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7" r:id="rId1"/>
    <p:sldMasterId id="2147483688" r:id="rId2"/>
    <p:sldMasterId id="2147483689" r:id="rId3"/>
  </p:sldMasterIdLst>
  <p:notesMasterIdLst>
    <p:notesMasterId r:id="rId55"/>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6" r:id="rId40"/>
    <p:sldId id="298" r:id="rId41"/>
    <p:sldId id="299" r:id="rId42"/>
    <p:sldId id="300" r:id="rId43"/>
    <p:sldId id="301" r:id="rId44"/>
    <p:sldId id="302" r:id="rId45"/>
    <p:sldId id="303" r:id="rId46"/>
    <p:sldId id="304" r:id="rId47"/>
    <p:sldId id="305" r:id="rId48"/>
    <p:sldId id="306" r:id="rId49"/>
    <p:sldId id="307" r:id="rId50"/>
    <p:sldId id="308" r:id="rId51"/>
    <p:sldId id="309" r:id="rId52"/>
    <p:sldId id="310" r:id="rId53"/>
    <p:sldId id="320" r:id="rId54"/>
  </p:sldIdLst>
  <p:sldSz cx="9144000" cy="5143500" type="screen16x9"/>
  <p:notesSz cx="6858000" cy="9144000"/>
  <p:embeddedFontLst>
    <p:embeddedFont>
      <p:font typeface="Amatic SC" panose="00000500000000000000" pitchFamily="2" charset="-79"/>
      <p:regular r:id="rId56"/>
      <p:bold r:id="rId57"/>
    </p:embeddedFont>
    <p:embeddedFont>
      <p:font typeface="Bowlby One" panose="02010600030101010101" charset="0"/>
      <p:regular r:id="rId58"/>
    </p:embeddedFont>
    <p:embeddedFont>
      <p:font typeface="Calibri" panose="020F0502020204030204" pitchFamily="34" charset="0"/>
      <p:regular r:id="rId59"/>
      <p:bold r:id="rId60"/>
      <p:italic r:id="rId61"/>
      <p:boldItalic r:id="rId62"/>
    </p:embeddedFont>
    <p:embeddedFont>
      <p:font typeface="Montserrat" panose="00000500000000000000" pitchFamily="2" charset="0"/>
      <p:regular r:id="rId63"/>
      <p:bold r:id="rId64"/>
      <p:italic r:id="rId65"/>
      <p:boldItalic r:id="rId66"/>
    </p:embeddedFont>
    <p:embeddedFont>
      <p:font typeface="Proxima Nova" panose="02010600030101010101" charset="0"/>
      <p:regular r:id="rId67"/>
      <p:bold r:id="rId68"/>
      <p:italic r:id="rId69"/>
      <p:boldItalic r:id="rId70"/>
    </p:embeddedFont>
    <p:embeddedFont>
      <p:font typeface="Roboto Medium" panose="02000000000000000000" pitchFamily="2" charset="0"/>
      <p:regular r:id="rId71"/>
      <p:bold r:id="rId72"/>
      <p:italic r:id="rId73"/>
      <p:boldItalic r:id="rId74"/>
    </p:embeddedFont>
    <p:embeddedFont>
      <p:font typeface="Rubik" panose="020B0604020202020204" charset="-79"/>
      <p:regular r:id="rId75"/>
      <p:bold r:id="rId76"/>
      <p:italic r:id="rId77"/>
      <p:boldItalic r:id="rId7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380E7CD-15F5-4680-BA19-0BF05BFF9DA7}">
  <a:tblStyle styleId="{C380E7CD-15F5-4680-BA19-0BF05BFF9DA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8.fntdata"/><Relationship Id="rId68" Type="http://schemas.openxmlformats.org/officeDocument/2006/relationships/font" Target="fonts/font13.fntdata"/><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font" Target="fonts/font3.fntdata"/><Relationship Id="rId74" Type="http://schemas.openxmlformats.org/officeDocument/2006/relationships/font" Target="fonts/font19.fntdata"/><Relationship Id="rId79"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font" Target="fonts/font6.fntdata"/><Relationship Id="rId82" Type="http://schemas.openxmlformats.org/officeDocument/2006/relationships/tableStyles" Target="tableStyles.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font" Target="fonts/font22.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7.fntdata"/><Relationship Id="rId80"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2.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notesMaster" Target="notesMasters/notesMaster1.xml"/><Relationship Id="rId76" Type="http://schemas.openxmlformats.org/officeDocument/2006/relationships/font" Target="fonts/font21.fntdata"/><Relationship Id="rId7" Type="http://schemas.openxmlformats.org/officeDocument/2006/relationships/slide" Target="slides/slide4.xml"/><Relationship Id="rId71" Type="http://schemas.openxmlformats.org/officeDocument/2006/relationships/font" Target="fonts/font16.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361ac53ec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361ac53ec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
        <p:cNvGrpSpPr/>
        <p:nvPr/>
      </p:nvGrpSpPr>
      <p:grpSpPr>
        <a:xfrm>
          <a:off x="0" y="0"/>
          <a:ext cx="0" cy="0"/>
          <a:chOff x="0" y="0"/>
          <a:chExt cx="0" cy="0"/>
        </a:xfrm>
      </p:grpSpPr>
      <p:sp>
        <p:nvSpPr>
          <p:cNvPr id="1081" name="Google Shape;1081;g13b50757f7d_6_8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2" name="Google Shape;1082;g13b50757f7d_6_8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0"/>
        <p:cNvGrpSpPr/>
        <p:nvPr/>
      </p:nvGrpSpPr>
      <p:grpSpPr>
        <a:xfrm>
          <a:off x="0" y="0"/>
          <a:ext cx="0" cy="0"/>
          <a:chOff x="0" y="0"/>
          <a:chExt cx="0" cy="0"/>
        </a:xfrm>
      </p:grpSpPr>
      <p:sp>
        <p:nvSpPr>
          <p:cNvPr id="1111" name="Google Shape;1111;g13b6ec1cf10_0_1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2" name="Google Shape;1112;g13b6ec1cf10_0_1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13b50757f7d_6_8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13b50757f7d_6_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
        <p:cNvGrpSpPr/>
        <p:nvPr/>
      </p:nvGrpSpPr>
      <p:grpSpPr>
        <a:xfrm>
          <a:off x="0" y="0"/>
          <a:ext cx="0" cy="0"/>
          <a:chOff x="0" y="0"/>
          <a:chExt cx="0" cy="0"/>
        </a:xfrm>
      </p:grpSpPr>
      <p:sp>
        <p:nvSpPr>
          <p:cNvPr id="1154" name="Google Shape;1154;g13b4709a985_0_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 name="Google Shape;1155;g13b4709a985_0_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0"/>
        <p:cNvGrpSpPr/>
        <p:nvPr/>
      </p:nvGrpSpPr>
      <p:grpSpPr>
        <a:xfrm>
          <a:off x="0" y="0"/>
          <a:ext cx="0" cy="0"/>
          <a:chOff x="0" y="0"/>
          <a:chExt cx="0" cy="0"/>
        </a:xfrm>
      </p:grpSpPr>
      <p:sp>
        <p:nvSpPr>
          <p:cNvPr id="1211" name="Google Shape;1211;g13b50757f7d_6_9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 name="Google Shape;1212;g13b50757f7d_6_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3"/>
        <p:cNvGrpSpPr/>
        <p:nvPr/>
      </p:nvGrpSpPr>
      <p:grpSpPr>
        <a:xfrm>
          <a:off x="0" y="0"/>
          <a:ext cx="0" cy="0"/>
          <a:chOff x="0" y="0"/>
          <a:chExt cx="0" cy="0"/>
        </a:xfrm>
      </p:grpSpPr>
      <p:sp>
        <p:nvSpPr>
          <p:cNvPr id="1254" name="Google Shape;1254;g13b50757f7d_6_9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5" name="Google Shape;1255;g13b50757f7d_6_9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5"/>
        <p:cNvGrpSpPr/>
        <p:nvPr/>
      </p:nvGrpSpPr>
      <p:grpSpPr>
        <a:xfrm>
          <a:off x="0" y="0"/>
          <a:ext cx="0" cy="0"/>
          <a:chOff x="0" y="0"/>
          <a:chExt cx="0" cy="0"/>
        </a:xfrm>
      </p:grpSpPr>
      <p:sp>
        <p:nvSpPr>
          <p:cNvPr id="1316" name="Google Shape;1316;g13b50757f7d_6_10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 name="Google Shape;1317;g13b50757f7d_6_10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8"/>
        <p:cNvGrpSpPr/>
        <p:nvPr/>
      </p:nvGrpSpPr>
      <p:grpSpPr>
        <a:xfrm>
          <a:off x="0" y="0"/>
          <a:ext cx="0" cy="0"/>
          <a:chOff x="0" y="0"/>
          <a:chExt cx="0" cy="0"/>
        </a:xfrm>
      </p:grpSpPr>
      <p:sp>
        <p:nvSpPr>
          <p:cNvPr id="1399" name="Google Shape;1399;g13b50757f7d_6_1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 name="Google Shape;1400;g13b50757f7d_6_1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6"/>
        <p:cNvGrpSpPr/>
        <p:nvPr/>
      </p:nvGrpSpPr>
      <p:grpSpPr>
        <a:xfrm>
          <a:off x="0" y="0"/>
          <a:ext cx="0" cy="0"/>
          <a:chOff x="0" y="0"/>
          <a:chExt cx="0" cy="0"/>
        </a:xfrm>
      </p:grpSpPr>
      <p:sp>
        <p:nvSpPr>
          <p:cNvPr id="1457" name="Google Shape;1457;g13b6ec1cf10_0_4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8" name="Google Shape;1458;g13b6ec1cf10_0_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5"/>
        <p:cNvGrpSpPr/>
        <p:nvPr/>
      </p:nvGrpSpPr>
      <p:grpSpPr>
        <a:xfrm>
          <a:off x="0" y="0"/>
          <a:ext cx="0" cy="0"/>
          <a:chOff x="0" y="0"/>
          <a:chExt cx="0" cy="0"/>
        </a:xfrm>
      </p:grpSpPr>
      <p:sp>
        <p:nvSpPr>
          <p:cNvPr id="1516" name="Google Shape;1516;g13ba3857fcc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7" name="Google Shape;1517;g13ba3857fcc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
        <p:cNvGrpSpPr/>
        <p:nvPr/>
      </p:nvGrpSpPr>
      <p:grpSpPr>
        <a:xfrm>
          <a:off x="0" y="0"/>
          <a:ext cx="0" cy="0"/>
          <a:chOff x="0" y="0"/>
          <a:chExt cx="0" cy="0"/>
        </a:xfrm>
      </p:grpSpPr>
      <p:sp>
        <p:nvSpPr>
          <p:cNvPr id="593" name="Google Shape;593;g1360c81cf04_0_5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4" name="Google Shape;594;g1360c81cf04_0_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2"/>
        <p:cNvGrpSpPr/>
        <p:nvPr/>
      </p:nvGrpSpPr>
      <p:grpSpPr>
        <a:xfrm>
          <a:off x="0" y="0"/>
          <a:ext cx="0" cy="0"/>
          <a:chOff x="0" y="0"/>
          <a:chExt cx="0" cy="0"/>
        </a:xfrm>
      </p:grpSpPr>
      <p:sp>
        <p:nvSpPr>
          <p:cNvPr id="1603" name="Google Shape;1603;g13b6ec1cf10_0_1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4" name="Google Shape;1604;g13b6ec1cf10_0_1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9"/>
        <p:cNvGrpSpPr/>
        <p:nvPr/>
      </p:nvGrpSpPr>
      <p:grpSpPr>
        <a:xfrm>
          <a:off x="0" y="0"/>
          <a:ext cx="0" cy="0"/>
          <a:chOff x="0" y="0"/>
          <a:chExt cx="0" cy="0"/>
        </a:xfrm>
      </p:grpSpPr>
      <p:sp>
        <p:nvSpPr>
          <p:cNvPr id="1610" name="Google Shape;1610;g13ba3857fc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1" name="Google Shape;1611;g13ba3857fc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3"/>
        <p:cNvGrpSpPr/>
        <p:nvPr/>
      </p:nvGrpSpPr>
      <p:grpSpPr>
        <a:xfrm>
          <a:off x="0" y="0"/>
          <a:ext cx="0" cy="0"/>
          <a:chOff x="0" y="0"/>
          <a:chExt cx="0" cy="0"/>
        </a:xfrm>
      </p:grpSpPr>
      <p:sp>
        <p:nvSpPr>
          <p:cNvPr id="1704" name="Google Shape;1704;g13b50757f7d_6_1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5" name="Google Shape;1705;g13b50757f7d_6_1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2"/>
        <p:cNvGrpSpPr/>
        <p:nvPr/>
      </p:nvGrpSpPr>
      <p:grpSpPr>
        <a:xfrm>
          <a:off x="0" y="0"/>
          <a:ext cx="0" cy="0"/>
          <a:chOff x="0" y="0"/>
          <a:chExt cx="0" cy="0"/>
        </a:xfrm>
      </p:grpSpPr>
      <p:sp>
        <p:nvSpPr>
          <p:cNvPr id="1803" name="Google Shape;1803;g13b4709a985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4" name="Google Shape;1804;g13b4709a985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9"/>
        <p:cNvGrpSpPr/>
        <p:nvPr/>
      </p:nvGrpSpPr>
      <p:grpSpPr>
        <a:xfrm>
          <a:off x="0" y="0"/>
          <a:ext cx="0" cy="0"/>
          <a:chOff x="0" y="0"/>
          <a:chExt cx="0" cy="0"/>
        </a:xfrm>
      </p:grpSpPr>
      <p:sp>
        <p:nvSpPr>
          <p:cNvPr id="2040" name="Google Shape;2040;g13b50757f7d_6_13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1" name="Google Shape;2041;g13b50757f7d_6_13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7"/>
        <p:cNvGrpSpPr/>
        <p:nvPr/>
      </p:nvGrpSpPr>
      <p:grpSpPr>
        <a:xfrm>
          <a:off x="0" y="0"/>
          <a:ext cx="0" cy="0"/>
          <a:chOff x="0" y="0"/>
          <a:chExt cx="0" cy="0"/>
        </a:xfrm>
      </p:grpSpPr>
      <p:sp>
        <p:nvSpPr>
          <p:cNvPr id="2218" name="Google Shape;2218;g13b4709a985_0_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9" name="Google Shape;2219;g13b4709a985_0_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
        <p:cNvGrpSpPr/>
        <p:nvPr/>
      </p:nvGrpSpPr>
      <p:grpSpPr>
        <a:xfrm>
          <a:off x="0" y="0"/>
          <a:ext cx="0" cy="0"/>
          <a:chOff x="0" y="0"/>
          <a:chExt cx="0" cy="0"/>
        </a:xfrm>
      </p:grpSpPr>
      <p:sp>
        <p:nvSpPr>
          <p:cNvPr id="2260" name="Google Shape;2260;g13b50757f7d_6_1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1" name="Google Shape;2261;g13b50757f7d_6_1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3"/>
        <p:cNvGrpSpPr/>
        <p:nvPr/>
      </p:nvGrpSpPr>
      <p:grpSpPr>
        <a:xfrm>
          <a:off x="0" y="0"/>
          <a:ext cx="0" cy="0"/>
          <a:chOff x="0" y="0"/>
          <a:chExt cx="0" cy="0"/>
        </a:xfrm>
      </p:grpSpPr>
      <p:sp>
        <p:nvSpPr>
          <p:cNvPr id="2304" name="Google Shape;2304;g13b50757f7d_6_15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5" name="Google Shape;2305;g13b50757f7d_6_15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2"/>
        <p:cNvGrpSpPr/>
        <p:nvPr/>
      </p:nvGrpSpPr>
      <p:grpSpPr>
        <a:xfrm>
          <a:off x="0" y="0"/>
          <a:ext cx="0" cy="0"/>
          <a:chOff x="0" y="0"/>
          <a:chExt cx="0" cy="0"/>
        </a:xfrm>
      </p:grpSpPr>
      <p:sp>
        <p:nvSpPr>
          <p:cNvPr id="2363" name="Google Shape;2363;g13b6ec1cf10_0_4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4" name="Google Shape;2364;g13b6ec1cf10_0_4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4"/>
        <p:cNvGrpSpPr/>
        <p:nvPr/>
      </p:nvGrpSpPr>
      <p:grpSpPr>
        <a:xfrm>
          <a:off x="0" y="0"/>
          <a:ext cx="0" cy="0"/>
          <a:chOff x="0" y="0"/>
          <a:chExt cx="0" cy="0"/>
        </a:xfrm>
      </p:grpSpPr>
      <p:sp>
        <p:nvSpPr>
          <p:cNvPr id="2385" name="Google Shape;2385;g13b6ec1cf10_0_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6" name="Google Shape;2386;g13b6ec1cf10_0_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5"/>
        <p:cNvGrpSpPr/>
        <p:nvPr/>
      </p:nvGrpSpPr>
      <p:grpSpPr>
        <a:xfrm>
          <a:off x="0" y="0"/>
          <a:ext cx="0" cy="0"/>
          <a:chOff x="0" y="0"/>
          <a:chExt cx="0" cy="0"/>
        </a:xfrm>
      </p:grpSpPr>
      <p:sp>
        <p:nvSpPr>
          <p:cNvPr id="616" name="Google Shape;616;g13b50757f7d_6_3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7" name="Google Shape;617;g13b50757f7d_6_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1"/>
        <p:cNvGrpSpPr/>
        <p:nvPr/>
      </p:nvGrpSpPr>
      <p:grpSpPr>
        <a:xfrm>
          <a:off x="0" y="0"/>
          <a:ext cx="0" cy="0"/>
          <a:chOff x="0" y="0"/>
          <a:chExt cx="0" cy="0"/>
        </a:xfrm>
      </p:grpSpPr>
      <p:sp>
        <p:nvSpPr>
          <p:cNvPr id="2472" name="Google Shape;2472;g13b6ec1cf10_0_9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3" name="Google Shape;2473;g13b6ec1cf10_0_9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1"/>
        <p:cNvGrpSpPr/>
        <p:nvPr/>
      </p:nvGrpSpPr>
      <p:grpSpPr>
        <a:xfrm>
          <a:off x="0" y="0"/>
          <a:ext cx="0" cy="0"/>
          <a:chOff x="0" y="0"/>
          <a:chExt cx="0" cy="0"/>
        </a:xfrm>
      </p:grpSpPr>
      <p:sp>
        <p:nvSpPr>
          <p:cNvPr id="2552" name="Google Shape;2552;g13b6ec1cf10_0_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3" name="Google Shape;2553;g13b6ec1cf10_0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9"/>
        <p:cNvGrpSpPr/>
        <p:nvPr/>
      </p:nvGrpSpPr>
      <p:grpSpPr>
        <a:xfrm>
          <a:off x="0" y="0"/>
          <a:ext cx="0" cy="0"/>
          <a:chOff x="0" y="0"/>
          <a:chExt cx="0" cy="0"/>
        </a:xfrm>
      </p:grpSpPr>
      <p:sp>
        <p:nvSpPr>
          <p:cNvPr id="2640" name="Google Shape;2640;g13b6ec1cf10_0_1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1" name="Google Shape;2641;g13b6ec1cf10_0_1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2"/>
        <p:cNvGrpSpPr/>
        <p:nvPr/>
      </p:nvGrpSpPr>
      <p:grpSpPr>
        <a:xfrm>
          <a:off x="0" y="0"/>
          <a:ext cx="0" cy="0"/>
          <a:chOff x="0" y="0"/>
          <a:chExt cx="0" cy="0"/>
        </a:xfrm>
      </p:grpSpPr>
      <p:sp>
        <p:nvSpPr>
          <p:cNvPr id="2683" name="Google Shape;2683;g13b6ec1cf10_0_1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4" name="Google Shape;2684;g13b6ec1cf10_0_1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g13b6ec1cf10_0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g13b6ec1cf10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0"/>
        <p:cNvGrpSpPr/>
        <p:nvPr/>
      </p:nvGrpSpPr>
      <p:grpSpPr>
        <a:xfrm>
          <a:off x="0" y="0"/>
          <a:ext cx="0" cy="0"/>
          <a:chOff x="0" y="0"/>
          <a:chExt cx="0" cy="0"/>
        </a:xfrm>
      </p:grpSpPr>
      <p:sp>
        <p:nvSpPr>
          <p:cNvPr id="2881" name="Google Shape;2881;g13b440410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2" name="Google Shape;2882;g13b440410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8"/>
        <p:cNvGrpSpPr/>
        <p:nvPr/>
      </p:nvGrpSpPr>
      <p:grpSpPr>
        <a:xfrm>
          <a:off x="0" y="0"/>
          <a:ext cx="0" cy="0"/>
          <a:chOff x="0" y="0"/>
          <a:chExt cx="0" cy="0"/>
        </a:xfrm>
      </p:grpSpPr>
      <p:sp>
        <p:nvSpPr>
          <p:cNvPr id="3149" name="Google Shape;3149;g13b6ec1cf10_0_1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0" name="Google Shape;3150;g13b6ec1cf10_0_1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4"/>
        <p:cNvGrpSpPr/>
        <p:nvPr/>
      </p:nvGrpSpPr>
      <p:grpSpPr>
        <a:xfrm>
          <a:off x="0" y="0"/>
          <a:ext cx="0" cy="0"/>
          <a:chOff x="0" y="0"/>
          <a:chExt cx="0" cy="0"/>
        </a:xfrm>
      </p:grpSpPr>
      <p:sp>
        <p:nvSpPr>
          <p:cNvPr id="3295" name="Google Shape;3295;g13b6ec1cf10_0_152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6" name="Google Shape;3296;g13b6ec1cf10_0_15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5"/>
        <p:cNvGrpSpPr/>
        <p:nvPr/>
      </p:nvGrpSpPr>
      <p:grpSpPr>
        <a:xfrm>
          <a:off x="0" y="0"/>
          <a:ext cx="0" cy="0"/>
          <a:chOff x="0" y="0"/>
          <a:chExt cx="0" cy="0"/>
        </a:xfrm>
      </p:grpSpPr>
      <p:sp>
        <p:nvSpPr>
          <p:cNvPr id="3336" name="Google Shape;3336;g13b6ec1cf10_0_15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7" name="Google Shape;3337;g13b6ec1cf10_0_15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2"/>
        <p:cNvGrpSpPr/>
        <p:nvPr/>
      </p:nvGrpSpPr>
      <p:grpSpPr>
        <a:xfrm>
          <a:off x="0" y="0"/>
          <a:ext cx="0" cy="0"/>
          <a:chOff x="0" y="0"/>
          <a:chExt cx="0" cy="0"/>
        </a:xfrm>
      </p:grpSpPr>
      <p:sp>
        <p:nvSpPr>
          <p:cNvPr id="3673" name="Google Shape;3673;g13b6ec1cf10_0_155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4" name="Google Shape;3674;g13b6ec1cf10_0_15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
        <p:cNvGrpSpPr/>
        <p:nvPr/>
      </p:nvGrpSpPr>
      <p:grpSpPr>
        <a:xfrm>
          <a:off x="0" y="0"/>
          <a:ext cx="0" cy="0"/>
          <a:chOff x="0" y="0"/>
          <a:chExt cx="0" cy="0"/>
        </a:xfrm>
      </p:grpSpPr>
      <p:sp>
        <p:nvSpPr>
          <p:cNvPr id="661" name="Google Shape;661;g13b50757f7d_6_5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2" name="Google Shape;662;g13b50757f7d_6_5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86"/>
        <p:cNvGrpSpPr/>
        <p:nvPr/>
      </p:nvGrpSpPr>
      <p:grpSpPr>
        <a:xfrm>
          <a:off x="0" y="0"/>
          <a:ext cx="0" cy="0"/>
          <a:chOff x="0" y="0"/>
          <a:chExt cx="0" cy="0"/>
        </a:xfrm>
      </p:grpSpPr>
      <p:sp>
        <p:nvSpPr>
          <p:cNvPr id="9587" name="Google Shape;9587;g13b6ec1cf10_0_214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8" name="Google Shape;9588;g13b6ec1cf10_0_214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3"/>
        <p:cNvGrpSpPr/>
        <p:nvPr/>
      </p:nvGrpSpPr>
      <p:grpSpPr>
        <a:xfrm>
          <a:off x="0" y="0"/>
          <a:ext cx="0" cy="0"/>
          <a:chOff x="0" y="0"/>
          <a:chExt cx="0" cy="0"/>
        </a:xfrm>
      </p:grpSpPr>
      <p:sp>
        <p:nvSpPr>
          <p:cNvPr id="10014" name="Google Shape;10014;g13b6ec1cf10_0_219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5" name="Google Shape;10015;g13b6ec1cf10_0_219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6"/>
        <p:cNvGrpSpPr/>
        <p:nvPr/>
      </p:nvGrpSpPr>
      <p:grpSpPr>
        <a:xfrm>
          <a:off x="0" y="0"/>
          <a:ext cx="0" cy="0"/>
          <a:chOff x="0" y="0"/>
          <a:chExt cx="0" cy="0"/>
        </a:xfrm>
      </p:grpSpPr>
      <p:sp>
        <p:nvSpPr>
          <p:cNvPr id="10177" name="Google Shape;10177;g13b6ec1cf10_0_220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8" name="Google Shape;10178;g13b6ec1cf10_0_220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8"/>
        <p:cNvGrpSpPr/>
        <p:nvPr/>
      </p:nvGrpSpPr>
      <p:grpSpPr>
        <a:xfrm>
          <a:off x="0" y="0"/>
          <a:ext cx="0" cy="0"/>
          <a:chOff x="0" y="0"/>
          <a:chExt cx="0" cy="0"/>
        </a:xfrm>
      </p:grpSpPr>
      <p:sp>
        <p:nvSpPr>
          <p:cNvPr id="10579" name="Google Shape;10579;g13b6ec1cf10_0_224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0" name="Google Shape;10580;g13b6ec1cf10_0_224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9"/>
        <p:cNvGrpSpPr/>
        <p:nvPr/>
      </p:nvGrpSpPr>
      <p:grpSpPr>
        <a:xfrm>
          <a:off x="0" y="0"/>
          <a:ext cx="0" cy="0"/>
          <a:chOff x="0" y="0"/>
          <a:chExt cx="0" cy="0"/>
        </a:xfrm>
      </p:grpSpPr>
      <p:sp>
        <p:nvSpPr>
          <p:cNvPr id="10950" name="Google Shape;10950;g13b6ec1cf10_0_228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51" name="Google Shape;10951;g13b6ec1cf10_0_228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6"/>
        <p:cNvGrpSpPr/>
        <p:nvPr/>
      </p:nvGrpSpPr>
      <p:grpSpPr>
        <a:xfrm>
          <a:off x="0" y="0"/>
          <a:ext cx="0" cy="0"/>
          <a:chOff x="0" y="0"/>
          <a:chExt cx="0" cy="0"/>
        </a:xfrm>
      </p:grpSpPr>
      <p:sp>
        <p:nvSpPr>
          <p:cNvPr id="11327" name="Google Shape;11327;g13b6ec1cf10_0_232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28" name="Google Shape;11328;g13b6ec1cf10_0_23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57"/>
        <p:cNvGrpSpPr/>
        <p:nvPr/>
      </p:nvGrpSpPr>
      <p:grpSpPr>
        <a:xfrm>
          <a:off x="0" y="0"/>
          <a:ext cx="0" cy="0"/>
          <a:chOff x="0" y="0"/>
          <a:chExt cx="0" cy="0"/>
        </a:xfrm>
      </p:grpSpPr>
      <p:sp>
        <p:nvSpPr>
          <p:cNvPr id="11758" name="Google Shape;11758;g13b6ec1cf10_0_236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59" name="Google Shape;11759;g13b6ec1cf10_0_236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50"/>
        <p:cNvGrpSpPr/>
        <p:nvPr/>
      </p:nvGrpSpPr>
      <p:grpSpPr>
        <a:xfrm>
          <a:off x="0" y="0"/>
          <a:ext cx="0" cy="0"/>
          <a:chOff x="0" y="0"/>
          <a:chExt cx="0" cy="0"/>
        </a:xfrm>
      </p:grpSpPr>
      <p:sp>
        <p:nvSpPr>
          <p:cNvPr id="12551" name="Google Shape;12551;g13b6ec1cf10_0_244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52" name="Google Shape;12552;g13b6ec1cf10_0_244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91"/>
        <p:cNvGrpSpPr/>
        <p:nvPr/>
      </p:nvGrpSpPr>
      <p:grpSpPr>
        <a:xfrm>
          <a:off x="0" y="0"/>
          <a:ext cx="0" cy="0"/>
          <a:chOff x="0" y="0"/>
          <a:chExt cx="0" cy="0"/>
        </a:xfrm>
      </p:grpSpPr>
      <p:sp>
        <p:nvSpPr>
          <p:cNvPr id="13292" name="Google Shape;13292;g13b6ec1cf10_0_251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93" name="Google Shape;13293;g13b6ec1cf10_0_25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84"/>
        <p:cNvGrpSpPr/>
        <p:nvPr/>
      </p:nvGrpSpPr>
      <p:grpSpPr>
        <a:xfrm>
          <a:off x="0" y="0"/>
          <a:ext cx="0" cy="0"/>
          <a:chOff x="0" y="0"/>
          <a:chExt cx="0" cy="0"/>
        </a:xfrm>
      </p:grpSpPr>
      <p:sp>
        <p:nvSpPr>
          <p:cNvPr id="13985" name="Google Shape;13985;g13b6ec1cf10_0_258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86" name="Google Shape;13986;g13b6ec1cf10_0_258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
        <p:cNvGrpSpPr/>
        <p:nvPr/>
      </p:nvGrpSpPr>
      <p:grpSpPr>
        <a:xfrm>
          <a:off x="0" y="0"/>
          <a:ext cx="0" cy="0"/>
          <a:chOff x="0" y="0"/>
          <a:chExt cx="0" cy="0"/>
        </a:xfrm>
      </p:grpSpPr>
      <p:sp>
        <p:nvSpPr>
          <p:cNvPr id="711" name="Google Shape;711;g13b50757f7d_6_5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 name="Google Shape;712;g13b50757f7d_6_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6"/>
        <p:cNvGrpSpPr/>
        <p:nvPr/>
      </p:nvGrpSpPr>
      <p:grpSpPr>
        <a:xfrm>
          <a:off x="0" y="0"/>
          <a:ext cx="0" cy="0"/>
          <a:chOff x="0" y="0"/>
          <a:chExt cx="0" cy="0"/>
        </a:xfrm>
      </p:grpSpPr>
      <p:sp>
        <p:nvSpPr>
          <p:cNvPr id="14287" name="Google Shape;14287;g13b6ec1cf10_0_261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8" name="Google Shape;14288;g13b6ec1cf10_0_26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
        <p:cNvGrpSpPr/>
        <p:nvPr/>
      </p:nvGrpSpPr>
      <p:grpSpPr>
        <a:xfrm>
          <a:off x="0" y="0"/>
          <a:ext cx="0" cy="0"/>
          <a:chOff x="0" y="0"/>
          <a:chExt cx="0" cy="0"/>
        </a:xfrm>
      </p:grpSpPr>
      <p:sp>
        <p:nvSpPr>
          <p:cNvPr id="820" name="Google Shape;820;g13b77a627c2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1" name="Google Shape;821;g13b77a627c2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
        <p:cNvGrpSpPr/>
        <p:nvPr/>
      </p:nvGrpSpPr>
      <p:grpSpPr>
        <a:xfrm>
          <a:off x="0" y="0"/>
          <a:ext cx="0" cy="0"/>
          <a:chOff x="0" y="0"/>
          <a:chExt cx="0" cy="0"/>
        </a:xfrm>
      </p:grpSpPr>
      <p:sp>
        <p:nvSpPr>
          <p:cNvPr id="882" name="Google Shape;882;g13b50757f7d_6_7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 name="Google Shape;883;g13b50757f7d_6_7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2"/>
        <p:cNvGrpSpPr/>
        <p:nvPr/>
      </p:nvGrpSpPr>
      <p:grpSpPr>
        <a:xfrm>
          <a:off x="0" y="0"/>
          <a:ext cx="0" cy="0"/>
          <a:chOff x="0" y="0"/>
          <a:chExt cx="0" cy="0"/>
        </a:xfrm>
      </p:grpSpPr>
      <p:sp>
        <p:nvSpPr>
          <p:cNvPr id="943" name="Google Shape;943;g13b77a627c2_0_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 name="Google Shape;944;g13b77a627c2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
        <p:cNvGrpSpPr/>
        <p:nvPr/>
      </p:nvGrpSpPr>
      <p:grpSpPr>
        <a:xfrm>
          <a:off x="0" y="0"/>
          <a:ext cx="0" cy="0"/>
          <a:chOff x="0" y="0"/>
          <a:chExt cx="0" cy="0"/>
        </a:xfrm>
      </p:grpSpPr>
      <p:sp>
        <p:nvSpPr>
          <p:cNvPr id="1011" name="Google Shape;1011;g13638a3e0d9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2" name="Google Shape;1012;g13638a3e0d9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59674" y="139383"/>
            <a:ext cx="8824651" cy="4864733"/>
            <a:chOff x="238125" y="887600"/>
            <a:chExt cx="7127000" cy="3928875"/>
          </a:xfrm>
        </p:grpSpPr>
        <p:sp>
          <p:nvSpPr>
            <p:cNvPr id="10" name="Google Shape;10;p2"/>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4;p2"/>
          <p:cNvSpPr txBox="1">
            <a:spLocks noGrp="1"/>
          </p:cNvSpPr>
          <p:nvPr>
            <p:ph type="ctrTitle"/>
          </p:nvPr>
        </p:nvSpPr>
        <p:spPr>
          <a:xfrm>
            <a:off x="713225" y="1587316"/>
            <a:ext cx="4077600" cy="1559400"/>
          </a:xfrm>
          <a:prstGeom prst="rect">
            <a:avLst/>
          </a:prstGeom>
        </p:spPr>
        <p:txBody>
          <a:bodyPr spcFirstLastPara="1" wrap="square" lIns="91425" tIns="91425" rIns="91425" bIns="91425" anchor="b" anchorCtr="0">
            <a:noAutofit/>
          </a:bodyPr>
          <a:lstStyle>
            <a:lvl1pPr lvl="0">
              <a:spcBef>
                <a:spcPts val="0"/>
              </a:spcBef>
              <a:spcAft>
                <a:spcPts val="0"/>
              </a:spcAft>
              <a:buClr>
                <a:schemeClr val="dk2"/>
              </a:buClr>
              <a:buSzPts val="5200"/>
              <a:buNone/>
              <a:defRPr sz="4600">
                <a:solidFill>
                  <a:schemeClr val="dk2"/>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5" name="Google Shape;15;p2"/>
          <p:cNvSpPr txBox="1">
            <a:spLocks noGrp="1"/>
          </p:cNvSpPr>
          <p:nvPr>
            <p:ph type="subTitle" idx="1"/>
          </p:nvPr>
        </p:nvSpPr>
        <p:spPr>
          <a:xfrm>
            <a:off x="713238" y="3137684"/>
            <a:ext cx="4077600" cy="4185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5"/>
              </a:buClr>
              <a:buSzPts val="2800"/>
              <a:buNone/>
              <a:defRPr sz="1600">
                <a:solidFill>
                  <a:schemeClr val="accent5"/>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9"/>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90"/>
        <p:cNvGrpSpPr/>
        <p:nvPr/>
      </p:nvGrpSpPr>
      <p:grpSpPr>
        <a:xfrm>
          <a:off x="0" y="0"/>
          <a:ext cx="0" cy="0"/>
          <a:chOff x="0" y="0"/>
          <a:chExt cx="0" cy="0"/>
        </a:xfrm>
      </p:grpSpPr>
      <p:grpSp>
        <p:nvGrpSpPr>
          <p:cNvPr id="91" name="Google Shape;91;p13"/>
          <p:cNvGrpSpPr/>
          <p:nvPr/>
        </p:nvGrpSpPr>
        <p:grpSpPr>
          <a:xfrm>
            <a:off x="159674" y="139383"/>
            <a:ext cx="8824651" cy="4864733"/>
            <a:chOff x="238125" y="887600"/>
            <a:chExt cx="7127000" cy="3928875"/>
          </a:xfrm>
        </p:grpSpPr>
        <p:sp>
          <p:nvSpPr>
            <p:cNvPr id="92" name="Google Shape;92;p13"/>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3"/>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3"/>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3"/>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13"/>
          <p:cNvSpPr txBox="1">
            <a:spLocks noGrp="1"/>
          </p:cNvSpPr>
          <p:nvPr>
            <p:ph type="title"/>
          </p:nvPr>
        </p:nvSpPr>
        <p:spPr>
          <a:xfrm>
            <a:off x="793650" y="1764925"/>
            <a:ext cx="2414100" cy="414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700"/>
              <a:buNone/>
              <a:defRPr sz="1700">
                <a:solidFill>
                  <a:schemeClr val="accent4"/>
                </a:solidFill>
              </a:defRPr>
            </a:lvl1pPr>
            <a:lvl2pPr lvl="1" rtl="0">
              <a:spcBef>
                <a:spcPts val="0"/>
              </a:spcBef>
              <a:spcAft>
                <a:spcPts val="0"/>
              </a:spcAft>
              <a:buClr>
                <a:schemeClr val="dk2"/>
              </a:buClr>
              <a:buSzPts val="1700"/>
              <a:buNone/>
              <a:defRPr sz="1700">
                <a:solidFill>
                  <a:schemeClr val="dk2"/>
                </a:solidFill>
              </a:defRPr>
            </a:lvl2pPr>
            <a:lvl3pPr lvl="2" rtl="0">
              <a:spcBef>
                <a:spcPts val="0"/>
              </a:spcBef>
              <a:spcAft>
                <a:spcPts val="0"/>
              </a:spcAft>
              <a:buClr>
                <a:schemeClr val="dk2"/>
              </a:buClr>
              <a:buSzPts val="1700"/>
              <a:buNone/>
              <a:defRPr sz="1700">
                <a:solidFill>
                  <a:schemeClr val="dk2"/>
                </a:solidFill>
              </a:defRPr>
            </a:lvl3pPr>
            <a:lvl4pPr lvl="3" rtl="0">
              <a:spcBef>
                <a:spcPts val="0"/>
              </a:spcBef>
              <a:spcAft>
                <a:spcPts val="0"/>
              </a:spcAft>
              <a:buClr>
                <a:schemeClr val="dk2"/>
              </a:buClr>
              <a:buSzPts val="1700"/>
              <a:buNone/>
              <a:defRPr sz="1700">
                <a:solidFill>
                  <a:schemeClr val="dk2"/>
                </a:solidFill>
              </a:defRPr>
            </a:lvl4pPr>
            <a:lvl5pPr lvl="4" rtl="0">
              <a:spcBef>
                <a:spcPts val="0"/>
              </a:spcBef>
              <a:spcAft>
                <a:spcPts val="0"/>
              </a:spcAft>
              <a:buClr>
                <a:schemeClr val="dk2"/>
              </a:buClr>
              <a:buSzPts val="1700"/>
              <a:buNone/>
              <a:defRPr sz="1700">
                <a:solidFill>
                  <a:schemeClr val="dk2"/>
                </a:solidFill>
              </a:defRPr>
            </a:lvl5pPr>
            <a:lvl6pPr lvl="5" rtl="0">
              <a:spcBef>
                <a:spcPts val="0"/>
              </a:spcBef>
              <a:spcAft>
                <a:spcPts val="0"/>
              </a:spcAft>
              <a:buClr>
                <a:schemeClr val="dk2"/>
              </a:buClr>
              <a:buSzPts val="1700"/>
              <a:buNone/>
              <a:defRPr sz="1700">
                <a:solidFill>
                  <a:schemeClr val="dk2"/>
                </a:solidFill>
              </a:defRPr>
            </a:lvl6pPr>
            <a:lvl7pPr lvl="6" rtl="0">
              <a:spcBef>
                <a:spcPts val="0"/>
              </a:spcBef>
              <a:spcAft>
                <a:spcPts val="0"/>
              </a:spcAft>
              <a:buClr>
                <a:schemeClr val="dk2"/>
              </a:buClr>
              <a:buSzPts val="1700"/>
              <a:buNone/>
              <a:defRPr sz="1700">
                <a:solidFill>
                  <a:schemeClr val="dk2"/>
                </a:solidFill>
              </a:defRPr>
            </a:lvl7pPr>
            <a:lvl8pPr lvl="7" rtl="0">
              <a:spcBef>
                <a:spcPts val="0"/>
              </a:spcBef>
              <a:spcAft>
                <a:spcPts val="0"/>
              </a:spcAft>
              <a:buClr>
                <a:schemeClr val="dk2"/>
              </a:buClr>
              <a:buSzPts val="1700"/>
              <a:buNone/>
              <a:defRPr sz="1700">
                <a:solidFill>
                  <a:schemeClr val="dk2"/>
                </a:solidFill>
              </a:defRPr>
            </a:lvl8pPr>
            <a:lvl9pPr lvl="8" rtl="0">
              <a:spcBef>
                <a:spcPts val="0"/>
              </a:spcBef>
              <a:spcAft>
                <a:spcPts val="0"/>
              </a:spcAft>
              <a:buClr>
                <a:schemeClr val="dk2"/>
              </a:buClr>
              <a:buSzPts val="1700"/>
              <a:buNone/>
              <a:defRPr sz="1700">
                <a:solidFill>
                  <a:schemeClr val="dk2"/>
                </a:solidFill>
              </a:defRPr>
            </a:lvl9pPr>
          </a:lstStyle>
          <a:p>
            <a:endParaRPr/>
          </a:p>
        </p:txBody>
      </p:sp>
      <p:sp>
        <p:nvSpPr>
          <p:cNvPr id="97" name="Google Shape;97;p13"/>
          <p:cNvSpPr txBox="1">
            <a:spLocks noGrp="1"/>
          </p:cNvSpPr>
          <p:nvPr>
            <p:ph type="title" idx="2" hasCustomPrompt="1"/>
          </p:nvPr>
        </p:nvSpPr>
        <p:spPr>
          <a:xfrm>
            <a:off x="1460100" y="1292150"/>
            <a:ext cx="1081200" cy="4146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8" name="Google Shape;98;p13"/>
          <p:cNvSpPr txBox="1">
            <a:spLocks noGrp="1"/>
          </p:cNvSpPr>
          <p:nvPr>
            <p:ph type="subTitle" idx="1"/>
          </p:nvPr>
        </p:nvSpPr>
        <p:spPr>
          <a:xfrm>
            <a:off x="794088" y="2130900"/>
            <a:ext cx="24123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99" name="Google Shape;99;p13"/>
          <p:cNvSpPr txBox="1">
            <a:spLocks noGrp="1"/>
          </p:cNvSpPr>
          <p:nvPr>
            <p:ph type="title" idx="3"/>
          </p:nvPr>
        </p:nvSpPr>
        <p:spPr>
          <a:xfrm>
            <a:off x="793650" y="3532000"/>
            <a:ext cx="2414100" cy="414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700"/>
              <a:buNone/>
              <a:defRPr sz="1700">
                <a:solidFill>
                  <a:schemeClr val="accent4"/>
                </a:solidFill>
              </a:defRPr>
            </a:lvl1pPr>
            <a:lvl2pPr lvl="1" rtl="0">
              <a:spcBef>
                <a:spcPts val="0"/>
              </a:spcBef>
              <a:spcAft>
                <a:spcPts val="0"/>
              </a:spcAft>
              <a:buClr>
                <a:schemeClr val="dk2"/>
              </a:buClr>
              <a:buSzPts val="1700"/>
              <a:buNone/>
              <a:defRPr sz="1700">
                <a:solidFill>
                  <a:schemeClr val="dk2"/>
                </a:solidFill>
              </a:defRPr>
            </a:lvl2pPr>
            <a:lvl3pPr lvl="2" rtl="0">
              <a:spcBef>
                <a:spcPts val="0"/>
              </a:spcBef>
              <a:spcAft>
                <a:spcPts val="0"/>
              </a:spcAft>
              <a:buClr>
                <a:schemeClr val="dk2"/>
              </a:buClr>
              <a:buSzPts val="1700"/>
              <a:buNone/>
              <a:defRPr sz="1700">
                <a:solidFill>
                  <a:schemeClr val="dk2"/>
                </a:solidFill>
              </a:defRPr>
            </a:lvl3pPr>
            <a:lvl4pPr lvl="3" rtl="0">
              <a:spcBef>
                <a:spcPts val="0"/>
              </a:spcBef>
              <a:spcAft>
                <a:spcPts val="0"/>
              </a:spcAft>
              <a:buClr>
                <a:schemeClr val="dk2"/>
              </a:buClr>
              <a:buSzPts val="1700"/>
              <a:buNone/>
              <a:defRPr sz="1700">
                <a:solidFill>
                  <a:schemeClr val="dk2"/>
                </a:solidFill>
              </a:defRPr>
            </a:lvl4pPr>
            <a:lvl5pPr lvl="4" rtl="0">
              <a:spcBef>
                <a:spcPts val="0"/>
              </a:spcBef>
              <a:spcAft>
                <a:spcPts val="0"/>
              </a:spcAft>
              <a:buClr>
                <a:schemeClr val="dk2"/>
              </a:buClr>
              <a:buSzPts val="1700"/>
              <a:buNone/>
              <a:defRPr sz="1700">
                <a:solidFill>
                  <a:schemeClr val="dk2"/>
                </a:solidFill>
              </a:defRPr>
            </a:lvl5pPr>
            <a:lvl6pPr lvl="5" rtl="0">
              <a:spcBef>
                <a:spcPts val="0"/>
              </a:spcBef>
              <a:spcAft>
                <a:spcPts val="0"/>
              </a:spcAft>
              <a:buClr>
                <a:schemeClr val="dk2"/>
              </a:buClr>
              <a:buSzPts val="1700"/>
              <a:buNone/>
              <a:defRPr sz="1700">
                <a:solidFill>
                  <a:schemeClr val="dk2"/>
                </a:solidFill>
              </a:defRPr>
            </a:lvl6pPr>
            <a:lvl7pPr lvl="6" rtl="0">
              <a:spcBef>
                <a:spcPts val="0"/>
              </a:spcBef>
              <a:spcAft>
                <a:spcPts val="0"/>
              </a:spcAft>
              <a:buClr>
                <a:schemeClr val="dk2"/>
              </a:buClr>
              <a:buSzPts val="1700"/>
              <a:buNone/>
              <a:defRPr sz="1700">
                <a:solidFill>
                  <a:schemeClr val="dk2"/>
                </a:solidFill>
              </a:defRPr>
            </a:lvl7pPr>
            <a:lvl8pPr lvl="7" rtl="0">
              <a:spcBef>
                <a:spcPts val="0"/>
              </a:spcBef>
              <a:spcAft>
                <a:spcPts val="0"/>
              </a:spcAft>
              <a:buClr>
                <a:schemeClr val="dk2"/>
              </a:buClr>
              <a:buSzPts val="1700"/>
              <a:buNone/>
              <a:defRPr sz="1700">
                <a:solidFill>
                  <a:schemeClr val="dk2"/>
                </a:solidFill>
              </a:defRPr>
            </a:lvl8pPr>
            <a:lvl9pPr lvl="8" rtl="0">
              <a:spcBef>
                <a:spcPts val="0"/>
              </a:spcBef>
              <a:spcAft>
                <a:spcPts val="0"/>
              </a:spcAft>
              <a:buClr>
                <a:schemeClr val="dk2"/>
              </a:buClr>
              <a:buSzPts val="1700"/>
              <a:buNone/>
              <a:defRPr sz="1700">
                <a:solidFill>
                  <a:schemeClr val="dk2"/>
                </a:solidFill>
              </a:defRPr>
            </a:lvl9pPr>
          </a:lstStyle>
          <a:p>
            <a:endParaRPr/>
          </a:p>
        </p:txBody>
      </p:sp>
      <p:sp>
        <p:nvSpPr>
          <p:cNvPr id="100" name="Google Shape;100;p13"/>
          <p:cNvSpPr txBox="1">
            <a:spLocks noGrp="1"/>
          </p:cNvSpPr>
          <p:nvPr>
            <p:ph type="title" idx="4" hasCustomPrompt="1"/>
          </p:nvPr>
        </p:nvSpPr>
        <p:spPr>
          <a:xfrm>
            <a:off x="1461150" y="3059050"/>
            <a:ext cx="1079100" cy="4146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01" name="Google Shape;101;p13"/>
          <p:cNvSpPr txBox="1">
            <a:spLocks noGrp="1"/>
          </p:cNvSpPr>
          <p:nvPr>
            <p:ph type="subTitle" idx="5"/>
          </p:nvPr>
        </p:nvSpPr>
        <p:spPr>
          <a:xfrm>
            <a:off x="793650" y="3897800"/>
            <a:ext cx="24141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02" name="Google Shape;102;p13"/>
          <p:cNvSpPr txBox="1">
            <a:spLocks noGrp="1"/>
          </p:cNvSpPr>
          <p:nvPr>
            <p:ph type="title" idx="6"/>
          </p:nvPr>
        </p:nvSpPr>
        <p:spPr>
          <a:xfrm>
            <a:off x="3364950" y="1765100"/>
            <a:ext cx="2414100" cy="414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700"/>
              <a:buNone/>
              <a:defRPr sz="1700">
                <a:solidFill>
                  <a:schemeClr val="accent4"/>
                </a:solidFill>
              </a:defRPr>
            </a:lvl1pPr>
            <a:lvl2pPr lvl="1" rtl="0">
              <a:spcBef>
                <a:spcPts val="0"/>
              </a:spcBef>
              <a:spcAft>
                <a:spcPts val="0"/>
              </a:spcAft>
              <a:buClr>
                <a:schemeClr val="dk2"/>
              </a:buClr>
              <a:buSzPts val="1700"/>
              <a:buNone/>
              <a:defRPr sz="1700">
                <a:solidFill>
                  <a:schemeClr val="dk2"/>
                </a:solidFill>
              </a:defRPr>
            </a:lvl2pPr>
            <a:lvl3pPr lvl="2" rtl="0">
              <a:spcBef>
                <a:spcPts val="0"/>
              </a:spcBef>
              <a:spcAft>
                <a:spcPts val="0"/>
              </a:spcAft>
              <a:buClr>
                <a:schemeClr val="dk2"/>
              </a:buClr>
              <a:buSzPts val="1700"/>
              <a:buNone/>
              <a:defRPr sz="1700">
                <a:solidFill>
                  <a:schemeClr val="dk2"/>
                </a:solidFill>
              </a:defRPr>
            </a:lvl3pPr>
            <a:lvl4pPr lvl="3" rtl="0">
              <a:spcBef>
                <a:spcPts val="0"/>
              </a:spcBef>
              <a:spcAft>
                <a:spcPts val="0"/>
              </a:spcAft>
              <a:buClr>
                <a:schemeClr val="dk2"/>
              </a:buClr>
              <a:buSzPts val="1700"/>
              <a:buNone/>
              <a:defRPr sz="1700">
                <a:solidFill>
                  <a:schemeClr val="dk2"/>
                </a:solidFill>
              </a:defRPr>
            </a:lvl4pPr>
            <a:lvl5pPr lvl="4" rtl="0">
              <a:spcBef>
                <a:spcPts val="0"/>
              </a:spcBef>
              <a:spcAft>
                <a:spcPts val="0"/>
              </a:spcAft>
              <a:buClr>
                <a:schemeClr val="dk2"/>
              </a:buClr>
              <a:buSzPts val="1700"/>
              <a:buNone/>
              <a:defRPr sz="1700">
                <a:solidFill>
                  <a:schemeClr val="dk2"/>
                </a:solidFill>
              </a:defRPr>
            </a:lvl5pPr>
            <a:lvl6pPr lvl="5" rtl="0">
              <a:spcBef>
                <a:spcPts val="0"/>
              </a:spcBef>
              <a:spcAft>
                <a:spcPts val="0"/>
              </a:spcAft>
              <a:buClr>
                <a:schemeClr val="dk2"/>
              </a:buClr>
              <a:buSzPts val="1700"/>
              <a:buNone/>
              <a:defRPr sz="1700">
                <a:solidFill>
                  <a:schemeClr val="dk2"/>
                </a:solidFill>
              </a:defRPr>
            </a:lvl6pPr>
            <a:lvl7pPr lvl="6" rtl="0">
              <a:spcBef>
                <a:spcPts val="0"/>
              </a:spcBef>
              <a:spcAft>
                <a:spcPts val="0"/>
              </a:spcAft>
              <a:buClr>
                <a:schemeClr val="dk2"/>
              </a:buClr>
              <a:buSzPts val="1700"/>
              <a:buNone/>
              <a:defRPr sz="1700">
                <a:solidFill>
                  <a:schemeClr val="dk2"/>
                </a:solidFill>
              </a:defRPr>
            </a:lvl7pPr>
            <a:lvl8pPr lvl="7" rtl="0">
              <a:spcBef>
                <a:spcPts val="0"/>
              </a:spcBef>
              <a:spcAft>
                <a:spcPts val="0"/>
              </a:spcAft>
              <a:buClr>
                <a:schemeClr val="dk2"/>
              </a:buClr>
              <a:buSzPts val="1700"/>
              <a:buNone/>
              <a:defRPr sz="1700">
                <a:solidFill>
                  <a:schemeClr val="dk2"/>
                </a:solidFill>
              </a:defRPr>
            </a:lvl8pPr>
            <a:lvl9pPr lvl="8" rtl="0">
              <a:spcBef>
                <a:spcPts val="0"/>
              </a:spcBef>
              <a:spcAft>
                <a:spcPts val="0"/>
              </a:spcAft>
              <a:buClr>
                <a:schemeClr val="dk2"/>
              </a:buClr>
              <a:buSzPts val="1700"/>
              <a:buNone/>
              <a:defRPr sz="1700">
                <a:solidFill>
                  <a:schemeClr val="dk2"/>
                </a:solidFill>
              </a:defRPr>
            </a:lvl9pPr>
          </a:lstStyle>
          <a:p>
            <a:endParaRPr/>
          </a:p>
        </p:txBody>
      </p:sp>
      <p:sp>
        <p:nvSpPr>
          <p:cNvPr id="103" name="Google Shape;103;p13"/>
          <p:cNvSpPr txBox="1">
            <a:spLocks noGrp="1"/>
          </p:cNvSpPr>
          <p:nvPr>
            <p:ph type="title" idx="7" hasCustomPrompt="1"/>
          </p:nvPr>
        </p:nvSpPr>
        <p:spPr>
          <a:xfrm>
            <a:off x="4032444" y="1292150"/>
            <a:ext cx="1079100" cy="4146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04" name="Google Shape;104;p13"/>
          <p:cNvSpPr txBox="1">
            <a:spLocks noGrp="1"/>
          </p:cNvSpPr>
          <p:nvPr>
            <p:ph type="subTitle" idx="8"/>
          </p:nvPr>
        </p:nvSpPr>
        <p:spPr>
          <a:xfrm>
            <a:off x="3364494" y="2130900"/>
            <a:ext cx="24141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05" name="Google Shape;105;p13"/>
          <p:cNvSpPr txBox="1">
            <a:spLocks noGrp="1"/>
          </p:cNvSpPr>
          <p:nvPr>
            <p:ph type="title" idx="9"/>
          </p:nvPr>
        </p:nvSpPr>
        <p:spPr>
          <a:xfrm>
            <a:off x="3364950" y="3532000"/>
            <a:ext cx="2414100" cy="414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700"/>
              <a:buNone/>
              <a:defRPr sz="1700">
                <a:solidFill>
                  <a:schemeClr val="accent4"/>
                </a:solidFill>
              </a:defRPr>
            </a:lvl1pPr>
            <a:lvl2pPr lvl="1" rtl="0">
              <a:spcBef>
                <a:spcPts val="0"/>
              </a:spcBef>
              <a:spcAft>
                <a:spcPts val="0"/>
              </a:spcAft>
              <a:buClr>
                <a:schemeClr val="dk2"/>
              </a:buClr>
              <a:buSzPts val="1700"/>
              <a:buNone/>
              <a:defRPr sz="1700">
                <a:solidFill>
                  <a:schemeClr val="dk2"/>
                </a:solidFill>
              </a:defRPr>
            </a:lvl2pPr>
            <a:lvl3pPr lvl="2" rtl="0">
              <a:spcBef>
                <a:spcPts val="0"/>
              </a:spcBef>
              <a:spcAft>
                <a:spcPts val="0"/>
              </a:spcAft>
              <a:buClr>
                <a:schemeClr val="dk2"/>
              </a:buClr>
              <a:buSzPts val="1700"/>
              <a:buNone/>
              <a:defRPr sz="1700">
                <a:solidFill>
                  <a:schemeClr val="dk2"/>
                </a:solidFill>
              </a:defRPr>
            </a:lvl3pPr>
            <a:lvl4pPr lvl="3" rtl="0">
              <a:spcBef>
                <a:spcPts val="0"/>
              </a:spcBef>
              <a:spcAft>
                <a:spcPts val="0"/>
              </a:spcAft>
              <a:buClr>
                <a:schemeClr val="dk2"/>
              </a:buClr>
              <a:buSzPts val="1700"/>
              <a:buNone/>
              <a:defRPr sz="1700">
                <a:solidFill>
                  <a:schemeClr val="dk2"/>
                </a:solidFill>
              </a:defRPr>
            </a:lvl4pPr>
            <a:lvl5pPr lvl="4" rtl="0">
              <a:spcBef>
                <a:spcPts val="0"/>
              </a:spcBef>
              <a:spcAft>
                <a:spcPts val="0"/>
              </a:spcAft>
              <a:buClr>
                <a:schemeClr val="dk2"/>
              </a:buClr>
              <a:buSzPts val="1700"/>
              <a:buNone/>
              <a:defRPr sz="1700">
                <a:solidFill>
                  <a:schemeClr val="dk2"/>
                </a:solidFill>
              </a:defRPr>
            </a:lvl5pPr>
            <a:lvl6pPr lvl="5" rtl="0">
              <a:spcBef>
                <a:spcPts val="0"/>
              </a:spcBef>
              <a:spcAft>
                <a:spcPts val="0"/>
              </a:spcAft>
              <a:buClr>
                <a:schemeClr val="dk2"/>
              </a:buClr>
              <a:buSzPts val="1700"/>
              <a:buNone/>
              <a:defRPr sz="1700">
                <a:solidFill>
                  <a:schemeClr val="dk2"/>
                </a:solidFill>
              </a:defRPr>
            </a:lvl6pPr>
            <a:lvl7pPr lvl="6" rtl="0">
              <a:spcBef>
                <a:spcPts val="0"/>
              </a:spcBef>
              <a:spcAft>
                <a:spcPts val="0"/>
              </a:spcAft>
              <a:buClr>
                <a:schemeClr val="dk2"/>
              </a:buClr>
              <a:buSzPts val="1700"/>
              <a:buNone/>
              <a:defRPr sz="1700">
                <a:solidFill>
                  <a:schemeClr val="dk2"/>
                </a:solidFill>
              </a:defRPr>
            </a:lvl7pPr>
            <a:lvl8pPr lvl="7" rtl="0">
              <a:spcBef>
                <a:spcPts val="0"/>
              </a:spcBef>
              <a:spcAft>
                <a:spcPts val="0"/>
              </a:spcAft>
              <a:buClr>
                <a:schemeClr val="dk2"/>
              </a:buClr>
              <a:buSzPts val="1700"/>
              <a:buNone/>
              <a:defRPr sz="1700">
                <a:solidFill>
                  <a:schemeClr val="dk2"/>
                </a:solidFill>
              </a:defRPr>
            </a:lvl8pPr>
            <a:lvl9pPr lvl="8" rtl="0">
              <a:spcBef>
                <a:spcPts val="0"/>
              </a:spcBef>
              <a:spcAft>
                <a:spcPts val="0"/>
              </a:spcAft>
              <a:buClr>
                <a:schemeClr val="dk2"/>
              </a:buClr>
              <a:buSzPts val="1700"/>
              <a:buNone/>
              <a:defRPr sz="1700">
                <a:solidFill>
                  <a:schemeClr val="dk2"/>
                </a:solidFill>
              </a:defRPr>
            </a:lvl9pPr>
          </a:lstStyle>
          <a:p>
            <a:endParaRPr/>
          </a:p>
        </p:txBody>
      </p:sp>
      <p:sp>
        <p:nvSpPr>
          <p:cNvPr id="106" name="Google Shape;106;p13"/>
          <p:cNvSpPr txBox="1">
            <a:spLocks noGrp="1"/>
          </p:cNvSpPr>
          <p:nvPr>
            <p:ph type="title" idx="13" hasCustomPrompt="1"/>
          </p:nvPr>
        </p:nvSpPr>
        <p:spPr>
          <a:xfrm>
            <a:off x="4032444" y="3059050"/>
            <a:ext cx="1079100" cy="4146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07" name="Google Shape;107;p13"/>
          <p:cNvSpPr txBox="1">
            <a:spLocks noGrp="1"/>
          </p:cNvSpPr>
          <p:nvPr>
            <p:ph type="subTitle" idx="14"/>
          </p:nvPr>
        </p:nvSpPr>
        <p:spPr>
          <a:xfrm>
            <a:off x="3364944" y="3897800"/>
            <a:ext cx="24141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08" name="Google Shape;108;p13"/>
          <p:cNvSpPr txBox="1">
            <a:spLocks noGrp="1"/>
          </p:cNvSpPr>
          <p:nvPr>
            <p:ph type="title" idx="15"/>
          </p:nvPr>
        </p:nvSpPr>
        <p:spPr>
          <a:xfrm>
            <a:off x="5936250" y="1765100"/>
            <a:ext cx="2414100" cy="414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700"/>
              <a:buNone/>
              <a:defRPr sz="1700">
                <a:solidFill>
                  <a:schemeClr val="accent4"/>
                </a:solidFill>
              </a:defRPr>
            </a:lvl1pPr>
            <a:lvl2pPr lvl="1" rtl="0">
              <a:spcBef>
                <a:spcPts val="0"/>
              </a:spcBef>
              <a:spcAft>
                <a:spcPts val="0"/>
              </a:spcAft>
              <a:buClr>
                <a:schemeClr val="dk2"/>
              </a:buClr>
              <a:buSzPts val="1700"/>
              <a:buNone/>
              <a:defRPr sz="1700">
                <a:solidFill>
                  <a:schemeClr val="dk2"/>
                </a:solidFill>
              </a:defRPr>
            </a:lvl2pPr>
            <a:lvl3pPr lvl="2" rtl="0">
              <a:spcBef>
                <a:spcPts val="0"/>
              </a:spcBef>
              <a:spcAft>
                <a:spcPts val="0"/>
              </a:spcAft>
              <a:buClr>
                <a:schemeClr val="dk2"/>
              </a:buClr>
              <a:buSzPts val="1700"/>
              <a:buNone/>
              <a:defRPr sz="1700">
                <a:solidFill>
                  <a:schemeClr val="dk2"/>
                </a:solidFill>
              </a:defRPr>
            </a:lvl3pPr>
            <a:lvl4pPr lvl="3" rtl="0">
              <a:spcBef>
                <a:spcPts val="0"/>
              </a:spcBef>
              <a:spcAft>
                <a:spcPts val="0"/>
              </a:spcAft>
              <a:buClr>
                <a:schemeClr val="dk2"/>
              </a:buClr>
              <a:buSzPts val="1700"/>
              <a:buNone/>
              <a:defRPr sz="1700">
                <a:solidFill>
                  <a:schemeClr val="dk2"/>
                </a:solidFill>
              </a:defRPr>
            </a:lvl4pPr>
            <a:lvl5pPr lvl="4" rtl="0">
              <a:spcBef>
                <a:spcPts val="0"/>
              </a:spcBef>
              <a:spcAft>
                <a:spcPts val="0"/>
              </a:spcAft>
              <a:buClr>
                <a:schemeClr val="dk2"/>
              </a:buClr>
              <a:buSzPts val="1700"/>
              <a:buNone/>
              <a:defRPr sz="1700">
                <a:solidFill>
                  <a:schemeClr val="dk2"/>
                </a:solidFill>
              </a:defRPr>
            </a:lvl5pPr>
            <a:lvl6pPr lvl="5" rtl="0">
              <a:spcBef>
                <a:spcPts val="0"/>
              </a:spcBef>
              <a:spcAft>
                <a:spcPts val="0"/>
              </a:spcAft>
              <a:buClr>
                <a:schemeClr val="dk2"/>
              </a:buClr>
              <a:buSzPts val="1700"/>
              <a:buNone/>
              <a:defRPr sz="1700">
                <a:solidFill>
                  <a:schemeClr val="dk2"/>
                </a:solidFill>
              </a:defRPr>
            </a:lvl6pPr>
            <a:lvl7pPr lvl="6" rtl="0">
              <a:spcBef>
                <a:spcPts val="0"/>
              </a:spcBef>
              <a:spcAft>
                <a:spcPts val="0"/>
              </a:spcAft>
              <a:buClr>
                <a:schemeClr val="dk2"/>
              </a:buClr>
              <a:buSzPts val="1700"/>
              <a:buNone/>
              <a:defRPr sz="1700">
                <a:solidFill>
                  <a:schemeClr val="dk2"/>
                </a:solidFill>
              </a:defRPr>
            </a:lvl7pPr>
            <a:lvl8pPr lvl="7" rtl="0">
              <a:spcBef>
                <a:spcPts val="0"/>
              </a:spcBef>
              <a:spcAft>
                <a:spcPts val="0"/>
              </a:spcAft>
              <a:buClr>
                <a:schemeClr val="dk2"/>
              </a:buClr>
              <a:buSzPts val="1700"/>
              <a:buNone/>
              <a:defRPr sz="1700">
                <a:solidFill>
                  <a:schemeClr val="dk2"/>
                </a:solidFill>
              </a:defRPr>
            </a:lvl8pPr>
            <a:lvl9pPr lvl="8" rtl="0">
              <a:spcBef>
                <a:spcPts val="0"/>
              </a:spcBef>
              <a:spcAft>
                <a:spcPts val="0"/>
              </a:spcAft>
              <a:buClr>
                <a:schemeClr val="dk2"/>
              </a:buClr>
              <a:buSzPts val="1700"/>
              <a:buNone/>
              <a:defRPr sz="1700">
                <a:solidFill>
                  <a:schemeClr val="dk2"/>
                </a:solidFill>
              </a:defRPr>
            </a:lvl9pPr>
          </a:lstStyle>
          <a:p>
            <a:endParaRPr/>
          </a:p>
        </p:txBody>
      </p:sp>
      <p:sp>
        <p:nvSpPr>
          <p:cNvPr id="109" name="Google Shape;109;p13"/>
          <p:cNvSpPr txBox="1">
            <a:spLocks noGrp="1"/>
          </p:cNvSpPr>
          <p:nvPr>
            <p:ph type="title" idx="16" hasCustomPrompt="1"/>
          </p:nvPr>
        </p:nvSpPr>
        <p:spPr>
          <a:xfrm>
            <a:off x="6603750" y="1292150"/>
            <a:ext cx="1079100" cy="4146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 name="Google Shape;110;p13"/>
          <p:cNvSpPr txBox="1">
            <a:spLocks noGrp="1"/>
          </p:cNvSpPr>
          <p:nvPr>
            <p:ph type="subTitle" idx="17"/>
          </p:nvPr>
        </p:nvSpPr>
        <p:spPr>
          <a:xfrm>
            <a:off x="5935800" y="2130900"/>
            <a:ext cx="24141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11" name="Google Shape;111;p13"/>
          <p:cNvSpPr txBox="1">
            <a:spLocks noGrp="1"/>
          </p:cNvSpPr>
          <p:nvPr>
            <p:ph type="title" idx="18"/>
          </p:nvPr>
        </p:nvSpPr>
        <p:spPr>
          <a:xfrm>
            <a:off x="5936250" y="3532000"/>
            <a:ext cx="2414100" cy="414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700"/>
              <a:buNone/>
              <a:defRPr sz="1700">
                <a:solidFill>
                  <a:schemeClr val="accent4"/>
                </a:solidFill>
              </a:defRPr>
            </a:lvl1pPr>
            <a:lvl2pPr lvl="1" rtl="0">
              <a:spcBef>
                <a:spcPts val="0"/>
              </a:spcBef>
              <a:spcAft>
                <a:spcPts val="0"/>
              </a:spcAft>
              <a:buClr>
                <a:schemeClr val="dk2"/>
              </a:buClr>
              <a:buSzPts val="1700"/>
              <a:buNone/>
              <a:defRPr sz="1700">
                <a:solidFill>
                  <a:schemeClr val="dk2"/>
                </a:solidFill>
              </a:defRPr>
            </a:lvl2pPr>
            <a:lvl3pPr lvl="2" rtl="0">
              <a:spcBef>
                <a:spcPts val="0"/>
              </a:spcBef>
              <a:spcAft>
                <a:spcPts val="0"/>
              </a:spcAft>
              <a:buClr>
                <a:schemeClr val="dk2"/>
              </a:buClr>
              <a:buSzPts val="1700"/>
              <a:buNone/>
              <a:defRPr sz="1700">
                <a:solidFill>
                  <a:schemeClr val="dk2"/>
                </a:solidFill>
              </a:defRPr>
            </a:lvl3pPr>
            <a:lvl4pPr lvl="3" rtl="0">
              <a:spcBef>
                <a:spcPts val="0"/>
              </a:spcBef>
              <a:spcAft>
                <a:spcPts val="0"/>
              </a:spcAft>
              <a:buClr>
                <a:schemeClr val="dk2"/>
              </a:buClr>
              <a:buSzPts val="1700"/>
              <a:buNone/>
              <a:defRPr sz="1700">
                <a:solidFill>
                  <a:schemeClr val="dk2"/>
                </a:solidFill>
              </a:defRPr>
            </a:lvl4pPr>
            <a:lvl5pPr lvl="4" rtl="0">
              <a:spcBef>
                <a:spcPts val="0"/>
              </a:spcBef>
              <a:spcAft>
                <a:spcPts val="0"/>
              </a:spcAft>
              <a:buClr>
                <a:schemeClr val="dk2"/>
              </a:buClr>
              <a:buSzPts val="1700"/>
              <a:buNone/>
              <a:defRPr sz="1700">
                <a:solidFill>
                  <a:schemeClr val="dk2"/>
                </a:solidFill>
              </a:defRPr>
            </a:lvl5pPr>
            <a:lvl6pPr lvl="5" rtl="0">
              <a:spcBef>
                <a:spcPts val="0"/>
              </a:spcBef>
              <a:spcAft>
                <a:spcPts val="0"/>
              </a:spcAft>
              <a:buClr>
                <a:schemeClr val="dk2"/>
              </a:buClr>
              <a:buSzPts val="1700"/>
              <a:buNone/>
              <a:defRPr sz="1700">
                <a:solidFill>
                  <a:schemeClr val="dk2"/>
                </a:solidFill>
              </a:defRPr>
            </a:lvl6pPr>
            <a:lvl7pPr lvl="6" rtl="0">
              <a:spcBef>
                <a:spcPts val="0"/>
              </a:spcBef>
              <a:spcAft>
                <a:spcPts val="0"/>
              </a:spcAft>
              <a:buClr>
                <a:schemeClr val="dk2"/>
              </a:buClr>
              <a:buSzPts val="1700"/>
              <a:buNone/>
              <a:defRPr sz="1700">
                <a:solidFill>
                  <a:schemeClr val="dk2"/>
                </a:solidFill>
              </a:defRPr>
            </a:lvl7pPr>
            <a:lvl8pPr lvl="7" rtl="0">
              <a:spcBef>
                <a:spcPts val="0"/>
              </a:spcBef>
              <a:spcAft>
                <a:spcPts val="0"/>
              </a:spcAft>
              <a:buClr>
                <a:schemeClr val="dk2"/>
              </a:buClr>
              <a:buSzPts val="1700"/>
              <a:buNone/>
              <a:defRPr sz="1700">
                <a:solidFill>
                  <a:schemeClr val="dk2"/>
                </a:solidFill>
              </a:defRPr>
            </a:lvl8pPr>
            <a:lvl9pPr lvl="8" rtl="0">
              <a:spcBef>
                <a:spcPts val="0"/>
              </a:spcBef>
              <a:spcAft>
                <a:spcPts val="0"/>
              </a:spcAft>
              <a:buClr>
                <a:schemeClr val="dk2"/>
              </a:buClr>
              <a:buSzPts val="1700"/>
              <a:buNone/>
              <a:defRPr sz="1700">
                <a:solidFill>
                  <a:schemeClr val="dk2"/>
                </a:solidFill>
              </a:defRPr>
            </a:lvl9pPr>
          </a:lstStyle>
          <a:p>
            <a:endParaRPr/>
          </a:p>
        </p:txBody>
      </p:sp>
      <p:sp>
        <p:nvSpPr>
          <p:cNvPr id="112" name="Google Shape;112;p13"/>
          <p:cNvSpPr txBox="1">
            <a:spLocks noGrp="1"/>
          </p:cNvSpPr>
          <p:nvPr>
            <p:ph type="title" idx="19" hasCustomPrompt="1"/>
          </p:nvPr>
        </p:nvSpPr>
        <p:spPr>
          <a:xfrm>
            <a:off x="6603750" y="3059050"/>
            <a:ext cx="1079100" cy="4146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3" name="Google Shape;113;p13"/>
          <p:cNvSpPr txBox="1">
            <a:spLocks noGrp="1"/>
          </p:cNvSpPr>
          <p:nvPr>
            <p:ph type="subTitle" idx="20"/>
          </p:nvPr>
        </p:nvSpPr>
        <p:spPr>
          <a:xfrm>
            <a:off x="5936250" y="3897800"/>
            <a:ext cx="24141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14" name="Google Shape;114;p13"/>
          <p:cNvSpPr txBox="1">
            <a:spLocks noGrp="1"/>
          </p:cNvSpPr>
          <p:nvPr>
            <p:ph type="title" idx="21"/>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15"/>
        <p:cNvGrpSpPr/>
        <p:nvPr/>
      </p:nvGrpSpPr>
      <p:grpSpPr>
        <a:xfrm>
          <a:off x="0" y="0"/>
          <a:ext cx="0" cy="0"/>
          <a:chOff x="0" y="0"/>
          <a:chExt cx="0" cy="0"/>
        </a:xfrm>
      </p:grpSpPr>
      <p:grpSp>
        <p:nvGrpSpPr>
          <p:cNvPr id="116" name="Google Shape;116;p14"/>
          <p:cNvGrpSpPr/>
          <p:nvPr/>
        </p:nvGrpSpPr>
        <p:grpSpPr>
          <a:xfrm>
            <a:off x="159674" y="139383"/>
            <a:ext cx="8824651" cy="4864733"/>
            <a:chOff x="238125" y="887600"/>
            <a:chExt cx="7127000" cy="3928875"/>
          </a:xfrm>
        </p:grpSpPr>
        <p:sp>
          <p:nvSpPr>
            <p:cNvPr id="117" name="Google Shape;117;p14"/>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4"/>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4"/>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4"/>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 name="Google Shape;121;p14"/>
          <p:cNvSpPr txBox="1">
            <a:spLocks noGrp="1"/>
          </p:cNvSpPr>
          <p:nvPr>
            <p:ph type="title"/>
          </p:nvPr>
        </p:nvSpPr>
        <p:spPr>
          <a:xfrm>
            <a:off x="2962250" y="3470600"/>
            <a:ext cx="5468700" cy="504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2200">
                <a:solidFill>
                  <a:schemeClr val="accent4"/>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22" name="Google Shape;122;p14"/>
          <p:cNvSpPr txBox="1">
            <a:spLocks noGrp="1"/>
          </p:cNvSpPr>
          <p:nvPr>
            <p:ph type="subTitle" idx="1"/>
          </p:nvPr>
        </p:nvSpPr>
        <p:spPr>
          <a:xfrm>
            <a:off x="2962275" y="1168900"/>
            <a:ext cx="5468700" cy="2040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500"/>
              <a:buNone/>
              <a:defRPr sz="3000"/>
            </a:lvl1pPr>
            <a:lvl2pPr lvl="1" algn="ctr" rtl="0">
              <a:lnSpc>
                <a:spcPct val="100000"/>
              </a:lnSpc>
              <a:spcBef>
                <a:spcPts val="0"/>
              </a:spcBef>
              <a:spcAft>
                <a:spcPts val="0"/>
              </a:spcAft>
              <a:buClr>
                <a:schemeClr val="dk1"/>
              </a:buClr>
              <a:buSzPts val="2500"/>
              <a:buNone/>
              <a:defRPr sz="2500">
                <a:solidFill>
                  <a:schemeClr val="dk1"/>
                </a:solidFill>
              </a:defRPr>
            </a:lvl2pPr>
            <a:lvl3pPr lvl="2" algn="ctr" rtl="0">
              <a:lnSpc>
                <a:spcPct val="100000"/>
              </a:lnSpc>
              <a:spcBef>
                <a:spcPts val="0"/>
              </a:spcBef>
              <a:spcAft>
                <a:spcPts val="0"/>
              </a:spcAft>
              <a:buClr>
                <a:schemeClr val="dk1"/>
              </a:buClr>
              <a:buSzPts val="2500"/>
              <a:buNone/>
              <a:defRPr sz="2500">
                <a:solidFill>
                  <a:schemeClr val="dk1"/>
                </a:solidFill>
              </a:defRPr>
            </a:lvl3pPr>
            <a:lvl4pPr lvl="3" algn="ctr" rtl="0">
              <a:lnSpc>
                <a:spcPct val="100000"/>
              </a:lnSpc>
              <a:spcBef>
                <a:spcPts val="0"/>
              </a:spcBef>
              <a:spcAft>
                <a:spcPts val="0"/>
              </a:spcAft>
              <a:buClr>
                <a:schemeClr val="dk1"/>
              </a:buClr>
              <a:buSzPts val="2500"/>
              <a:buNone/>
              <a:defRPr sz="2500">
                <a:solidFill>
                  <a:schemeClr val="dk1"/>
                </a:solidFill>
              </a:defRPr>
            </a:lvl4pPr>
            <a:lvl5pPr lvl="4" algn="ctr" rtl="0">
              <a:lnSpc>
                <a:spcPct val="100000"/>
              </a:lnSpc>
              <a:spcBef>
                <a:spcPts val="0"/>
              </a:spcBef>
              <a:spcAft>
                <a:spcPts val="0"/>
              </a:spcAft>
              <a:buClr>
                <a:schemeClr val="dk1"/>
              </a:buClr>
              <a:buSzPts val="2500"/>
              <a:buNone/>
              <a:defRPr sz="2500">
                <a:solidFill>
                  <a:schemeClr val="dk1"/>
                </a:solidFill>
              </a:defRPr>
            </a:lvl5pPr>
            <a:lvl6pPr lvl="5" algn="ctr" rtl="0">
              <a:lnSpc>
                <a:spcPct val="100000"/>
              </a:lnSpc>
              <a:spcBef>
                <a:spcPts val="0"/>
              </a:spcBef>
              <a:spcAft>
                <a:spcPts val="0"/>
              </a:spcAft>
              <a:buClr>
                <a:schemeClr val="dk1"/>
              </a:buClr>
              <a:buSzPts val="2500"/>
              <a:buNone/>
              <a:defRPr sz="2500">
                <a:solidFill>
                  <a:schemeClr val="dk1"/>
                </a:solidFill>
              </a:defRPr>
            </a:lvl6pPr>
            <a:lvl7pPr lvl="6" algn="ctr" rtl="0">
              <a:lnSpc>
                <a:spcPct val="100000"/>
              </a:lnSpc>
              <a:spcBef>
                <a:spcPts val="0"/>
              </a:spcBef>
              <a:spcAft>
                <a:spcPts val="0"/>
              </a:spcAft>
              <a:buClr>
                <a:schemeClr val="dk1"/>
              </a:buClr>
              <a:buSzPts val="2500"/>
              <a:buNone/>
              <a:defRPr sz="2500">
                <a:solidFill>
                  <a:schemeClr val="dk1"/>
                </a:solidFill>
              </a:defRPr>
            </a:lvl7pPr>
            <a:lvl8pPr lvl="7" algn="ctr" rtl="0">
              <a:lnSpc>
                <a:spcPct val="100000"/>
              </a:lnSpc>
              <a:spcBef>
                <a:spcPts val="0"/>
              </a:spcBef>
              <a:spcAft>
                <a:spcPts val="0"/>
              </a:spcAft>
              <a:buClr>
                <a:schemeClr val="dk1"/>
              </a:buClr>
              <a:buSzPts val="2500"/>
              <a:buNone/>
              <a:defRPr sz="2500">
                <a:solidFill>
                  <a:schemeClr val="dk1"/>
                </a:solidFill>
              </a:defRPr>
            </a:lvl8pPr>
            <a:lvl9pPr lvl="8" algn="ctr" rtl="0">
              <a:lnSpc>
                <a:spcPct val="100000"/>
              </a:lnSpc>
              <a:spcBef>
                <a:spcPts val="0"/>
              </a:spcBef>
              <a:spcAft>
                <a:spcPts val="0"/>
              </a:spcAft>
              <a:buClr>
                <a:schemeClr val="dk1"/>
              </a:buClr>
              <a:buSzPts val="2500"/>
              <a:buNone/>
              <a:defRPr sz="2500">
                <a:solidFill>
                  <a:schemeClr val="dk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16_1">
    <p:spTree>
      <p:nvGrpSpPr>
        <p:cNvPr id="1" name="Shape 123"/>
        <p:cNvGrpSpPr/>
        <p:nvPr/>
      </p:nvGrpSpPr>
      <p:grpSpPr>
        <a:xfrm>
          <a:off x="0" y="0"/>
          <a:ext cx="0" cy="0"/>
          <a:chOff x="0" y="0"/>
          <a:chExt cx="0" cy="0"/>
        </a:xfrm>
      </p:grpSpPr>
      <p:grpSp>
        <p:nvGrpSpPr>
          <p:cNvPr id="124" name="Google Shape;124;p15"/>
          <p:cNvGrpSpPr/>
          <p:nvPr/>
        </p:nvGrpSpPr>
        <p:grpSpPr>
          <a:xfrm>
            <a:off x="159674" y="139383"/>
            <a:ext cx="8824651" cy="4864733"/>
            <a:chOff x="238125" y="887600"/>
            <a:chExt cx="7127000" cy="3928875"/>
          </a:xfrm>
        </p:grpSpPr>
        <p:sp>
          <p:nvSpPr>
            <p:cNvPr id="125" name="Google Shape;125;p15"/>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5"/>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5"/>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5"/>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 name="Google Shape;129;p1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CUSTOM_16_1_1">
    <p:spTree>
      <p:nvGrpSpPr>
        <p:cNvPr id="1" name="Shape 130"/>
        <p:cNvGrpSpPr/>
        <p:nvPr/>
      </p:nvGrpSpPr>
      <p:grpSpPr>
        <a:xfrm>
          <a:off x="0" y="0"/>
          <a:ext cx="0" cy="0"/>
          <a:chOff x="0" y="0"/>
          <a:chExt cx="0" cy="0"/>
        </a:xfrm>
      </p:grpSpPr>
      <p:grpSp>
        <p:nvGrpSpPr>
          <p:cNvPr id="131" name="Google Shape;131;p16"/>
          <p:cNvGrpSpPr/>
          <p:nvPr/>
        </p:nvGrpSpPr>
        <p:grpSpPr>
          <a:xfrm>
            <a:off x="159674" y="139383"/>
            <a:ext cx="8824651" cy="4864733"/>
            <a:chOff x="238125" y="887600"/>
            <a:chExt cx="7127000" cy="3928875"/>
          </a:xfrm>
        </p:grpSpPr>
        <p:sp>
          <p:nvSpPr>
            <p:cNvPr id="132" name="Google Shape;132;p16"/>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6"/>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6"/>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6"/>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 name="Google Shape;136;p16"/>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37"/>
        <p:cNvGrpSpPr/>
        <p:nvPr/>
      </p:nvGrpSpPr>
      <p:grpSpPr>
        <a:xfrm>
          <a:off x="0" y="0"/>
          <a:ext cx="0" cy="0"/>
          <a:chOff x="0" y="0"/>
          <a:chExt cx="0" cy="0"/>
        </a:xfrm>
      </p:grpSpPr>
      <p:grpSp>
        <p:nvGrpSpPr>
          <p:cNvPr id="138" name="Google Shape;138;p17"/>
          <p:cNvGrpSpPr/>
          <p:nvPr/>
        </p:nvGrpSpPr>
        <p:grpSpPr>
          <a:xfrm>
            <a:off x="159674" y="139383"/>
            <a:ext cx="8824651" cy="4864733"/>
            <a:chOff x="238125" y="887600"/>
            <a:chExt cx="7127000" cy="3928875"/>
          </a:xfrm>
        </p:grpSpPr>
        <p:sp>
          <p:nvSpPr>
            <p:cNvPr id="139" name="Google Shape;139;p17"/>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7"/>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7"/>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7"/>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 name="Google Shape;143;p17"/>
          <p:cNvSpPr txBox="1">
            <a:spLocks noGrp="1"/>
          </p:cNvSpPr>
          <p:nvPr>
            <p:ph type="body" idx="1"/>
          </p:nvPr>
        </p:nvSpPr>
        <p:spPr>
          <a:xfrm>
            <a:off x="713225" y="1312050"/>
            <a:ext cx="3858900" cy="159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400"/>
            </a:lvl1pPr>
            <a:lvl2pPr marL="914400" lvl="1" indent="-317500" rtl="0">
              <a:lnSpc>
                <a:spcPct val="100000"/>
              </a:lnSpc>
              <a:spcBef>
                <a:spcPts val="100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144" name="Google Shape;144;p17"/>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2_1">
    <p:spTree>
      <p:nvGrpSpPr>
        <p:cNvPr id="1" name="Shape 145"/>
        <p:cNvGrpSpPr/>
        <p:nvPr/>
      </p:nvGrpSpPr>
      <p:grpSpPr>
        <a:xfrm>
          <a:off x="0" y="0"/>
          <a:ext cx="0" cy="0"/>
          <a:chOff x="0" y="0"/>
          <a:chExt cx="0" cy="0"/>
        </a:xfrm>
      </p:grpSpPr>
      <p:grpSp>
        <p:nvGrpSpPr>
          <p:cNvPr id="146" name="Google Shape;146;p18"/>
          <p:cNvGrpSpPr/>
          <p:nvPr/>
        </p:nvGrpSpPr>
        <p:grpSpPr>
          <a:xfrm>
            <a:off x="159674" y="139383"/>
            <a:ext cx="8824651" cy="4864733"/>
            <a:chOff x="238125" y="887600"/>
            <a:chExt cx="7127000" cy="3928875"/>
          </a:xfrm>
        </p:grpSpPr>
        <p:sp>
          <p:nvSpPr>
            <p:cNvPr id="147" name="Google Shape;147;p18"/>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8"/>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8"/>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8"/>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151;p18"/>
          <p:cNvSpPr txBox="1">
            <a:spLocks noGrp="1"/>
          </p:cNvSpPr>
          <p:nvPr>
            <p:ph type="title"/>
          </p:nvPr>
        </p:nvSpPr>
        <p:spPr>
          <a:xfrm>
            <a:off x="713225" y="1399975"/>
            <a:ext cx="4293000" cy="15288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000"/>
            </a:lvl1pPr>
            <a:lvl2pPr lvl="1" rtl="0">
              <a:spcBef>
                <a:spcPts val="0"/>
              </a:spcBef>
              <a:spcAft>
                <a:spcPts val="0"/>
              </a:spcAft>
              <a:buClr>
                <a:schemeClr val="dk2"/>
              </a:buClr>
              <a:buSzPts val="2800"/>
              <a:buFont typeface="Bowlby One"/>
              <a:buNone/>
              <a:defRPr sz="2800">
                <a:solidFill>
                  <a:schemeClr val="dk2"/>
                </a:solidFill>
                <a:latin typeface="Bowlby One"/>
                <a:ea typeface="Bowlby One"/>
                <a:cs typeface="Bowlby One"/>
                <a:sym typeface="Bowlby One"/>
              </a:defRPr>
            </a:lvl2pPr>
            <a:lvl3pPr lvl="2" rtl="0">
              <a:spcBef>
                <a:spcPts val="0"/>
              </a:spcBef>
              <a:spcAft>
                <a:spcPts val="0"/>
              </a:spcAft>
              <a:buClr>
                <a:schemeClr val="dk2"/>
              </a:buClr>
              <a:buSzPts val="2800"/>
              <a:buFont typeface="Bowlby One"/>
              <a:buNone/>
              <a:defRPr sz="2800">
                <a:solidFill>
                  <a:schemeClr val="dk2"/>
                </a:solidFill>
                <a:latin typeface="Bowlby One"/>
                <a:ea typeface="Bowlby One"/>
                <a:cs typeface="Bowlby One"/>
                <a:sym typeface="Bowlby One"/>
              </a:defRPr>
            </a:lvl3pPr>
            <a:lvl4pPr lvl="3" rtl="0">
              <a:spcBef>
                <a:spcPts val="0"/>
              </a:spcBef>
              <a:spcAft>
                <a:spcPts val="0"/>
              </a:spcAft>
              <a:buClr>
                <a:schemeClr val="dk2"/>
              </a:buClr>
              <a:buSzPts val="2800"/>
              <a:buFont typeface="Bowlby One"/>
              <a:buNone/>
              <a:defRPr sz="2800">
                <a:solidFill>
                  <a:schemeClr val="dk2"/>
                </a:solidFill>
                <a:latin typeface="Bowlby One"/>
                <a:ea typeface="Bowlby One"/>
                <a:cs typeface="Bowlby One"/>
                <a:sym typeface="Bowlby One"/>
              </a:defRPr>
            </a:lvl4pPr>
            <a:lvl5pPr lvl="4" rtl="0">
              <a:spcBef>
                <a:spcPts val="0"/>
              </a:spcBef>
              <a:spcAft>
                <a:spcPts val="0"/>
              </a:spcAft>
              <a:buClr>
                <a:schemeClr val="dk2"/>
              </a:buClr>
              <a:buSzPts val="2800"/>
              <a:buFont typeface="Bowlby One"/>
              <a:buNone/>
              <a:defRPr sz="2800">
                <a:solidFill>
                  <a:schemeClr val="dk2"/>
                </a:solidFill>
                <a:latin typeface="Bowlby One"/>
                <a:ea typeface="Bowlby One"/>
                <a:cs typeface="Bowlby One"/>
                <a:sym typeface="Bowlby One"/>
              </a:defRPr>
            </a:lvl5pPr>
            <a:lvl6pPr lvl="5" rtl="0">
              <a:spcBef>
                <a:spcPts val="0"/>
              </a:spcBef>
              <a:spcAft>
                <a:spcPts val="0"/>
              </a:spcAft>
              <a:buClr>
                <a:schemeClr val="dk2"/>
              </a:buClr>
              <a:buSzPts val="2800"/>
              <a:buFont typeface="Bowlby One"/>
              <a:buNone/>
              <a:defRPr sz="2800">
                <a:solidFill>
                  <a:schemeClr val="dk2"/>
                </a:solidFill>
                <a:latin typeface="Bowlby One"/>
                <a:ea typeface="Bowlby One"/>
                <a:cs typeface="Bowlby One"/>
                <a:sym typeface="Bowlby One"/>
              </a:defRPr>
            </a:lvl6pPr>
            <a:lvl7pPr lvl="6" rtl="0">
              <a:spcBef>
                <a:spcPts val="0"/>
              </a:spcBef>
              <a:spcAft>
                <a:spcPts val="0"/>
              </a:spcAft>
              <a:buClr>
                <a:schemeClr val="dk2"/>
              </a:buClr>
              <a:buSzPts val="2800"/>
              <a:buFont typeface="Bowlby One"/>
              <a:buNone/>
              <a:defRPr sz="2800">
                <a:solidFill>
                  <a:schemeClr val="dk2"/>
                </a:solidFill>
                <a:latin typeface="Bowlby One"/>
                <a:ea typeface="Bowlby One"/>
                <a:cs typeface="Bowlby One"/>
                <a:sym typeface="Bowlby One"/>
              </a:defRPr>
            </a:lvl7pPr>
            <a:lvl8pPr lvl="7" rtl="0">
              <a:spcBef>
                <a:spcPts val="0"/>
              </a:spcBef>
              <a:spcAft>
                <a:spcPts val="0"/>
              </a:spcAft>
              <a:buClr>
                <a:schemeClr val="dk2"/>
              </a:buClr>
              <a:buSzPts val="2800"/>
              <a:buFont typeface="Bowlby One"/>
              <a:buNone/>
              <a:defRPr sz="2800">
                <a:solidFill>
                  <a:schemeClr val="dk2"/>
                </a:solidFill>
                <a:latin typeface="Bowlby One"/>
                <a:ea typeface="Bowlby One"/>
                <a:cs typeface="Bowlby One"/>
                <a:sym typeface="Bowlby One"/>
              </a:defRPr>
            </a:lvl8pPr>
            <a:lvl9pPr lvl="8" rtl="0">
              <a:spcBef>
                <a:spcPts val="0"/>
              </a:spcBef>
              <a:spcAft>
                <a:spcPts val="0"/>
              </a:spcAft>
              <a:buClr>
                <a:schemeClr val="dk2"/>
              </a:buClr>
              <a:buSzPts val="2800"/>
              <a:buFont typeface="Bowlby One"/>
              <a:buNone/>
              <a:defRPr sz="2800">
                <a:solidFill>
                  <a:schemeClr val="dk2"/>
                </a:solidFill>
                <a:latin typeface="Bowlby One"/>
                <a:ea typeface="Bowlby One"/>
                <a:cs typeface="Bowlby One"/>
                <a:sym typeface="Bowlby One"/>
              </a:defRPr>
            </a:lvl9pPr>
          </a:lstStyle>
          <a:p>
            <a:endParaRPr/>
          </a:p>
        </p:txBody>
      </p:sp>
      <p:sp>
        <p:nvSpPr>
          <p:cNvPr id="152" name="Google Shape;152;p18"/>
          <p:cNvSpPr txBox="1">
            <a:spLocks noGrp="1"/>
          </p:cNvSpPr>
          <p:nvPr>
            <p:ph type="subTitle" idx="1"/>
          </p:nvPr>
        </p:nvSpPr>
        <p:spPr>
          <a:xfrm>
            <a:off x="713225" y="2928975"/>
            <a:ext cx="4293000" cy="1231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10">
    <p:spTree>
      <p:nvGrpSpPr>
        <p:cNvPr id="1" name="Shape 153"/>
        <p:cNvGrpSpPr/>
        <p:nvPr/>
      </p:nvGrpSpPr>
      <p:grpSpPr>
        <a:xfrm>
          <a:off x="0" y="0"/>
          <a:ext cx="0" cy="0"/>
          <a:chOff x="0" y="0"/>
          <a:chExt cx="0" cy="0"/>
        </a:xfrm>
      </p:grpSpPr>
      <p:grpSp>
        <p:nvGrpSpPr>
          <p:cNvPr id="154" name="Google Shape;154;p19"/>
          <p:cNvGrpSpPr/>
          <p:nvPr/>
        </p:nvGrpSpPr>
        <p:grpSpPr>
          <a:xfrm>
            <a:off x="159674" y="139383"/>
            <a:ext cx="8824651" cy="4864733"/>
            <a:chOff x="238125" y="887600"/>
            <a:chExt cx="7127000" cy="3928875"/>
          </a:xfrm>
        </p:grpSpPr>
        <p:sp>
          <p:nvSpPr>
            <p:cNvPr id="155" name="Google Shape;155;p19"/>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9"/>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9"/>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9"/>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159;p19"/>
          <p:cNvSpPr txBox="1">
            <a:spLocks noGrp="1"/>
          </p:cNvSpPr>
          <p:nvPr>
            <p:ph type="subTitle" idx="1"/>
          </p:nvPr>
        </p:nvSpPr>
        <p:spPr>
          <a:xfrm>
            <a:off x="2138400" y="3990150"/>
            <a:ext cx="4867200" cy="60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60" name="Google Shape;160;p19"/>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16">
    <p:spTree>
      <p:nvGrpSpPr>
        <p:cNvPr id="1" name="Shape 161"/>
        <p:cNvGrpSpPr/>
        <p:nvPr/>
      </p:nvGrpSpPr>
      <p:grpSpPr>
        <a:xfrm>
          <a:off x="0" y="0"/>
          <a:ext cx="0" cy="0"/>
          <a:chOff x="0" y="0"/>
          <a:chExt cx="0" cy="0"/>
        </a:xfrm>
      </p:grpSpPr>
      <p:sp>
        <p:nvSpPr>
          <p:cNvPr id="162" name="Google Shape;162;p20"/>
          <p:cNvSpPr txBox="1">
            <a:spLocks noGrp="1"/>
          </p:cNvSpPr>
          <p:nvPr>
            <p:ph type="subTitle" idx="1"/>
          </p:nvPr>
        </p:nvSpPr>
        <p:spPr>
          <a:xfrm>
            <a:off x="713225" y="1431725"/>
            <a:ext cx="2125200" cy="163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grpSp>
        <p:nvGrpSpPr>
          <p:cNvPr id="163" name="Google Shape;163;p20"/>
          <p:cNvGrpSpPr/>
          <p:nvPr/>
        </p:nvGrpSpPr>
        <p:grpSpPr>
          <a:xfrm>
            <a:off x="159674" y="139383"/>
            <a:ext cx="8824651" cy="4864733"/>
            <a:chOff x="238125" y="887600"/>
            <a:chExt cx="7127000" cy="3928875"/>
          </a:xfrm>
        </p:grpSpPr>
        <p:sp>
          <p:nvSpPr>
            <p:cNvPr id="164" name="Google Shape;164;p20"/>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0"/>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0"/>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0"/>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 name="Google Shape;168;p20"/>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CUSTOM_16_2">
    <p:spTree>
      <p:nvGrpSpPr>
        <p:cNvPr id="1" name="Shape 169"/>
        <p:cNvGrpSpPr/>
        <p:nvPr/>
      </p:nvGrpSpPr>
      <p:grpSpPr>
        <a:xfrm>
          <a:off x="0" y="0"/>
          <a:ext cx="0" cy="0"/>
          <a:chOff x="0" y="0"/>
          <a:chExt cx="0" cy="0"/>
        </a:xfrm>
      </p:grpSpPr>
      <p:grpSp>
        <p:nvGrpSpPr>
          <p:cNvPr id="170" name="Google Shape;170;p21"/>
          <p:cNvGrpSpPr/>
          <p:nvPr/>
        </p:nvGrpSpPr>
        <p:grpSpPr>
          <a:xfrm>
            <a:off x="159674" y="139383"/>
            <a:ext cx="8824651" cy="4864733"/>
            <a:chOff x="238125" y="887600"/>
            <a:chExt cx="7127000" cy="3928875"/>
          </a:xfrm>
        </p:grpSpPr>
        <p:sp>
          <p:nvSpPr>
            <p:cNvPr id="171" name="Google Shape;171;p21"/>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1"/>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1"/>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1"/>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21"/>
          <p:cNvSpPr txBox="1">
            <a:spLocks noGrp="1"/>
          </p:cNvSpPr>
          <p:nvPr>
            <p:ph type="subTitle" idx="1"/>
          </p:nvPr>
        </p:nvSpPr>
        <p:spPr>
          <a:xfrm>
            <a:off x="713225" y="2275950"/>
            <a:ext cx="3453300" cy="1713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76" name="Google Shape;176;p21"/>
          <p:cNvSpPr txBox="1">
            <a:spLocks noGrp="1"/>
          </p:cNvSpPr>
          <p:nvPr>
            <p:ph type="title"/>
          </p:nvPr>
        </p:nvSpPr>
        <p:spPr>
          <a:xfrm>
            <a:off x="713225" y="1154250"/>
            <a:ext cx="3453300" cy="1121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
        <p:cNvGrpSpPr/>
        <p:nvPr/>
      </p:nvGrpSpPr>
      <p:grpSpPr>
        <a:xfrm>
          <a:off x="0" y="0"/>
          <a:ext cx="0" cy="0"/>
          <a:chOff x="0" y="0"/>
          <a:chExt cx="0" cy="0"/>
        </a:xfrm>
      </p:grpSpPr>
      <p:grpSp>
        <p:nvGrpSpPr>
          <p:cNvPr id="17" name="Google Shape;17;p3"/>
          <p:cNvGrpSpPr/>
          <p:nvPr/>
        </p:nvGrpSpPr>
        <p:grpSpPr>
          <a:xfrm>
            <a:off x="159674" y="139383"/>
            <a:ext cx="8824651" cy="4864733"/>
            <a:chOff x="238125" y="887600"/>
            <a:chExt cx="7127000" cy="3928875"/>
          </a:xfrm>
        </p:grpSpPr>
        <p:sp>
          <p:nvSpPr>
            <p:cNvPr id="18" name="Google Shape;18;p3"/>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22;p3"/>
          <p:cNvSpPr txBox="1">
            <a:spLocks noGrp="1"/>
          </p:cNvSpPr>
          <p:nvPr>
            <p:ph type="title"/>
          </p:nvPr>
        </p:nvSpPr>
        <p:spPr>
          <a:xfrm>
            <a:off x="713250" y="2403900"/>
            <a:ext cx="7717500" cy="82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 name="Google Shape;23;p3"/>
          <p:cNvSpPr txBox="1">
            <a:spLocks noGrp="1"/>
          </p:cNvSpPr>
          <p:nvPr>
            <p:ph type="title" idx="2" hasCustomPrompt="1"/>
          </p:nvPr>
        </p:nvSpPr>
        <p:spPr>
          <a:xfrm>
            <a:off x="3731925" y="1294100"/>
            <a:ext cx="1627200" cy="8745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5200"/>
              <a:buNone/>
              <a:defRPr sz="64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4" name="Google Shape;24;p3"/>
          <p:cNvSpPr txBox="1">
            <a:spLocks noGrp="1"/>
          </p:cNvSpPr>
          <p:nvPr>
            <p:ph type="subTitle" idx="1"/>
          </p:nvPr>
        </p:nvSpPr>
        <p:spPr>
          <a:xfrm>
            <a:off x="1509750" y="3318488"/>
            <a:ext cx="6124500" cy="48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Font typeface="Montserrat"/>
              <a:buNone/>
              <a:defRPr sz="1800"/>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5">
  <p:cSld name="CUSTOM_16_2_1">
    <p:spTree>
      <p:nvGrpSpPr>
        <p:cNvPr id="1" name="Shape 177"/>
        <p:cNvGrpSpPr/>
        <p:nvPr/>
      </p:nvGrpSpPr>
      <p:grpSpPr>
        <a:xfrm>
          <a:off x="0" y="0"/>
          <a:ext cx="0" cy="0"/>
          <a:chOff x="0" y="0"/>
          <a:chExt cx="0" cy="0"/>
        </a:xfrm>
      </p:grpSpPr>
      <p:grpSp>
        <p:nvGrpSpPr>
          <p:cNvPr id="178" name="Google Shape;178;p22"/>
          <p:cNvGrpSpPr/>
          <p:nvPr/>
        </p:nvGrpSpPr>
        <p:grpSpPr>
          <a:xfrm>
            <a:off x="159674" y="139383"/>
            <a:ext cx="8824651" cy="4864733"/>
            <a:chOff x="238125" y="887600"/>
            <a:chExt cx="7127000" cy="3928875"/>
          </a:xfrm>
        </p:grpSpPr>
        <p:sp>
          <p:nvSpPr>
            <p:cNvPr id="179" name="Google Shape;179;p22"/>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2"/>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2"/>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2"/>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 name="Google Shape;183;p22"/>
          <p:cNvSpPr txBox="1">
            <a:spLocks noGrp="1"/>
          </p:cNvSpPr>
          <p:nvPr>
            <p:ph type="subTitle" idx="1"/>
          </p:nvPr>
        </p:nvSpPr>
        <p:spPr>
          <a:xfrm>
            <a:off x="713225" y="2346650"/>
            <a:ext cx="2875800" cy="1105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84" name="Google Shape;184;p22"/>
          <p:cNvSpPr txBox="1">
            <a:spLocks noGrp="1"/>
          </p:cNvSpPr>
          <p:nvPr>
            <p:ph type="title"/>
          </p:nvPr>
        </p:nvSpPr>
        <p:spPr>
          <a:xfrm>
            <a:off x="713225" y="1358925"/>
            <a:ext cx="2875800" cy="98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6">
  <p:cSld name="CUSTOM_16_2_1_1">
    <p:spTree>
      <p:nvGrpSpPr>
        <p:cNvPr id="1" name="Shape 185"/>
        <p:cNvGrpSpPr/>
        <p:nvPr/>
      </p:nvGrpSpPr>
      <p:grpSpPr>
        <a:xfrm>
          <a:off x="0" y="0"/>
          <a:ext cx="0" cy="0"/>
          <a:chOff x="0" y="0"/>
          <a:chExt cx="0" cy="0"/>
        </a:xfrm>
      </p:grpSpPr>
      <p:grpSp>
        <p:nvGrpSpPr>
          <p:cNvPr id="186" name="Google Shape;186;p23"/>
          <p:cNvGrpSpPr/>
          <p:nvPr/>
        </p:nvGrpSpPr>
        <p:grpSpPr>
          <a:xfrm>
            <a:off x="159674" y="139383"/>
            <a:ext cx="8824651" cy="4864733"/>
            <a:chOff x="238125" y="887600"/>
            <a:chExt cx="7127000" cy="3928875"/>
          </a:xfrm>
        </p:grpSpPr>
        <p:sp>
          <p:nvSpPr>
            <p:cNvPr id="187" name="Google Shape;187;p23"/>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3"/>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3"/>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3"/>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 name="Google Shape;191;p23"/>
          <p:cNvSpPr txBox="1">
            <a:spLocks noGrp="1"/>
          </p:cNvSpPr>
          <p:nvPr>
            <p:ph type="subTitle" idx="1"/>
          </p:nvPr>
        </p:nvSpPr>
        <p:spPr>
          <a:xfrm>
            <a:off x="5554975" y="2346650"/>
            <a:ext cx="2875800" cy="11055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92" name="Google Shape;192;p23"/>
          <p:cNvSpPr txBox="1">
            <a:spLocks noGrp="1"/>
          </p:cNvSpPr>
          <p:nvPr>
            <p:ph type="title"/>
          </p:nvPr>
        </p:nvSpPr>
        <p:spPr>
          <a:xfrm>
            <a:off x="5554975" y="1358925"/>
            <a:ext cx="2875800" cy="9879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CUSTOM_11">
    <p:spTree>
      <p:nvGrpSpPr>
        <p:cNvPr id="1" name="Shape 201"/>
        <p:cNvGrpSpPr/>
        <p:nvPr/>
      </p:nvGrpSpPr>
      <p:grpSpPr>
        <a:xfrm>
          <a:off x="0" y="0"/>
          <a:ext cx="0" cy="0"/>
          <a:chOff x="0" y="0"/>
          <a:chExt cx="0" cy="0"/>
        </a:xfrm>
      </p:grpSpPr>
      <p:grpSp>
        <p:nvGrpSpPr>
          <p:cNvPr id="202" name="Google Shape;202;p25"/>
          <p:cNvGrpSpPr/>
          <p:nvPr/>
        </p:nvGrpSpPr>
        <p:grpSpPr>
          <a:xfrm>
            <a:off x="159674" y="139383"/>
            <a:ext cx="8824651" cy="4864733"/>
            <a:chOff x="238125" y="887600"/>
            <a:chExt cx="7127000" cy="3928875"/>
          </a:xfrm>
        </p:grpSpPr>
        <p:sp>
          <p:nvSpPr>
            <p:cNvPr id="203" name="Google Shape;203;p25"/>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5"/>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5"/>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5"/>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 name="Google Shape;207;p2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
        <p:nvSpPr>
          <p:cNvPr id="208" name="Google Shape;208;p25"/>
          <p:cNvSpPr txBox="1">
            <a:spLocks noGrp="1"/>
          </p:cNvSpPr>
          <p:nvPr>
            <p:ph type="subTitle" idx="1"/>
          </p:nvPr>
        </p:nvSpPr>
        <p:spPr>
          <a:xfrm>
            <a:off x="6723450" y="2571750"/>
            <a:ext cx="1728300" cy="33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1pPr>
            <a:lvl2pPr lvl="1"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2pPr>
            <a:lvl3pPr lvl="2"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3pPr>
            <a:lvl4pPr lvl="3"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4pPr>
            <a:lvl5pPr lvl="4"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5pPr>
            <a:lvl6pPr lvl="5"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6pPr>
            <a:lvl7pPr lvl="6"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7pPr>
            <a:lvl8pPr lvl="7"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8pPr>
            <a:lvl9pPr lvl="8"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9pPr>
          </a:lstStyle>
          <a:p>
            <a:endParaRPr/>
          </a:p>
        </p:txBody>
      </p:sp>
      <p:sp>
        <p:nvSpPr>
          <p:cNvPr id="209" name="Google Shape;209;p25"/>
          <p:cNvSpPr txBox="1">
            <a:spLocks noGrp="1"/>
          </p:cNvSpPr>
          <p:nvPr>
            <p:ph type="subTitle" idx="2"/>
          </p:nvPr>
        </p:nvSpPr>
        <p:spPr>
          <a:xfrm>
            <a:off x="713225" y="2533125"/>
            <a:ext cx="1725300" cy="338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1pPr>
            <a:lvl2pPr lvl="1"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2pPr>
            <a:lvl3pPr lvl="2"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3pPr>
            <a:lvl4pPr lvl="3"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4pPr>
            <a:lvl5pPr lvl="4"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5pPr>
            <a:lvl6pPr lvl="5"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6pPr>
            <a:lvl7pPr lvl="6"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7pPr>
            <a:lvl8pPr lvl="7"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8pPr>
            <a:lvl9pPr lvl="8"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9pPr>
          </a:lstStyle>
          <a:p>
            <a:endParaRPr/>
          </a:p>
        </p:txBody>
      </p:sp>
      <p:sp>
        <p:nvSpPr>
          <p:cNvPr id="210" name="Google Shape;210;p25"/>
          <p:cNvSpPr txBox="1">
            <a:spLocks noGrp="1"/>
          </p:cNvSpPr>
          <p:nvPr>
            <p:ph type="subTitle" idx="3"/>
          </p:nvPr>
        </p:nvSpPr>
        <p:spPr>
          <a:xfrm>
            <a:off x="6726450" y="2910150"/>
            <a:ext cx="1725300" cy="101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Montserrat"/>
              <a:buNone/>
              <a:defRPr/>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211" name="Google Shape;211;p25"/>
          <p:cNvSpPr txBox="1">
            <a:spLocks noGrp="1"/>
          </p:cNvSpPr>
          <p:nvPr>
            <p:ph type="subTitle" idx="4"/>
          </p:nvPr>
        </p:nvSpPr>
        <p:spPr>
          <a:xfrm>
            <a:off x="713225" y="2871525"/>
            <a:ext cx="1725300" cy="101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Font typeface="Montserrat"/>
              <a:buNone/>
              <a:defRPr/>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CUSTOM_14">
    <p:spTree>
      <p:nvGrpSpPr>
        <p:cNvPr id="1" name="Shape 212"/>
        <p:cNvGrpSpPr/>
        <p:nvPr/>
      </p:nvGrpSpPr>
      <p:grpSpPr>
        <a:xfrm>
          <a:off x="0" y="0"/>
          <a:ext cx="0" cy="0"/>
          <a:chOff x="0" y="0"/>
          <a:chExt cx="0" cy="0"/>
        </a:xfrm>
      </p:grpSpPr>
      <p:grpSp>
        <p:nvGrpSpPr>
          <p:cNvPr id="213" name="Google Shape;213;p26"/>
          <p:cNvGrpSpPr/>
          <p:nvPr/>
        </p:nvGrpSpPr>
        <p:grpSpPr>
          <a:xfrm>
            <a:off x="159674" y="139383"/>
            <a:ext cx="8824651" cy="4864733"/>
            <a:chOff x="238125" y="887600"/>
            <a:chExt cx="7127000" cy="3928875"/>
          </a:xfrm>
        </p:grpSpPr>
        <p:sp>
          <p:nvSpPr>
            <p:cNvPr id="214" name="Google Shape;214;p26"/>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6"/>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6"/>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6"/>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 name="Google Shape;218;p26"/>
          <p:cNvSpPr txBox="1">
            <a:spLocks noGrp="1"/>
          </p:cNvSpPr>
          <p:nvPr>
            <p:ph type="body" idx="1"/>
          </p:nvPr>
        </p:nvSpPr>
        <p:spPr>
          <a:xfrm>
            <a:off x="1117125" y="1216800"/>
            <a:ext cx="4820100" cy="33825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lnSpc>
                <a:spcPct val="100000"/>
              </a:lnSpc>
              <a:spcBef>
                <a:spcPts val="100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19" name="Google Shape;219;p26"/>
          <p:cNvSpPr txBox="1">
            <a:spLocks noGrp="1"/>
          </p:cNvSpPr>
          <p:nvPr>
            <p:ph type="body" idx="2"/>
          </p:nvPr>
        </p:nvSpPr>
        <p:spPr>
          <a:xfrm>
            <a:off x="5172200" y="1216800"/>
            <a:ext cx="2724900" cy="33825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400"/>
            </a:lvl1pPr>
            <a:lvl2pPr marL="914400" lvl="1" indent="-317500" rtl="0">
              <a:lnSpc>
                <a:spcPct val="100000"/>
              </a:lnSpc>
              <a:spcBef>
                <a:spcPts val="100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20" name="Google Shape;220;p26"/>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30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3000"/>
              <a:buNone/>
              <a:defRPr sz="3000">
                <a:solidFill>
                  <a:schemeClr val="dk1"/>
                </a:solidFill>
              </a:defRPr>
            </a:lvl2pPr>
            <a:lvl3pPr lvl="2" rtl="0">
              <a:spcBef>
                <a:spcPts val="0"/>
              </a:spcBef>
              <a:spcAft>
                <a:spcPts val="0"/>
              </a:spcAft>
              <a:buClr>
                <a:schemeClr val="dk1"/>
              </a:buClr>
              <a:buSzPts val="3000"/>
              <a:buNone/>
              <a:defRPr sz="3000">
                <a:solidFill>
                  <a:schemeClr val="dk1"/>
                </a:solidFill>
              </a:defRPr>
            </a:lvl3pPr>
            <a:lvl4pPr lvl="3" rtl="0">
              <a:spcBef>
                <a:spcPts val="0"/>
              </a:spcBef>
              <a:spcAft>
                <a:spcPts val="0"/>
              </a:spcAft>
              <a:buClr>
                <a:schemeClr val="dk1"/>
              </a:buClr>
              <a:buSzPts val="3000"/>
              <a:buNone/>
              <a:defRPr sz="3000">
                <a:solidFill>
                  <a:schemeClr val="dk1"/>
                </a:solidFill>
              </a:defRPr>
            </a:lvl4pPr>
            <a:lvl5pPr lvl="4" rtl="0">
              <a:spcBef>
                <a:spcPts val="0"/>
              </a:spcBef>
              <a:spcAft>
                <a:spcPts val="0"/>
              </a:spcAft>
              <a:buClr>
                <a:schemeClr val="dk1"/>
              </a:buClr>
              <a:buSzPts val="3000"/>
              <a:buNone/>
              <a:defRPr sz="3000">
                <a:solidFill>
                  <a:schemeClr val="dk1"/>
                </a:solidFill>
              </a:defRPr>
            </a:lvl5pPr>
            <a:lvl6pPr lvl="5" rtl="0">
              <a:spcBef>
                <a:spcPts val="0"/>
              </a:spcBef>
              <a:spcAft>
                <a:spcPts val="0"/>
              </a:spcAft>
              <a:buClr>
                <a:schemeClr val="dk1"/>
              </a:buClr>
              <a:buSzPts val="3000"/>
              <a:buNone/>
              <a:defRPr sz="3000">
                <a:solidFill>
                  <a:schemeClr val="dk1"/>
                </a:solidFill>
              </a:defRPr>
            </a:lvl6pPr>
            <a:lvl7pPr lvl="6" rtl="0">
              <a:spcBef>
                <a:spcPts val="0"/>
              </a:spcBef>
              <a:spcAft>
                <a:spcPts val="0"/>
              </a:spcAft>
              <a:buClr>
                <a:schemeClr val="dk1"/>
              </a:buClr>
              <a:buSzPts val="3000"/>
              <a:buNone/>
              <a:defRPr sz="3000">
                <a:solidFill>
                  <a:schemeClr val="dk1"/>
                </a:solidFill>
              </a:defRPr>
            </a:lvl7pPr>
            <a:lvl8pPr lvl="7" rtl="0">
              <a:spcBef>
                <a:spcPts val="0"/>
              </a:spcBef>
              <a:spcAft>
                <a:spcPts val="0"/>
              </a:spcAft>
              <a:buClr>
                <a:schemeClr val="dk1"/>
              </a:buClr>
              <a:buSzPts val="3000"/>
              <a:buNone/>
              <a:defRPr sz="3000">
                <a:solidFill>
                  <a:schemeClr val="dk1"/>
                </a:solidFill>
              </a:defRPr>
            </a:lvl8pPr>
            <a:lvl9pPr lvl="8" rtl="0">
              <a:spcBef>
                <a:spcPts val="0"/>
              </a:spcBef>
              <a:spcAft>
                <a:spcPts val="0"/>
              </a:spcAft>
              <a:buClr>
                <a:schemeClr val="dk1"/>
              </a:buClr>
              <a:buSzPts val="3000"/>
              <a:buNone/>
              <a:defRPr sz="3000">
                <a:solidFill>
                  <a:schemeClr val="dk1"/>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3">
  <p:cSld name="CUSTOM_14_1">
    <p:spTree>
      <p:nvGrpSpPr>
        <p:cNvPr id="1" name="Shape 221"/>
        <p:cNvGrpSpPr/>
        <p:nvPr/>
      </p:nvGrpSpPr>
      <p:grpSpPr>
        <a:xfrm>
          <a:off x="0" y="0"/>
          <a:ext cx="0" cy="0"/>
          <a:chOff x="0" y="0"/>
          <a:chExt cx="0" cy="0"/>
        </a:xfrm>
      </p:grpSpPr>
      <p:sp>
        <p:nvSpPr>
          <p:cNvPr id="222" name="Google Shape;222;p27"/>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0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223" name="Google Shape;223;p27"/>
          <p:cNvSpPr txBox="1">
            <a:spLocks noGrp="1"/>
          </p:cNvSpPr>
          <p:nvPr>
            <p:ph type="title" idx="2"/>
          </p:nvPr>
        </p:nvSpPr>
        <p:spPr>
          <a:xfrm>
            <a:off x="1369950" y="2565813"/>
            <a:ext cx="27432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24" name="Google Shape;224;p27"/>
          <p:cNvSpPr txBox="1">
            <a:spLocks noGrp="1"/>
          </p:cNvSpPr>
          <p:nvPr>
            <p:ph type="subTitle" idx="1"/>
          </p:nvPr>
        </p:nvSpPr>
        <p:spPr>
          <a:xfrm>
            <a:off x="1368300" y="2828025"/>
            <a:ext cx="2746500" cy="109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 name="Google Shape;225;p27"/>
          <p:cNvSpPr txBox="1">
            <a:spLocks noGrp="1"/>
          </p:cNvSpPr>
          <p:nvPr>
            <p:ph type="title" idx="3"/>
          </p:nvPr>
        </p:nvSpPr>
        <p:spPr>
          <a:xfrm>
            <a:off x="5029200" y="2565800"/>
            <a:ext cx="27432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26" name="Google Shape;226;p27"/>
          <p:cNvSpPr txBox="1">
            <a:spLocks noGrp="1"/>
          </p:cNvSpPr>
          <p:nvPr>
            <p:ph type="subTitle" idx="4"/>
          </p:nvPr>
        </p:nvSpPr>
        <p:spPr>
          <a:xfrm>
            <a:off x="5029200" y="2828000"/>
            <a:ext cx="2743200" cy="109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27" name="Google Shape;227;p27"/>
          <p:cNvGrpSpPr/>
          <p:nvPr/>
        </p:nvGrpSpPr>
        <p:grpSpPr>
          <a:xfrm>
            <a:off x="159674" y="139383"/>
            <a:ext cx="8824651" cy="4864733"/>
            <a:chOff x="238125" y="887600"/>
            <a:chExt cx="7127000" cy="3928875"/>
          </a:xfrm>
        </p:grpSpPr>
        <p:sp>
          <p:nvSpPr>
            <p:cNvPr id="228" name="Google Shape;228;p27"/>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7"/>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7"/>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7"/>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CUSTOM_4">
    <p:spTree>
      <p:nvGrpSpPr>
        <p:cNvPr id="1" name="Shape 232"/>
        <p:cNvGrpSpPr/>
        <p:nvPr/>
      </p:nvGrpSpPr>
      <p:grpSpPr>
        <a:xfrm>
          <a:off x="0" y="0"/>
          <a:ext cx="0" cy="0"/>
          <a:chOff x="0" y="0"/>
          <a:chExt cx="0" cy="0"/>
        </a:xfrm>
      </p:grpSpPr>
      <p:grpSp>
        <p:nvGrpSpPr>
          <p:cNvPr id="233" name="Google Shape;233;p28"/>
          <p:cNvGrpSpPr/>
          <p:nvPr/>
        </p:nvGrpSpPr>
        <p:grpSpPr>
          <a:xfrm>
            <a:off x="159674" y="139383"/>
            <a:ext cx="8824651" cy="4864733"/>
            <a:chOff x="238125" y="887600"/>
            <a:chExt cx="7127000" cy="3928875"/>
          </a:xfrm>
        </p:grpSpPr>
        <p:sp>
          <p:nvSpPr>
            <p:cNvPr id="234" name="Google Shape;234;p28"/>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28"/>
          <p:cNvSpPr txBox="1">
            <a:spLocks noGrp="1"/>
          </p:cNvSpPr>
          <p:nvPr>
            <p:ph type="subTitle" idx="1"/>
          </p:nvPr>
        </p:nvSpPr>
        <p:spPr>
          <a:xfrm>
            <a:off x="3447300" y="2565996"/>
            <a:ext cx="2249400" cy="33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1pPr>
            <a:lvl2pPr lvl="1"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2pPr>
            <a:lvl3pPr lvl="2"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3pPr>
            <a:lvl4pPr lvl="3"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4pPr>
            <a:lvl5pPr lvl="4"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5pPr>
            <a:lvl6pPr lvl="5"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6pPr>
            <a:lvl7pPr lvl="6"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7pPr>
            <a:lvl8pPr lvl="7"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8pPr>
            <a:lvl9pPr lvl="8"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9pPr>
          </a:lstStyle>
          <a:p>
            <a:endParaRPr/>
          </a:p>
        </p:txBody>
      </p:sp>
      <p:sp>
        <p:nvSpPr>
          <p:cNvPr id="239" name="Google Shape;239;p28"/>
          <p:cNvSpPr txBox="1">
            <a:spLocks noGrp="1"/>
          </p:cNvSpPr>
          <p:nvPr>
            <p:ph type="subTitle" idx="2"/>
          </p:nvPr>
        </p:nvSpPr>
        <p:spPr>
          <a:xfrm>
            <a:off x="713225" y="2565825"/>
            <a:ext cx="22533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1pPr>
            <a:lvl2pPr lvl="1"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2pPr>
            <a:lvl3pPr lvl="2"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3pPr>
            <a:lvl4pPr lvl="3"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4pPr>
            <a:lvl5pPr lvl="4"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5pPr>
            <a:lvl6pPr lvl="5"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6pPr>
            <a:lvl7pPr lvl="6"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7pPr>
            <a:lvl8pPr lvl="7"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8pPr>
            <a:lvl9pPr lvl="8"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9pPr>
          </a:lstStyle>
          <a:p>
            <a:endParaRPr/>
          </a:p>
        </p:txBody>
      </p:sp>
      <p:sp>
        <p:nvSpPr>
          <p:cNvPr id="240" name="Google Shape;240;p28"/>
          <p:cNvSpPr txBox="1">
            <a:spLocks noGrp="1"/>
          </p:cNvSpPr>
          <p:nvPr>
            <p:ph type="subTitle" idx="3"/>
          </p:nvPr>
        </p:nvSpPr>
        <p:spPr>
          <a:xfrm>
            <a:off x="3447300" y="2904232"/>
            <a:ext cx="22494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1" name="Google Shape;241;p28"/>
          <p:cNvSpPr txBox="1">
            <a:spLocks noGrp="1"/>
          </p:cNvSpPr>
          <p:nvPr>
            <p:ph type="subTitle" idx="4"/>
          </p:nvPr>
        </p:nvSpPr>
        <p:spPr>
          <a:xfrm>
            <a:off x="715175" y="2904232"/>
            <a:ext cx="22494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2" name="Google Shape;242;p28"/>
          <p:cNvSpPr txBox="1">
            <a:spLocks noGrp="1"/>
          </p:cNvSpPr>
          <p:nvPr>
            <p:ph type="subTitle" idx="5"/>
          </p:nvPr>
        </p:nvSpPr>
        <p:spPr>
          <a:xfrm>
            <a:off x="6177475" y="2565996"/>
            <a:ext cx="2249400" cy="33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1pPr>
            <a:lvl2pPr lvl="1"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2pPr>
            <a:lvl3pPr lvl="2"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3pPr>
            <a:lvl4pPr lvl="3"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4pPr>
            <a:lvl5pPr lvl="4"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5pPr>
            <a:lvl6pPr lvl="5"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6pPr>
            <a:lvl7pPr lvl="6"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7pPr>
            <a:lvl8pPr lvl="7"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8pPr>
            <a:lvl9pPr lvl="8"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9pPr>
          </a:lstStyle>
          <a:p>
            <a:endParaRPr/>
          </a:p>
        </p:txBody>
      </p:sp>
      <p:sp>
        <p:nvSpPr>
          <p:cNvPr id="243" name="Google Shape;243;p28"/>
          <p:cNvSpPr txBox="1">
            <a:spLocks noGrp="1"/>
          </p:cNvSpPr>
          <p:nvPr>
            <p:ph type="subTitle" idx="6"/>
          </p:nvPr>
        </p:nvSpPr>
        <p:spPr>
          <a:xfrm>
            <a:off x="6177475" y="2904232"/>
            <a:ext cx="22494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 name="Google Shape;244;p28"/>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
        <p:nvSpPr>
          <p:cNvPr id="245" name="Google Shape;245;p28"/>
          <p:cNvSpPr/>
          <p:nvPr/>
        </p:nvSpPr>
        <p:spPr>
          <a:xfrm>
            <a:off x="2845275" y="4434751"/>
            <a:ext cx="2267833" cy="777809"/>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 name="Google Shape;246;p28"/>
          <p:cNvGrpSpPr/>
          <p:nvPr/>
        </p:nvGrpSpPr>
        <p:grpSpPr>
          <a:xfrm>
            <a:off x="4416586" y="4358190"/>
            <a:ext cx="1434129" cy="858654"/>
            <a:chOff x="1378100" y="3019850"/>
            <a:chExt cx="585550" cy="350600"/>
          </a:xfrm>
        </p:grpSpPr>
        <p:sp>
          <p:nvSpPr>
            <p:cNvPr id="247" name="Google Shape;247;p28"/>
            <p:cNvSpPr/>
            <p:nvPr/>
          </p:nvSpPr>
          <p:spPr>
            <a:xfrm>
              <a:off x="1378100" y="3124975"/>
              <a:ext cx="585550" cy="245475"/>
            </a:xfrm>
            <a:custGeom>
              <a:avLst/>
              <a:gdLst/>
              <a:ahLst/>
              <a:cxnLst/>
              <a:rect l="l" t="t" r="r" b="b"/>
              <a:pathLst>
                <a:path w="23422" h="9819" extrusionOk="0">
                  <a:moveTo>
                    <a:pt x="21808" y="1"/>
                  </a:moveTo>
                  <a:cubicBezTo>
                    <a:pt x="19308" y="1"/>
                    <a:pt x="13209" y="1295"/>
                    <a:pt x="12098" y="1453"/>
                  </a:cubicBezTo>
                  <a:cubicBezTo>
                    <a:pt x="12042" y="1462"/>
                    <a:pt x="11971" y="1466"/>
                    <a:pt x="11887" y="1466"/>
                  </a:cubicBezTo>
                  <a:cubicBezTo>
                    <a:pt x="10465" y="1466"/>
                    <a:pt x="5215" y="284"/>
                    <a:pt x="2322" y="284"/>
                  </a:cubicBezTo>
                  <a:cubicBezTo>
                    <a:pt x="1599" y="284"/>
                    <a:pt x="1023" y="358"/>
                    <a:pt x="691" y="542"/>
                  </a:cubicBezTo>
                  <a:cubicBezTo>
                    <a:pt x="608" y="597"/>
                    <a:pt x="525" y="680"/>
                    <a:pt x="470" y="735"/>
                  </a:cubicBezTo>
                  <a:cubicBezTo>
                    <a:pt x="1" y="1426"/>
                    <a:pt x="1216" y="6204"/>
                    <a:pt x="3563" y="8690"/>
                  </a:cubicBezTo>
                  <a:cubicBezTo>
                    <a:pt x="3923" y="8883"/>
                    <a:pt x="4641" y="9132"/>
                    <a:pt x="5607" y="9297"/>
                  </a:cubicBezTo>
                  <a:cubicBezTo>
                    <a:pt x="7257" y="9604"/>
                    <a:pt x="9614" y="9818"/>
                    <a:pt x="12020" y="9818"/>
                  </a:cubicBezTo>
                  <a:cubicBezTo>
                    <a:pt x="13077" y="9818"/>
                    <a:pt x="14143" y="9777"/>
                    <a:pt x="15164" y="9684"/>
                  </a:cubicBezTo>
                  <a:cubicBezTo>
                    <a:pt x="16268" y="9574"/>
                    <a:pt x="17318" y="9435"/>
                    <a:pt x="18229" y="9187"/>
                  </a:cubicBezTo>
                  <a:cubicBezTo>
                    <a:pt x="18616" y="9132"/>
                    <a:pt x="18975" y="8994"/>
                    <a:pt x="19307" y="8883"/>
                  </a:cubicBezTo>
                  <a:cubicBezTo>
                    <a:pt x="21129" y="7309"/>
                    <a:pt x="23422" y="1067"/>
                    <a:pt x="22842" y="211"/>
                  </a:cubicBezTo>
                  <a:cubicBezTo>
                    <a:pt x="22728" y="62"/>
                    <a:pt x="22354" y="1"/>
                    <a:pt x="218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1513425" y="3019850"/>
              <a:ext cx="312125" cy="204300"/>
            </a:xfrm>
            <a:custGeom>
              <a:avLst/>
              <a:gdLst/>
              <a:ahLst/>
              <a:cxnLst/>
              <a:rect l="l" t="t" r="r" b="b"/>
              <a:pathLst>
                <a:path w="12485" h="8172" extrusionOk="0">
                  <a:moveTo>
                    <a:pt x="6331" y="1"/>
                  </a:moveTo>
                  <a:cubicBezTo>
                    <a:pt x="6070" y="1"/>
                    <a:pt x="5811" y="33"/>
                    <a:pt x="5525" y="52"/>
                  </a:cubicBezTo>
                  <a:cubicBezTo>
                    <a:pt x="139" y="604"/>
                    <a:pt x="1" y="5824"/>
                    <a:pt x="111" y="5962"/>
                  </a:cubicBezTo>
                  <a:cubicBezTo>
                    <a:pt x="774" y="6708"/>
                    <a:pt x="3343" y="7564"/>
                    <a:pt x="4531" y="7951"/>
                  </a:cubicBezTo>
                  <a:cubicBezTo>
                    <a:pt x="4945" y="8089"/>
                    <a:pt x="5193" y="8172"/>
                    <a:pt x="5193" y="8172"/>
                  </a:cubicBezTo>
                  <a:cubicBezTo>
                    <a:pt x="5193" y="8172"/>
                    <a:pt x="6547" y="8061"/>
                    <a:pt x="12098" y="6321"/>
                  </a:cubicBezTo>
                  <a:cubicBezTo>
                    <a:pt x="12485" y="3504"/>
                    <a:pt x="11132" y="79"/>
                    <a:pt x="6685" y="24"/>
                  </a:cubicBezTo>
                  <a:cubicBezTo>
                    <a:pt x="6565" y="7"/>
                    <a:pt x="6448" y="1"/>
                    <a:pt x="6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1514825" y="3020850"/>
              <a:ext cx="166425" cy="198475"/>
            </a:xfrm>
            <a:custGeom>
              <a:avLst/>
              <a:gdLst/>
              <a:ahLst/>
              <a:cxnLst/>
              <a:rect l="l" t="t" r="r" b="b"/>
              <a:pathLst>
                <a:path w="6657" h="7939" extrusionOk="0">
                  <a:moveTo>
                    <a:pt x="6327" y="0"/>
                  </a:moveTo>
                  <a:cubicBezTo>
                    <a:pt x="6069" y="0"/>
                    <a:pt x="5817" y="20"/>
                    <a:pt x="5524" y="39"/>
                  </a:cubicBezTo>
                  <a:cubicBezTo>
                    <a:pt x="138" y="592"/>
                    <a:pt x="0" y="5812"/>
                    <a:pt x="83" y="5950"/>
                  </a:cubicBezTo>
                  <a:cubicBezTo>
                    <a:pt x="746" y="6696"/>
                    <a:pt x="3315" y="7579"/>
                    <a:pt x="4530" y="7938"/>
                  </a:cubicBezTo>
                  <a:cubicBezTo>
                    <a:pt x="4419" y="6696"/>
                    <a:pt x="4309" y="4956"/>
                    <a:pt x="4419" y="3298"/>
                  </a:cubicBezTo>
                  <a:cubicBezTo>
                    <a:pt x="4530" y="1669"/>
                    <a:pt x="5662" y="592"/>
                    <a:pt x="6656" y="12"/>
                  </a:cubicBezTo>
                  <a:cubicBezTo>
                    <a:pt x="6543" y="4"/>
                    <a:pt x="6435" y="0"/>
                    <a:pt x="6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1433675" y="3156875"/>
              <a:ext cx="457850" cy="71000"/>
            </a:xfrm>
            <a:custGeom>
              <a:avLst/>
              <a:gdLst/>
              <a:ahLst/>
              <a:cxnLst/>
              <a:rect l="l" t="t" r="r" b="b"/>
              <a:pathLst>
                <a:path w="18314" h="2840" extrusionOk="0">
                  <a:moveTo>
                    <a:pt x="17990" y="0"/>
                  </a:moveTo>
                  <a:cubicBezTo>
                    <a:pt x="17398" y="0"/>
                    <a:pt x="16030" y="231"/>
                    <a:pt x="14543" y="537"/>
                  </a:cubicBezTo>
                  <a:cubicBezTo>
                    <a:pt x="12758" y="885"/>
                    <a:pt x="10947" y="1058"/>
                    <a:pt x="9135" y="1058"/>
                  </a:cubicBezTo>
                  <a:cubicBezTo>
                    <a:pt x="7218" y="1058"/>
                    <a:pt x="5301" y="865"/>
                    <a:pt x="3412" y="481"/>
                  </a:cubicBezTo>
                  <a:cubicBezTo>
                    <a:pt x="2248" y="211"/>
                    <a:pt x="1193" y="35"/>
                    <a:pt x="672" y="35"/>
                  </a:cubicBezTo>
                  <a:cubicBezTo>
                    <a:pt x="501" y="35"/>
                    <a:pt x="387" y="54"/>
                    <a:pt x="346" y="95"/>
                  </a:cubicBezTo>
                  <a:cubicBezTo>
                    <a:pt x="0" y="494"/>
                    <a:pt x="3318" y="2840"/>
                    <a:pt x="8177" y="2840"/>
                  </a:cubicBezTo>
                  <a:cubicBezTo>
                    <a:pt x="8363" y="2840"/>
                    <a:pt x="8552" y="2836"/>
                    <a:pt x="8742" y="2829"/>
                  </a:cubicBezTo>
                  <a:cubicBezTo>
                    <a:pt x="14625" y="2580"/>
                    <a:pt x="18050" y="840"/>
                    <a:pt x="18299" y="95"/>
                  </a:cubicBezTo>
                  <a:cubicBezTo>
                    <a:pt x="18313" y="29"/>
                    <a:pt x="18201" y="0"/>
                    <a:pt x="179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1378100" y="3139200"/>
              <a:ext cx="210625" cy="219600"/>
            </a:xfrm>
            <a:custGeom>
              <a:avLst/>
              <a:gdLst/>
              <a:ahLst/>
              <a:cxnLst/>
              <a:rect l="l" t="t" r="r" b="b"/>
              <a:pathLst>
                <a:path w="8425" h="8784" extrusionOk="0">
                  <a:moveTo>
                    <a:pt x="691" y="1"/>
                  </a:moveTo>
                  <a:lnTo>
                    <a:pt x="691" y="1"/>
                  </a:lnTo>
                  <a:cubicBezTo>
                    <a:pt x="608" y="84"/>
                    <a:pt x="525" y="139"/>
                    <a:pt x="470" y="194"/>
                  </a:cubicBezTo>
                  <a:cubicBezTo>
                    <a:pt x="1" y="884"/>
                    <a:pt x="1216" y="5663"/>
                    <a:pt x="3563" y="8148"/>
                  </a:cubicBezTo>
                  <a:cubicBezTo>
                    <a:pt x="3923" y="8369"/>
                    <a:pt x="4641" y="8590"/>
                    <a:pt x="5607" y="8784"/>
                  </a:cubicBezTo>
                  <a:cubicBezTo>
                    <a:pt x="4254" y="7099"/>
                    <a:pt x="3260" y="4226"/>
                    <a:pt x="3260" y="4226"/>
                  </a:cubicBezTo>
                  <a:lnTo>
                    <a:pt x="3260" y="4226"/>
                  </a:lnTo>
                  <a:cubicBezTo>
                    <a:pt x="3260" y="4226"/>
                    <a:pt x="5499" y="4845"/>
                    <a:pt x="7373" y="4845"/>
                  </a:cubicBezTo>
                  <a:cubicBezTo>
                    <a:pt x="7631" y="4845"/>
                    <a:pt x="7883" y="4833"/>
                    <a:pt x="8121" y="4806"/>
                  </a:cubicBezTo>
                  <a:cubicBezTo>
                    <a:pt x="8424" y="4751"/>
                    <a:pt x="8424" y="4309"/>
                    <a:pt x="8121" y="4254"/>
                  </a:cubicBezTo>
                  <a:cubicBezTo>
                    <a:pt x="4972" y="3646"/>
                    <a:pt x="2044" y="2542"/>
                    <a:pt x="1161" y="1382"/>
                  </a:cubicBezTo>
                  <a:cubicBezTo>
                    <a:pt x="691" y="802"/>
                    <a:pt x="636" y="304"/>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1712300" y="3191675"/>
              <a:ext cx="198875" cy="175400"/>
            </a:xfrm>
            <a:custGeom>
              <a:avLst/>
              <a:gdLst/>
              <a:ahLst/>
              <a:cxnLst/>
              <a:rect l="l" t="t" r="r" b="b"/>
              <a:pathLst>
                <a:path w="7955" h="7016" extrusionOk="0">
                  <a:moveTo>
                    <a:pt x="7292" y="1"/>
                  </a:moveTo>
                  <a:cubicBezTo>
                    <a:pt x="3591" y="2265"/>
                    <a:pt x="166" y="1934"/>
                    <a:pt x="83" y="2431"/>
                  </a:cubicBezTo>
                  <a:cubicBezTo>
                    <a:pt x="0" y="2901"/>
                    <a:pt x="3453" y="2901"/>
                    <a:pt x="3453" y="2901"/>
                  </a:cubicBezTo>
                  <a:lnTo>
                    <a:pt x="1796" y="7016"/>
                  </a:lnTo>
                  <a:cubicBezTo>
                    <a:pt x="2900" y="6906"/>
                    <a:pt x="3950" y="6767"/>
                    <a:pt x="4861" y="6546"/>
                  </a:cubicBezTo>
                  <a:cubicBezTo>
                    <a:pt x="6215" y="4834"/>
                    <a:pt x="7955" y="111"/>
                    <a:pt x="7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1704700" y="3043225"/>
              <a:ext cx="78750" cy="80675"/>
            </a:xfrm>
            <a:custGeom>
              <a:avLst/>
              <a:gdLst/>
              <a:ahLst/>
              <a:cxnLst/>
              <a:rect l="l" t="t" r="r" b="b"/>
              <a:pathLst>
                <a:path w="3150" h="3227" extrusionOk="0">
                  <a:moveTo>
                    <a:pt x="525" y="1"/>
                  </a:moveTo>
                  <a:cubicBezTo>
                    <a:pt x="415" y="1"/>
                    <a:pt x="304" y="56"/>
                    <a:pt x="194" y="56"/>
                  </a:cubicBezTo>
                  <a:cubicBezTo>
                    <a:pt x="1" y="56"/>
                    <a:pt x="1" y="332"/>
                    <a:pt x="139" y="387"/>
                  </a:cubicBezTo>
                  <a:cubicBezTo>
                    <a:pt x="249" y="415"/>
                    <a:pt x="304" y="525"/>
                    <a:pt x="415" y="553"/>
                  </a:cubicBezTo>
                  <a:cubicBezTo>
                    <a:pt x="470" y="608"/>
                    <a:pt x="581" y="636"/>
                    <a:pt x="663" y="663"/>
                  </a:cubicBezTo>
                  <a:cubicBezTo>
                    <a:pt x="829" y="746"/>
                    <a:pt x="940" y="802"/>
                    <a:pt x="1105" y="884"/>
                  </a:cubicBezTo>
                  <a:cubicBezTo>
                    <a:pt x="1382" y="1050"/>
                    <a:pt x="1658" y="1243"/>
                    <a:pt x="1851" y="1464"/>
                  </a:cubicBezTo>
                  <a:cubicBezTo>
                    <a:pt x="2100" y="1713"/>
                    <a:pt x="2321" y="1989"/>
                    <a:pt x="2514" y="2293"/>
                  </a:cubicBezTo>
                  <a:cubicBezTo>
                    <a:pt x="2597" y="2431"/>
                    <a:pt x="2680" y="2569"/>
                    <a:pt x="2762" y="2735"/>
                  </a:cubicBezTo>
                  <a:cubicBezTo>
                    <a:pt x="2790" y="2818"/>
                    <a:pt x="2818" y="2901"/>
                    <a:pt x="2873" y="2983"/>
                  </a:cubicBezTo>
                  <a:lnTo>
                    <a:pt x="2956" y="3177"/>
                  </a:lnTo>
                  <a:cubicBezTo>
                    <a:pt x="2979" y="3211"/>
                    <a:pt x="3007" y="3227"/>
                    <a:pt x="3032" y="3227"/>
                  </a:cubicBezTo>
                  <a:cubicBezTo>
                    <a:pt x="3066" y="3227"/>
                    <a:pt x="3094" y="3197"/>
                    <a:pt x="3094" y="3149"/>
                  </a:cubicBezTo>
                  <a:cubicBezTo>
                    <a:pt x="3094" y="3122"/>
                    <a:pt x="3149" y="3011"/>
                    <a:pt x="3094" y="2901"/>
                  </a:cubicBezTo>
                  <a:cubicBezTo>
                    <a:pt x="3094" y="2818"/>
                    <a:pt x="3066" y="2735"/>
                    <a:pt x="3066" y="2624"/>
                  </a:cubicBezTo>
                  <a:cubicBezTo>
                    <a:pt x="3039" y="2459"/>
                    <a:pt x="2956" y="2265"/>
                    <a:pt x="2928" y="2072"/>
                  </a:cubicBezTo>
                  <a:cubicBezTo>
                    <a:pt x="2790" y="1685"/>
                    <a:pt x="2542" y="1326"/>
                    <a:pt x="2321" y="1050"/>
                  </a:cubicBezTo>
                  <a:cubicBezTo>
                    <a:pt x="2044" y="774"/>
                    <a:pt x="1713" y="525"/>
                    <a:pt x="1382" y="304"/>
                  </a:cubicBezTo>
                  <a:cubicBezTo>
                    <a:pt x="1216" y="222"/>
                    <a:pt x="1022" y="139"/>
                    <a:pt x="829" y="83"/>
                  </a:cubicBezTo>
                  <a:cubicBezTo>
                    <a:pt x="719" y="28"/>
                    <a:pt x="608" y="1"/>
                    <a:pt x="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1410550" y="3138200"/>
              <a:ext cx="172625" cy="94550"/>
            </a:xfrm>
            <a:custGeom>
              <a:avLst/>
              <a:gdLst/>
              <a:ahLst/>
              <a:cxnLst/>
              <a:rect l="l" t="t" r="r" b="b"/>
              <a:pathLst>
                <a:path w="6905" h="3782" extrusionOk="0">
                  <a:moveTo>
                    <a:pt x="882" y="0"/>
                  </a:moveTo>
                  <a:cubicBezTo>
                    <a:pt x="742" y="0"/>
                    <a:pt x="602" y="17"/>
                    <a:pt x="470" y="68"/>
                  </a:cubicBezTo>
                  <a:cubicBezTo>
                    <a:pt x="139" y="206"/>
                    <a:pt x="1" y="593"/>
                    <a:pt x="84" y="924"/>
                  </a:cubicBezTo>
                  <a:cubicBezTo>
                    <a:pt x="194" y="1284"/>
                    <a:pt x="470" y="1532"/>
                    <a:pt x="746" y="1698"/>
                  </a:cubicBezTo>
                  <a:cubicBezTo>
                    <a:pt x="1299" y="2084"/>
                    <a:pt x="1879" y="2444"/>
                    <a:pt x="2514" y="2775"/>
                  </a:cubicBezTo>
                  <a:cubicBezTo>
                    <a:pt x="2680" y="2830"/>
                    <a:pt x="2818" y="2913"/>
                    <a:pt x="2984" y="2968"/>
                  </a:cubicBezTo>
                  <a:cubicBezTo>
                    <a:pt x="3177" y="3051"/>
                    <a:pt x="3315" y="3079"/>
                    <a:pt x="3481" y="3134"/>
                  </a:cubicBezTo>
                  <a:cubicBezTo>
                    <a:pt x="3812" y="3244"/>
                    <a:pt x="4144" y="3383"/>
                    <a:pt x="4475" y="3465"/>
                  </a:cubicBezTo>
                  <a:cubicBezTo>
                    <a:pt x="4862" y="3548"/>
                    <a:pt x="5248" y="3659"/>
                    <a:pt x="5607" y="3686"/>
                  </a:cubicBezTo>
                  <a:cubicBezTo>
                    <a:pt x="5828" y="3742"/>
                    <a:pt x="5994" y="3742"/>
                    <a:pt x="6215" y="3769"/>
                  </a:cubicBezTo>
                  <a:cubicBezTo>
                    <a:pt x="6344" y="3769"/>
                    <a:pt x="6461" y="3782"/>
                    <a:pt x="6589" y="3782"/>
                  </a:cubicBezTo>
                  <a:cubicBezTo>
                    <a:pt x="6654" y="3782"/>
                    <a:pt x="6721" y="3778"/>
                    <a:pt x="6795" y="3769"/>
                  </a:cubicBezTo>
                  <a:cubicBezTo>
                    <a:pt x="6805" y="3772"/>
                    <a:pt x="6814" y="3773"/>
                    <a:pt x="6822" y="3773"/>
                  </a:cubicBezTo>
                  <a:cubicBezTo>
                    <a:pt x="6905" y="3773"/>
                    <a:pt x="6896" y="3656"/>
                    <a:pt x="6795" y="3631"/>
                  </a:cubicBezTo>
                  <a:cubicBezTo>
                    <a:pt x="6491" y="3521"/>
                    <a:pt x="6160" y="3521"/>
                    <a:pt x="5856" y="3465"/>
                  </a:cubicBezTo>
                  <a:cubicBezTo>
                    <a:pt x="5552" y="3383"/>
                    <a:pt x="5248" y="3355"/>
                    <a:pt x="4972" y="3244"/>
                  </a:cubicBezTo>
                  <a:cubicBezTo>
                    <a:pt x="4641" y="3189"/>
                    <a:pt x="4337" y="3079"/>
                    <a:pt x="4033" y="2968"/>
                  </a:cubicBezTo>
                  <a:cubicBezTo>
                    <a:pt x="3729" y="2858"/>
                    <a:pt x="3453" y="2720"/>
                    <a:pt x="3177" y="2582"/>
                  </a:cubicBezTo>
                  <a:cubicBezTo>
                    <a:pt x="2625" y="2305"/>
                    <a:pt x="2072" y="2029"/>
                    <a:pt x="1547" y="1698"/>
                  </a:cubicBezTo>
                  <a:cubicBezTo>
                    <a:pt x="1299" y="1532"/>
                    <a:pt x="1050" y="1339"/>
                    <a:pt x="857" y="1145"/>
                  </a:cubicBezTo>
                  <a:cubicBezTo>
                    <a:pt x="719" y="1035"/>
                    <a:pt x="470" y="786"/>
                    <a:pt x="608" y="593"/>
                  </a:cubicBezTo>
                  <a:cubicBezTo>
                    <a:pt x="691" y="483"/>
                    <a:pt x="829" y="483"/>
                    <a:pt x="912" y="483"/>
                  </a:cubicBezTo>
                  <a:cubicBezTo>
                    <a:pt x="1105" y="483"/>
                    <a:pt x="1299" y="483"/>
                    <a:pt x="1465" y="510"/>
                  </a:cubicBezTo>
                  <a:cubicBezTo>
                    <a:pt x="1733" y="510"/>
                    <a:pt x="1992" y="528"/>
                    <a:pt x="2242" y="528"/>
                  </a:cubicBezTo>
                  <a:cubicBezTo>
                    <a:pt x="2430" y="528"/>
                    <a:pt x="2613" y="518"/>
                    <a:pt x="2790" y="483"/>
                  </a:cubicBezTo>
                  <a:cubicBezTo>
                    <a:pt x="2901" y="455"/>
                    <a:pt x="2928" y="317"/>
                    <a:pt x="2790" y="289"/>
                  </a:cubicBezTo>
                  <a:cubicBezTo>
                    <a:pt x="2404" y="151"/>
                    <a:pt x="1989" y="96"/>
                    <a:pt x="1575" y="68"/>
                  </a:cubicBezTo>
                  <a:cubicBezTo>
                    <a:pt x="1366" y="51"/>
                    <a:pt x="1123" y="0"/>
                    <a:pt x="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1835200" y="3138350"/>
              <a:ext cx="93925" cy="69225"/>
            </a:xfrm>
            <a:custGeom>
              <a:avLst/>
              <a:gdLst/>
              <a:ahLst/>
              <a:cxnLst/>
              <a:rect l="l" t="t" r="r" b="b"/>
              <a:pathLst>
                <a:path w="3757" h="2769" extrusionOk="0">
                  <a:moveTo>
                    <a:pt x="3091" y="0"/>
                  </a:moveTo>
                  <a:cubicBezTo>
                    <a:pt x="2983" y="0"/>
                    <a:pt x="2873" y="7"/>
                    <a:pt x="2763" y="7"/>
                  </a:cubicBezTo>
                  <a:cubicBezTo>
                    <a:pt x="2127" y="35"/>
                    <a:pt x="1464" y="62"/>
                    <a:pt x="857" y="173"/>
                  </a:cubicBezTo>
                  <a:cubicBezTo>
                    <a:pt x="774" y="173"/>
                    <a:pt x="829" y="283"/>
                    <a:pt x="857" y="283"/>
                  </a:cubicBezTo>
                  <a:cubicBezTo>
                    <a:pt x="1326" y="338"/>
                    <a:pt x="1823" y="338"/>
                    <a:pt x="2293" y="338"/>
                  </a:cubicBezTo>
                  <a:lnTo>
                    <a:pt x="3039" y="338"/>
                  </a:lnTo>
                  <a:cubicBezTo>
                    <a:pt x="3094" y="338"/>
                    <a:pt x="3315" y="338"/>
                    <a:pt x="3315" y="421"/>
                  </a:cubicBezTo>
                  <a:cubicBezTo>
                    <a:pt x="3315" y="477"/>
                    <a:pt x="3177" y="559"/>
                    <a:pt x="3122" y="587"/>
                  </a:cubicBezTo>
                  <a:cubicBezTo>
                    <a:pt x="3039" y="642"/>
                    <a:pt x="2956" y="725"/>
                    <a:pt x="2845" y="808"/>
                  </a:cubicBezTo>
                  <a:cubicBezTo>
                    <a:pt x="2680" y="918"/>
                    <a:pt x="2514" y="1084"/>
                    <a:pt x="2348" y="1167"/>
                  </a:cubicBezTo>
                  <a:cubicBezTo>
                    <a:pt x="1989" y="1416"/>
                    <a:pt x="1603" y="1664"/>
                    <a:pt x="1271" y="1858"/>
                  </a:cubicBezTo>
                  <a:cubicBezTo>
                    <a:pt x="1050" y="1996"/>
                    <a:pt x="884" y="2134"/>
                    <a:pt x="691" y="2272"/>
                  </a:cubicBezTo>
                  <a:cubicBezTo>
                    <a:pt x="581" y="2355"/>
                    <a:pt x="470" y="2382"/>
                    <a:pt x="360" y="2465"/>
                  </a:cubicBezTo>
                  <a:lnTo>
                    <a:pt x="56" y="2658"/>
                  </a:lnTo>
                  <a:cubicBezTo>
                    <a:pt x="1" y="2686"/>
                    <a:pt x="56" y="2769"/>
                    <a:pt x="83" y="2769"/>
                  </a:cubicBezTo>
                  <a:cubicBezTo>
                    <a:pt x="194" y="2741"/>
                    <a:pt x="332" y="2741"/>
                    <a:pt x="443" y="2686"/>
                  </a:cubicBezTo>
                  <a:cubicBezTo>
                    <a:pt x="553" y="2658"/>
                    <a:pt x="663" y="2603"/>
                    <a:pt x="774" y="2548"/>
                  </a:cubicBezTo>
                  <a:cubicBezTo>
                    <a:pt x="884" y="2520"/>
                    <a:pt x="1023" y="2493"/>
                    <a:pt x="1133" y="2465"/>
                  </a:cubicBezTo>
                  <a:cubicBezTo>
                    <a:pt x="1243" y="2410"/>
                    <a:pt x="1354" y="2355"/>
                    <a:pt x="1464" y="2327"/>
                  </a:cubicBezTo>
                  <a:cubicBezTo>
                    <a:pt x="1934" y="2106"/>
                    <a:pt x="2348" y="1802"/>
                    <a:pt x="2707" y="1526"/>
                  </a:cubicBezTo>
                  <a:cubicBezTo>
                    <a:pt x="2873" y="1388"/>
                    <a:pt x="3094" y="1222"/>
                    <a:pt x="3260" y="1084"/>
                  </a:cubicBezTo>
                  <a:cubicBezTo>
                    <a:pt x="3425" y="891"/>
                    <a:pt x="3646" y="725"/>
                    <a:pt x="3674" y="477"/>
                  </a:cubicBezTo>
                  <a:cubicBezTo>
                    <a:pt x="3757" y="283"/>
                    <a:pt x="3619" y="62"/>
                    <a:pt x="3398" y="35"/>
                  </a:cubicBezTo>
                  <a:cubicBezTo>
                    <a:pt x="3301" y="7"/>
                    <a:pt x="3198" y="0"/>
                    <a:pt x="30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1">
  <p:cSld name="CUSTOM_4_1_1">
    <p:spTree>
      <p:nvGrpSpPr>
        <p:cNvPr id="1" name="Shape 256"/>
        <p:cNvGrpSpPr/>
        <p:nvPr/>
      </p:nvGrpSpPr>
      <p:grpSpPr>
        <a:xfrm>
          <a:off x="0" y="0"/>
          <a:ext cx="0" cy="0"/>
          <a:chOff x="0" y="0"/>
          <a:chExt cx="0" cy="0"/>
        </a:xfrm>
      </p:grpSpPr>
      <p:grpSp>
        <p:nvGrpSpPr>
          <p:cNvPr id="257" name="Google Shape;257;p29"/>
          <p:cNvGrpSpPr/>
          <p:nvPr/>
        </p:nvGrpSpPr>
        <p:grpSpPr>
          <a:xfrm>
            <a:off x="159674" y="139383"/>
            <a:ext cx="8824651" cy="4864733"/>
            <a:chOff x="238125" y="887600"/>
            <a:chExt cx="7127000" cy="3928875"/>
          </a:xfrm>
        </p:grpSpPr>
        <p:sp>
          <p:nvSpPr>
            <p:cNvPr id="258" name="Google Shape;258;p29"/>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9"/>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9"/>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9"/>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 name="Google Shape;262;p29"/>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0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263" name="Google Shape;263;p29"/>
          <p:cNvSpPr txBox="1">
            <a:spLocks noGrp="1"/>
          </p:cNvSpPr>
          <p:nvPr>
            <p:ph type="title" idx="2"/>
          </p:nvPr>
        </p:nvSpPr>
        <p:spPr>
          <a:xfrm>
            <a:off x="713225" y="1544005"/>
            <a:ext cx="2103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64" name="Google Shape;264;p29"/>
          <p:cNvSpPr txBox="1">
            <a:spLocks noGrp="1"/>
          </p:cNvSpPr>
          <p:nvPr>
            <p:ph type="subTitle" idx="1"/>
          </p:nvPr>
        </p:nvSpPr>
        <p:spPr>
          <a:xfrm>
            <a:off x="713225" y="1806191"/>
            <a:ext cx="2103000" cy="142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265" name="Google Shape;265;p29"/>
          <p:cNvSpPr txBox="1">
            <a:spLocks noGrp="1"/>
          </p:cNvSpPr>
          <p:nvPr>
            <p:ph type="title" idx="3"/>
          </p:nvPr>
        </p:nvSpPr>
        <p:spPr>
          <a:xfrm>
            <a:off x="3494725" y="1544005"/>
            <a:ext cx="2103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66" name="Google Shape;266;p29"/>
          <p:cNvSpPr txBox="1">
            <a:spLocks noGrp="1"/>
          </p:cNvSpPr>
          <p:nvPr>
            <p:ph type="subTitle" idx="4"/>
          </p:nvPr>
        </p:nvSpPr>
        <p:spPr>
          <a:xfrm>
            <a:off x="3494725" y="1806191"/>
            <a:ext cx="2103000" cy="142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267" name="Google Shape;267;p29"/>
          <p:cNvSpPr txBox="1">
            <a:spLocks noGrp="1"/>
          </p:cNvSpPr>
          <p:nvPr>
            <p:ph type="title" idx="5"/>
          </p:nvPr>
        </p:nvSpPr>
        <p:spPr>
          <a:xfrm>
            <a:off x="6327725" y="1544005"/>
            <a:ext cx="2103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68" name="Google Shape;268;p29"/>
          <p:cNvSpPr txBox="1">
            <a:spLocks noGrp="1"/>
          </p:cNvSpPr>
          <p:nvPr>
            <p:ph type="subTitle" idx="6"/>
          </p:nvPr>
        </p:nvSpPr>
        <p:spPr>
          <a:xfrm>
            <a:off x="6327725" y="1806191"/>
            <a:ext cx="2103000" cy="142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hree columns 2">
  <p:cSld name="CUSTOM_4_1_1_1">
    <p:spTree>
      <p:nvGrpSpPr>
        <p:cNvPr id="1" name="Shape 269"/>
        <p:cNvGrpSpPr/>
        <p:nvPr/>
      </p:nvGrpSpPr>
      <p:grpSpPr>
        <a:xfrm>
          <a:off x="0" y="0"/>
          <a:ext cx="0" cy="0"/>
          <a:chOff x="0" y="0"/>
          <a:chExt cx="0" cy="0"/>
        </a:xfrm>
      </p:grpSpPr>
      <p:grpSp>
        <p:nvGrpSpPr>
          <p:cNvPr id="270" name="Google Shape;270;p30"/>
          <p:cNvGrpSpPr/>
          <p:nvPr/>
        </p:nvGrpSpPr>
        <p:grpSpPr>
          <a:xfrm>
            <a:off x="159674" y="139383"/>
            <a:ext cx="8824651" cy="4864733"/>
            <a:chOff x="238125" y="887600"/>
            <a:chExt cx="7127000" cy="3928875"/>
          </a:xfrm>
        </p:grpSpPr>
        <p:sp>
          <p:nvSpPr>
            <p:cNvPr id="271" name="Google Shape;271;p30"/>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0"/>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0"/>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0"/>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30"/>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0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276" name="Google Shape;276;p30"/>
          <p:cNvSpPr txBox="1">
            <a:spLocks noGrp="1"/>
          </p:cNvSpPr>
          <p:nvPr>
            <p:ph type="title" idx="2"/>
          </p:nvPr>
        </p:nvSpPr>
        <p:spPr>
          <a:xfrm>
            <a:off x="713225" y="1577350"/>
            <a:ext cx="3992100" cy="33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77" name="Google Shape;277;p30"/>
          <p:cNvSpPr txBox="1">
            <a:spLocks noGrp="1"/>
          </p:cNvSpPr>
          <p:nvPr>
            <p:ph type="subTitle" idx="1"/>
          </p:nvPr>
        </p:nvSpPr>
        <p:spPr>
          <a:xfrm>
            <a:off x="713225" y="1839550"/>
            <a:ext cx="3992100" cy="41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278" name="Google Shape;278;p30"/>
          <p:cNvSpPr txBox="1">
            <a:spLocks noGrp="1"/>
          </p:cNvSpPr>
          <p:nvPr>
            <p:ph type="title" idx="3"/>
          </p:nvPr>
        </p:nvSpPr>
        <p:spPr>
          <a:xfrm>
            <a:off x="713225" y="2571750"/>
            <a:ext cx="3992100" cy="33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79" name="Google Shape;279;p30"/>
          <p:cNvSpPr txBox="1">
            <a:spLocks noGrp="1"/>
          </p:cNvSpPr>
          <p:nvPr>
            <p:ph type="subTitle" idx="4"/>
          </p:nvPr>
        </p:nvSpPr>
        <p:spPr>
          <a:xfrm>
            <a:off x="713225" y="2833950"/>
            <a:ext cx="3992100" cy="420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280" name="Google Shape;280;p30"/>
          <p:cNvSpPr txBox="1">
            <a:spLocks noGrp="1"/>
          </p:cNvSpPr>
          <p:nvPr>
            <p:ph type="title" idx="5"/>
          </p:nvPr>
        </p:nvSpPr>
        <p:spPr>
          <a:xfrm>
            <a:off x="713225" y="3566150"/>
            <a:ext cx="3992100" cy="33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81" name="Google Shape;281;p30"/>
          <p:cNvSpPr txBox="1">
            <a:spLocks noGrp="1"/>
          </p:cNvSpPr>
          <p:nvPr>
            <p:ph type="subTitle" idx="6"/>
          </p:nvPr>
        </p:nvSpPr>
        <p:spPr>
          <a:xfrm>
            <a:off x="713225" y="3828350"/>
            <a:ext cx="3992100" cy="420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82"/>
        <p:cNvGrpSpPr/>
        <p:nvPr/>
      </p:nvGrpSpPr>
      <p:grpSpPr>
        <a:xfrm>
          <a:off x="0" y="0"/>
          <a:ext cx="0" cy="0"/>
          <a:chOff x="0" y="0"/>
          <a:chExt cx="0" cy="0"/>
        </a:xfrm>
      </p:grpSpPr>
      <p:grpSp>
        <p:nvGrpSpPr>
          <p:cNvPr id="283" name="Google Shape;283;p31"/>
          <p:cNvGrpSpPr/>
          <p:nvPr/>
        </p:nvGrpSpPr>
        <p:grpSpPr>
          <a:xfrm>
            <a:off x="159674" y="139383"/>
            <a:ext cx="8824651" cy="4864733"/>
            <a:chOff x="238125" y="887600"/>
            <a:chExt cx="7127000" cy="3928875"/>
          </a:xfrm>
        </p:grpSpPr>
        <p:sp>
          <p:nvSpPr>
            <p:cNvPr id="284" name="Google Shape;284;p31"/>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1"/>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1"/>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1"/>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 name="Google Shape;288;p31"/>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0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289" name="Google Shape;289;p31"/>
          <p:cNvSpPr txBox="1">
            <a:spLocks noGrp="1"/>
          </p:cNvSpPr>
          <p:nvPr>
            <p:ph type="title" idx="2"/>
          </p:nvPr>
        </p:nvSpPr>
        <p:spPr>
          <a:xfrm>
            <a:off x="1426172" y="1389100"/>
            <a:ext cx="2323800" cy="644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90" name="Google Shape;290;p31"/>
          <p:cNvSpPr txBox="1">
            <a:spLocks noGrp="1"/>
          </p:cNvSpPr>
          <p:nvPr>
            <p:ph type="subTitle" idx="1"/>
          </p:nvPr>
        </p:nvSpPr>
        <p:spPr>
          <a:xfrm>
            <a:off x="1426772" y="1959830"/>
            <a:ext cx="23226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291" name="Google Shape;291;p31"/>
          <p:cNvSpPr txBox="1">
            <a:spLocks noGrp="1"/>
          </p:cNvSpPr>
          <p:nvPr>
            <p:ph type="title" idx="3"/>
          </p:nvPr>
        </p:nvSpPr>
        <p:spPr>
          <a:xfrm>
            <a:off x="5399441" y="1389105"/>
            <a:ext cx="2322600" cy="640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92" name="Google Shape;292;p31"/>
          <p:cNvSpPr txBox="1">
            <a:spLocks noGrp="1"/>
          </p:cNvSpPr>
          <p:nvPr>
            <p:ph type="subTitle" idx="4"/>
          </p:nvPr>
        </p:nvSpPr>
        <p:spPr>
          <a:xfrm>
            <a:off x="5399441" y="1959830"/>
            <a:ext cx="23226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293" name="Google Shape;293;p31"/>
          <p:cNvSpPr txBox="1">
            <a:spLocks noGrp="1"/>
          </p:cNvSpPr>
          <p:nvPr>
            <p:ph type="title" idx="5"/>
          </p:nvPr>
        </p:nvSpPr>
        <p:spPr>
          <a:xfrm>
            <a:off x="1421359" y="3323725"/>
            <a:ext cx="2323800" cy="640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94" name="Google Shape;294;p31"/>
          <p:cNvSpPr txBox="1">
            <a:spLocks noGrp="1"/>
          </p:cNvSpPr>
          <p:nvPr>
            <p:ph type="subTitle" idx="6"/>
          </p:nvPr>
        </p:nvSpPr>
        <p:spPr>
          <a:xfrm>
            <a:off x="1421959" y="3899055"/>
            <a:ext cx="23226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295" name="Google Shape;295;p31"/>
          <p:cNvSpPr txBox="1">
            <a:spLocks noGrp="1"/>
          </p:cNvSpPr>
          <p:nvPr>
            <p:ph type="title" idx="7"/>
          </p:nvPr>
        </p:nvSpPr>
        <p:spPr>
          <a:xfrm>
            <a:off x="5398841" y="3323725"/>
            <a:ext cx="2323800" cy="640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296" name="Google Shape;296;p31"/>
          <p:cNvSpPr txBox="1">
            <a:spLocks noGrp="1"/>
          </p:cNvSpPr>
          <p:nvPr>
            <p:ph type="subTitle" idx="8"/>
          </p:nvPr>
        </p:nvSpPr>
        <p:spPr>
          <a:xfrm>
            <a:off x="5399441" y="3899055"/>
            <a:ext cx="23226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297"/>
        <p:cNvGrpSpPr/>
        <p:nvPr/>
      </p:nvGrpSpPr>
      <p:grpSpPr>
        <a:xfrm>
          <a:off x="0" y="0"/>
          <a:ext cx="0" cy="0"/>
          <a:chOff x="0" y="0"/>
          <a:chExt cx="0" cy="0"/>
        </a:xfrm>
      </p:grpSpPr>
      <p:grpSp>
        <p:nvGrpSpPr>
          <p:cNvPr id="298" name="Google Shape;298;p32"/>
          <p:cNvGrpSpPr/>
          <p:nvPr/>
        </p:nvGrpSpPr>
        <p:grpSpPr>
          <a:xfrm>
            <a:off x="159674" y="139383"/>
            <a:ext cx="8824651" cy="4864733"/>
            <a:chOff x="238125" y="887600"/>
            <a:chExt cx="7127000" cy="3928875"/>
          </a:xfrm>
        </p:grpSpPr>
        <p:sp>
          <p:nvSpPr>
            <p:cNvPr id="299" name="Google Shape;299;p32"/>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2"/>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2"/>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2"/>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 name="Google Shape;303;p32"/>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0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304" name="Google Shape;304;p32"/>
          <p:cNvSpPr txBox="1">
            <a:spLocks noGrp="1"/>
          </p:cNvSpPr>
          <p:nvPr>
            <p:ph type="title" idx="2"/>
          </p:nvPr>
        </p:nvSpPr>
        <p:spPr>
          <a:xfrm>
            <a:off x="713225" y="1447305"/>
            <a:ext cx="2103000" cy="3384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305" name="Google Shape;305;p32"/>
          <p:cNvSpPr txBox="1">
            <a:spLocks noGrp="1"/>
          </p:cNvSpPr>
          <p:nvPr>
            <p:ph type="subTitle" idx="1"/>
          </p:nvPr>
        </p:nvSpPr>
        <p:spPr>
          <a:xfrm>
            <a:off x="713225" y="1780922"/>
            <a:ext cx="2103000" cy="81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06" name="Google Shape;306;p32"/>
          <p:cNvSpPr txBox="1">
            <a:spLocks noGrp="1"/>
          </p:cNvSpPr>
          <p:nvPr>
            <p:ph type="title" idx="3"/>
          </p:nvPr>
        </p:nvSpPr>
        <p:spPr>
          <a:xfrm>
            <a:off x="6327725" y="1447305"/>
            <a:ext cx="2103000" cy="338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307" name="Google Shape;307;p32"/>
          <p:cNvSpPr txBox="1">
            <a:spLocks noGrp="1"/>
          </p:cNvSpPr>
          <p:nvPr>
            <p:ph type="subTitle" idx="4"/>
          </p:nvPr>
        </p:nvSpPr>
        <p:spPr>
          <a:xfrm>
            <a:off x="6327725" y="1780922"/>
            <a:ext cx="2103000" cy="81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08" name="Google Shape;308;p32"/>
          <p:cNvSpPr txBox="1">
            <a:spLocks noGrp="1"/>
          </p:cNvSpPr>
          <p:nvPr>
            <p:ph type="title" idx="5"/>
          </p:nvPr>
        </p:nvSpPr>
        <p:spPr>
          <a:xfrm>
            <a:off x="713225" y="3381405"/>
            <a:ext cx="2103000" cy="3384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309" name="Google Shape;309;p32"/>
          <p:cNvSpPr txBox="1">
            <a:spLocks noGrp="1"/>
          </p:cNvSpPr>
          <p:nvPr>
            <p:ph type="subTitle" idx="6"/>
          </p:nvPr>
        </p:nvSpPr>
        <p:spPr>
          <a:xfrm>
            <a:off x="713225" y="3643597"/>
            <a:ext cx="2103000" cy="81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10" name="Google Shape;310;p32"/>
          <p:cNvSpPr txBox="1">
            <a:spLocks noGrp="1"/>
          </p:cNvSpPr>
          <p:nvPr>
            <p:ph type="title" idx="7"/>
          </p:nvPr>
        </p:nvSpPr>
        <p:spPr>
          <a:xfrm>
            <a:off x="6327725" y="3381405"/>
            <a:ext cx="2103000" cy="338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311" name="Google Shape;311;p32"/>
          <p:cNvSpPr txBox="1">
            <a:spLocks noGrp="1"/>
          </p:cNvSpPr>
          <p:nvPr>
            <p:ph type="subTitle" idx="8"/>
          </p:nvPr>
        </p:nvSpPr>
        <p:spPr>
          <a:xfrm>
            <a:off x="6327725" y="3643597"/>
            <a:ext cx="2103000" cy="81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3"/>
        <p:cNvGrpSpPr/>
        <p:nvPr/>
      </p:nvGrpSpPr>
      <p:grpSpPr>
        <a:xfrm>
          <a:off x="0" y="0"/>
          <a:ext cx="0" cy="0"/>
          <a:chOff x="0" y="0"/>
          <a:chExt cx="0" cy="0"/>
        </a:xfrm>
      </p:grpSpPr>
      <p:grpSp>
        <p:nvGrpSpPr>
          <p:cNvPr id="34" name="Google Shape;34;p5"/>
          <p:cNvGrpSpPr/>
          <p:nvPr/>
        </p:nvGrpSpPr>
        <p:grpSpPr>
          <a:xfrm>
            <a:off x="159674" y="139383"/>
            <a:ext cx="8824651" cy="4864733"/>
            <a:chOff x="238125" y="887600"/>
            <a:chExt cx="7127000" cy="3928875"/>
          </a:xfrm>
        </p:grpSpPr>
        <p:sp>
          <p:nvSpPr>
            <p:cNvPr id="35" name="Google Shape;35;p5"/>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5"/>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5"/>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5"/>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9;p5"/>
          <p:cNvSpPr txBox="1">
            <a:spLocks noGrp="1"/>
          </p:cNvSpPr>
          <p:nvPr>
            <p:ph type="subTitle" idx="1"/>
          </p:nvPr>
        </p:nvSpPr>
        <p:spPr>
          <a:xfrm>
            <a:off x="4819638" y="1963142"/>
            <a:ext cx="3063300" cy="33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1pPr>
            <a:lvl2pPr lvl="1"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2pPr>
            <a:lvl3pPr lvl="2"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3pPr>
            <a:lvl4pPr lvl="3"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4pPr>
            <a:lvl5pPr lvl="4"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5pPr>
            <a:lvl6pPr lvl="5"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6pPr>
            <a:lvl7pPr lvl="6"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7pPr>
            <a:lvl8pPr lvl="7"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8pPr>
            <a:lvl9pPr lvl="8"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9pPr>
          </a:lstStyle>
          <a:p>
            <a:endParaRPr/>
          </a:p>
        </p:txBody>
      </p:sp>
      <p:sp>
        <p:nvSpPr>
          <p:cNvPr id="40" name="Google Shape;40;p5"/>
          <p:cNvSpPr txBox="1">
            <a:spLocks noGrp="1"/>
          </p:cNvSpPr>
          <p:nvPr>
            <p:ph type="subTitle" idx="2"/>
          </p:nvPr>
        </p:nvSpPr>
        <p:spPr>
          <a:xfrm>
            <a:off x="1261063" y="1963180"/>
            <a:ext cx="3063300" cy="33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1pPr>
            <a:lvl2pPr lvl="1"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2pPr>
            <a:lvl3pPr lvl="2"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3pPr>
            <a:lvl4pPr lvl="3"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4pPr>
            <a:lvl5pPr lvl="4"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5pPr>
            <a:lvl6pPr lvl="5"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6pPr>
            <a:lvl7pPr lvl="6"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7pPr>
            <a:lvl8pPr lvl="7"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8pPr>
            <a:lvl9pPr lvl="8" algn="ctr" rtl="0">
              <a:lnSpc>
                <a:spcPct val="100000"/>
              </a:lnSpc>
              <a:spcBef>
                <a:spcPts val="0"/>
              </a:spcBef>
              <a:spcAft>
                <a:spcPts val="0"/>
              </a:spcAft>
              <a:buClr>
                <a:schemeClr val="accent4"/>
              </a:buClr>
              <a:buSzPts val="1700"/>
              <a:buFont typeface="Bowlby One"/>
              <a:buNone/>
              <a:defRPr sz="1700">
                <a:solidFill>
                  <a:schemeClr val="accent4"/>
                </a:solidFill>
                <a:latin typeface="Bowlby One"/>
                <a:ea typeface="Bowlby One"/>
                <a:cs typeface="Bowlby One"/>
                <a:sym typeface="Bowlby One"/>
              </a:defRPr>
            </a:lvl9pPr>
          </a:lstStyle>
          <a:p>
            <a:endParaRPr/>
          </a:p>
        </p:txBody>
      </p:sp>
      <p:sp>
        <p:nvSpPr>
          <p:cNvPr id="41" name="Google Shape;41;p5"/>
          <p:cNvSpPr txBox="1">
            <a:spLocks noGrp="1"/>
          </p:cNvSpPr>
          <p:nvPr>
            <p:ph type="subTitle" idx="3"/>
          </p:nvPr>
        </p:nvSpPr>
        <p:spPr>
          <a:xfrm>
            <a:off x="4820838" y="2263438"/>
            <a:ext cx="30609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 name="Google Shape;42;p5"/>
          <p:cNvSpPr txBox="1">
            <a:spLocks noGrp="1"/>
          </p:cNvSpPr>
          <p:nvPr>
            <p:ph type="subTitle" idx="4"/>
          </p:nvPr>
        </p:nvSpPr>
        <p:spPr>
          <a:xfrm>
            <a:off x="1262275" y="2263475"/>
            <a:ext cx="30609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 name="Google Shape;43;p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six columns">
  <p:cSld name="CUSTOM_6">
    <p:spTree>
      <p:nvGrpSpPr>
        <p:cNvPr id="1" name="Shape 312"/>
        <p:cNvGrpSpPr/>
        <p:nvPr/>
      </p:nvGrpSpPr>
      <p:grpSpPr>
        <a:xfrm>
          <a:off x="0" y="0"/>
          <a:ext cx="0" cy="0"/>
          <a:chOff x="0" y="0"/>
          <a:chExt cx="0" cy="0"/>
        </a:xfrm>
      </p:grpSpPr>
      <p:grpSp>
        <p:nvGrpSpPr>
          <p:cNvPr id="313" name="Google Shape;313;p33"/>
          <p:cNvGrpSpPr/>
          <p:nvPr/>
        </p:nvGrpSpPr>
        <p:grpSpPr>
          <a:xfrm>
            <a:off x="159674" y="139383"/>
            <a:ext cx="8824651" cy="4864733"/>
            <a:chOff x="238125" y="887600"/>
            <a:chExt cx="7127000" cy="3928875"/>
          </a:xfrm>
        </p:grpSpPr>
        <p:sp>
          <p:nvSpPr>
            <p:cNvPr id="314" name="Google Shape;314;p33"/>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3"/>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3"/>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3"/>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3"/>
          <p:cNvSpPr txBox="1">
            <a:spLocks noGrp="1"/>
          </p:cNvSpPr>
          <p:nvPr>
            <p:ph type="title"/>
          </p:nvPr>
        </p:nvSpPr>
        <p:spPr>
          <a:xfrm>
            <a:off x="889650" y="1996830"/>
            <a:ext cx="21030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700"/>
              <a:buNone/>
              <a:defRPr sz="1700">
                <a:solidFill>
                  <a:schemeClr val="accent4"/>
                </a:solidFill>
              </a:defRPr>
            </a:lvl1pPr>
            <a:lvl2pPr lvl="1" algn="ctr" rtl="0">
              <a:spcBef>
                <a:spcPts val="0"/>
              </a:spcBef>
              <a:spcAft>
                <a:spcPts val="0"/>
              </a:spcAft>
              <a:buSzPts val="1700"/>
              <a:buNone/>
              <a:defRPr sz="1700"/>
            </a:lvl2pPr>
            <a:lvl3pPr lvl="2" algn="ctr" rtl="0">
              <a:spcBef>
                <a:spcPts val="0"/>
              </a:spcBef>
              <a:spcAft>
                <a:spcPts val="0"/>
              </a:spcAft>
              <a:buSzPts val="1700"/>
              <a:buNone/>
              <a:defRPr sz="1700"/>
            </a:lvl3pPr>
            <a:lvl4pPr lvl="3" algn="ctr" rtl="0">
              <a:spcBef>
                <a:spcPts val="0"/>
              </a:spcBef>
              <a:spcAft>
                <a:spcPts val="0"/>
              </a:spcAft>
              <a:buSzPts val="1700"/>
              <a:buNone/>
              <a:defRPr sz="1700"/>
            </a:lvl4pPr>
            <a:lvl5pPr lvl="4" algn="ctr" rtl="0">
              <a:spcBef>
                <a:spcPts val="0"/>
              </a:spcBef>
              <a:spcAft>
                <a:spcPts val="0"/>
              </a:spcAft>
              <a:buSzPts val="1700"/>
              <a:buNone/>
              <a:defRPr sz="1700"/>
            </a:lvl5pPr>
            <a:lvl6pPr lvl="5" algn="ctr" rtl="0">
              <a:spcBef>
                <a:spcPts val="0"/>
              </a:spcBef>
              <a:spcAft>
                <a:spcPts val="0"/>
              </a:spcAft>
              <a:buSzPts val="1700"/>
              <a:buNone/>
              <a:defRPr sz="1700"/>
            </a:lvl6pPr>
            <a:lvl7pPr lvl="6" algn="ctr" rtl="0">
              <a:spcBef>
                <a:spcPts val="0"/>
              </a:spcBef>
              <a:spcAft>
                <a:spcPts val="0"/>
              </a:spcAft>
              <a:buSzPts val="1700"/>
              <a:buNone/>
              <a:defRPr sz="1700"/>
            </a:lvl7pPr>
            <a:lvl8pPr lvl="7" algn="ctr" rtl="0">
              <a:spcBef>
                <a:spcPts val="0"/>
              </a:spcBef>
              <a:spcAft>
                <a:spcPts val="0"/>
              </a:spcAft>
              <a:buSzPts val="1700"/>
              <a:buNone/>
              <a:defRPr sz="1700"/>
            </a:lvl8pPr>
            <a:lvl9pPr lvl="8" algn="ctr" rtl="0">
              <a:spcBef>
                <a:spcPts val="0"/>
              </a:spcBef>
              <a:spcAft>
                <a:spcPts val="0"/>
              </a:spcAft>
              <a:buSzPts val="1700"/>
              <a:buNone/>
              <a:defRPr sz="1700"/>
            </a:lvl9pPr>
          </a:lstStyle>
          <a:p>
            <a:endParaRPr/>
          </a:p>
        </p:txBody>
      </p:sp>
      <p:sp>
        <p:nvSpPr>
          <p:cNvPr id="319" name="Google Shape;319;p33"/>
          <p:cNvSpPr txBox="1">
            <a:spLocks noGrp="1"/>
          </p:cNvSpPr>
          <p:nvPr>
            <p:ph type="subTitle" idx="1"/>
          </p:nvPr>
        </p:nvSpPr>
        <p:spPr>
          <a:xfrm>
            <a:off x="889650" y="2259030"/>
            <a:ext cx="21030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20" name="Google Shape;320;p33"/>
          <p:cNvSpPr txBox="1">
            <a:spLocks noGrp="1"/>
          </p:cNvSpPr>
          <p:nvPr>
            <p:ph type="title" idx="2"/>
          </p:nvPr>
        </p:nvSpPr>
        <p:spPr>
          <a:xfrm>
            <a:off x="3520500" y="1996830"/>
            <a:ext cx="21030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700"/>
              <a:buNone/>
              <a:defRPr sz="1700">
                <a:solidFill>
                  <a:schemeClr val="accent4"/>
                </a:solidFill>
              </a:defRPr>
            </a:lvl1pPr>
            <a:lvl2pPr lvl="1" algn="ctr" rtl="0">
              <a:spcBef>
                <a:spcPts val="0"/>
              </a:spcBef>
              <a:spcAft>
                <a:spcPts val="0"/>
              </a:spcAft>
              <a:buSzPts val="1700"/>
              <a:buNone/>
              <a:defRPr sz="1700"/>
            </a:lvl2pPr>
            <a:lvl3pPr lvl="2" algn="ctr" rtl="0">
              <a:spcBef>
                <a:spcPts val="0"/>
              </a:spcBef>
              <a:spcAft>
                <a:spcPts val="0"/>
              </a:spcAft>
              <a:buSzPts val="1700"/>
              <a:buNone/>
              <a:defRPr sz="1700"/>
            </a:lvl3pPr>
            <a:lvl4pPr lvl="3" algn="ctr" rtl="0">
              <a:spcBef>
                <a:spcPts val="0"/>
              </a:spcBef>
              <a:spcAft>
                <a:spcPts val="0"/>
              </a:spcAft>
              <a:buSzPts val="1700"/>
              <a:buNone/>
              <a:defRPr sz="1700"/>
            </a:lvl4pPr>
            <a:lvl5pPr lvl="4" algn="ctr" rtl="0">
              <a:spcBef>
                <a:spcPts val="0"/>
              </a:spcBef>
              <a:spcAft>
                <a:spcPts val="0"/>
              </a:spcAft>
              <a:buSzPts val="1700"/>
              <a:buNone/>
              <a:defRPr sz="1700"/>
            </a:lvl5pPr>
            <a:lvl6pPr lvl="5" algn="ctr" rtl="0">
              <a:spcBef>
                <a:spcPts val="0"/>
              </a:spcBef>
              <a:spcAft>
                <a:spcPts val="0"/>
              </a:spcAft>
              <a:buSzPts val="1700"/>
              <a:buNone/>
              <a:defRPr sz="1700"/>
            </a:lvl6pPr>
            <a:lvl7pPr lvl="6" algn="ctr" rtl="0">
              <a:spcBef>
                <a:spcPts val="0"/>
              </a:spcBef>
              <a:spcAft>
                <a:spcPts val="0"/>
              </a:spcAft>
              <a:buSzPts val="1700"/>
              <a:buNone/>
              <a:defRPr sz="1700"/>
            </a:lvl7pPr>
            <a:lvl8pPr lvl="7" algn="ctr" rtl="0">
              <a:spcBef>
                <a:spcPts val="0"/>
              </a:spcBef>
              <a:spcAft>
                <a:spcPts val="0"/>
              </a:spcAft>
              <a:buSzPts val="1700"/>
              <a:buNone/>
              <a:defRPr sz="1700"/>
            </a:lvl8pPr>
            <a:lvl9pPr lvl="8" algn="ctr" rtl="0">
              <a:spcBef>
                <a:spcPts val="0"/>
              </a:spcBef>
              <a:spcAft>
                <a:spcPts val="0"/>
              </a:spcAft>
              <a:buSzPts val="1700"/>
              <a:buNone/>
              <a:defRPr sz="1700"/>
            </a:lvl9pPr>
          </a:lstStyle>
          <a:p>
            <a:endParaRPr/>
          </a:p>
        </p:txBody>
      </p:sp>
      <p:sp>
        <p:nvSpPr>
          <p:cNvPr id="321" name="Google Shape;321;p33"/>
          <p:cNvSpPr txBox="1">
            <a:spLocks noGrp="1"/>
          </p:cNvSpPr>
          <p:nvPr>
            <p:ph type="subTitle" idx="3"/>
          </p:nvPr>
        </p:nvSpPr>
        <p:spPr>
          <a:xfrm>
            <a:off x="3520500" y="2256788"/>
            <a:ext cx="21030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22" name="Google Shape;322;p33"/>
          <p:cNvSpPr txBox="1">
            <a:spLocks noGrp="1"/>
          </p:cNvSpPr>
          <p:nvPr>
            <p:ph type="title" idx="4"/>
          </p:nvPr>
        </p:nvSpPr>
        <p:spPr>
          <a:xfrm>
            <a:off x="889650" y="3671425"/>
            <a:ext cx="21030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700"/>
              <a:buNone/>
              <a:defRPr sz="1700">
                <a:solidFill>
                  <a:schemeClr val="accent4"/>
                </a:solidFill>
              </a:defRPr>
            </a:lvl1pPr>
            <a:lvl2pPr lvl="1" algn="ctr" rtl="0">
              <a:spcBef>
                <a:spcPts val="0"/>
              </a:spcBef>
              <a:spcAft>
                <a:spcPts val="0"/>
              </a:spcAft>
              <a:buSzPts val="1700"/>
              <a:buNone/>
              <a:defRPr sz="1700"/>
            </a:lvl2pPr>
            <a:lvl3pPr lvl="2" algn="ctr" rtl="0">
              <a:spcBef>
                <a:spcPts val="0"/>
              </a:spcBef>
              <a:spcAft>
                <a:spcPts val="0"/>
              </a:spcAft>
              <a:buSzPts val="1700"/>
              <a:buNone/>
              <a:defRPr sz="1700"/>
            </a:lvl3pPr>
            <a:lvl4pPr lvl="3" algn="ctr" rtl="0">
              <a:spcBef>
                <a:spcPts val="0"/>
              </a:spcBef>
              <a:spcAft>
                <a:spcPts val="0"/>
              </a:spcAft>
              <a:buSzPts val="1700"/>
              <a:buNone/>
              <a:defRPr sz="1700"/>
            </a:lvl4pPr>
            <a:lvl5pPr lvl="4" algn="ctr" rtl="0">
              <a:spcBef>
                <a:spcPts val="0"/>
              </a:spcBef>
              <a:spcAft>
                <a:spcPts val="0"/>
              </a:spcAft>
              <a:buSzPts val="1700"/>
              <a:buNone/>
              <a:defRPr sz="1700"/>
            </a:lvl5pPr>
            <a:lvl6pPr lvl="5" algn="ctr" rtl="0">
              <a:spcBef>
                <a:spcPts val="0"/>
              </a:spcBef>
              <a:spcAft>
                <a:spcPts val="0"/>
              </a:spcAft>
              <a:buSzPts val="1700"/>
              <a:buNone/>
              <a:defRPr sz="1700"/>
            </a:lvl6pPr>
            <a:lvl7pPr lvl="6" algn="ctr" rtl="0">
              <a:spcBef>
                <a:spcPts val="0"/>
              </a:spcBef>
              <a:spcAft>
                <a:spcPts val="0"/>
              </a:spcAft>
              <a:buSzPts val="1700"/>
              <a:buNone/>
              <a:defRPr sz="1700"/>
            </a:lvl7pPr>
            <a:lvl8pPr lvl="7" algn="ctr" rtl="0">
              <a:spcBef>
                <a:spcPts val="0"/>
              </a:spcBef>
              <a:spcAft>
                <a:spcPts val="0"/>
              </a:spcAft>
              <a:buSzPts val="1700"/>
              <a:buNone/>
              <a:defRPr sz="1700"/>
            </a:lvl8pPr>
            <a:lvl9pPr lvl="8" algn="ctr" rtl="0">
              <a:spcBef>
                <a:spcPts val="0"/>
              </a:spcBef>
              <a:spcAft>
                <a:spcPts val="0"/>
              </a:spcAft>
              <a:buSzPts val="1700"/>
              <a:buNone/>
              <a:defRPr sz="1700"/>
            </a:lvl9pPr>
          </a:lstStyle>
          <a:p>
            <a:endParaRPr/>
          </a:p>
        </p:txBody>
      </p:sp>
      <p:sp>
        <p:nvSpPr>
          <p:cNvPr id="323" name="Google Shape;323;p33"/>
          <p:cNvSpPr txBox="1">
            <a:spLocks noGrp="1"/>
          </p:cNvSpPr>
          <p:nvPr>
            <p:ph type="subTitle" idx="5"/>
          </p:nvPr>
        </p:nvSpPr>
        <p:spPr>
          <a:xfrm>
            <a:off x="889650" y="3933625"/>
            <a:ext cx="21030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24" name="Google Shape;324;p33"/>
          <p:cNvSpPr txBox="1">
            <a:spLocks noGrp="1"/>
          </p:cNvSpPr>
          <p:nvPr>
            <p:ph type="title" idx="6"/>
          </p:nvPr>
        </p:nvSpPr>
        <p:spPr>
          <a:xfrm>
            <a:off x="3520500" y="3671425"/>
            <a:ext cx="21030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700"/>
              <a:buNone/>
              <a:defRPr sz="1700">
                <a:solidFill>
                  <a:schemeClr val="accent4"/>
                </a:solidFill>
              </a:defRPr>
            </a:lvl1pPr>
            <a:lvl2pPr lvl="1" algn="ctr" rtl="0">
              <a:spcBef>
                <a:spcPts val="0"/>
              </a:spcBef>
              <a:spcAft>
                <a:spcPts val="0"/>
              </a:spcAft>
              <a:buSzPts val="1700"/>
              <a:buNone/>
              <a:defRPr sz="1700"/>
            </a:lvl2pPr>
            <a:lvl3pPr lvl="2" algn="ctr" rtl="0">
              <a:spcBef>
                <a:spcPts val="0"/>
              </a:spcBef>
              <a:spcAft>
                <a:spcPts val="0"/>
              </a:spcAft>
              <a:buSzPts val="1700"/>
              <a:buNone/>
              <a:defRPr sz="1700"/>
            </a:lvl3pPr>
            <a:lvl4pPr lvl="3" algn="ctr" rtl="0">
              <a:spcBef>
                <a:spcPts val="0"/>
              </a:spcBef>
              <a:spcAft>
                <a:spcPts val="0"/>
              </a:spcAft>
              <a:buSzPts val="1700"/>
              <a:buNone/>
              <a:defRPr sz="1700"/>
            </a:lvl4pPr>
            <a:lvl5pPr lvl="4" algn="ctr" rtl="0">
              <a:spcBef>
                <a:spcPts val="0"/>
              </a:spcBef>
              <a:spcAft>
                <a:spcPts val="0"/>
              </a:spcAft>
              <a:buSzPts val="1700"/>
              <a:buNone/>
              <a:defRPr sz="1700"/>
            </a:lvl5pPr>
            <a:lvl6pPr lvl="5" algn="ctr" rtl="0">
              <a:spcBef>
                <a:spcPts val="0"/>
              </a:spcBef>
              <a:spcAft>
                <a:spcPts val="0"/>
              </a:spcAft>
              <a:buSzPts val="1700"/>
              <a:buNone/>
              <a:defRPr sz="1700"/>
            </a:lvl6pPr>
            <a:lvl7pPr lvl="6" algn="ctr" rtl="0">
              <a:spcBef>
                <a:spcPts val="0"/>
              </a:spcBef>
              <a:spcAft>
                <a:spcPts val="0"/>
              </a:spcAft>
              <a:buSzPts val="1700"/>
              <a:buNone/>
              <a:defRPr sz="1700"/>
            </a:lvl7pPr>
            <a:lvl8pPr lvl="7" algn="ctr" rtl="0">
              <a:spcBef>
                <a:spcPts val="0"/>
              </a:spcBef>
              <a:spcAft>
                <a:spcPts val="0"/>
              </a:spcAft>
              <a:buSzPts val="1700"/>
              <a:buNone/>
              <a:defRPr sz="1700"/>
            </a:lvl8pPr>
            <a:lvl9pPr lvl="8" algn="ctr" rtl="0">
              <a:spcBef>
                <a:spcPts val="0"/>
              </a:spcBef>
              <a:spcAft>
                <a:spcPts val="0"/>
              </a:spcAft>
              <a:buSzPts val="1700"/>
              <a:buNone/>
              <a:defRPr sz="1700"/>
            </a:lvl9pPr>
          </a:lstStyle>
          <a:p>
            <a:endParaRPr/>
          </a:p>
        </p:txBody>
      </p:sp>
      <p:sp>
        <p:nvSpPr>
          <p:cNvPr id="325" name="Google Shape;325;p33"/>
          <p:cNvSpPr txBox="1">
            <a:spLocks noGrp="1"/>
          </p:cNvSpPr>
          <p:nvPr>
            <p:ph type="subTitle" idx="7"/>
          </p:nvPr>
        </p:nvSpPr>
        <p:spPr>
          <a:xfrm>
            <a:off x="3520500" y="3933625"/>
            <a:ext cx="21030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26" name="Google Shape;326;p33"/>
          <p:cNvSpPr txBox="1">
            <a:spLocks noGrp="1"/>
          </p:cNvSpPr>
          <p:nvPr>
            <p:ph type="title" idx="8"/>
          </p:nvPr>
        </p:nvSpPr>
        <p:spPr>
          <a:xfrm>
            <a:off x="6150750" y="1996830"/>
            <a:ext cx="21030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700"/>
              <a:buNone/>
              <a:defRPr sz="1700">
                <a:solidFill>
                  <a:schemeClr val="accent4"/>
                </a:solidFill>
              </a:defRPr>
            </a:lvl1pPr>
            <a:lvl2pPr lvl="1" algn="ctr" rtl="0">
              <a:spcBef>
                <a:spcPts val="0"/>
              </a:spcBef>
              <a:spcAft>
                <a:spcPts val="0"/>
              </a:spcAft>
              <a:buSzPts val="1700"/>
              <a:buNone/>
              <a:defRPr sz="1700"/>
            </a:lvl2pPr>
            <a:lvl3pPr lvl="2" algn="ctr" rtl="0">
              <a:spcBef>
                <a:spcPts val="0"/>
              </a:spcBef>
              <a:spcAft>
                <a:spcPts val="0"/>
              </a:spcAft>
              <a:buSzPts val="1700"/>
              <a:buNone/>
              <a:defRPr sz="1700"/>
            </a:lvl3pPr>
            <a:lvl4pPr lvl="3" algn="ctr" rtl="0">
              <a:spcBef>
                <a:spcPts val="0"/>
              </a:spcBef>
              <a:spcAft>
                <a:spcPts val="0"/>
              </a:spcAft>
              <a:buSzPts val="1700"/>
              <a:buNone/>
              <a:defRPr sz="1700"/>
            </a:lvl4pPr>
            <a:lvl5pPr lvl="4" algn="ctr" rtl="0">
              <a:spcBef>
                <a:spcPts val="0"/>
              </a:spcBef>
              <a:spcAft>
                <a:spcPts val="0"/>
              </a:spcAft>
              <a:buSzPts val="1700"/>
              <a:buNone/>
              <a:defRPr sz="1700"/>
            </a:lvl5pPr>
            <a:lvl6pPr lvl="5" algn="ctr" rtl="0">
              <a:spcBef>
                <a:spcPts val="0"/>
              </a:spcBef>
              <a:spcAft>
                <a:spcPts val="0"/>
              </a:spcAft>
              <a:buSzPts val="1700"/>
              <a:buNone/>
              <a:defRPr sz="1700"/>
            </a:lvl6pPr>
            <a:lvl7pPr lvl="6" algn="ctr" rtl="0">
              <a:spcBef>
                <a:spcPts val="0"/>
              </a:spcBef>
              <a:spcAft>
                <a:spcPts val="0"/>
              </a:spcAft>
              <a:buSzPts val="1700"/>
              <a:buNone/>
              <a:defRPr sz="1700"/>
            </a:lvl7pPr>
            <a:lvl8pPr lvl="7" algn="ctr" rtl="0">
              <a:spcBef>
                <a:spcPts val="0"/>
              </a:spcBef>
              <a:spcAft>
                <a:spcPts val="0"/>
              </a:spcAft>
              <a:buSzPts val="1700"/>
              <a:buNone/>
              <a:defRPr sz="1700"/>
            </a:lvl8pPr>
            <a:lvl9pPr lvl="8" algn="ctr" rtl="0">
              <a:spcBef>
                <a:spcPts val="0"/>
              </a:spcBef>
              <a:spcAft>
                <a:spcPts val="0"/>
              </a:spcAft>
              <a:buSzPts val="1700"/>
              <a:buNone/>
              <a:defRPr sz="1700"/>
            </a:lvl9pPr>
          </a:lstStyle>
          <a:p>
            <a:endParaRPr/>
          </a:p>
        </p:txBody>
      </p:sp>
      <p:sp>
        <p:nvSpPr>
          <p:cNvPr id="327" name="Google Shape;327;p33"/>
          <p:cNvSpPr txBox="1">
            <a:spLocks noGrp="1"/>
          </p:cNvSpPr>
          <p:nvPr>
            <p:ph type="subTitle" idx="9"/>
          </p:nvPr>
        </p:nvSpPr>
        <p:spPr>
          <a:xfrm>
            <a:off x="6150750" y="2259030"/>
            <a:ext cx="21030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28" name="Google Shape;328;p33"/>
          <p:cNvSpPr txBox="1">
            <a:spLocks noGrp="1"/>
          </p:cNvSpPr>
          <p:nvPr>
            <p:ph type="title" idx="13"/>
          </p:nvPr>
        </p:nvSpPr>
        <p:spPr>
          <a:xfrm>
            <a:off x="6150750" y="3671425"/>
            <a:ext cx="21030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700"/>
              <a:buNone/>
              <a:defRPr sz="1700">
                <a:solidFill>
                  <a:schemeClr val="accent4"/>
                </a:solidFill>
              </a:defRPr>
            </a:lvl1pPr>
            <a:lvl2pPr lvl="1" algn="ctr" rtl="0">
              <a:spcBef>
                <a:spcPts val="0"/>
              </a:spcBef>
              <a:spcAft>
                <a:spcPts val="0"/>
              </a:spcAft>
              <a:buSzPts val="1700"/>
              <a:buNone/>
              <a:defRPr sz="1700"/>
            </a:lvl2pPr>
            <a:lvl3pPr lvl="2" algn="ctr" rtl="0">
              <a:spcBef>
                <a:spcPts val="0"/>
              </a:spcBef>
              <a:spcAft>
                <a:spcPts val="0"/>
              </a:spcAft>
              <a:buSzPts val="1700"/>
              <a:buNone/>
              <a:defRPr sz="1700"/>
            </a:lvl3pPr>
            <a:lvl4pPr lvl="3" algn="ctr" rtl="0">
              <a:spcBef>
                <a:spcPts val="0"/>
              </a:spcBef>
              <a:spcAft>
                <a:spcPts val="0"/>
              </a:spcAft>
              <a:buSzPts val="1700"/>
              <a:buNone/>
              <a:defRPr sz="1700"/>
            </a:lvl4pPr>
            <a:lvl5pPr lvl="4" algn="ctr" rtl="0">
              <a:spcBef>
                <a:spcPts val="0"/>
              </a:spcBef>
              <a:spcAft>
                <a:spcPts val="0"/>
              </a:spcAft>
              <a:buSzPts val="1700"/>
              <a:buNone/>
              <a:defRPr sz="1700"/>
            </a:lvl5pPr>
            <a:lvl6pPr lvl="5" algn="ctr" rtl="0">
              <a:spcBef>
                <a:spcPts val="0"/>
              </a:spcBef>
              <a:spcAft>
                <a:spcPts val="0"/>
              </a:spcAft>
              <a:buSzPts val="1700"/>
              <a:buNone/>
              <a:defRPr sz="1700"/>
            </a:lvl6pPr>
            <a:lvl7pPr lvl="6" algn="ctr" rtl="0">
              <a:spcBef>
                <a:spcPts val="0"/>
              </a:spcBef>
              <a:spcAft>
                <a:spcPts val="0"/>
              </a:spcAft>
              <a:buSzPts val="1700"/>
              <a:buNone/>
              <a:defRPr sz="1700"/>
            </a:lvl7pPr>
            <a:lvl8pPr lvl="7" algn="ctr" rtl="0">
              <a:spcBef>
                <a:spcPts val="0"/>
              </a:spcBef>
              <a:spcAft>
                <a:spcPts val="0"/>
              </a:spcAft>
              <a:buSzPts val="1700"/>
              <a:buNone/>
              <a:defRPr sz="1700"/>
            </a:lvl8pPr>
            <a:lvl9pPr lvl="8" algn="ctr" rtl="0">
              <a:spcBef>
                <a:spcPts val="0"/>
              </a:spcBef>
              <a:spcAft>
                <a:spcPts val="0"/>
              </a:spcAft>
              <a:buSzPts val="1700"/>
              <a:buNone/>
              <a:defRPr sz="1700"/>
            </a:lvl9pPr>
          </a:lstStyle>
          <a:p>
            <a:endParaRPr/>
          </a:p>
        </p:txBody>
      </p:sp>
      <p:sp>
        <p:nvSpPr>
          <p:cNvPr id="329" name="Google Shape;329;p33"/>
          <p:cNvSpPr txBox="1">
            <a:spLocks noGrp="1"/>
          </p:cNvSpPr>
          <p:nvPr>
            <p:ph type="subTitle" idx="14"/>
          </p:nvPr>
        </p:nvSpPr>
        <p:spPr>
          <a:xfrm>
            <a:off x="6150750" y="3933625"/>
            <a:ext cx="2103600" cy="5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30" name="Google Shape;330;p33"/>
          <p:cNvSpPr txBox="1">
            <a:spLocks noGrp="1"/>
          </p:cNvSpPr>
          <p:nvPr>
            <p:ph type="title" idx="15"/>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600"/>
              <a:buNone/>
              <a:defRPr sz="3000">
                <a:solidFill>
                  <a:schemeClr val="dk2"/>
                </a:solidFill>
              </a:defRPr>
            </a:lvl1pPr>
            <a:lvl2pPr lvl="1" rtl="0">
              <a:spcBef>
                <a:spcPts val="0"/>
              </a:spcBef>
              <a:spcAft>
                <a:spcPts val="0"/>
              </a:spcAft>
              <a:buClr>
                <a:schemeClr val="dk1"/>
              </a:buClr>
              <a:buSzPts val="2700"/>
              <a:buFont typeface="Bowlby One"/>
              <a:buNone/>
              <a:defRPr sz="2700">
                <a:solidFill>
                  <a:schemeClr val="dk1"/>
                </a:solidFill>
                <a:latin typeface="Bowlby One"/>
                <a:ea typeface="Bowlby One"/>
                <a:cs typeface="Bowlby One"/>
                <a:sym typeface="Bowlby One"/>
              </a:defRPr>
            </a:lvl2pPr>
            <a:lvl3pPr lvl="2" rtl="0">
              <a:spcBef>
                <a:spcPts val="0"/>
              </a:spcBef>
              <a:spcAft>
                <a:spcPts val="0"/>
              </a:spcAft>
              <a:buClr>
                <a:schemeClr val="dk1"/>
              </a:buClr>
              <a:buSzPts val="2700"/>
              <a:buFont typeface="Bowlby One"/>
              <a:buNone/>
              <a:defRPr sz="2700">
                <a:solidFill>
                  <a:schemeClr val="dk1"/>
                </a:solidFill>
                <a:latin typeface="Bowlby One"/>
                <a:ea typeface="Bowlby One"/>
                <a:cs typeface="Bowlby One"/>
                <a:sym typeface="Bowlby One"/>
              </a:defRPr>
            </a:lvl3pPr>
            <a:lvl4pPr lvl="3" rtl="0">
              <a:spcBef>
                <a:spcPts val="0"/>
              </a:spcBef>
              <a:spcAft>
                <a:spcPts val="0"/>
              </a:spcAft>
              <a:buClr>
                <a:schemeClr val="dk1"/>
              </a:buClr>
              <a:buSzPts val="2700"/>
              <a:buFont typeface="Bowlby One"/>
              <a:buNone/>
              <a:defRPr sz="2700">
                <a:solidFill>
                  <a:schemeClr val="dk1"/>
                </a:solidFill>
                <a:latin typeface="Bowlby One"/>
                <a:ea typeface="Bowlby One"/>
                <a:cs typeface="Bowlby One"/>
                <a:sym typeface="Bowlby One"/>
              </a:defRPr>
            </a:lvl4pPr>
            <a:lvl5pPr lvl="4" rtl="0">
              <a:spcBef>
                <a:spcPts val="0"/>
              </a:spcBef>
              <a:spcAft>
                <a:spcPts val="0"/>
              </a:spcAft>
              <a:buClr>
                <a:schemeClr val="dk1"/>
              </a:buClr>
              <a:buSzPts val="2700"/>
              <a:buFont typeface="Bowlby One"/>
              <a:buNone/>
              <a:defRPr sz="2700">
                <a:solidFill>
                  <a:schemeClr val="dk1"/>
                </a:solidFill>
                <a:latin typeface="Bowlby One"/>
                <a:ea typeface="Bowlby One"/>
                <a:cs typeface="Bowlby One"/>
                <a:sym typeface="Bowlby One"/>
              </a:defRPr>
            </a:lvl5pPr>
            <a:lvl6pPr lvl="5" rtl="0">
              <a:spcBef>
                <a:spcPts val="0"/>
              </a:spcBef>
              <a:spcAft>
                <a:spcPts val="0"/>
              </a:spcAft>
              <a:buClr>
                <a:schemeClr val="dk1"/>
              </a:buClr>
              <a:buSzPts val="2700"/>
              <a:buFont typeface="Bowlby One"/>
              <a:buNone/>
              <a:defRPr sz="2700">
                <a:solidFill>
                  <a:schemeClr val="dk1"/>
                </a:solidFill>
                <a:latin typeface="Bowlby One"/>
                <a:ea typeface="Bowlby One"/>
                <a:cs typeface="Bowlby One"/>
                <a:sym typeface="Bowlby One"/>
              </a:defRPr>
            </a:lvl6pPr>
            <a:lvl7pPr lvl="6" rtl="0">
              <a:spcBef>
                <a:spcPts val="0"/>
              </a:spcBef>
              <a:spcAft>
                <a:spcPts val="0"/>
              </a:spcAft>
              <a:buClr>
                <a:schemeClr val="dk1"/>
              </a:buClr>
              <a:buSzPts val="2700"/>
              <a:buFont typeface="Bowlby One"/>
              <a:buNone/>
              <a:defRPr sz="2700">
                <a:solidFill>
                  <a:schemeClr val="dk1"/>
                </a:solidFill>
                <a:latin typeface="Bowlby One"/>
                <a:ea typeface="Bowlby One"/>
                <a:cs typeface="Bowlby One"/>
                <a:sym typeface="Bowlby One"/>
              </a:defRPr>
            </a:lvl7pPr>
            <a:lvl8pPr lvl="7" rtl="0">
              <a:spcBef>
                <a:spcPts val="0"/>
              </a:spcBef>
              <a:spcAft>
                <a:spcPts val="0"/>
              </a:spcAft>
              <a:buClr>
                <a:schemeClr val="dk1"/>
              </a:buClr>
              <a:buSzPts val="2700"/>
              <a:buFont typeface="Bowlby One"/>
              <a:buNone/>
              <a:defRPr sz="2700">
                <a:solidFill>
                  <a:schemeClr val="dk1"/>
                </a:solidFill>
                <a:latin typeface="Bowlby One"/>
                <a:ea typeface="Bowlby One"/>
                <a:cs typeface="Bowlby One"/>
                <a:sym typeface="Bowlby One"/>
              </a:defRPr>
            </a:lvl8pPr>
            <a:lvl9pPr lvl="8" rtl="0">
              <a:spcBef>
                <a:spcPts val="0"/>
              </a:spcBef>
              <a:spcAft>
                <a:spcPts val="0"/>
              </a:spcAft>
              <a:buClr>
                <a:schemeClr val="dk1"/>
              </a:buClr>
              <a:buSzPts val="2700"/>
              <a:buFont typeface="Bowlby One"/>
              <a:buNone/>
              <a:defRPr sz="2700">
                <a:solidFill>
                  <a:schemeClr val="dk1"/>
                </a:solidFill>
                <a:latin typeface="Bowlby One"/>
                <a:ea typeface="Bowlby One"/>
                <a:cs typeface="Bowlby One"/>
                <a:sym typeface="Bowlby 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p:cSld name="CUSTOM_7">
    <p:bg>
      <p:bgPr>
        <a:solidFill>
          <a:schemeClr val="dk2"/>
        </a:solidFill>
        <a:effectLst/>
      </p:bgPr>
    </p:bg>
    <p:spTree>
      <p:nvGrpSpPr>
        <p:cNvPr id="1" name="Shape 331"/>
        <p:cNvGrpSpPr/>
        <p:nvPr/>
      </p:nvGrpSpPr>
      <p:grpSpPr>
        <a:xfrm>
          <a:off x="0" y="0"/>
          <a:ext cx="0" cy="0"/>
          <a:chOff x="0" y="0"/>
          <a:chExt cx="0" cy="0"/>
        </a:xfrm>
      </p:grpSpPr>
      <p:grpSp>
        <p:nvGrpSpPr>
          <p:cNvPr id="332" name="Google Shape;332;p34"/>
          <p:cNvGrpSpPr/>
          <p:nvPr/>
        </p:nvGrpSpPr>
        <p:grpSpPr>
          <a:xfrm>
            <a:off x="159674" y="139383"/>
            <a:ext cx="8824651" cy="4864733"/>
            <a:chOff x="238125" y="887600"/>
            <a:chExt cx="7127000" cy="3928875"/>
          </a:xfrm>
        </p:grpSpPr>
        <p:sp>
          <p:nvSpPr>
            <p:cNvPr id="333" name="Google Shape;333;p34"/>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4"/>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4"/>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4"/>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 name="Google Shape;337;p34"/>
          <p:cNvSpPr txBox="1">
            <a:spLocks noGrp="1"/>
          </p:cNvSpPr>
          <p:nvPr>
            <p:ph type="title" hasCustomPrompt="1"/>
          </p:nvPr>
        </p:nvSpPr>
        <p:spPr>
          <a:xfrm>
            <a:off x="1683000" y="691900"/>
            <a:ext cx="5778000" cy="8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800">
                <a:solidFill>
                  <a:schemeClr val="accen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38" name="Google Shape;338;p34"/>
          <p:cNvSpPr txBox="1">
            <a:spLocks noGrp="1"/>
          </p:cNvSpPr>
          <p:nvPr>
            <p:ph type="subTitle" idx="1"/>
          </p:nvPr>
        </p:nvSpPr>
        <p:spPr>
          <a:xfrm>
            <a:off x="1683000" y="1537900"/>
            <a:ext cx="5778000" cy="33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Montserrat"/>
              <a:buNone/>
              <a:defRPr sz="1600">
                <a:solidFill>
                  <a:schemeClr val="accent1"/>
                </a:solidFill>
              </a:defRPr>
            </a:lvl1pPr>
            <a:lvl2pPr lvl="1" algn="ctr" rtl="0">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ctr" rtl="0">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ctr" rtl="0">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ctr" rtl="0">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ctr" rtl="0">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ctr" rtl="0">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ctr" rtl="0">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ctr" rtl="0">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a:endParaRPr/>
          </a:p>
        </p:txBody>
      </p:sp>
      <p:sp>
        <p:nvSpPr>
          <p:cNvPr id="339" name="Google Shape;339;p34"/>
          <p:cNvSpPr txBox="1">
            <a:spLocks noGrp="1"/>
          </p:cNvSpPr>
          <p:nvPr>
            <p:ph type="title" idx="2" hasCustomPrompt="1"/>
          </p:nvPr>
        </p:nvSpPr>
        <p:spPr>
          <a:xfrm>
            <a:off x="1683000" y="1980113"/>
            <a:ext cx="5778000" cy="8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800">
                <a:solidFill>
                  <a:schemeClr val="accen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40" name="Google Shape;340;p34"/>
          <p:cNvSpPr txBox="1">
            <a:spLocks noGrp="1"/>
          </p:cNvSpPr>
          <p:nvPr>
            <p:ph type="subTitle" idx="3"/>
          </p:nvPr>
        </p:nvSpPr>
        <p:spPr>
          <a:xfrm>
            <a:off x="1683000" y="2826113"/>
            <a:ext cx="5778000" cy="33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Montserrat"/>
              <a:buNone/>
              <a:defRPr sz="1600">
                <a:solidFill>
                  <a:schemeClr val="accent1"/>
                </a:solidFill>
              </a:defRPr>
            </a:lvl1pPr>
            <a:lvl2pPr lvl="1" algn="ctr" rtl="0">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ctr" rtl="0">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ctr" rtl="0">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ctr" rtl="0">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ctr" rtl="0">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ctr" rtl="0">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ctr" rtl="0">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ctr" rtl="0">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a:endParaRPr/>
          </a:p>
        </p:txBody>
      </p:sp>
      <p:sp>
        <p:nvSpPr>
          <p:cNvPr id="341" name="Google Shape;341;p34"/>
          <p:cNvSpPr txBox="1">
            <a:spLocks noGrp="1"/>
          </p:cNvSpPr>
          <p:nvPr>
            <p:ph type="title" idx="4" hasCustomPrompt="1"/>
          </p:nvPr>
        </p:nvSpPr>
        <p:spPr>
          <a:xfrm>
            <a:off x="1683000" y="3268325"/>
            <a:ext cx="5778000" cy="8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800">
                <a:solidFill>
                  <a:schemeClr val="accen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42" name="Google Shape;342;p34"/>
          <p:cNvSpPr txBox="1">
            <a:spLocks noGrp="1"/>
          </p:cNvSpPr>
          <p:nvPr>
            <p:ph type="subTitle" idx="5"/>
          </p:nvPr>
        </p:nvSpPr>
        <p:spPr>
          <a:xfrm>
            <a:off x="1683000" y="4114325"/>
            <a:ext cx="5778000" cy="33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Montserrat"/>
              <a:buNone/>
              <a:defRPr sz="1600">
                <a:solidFill>
                  <a:schemeClr val="accent1"/>
                </a:solidFill>
              </a:defRPr>
            </a:lvl1pPr>
            <a:lvl2pPr lvl="1" algn="ctr" rtl="0">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ctr" rtl="0">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ctr" rtl="0">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ctr" rtl="0">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ctr" rtl="0">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ctr" rtl="0">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ctr" rtl="0">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ctr" rtl="0">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Numbers and text 1">
  <p:cSld name="CUSTOM_7_1">
    <p:spTree>
      <p:nvGrpSpPr>
        <p:cNvPr id="1" name="Shape 343"/>
        <p:cNvGrpSpPr/>
        <p:nvPr/>
      </p:nvGrpSpPr>
      <p:grpSpPr>
        <a:xfrm>
          <a:off x="0" y="0"/>
          <a:ext cx="0" cy="0"/>
          <a:chOff x="0" y="0"/>
          <a:chExt cx="0" cy="0"/>
        </a:xfrm>
      </p:grpSpPr>
      <p:sp>
        <p:nvSpPr>
          <p:cNvPr id="344" name="Google Shape;344;p3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6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700"/>
              <a:buNone/>
              <a:defRPr sz="2700">
                <a:solidFill>
                  <a:schemeClr val="dk1"/>
                </a:solidFill>
              </a:defRPr>
            </a:lvl2pPr>
            <a:lvl3pPr lvl="2" rtl="0">
              <a:spcBef>
                <a:spcPts val="0"/>
              </a:spcBef>
              <a:spcAft>
                <a:spcPts val="0"/>
              </a:spcAft>
              <a:buClr>
                <a:schemeClr val="dk1"/>
              </a:buClr>
              <a:buSzPts val="2700"/>
              <a:buNone/>
              <a:defRPr sz="2700">
                <a:solidFill>
                  <a:schemeClr val="dk1"/>
                </a:solidFill>
              </a:defRPr>
            </a:lvl3pPr>
            <a:lvl4pPr lvl="3" rtl="0">
              <a:spcBef>
                <a:spcPts val="0"/>
              </a:spcBef>
              <a:spcAft>
                <a:spcPts val="0"/>
              </a:spcAft>
              <a:buClr>
                <a:schemeClr val="dk1"/>
              </a:buClr>
              <a:buSzPts val="2700"/>
              <a:buNone/>
              <a:defRPr sz="2700">
                <a:solidFill>
                  <a:schemeClr val="dk1"/>
                </a:solidFill>
              </a:defRPr>
            </a:lvl4pPr>
            <a:lvl5pPr lvl="4" rtl="0">
              <a:spcBef>
                <a:spcPts val="0"/>
              </a:spcBef>
              <a:spcAft>
                <a:spcPts val="0"/>
              </a:spcAft>
              <a:buClr>
                <a:schemeClr val="dk1"/>
              </a:buClr>
              <a:buSzPts val="2700"/>
              <a:buNone/>
              <a:defRPr sz="2700">
                <a:solidFill>
                  <a:schemeClr val="dk1"/>
                </a:solidFill>
              </a:defRPr>
            </a:lvl5pPr>
            <a:lvl6pPr lvl="5" rtl="0">
              <a:spcBef>
                <a:spcPts val="0"/>
              </a:spcBef>
              <a:spcAft>
                <a:spcPts val="0"/>
              </a:spcAft>
              <a:buClr>
                <a:schemeClr val="dk1"/>
              </a:buClr>
              <a:buSzPts val="2700"/>
              <a:buNone/>
              <a:defRPr sz="2700">
                <a:solidFill>
                  <a:schemeClr val="dk1"/>
                </a:solidFill>
              </a:defRPr>
            </a:lvl6pPr>
            <a:lvl7pPr lvl="6" rtl="0">
              <a:spcBef>
                <a:spcPts val="0"/>
              </a:spcBef>
              <a:spcAft>
                <a:spcPts val="0"/>
              </a:spcAft>
              <a:buClr>
                <a:schemeClr val="dk1"/>
              </a:buClr>
              <a:buSzPts val="2700"/>
              <a:buNone/>
              <a:defRPr sz="2700">
                <a:solidFill>
                  <a:schemeClr val="dk1"/>
                </a:solidFill>
              </a:defRPr>
            </a:lvl7pPr>
            <a:lvl8pPr lvl="7" rtl="0">
              <a:spcBef>
                <a:spcPts val="0"/>
              </a:spcBef>
              <a:spcAft>
                <a:spcPts val="0"/>
              </a:spcAft>
              <a:buClr>
                <a:schemeClr val="dk1"/>
              </a:buClr>
              <a:buSzPts val="2700"/>
              <a:buNone/>
              <a:defRPr sz="2700">
                <a:solidFill>
                  <a:schemeClr val="dk1"/>
                </a:solidFill>
              </a:defRPr>
            </a:lvl8pPr>
            <a:lvl9pPr lvl="8" rtl="0">
              <a:spcBef>
                <a:spcPts val="0"/>
              </a:spcBef>
              <a:spcAft>
                <a:spcPts val="0"/>
              </a:spcAft>
              <a:buClr>
                <a:schemeClr val="dk1"/>
              </a:buClr>
              <a:buSzPts val="2700"/>
              <a:buNone/>
              <a:defRPr sz="2700">
                <a:solidFill>
                  <a:schemeClr val="dk1"/>
                </a:solidFill>
              </a:defRPr>
            </a:lvl9pPr>
          </a:lstStyle>
          <a:p>
            <a:endParaRPr/>
          </a:p>
        </p:txBody>
      </p:sp>
      <p:grpSp>
        <p:nvGrpSpPr>
          <p:cNvPr id="345" name="Google Shape;345;p35"/>
          <p:cNvGrpSpPr/>
          <p:nvPr/>
        </p:nvGrpSpPr>
        <p:grpSpPr>
          <a:xfrm>
            <a:off x="159674" y="139383"/>
            <a:ext cx="8824651" cy="4864733"/>
            <a:chOff x="238125" y="887600"/>
            <a:chExt cx="7127000" cy="3928875"/>
          </a:xfrm>
        </p:grpSpPr>
        <p:sp>
          <p:nvSpPr>
            <p:cNvPr id="346" name="Google Shape;346;p35"/>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 name="Google Shape;350;p35"/>
          <p:cNvSpPr txBox="1">
            <a:spLocks noGrp="1"/>
          </p:cNvSpPr>
          <p:nvPr>
            <p:ph type="title" idx="2" hasCustomPrompt="1"/>
          </p:nvPr>
        </p:nvSpPr>
        <p:spPr>
          <a:xfrm>
            <a:off x="1039625" y="1363825"/>
            <a:ext cx="1079100" cy="3192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6200"/>
              <a:buNone/>
              <a:defRPr sz="1800">
                <a:solidFill>
                  <a:schemeClr val="accen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51" name="Google Shape;351;p35"/>
          <p:cNvSpPr txBox="1">
            <a:spLocks noGrp="1"/>
          </p:cNvSpPr>
          <p:nvPr>
            <p:ph type="title" idx="3" hasCustomPrompt="1"/>
          </p:nvPr>
        </p:nvSpPr>
        <p:spPr>
          <a:xfrm>
            <a:off x="3066400" y="1364639"/>
            <a:ext cx="1079100" cy="3192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6200"/>
              <a:buNone/>
              <a:defRPr sz="1800">
                <a:solidFill>
                  <a:schemeClr val="accent6"/>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52" name="Google Shape;352;p35"/>
          <p:cNvSpPr txBox="1">
            <a:spLocks noGrp="1"/>
          </p:cNvSpPr>
          <p:nvPr>
            <p:ph type="title" idx="4" hasCustomPrompt="1"/>
          </p:nvPr>
        </p:nvSpPr>
        <p:spPr>
          <a:xfrm>
            <a:off x="7021625" y="1364639"/>
            <a:ext cx="1079100" cy="3192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6200"/>
              <a:buNone/>
              <a:defRPr sz="1800">
                <a:solidFill>
                  <a:schemeClr val="accent6"/>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53" name="Google Shape;353;p35"/>
          <p:cNvSpPr txBox="1">
            <a:spLocks noGrp="1"/>
          </p:cNvSpPr>
          <p:nvPr>
            <p:ph type="title" idx="5"/>
          </p:nvPr>
        </p:nvSpPr>
        <p:spPr>
          <a:xfrm>
            <a:off x="713225" y="3441075"/>
            <a:ext cx="17319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354" name="Google Shape;354;p35"/>
          <p:cNvSpPr txBox="1">
            <a:spLocks noGrp="1"/>
          </p:cNvSpPr>
          <p:nvPr>
            <p:ph type="subTitle" idx="1"/>
          </p:nvPr>
        </p:nvSpPr>
        <p:spPr>
          <a:xfrm>
            <a:off x="715025" y="3703275"/>
            <a:ext cx="1728300" cy="71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55" name="Google Shape;355;p35"/>
          <p:cNvSpPr txBox="1">
            <a:spLocks noGrp="1"/>
          </p:cNvSpPr>
          <p:nvPr>
            <p:ph type="title" idx="6"/>
          </p:nvPr>
        </p:nvSpPr>
        <p:spPr>
          <a:xfrm>
            <a:off x="2741800" y="3441080"/>
            <a:ext cx="17283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356" name="Google Shape;356;p35"/>
          <p:cNvSpPr txBox="1">
            <a:spLocks noGrp="1"/>
          </p:cNvSpPr>
          <p:nvPr>
            <p:ph type="subTitle" idx="7"/>
          </p:nvPr>
        </p:nvSpPr>
        <p:spPr>
          <a:xfrm>
            <a:off x="2741800" y="3703280"/>
            <a:ext cx="1728300" cy="72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57" name="Google Shape;357;p35"/>
          <p:cNvSpPr txBox="1">
            <a:spLocks noGrp="1"/>
          </p:cNvSpPr>
          <p:nvPr>
            <p:ph type="title" idx="8"/>
          </p:nvPr>
        </p:nvSpPr>
        <p:spPr>
          <a:xfrm>
            <a:off x="6697025" y="3441080"/>
            <a:ext cx="17283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358" name="Google Shape;358;p35"/>
          <p:cNvSpPr txBox="1">
            <a:spLocks noGrp="1"/>
          </p:cNvSpPr>
          <p:nvPr>
            <p:ph type="subTitle" idx="9"/>
          </p:nvPr>
        </p:nvSpPr>
        <p:spPr>
          <a:xfrm>
            <a:off x="6697025" y="3703280"/>
            <a:ext cx="1728300" cy="72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
        <p:nvSpPr>
          <p:cNvPr id="359" name="Google Shape;359;p35"/>
          <p:cNvSpPr txBox="1">
            <a:spLocks noGrp="1"/>
          </p:cNvSpPr>
          <p:nvPr>
            <p:ph type="title" idx="13" hasCustomPrompt="1"/>
          </p:nvPr>
        </p:nvSpPr>
        <p:spPr>
          <a:xfrm>
            <a:off x="5094963" y="1364639"/>
            <a:ext cx="1079100" cy="3192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SzPts val="6200"/>
              <a:buNone/>
              <a:defRPr sz="1800">
                <a:solidFill>
                  <a:schemeClr val="accent6"/>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60" name="Google Shape;360;p35"/>
          <p:cNvSpPr txBox="1">
            <a:spLocks noGrp="1"/>
          </p:cNvSpPr>
          <p:nvPr>
            <p:ph type="title" idx="14"/>
          </p:nvPr>
        </p:nvSpPr>
        <p:spPr>
          <a:xfrm>
            <a:off x="4770363" y="3441080"/>
            <a:ext cx="1728300" cy="33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700"/>
              <a:buNone/>
              <a:defRPr sz="1700">
                <a:solidFill>
                  <a:schemeClr val="accent4"/>
                </a:solidFill>
              </a:defRPr>
            </a:lvl1pPr>
            <a:lvl2pPr lvl="1" algn="ctr" rtl="0">
              <a:spcBef>
                <a:spcPts val="0"/>
              </a:spcBef>
              <a:spcAft>
                <a:spcPts val="0"/>
              </a:spcAft>
              <a:buClr>
                <a:schemeClr val="accent4"/>
              </a:buClr>
              <a:buSzPts val="1700"/>
              <a:buNone/>
              <a:defRPr sz="1700">
                <a:solidFill>
                  <a:schemeClr val="accent4"/>
                </a:solidFill>
              </a:defRPr>
            </a:lvl2pPr>
            <a:lvl3pPr lvl="2" algn="ctr" rtl="0">
              <a:spcBef>
                <a:spcPts val="0"/>
              </a:spcBef>
              <a:spcAft>
                <a:spcPts val="0"/>
              </a:spcAft>
              <a:buClr>
                <a:schemeClr val="accent4"/>
              </a:buClr>
              <a:buSzPts val="1700"/>
              <a:buNone/>
              <a:defRPr sz="1700">
                <a:solidFill>
                  <a:schemeClr val="accent4"/>
                </a:solidFill>
              </a:defRPr>
            </a:lvl3pPr>
            <a:lvl4pPr lvl="3" algn="ctr" rtl="0">
              <a:spcBef>
                <a:spcPts val="0"/>
              </a:spcBef>
              <a:spcAft>
                <a:spcPts val="0"/>
              </a:spcAft>
              <a:buClr>
                <a:schemeClr val="accent4"/>
              </a:buClr>
              <a:buSzPts val="1700"/>
              <a:buNone/>
              <a:defRPr sz="1700">
                <a:solidFill>
                  <a:schemeClr val="accent4"/>
                </a:solidFill>
              </a:defRPr>
            </a:lvl4pPr>
            <a:lvl5pPr lvl="4" algn="ctr" rtl="0">
              <a:spcBef>
                <a:spcPts val="0"/>
              </a:spcBef>
              <a:spcAft>
                <a:spcPts val="0"/>
              </a:spcAft>
              <a:buClr>
                <a:schemeClr val="accent4"/>
              </a:buClr>
              <a:buSzPts val="1700"/>
              <a:buNone/>
              <a:defRPr sz="1700">
                <a:solidFill>
                  <a:schemeClr val="accent4"/>
                </a:solidFill>
              </a:defRPr>
            </a:lvl5pPr>
            <a:lvl6pPr lvl="5" algn="ctr" rtl="0">
              <a:spcBef>
                <a:spcPts val="0"/>
              </a:spcBef>
              <a:spcAft>
                <a:spcPts val="0"/>
              </a:spcAft>
              <a:buClr>
                <a:schemeClr val="accent4"/>
              </a:buClr>
              <a:buSzPts val="1700"/>
              <a:buNone/>
              <a:defRPr sz="1700">
                <a:solidFill>
                  <a:schemeClr val="accent4"/>
                </a:solidFill>
              </a:defRPr>
            </a:lvl6pPr>
            <a:lvl7pPr lvl="6" algn="ctr" rtl="0">
              <a:spcBef>
                <a:spcPts val="0"/>
              </a:spcBef>
              <a:spcAft>
                <a:spcPts val="0"/>
              </a:spcAft>
              <a:buClr>
                <a:schemeClr val="accent4"/>
              </a:buClr>
              <a:buSzPts val="1700"/>
              <a:buNone/>
              <a:defRPr sz="1700">
                <a:solidFill>
                  <a:schemeClr val="accent4"/>
                </a:solidFill>
              </a:defRPr>
            </a:lvl7pPr>
            <a:lvl8pPr lvl="7" algn="ctr" rtl="0">
              <a:spcBef>
                <a:spcPts val="0"/>
              </a:spcBef>
              <a:spcAft>
                <a:spcPts val="0"/>
              </a:spcAft>
              <a:buClr>
                <a:schemeClr val="accent4"/>
              </a:buClr>
              <a:buSzPts val="1700"/>
              <a:buNone/>
              <a:defRPr sz="1700">
                <a:solidFill>
                  <a:schemeClr val="accent4"/>
                </a:solidFill>
              </a:defRPr>
            </a:lvl8pPr>
            <a:lvl9pPr lvl="8" algn="ctr" rtl="0">
              <a:spcBef>
                <a:spcPts val="0"/>
              </a:spcBef>
              <a:spcAft>
                <a:spcPts val="0"/>
              </a:spcAft>
              <a:buClr>
                <a:schemeClr val="accent4"/>
              </a:buClr>
              <a:buSzPts val="1700"/>
              <a:buNone/>
              <a:defRPr sz="1700">
                <a:solidFill>
                  <a:schemeClr val="accent4"/>
                </a:solidFill>
              </a:defRPr>
            </a:lvl9pPr>
          </a:lstStyle>
          <a:p>
            <a:endParaRPr/>
          </a:p>
        </p:txBody>
      </p:sp>
      <p:sp>
        <p:nvSpPr>
          <p:cNvPr id="361" name="Google Shape;361;p35"/>
          <p:cNvSpPr txBox="1">
            <a:spLocks noGrp="1"/>
          </p:cNvSpPr>
          <p:nvPr>
            <p:ph type="subTitle" idx="15"/>
          </p:nvPr>
        </p:nvSpPr>
        <p:spPr>
          <a:xfrm>
            <a:off x="4770363" y="3703280"/>
            <a:ext cx="1728300" cy="72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Montserrat"/>
              <a:buNone/>
              <a:defRPr sz="1400"/>
            </a:lvl1pPr>
            <a:lvl2pPr lvl="1" algn="ctr" rtl="0">
              <a:lnSpc>
                <a:spcPct val="100000"/>
              </a:lnSpc>
              <a:spcBef>
                <a:spcPts val="0"/>
              </a:spcBef>
              <a:spcAft>
                <a:spcPts val="0"/>
              </a:spcAft>
              <a:buSzPts val="1400"/>
              <a:buFont typeface="Montserrat"/>
              <a:buNone/>
              <a:defRPr>
                <a:latin typeface="Montserrat"/>
                <a:ea typeface="Montserrat"/>
                <a:cs typeface="Montserrat"/>
                <a:sym typeface="Montserrat"/>
              </a:defRPr>
            </a:lvl2pPr>
            <a:lvl3pPr lvl="2" algn="ctr" rtl="0">
              <a:lnSpc>
                <a:spcPct val="100000"/>
              </a:lnSpc>
              <a:spcBef>
                <a:spcPts val="0"/>
              </a:spcBef>
              <a:spcAft>
                <a:spcPts val="0"/>
              </a:spcAft>
              <a:buSzPts val="1400"/>
              <a:buFont typeface="Montserrat"/>
              <a:buNone/>
              <a:defRPr>
                <a:latin typeface="Montserrat"/>
                <a:ea typeface="Montserrat"/>
                <a:cs typeface="Montserrat"/>
                <a:sym typeface="Montserrat"/>
              </a:defRPr>
            </a:lvl3pPr>
            <a:lvl4pPr lvl="3" algn="ctr" rtl="0">
              <a:lnSpc>
                <a:spcPct val="100000"/>
              </a:lnSpc>
              <a:spcBef>
                <a:spcPts val="0"/>
              </a:spcBef>
              <a:spcAft>
                <a:spcPts val="0"/>
              </a:spcAft>
              <a:buSzPts val="1400"/>
              <a:buFont typeface="Montserrat"/>
              <a:buNone/>
              <a:defRPr>
                <a:latin typeface="Montserrat"/>
                <a:ea typeface="Montserrat"/>
                <a:cs typeface="Montserrat"/>
                <a:sym typeface="Montserrat"/>
              </a:defRPr>
            </a:lvl4pPr>
            <a:lvl5pPr lvl="4" algn="ctr" rtl="0">
              <a:lnSpc>
                <a:spcPct val="100000"/>
              </a:lnSpc>
              <a:spcBef>
                <a:spcPts val="0"/>
              </a:spcBef>
              <a:spcAft>
                <a:spcPts val="0"/>
              </a:spcAft>
              <a:buSzPts val="1400"/>
              <a:buFont typeface="Montserrat"/>
              <a:buNone/>
              <a:defRPr>
                <a:latin typeface="Montserrat"/>
                <a:ea typeface="Montserrat"/>
                <a:cs typeface="Montserrat"/>
                <a:sym typeface="Montserrat"/>
              </a:defRPr>
            </a:lvl5pPr>
            <a:lvl6pPr lvl="5" algn="ctr" rtl="0">
              <a:lnSpc>
                <a:spcPct val="100000"/>
              </a:lnSpc>
              <a:spcBef>
                <a:spcPts val="0"/>
              </a:spcBef>
              <a:spcAft>
                <a:spcPts val="0"/>
              </a:spcAft>
              <a:buSzPts val="1400"/>
              <a:buFont typeface="Montserrat"/>
              <a:buNone/>
              <a:defRPr>
                <a:latin typeface="Montserrat"/>
                <a:ea typeface="Montserrat"/>
                <a:cs typeface="Montserrat"/>
                <a:sym typeface="Montserrat"/>
              </a:defRPr>
            </a:lvl6pPr>
            <a:lvl7pPr lvl="6" algn="ctr" rtl="0">
              <a:lnSpc>
                <a:spcPct val="100000"/>
              </a:lnSpc>
              <a:spcBef>
                <a:spcPts val="0"/>
              </a:spcBef>
              <a:spcAft>
                <a:spcPts val="0"/>
              </a:spcAft>
              <a:buSzPts val="1400"/>
              <a:buFont typeface="Montserrat"/>
              <a:buNone/>
              <a:defRPr>
                <a:latin typeface="Montserrat"/>
                <a:ea typeface="Montserrat"/>
                <a:cs typeface="Montserrat"/>
                <a:sym typeface="Montserrat"/>
              </a:defRPr>
            </a:lvl7pPr>
            <a:lvl8pPr lvl="7" algn="ctr" rtl="0">
              <a:lnSpc>
                <a:spcPct val="100000"/>
              </a:lnSpc>
              <a:spcBef>
                <a:spcPts val="0"/>
              </a:spcBef>
              <a:spcAft>
                <a:spcPts val="0"/>
              </a:spcAft>
              <a:buSzPts val="1400"/>
              <a:buFont typeface="Montserrat"/>
              <a:buNone/>
              <a:defRPr>
                <a:latin typeface="Montserrat"/>
                <a:ea typeface="Montserrat"/>
                <a:cs typeface="Montserrat"/>
                <a:sym typeface="Montserrat"/>
              </a:defRPr>
            </a:lvl8pPr>
            <a:lvl9pPr lvl="8" algn="ctr" rtl="0">
              <a:lnSpc>
                <a:spcPct val="100000"/>
              </a:lnSpc>
              <a:spcBef>
                <a:spcPts val="0"/>
              </a:spcBef>
              <a:spcAft>
                <a:spcPts val="0"/>
              </a:spcAft>
              <a:buSzPts val="1400"/>
              <a:buFont typeface="Montserrat"/>
              <a:buNone/>
              <a:defRPr>
                <a:latin typeface="Montserrat"/>
                <a:ea typeface="Montserrat"/>
                <a:cs typeface="Montserrat"/>
                <a:sym typeface="Montserrat"/>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CUSTOM_9">
    <p:bg>
      <p:bgPr>
        <a:solidFill>
          <a:schemeClr val="dk2"/>
        </a:solidFill>
        <a:effectLst/>
      </p:bgPr>
    </p:bg>
    <p:spTree>
      <p:nvGrpSpPr>
        <p:cNvPr id="1" name="Shape 362"/>
        <p:cNvGrpSpPr/>
        <p:nvPr/>
      </p:nvGrpSpPr>
      <p:grpSpPr>
        <a:xfrm>
          <a:off x="0" y="0"/>
          <a:ext cx="0" cy="0"/>
          <a:chOff x="0" y="0"/>
          <a:chExt cx="0" cy="0"/>
        </a:xfrm>
      </p:grpSpPr>
      <p:grpSp>
        <p:nvGrpSpPr>
          <p:cNvPr id="363" name="Google Shape;363;p36"/>
          <p:cNvGrpSpPr/>
          <p:nvPr/>
        </p:nvGrpSpPr>
        <p:grpSpPr>
          <a:xfrm>
            <a:off x="159674" y="139383"/>
            <a:ext cx="8824651" cy="4864733"/>
            <a:chOff x="238125" y="887600"/>
            <a:chExt cx="7127000" cy="3928875"/>
          </a:xfrm>
        </p:grpSpPr>
        <p:sp>
          <p:nvSpPr>
            <p:cNvPr id="364" name="Google Shape;364;p36"/>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6"/>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6"/>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6"/>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 name="Google Shape;368;p36"/>
          <p:cNvSpPr txBox="1">
            <a:spLocks noGrp="1"/>
          </p:cNvSpPr>
          <p:nvPr>
            <p:ph type="ctrTitle"/>
          </p:nvPr>
        </p:nvSpPr>
        <p:spPr>
          <a:xfrm>
            <a:off x="713226" y="688475"/>
            <a:ext cx="4201800" cy="879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5200"/>
              <a:buNone/>
              <a:defRPr sz="5200">
                <a:solidFill>
                  <a:schemeClr val="accen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69" name="Google Shape;369;p36"/>
          <p:cNvSpPr txBox="1">
            <a:spLocks noGrp="1"/>
          </p:cNvSpPr>
          <p:nvPr>
            <p:ph type="subTitle" idx="1"/>
          </p:nvPr>
        </p:nvSpPr>
        <p:spPr>
          <a:xfrm>
            <a:off x="713225" y="1568375"/>
            <a:ext cx="4201800" cy="113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400"/>
              <a:buNone/>
              <a:defRPr>
                <a:solidFill>
                  <a:schemeClr val="accent1"/>
                </a:solidFill>
              </a:defRPr>
            </a:lvl1pPr>
            <a:lvl2pPr lvl="1" algn="ctr" rtl="0">
              <a:lnSpc>
                <a:spcPct val="100000"/>
              </a:lnSpc>
              <a:spcBef>
                <a:spcPts val="0"/>
              </a:spcBef>
              <a:spcAft>
                <a:spcPts val="0"/>
              </a:spcAft>
              <a:buClr>
                <a:schemeClr val="accent1"/>
              </a:buClr>
              <a:buSzPts val="1400"/>
              <a:buNone/>
              <a:defRPr>
                <a:solidFill>
                  <a:schemeClr val="accent1"/>
                </a:solidFill>
              </a:defRPr>
            </a:lvl2pPr>
            <a:lvl3pPr lvl="2" algn="ctr" rtl="0">
              <a:lnSpc>
                <a:spcPct val="100000"/>
              </a:lnSpc>
              <a:spcBef>
                <a:spcPts val="0"/>
              </a:spcBef>
              <a:spcAft>
                <a:spcPts val="0"/>
              </a:spcAft>
              <a:buClr>
                <a:schemeClr val="accent1"/>
              </a:buClr>
              <a:buSzPts val="1400"/>
              <a:buNone/>
              <a:defRPr>
                <a:solidFill>
                  <a:schemeClr val="accent1"/>
                </a:solidFill>
              </a:defRPr>
            </a:lvl3pPr>
            <a:lvl4pPr lvl="3" algn="ctr" rtl="0">
              <a:lnSpc>
                <a:spcPct val="100000"/>
              </a:lnSpc>
              <a:spcBef>
                <a:spcPts val="0"/>
              </a:spcBef>
              <a:spcAft>
                <a:spcPts val="0"/>
              </a:spcAft>
              <a:buClr>
                <a:schemeClr val="accent1"/>
              </a:buClr>
              <a:buSzPts val="1400"/>
              <a:buNone/>
              <a:defRPr>
                <a:solidFill>
                  <a:schemeClr val="accent1"/>
                </a:solidFill>
              </a:defRPr>
            </a:lvl4pPr>
            <a:lvl5pPr lvl="4" algn="ctr" rtl="0">
              <a:lnSpc>
                <a:spcPct val="100000"/>
              </a:lnSpc>
              <a:spcBef>
                <a:spcPts val="0"/>
              </a:spcBef>
              <a:spcAft>
                <a:spcPts val="0"/>
              </a:spcAft>
              <a:buClr>
                <a:schemeClr val="accent1"/>
              </a:buClr>
              <a:buSzPts val="1400"/>
              <a:buNone/>
              <a:defRPr>
                <a:solidFill>
                  <a:schemeClr val="accent1"/>
                </a:solidFill>
              </a:defRPr>
            </a:lvl5pPr>
            <a:lvl6pPr lvl="5" algn="ctr" rtl="0">
              <a:lnSpc>
                <a:spcPct val="100000"/>
              </a:lnSpc>
              <a:spcBef>
                <a:spcPts val="0"/>
              </a:spcBef>
              <a:spcAft>
                <a:spcPts val="0"/>
              </a:spcAft>
              <a:buClr>
                <a:schemeClr val="accent1"/>
              </a:buClr>
              <a:buSzPts val="1400"/>
              <a:buNone/>
              <a:defRPr>
                <a:solidFill>
                  <a:schemeClr val="accent1"/>
                </a:solidFill>
              </a:defRPr>
            </a:lvl6pPr>
            <a:lvl7pPr lvl="6" algn="ctr" rtl="0">
              <a:lnSpc>
                <a:spcPct val="100000"/>
              </a:lnSpc>
              <a:spcBef>
                <a:spcPts val="0"/>
              </a:spcBef>
              <a:spcAft>
                <a:spcPts val="0"/>
              </a:spcAft>
              <a:buClr>
                <a:schemeClr val="accent1"/>
              </a:buClr>
              <a:buSzPts val="1400"/>
              <a:buNone/>
              <a:defRPr>
                <a:solidFill>
                  <a:schemeClr val="accent1"/>
                </a:solidFill>
              </a:defRPr>
            </a:lvl7pPr>
            <a:lvl8pPr lvl="7" algn="ctr" rtl="0">
              <a:lnSpc>
                <a:spcPct val="100000"/>
              </a:lnSpc>
              <a:spcBef>
                <a:spcPts val="0"/>
              </a:spcBef>
              <a:spcAft>
                <a:spcPts val="0"/>
              </a:spcAft>
              <a:buClr>
                <a:schemeClr val="accent1"/>
              </a:buClr>
              <a:buSzPts val="1400"/>
              <a:buNone/>
              <a:defRPr>
                <a:solidFill>
                  <a:schemeClr val="accent1"/>
                </a:solidFill>
              </a:defRPr>
            </a:lvl8pPr>
            <a:lvl9pPr lvl="8" algn="ctr" rtl="0">
              <a:lnSpc>
                <a:spcPct val="100000"/>
              </a:lnSpc>
              <a:spcBef>
                <a:spcPts val="0"/>
              </a:spcBef>
              <a:spcAft>
                <a:spcPts val="0"/>
              </a:spcAft>
              <a:buClr>
                <a:schemeClr val="accent1"/>
              </a:buClr>
              <a:buSzPts val="1400"/>
              <a:buNone/>
              <a:defRPr>
                <a:solidFill>
                  <a:schemeClr val="accent1"/>
                </a:solidFill>
              </a:defRPr>
            </a:lvl9pPr>
          </a:lstStyle>
          <a:p>
            <a:endParaRPr/>
          </a:p>
        </p:txBody>
      </p:sp>
      <p:sp>
        <p:nvSpPr>
          <p:cNvPr id="370" name="Google Shape;370;p36"/>
          <p:cNvSpPr txBox="1"/>
          <p:nvPr/>
        </p:nvSpPr>
        <p:spPr>
          <a:xfrm>
            <a:off x="713232" y="3254225"/>
            <a:ext cx="3858900" cy="812100"/>
          </a:xfrm>
          <a:prstGeom prst="rect">
            <a:avLst/>
          </a:prstGeom>
          <a:noFill/>
          <a:ln>
            <a:noFill/>
          </a:ln>
        </p:spPr>
        <p:txBody>
          <a:bodyPr spcFirstLastPara="1" wrap="square" lIns="91425" tIns="91425" rIns="0" bIns="91425" anchor="t" anchorCtr="0">
            <a:noAutofit/>
          </a:bodyPr>
          <a:lstStyle/>
          <a:p>
            <a:pPr marL="0" lvl="0" indent="0" algn="l" rtl="0">
              <a:lnSpc>
                <a:spcPct val="100000"/>
              </a:lnSpc>
              <a:spcBef>
                <a:spcPts val="300"/>
              </a:spcBef>
              <a:spcAft>
                <a:spcPts val="0"/>
              </a:spcAft>
              <a:buNone/>
            </a:pPr>
            <a:r>
              <a:rPr lang="en">
                <a:solidFill>
                  <a:schemeClr val="accent1"/>
                </a:solidFill>
                <a:latin typeface="Rubik"/>
                <a:ea typeface="Rubik"/>
                <a:cs typeface="Rubik"/>
                <a:sym typeface="Rubik"/>
              </a:rPr>
              <a:t>CREDITS: This presentation template was created by </a:t>
            </a:r>
            <a:r>
              <a:rPr lang="en">
                <a:solidFill>
                  <a:schemeClr val="accent1"/>
                </a:solidFill>
                <a:uFill>
                  <a:noFill/>
                </a:uFill>
                <a:latin typeface="Rubik"/>
                <a:ea typeface="Rubik"/>
                <a:cs typeface="Rubik"/>
                <a:sym typeface="Rubik"/>
                <a:hlinkClick r:id="rId2">
                  <a:extLst>
                    <a:ext uri="{A12FA001-AC4F-418D-AE19-62706E023703}">
                      <ahyp:hlinkClr xmlns:ahyp="http://schemas.microsoft.com/office/drawing/2018/hyperlinkcolor" val="tx"/>
                    </a:ext>
                  </a:extLst>
                </a:hlinkClick>
              </a:rPr>
              <a:t>Slidesgo</a:t>
            </a:r>
            <a:r>
              <a:rPr lang="en">
                <a:solidFill>
                  <a:schemeClr val="accent1"/>
                </a:solidFill>
                <a:latin typeface="Rubik"/>
                <a:ea typeface="Rubik"/>
                <a:cs typeface="Rubik"/>
                <a:sym typeface="Rubik"/>
              </a:rPr>
              <a:t>, including icons by </a:t>
            </a:r>
            <a:r>
              <a:rPr lang="en">
                <a:solidFill>
                  <a:schemeClr val="accent1"/>
                </a:solidFill>
                <a:uFill>
                  <a:noFill/>
                </a:uFill>
                <a:latin typeface="Rubik"/>
                <a:ea typeface="Rubik"/>
                <a:cs typeface="Rubik"/>
                <a:sym typeface="Rubik"/>
                <a:hlinkClick r:id="rId3">
                  <a:extLst>
                    <a:ext uri="{A12FA001-AC4F-418D-AE19-62706E023703}">
                      <ahyp:hlinkClr xmlns:ahyp="http://schemas.microsoft.com/office/drawing/2018/hyperlinkcolor" val="tx"/>
                    </a:ext>
                  </a:extLst>
                </a:hlinkClick>
              </a:rPr>
              <a:t>Flaticon</a:t>
            </a:r>
            <a:r>
              <a:rPr lang="en">
                <a:solidFill>
                  <a:schemeClr val="accent1"/>
                </a:solidFill>
                <a:latin typeface="Rubik"/>
                <a:ea typeface="Rubik"/>
                <a:cs typeface="Rubik"/>
                <a:sym typeface="Rubik"/>
              </a:rPr>
              <a:t>, infographics &amp; images by </a:t>
            </a:r>
            <a:r>
              <a:rPr lang="en">
                <a:solidFill>
                  <a:schemeClr val="accent1"/>
                </a:solidFill>
                <a:uFill>
                  <a:noFill/>
                </a:uFill>
                <a:latin typeface="Rubik"/>
                <a:ea typeface="Rubik"/>
                <a:cs typeface="Rubik"/>
                <a:sym typeface="Rubik"/>
                <a:hlinkClick r:id="rId4">
                  <a:extLst>
                    <a:ext uri="{A12FA001-AC4F-418D-AE19-62706E023703}">
                      <ahyp:hlinkClr xmlns:ahyp="http://schemas.microsoft.com/office/drawing/2018/hyperlinkcolor" val="tx"/>
                    </a:ext>
                  </a:extLst>
                </a:hlinkClick>
              </a:rPr>
              <a:t>Freepik</a:t>
            </a:r>
            <a:endParaRPr>
              <a:solidFill>
                <a:schemeClr val="accent1"/>
              </a:solidFill>
              <a:latin typeface="Rubik"/>
              <a:ea typeface="Rubik"/>
              <a:cs typeface="Rubik"/>
              <a:sym typeface="Rubik"/>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CUSTOM_15">
    <p:bg>
      <p:bgPr>
        <a:solidFill>
          <a:schemeClr val="dk2"/>
        </a:solidFill>
        <a:effectLst/>
      </p:bgPr>
    </p:bg>
    <p:spTree>
      <p:nvGrpSpPr>
        <p:cNvPr id="1" name="Shape 371"/>
        <p:cNvGrpSpPr/>
        <p:nvPr/>
      </p:nvGrpSpPr>
      <p:grpSpPr>
        <a:xfrm>
          <a:off x="0" y="0"/>
          <a:ext cx="0" cy="0"/>
          <a:chOff x="0" y="0"/>
          <a:chExt cx="0" cy="0"/>
        </a:xfrm>
      </p:grpSpPr>
      <p:grpSp>
        <p:nvGrpSpPr>
          <p:cNvPr id="372" name="Google Shape;372;p37"/>
          <p:cNvGrpSpPr/>
          <p:nvPr/>
        </p:nvGrpSpPr>
        <p:grpSpPr>
          <a:xfrm>
            <a:off x="159674" y="139383"/>
            <a:ext cx="8824651" cy="4864733"/>
            <a:chOff x="238125" y="887600"/>
            <a:chExt cx="7127000" cy="3928875"/>
          </a:xfrm>
        </p:grpSpPr>
        <p:sp>
          <p:nvSpPr>
            <p:cNvPr id="373" name="Google Shape;373;p37"/>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7"/>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7"/>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7"/>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37"/>
          <p:cNvGrpSpPr/>
          <p:nvPr/>
        </p:nvGrpSpPr>
        <p:grpSpPr>
          <a:xfrm>
            <a:off x="713237" y="4502243"/>
            <a:ext cx="708218" cy="434546"/>
            <a:chOff x="2485075" y="3488275"/>
            <a:chExt cx="781525" cy="479525"/>
          </a:xfrm>
        </p:grpSpPr>
        <p:sp>
          <p:nvSpPr>
            <p:cNvPr id="378" name="Google Shape;378;p37"/>
            <p:cNvSpPr/>
            <p:nvPr/>
          </p:nvSpPr>
          <p:spPr>
            <a:xfrm>
              <a:off x="3116050" y="3711050"/>
              <a:ext cx="144325" cy="194050"/>
            </a:xfrm>
            <a:custGeom>
              <a:avLst/>
              <a:gdLst/>
              <a:ahLst/>
              <a:cxnLst/>
              <a:rect l="l" t="t" r="r" b="b"/>
              <a:pathLst>
                <a:path w="5773" h="7762" extrusionOk="0">
                  <a:moveTo>
                    <a:pt x="1548" y="1"/>
                  </a:moveTo>
                  <a:cubicBezTo>
                    <a:pt x="1480" y="1"/>
                    <a:pt x="1406" y="8"/>
                    <a:pt x="1326" y="23"/>
                  </a:cubicBezTo>
                  <a:cubicBezTo>
                    <a:pt x="608" y="161"/>
                    <a:pt x="498" y="1293"/>
                    <a:pt x="498" y="1404"/>
                  </a:cubicBezTo>
                  <a:cubicBezTo>
                    <a:pt x="1" y="4166"/>
                    <a:pt x="1022" y="6375"/>
                    <a:pt x="1464" y="6790"/>
                  </a:cubicBezTo>
                  <a:cubicBezTo>
                    <a:pt x="1856" y="7156"/>
                    <a:pt x="2615" y="7761"/>
                    <a:pt x="3282" y="7761"/>
                  </a:cubicBezTo>
                  <a:cubicBezTo>
                    <a:pt x="3368" y="7761"/>
                    <a:pt x="3453" y="7751"/>
                    <a:pt x="3536" y="7729"/>
                  </a:cubicBezTo>
                  <a:cubicBezTo>
                    <a:pt x="4254" y="7508"/>
                    <a:pt x="4116" y="6652"/>
                    <a:pt x="4116" y="6652"/>
                  </a:cubicBezTo>
                  <a:cubicBezTo>
                    <a:pt x="4116" y="6652"/>
                    <a:pt x="5359" y="6541"/>
                    <a:pt x="5552" y="5934"/>
                  </a:cubicBezTo>
                  <a:cubicBezTo>
                    <a:pt x="5718" y="5326"/>
                    <a:pt x="5083" y="4470"/>
                    <a:pt x="5083" y="4470"/>
                  </a:cubicBezTo>
                  <a:cubicBezTo>
                    <a:pt x="5083" y="4470"/>
                    <a:pt x="5773" y="3945"/>
                    <a:pt x="5718" y="3310"/>
                  </a:cubicBezTo>
                  <a:cubicBezTo>
                    <a:pt x="5690" y="2674"/>
                    <a:pt x="4723" y="2619"/>
                    <a:pt x="4723" y="2619"/>
                  </a:cubicBezTo>
                  <a:cubicBezTo>
                    <a:pt x="4723" y="2619"/>
                    <a:pt x="5083" y="2233"/>
                    <a:pt x="4862" y="1570"/>
                  </a:cubicBezTo>
                  <a:cubicBezTo>
                    <a:pt x="4737" y="1238"/>
                    <a:pt x="4413" y="1155"/>
                    <a:pt x="4119" y="1155"/>
                  </a:cubicBezTo>
                  <a:cubicBezTo>
                    <a:pt x="3826" y="1155"/>
                    <a:pt x="3563" y="1238"/>
                    <a:pt x="3563" y="1238"/>
                  </a:cubicBezTo>
                  <a:cubicBezTo>
                    <a:pt x="3563" y="1238"/>
                    <a:pt x="3784" y="713"/>
                    <a:pt x="3508" y="354"/>
                  </a:cubicBezTo>
                  <a:cubicBezTo>
                    <a:pt x="3374" y="178"/>
                    <a:pt x="3206" y="117"/>
                    <a:pt x="3038" y="117"/>
                  </a:cubicBezTo>
                  <a:cubicBezTo>
                    <a:pt x="2653" y="117"/>
                    <a:pt x="2265" y="437"/>
                    <a:pt x="2265" y="437"/>
                  </a:cubicBezTo>
                  <a:cubicBezTo>
                    <a:pt x="2265" y="437"/>
                    <a:pt x="2091" y="1"/>
                    <a:pt x="1548"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7"/>
            <p:cNvSpPr/>
            <p:nvPr/>
          </p:nvSpPr>
          <p:spPr>
            <a:xfrm>
              <a:off x="3123650" y="3707025"/>
              <a:ext cx="142950" cy="203675"/>
            </a:xfrm>
            <a:custGeom>
              <a:avLst/>
              <a:gdLst/>
              <a:ahLst/>
              <a:cxnLst/>
              <a:rect l="l" t="t" r="r" b="b"/>
              <a:pathLst>
                <a:path w="5718" h="8147" extrusionOk="0">
                  <a:moveTo>
                    <a:pt x="1851" y="709"/>
                  </a:moveTo>
                  <a:cubicBezTo>
                    <a:pt x="1934" y="847"/>
                    <a:pt x="1989" y="1013"/>
                    <a:pt x="1961" y="1151"/>
                  </a:cubicBezTo>
                  <a:cubicBezTo>
                    <a:pt x="1944" y="1235"/>
                    <a:pt x="1886" y="1310"/>
                    <a:pt x="1824" y="1310"/>
                  </a:cubicBezTo>
                  <a:cubicBezTo>
                    <a:pt x="1785" y="1310"/>
                    <a:pt x="1745" y="1281"/>
                    <a:pt x="1713" y="1206"/>
                  </a:cubicBezTo>
                  <a:cubicBezTo>
                    <a:pt x="1658" y="1040"/>
                    <a:pt x="1713" y="819"/>
                    <a:pt x="1851" y="709"/>
                  </a:cubicBezTo>
                  <a:close/>
                  <a:moveTo>
                    <a:pt x="3066" y="1454"/>
                  </a:moveTo>
                  <a:cubicBezTo>
                    <a:pt x="3066" y="1565"/>
                    <a:pt x="3038" y="1675"/>
                    <a:pt x="2956" y="1758"/>
                  </a:cubicBezTo>
                  <a:cubicBezTo>
                    <a:pt x="2933" y="1825"/>
                    <a:pt x="2822" y="2088"/>
                    <a:pt x="2722" y="2088"/>
                  </a:cubicBezTo>
                  <a:cubicBezTo>
                    <a:pt x="2697" y="2088"/>
                    <a:pt x="2673" y="2072"/>
                    <a:pt x="2652" y="2034"/>
                  </a:cubicBezTo>
                  <a:cubicBezTo>
                    <a:pt x="2597" y="1869"/>
                    <a:pt x="2818" y="1675"/>
                    <a:pt x="2928" y="1565"/>
                  </a:cubicBezTo>
                  <a:cubicBezTo>
                    <a:pt x="2956" y="1537"/>
                    <a:pt x="3038" y="1482"/>
                    <a:pt x="3066" y="1454"/>
                  </a:cubicBezTo>
                  <a:close/>
                  <a:moveTo>
                    <a:pt x="4171" y="2946"/>
                  </a:moveTo>
                  <a:cubicBezTo>
                    <a:pt x="4171" y="3056"/>
                    <a:pt x="4116" y="3112"/>
                    <a:pt x="4060" y="3139"/>
                  </a:cubicBezTo>
                  <a:cubicBezTo>
                    <a:pt x="4005" y="3250"/>
                    <a:pt x="3895" y="3333"/>
                    <a:pt x="3757" y="3360"/>
                  </a:cubicBezTo>
                  <a:cubicBezTo>
                    <a:pt x="3742" y="3363"/>
                    <a:pt x="3728" y="3364"/>
                    <a:pt x="3714" y="3364"/>
                  </a:cubicBezTo>
                  <a:cubicBezTo>
                    <a:pt x="3598" y="3364"/>
                    <a:pt x="3517" y="3263"/>
                    <a:pt x="3591" y="3139"/>
                  </a:cubicBezTo>
                  <a:cubicBezTo>
                    <a:pt x="3701" y="2974"/>
                    <a:pt x="4005" y="2946"/>
                    <a:pt x="4171" y="2946"/>
                  </a:cubicBezTo>
                  <a:close/>
                  <a:moveTo>
                    <a:pt x="3757" y="4244"/>
                  </a:moveTo>
                  <a:cubicBezTo>
                    <a:pt x="3895" y="4244"/>
                    <a:pt x="4005" y="4299"/>
                    <a:pt x="4143" y="4355"/>
                  </a:cubicBezTo>
                  <a:cubicBezTo>
                    <a:pt x="4254" y="4382"/>
                    <a:pt x="4309" y="4437"/>
                    <a:pt x="4309" y="4465"/>
                  </a:cubicBezTo>
                  <a:cubicBezTo>
                    <a:pt x="4204" y="4482"/>
                    <a:pt x="4022" y="4533"/>
                    <a:pt x="3861" y="4533"/>
                  </a:cubicBezTo>
                  <a:cubicBezTo>
                    <a:pt x="3767" y="4533"/>
                    <a:pt x="3679" y="4516"/>
                    <a:pt x="3618" y="4465"/>
                  </a:cubicBezTo>
                  <a:cubicBezTo>
                    <a:pt x="3480" y="4355"/>
                    <a:pt x="3646" y="4244"/>
                    <a:pt x="3757" y="4244"/>
                  </a:cubicBezTo>
                  <a:close/>
                  <a:moveTo>
                    <a:pt x="3370" y="6260"/>
                  </a:moveTo>
                  <a:cubicBezTo>
                    <a:pt x="3480" y="6288"/>
                    <a:pt x="3591" y="6509"/>
                    <a:pt x="3618" y="6564"/>
                  </a:cubicBezTo>
                  <a:cubicBezTo>
                    <a:pt x="3618" y="6592"/>
                    <a:pt x="3646" y="6619"/>
                    <a:pt x="3646" y="6675"/>
                  </a:cubicBezTo>
                  <a:cubicBezTo>
                    <a:pt x="3480" y="6647"/>
                    <a:pt x="3342" y="6592"/>
                    <a:pt x="3287" y="6454"/>
                  </a:cubicBezTo>
                  <a:cubicBezTo>
                    <a:pt x="3232" y="6398"/>
                    <a:pt x="3287" y="6260"/>
                    <a:pt x="3370" y="6260"/>
                  </a:cubicBezTo>
                  <a:close/>
                  <a:moveTo>
                    <a:pt x="2448" y="1"/>
                  </a:moveTo>
                  <a:cubicBezTo>
                    <a:pt x="2232" y="1"/>
                    <a:pt x="2025" y="75"/>
                    <a:pt x="1851" y="184"/>
                  </a:cubicBezTo>
                  <a:cubicBezTo>
                    <a:pt x="1692" y="87"/>
                    <a:pt x="1516" y="41"/>
                    <a:pt x="1341" y="41"/>
                  </a:cubicBezTo>
                  <a:cubicBezTo>
                    <a:pt x="969" y="41"/>
                    <a:pt x="603" y="250"/>
                    <a:pt x="415" y="626"/>
                  </a:cubicBezTo>
                  <a:cubicBezTo>
                    <a:pt x="277" y="930"/>
                    <a:pt x="249" y="1289"/>
                    <a:pt x="166" y="1620"/>
                  </a:cubicBezTo>
                  <a:cubicBezTo>
                    <a:pt x="111" y="2034"/>
                    <a:pt x="28" y="2504"/>
                    <a:pt x="0" y="2918"/>
                  </a:cubicBezTo>
                  <a:cubicBezTo>
                    <a:pt x="0" y="2994"/>
                    <a:pt x="50" y="3037"/>
                    <a:pt x="100" y="3037"/>
                  </a:cubicBezTo>
                  <a:cubicBezTo>
                    <a:pt x="141" y="3037"/>
                    <a:pt x="181" y="3008"/>
                    <a:pt x="194" y="2946"/>
                  </a:cubicBezTo>
                  <a:cubicBezTo>
                    <a:pt x="332" y="2449"/>
                    <a:pt x="415" y="2007"/>
                    <a:pt x="525" y="1537"/>
                  </a:cubicBezTo>
                  <a:cubicBezTo>
                    <a:pt x="580" y="1178"/>
                    <a:pt x="608" y="736"/>
                    <a:pt x="939" y="515"/>
                  </a:cubicBezTo>
                  <a:cubicBezTo>
                    <a:pt x="1052" y="435"/>
                    <a:pt x="1183" y="392"/>
                    <a:pt x="1312" y="392"/>
                  </a:cubicBezTo>
                  <a:cubicBezTo>
                    <a:pt x="1404" y="392"/>
                    <a:pt x="1494" y="414"/>
                    <a:pt x="1575" y="460"/>
                  </a:cubicBezTo>
                  <a:cubicBezTo>
                    <a:pt x="1519" y="571"/>
                    <a:pt x="1437" y="654"/>
                    <a:pt x="1409" y="792"/>
                  </a:cubicBezTo>
                  <a:cubicBezTo>
                    <a:pt x="1354" y="1040"/>
                    <a:pt x="1354" y="1316"/>
                    <a:pt x="1492" y="1482"/>
                  </a:cubicBezTo>
                  <a:cubicBezTo>
                    <a:pt x="1558" y="1614"/>
                    <a:pt x="1683" y="1677"/>
                    <a:pt x="1820" y="1677"/>
                  </a:cubicBezTo>
                  <a:cubicBezTo>
                    <a:pt x="1912" y="1677"/>
                    <a:pt x="2010" y="1648"/>
                    <a:pt x="2099" y="1593"/>
                  </a:cubicBezTo>
                  <a:cubicBezTo>
                    <a:pt x="2348" y="1427"/>
                    <a:pt x="2376" y="1151"/>
                    <a:pt x="2320" y="902"/>
                  </a:cubicBezTo>
                  <a:cubicBezTo>
                    <a:pt x="2265" y="792"/>
                    <a:pt x="2182" y="626"/>
                    <a:pt x="2182" y="515"/>
                  </a:cubicBezTo>
                  <a:cubicBezTo>
                    <a:pt x="2182" y="439"/>
                    <a:pt x="2276" y="422"/>
                    <a:pt x="2378" y="422"/>
                  </a:cubicBezTo>
                  <a:cubicBezTo>
                    <a:pt x="2460" y="422"/>
                    <a:pt x="2547" y="433"/>
                    <a:pt x="2597" y="433"/>
                  </a:cubicBezTo>
                  <a:cubicBezTo>
                    <a:pt x="2900" y="488"/>
                    <a:pt x="3177" y="736"/>
                    <a:pt x="3204" y="1068"/>
                  </a:cubicBezTo>
                  <a:cubicBezTo>
                    <a:pt x="3094" y="1123"/>
                    <a:pt x="3038" y="1151"/>
                    <a:pt x="2956" y="1178"/>
                  </a:cubicBezTo>
                  <a:cubicBezTo>
                    <a:pt x="2735" y="1316"/>
                    <a:pt x="2486" y="1537"/>
                    <a:pt x="2403" y="1814"/>
                  </a:cubicBezTo>
                  <a:cubicBezTo>
                    <a:pt x="2348" y="2034"/>
                    <a:pt x="2403" y="2366"/>
                    <a:pt x="2679" y="2421"/>
                  </a:cubicBezTo>
                  <a:cubicBezTo>
                    <a:pt x="2717" y="2432"/>
                    <a:pt x="2752" y="2437"/>
                    <a:pt x="2787" y="2437"/>
                  </a:cubicBezTo>
                  <a:cubicBezTo>
                    <a:pt x="3007" y="2437"/>
                    <a:pt x="3168" y="2226"/>
                    <a:pt x="3287" y="2034"/>
                  </a:cubicBezTo>
                  <a:cubicBezTo>
                    <a:pt x="3370" y="1841"/>
                    <a:pt x="3508" y="1593"/>
                    <a:pt x="3563" y="1344"/>
                  </a:cubicBezTo>
                  <a:cubicBezTo>
                    <a:pt x="3757" y="1344"/>
                    <a:pt x="3978" y="1427"/>
                    <a:pt x="4143" y="1565"/>
                  </a:cubicBezTo>
                  <a:cubicBezTo>
                    <a:pt x="4281" y="1703"/>
                    <a:pt x="4337" y="1814"/>
                    <a:pt x="4419" y="1979"/>
                  </a:cubicBezTo>
                  <a:cubicBezTo>
                    <a:pt x="4475" y="2145"/>
                    <a:pt x="4447" y="2311"/>
                    <a:pt x="4447" y="2532"/>
                  </a:cubicBezTo>
                  <a:cubicBezTo>
                    <a:pt x="4447" y="2587"/>
                    <a:pt x="4440" y="2601"/>
                    <a:pt x="4423" y="2601"/>
                  </a:cubicBezTo>
                  <a:cubicBezTo>
                    <a:pt x="4406" y="2601"/>
                    <a:pt x="4378" y="2587"/>
                    <a:pt x="4337" y="2587"/>
                  </a:cubicBezTo>
                  <a:cubicBezTo>
                    <a:pt x="4254" y="2587"/>
                    <a:pt x="4171" y="2587"/>
                    <a:pt x="4060" y="2642"/>
                  </a:cubicBezTo>
                  <a:cubicBezTo>
                    <a:pt x="3729" y="2670"/>
                    <a:pt x="3287" y="2863"/>
                    <a:pt x="3342" y="3333"/>
                  </a:cubicBezTo>
                  <a:cubicBezTo>
                    <a:pt x="3389" y="3582"/>
                    <a:pt x="3585" y="3682"/>
                    <a:pt x="3797" y="3682"/>
                  </a:cubicBezTo>
                  <a:cubicBezTo>
                    <a:pt x="3961" y="3682"/>
                    <a:pt x="4133" y="3622"/>
                    <a:pt x="4254" y="3526"/>
                  </a:cubicBezTo>
                  <a:cubicBezTo>
                    <a:pt x="4447" y="3388"/>
                    <a:pt x="4558" y="3195"/>
                    <a:pt x="4668" y="2946"/>
                  </a:cubicBezTo>
                  <a:cubicBezTo>
                    <a:pt x="4751" y="2946"/>
                    <a:pt x="4861" y="2974"/>
                    <a:pt x="4944" y="3001"/>
                  </a:cubicBezTo>
                  <a:cubicBezTo>
                    <a:pt x="5359" y="3222"/>
                    <a:pt x="5359" y="3775"/>
                    <a:pt x="5082" y="4078"/>
                  </a:cubicBezTo>
                  <a:cubicBezTo>
                    <a:pt x="4999" y="4161"/>
                    <a:pt x="4944" y="4216"/>
                    <a:pt x="4834" y="4299"/>
                  </a:cubicBezTo>
                  <a:cubicBezTo>
                    <a:pt x="4613" y="4106"/>
                    <a:pt x="4419" y="3968"/>
                    <a:pt x="4143" y="3913"/>
                  </a:cubicBezTo>
                  <a:cubicBezTo>
                    <a:pt x="4077" y="3888"/>
                    <a:pt x="4001" y="3876"/>
                    <a:pt x="3923" y="3876"/>
                  </a:cubicBezTo>
                  <a:cubicBezTo>
                    <a:pt x="3645" y="3876"/>
                    <a:pt x="3342" y="4031"/>
                    <a:pt x="3342" y="4355"/>
                  </a:cubicBezTo>
                  <a:cubicBezTo>
                    <a:pt x="3342" y="4730"/>
                    <a:pt x="3705" y="4856"/>
                    <a:pt x="4019" y="4856"/>
                  </a:cubicBezTo>
                  <a:cubicBezTo>
                    <a:pt x="4052" y="4856"/>
                    <a:pt x="4084" y="4854"/>
                    <a:pt x="4116" y="4852"/>
                  </a:cubicBezTo>
                  <a:cubicBezTo>
                    <a:pt x="4337" y="4852"/>
                    <a:pt x="4558" y="4769"/>
                    <a:pt x="4751" y="4714"/>
                  </a:cubicBezTo>
                  <a:cubicBezTo>
                    <a:pt x="5055" y="5045"/>
                    <a:pt x="5138" y="5570"/>
                    <a:pt x="4972" y="5984"/>
                  </a:cubicBezTo>
                  <a:cubicBezTo>
                    <a:pt x="4806" y="6371"/>
                    <a:pt x="4447" y="6647"/>
                    <a:pt x="4033" y="6675"/>
                  </a:cubicBezTo>
                  <a:cubicBezTo>
                    <a:pt x="4005" y="6536"/>
                    <a:pt x="3978" y="6398"/>
                    <a:pt x="3895" y="6260"/>
                  </a:cubicBezTo>
                  <a:cubicBezTo>
                    <a:pt x="3802" y="6074"/>
                    <a:pt x="3620" y="5900"/>
                    <a:pt x="3427" y="5900"/>
                  </a:cubicBezTo>
                  <a:cubicBezTo>
                    <a:pt x="3334" y="5900"/>
                    <a:pt x="3239" y="5940"/>
                    <a:pt x="3149" y="6039"/>
                  </a:cubicBezTo>
                  <a:cubicBezTo>
                    <a:pt x="2900" y="6315"/>
                    <a:pt x="3038" y="6702"/>
                    <a:pt x="3315" y="6868"/>
                  </a:cubicBezTo>
                  <a:cubicBezTo>
                    <a:pt x="3453" y="6951"/>
                    <a:pt x="3591" y="7006"/>
                    <a:pt x="3729" y="7061"/>
                  </a:cubicBezTo>
                  <a:cubicBezTo>
                    <a:pt x="3646" y="7393"/>
                    <a:pt x="3370" y="7669"/>
                    <a:pt x="3011" y="7779"/>
                  </a:cubicBezTo>
                  <a:cubicBezTo>
                    <a:pt x="2936" y="7796"/>
                    <a:pt x="2863" y="7803"/>
                    <a:pt x="2792" y="7803"/>
                  </a:cubicBezTo>
                  <a:cubicBezTo>
                    <a:pt x="2254" y="7803"/>
                    <a:pt x="1799" y="7381"/>
                    <a:pt x="1409" y="7089"/>
                  </a:cubicBezTo>
                  <a:cubicBezTo>
                    <a:pt x="1395" y="7068"/>
                    <a:pt x="1378" y="7059"/>
                    <a:pt x="1361" y="7059"/>
                  </a:cubicBezTo>
                  <a:cubicBezTo>
                    <a:pt x="1309" y="7059"/>
                    <a:pt x="1257" y="7137"/>
                    <a:pt x="1298" y="7199"/>
                  </a:cubicBezTo>
                  <a:cubicBezTo>
                    <a:pt x="1701" y="7646"/>
                    <a:pt x="2247" y="8147"/>
                    <a:pt x="2865" y="8147"/>
                  </a:cubicBezTo>
                  <a:cubicBezTo>
                    <a:pt x="3011" y="8147"/>
                    <a:pt x="3161" y="8119"/>
                    <a:pt x="3315" y="8055"/>
                  </a:cubicBezTo>
                  <a:cubicBezTo>
                    <a:pt x="3729" y="7890"/>
                    <a:pt x="3950" y="7503"/>
                    <a:pt x="4033" y="7089"/>
                  </a:cubicBezTo>
                  <a:cubicBezTo>
                    <a:pt x="4447" y="7089"/>
                    <a:pt x="4889" y="6840"/>
                    <a:pt x="5138" y="6454"/>
                  </a:cubicBezTo>
                  <a:cubicBezTo>
                    <a:pt x="5524" y="5901"/>
                    <a:pt x="5441" y="5073"/>
                    <a:pt x="5027" y="4520"/>
                  </a:cubicBezTo>
                  <a:cubicBezTo>
                    <a:pt x="5009" y="4539"/>
                    <a:pt x="4999" y="4545"/>
                    <a:pt x="4996" y="4545"/>
                  </a:cubicBezTo>
                  <a:cubicBezTo>
                    <a:pt x="4990" y="4545"/>
                    <a:pt x="5009" y="4520"/>
                    <a:pt x="5027" y="4520"/>
                  </a:cubicBezTo>
                  <a:cubicBezTo>
                    <a:pt x="5552" y="4106"/>
                    <a:pt x="5718" y="3222"/>
                    <a:pt x="5082" y="2808"/>
                  </a:cubicBezTo>
                  <a:cubicBezTo>
                    <a:pt x="4944" y="2725"/>
                    <a:pt x="4806" y="2670"/>
                    <a:pt x="4668" y="2670"/>
                  </a:cubicBezTo>
                  <a:cubicBezTo>
                    <a:pt x="4834" y="2255"/>
                    <a:pt x="4751" y="1731"/>
                    <a:pt x="4419" y="1399"/>
                  </a:cubicBezTo>
                  <a:cubicBezTo>
                    <a:pt x="4171" y="1151"/>
                    <a:pt x="3839" y="1013"/>
                    <a:pt x="3508" y="1013"/>
                  </a:cubicBezTo>
                  <a:cubicBezTo>
                    <a:pt x="3453" y="515"/>
                    <a:pt x="3066" y="101"/>
                    <a:pt x="2624" y="18"/>
                  </a:cubicBezTo>
                  <a:cubicBezTo>
                    <a:pt x="2565" y="6"/>
                    <a:pt x="2506" y="1"/>
                    <a:pt x="2448"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7"/>
            <p:cNvSpPr/>
            <p:nvPr/>
          </p:nvSpPr>
          <p:spPr>
            <a:xfrm>
              <a:off x="2520850" y="3545900"/>
              <a:ext cx="213400" cy="229000"/>
            </a:xfrm>
            <a:custGeom>
              <a:avLst/>
              <a:gdLst/>
              <a:ahLst/>
              <a:cxnLst/>
              <a:rect l="l" t="t" r="r" b="b"/>
              <a:pathLst>
                <a:path w="8536" h="9160" extrusionOk="0">
                  <a:moveTo>
                    <a:pt x="8369" y="0"/>
                  </a:moveTo>
                  <a:cubicBezTo>
                    <a:pt x="8204" y="0"/>
                    <a:pt x="6436" y="1492"/>
                    <a:pt x="6436" y="1492"/>
                  </a:cubicBezTo>
                  <a:cubicBezTo>
                    <a:pt x="6436" y="1492"/>
                    <a:pt x="1" y="6822"/>
                    <a:pt x="1105" y="8728"/>
                  </a:cubicBezTo>
                  <a:cubicBezTo>
                    <a:pt x="1283" y="9028"/>
                    <a:pt x="1531" y="9159"/>
                    <a:pt x="1827" y="9159"/>
                  </a:cubicBezTo>
                  <a:cubicBezTo>
                    <a:pt x="3467" y="9159"/>
                    <a:pt x="6588" y="5137"/>
                    <a:pt x="7430" y="3453"/>
                  </a:cubicBezTo>
                  <a:cubicBezTo>
                    <a:pt x="8425" y="1437"/>
                    <a:pt x="8535" y="0"/>
                    <a:pt x="8369"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7"/>
            <p:cNvSpPr/>
            <p:nvPr/>
          </p:nvSpPr>
          <p:spPr>
            <a:xfrm>
              <a:off x="2656875" y="3517600"/>
              <a:ext cx="514450" cy="449525"/>
            </a:xfrm>
            <a:custGeom>
              <a:avLst/>
              <a:gdLst/>
              <a:ahLst/>
              <a:cxnLst/>
              <a:rect l="l" t="t" r="r" b="b"/>
              <a:pathLst>
                <a:path w="20578" h="17981" extrusionOk="0">
                  <a:moveTo>
                    <a:pt x="2569" y="0"/>
                  </a:moveTo>
                  <a:cubicBezTo>
                    <a:pt x="2569" y="0"/>
                    <a:pt x="857" y="1850"/>
                    <a:pt x="415" y="4999"/>
                  </a:cubicBezTo>
                  <a:cubicBezTo>
                    <a:pt x="360" y="5054"/>
                    <a:pt x="360" y="5110"/>
                    <a:pt x="360" y="5165"/>
                  </a:cubicBezTo>
                  <a:cubicBezTo>
                    <a:pt x="1" y="8148"/>
                    <a:pt x="691" y="14086"/>
                    <a:pt x="3923" y="17897"/>
                  </a:cubicBezTo>
                  <a:lnTo>
                    <a:pt x="4005" y="17980"/>
                  </a:lnTo>
                  <a:lnTo>
                    <a:pt x="19969" y="17980"/>
                  </a:lnTo>
                  <a:cubicBezTo>
                    <a:pt x="19969" y="17980"/>
                    <a:pt x="20577" y="16875"/>
                    <a:pt x="20384" y="13810"/>
                  </a:cubicBezTo>
                  <a:cubicBezTo>
                    <a:pt x="20329" y="11241"/>
                    <a:pt x="18727" y="5828"/>
                    <a:pt x="13396" y="4778"/>
                  </a:cubicBezTo>
                  <a:cubicBezTo>
                    <a:pt x="12849" y="4679"/>
                    <a:pt x="12272" y="4629"/>
                    <a:pt x="11660" y="4629"/>
                  </a:cubicBezTo>
                  <a:cubicBezTo>
                    <a:pt x="11252" y="4629"/>
                    <a:pt x="10827" y="4651"/>
                    <a:pt x="10386" y="4695"/>
                  </a:cubicBezTo>
                  <a:cubicBezTo>
                    <a:pt x="7209" y="4198"/>
                    <a:pt x="5000" y="2541"/>
                    <a:pt x="3757" y="1326"/>
                  </a:cubicBezTo>
                  <a:lnTo>
                    <a:pt x="3508" y="1105"/>
                  </a:lnTo>
                  <a:cubicBezTo>
                    <a:pt x="2901" y="442"/>
                    <a:pt x="2569" y="0"/>
                    <a:pt x="25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7"/>
            <p:cNvSpPr/>
            <p:nvPr/>
          </p:nvSpPr>
          <p:spPr>
            <a:xfrm>
              <a:off x="2751475" y="3552100"/>
              <a:ext cx="241000" cy="154825"/>
            </a:xfrm>
            <a:custGeom>
              <a:avLst/>
              <a:gdLst/>
              <a:ahLst/>
              <a:cxnLst/>
              <a:rect l="l" t="t" r="r" b="b"/>
              <a:pathLst>
                <a:path w="9640" h="6193" extrusionOk="0">
                  <a:moveTo>
                    <a:pt x="1" y="1"/>
                  </a:moveTo>
                  <a:cubicBezTo>
                    <a:pt x="28" y="1050"/>
                    <a:pt x="415" y="5580"/>
                    <a:pt x="3895" y="6105"/>
                  </a:cubicBezTo>
                  <a:cubicBezTo>
                    <a:pt x="4269" y="6165"/>
                    <a:pt x="4624" y="6192"/>
                    <a:pt x="4959" y="6192"/>
                  </a:cubicBezTo>
                  <a:cubicBezTo>
                    <a:pt x="7711" y="6192"/>
                    <a:pt x="9147" y="4340"/>
                    <a:pt x="9640" y="3453"/>
                  </a:cubicBezTo>
                  <a:cubicBezTo>
                    <a:pt x="9023" y="3360"/>
                    <a:pt x="8380" y="3292"/>
                    <a:pt x="7678" y="3292"/>
                  </a:cubicBezTo>
                  <a:cubicBezTo>
                    <a:pt x="7343" y="3292"/>
                    <a:pt x="6995" y="3307"/>
                    <a:pt x="6629" y="3343"/>
                  </a:cubicBezTo>
                  <a:cubicBezTo>
                    <a:pt x="3453" y="2846"/>
                    <a:pt x="1243" y="1189"/>
                    <a:pt x="1"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7"/>
            <p:cNvSpPr/>
            <p:nvPr/>
          </p:nvSpPr>
          <p:spPr>
            <a:xfrm>
              <a:off x="2705900" y="3488275"/>
              <a:ext cx="269325" cy="176600"/>
            </a:xfrm>
            <a:custGeom>
              <a:avLst/>
              <a:gdLst/>
              <a:ahLst/>
              <a:cxnLst/>
              <a:rect l="l" t="t" r="r" b="b"/>
              <a:pathLst>
                <a:path w="10773" h="7064" extrusionOk="0">
                  <a:moveTo>
                    <a:pt x="4722" y="0"/>
                  </a:moveTo>
                  <a:cubicBezTo>
                    <a:pt x="2966" y="0"/>
                    <a:pt x="1101" y="389"/>
                    <a:pt x="663" y="1201"/>
                  </a:cubicBezTo>
                  <a:cubicBezTo>
                    <a:pt x="1" y="2416"/>
                    <a:pt x="663" y="4764"/>
                    <a:pt x="3425" y="6144"/>
                  </a:cubicBezTo>
                  <a:cubicBezTo>
                    <a:pt x="4754" y="6809"/>
                    <a:pt x="5859" y="7064"/>
                    <a:pt x="6780" y="7064"/>
                  </a:cubicBezTo>
                  <a:cubicBezTo>
                    <a:pt x="7774" y="7064"/>
                    <a:pt x="8554" y="6767"/>
                    <a:pt x="9170" y="6365"/>
                  </a:cubicBezTo>
                  <a:cubicBezTo>
                    <a:pt x="10054" y="5896"/>
                    <a:pt x="10772" y="4653"/>
                    <a:pt x="10330" y="3106"/>
                  </a:cubicBezTo>
                  <a:cubicBezTo>
                    <a:pt x="9944" y="1808"/>
                    <a:pt x="9308" y="703"/>
                    <a:pt x="6353" y="123"/>
                  </a:cubicBezTo>
                  <a:cubicBezTo>
                    <a:pt x="5857" y="42"/>
                    <a:pt x="5295" y="0"/>
                    <a:pt x="4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7"/>
            <p:cNvSpPr/>
            <p:nvPr/>
          </p:nvSpPr>
          <p:spPr>
            <a:xfrm>
              <a:off x="2485075" y="3498200"/>
              <a:ext cx="289900" cy="212600"/>
            </a:xfrm>
            <a:custGeom>
              <a:avLst/>
              <a:gdLst/>
              <a:ahLst/>
              <a:cxnLst/>
              <a:rect l="l" t="t" r="r" b="b"/>
              <a:pathLst>
                <a:path w="11596" h="8504" extrusionOk="0">
                  <a:moveTo>
                    <a:pt x="10680" y="1"/>
                  </a:moveTo>
                  <a:cubicBezTo>
                    <a:pt x="9639" y="1"/>
                    <a:pt x="1" y="4846"/>
                    <a:pt x="493" y="8178"/>
                  </a:cubicBezTo>
                  <a:cubicBezTo>
                    <a:pt x="554" y="8403"/>
                    <a:pt x="725" y="8503"/>
                    <a:pt x="977" y="8503"/>
                  </a:cubicBezTo>
                  <a:cubicBezTo>
                    <a:pt x="1745" y="8503"/>
                    <a:pt x="3269" y="7568"/>
                    <a:pt x="4746" y="6383"/>
                  </a:cubicBezTo>
                  <a:cubicBezTo>
                    <a:pt x="6707" y="4836"/>
                    <a:pt x="10436" y="1439"/>
                    <a:pt x="11016" y="914"/>
                  </a:cubicBezTo>
                  <a:cubicBezTo>
                    <a:pt x="11485" y="334"/>
                    <a:pt x="11596" y="86"/>
                    <a:pt x="10712" y="3"/>
                  </a:cubicBezTo>
                  <a:cubicBezTo>
                    <a:pt x="10702" y="1"/>
                    <a:pt x="10692" y="1"/>
                    <a:pt x="10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7"/>
            <p:cNvSpPr/>
            <p:nvPr/>
          </p:nvSpPr>
          <p:spPr>
            <a:xfrm>
              <a:off x="2830200" y="3749600"/>
              <a:ext cx="138100" cy="217525"/>
            </a:xfrm>
            <a:custGeom>
              <a:avLst/>
              <a:gdLst/>
              <a:ahLst/>
              <a:cxnLst/>
              <a:rect l="l" t="t" r="r" b="b"/>
              <a:pathLst>
                <a:path w="5524" h="8701" extrusionOk="0">
                  <a:moveTo>
                    <a:pt x="1160" y="0"/>
                  </a:moveTo>
                  <a:lnTo>
                    <a:pt x="1160" y="0"/>
                  </a:lnTo>
                  <a:cubicBezTo>
                    <a:pt x="1160" y="0"/>
                    <a:pt x="1713" y="1823"/>
                    <a:pt x="1906" y="3894"/>
                  </a:cubicBezTo>
                  <a:cubicBezTo>
                    <a:pt x="2044" y="5690"/>
                    <a:pt x="387" y="8148"/>
                    <a:pt x="0" y="8700"/>
                  </a:cubicBezTo>
                  <a:lnTo>
                    <a:pt x="1768" y="8700"/>
                  </a:lnTo>
                  <a:cubicBezTo>
                    <a:pt x="1768" y="8617"/>
                    <a:pt x="1795" y="8562"/>
                    <a:pt x="1823" y="8479"/>
                  </a:cubicBezTo>
                  <a:cubicBezTo>
                    <a:pt x="2199" y="7551"/>
                    <a:pt x="3260" y="7055"/>
                    <a:pt x="4983" y="7055"/>
                  </a:cubicBezTo>
                  <a:cubicBezTo>
                    <a:pt x="5157" y="7055"/>
                    <a:pt x="5337" y="7060"/>
                    <a:pt x="5524" y="7071"/>
                  </a:cubicBezTo>
                  <a:cubicBezTo>
                    <a:pt x="5386" y="7015"/>
                    <a:pt x="5193" y="6932"/>
                    <a:pt x="5110" y="6877"/>
                  </a:cubicBezTo>
                  <a:cubicBezTo>
                    <a:pt x="3618" y="6104"/>
                    <a:pt x="3176" y="4557"/>
                    <a:pt x="3314" y="3204"/>
                  </a:cubicBezTo>
                  <a:cubicBezTo>
                    <a:pt x="3453" y="1713"/>
                    <a:pt x="4971" y="525"/>
                    <a:pt x="4972" y="525"/>
                  </a:cubicBezTo>
                  <a:lnTo>
                    <a:pt x="4972" y="525"/>
                  </a:lnTo>
                  <a:cubicBezTo>
                    <a:pt x="4486" y="719"/>
                    <a:pt x="4019" y="793"/>
                    <a:pt x="3588" y="793"/>
                  </a:cubicBezTo>
                  <a:cubicBezTo>
                    <a:pt x="2180" y="793"/>
                    <a:pt x="1160" y="0"/>
                    <a:pt x="116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7"/>
            <p:cNvSpPr/>
            <p:nvPr/>
          </p:nvSpPr>
          <p:spPr>
            <a:xfrm>
              <a:off x="2736975" y="3739225"/>
              <a:ext cx="69775" cy="227900"/>
            </a:xfrm>
            <a:custGeom>
              <a:avLst/>
              <a:gdLst/>
              <a:ahLst/>
              <a:cxnLst/>
              <a:rect l="l" t="t" r="r" b="b"/>
              <a:pathLst>
                <a:path w="2791" h="9116" extrusionOk="0">
                  <a:moveTo>
                    <a:pt x="360" y="1"/>
                  </a:moveTo>
                  <a:lnTo>
                    <a:pt x="360" y="1"/>
                  </a:lnTo>
                  <a:cubicBezTo>
                    <a:pt x="1" y="194"/>
                    <a:pt x="857" y="3067"/>
                    <a:pt x="857" y="3067"/>
                  </a:cubicBezTo>
                  <a:lnTo>
                    <a:pt x="442" y="4613"/>
                  </a:lnTo>
                  <a:cubicBezTo>
                    <a:pt x="139" y="6519"/>
                    <a:pt x="636" y="8563"/>
                    <a:pt x="774" y="9005"/>
                  </a:cubicBezTo>
                  <a:cubicBezTo>
                    <a:pt x="829" y="9088"/>
                    <a:pt x="829" y="9115"/>
                    <a:pt x="829" y="9115"/>
                  </a:cubicBezTo>
                  <a:lnTo>
                    <a:pt x="1271" y="9115"/>
                  </a:lnTo>
                  <a:cubicBezTo>
                    <a:pt x="2790" y="6767"/>
                    <a:pt x="2238" y="4834"/>
                    <a:pt x="1741" y="2901"/>
                  </a:cubicBezTo>
                  <a:cubicBezTo>
                    <a:pt x="1326" y="1161"/>
                    <a:pt x="581" y="249"/>
                    <a:pt x="415" y="28"/>
                  </a:cubicBezTo>
                  <a:lnTo>
                    <a:pt x="360" y="1"/>
                  </a:ln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7"/>
            <p:cNvSpPr/>
            <p:nvPr/>
          </p:nvSpPr>
          <p:spPr>
            <a:xfrm>
              <a:off x="2864800" y="3588025"/>
              <a:ext cx="55875" cy="79425"/>
            </a:xfrm>
            <a:custGeom>
              <a:avLst/>
              <a:gdLst/>
              <a:ahLst/>
              <a:cxnLst/>
              <a:rect l="l" t="t" r="r" b="b"/>
              <a:pathLst>
                <a:path w="2235" h="3177" extrusionOk="0">
                  <a:moveTo>
                    <a:pt x="2179" y="0"/>
                  </a:moveTo>
                  <a:cubicBezTo>
                    <a:pt x="2069" y="83"/>
                    <a:pt x="2041" y="111"/>
                    <a:pt x="1958" y="221"/>
                  </a:cubicBezTo>
                  <a:lnTo>
                    <a:pt x="1737" y="525"/>
                  </a:lnTo>
                  <a:cubicBezTo>
                    <a:pt x="1654" y="663"/>
                    <a:pt x="1544" y="829"/>
                    <a:pt x="1433" y="967"/>
                  </a:cubicBezTo>
                  <a:cubicBezTo>
                    <a:pt x="1240" y="829"/>
                    <a:pt x="1047" y="691"/>
                    <a:pt x="853" y="553"/>
                  </a:cubicBezTo>
                  <a:cubicBezTo>
                    <a:pt x="605" y="387"/>
                    <a:pt x="384" y="276"/>
                    <a:pt x="108" y="166"/>
                  </a:cubicBezTo>
                  <a:cubicBezTo>
                    <a:pt x="96" y="162"/>
                    <a:pt x="86" y="160"/>
                    <a:pt x="77" y="160"/>
                  </a:cubicBezTo>
                  <a:cubicBezTo>
                    <a:pt x="18" y="160"/>
                    <a:pt x="1" y="229"/>
                    <a:pt x="25" y="276"/>
                  </a:cubicBezTo>
                  <a:cubicBezTo>
                    <a:pt x="246" y="497"/>
                    <a:pt x="439" y="718"/>
                    <a:pt x="688" y="912"/>
                  </a:cubicBezTo>
                  <a:cubicBezTo>
                    <a:pt x="936" y="1077"/>
                    <a:pt x="1157" y="1243"/>
                    <a:pt x="1378" y="1381"/>
                  </a:cubicBezTo>
                  <a:lnTo>
                    <a:pt x="1378" y="1547"/>
                  </a:lnTo>
                  <a:cubicBezTo>
                    <a:pt x="1378" y="1740"/>
                    <a:pt x="1378" y="1934"/>
                    <a:pt x="1350" y="2099"/>
                  </a:cubicBezTo>
                  <a:cubicBezTo>
                    <a:pt x="1295" y="2293"/>
                    <a:pt x="1268" y="2486"/>
                    <a:pt x="1240" y="2652"/>
                  </a:cubicBezTo>
                  <a:cubicBezTo>
                    <a:pt x="1185" y="2790"/>
                    <a:pt x="1102" y="2928"/>
                    <a:pt x="1157" y="3121"/>
                  </a:cubicBezTo>
                  <a:cubicBezTo>
                    <a:pt x="1212" y="3149"/>
                    <a:pt x="1240" y="3176"/>
                    <a:pt x="1295" y="3176"/>
                  </a:cubicBezTo>
                  <a:cubicBezTo>
                    <a:pt x="1461" y="3121"/>
                    <a:pt x="1516" y="2900"/>
                    <a:pt x="1544" y="2734"/>
                  </a:cubicBezTo>
                  <a:cubicBezTo>
                    <a:pt x="1599" y="2569"/>
                    <a:pt x="1654" y="2348"/>
                    <a:pt x="1654" y="2154"/>
                  </a:cubicBezTo>
                  <a:lnTo>
                    <a:pt x="1654" y="1602"/>
                  </a:lnTo>
                  <a:cubicBezTo>
                    <a:pt x="1654" y="1519"/>
                    <a:pt x="1599" y="1409"/>
                    <a:pt x="1599" y="1354"/>
                  </a:cubicBezTo>
                  <a:cubicBezTo>
                    <a:pt x="1737" y="1133"/>
                    <a:pt x="1848" y="912"/>
                    <a:pt x="1986" y="691"/>
                  </a:cubicBezTo>
                  <a:cubicBezTo>
                    <a:pt x="2096" y="497"/>
                    <a:pt x="2207" y="304"/>
                    <a:pt x="2234" y="83"/>
                  </a:cubicBezTo>
                  <a:cubicBezTo>
                    <a:pt x="2234" y="28"/>
                    <a:pt x="2207" y="0"/>
                    <a:pt x="2179"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7"/>
            <p:cNvSpPr/>
            <p:nvPr/>
          </p:nvSpPr>
          <p:spPr>
            <a:xfrm>
              <a:off x="2766400" y="3544750"/>
              <a:ext cx="205375" cy="129000"/>
            </a:xfrm>
            <a:custGeom>
              <a:avLst/>
              <a:gdLst/>
              <a:ahLst/>
              <a:cxnLst/>
              <a:rect l="l" t="t" r="r" b="b"/>
              <a:pathLst>
                <a:path w="8215" h="5160" extrusionOk="0">
                  <a:moveTo>
                    <a:pt x="7614" y="0"/>
                  </a:moveTo>
                  <a:cubicBezTo>
                    <a:pt x="7604" y="0"/>
                    <a:pt x="7592" y="5"/>
                    <a:pt x="7579" y="19"/>
                  </a:cubicBezTo>
                  <a:cubicBezTo>
                    <a:pt x="7468" y="46"/>
                    <a:pt x="7579" y="184"/>
                    <a:pt x="7634" y="240"/>
                  </a:cubicBezTo>
                  <a:cubicBezTo>
                    <a:pt x="7662" y="378"/>
                    <a:pt x="7689" y="516"/>
                    <a:pt x="7717" y="626"/>
                  </a:cubicBezTo>
                  <a:cubicBezTo>
                    <a:pt x="7800" y="903"/>
                    <a:pt x="7827" y="1179"/>
                    <a:pt x="7827" y="1455"/>
                  </a:cubicBezTo>
                  <a:cubicBezTo>
                    <a:pt x="7827" y="1621"/>
                    <a:pt x="7800" y="1814"/>
                    <a:pt x="7800" y="1980"/>
                  </a:cubicBezTo>
                  <a:cubicBezTo>
                    <a:pt x="7800" y="2173"/>
                    <a:pt x="7745" y="2366"/>
                    <a:pt x="7689" y="2532"/>
                  </a:cubicBezTo>
                  <a:cubicBezTo>
                    <a:pt x="7468" y="3085"/>
                    <a:pt x="7109" y="3526"/>
                    <a:pt x="6667" y="3913"/>
                  </a:cubicBezTo>
                  <a:cubicBezTo>
                    <a:pt x="5911" y="4505"/>
                    <a:pt x="4949" y="4754"/>
                    <a:pt x="3997" y="4754"/>
                  </a:cubicBezTo>
                  <a:cubicBezTo>
                    <a:pt x="3350" y="4754"/>
                    <a:pt x="2708" y="4639"/>
                    <a:pt x="2138" y="4438"/>
                  </a:cubicBezTo>
                  <a:cubicBezTo>
                    <a:pt x="1724" y="4300"/>
                    <a:pt x="1337" y="4079"/>
                    <a:pt x="978" y="3803"/>
                  </a:cubicBezTo>
                  <a:cubicBezTo>
                    <a:pt x="646" y="3554"/>
                    <a:pt x="398" y="3223"/>
                    <a:pt x="149" y="2919"/>
                  </a:cubicBezTo>
                  <a:cubicBezTo>
                    <a:pt x="132" y="2894"/>
                    <a:pt x="111" y="2884"/>
                    <a:pt x="90" y="2884"/>
                  </a:cubicBezTo>
                  <a:cubicBezTo>
                    <a:pt x="42" y="2884"/>
                    <a:pt x="0" y="2936"/>
                    <a:pt x="39" y="2974"/>
                  </a:cubicBezTo>
                  <a:cubicBezTo>
                    <a:pt x="315" y="3720"/>
                    <a:pt x="1033" y="4327"/>
                    <a:pt x="1751" y="4659"/>
                  </a:cubicBezTo>
                  <a:cubicBezTo>
                    <a:pt x="2512" y="5014"/>
                    <a:pt x="3366" y="5159"/>
                    <a:pt x="4185" y="5159"/>
                  </a:cubicBezTo>
                  <a:cubicBezTo>
                    <a:pt x="4258" y="5159"/>
                    <a:pt x="4330" y="5158"/>
                    <a:pt x="4403" y="5156"/>
                  </a:cubicBezTo>
                  <a:cubicBezTo>
                    <a:pt x="6005" y="5073"/>
                    <a:pt x="7717" y="4134"/>
                    <a:pt x="8076" y="2449"/>
                  </a:cubicBezTo>
                  <a:cubicBezTo>
                    <a:pt x="8131" y="2063"/>
                    <a:pt x="8214" y="1621"/>
                    <a:pt x="8131" y="1234"/>
                  </a:cubicBezTo>
                  <a:cubicBezTo>
                    <a:pt x="8104" y="1206"/>
                    <a:pt x="8104" y="1179"/>
                    <a:pt x="8104" y="1179"/>
                  </a:cubicBezTo>
                  <a:cubicBezTo>
                    <a:pt x="8048" y="792"/>
                    <a:pt x="7883" y="433"/>
                    <a:pt x="7689" y="74"/>
                  </a:cubicBezTo>
                  <a:cubicBezTo>
                    <a:pt x="7668" y="53"/>
                    <a:pt x="7647" y="0"/>
                    <a:pt x="7614"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7"/>
            <p:cNvSpPr/>
            <p:nvPr/>
          </p:nvSpPr>
          <p:spPr>
            <a:xfrm>
              <a:off x="2823275" y="3519800"/>
              <a:ext cx="42850" cy="65500"/>
            </a:xfrm>
            <a:custGeom>
              <a:avLst/>
              <a:gdLst/>
              <a:ahLst/>
              <a:cxnLst/>
              <a:rect l="l" t="t" r="r" b="b"/>
              <a:pathLst>
                <a:path w="1714" h="2620" extrusionOk="0">
                  <a:moveTo>
                    <a:pt x="1483" y="0"/>
                  </a:moveTo>
                  <a:cubicBezTo>
                    <a:pt x="1447" y="0"/>
                    <a:pt x="1410" y="30"/>
                    <a:pt x="1410" y="78"/>
                  </a:cubicBezTo>
                  <a:cubicBezTo>
                    <a:pt x="1410" y="326"/>
                    <a:pt x="1382" y="520"/>
                    <a:pt x="1354" y="768"/>
                  </a:cubicBezTo>
                  <a:cubicBezTo>
                    <a:pt x="1354" y="962"/>
                    <a:pt x="1299" y="1182"/>
                    <a:pt x="1271" y="1348"/>
                  </a:cubicBezTo>
                  <a:cubicBezTo>
                    <a:pt x="1245" y="1584"/>
                    <a:pt x="1145" y="2266"/>
                    <a:pt x="805" y="2266"/>
                  </a:cubicBezTo>
                  <a:cubicBezTo>
                    <a:pt x="786" y="2266"/>
                    <a:pt x="767" y="2264"/>
                    <a:pt x="747" y="2260"/>
                  </a:cubicBezTo>
                  <a:cubicBezTo>
                    <a:pt x="609" y="2204"/>
                    <a:pt x="581" y="2039"/>
                    <a:pt x="553" y="1901"/>
                  </a:cubicBezTo>
                  <a:cubicBezTo>
                    <a:pt x="470" y="1707"/>
                    <a:pt x="470" y="1486"/>
                    <a:pt x="443" y="1293"/>
                  </a:cubicBezTo>
                  <a:cubicBezTo>
                    <a:pt x="415" y="1072"/>
                    <a:pt x="388" y="906"/>
                    <a:pt x="388" y="685"/>
                  </a:cubicBezTo>
                  <a:cubicBezTo>
                    <a:pt x="388" y="520"/>
                    <a:pt x="388" y="271"/>
                    <a:pt x="305" y="105"/>
                  </a:cubicBezTo>
                  <a:cubicBezTo>
                    <a:pt x="305" y="78"/>
                    <a:pt x="249" y="78"/>
                    <a:pt x="249" y="78"/>
                  </a:cubicBezTo>
                  <a:cubicBezTo>
                    <a:pt x="111" y="271"/>
                    <a:pt x="56" y="602"/>
                    <a:pt x="29" y="823"/>
                  </a:cubicBezTo>
                  <a:cubicBezTo>
                    <a:pt x="1" y="1100"/>
                    <a:pt x="29" y="1376"/>
                    <a:pt x="56" y="1652"/>
                  </a:cubicBezTo>
                  <a:cubicBezTo>
                    <a:pt x="137" y="2057"/>
                    <a:pt x="297" y="2620"/>
                    <a:pt x="794" y="2620"/>
                  </a:cubicBezTo>
                  <a:cubicBezTo>
                    <a:pt x="805" y="2620"/>
                    <a:pt x="817" y="2619"/>
                    <a:pt x="830" y="2619"/>
                  </a:cubicBezTo>
                  <a:cubicBezTo>
                    <a:pt x="1354" y="2619"/>
                    <a:pt x="1520" y="2066"/>
                    <a:pt x="1630" y="1652"/>
                  </a:cubicBezTo>
                  <a:cubicBezTo>
                    <a:pt x="1686" y="1376"/>
                    <a:pt x="1713" y="1100"/>
                    <a:pt x="1713" y="823"/>
                  </a:cubicBezTo>
                  <a:cubicBezTo>
                    <a:pt x="1713" y="547"/>
                    <a:pt x="1658" y="326"/>
                    <a:pt x="1548" y="50"/>
                  </a:cubicBezTo>
                  <a:cubicBezTo>
                    <a:pt x="1536" y="15"/>
                    <a:pt x="1510" y="0"/>
                    <a:pt x="1483"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7"/>
            <p:cNvSpPr/>
            <p:nvPr/>
          </p:nvSpPr>
          <p:spPr>
            <a:xfrm>
              <a:off x="2916500" y="3522400"/>
              <a:ext cx="35925" cy="60925"/>
            </a:xfrm>
            <a:custGeom>
              <a:avLst/>
              <a:gdLst/>
              <a:ahLst/>
              <a:cxnLst/>
              <a:rect l="l" t="t" r="r" b="b"/>
              <a:pathLst>
                <a:path w="1437" h="2437" extrusionOk="0">
                  <a:moveTo>
                    <a:pt x="1179" y="0"/>
                  </a:moveTo>
                  <a:cubicBezTo>
                    <a:pt x="1140" y="0"/>
                    <a:pt x="1105" y="31"/>
                    <a:pt x="1105" y="84"/>
                  </a:cubicBezTo>
                  <a:lnTo>
                    <a:pt x="1105" y="581"/>
                  </a:lnTo>
                  <a:cubicBezTo>
                    <a:pt x="1105" y="719"/>
                    <a:pt x="1105" y="913"/>
                    <a:pt x="1050" y="1051"/>
                  </a:cubicBezTo>
                  <a:cubicBezTo>
                    <a:pt x="1022" y="1217"/>
                    <a:pt x="1022" y="1382"/>
                    <a:pt x="995" y="1548"/>
                  </a:cubicBezTo>
                  <a:cubicBezTo>
                    <a:pt x="995" y="1658"/>
                    <a:pt x="967" y="1907"/>
                    <a:pt x="857" y="1962"/>
                  </a:cubicBezTo>
                  <a:cubicBezTo>
                    <a:pt x="836" y="1974"/>
                    <a:pt x="816" y="1979"/>
                    <a:pt x="796" y="1979"/>
                  </a:cubicBezTo>
                  <a:cubicBezTo>
                    <a:pt x="586" y="1979"/>
                    <a:pt x="468" y="1343"/>
                    <a:pt x="442" y="1217"/>
                  </a:cubicBezTo>
                  <a:cubicBezTo>
                    <a:pt x="387" y="858"/>
                    <a:pt x="387" y="526"/>
                    <a:pt x="332" y="222"/>
                  </a:cubicBezTo>
                  <a:cubicBezTo>
                    <a:pt x="332" y="153"/>
                    <a:pt x="284" y="119"/>
                    <a:pt x="232" y="119"/>
                  </a:cubicBezTo>
                  <a:cubicBezTo>
                    <a:pt x="180" y="119"/>
                    <a:pt x="125" y="153"/>
                    <a:pt x="111" y="222"/>
                  </a:cubicBezTo>
                  <a:cubicBezTo>
                    <a:pt x="1" y="664"/>
                    <a:pt x="56" y="1217"/>
                    <a:pt x="166" y="1658"/>
                  </a:cubicBezTo>
                  <a:cubicBezTo>
                    <a:pt x="245" y="1998"/>
                    <a:pt x="422" y="2436"/>
                    <a:pt x="814" y="2436"/>
                  </a:cubicBezTo>
                  <a:cubicBezTo>
                    <a:pt x="837" y="2436"/>
                    <a:pt x="860" y="2435"/>
                    <a:pt x="884" y="2432"/>
                  </a:cubicBezTo>
                  <a:cubicBezTo>
                    <a:pt x="1299" y="2349"/>
                    <a:pt x="1409" y="1907"/>
                    <a:pt x="1437" y="1520"/>
                  </a:cubicBezTo>
                  <a:cubicBezTo>
                    <a:pt x="1437" y="1244"/>
                    <a:pt x="1437" y="996"/>
                    <a:pt x="1409" y="719"/>
                  </a:cubicBezTo>
                  <a:cubicBezTo>
                    <a:pt x="1382" y="526"/>
                    <a:pt x="1354" y="250"/>
                    <a:pt x="1243" y="29"/>
                  </a:cubicBezTo>
                  <a:cubicBezTo>
                    <a:pt x="1224" y="9"/>
                    <a:pt x="1201" y="0"/>
                    <a:pt x="1179"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7"/>
            <p:cNvSpPr/>
            <p:nvPr/>
          </p:nvSpPr>
          <p:spPr>
            <a:xfrm>
              <a:off x="2903375" y="3750175"/>
              <a:ext cx="117425" cy="182475"/>
            </a:xfrm>
            <a:custGeom>
              <a:avLst/>
              <a:gdLst/>
              <a:ahLst/>
              <a:cxnLst/>
              <a:rect l="l" t="t" r="r" b="b"/>
              <a:pathLst>
                <a:path w="4697" h="7299" extrusionOk="0">
                  <a:moveTo>
                    <a:pt x="3763" y="0"/>
                  </a:moveTo>
                  <a:cubicBezTo>
                    <a:pt x="2568" y="0"/>
                    <a:pt x="1380" y="690"/>
                    <a:pt x="774" y="1745"/>
                  </a:cubicBezTo>
                  <a:cubicBezTo>
                    <a:pt x="1" y="3015"/>
                    <a:pt x="1" y="4617"/>
                    <a:pt x="857" y="5888"/>
                  </a:cubicBezTo>
                  <a:cubicBezTo>
                    <a:pt x="1078" y="6191"/>
                    <a:pt x="1354" y="6495"/>
                    <a:pt x="1658" y="6744"/>
                  </a:cubicBezTo>
                  <a:cubicBezTo>
                    <a:pt x="2017" y="7020"/>
                    <a:pt x="2348" y="7186"/>
                    <a:pt x="2763" y="7296"/>
                  </a:cubicBezTo>
                  <a:cubicBezTo>
                    <a:pt x="2771" y="7298"/>
                    <a:pt x="2780" y="7298"/>
                    <a:pt x="2788" y="7298"/>
                  </a:cubicBezTo>
                  <a:cubicBezTo>
                    <a:pt x="2939" y="7298"/>
                    <a:pt x="3030" y="7072"/>
                    <a:pt x="2873" y="7020"/>
                  </a:cubicBezTo>
                  <a:cubicBezTo>
                    <a:pt x="1686" y="6523"/>
                    <a:pt x="802" y="5473"/>
                    <a:pt x="636" y="4148"/>
                  </a:cubicBezTo>
                  <a:cubicBezTo>
                    <a:pt x="443" y="2794"/>
                    <a:pt x="1133" y="1413"/>
                    <a:pt x="2321" y="750"/>
                  </a:cubicBezTo>
                  <a:cubicBezTo>
                    <a:pt x="2955" y="421"/>
                    <a:pt x="3635" y="277"/>
                    <a:pt x="4362" y="277"/>
                  </a:cubicBezTo>
                  <a:cubicBezTo>
                    <a:pt x="4427" y="277"/>
                    <a:pt x="4492" y="279"/>
                    <a:pt x="4558" y="281"/>
                  </a:cubicBezTo>
                  <a:cubicBezTo>
                    <a:pt x="4696" y="281"/>
                    <a:pt x="4696" y="143"/>
                    <a:pt x="4586" y="115"/>
                  </a:cubicBezTo>
                  <a:cubicBezTo>
                    <a:pt x="4316" y="37"/>
                    <a:pt x="4039" y="0"/>
                    <a:pt x="3763"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7"/>
            <p:cNvSpPr/>
            <p:nvPr/>
          </p:nvSpPr>
          <p:spPr>
            <a:xfrm>
              <a:off x="2864025" y="3921225"/>
              <a:ext cx="150550" cy="46575"/>
            </a:xfrm>
            <a:custGeom>
              <a:avLst/>
              <a:gdLst/>
              <a:ahLst/>
              <a:cxnLst/>
              <a:rect l="l" t="t" r="r" b="b"/>
              <a:pathLst>
                <a:path w="6022" h="1863" extrusionOk="0">
                  <a:moveTo>
                    <a:pt x="3194" y="1"/>
                  </a:moveTo>
                  <a:cubicBezTo>
                    <a:pt x="2810" y="1"/>
                    <a:pt x="2447" y="57"/>
                    <a:pt x="2072" y="150"/>
                  </a:cubicBezTo>
                  <a:cubicBezTo>
                    <a:pt x="1575" y="288"/>
                    <a:pt x="1105" y="509"/>
                    <a:pt x="719" y="841"/>
                  </a:cubicBezTo>
                  <a:cubicBezTo>
                    <a:pt x="442" y="1062"/>
                    <a:pt x="83" y="1448"/>
                    <a:pt x="0" y="1863"/>
                  </a:cubicBezTo>
                  <a:lnTo>
                    <a:pt x="332" y="1863"/>
                  </a:lnTo>
                  <a:cubicBezTo>
                    <a:pt x="360" y="1808"/>
                    <a:pt x="442" y="1725"/>
                    <a:pt x="470" y="1669"/>
                  </a:cubicBezTo>
                  <a:cubicBezTo>
                    <a:pt x="470" y="1614"/>
                    <a:pt x="498" y="1614"/>
                    <a:pt x="498" y="1587"/>
                  </a:cubicBezTo>
                  <a:cubicBezTo>
                    <a:pt x="636" y="1393"/>
                    <a:pt x="801" y="1200"/>
                    <a:pt x="995" y="1062"/>
                  </a:cubicBezTo>
                  <a:cubicBezTo>
                    <a:pt x="1326" y="786"/>
                    <a:pt x="1768" y="592"/>
                    <a:pt x="2238" y="482"/>
                  </a:cubicBezTo>
                  <a:cubicBezTo>
                    <a:pt x="2514" y="413"/>
                    <a:pt x="2797" y="385"/>
                    <a:pt x="3083" y="385"/>
                  </a:cubicBezTo>
                  <a:cubicBezTo>
                    <a:pt x="3370" y="385"/>
                    <a:pt x="3660" y="413"/>
                    <a:pt x="3950" y="454"/>
                  </a:cubicBezTo>
                  <a:cubicBezTo>
                    <a:pt x="4585" y="509"/>
                    <a:pt x="5165" y="758"/>
                    <a:pt x="5801" y="841"/>
                  </a:cubicBezTo>
                  <a:cubicBezTo>
                    <a:pt x="5994" y="841"/>
                    <a:pt x="6021" y="592"/>
                    <a:pt x="5883" y="509"/>
                  </a:cubicBezTo>
                  <a:cubicBezTo>
                    <a:pt x="5580" y="371"/>
                    <a:pt x="5193" y="288"/>
                    <a:pt x="4861" y="206"/>
                  </a:cubicBezTo>
                  <a:cubicBezTo>
                    <a:pt x="4530" y="150"/>
                    <a:pt x="4226" y="67"/>
                    <a:pt x="3895" y="40"/>
                  </a:cubicBezTo>
                  <a:lnTo>
                    <a:pt x="3757" y="40"/>
                  </a:lnTo>
                  <a:cubicBezTo>
                    <a:pt x="3562" y="13"/>
                    <a:pt x="3376" y="1"/>
                    <a:pt x="3194"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7"/>
            <p:cNvSpPr/>
            <p:nvPr/>
          </p:nvSpPr>
          <p:spPr>
            <a:xfrm>
              <a:off x="2819825" y="3750975"/>
              <a:ext cx="63550" cy="216150"/>
            </a:xfrm>
            <a:custGeom>
              <a:avLst/>
              <a:gdLst/>
              <a:ahLst/>
              <a:cxnLst/>
              <a:rect l="l" t="t" r="r" b="b"/>
              <a:pathLst>
                <a:path w="2542" h="8646" extrusionOk="0">
                  <a:moveTo>
                    <a:pt x="1686" y="0"/>
                  </a:moveTo>
                  <a:cubicBezTo>
                    <a:pt x="1658" y="0"/>
                    <a:pt x="1658" y="56"/>
                    <a:pt x="1658" y="83"/>
                  </a:cubicBezTo>
                  <a:lnTo>
                    <a:pt x="1658" y="194"/>
                  </a:lnTo>
                  <a:cubicBezTo>
                    <a:pt x="1658" y="276"/>
                    <a:pt x="1658" y="387"/>
                    <a:pt x="1686" y="497"/>
                  </a:cubicBezTo>
                  <a:cubicBezTo>
                    <a:pt x="1713" y="663"/>
                    <a:pt x="1768" y="801"/>
                    <a:pt x="1796" y="967"/>
                  </a:cubicBezTo>
                  <a:cubicBezTo>
                    <a:pt x="1824" y="1298"/>
                    <a:pt x="1879" y="1575"/>
                    <a:pt x="1934" y="1878"/>
                  </a:cubicBezTo>
                  <a:cubicBezTo>
                    <a:pt x="1989" y="2458"/>
                    <a:pt x="1989" y="3094"/>
                    <a:pt x="1962" y="3674"/>
                  </a:cubicBezTo>
                  <a:cubicBezTo>
                    <a:pt x="1907" y="4889"/>
                    <a:pt x="1548" y="6049"/>
                    <a:pt x="995" y="7126"/>
                  </a:cubicBezTo>
                  <a:lnTo>
                    <a:pt x="470" y="7955"/>
                  </a:lnTo>
                  <a:cubicBezTo>
                    <a:pt x="332" y="8203"/>
                    <a:pt x="167" y="8397"/>
                    <a:pt x="1" y="8645"/>
                  </a:cubicBezTo>
                  <a:lnTo>
                    <a:pt x="526" y="8645"/>
                  </a:lnTo>
                  <a:cubicBezTo>
                    <a:pt x="829" y="8286"/>
                    <a:pt x="1106" y="7872"/>
                    <a:pt x="1299" y="7513"/>
                  </a:cubicBezTo>
                  <a:cubicBezTo>
                    <a:pt x="1630" y="6988"/>
                    <a:pt x="1907" y="6408"/>
                    <a:pt x="2072" y="5773"/>
                  </a:cubicBezTo>
                  <a:cubicBezTo>
                    <a:pt x="2404" y="4557"/>
                    <a:pt x="2542" y="3287"/>
                    <a:pt x="2404" y="2017"/>
                  </a:cubicBezTo>
                  <a:cubicBezTo>
                    <a:pt x="2376" y="1657"/>
                    <a:pt x="2321" y="1326"/>
                    <a:pt x="2210" y="967"/>
                  </a:cubicBezTo>
                  <a:cubicBezTo>
                    <a:pt x="2100" y="663"/>
                    <a:pt x="1989" y="387"/>
                    <a:pt x="1824" y="111"/>
                  </a:cubicBezTo>
                  <a:cubicBezTo>
                    <a:pt x="1824" y="83"/>
                    <a:pt x="1796" y="83"/>
                    <a:pt x="1796" y="56"/>
                  </a:cubicBezTo>
                  <a:cubicBezTo>
                    <a:pt x="1768" y="0"/>
                    <a:pt x="1713" y="0"/>
                    <a:pt x="1686"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7"/>
            <p:cNvSpPr/>
            <p:nvPr/>
          </p:nvSpPr>
          <p:spPr>
            <a:xfrm>
              <a:off x="2746650" y="3738200"/>
              <a:ext cx="51800" cy="228925"/>
            </a:xfrm>
            <a:custGeom>
              <a:avLst/>
              <a:gdLst/>
              <a:ahLst/>
              <a:cxnLst/>
              <a:rect l="l" t="t" r="r" b="b"/>
              <a:pathLst>
                <a:path w="2072" h="9157" extrusionOk="0">
                  <a:moveTo>
                    <a:pt x="42" y="0"/>
                  </a:moveTo>
                  <a:cubicBezTo>
                    <a:pt x="28" y="0"/>
                    <a:pt x="14" y="14"/>
                    <a:pt x="0" y="42"/>
                  </a:cubicBezTo>
                  <a:lnTo>
                    <a:pt x="0" y="97"/>
                  </a:lnTo>
                  <a:cubicBezTo>
                    <a:pt x="221" y="760"/>
                    <a:pt x="553" y="1423"/>
                    <a:pt x="774" y="2113"/>
                  </a:cubicBezTo>
                  <a:cubicBezTo>
                    <a:pt x="1050" y="2748"/>
                    <a:pt x="1243" y="3439"/>
                    <a:pt x="1381" y="4185"/>
                  </a:cubicBezTo>
                  <a:cubicBezTo>
                    <a:pt x="1602" y="5455"/>
                    <a:pt x="1547" y="6753"/>
                    <a:pt x="1022" y="7941"/>
                  </a:cubicBezTo>
                  <a:cubicBezTo>
                    <a:pt x="884" y="8245"/>
                    <a:pt x="746" y="8549"/>
                    <a:pt x="553" y="8825"/>
                  </a:cubicBezTo>
                  <a:cubicBezTo>
                    <a:pt x="497" y="8908"/>
                    <a:pt x="442" y="8990"/>
                    <a:pt x="414" y="9046"/>
                  </a:cubicBezTo>
                  <a:cubicBezTo>
                    <a:pt x="359" y="9046"/>
                    <a:pt x="359" y="9073"/>
                    <a:pt x="359" y="9073"/>
                  </a:cubicBezTo>
                  <a:lnTo>
                    <a:pt x="442" y="9156"/>
                  </a:lnTo>
                  <a:lnTo>
                    <a:pt x="912" y="9156"/>
                  </a:lnTo>
                  <a:cubicBezTo>
                    <a:pt x="1105" y="8908"/>
                    <a:pt x="1243" y="8631"/>
                    <a:pt x="1381" y="8355"/>
                  </a:cubicBezTo>
                  <a:cubicBezTo>
                    <a:pt x="1657" y="7775"/>
                    <a:pt x="1823" y="7140"/>
                    <a:pt x="1878" y="6505"/>
                  </a:cubicBezTo>
                  <a:cubicBezTo>
                    <a:pt x="2072" y="5068"/>
                    <a:pt x="1795" y="3660"/>
                    <a:pt x="1271" y="2251"/>
                  </a:cubicBezTo>
                  <a:cubicBezTo>
                    <a:pt x="967" y="1478"/>
                    <a:pt x="580" y="732"/>
                    <a:pt x="83" y="42"/>
                  </a:cubicBezTo>
                  <a:cubicBezTo>
                    <a:pt x="69" y="14"/>
                    <a:pt x="55" y="0"/>
                    <a:pt x="42"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CUSTOM_15_1">
    <p:spTree>
      <p:nvGrpSpPr>
        <p:cNvPr id="1" name="Shape 395"/>
        <p:cNvGrpSpPr/>
        <p:nvPr/>
      </p:nvGrpSpPr>
      <p:grpSpPr>
        <a:xfrm>
          <a:off x="0" y="0"/>
          <a:ext cx="0" cy="0"/>
          <a:chOff x="0" y="0"/>
          <a:chExt cx="0" cy="0"/>
        </a:xfrm>
      </p:grpSpPr>
      <p:grpSp>
        <p:nvGrpSpPr>
          <p:cNvPr id="396" name="Google Shape;396;p38"/>
          <p:cNvGrpSpPr/>
          <p:nvPr/>
        </p:nvGrpSpPr>
        <p:grpSpPr>
          <a:xfrm>
            <a:off x="159674" y="139383"/>
            <a:ext cx="8824651" cy="4864733"/>
            <a:chOff x="238125" y="887600"/>
            <a:chExt cx="7127000" cy="3928875"/>
          </a:xfrm>
        </p:grpSpPr>
        <p:sp>
          <p:nvSpPr>
            <p:cNvPr id="397" name="Google Shape;397;p38"/>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8"/>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8"/>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8"/>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01;p38"/>
          <p:cNvGrpSpPr/>
          <p:nvPr/>
        </p:nvGrpSpPr>
        <p:grpSpPr>
          <a:xfrm>
            <a:off x="7859271" y="132432"/>
            <a:ext cx="825137" cy="2518594"/>
            <a:chOff x="4445925" y="1157525"/>
            <a:chExt cx="475775" cy="1452225"/>
          </a:xfrm>
        </p:grpSpPr>
        <p:sp>
          <p:nvSpPr>
            <p:cNvPr id="402" name="Google Shape;402;p38"/>
            <p:cNvSpPr/>
            <p:nvPr/>
          </p:nvSpPr>
          <p:spPr>
            <a:xfrm>
              <a:off x="4623375" y="1157525"/>
              <a:ext cx="154700" cy="1228650"/>
            </a:xfrm>
            <a:custGeom>
              <a:avLst/>
              <a:gdLst/>
              <a:ahLst/>
              <a:cxnLst/>
              <a:rect l="l" t="t" r="r" b="b"/>
              <a:pathLst>
                <a:path w="6188" h="49146" extrusionOk="0">
                  <a:moveTo>
                    <a:pt x="2790" y="0"/>
                  </a:moveTo>
                  <a:lnTo>
                    <a:pt x="2707" y="83"/>
                  </a:lnTo>
                  <a:cubicBezTo>
                    <a:pt x="2597" y="83"/>
                    <a:pt x="2542" y="415"/>
                    <a:pt x="2542" y="442"/>
                  </a:cubicBezTo>
                  <a:cubicBezTo>
                    <a:pt x="2486" y="580"/>
                    <a:pt x="2459" y="719"/>
                    <a:pt x="2459" y="857"/>
                  </a:cubicBezTo>
                  <a:lnTo>
                    <a:pt x="2459" y="1658"/>
                  </a:lnTo>
                  <a:lnTo>
                    <a:pt x="2459" y="3121"/>
                  </a:lnTo>
                  <a:cubicBezTo>
                    <a:pt x="1520" y="4281"/>
                    <a:pt x="1" y="7679"/>
                    <a:pt x="166" y="8148"/>
                  </a:cubicBezTo>
                  <a:cubicBezTo>
                    <a:pt x="180" y="8178"/>
                    <a:pt x="200" y="8192"/>
                    <a:pt x="225" y="8192"/>
                  </a:cubicBezTo>
                  <a:cubicBezTo>
                    <a:pt x="553" y="8192"/>
                    <a:pt x="1792" y="5811"/>
                    <a:pt x="2459" y="4502"/>
                  </a:cubicBezTo>
                  <a:lnTo>
                    <a:pt x="2459" y="6491"/>
                  </a:lnTo>
                  <a:cubicBezTo>
                    <a:pt x="2459" y="6795"/>
                    <a:pt x="2459" y="7126"/>
                    <a:pt x="2486" y="7430"/>
                  </a:cubicBezTo>
                  <a:cubicBezTo>
                    <a:pt x="2486" y="7706"/>
                    <a:pt x="2486" y="48831"/>
                    <a:pt x="2624" y="49052"/>
                  </a:cubicBezTo>
                  <a:cubicBezTo>
                    <a:pt x="2668" y="49110"/>
                    <a:pt x="2735" y="49146"/>
                    <a:pt x="2796" y="49146"/>
                  </a:cubicBezTo>
                  <a:cubicBezTo>
                    <a:pt x="2851" y="49146"/>
                    <a:pt x="2902" y="49117"/>
                    <a:pt x="2928" y="49052"/>
                  </a:cubicBezTo>
                  <a:cubicBezTo>
                    <a:pt x="3122" y="48831"/>
                    <a:pt x="3066" y="7706"/>
                    <a:pt x="3122" y="7430"/>
                  </a:cubicBezTo>
                  <a:cubicBezTo>
                    <a:pt x="3122" y="7154"/>
                    <a:pt x="3149" y="6878"/>
                    <a:pt x="3149" y="6601"/>
                  </a:cubicBezTo>
                  <a:lnTo>
                    <a:pt x="3149" y="4917"/>
                  </a:lnTo>
                  <a:lnTo>
                    <a:pt x="3149" y="4226"/>
                  </a:lnTo>
                  <a:cubicBezTo>
                    <a:pt x="3730" y="5441"/>
                    <a:pt x="5095" y="8249"/>
                    <a:pt x="5575" y="8249"/>
                  </a:cubicBezTo>
                  <a:cubicBezTo>
                    <a:pt x="5597" y="8249"/>
                    <a:pt x="5617" y="8243"/>
                    <a:pt x="5635" y="8231"/>
                  </a:cubicBezTo>
                  <a:cubicBezTo>
                    <a:pt x="6187" y="7982"/>
                    <a:pt x="4033" y="3978"/>
                    <a:pt x="3232" y="3011"/>
                  </a:cubicBezTo>
                  <a:lnTo>
                    <a:pt x="3232" y="1547"/>
                  </a:lnTo>
                  <a:cubicBezTo>
                    <a:pt x="3232" y="1243"/>
                    <a:pt x="3260" y="912"/>
                    <a:pt x="3177" y="553"/>
                  </a:cubicBezTo>
                  <a:cubicBezTo>
                    <a:pt x="3149" y="415"/>
                    <a:pt x="3122" y="194"/>
                    <a:pt x="3011" y="111"/>
                  </a:cubicBezTo>
                  <a:cubicBezTo>
                    <a:pt x="2984" y="83"/>
                    <a:pt x="2928" y="0"/>
                    <a:pt x="2873"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8"/>
            <p:cNvSpPr/>
            <p:nvPr/>
          </p:nvSpPr>
          <p:spPr>
            <a:xfrm>
              <a:off x="4609575" y="1338725"/>
              <a:ext cx="174025" cy="59100"/>
            </a:xfrm>
            <a:custGeom>
              <a:avLst/>
              <a:gdLst/>
              <a:ahLst/>
              <a:cxnLst/>
              <a:rect l="l" t="t" r="r" b="b"/>
              <a:pathLst>
                <a:path w="6961" h="2364" extrusionOk="0">
                  <a:moveTo>
                    <a:pt x="4502" y="1"/>
                  </a:moveTo>
                  <a:cubicBezTo>
                    <a:pt x="2630" y="1"/>
                    <a:pt x="294" y="104"/>
                    <a:pt x="194" y="237"/>
                  </a:cubicBezTo>
                  <a:cubicBezTo>
                    <a:pt x="0" y="486"/>
                    <a:pt x="83" y="2364"/>
                    <a:pt x="83" y="2364"/>
                  </a:cubicBezTo>
                  <a:lnTo>
                    <a:pt x="6877" y="2281"/>
                  </a:lnTo>
                  <a:cubicBezTo>
                    <a:pt x="6877" y="2281"/>
                    <a:pt x="6960" y="431"/>
                    <a:pt x="6822" y="154"/>
                  </a:cubicBezTo>
                  <a:cubicBezTo>
                    <a:pt x="6757" y="45"/>
                    <a:pt x="5729" y="1"/>
                    <a:pt x="4502"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8"/>
            <p:cNvSpPr/>
            <p:nvPr/>
          </p:nvSpPr>
          <p:spPr>
            <a:xfrm>
              <a:off x="4588175" y="1387875"/>
              <a:ext cx="214750" cy="101100"/>
            </a:xfrm>
            <a:custGeom>
              <a:avLst/>
              <a:gdLst/>
              <a:ahLst/>
              <a:cxnLst/>
              <a:rect l="l" t="t" r="r" b="b"/>
              <a:pathLst>
                <a:path w="8590" h="4044" extrusionOk="0">
                  <a:moveTo>
                    <a:pt x="4389" y="1"/>
                  </a:moveTo>
                  <a:cubicBezTo>
                    <a:pt x="2385" y="1"/>
                    <a:pt x="351" y="64"/>
                    <a:pt x="166" y="149"/>
                  </a:cubicBezTo>
                  <a:cubicBezTo>
                    <a:pt x="28" y="205"/>
                    <a:pt x="0" y="895"/>
                    <a:pt x="28" y="1668"/>
                  </a:cubicBezTo>
                  <a:cubicBezTo>
                    <a:pt x="83" y="2746"/>
                    <a:pt x="166" y="3988"/>
                    <a:pt x="166" y="3988"/>
                  </a:cubicBezTo>
                  <a:lnTo>
                    <a:pt x="8369" y="4044"/>
                  </a:lnTo>
                  <a:cubicBezTo>
                    <a:pt x="8369" y="4044"/>
                    <a:pt x="8507" y="2773"/>
                    <a:pt x="8534" y="1668"/>
                  </a:cubicBezTo>
                  <a:cubicBezTo>
                    <a:pt x="8534" y="978"/>
                    <a:pt x="8590" y="287"/>
                    <a:pt x="8396" y="205"/>
                  </a:cubicBezTo>
                  <a:cubicBezTo>
                    <a:pt x="8142" y="57"/>
                    <a:pt x="6279" y="1"/>
                    <a:pt x="4389"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8"/>
            <p:cNvSpPr/>
            <p:nvPr/>
          </p:nvSpPr>
          <p:spPr>
            <a:xfrm>
              <a:off x="4588850" y="1429575"/>
              <a:ext cx="212700" cy="59400"/>
            </a:xfrm>
            <a:custGeom>
              <a:avLst/>
              <a:gdLst/>
              <a:ahLst/>
              <a:cxnLst/>
              <a:rect l="l" t="t" r="r" b="b"/>
              <a:pathLst>
                <a:path w="8508" h="2376" extrusionOk="0">
                  <a:moveTo>
                    <a:pt x="1" y="0"/>
                  </a:moveTo>
                  <a:cubicBezTo>
                    <a:pt x="56" y="1078"/>
                    <a:pt x="139" y="2320"/>
                    <a:pt x="139" y="2320"/>
                  </a:cubicBezTo>
                  <a:lnTo>
                    <a:pt x="8342" y="2376"/>
                  </a:lnTo>
                  <a:cubicBezTo>
                    <a:pt x="8342" y="2376"/>
                    <a:pt x="8480" y="1105"/>
                    <a:pt x="8507"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8"/>
            <p:cNvSpPr/>
            <p:nvPr/>
          </p:nvSpPr>
          <p:spPr>
            <a:xfrm>
              <a:off x="4445925" y="1486200"/>
              <a:ext cx="475775" cy="572425"/>
            </a:xfrm>
            <a:custGeom>
              <a:avLst/>
              <a:gdLst/>
              <a:ahLst/>
              <a:cxnLst/>
              <a:rect l="l" t="t" r="r" b="b"/>
              <a:pathLst>
                <a:path w="19031" h="22897" extrusionOk="0">
                  <a:moveTo>
                    <a:pt x="15909" y="0"/>
                  </a:moveTo>
                  <a:lnTo>
                    <a:pt x="3978" y="55"/>
                  </a:lnTo>
                  <a:cubicBezTo>
                    <a:pt x="3342" y="774"/>
                    <a:pt x="0" y="5800"/>
                    <a:pt x="194" y="12677"/>
                  </a:cubicBezTo>
                  <a:cubicBezTo>
                    <a:pt x="415" y="19555"/>
                    <a:pt x="3149" y="22897"/>
                    <a:pt x="3149" y="22897"/>
                  </a:cubicBezTo>
                  <a:lnTo>
                    <a:pt x="16489" y="22897"/>
                  </a:lnTo>
                  <a:cubicBezTo>
                    <a:pt x="16489" y="22897"/>
                    <a:pt x="19030" y="18698"/>
                    <a:pt x="19030" y="12429"/>
                  </a:cubicBezTo>
                  <a:cubicBezTo>
                    <a:pt x="19030" y="5441"/>
                    <a:pt x="15909" y="0"/>
                    <a:pt x="15909"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8"/>
            <p:cNvSpPr/>
            <p:nvPr/>
          </p:nvSpPr>
          <p:spPr>
            <a:xfrm>
              <a:off x="4761475" y="1503450"/>
              <a:ext cx="111875" cy="564150"/>
            </a:xfrm>
            <a:custGeom>
              <a:avLst/>
              <a:gdLst/>
              <a:ahLst/>
              <a:cxnLst/>
              <a:rect l="l" t="t" r="r" b="b"/>
              <a:pathLst>
                <a:path w="4475" h="22566" extrusionOk="0">
                  <a:moveTo>
                    <a:pt x="1796" y="1"/>
                  </a:moveTo>
                  <a:lnTo>
                    <a:pt x="387" y="56"/>
                  </a:lnTo>
                  <a:cubicBezTo>
                    <a:pt x="360" y="111"/>
                    <a:pt x="1879" y="4144"/>
                    <a:pt x="1879" y="9667"/>
                  </a:cubicBezTo>
                  <a:cubicBezTo>
                    <a:pt x="1879" y="15191"/>
                    <a:pt x="0" y="22566"/>
                    <a:pt x="0" y="22566"/>
                  </a:cubicBezTo>
                  <a:lnTo>
                    <a:pt x="1575" y="22566"/>
                  </a:lnTo>
                  <a:cubicBezTo>
                    <a:pt x="1575" y="22566"/>
                    <a:pt x="4199" y="17456"/>
                    <a:pt x="4337" y="11325"/>
                  </a:cubicBezTo>
                  <a:cubicBezTo>
                    <a:pt x="4475" y="5165"/>
                    <a:pt x="1796" y="1"/>
                    <a:pt x="179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8"/>
            <p:cNvSpPr/>
            <p:nvPr/>
          </p:nvSpPr>
          <p:spPr>
            <a:xfrm>
              <a:off x="4677225" y="1480575"/>
              <a:ext cx="21450" cy="600075"/>
            </a:xfrm>
            <a:custGeom>
              <a:avLst/>
              <a:gdLst/>
              <a:ahLst/>
              <a:cxnLst/>
              <a:rect l="l" t="t" r="r" b="b"/>
              <a:pathLst>
                <a:path w="858" h="24003" extrusionOk="0">
                  <a:moveTo>
                    <a:pt x="404" y="1"/>
                  </a:moveTo>
                  <a:cubicBezTo>
                    <a:pt x="314" y="1"/>
                    <a:pt x="221" y="63"/>
                    <a:pt x="194" y="198"/>
                  </a:cubicBezTo>
                  <a:cubicBezTo>
                    <a:pt x="139" y="612"/>
                    <a:pt x="56" y="1026"/>
                    <a:pt x="56" y="1440"/>
                  </a:cubicBezTo>
                  <a:lnTo>
                    <a:pt x="56" y="2573"/>
                  </a:lnTo>
                  <a:cubicBezTo>
                    <a:pt x="56" y="3346"/>
                    <a:pt x="56" y="4120"/>
                    <a:pt x="29" y="4893"/>
                  </a:cubicBezTo>
                  <a:cubicBezTo>
                    <a:pt x="29" y="6412"/>
                    <a:pt x="29" y="7931"/>
                    <a:pt x="1" y="9450"/>
                  </a:cubicBezTo>
                  <a:lnTo>
                    <a:pt x="1" y="18592"/>
                  </a:lnTo>
                  <a:lnTo>
                    <a:pt x="1" y="21161"/>
                  </a:lnTo>
                  <a:cubicBezTo>
                    <a:pt x="1" y="21602"/>
                    <a:pt x="29" y="22044"/>
                    <a:pt x="29" y="22514"/>
                  </a:cubicBezTo>
                  <a:cubicBezTo>
                    <a:pt x="29" y="22707"/>
                    <a:pt x="56" y="22928"/>
                    <a:pt x="56" y="23122"/>
                  </a:cubicBezTo>
                  <a:cubicBezTo>
                    <a:pt x="56" y="23342"/>
                    <a:pt x="111" y="23563"/>
                    <a:pt x="167" y="23784"/>
                  </a:cubicBezTo>
                  <a:cubicBezTo>
                    <a:pt x="181" y="23926"/>
                    <a:pt x="296" y="24002"/>
                    <a:pt x="409" y="24002"/>
                  </a:cubicBezTo>
                  <a:cubicBezTo>
                    <a:pt x="517" y="24002"/>
                    <a:pt x="623" y="23933"/>
                    <a:pt x="636" y="23784"/>
                  </a:cubicBezTo>
                  <a:lnTo>
                    <a:pt x="747" y="23149"/>
                  </a:lnTo>
                  <a:cubicBezTo>
                    <a:pt x="747" y="22956"/>
                    <a:pt x="747" y="22735"/>
                    <a:pt x="774" y="22542"/>
                  </a:cubicBezTo>
                  <a:cubicBezTo>
                    <a:pt x="830" y="22155"/>
                    <a:pt x="830" y="21768"/>
                    <a:pt x="830" y="21409"/>
                  </a:cubicBezTo>
                  <a:lnTo>
                    <a:pt x="830" y="19089"/>
                  </a:lnTo>
                  <a:lnTo>
                    <a:pt x="830" y="14532"/>
                  </a:lnTo>
                  <a:cubicBezTo>
                    <a:pt x="857" y="11494"/>
                    <a:pt x="857" y="8428"/>
                    <a:pt x="830" y="5390"/>
                  </a:cubicBezTo>
                  <a:cubicBezTo>
                    <a:pt x="830" y="4506"/>
                    <a:pt x="830" y="3678"/>
                    <a:pt x="802" y="2821"/>
                  </a:cubicBezTo>
                  <a:lnTo>
                    <a:pt x="802" y="1523"/>
                  </a:lnTo>
                  <a:cubicBezTo>
                    <a:pt x="802" y="1302"/>
                    <a:pt x="802" y="1054"/>
                    <a:pt x="747" y="860"/>
                  </a:cubicBezTo>
                  <a:cubicBezTo>
                    <a:pt x="719" y="639"/>
                    <a:pt x="691" y="446"/>
                    <a:pt x="609" y="198"/>
                  </a:cubicBezTo>
                  <a:cubicBezTo>
                    <a:pt x="594" y="70"/>
                    <a:pt x="500" y="1"/>
                    <a:pt x="404"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8"/>
            <p:cNvSpPr/>
            <p:nvPr/>
          </p:nvSpPr>
          <p:spPr>
            <a:xfrm>
              <a:off x="4501150" y="1487575"/>
              <a:ext cx="108450" cy="591775"/>
            </a:xfrm>
            <a:custGeom>
              <a:avLst/>
              <a:gdLst/>
              <a:ahLst/>
              <a:cxnLst/>
              <a:rect l="l" t="t" r="r" b="b"/>
              <a:pathLst>
                <a:path w="4338" h="23671" extrusionOk="0">
                  <a:moveTo>
                    <a:pt x="3039" y="0"/>
                  </a:moveTo>
                  <a:cubicBezTo>
                    <a:pt x="3039" y="0"/>
                    <a:pt x="332" y="6215"/>
                    <a:pt x="167" y="12042"/>
                  </a:cubicBezTo>
                  <a:cubicBezTo>
                    <a:pt x="1" y="17870"/>
                    <a:pt x="2625" y="23670"/>
                    <a:pt x="2625" y="23670"/>
                  </a:cubicBezTo>
                  <a:lnTo>
                    <a:pt x="4254" y="23670"/>
                  </a:lnTo>
                  <a:cubicBezTo>
                    <a:pt x="4254" y="23670"/>
                    <a:pt x="2487" y="17842"/>
                    <a:pt x="2514" y="12208"/>
                  </a:cubicBezTo>
                  <a:cubicBezTo>
                    <a:pt x="2597" y="6574"/>
                    <a:pt x="4337" y="166"/>
                    <a:pt x="4337" y="166"/>
                  </a:cubicBezTo>
                  <a:lnTo>
                    <a:pt x="3039" y="0"/>
                  </a:ln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8"/>
            <p:cNvSpPr/>
            <p:nvPr/>
          </p:nvSpPr>
          <p:spPr>
            <a:xfrm>
              <a:off x="4515675" y="2057900"/>
              <a:ext cx="356300" cy="62225"/>
            </a:xfrm>
            <a:custGeom>
              <a:avLst/>
              <a:gdLst/>
              <a:ahLst/>
              <a:cxnLst/>
              <a:rect l="l" t="t" r="r" b="b"/>
              <a:pathLst>
                <a:path w="14252" h="2489" extrusionOk="0">
                  <a:moveTo>
                    <a:pt x="359" y="1"/>
                  </a:moveTo>
                  <a:lnTo>
                    <a:pt x="359" y="719"/>
                  </a:lnTo>
                  <a:cubicBezTo>
                    <a:pt x="249" y="968"/>
                    <a:pt x="0" y="1548"/>
                    <a:pt x="249" y="1934"/>
                  </a:cubicBezTo>
                  <a:cubicBezTo>
                    <a:pt x="378" y="2117"/>
                    <a:pt x="620" y="2208"/>
                    <a:pt x="886" y="2208"/>
                  </a:cubicBezTo>
                  <a:cubicBezTo>
                    <a:pt x="1302" y="2208"/>
                    <a:pt x="1776" y="1986"/>
                    <a:pt x="1961" y="1548"/>
                  </a:cubicBezTo>
                  <a:cubicBezTo>
                    <a:pt x="2063" y="2028"/>
                    <a:pt x="2418" y="2278"/>
                    <a:pt x="2799" y="2278"/>
                  </a:cubicBezTo>
                  <a:cubicBezTo>
                    <a:pt x="3142" y="2278"/>
                    <a:pt x="3506" y="2076"/>
                    <a:pt x="3729" y="1658"/>
                  </a:cubicBezTo>
                  <a:cubicBezTo>
                    <a:pt x="3931" y="2034"/>
                    <a:pt x="4247" y="2281"/>
                    <a:pt x="4589" y="2281"/>
                  </a:cubicBezTo>
                  <a:cubicBezTo>
                    <a:pt x="4900" y="2281"/>
                    <a:pt x="5234" y="2076"/>
                    <a:pt x="5524" y="1575"/>
                  </a:cubicBezTo>
                  <a:cubicBezTo>
                    <a:pt x="5664" y="2042"/>
                    <a:pt x="6128" y="2403"/>
                    <a:pt x="6605" y="2403"/>
                  </a:cubicBezTo>
                  <a:cubicBezTo>
                    <a:pt x="6976" y="2403"/>
                    <a:pt x="7354" y="2186"/>
                    <a:pt x="7595" y="1630"/>
                  </a:cubicBezTo>
                  <a:cubicBezTo>
                    <a:pt x="7771" y="2104"/>
                    <a:pt x="8173" y="2352"/>
                    <a:pt x="8579" y="2352"/>
                  </a:cubicBezTo>
                  <a:cubicBezTo>
                    <a:pt x="9001" y="2352"/>
                    <a:pt x="9428" y="2083"/>
                    <a:pt x="9612" y="1520"/>
                  </a:cubicBezTo>
                  <a:cubicBezTo>
                    <a:pt x="9612" y="1520"/>
                    <a:pt x="9821" y="2489"/>
                    <a:pt x="10673" y="2489"/>
                  </a:cubicBezTo>
                  <a:cubicBezTo>
                    <a:pt x="10696" y="2489"/>
                    <a:pt x="10720" y="2488"/>
                    <a:pt x="10744" y="2487"/>
                  </a:cubicBezTo>
                  <a:cubicBezTo>
                    <a:pt x="11628" y="2404"/>
                    <a:pt x="11876" y="1520"/>
                    <a:pt x="11876" y="1520"/>
                  </a:cubicBezTo>
                  <a:cubicBezTo>
                    <a:pt x="11876" y="1520"/>
                    <a:pt x="12033" y="2439"/>
                    <a:pt x="12974" y="2439"/>
                  </a:cubicBezTo>
                  <a:cubicBezTo>
                    <a:pt x="13077" y="2439"/>
                    <a:pt x="13190" y="2428"/>
                    <a:pt x="13313" y="2404"/>
                  </a:cubicBezTo>
                  <a:cubicBezTo>
                    <a:pt x="14252" y="2266"/>
                    <a:pt x="13672" y="719"/>
                    <a:pt x="13672" y="719"/>
                  </a:cubicBezTo>
                  <a:lnTo>
                    <a:pt x="13672" y="1"/>
                  </a:lnTo>
                  <a:close/>
                </a:path>
              </a:pathLst>
            </a:custGeom>
            <a:solidFill>
              <a:srgbClr val="F8A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8"/>
            <p:cNvSpPr/>
            <p:nvPr/>
          </p:nvSpPr>
          <p:spPr>
            <a:xfrm>
              <a:off x="4526700" y="2073100"/>
              <a:ext cx="336300" cy="34650"/>
            </a:xfrm>
            <a:custGeom>
              <a:avLst/>
              <a:gdLst/>
              <a:ahLst/>
              <a:cxnLst/>
              <a:rect l="l" t="t" r="r" b="b"/>
              <a:pathLst>
                <a:path w="13452" h="1386" extrusionOk="0">
                  <a:moveTo>
                    <a:pt x="277" y="1"/>
                  </a:moveTo>
                  <a:cubicBezTo>
                    <a:pt x="277" y="1"/>
                    <a:pt x="1" y="884"/>
                    <a:pt x="498" y="1105"/>
                  </a:cubicBezTo>
                  <a:cubicBezTo>
                    <a:pt x="547" y="1131"/>
                    <a:pt x="597" y="1143"/>
                    <a:pt x="649" y="1143"/>
                  </a:cubicBezTo>
                  <a:cubicBezTo>
                    <a:pt x="1098" y="1143"/>
                    <a:pt x="1630" y="277"/>
                    <a:pt x="1630" y="277"/>
                  </a:cubicBezTo>
                  <a:cubicBezTo>
                    <a:pt x="1630" y="277"/>
                    <a:pt x="1709" y="1301"/>
                    <a:pt x="2379" y="1301"/>
                  </a:cubicBezTo>
                  <a:cubicBezTo>
                    <a:pt x="2396" y="1301"/>
                    <a:pt x="2413" y="1300"/>
                    <a:pt x="2431" y="1299"/>
                  </a:cubicBezTo>
                  <a:cubicBezTo>
                    <a:pt x="3150" y="1216"/>
                    <a:pt x="3260" y="277"/>
                    <a:pt x="3260" y="277"/>
                  </a:cubicBezTo>
                  <a:cubicBezTo>
                    <a:pt x="3260" y="277"/>
                    <a:pt x="3467" y="1130"/>
                    <a:pt x="4051" y="1130"/>
                  </a:cubicBezTo>
                  <a:cubicBezTo>
                    <a:pt x="4106" y="1130"/>
                    <a:pt x="4165" y="1122"/>
                    <a:pt x="4227" y="1105"/>
                  </a:cubicBezTo>
                  <a:cubicBezTo>
                    <a:pt x="4917" y="967"/>
                    <a:pt x="5221" y="277"/>
                    <a:pt x="5221" y="277"/>
                  </a:cubicBezTo>
                  <a:cubicBezTo>
                    <a:pt x="5221" y="277"/>
                    <a:pt x="5608" y="1105"/>
                    <a:pt x="6132" y="1161"/>
                  </a:cubicBezTo>
                  <a:cubicBezTo>
                    <a:pt x="6149" y="1162"/>
                    <a:pt x="6165" y="1163"/>
                    <a:pt x="6181" y="1163"/>
                  </a:cubicBezTo>
                  <a:cubicBezTo>
                    <a:pt x="6712" y="1163"/>
                    <a:pt x="7154" y="304"/>
                    <a:pt x="7154" y="304"/>
                  </a:cubicBezTo>
                  <a:cubicBezTo>
                    <a:pt x="7154" y="304"/>
                    <a:pt x="7575" y="1239"/>
                    <a:pt x="8115" y="1239"/>
                  </a:cubicBezTo>
                  <a:cubicBezTo>
                    <a:pt x="8162" y="1239"/>
                    <a:pt x="8210" y="1231"/>
                    <a:pt x="8259" y="1216"/>
                  </a:cubicBezTo>
                  <a:cubicBezTo>
                    <a:pt x="8894" y="995"/>
                    <a:pt x="9171" y="304"/>
                    <a:pt x="9171" y="304"/>
                  </a:cubicBezTo>
                  <a:cubicBezTo>
                    <a:pt x="9171" y="304"/>
                    <a:pt x="9480" y="1386"/>
                    <a:pt x="10122" y="1386"/>
                  </a:cubicBezTo>
                  <a:cubicBezTo>
                    <a:pt x="10145" y="1386"/>
                    <a:pt x="10169" y="1384"/>
                    <a:pt x="10192" y="1382"/>
                  </a:cubicBezTo>
                  <a:cubicBezTo>
                    <a:pt x="11187" y="1326"/>
                    <a:pt x="11325" y="387"/>
                    <a:pt x="11325" y="387"/>
                  </a:cubicBezTo>
                  <a:cubicBezTo>
                    <a:pt x="11325" y="387"/>
                    <a:pt x="11684" y="1354"/>
                    <a:pt x="12678" y="1354"/>
                  </a:cubicBezTo>
                  <a:cubicBezTo>
                    <a:pt x="13452" y="1354"/>
                    <a:pt x="13037" y="1"/>
                    <a:pt x="13037"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8"/>
            <p:cNvSpPr/>
            <p:nvPr/>
          </p:nvSpPr>
          <p:spPr>
            <a:xfrm>
              <a:off x="4517050" y="1450925"/>
              <a:ext cx="357000" cy="62225"/>
            </a:xfrm>
            <a:custGeom>
              <a:avLst/>
              <a:gdLst/>
              <a:ahLst/>
              <a:cxnLst/>
              <a:rect l="l" t="t" r="r" b="b"/>
              <a:pathLst>
                <a:path w="14280" h="2489" extrusionOk="0">
                  <a:moveTo>
                    <a:pt x="10676" y="0"/>
                  </a:moveTo>
                  <a:cubicBezTo>
                    <a:pt x="9847" y="0"/>
                    <a:pt x="9612" y="969"/>
                    <a:pt x="9612" y="969"/>
                  </a:cubicBezTo>
                  <a:cubicBezTo>
                    <a:pt x="9429" y="406"/>
                    <a:pt x="9001" y="137"/>
                    <a:pt x="8579" y="137"/>
                  </a:cubicBezTo>
                  <a:cubicBezTo>
                    <a:pt x="8173" y="137"/>
                    <a:pt x="7772" y="385"/>
                    <a:pt x="7596" y="859"/>
                  </a:cubicBezTo>
                  <a:cubicBezTo>
                    <a:pt x="7352" y="299"/>
                    <a:pt x="6969" y="77"/>
                    <a:pt x="6596" y="77"/>
                  </a:cubicBezTo>
                  <a:cubicBezTo>
                    <a:pt x="6122" y="77"/>
                    <a:pt x="5663" y="435"/>
                    <a:pt x="5524" y="914"/>
                  </a:cubicBezTo>
                  <a:cubicBezTo>
                    <a:pt x="5234" y="414"/>
                    <a:pt x="4901" y="208"/>
                    <a:pt x="4592" y="208"/>
                  </a:cubicBezTo>
                  <a:cubicBezTo>
                    <a:pt x="4253" y="208"/>
                    <a:pt x="3944" y="455"/>
                    <a:pt x="3756" y="831"/>
                  </a:cubicBezTo>
                  <a:cubicBezTo>
                    <a:pt x="3523" y="403"/>
                    <a:pt x="3155" y="200"/>
                    <a:pt x="2814" y="200"/>
                  </a:cubicBezTo>
                  <a:cubicBezTo>
                    <a:pt x="2429" y="200"/>
                    <a:pt x="2077" y="458"/>
                    <a:pt x="1989" y="942"/>
                  </a:cubicBezTo>
                  <a:cubicBezTo>
                    <a:pt x="1803" y="502"/>
                    <a:pt x="1327" y="269"/>
                    <a:pt x="903" y="269"/>
                  </a:cubicBezTo>
                  <a:cubicBezTo>
                    <a:pt x="635" y="269"/>
                    <a:pt x="388" y="362"/>
                    <a:pt x="249" y="555"/>
                  </a:cubicBezTo>
                  <a:cubicBezTo>
                    <a:pt x="0" y="942"/>
                    <a:pt x="249" y="1522"/>
                    <a:pt x="359" y="1770"/>
                  </a:cubicBezTo>
                  <a:lnTo>
                    <a:pt x="359" y="2488"/>
                  </a:lnTo>
                  <a:lnTo>
                    <a:pt x="13699" y="2488"/>
                  </a:lnTo>
                  <a:lnTo>
                    <a:pt x="13699" y="1770"/>
                  </a:lnTo>
                  <a:cubicBezTo>
                    <a:pt x="13699" y="1770"/>
                    <a:pt x="14279" y="224"/>
                    <a:pt x="13340" y="85"/>
                  </a:cubicBezTo>
                  <a:cubicBezTo>
                    <a:pt x="13217" y="61"/>
                    <a:pt x="13105" y="50"/>
                    <a:pt x="13001" y="50"/>
                  </a:cubicBezTo>
                  <a:cubicBezTo>
                    <a:pt x="12056" y="50"/>
                    <a:pt x="11877" y="969"/>
                    <a:pt x="11877" y="969"/>
                  </a:cubicBezTo>
                  <a:cubicBezTo>
                    <a:pt x="11877" y="969"/>
                    <a:pt x="11656" y="85"/>
                    <a:pt x="10744" y="3"/>
                  </a:cubicBezTo>
                  <a:cubicBezTo>
                    <a:pt x="10721" y="1"/>
                    <a:pt x="10698" y="0"/>
                    <a:pt x="10676"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8"/>
            <p:cNvSpPr/>
            <p:nvPr/>
          </p:nvSpPr>
          <p:spPr>
            <a:xfrm>
              <a:off x="4528775" y="1464000"/>
              <a:ext cx="335600" cy="34650"/>
            </a:xfrm>
            <a:custGeom>
              <a:avLst/>
              <a:gdLst/>
              <a:ahLst/>
              <a:cxnLst/>
              <a:rect l="l" t="t" r="r" b="b"/>
              <a:pathLst>
                <a:path w="13424" h="1386" extrusionOk="0">
                  <a:moveTo>
                    <a:pt x="10122" y="0"/>
                  </a:moveTo>
                  <a:cubicBezTo>
                    <a:pt x="9477" y="0"/>
                    <a:pt x="9143" y="1082"/>
                    <a:pt x="9143" y="1082"/>
                  </a:cubicBezTo>
                  <a:cubicBezTo>
                    <a:pt x="9143" y="1082"/>
                    <a:pt x="8867" y="391"/>
                    <a:pt x="8259" y="170"/>
                  </a:cubicBezTo>
                  <a:cubicBezTo>
                    <a:pt x="8208" y="155"/>
                    <a:pt x="8158" y="147"/>
                    <a:pt x="8109" y="147"/>
                  </a:cubicBezTo>
                  <a:cubicBezTo>
                    <a:pt x="7551" y="147"/>
                    <a:pt x="7154" y="1082"/>
                    <a:pt x="7154" y="1082"/>
                  </a:cubicBezTo>
                  <a:cubicBezTo>
                    <a:pt x="7154" y="1082"/>
                    <a:pt x="6674" y="248"/>
                    <a:pt x="6173" y="248"/>
                  </a:cubicBezTo>
                  <a:cubicBezTo>
                    <a:pt x="6150" y="248"/>
                    <a:pt x="6127" y="249"/>
                    <a:pt x="6105" y="253"/>
                  </a:cubicBezTo>
                  <a:cubicBezTo>
                    <a:pt x="5580" y="281"/>
                    <a:pt x="5221" y="1109"/>
                    <a:pt x="5221" y="1109"/>
                  </a:cubicBezTo>
                  <a:cubicBezTo>
                    <a:pt x="5221" y="1109"/>
                    <a:pt x="4889" y="419"/>
                    <a:pt x="4199" y="281"/>
                  </a:cubicBezTo>
                  <a:cubicBezTo>
                    <a:pt x="4144" y="268"/>
                    <a:pt x="4091" y="262"/>
                    <a:pt x="4041" y="262"/>
                  </a:cubicBezTo>
                  <a:cubicBezTo>
                    <a:pt x="3444" y="262"/>
                    <a:pt x="3232" y="1109"/>
                    <a:pt x="3232" y="1109"/>
                  </a:cubicBezTo>
                  <a:cubicBezTo>
                    <a:pt x="3232" y="1109"/>
                    <a:pt x="3149" y="170"/>
                    <a:pt x="2404" y="115"/>
                  </a:cubicBezTo>
                  <a:cubicBezTo>
                    <a:pt x="2377" y="112"/>
                    <a:pt x="2351" y="110"/>
                    <a:pt x="2327" y="110"/>
                  </a:cubicBezTo>
                  <a:cubicBezTo>
                    <a:pt x="1682" y="110"/>
                    <a:pt x="1630" y="1109"/>
                    <a:pt x="1630" y="1109"/>
                  </a:cubicBezTo>
                  <a:cubicBezTo>
                    <a:pt x="1630" y="1109"/>
                    <a:pt x="1098" y="243"/>
                    <a:pt x="629" y="243"/>
                  </a:cubicBezTo>
                  <a:cubicBezTo>
                    <a:pt x="575" y="243"/>
                    <a:pt x="522" y="255"/>
                    <a:pt x="470" y="281"/>
                  </a:cubicBezTo>
                  <a:cubicBezTo>
                    <a:pt x="1" y="529"/>
                    <a:pt x="277" y="1385"/>
                    <a:pt x="277" y="1385"/>
                  </a:cubicBezTo>
                  <a:lnTo>
                    <a:pt x="13009" y="1385"/>
                  </a:lnTo>
                  <a:cubicBezTo>
                    <a:pt x="13009" y="1385"/>
                    <a:pt x="13424" y="32"/>
                    <a:pt x="12678" y="32"/>
                  </a:cubicBezTo>
                  <a:cubicBezTo>
                    <a:pt x="11656" y="32"/>
                    <a:pt x="11325" y="999"/>
                    <a:pt x="11325" y="999"/>
                  </a:cubicBezTo>
                  <a:cubicBezTo>
                    <a:pt x="11325" y="999"/>
                    <a:pt x="11187" y="60"/>
                    <a:pt x="10192" y="4"/>
                  </a:cubicBezTo>
                  <a:cubicBezTo>
                    <a:pt x="10169" y="2"/>
                    <a:pt x="10145" y="0"/>
                    <a:pt x="10122"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8"/>
            <p:cNvSpPr/>
            <p:nvPr/>
          </p:nvSpPr>
          <p:spPr>
            <a:xfrm>
              <a:off x="4619925" y="2140750"/>
              <a:ext cx="140200" cy="104300"/>
            </a:xfrm>
            <a:custGeom>
              <a:avLst/>
              <a:gdLst/>
              <a:ahLst/>
              <a:cxnLst/>
              <a:rect l="l" t="t" r="r" b="b"/>
              <a:pathLst>
                <a:path w="5608" h="4172" extrusionOk="0">
                  <a:moveTo>
                    <a:pt x="2416" y="1"/>
                  </a:moveTo>
                  <a:cubicBezTo>
                    <a:pt x="2412" y="1"/>
                    <a:pt x="2408" y="1"/>
                    <a:pt x="2403" y="1"/>
                  </a:cubicBezTo>
                  <a:lnTo>
                    <a:pt x="2321" y="1"/>
                  </a:lnTo>
                  <a:cubicBezTo>
                    <a:pt x="1906" y="167"/>
                    <a:pt x="2044" y="1272"/>
                    <a:pt x="2044" y="1272"/>
                  </a:cubicBezTo>
                  <a:cubicBezTo>
                    <a:pt x="2044" y="1272"/>
                    <a:pt x="1272" y="714"/>
                    <a:pt x="881" y="714"/>
                  </a:cubicBezTo>
                  <a:cubicBezTo>
                    <a:pt x="828" y="714"/>
                    <a:pt x="782" y="724"/>
                    <a:pt x="746" y="747"/>
                  </a:cubicBezTo>
                  <a:cubicBezTo>
                    <a:pt x="470" y="968"/>
                    <a:pt x="636" y="1493"/>
                    <a:pt x="1188" y="1852"/>
                  </a:cubicBezTo>
                  <a:cubicBezTo>
                    <a:pt x="470" y="1935"/>
                    <a:pt x="1" y="2625"/>
                    <a:pt x="360" y="2763"/>
                  </a:cubicBezTo>
                  <a:cubicBezTo>
                    <a:pt x="432" y="2793"/>
                    <a:pt x="521" y="2805"/>
                    <a:pt x="616" y="2805"/>
                  </a:cubicBezTo>
                  <a:cubicBezTo>
                    <a:pt x="959" y="2805"/>
                    <a:pt x="1381" y="2653"/>
                    <a:pt x="1381" y="2653"/>
                  </a:cubicBezTo>
                  <a:lnTo>
                    <a:pt x="1381" y="2653"/>
                  </a:lnTo>
                  <a:cubicBezTo>
                    <a:pt x="1381" y="2653"/>
                    <a:pt x="553" y="3537"/>
                    <a:pt x="1105" y="3868"/>
                  </a:cubicBezTo>
                  <a:cubicBezTo>
                    <a:pt x="1174" y="3905"/>
                    <a:pt x="1245" y="3922"/>
                    <a:pt x="1317" y="3922"/>
                  </a:cubicBezTo>
                  <a:cubicBezTo>
                    <a:pt x="1831" y="3922"/>
                    <a:pt x="2403" y="3095"/>
                    <a:pt x="2403" y="3095"/>
                  </a:cubicBezTo>
                  <a:lnTo>
                    <a:pt x="2403" y="3095"/>
                  </a:lnTo>
                  <a:cubicBezTo>
                    <a:pt x="2403" y="3095"/>
                    <a:pt x="2321" y="4172"/>
                    <a:pt x="2735" y="4172"/>
                  </a:cubicBezTo>
                  <a:cubicBezTo>
                    <a:pt x="2818" y="4172"/>
                    <a:pt x="2873" y="4144"/>
                    <a:pt x="2901" y="4116"/>
                  </a:cubicBezTo>
                  <a:cubicBezTo>
                    <a:pt x="3177" y="3840"/>
                    <a:pt x="3287" y="2956"/>
                    <a:pt x="3287" y="2956"/>
                  </a:cubicBezTo>
                  <a:cubicBezTo>
                    <a:pt x="3287" y="2956"/>
                    <a:pt x="4056" y="3810"/>
                    <a:pt x="4467" y="3810"/>
                  </a:cubicBezTo>
                  <a:cubicBezTo>
                    <a:pt x="4523" y="3810"/>
                    <a:pt x="4573" y="3794"/>
                    <a:pt x="4613" y="3757"/>
                  </a:cubicBezTo>
                  <a:cubicBezTo>
                    <a:pt x="4917" y="3481"/>
                    <a:pt x="4254" y="2653"/>
                    <a:pt x="4282" y="2653"/>
                  </a:cubicBezTo>
                  <a:cubicBezTo>
                    <a:pt x="4364" y="2653"/>
                    <a:pt x="5607" y="2045"/>
                    <a:pt x="5442" y="1714"/>
                  </a:cubicBezTo>
                  <a:cubicBezTo>
                    <a:pt x="5400" y="1623"/>
                    <a:pt x="5267" y="1592"/>
                    <a:pt x="5098" y="1592"/>
                  </a:cubicBezTo>
                  <a:cubicBezTo>
                    <a:pt x="4700" y="1592"/>
                    <a:pt x="4108" y="1769"/>
                    <a:pt x="4088" y="1769"/>
                  </a:cubicBezTo>
                  <a:cubicBezTo>
                    <a:pt x="4116" y="1714"/>
                    <a:pt x="4806" y="471"/>
                    <a:pt x="4392" y="416"/>
                  </a:cubicBezTo>
                  <a:cubicBezTo>
                    <a:pt x="4370" y="410"/>
                    <a:pt x="4347" y="407"/>
                    <a:pt x="4324" y="407"/>
                  </a:cubicBezTo>
                  <a:cubicBezTo>
                    <a:pt x="3901" y="407"/>
                    <a:pt x="3232" y="1299"/>
                    <a:pt x="3232" y="1299"/>
                  </a:cubicBezTo>
                  <a:cubicBezTo>
                    <a:pt x="3232" y="1299"/>
                    <a:pt x="2826" y="1"/>
                    <a:pt x="241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8"/>
            <p:cNvSpPr/>
            <p:nvPr/>
          </p:nvSpPr>
          <p:spPr>
            <a:xfrm>
              <a:off x="4620625" y="2140775"/>
              <a:ext cx="75275" cy="104275"/>
            </a:xfrm>
            <a:custGeom>
              <a:avLst/>
              <a:gdLst/>
              <a:ahLst/>
              <a:cxnLst/>
              <a:rect l="l" t="t" r="r" b="b"/>
              <a:pathLst>
                <a:path w="3011" h="4171" extrusionOk="0">
                  <a:moveTo>
                    <a:pt x="2320" y="0"/>
                  </a:moveTo>
                  <a:cubicBezTo>
                    <a:pt x="1906" y="166"/>
                    <a:pt x="2044" y="1271"/>
                    <a:pt x="2044" y="1271"/>
                  </a:cubicBezTo>
                  <a:cubicBezTo>
                    <a:pt x="2044" y="1271"/>
                    <a:pt x="1272" y="713"/>
                    <a:pt x="880" y="713"/>
                  </a:cubicBezTo>
                  <a:cubicBezTo>
                    <a:pt x="828" y="713"/>
                    <a:pt x="782" y="723"/>
                    <a:pt x="746" y="746"/>
                  </a:cubicBezTo>
                  <a:cubicBezTo>
                    <a:pt x="470" y="967"/>
                    <a:pt x="635" y="1492"/>
                    <a:pt x="1188" y="1851"/>
                  </a:cubicBezTo>
                  <a:cubicBezTo>
                    <a:pt x="470" y="1934"/>
                    <a:pt x="0" y="2624"/>
                    <a:pt x="359" y="2762"/>
                  </a:cubicBezTo>
                  <a:cubicBezTo>
                    <a:pt x="431" y="2792"/>
                    <a:pt x="520" y="2804"/>
                    <a:pt x="615" y="2804"/>
                  </a:cubicBezTo>
                  <a:cubicBezTo>
                    <a:pt x="958" y="2804"/>
                    <a:pt x="1381" y="2652"/>
                    <a:pt x="1381" y="2652"/>
                  </a:cubicBezTo>
                  <a:lnTo>
                    <a:pt x="1381" y="2652"/>
                  </a:lnTo>
                  <a:cubicBezTo>
                    <a:pt x="1381" y="2652"/>
                    <a:pt x="553" y="3563"/>
                    <a:pt x="1105" y="3867"/>
                  </a:cubicBezTo>
                  <a:cubicBezTo>
                    <a:pt x="1173" y="3904"/>
                    <a:pt x="1244" y="3921"/>
                    <a:pt x="1317" y="3921"/>
                  </a:cubicBezTo>
                  <a:cubicBezTo>
                    <a:pt x="1830" y="3921"/>
                    <a:pt x="2403" y="3094"/>
                    <a:pt x="2403" y="3094"/>
                  </a:cubicBezTo>
                  <a:lnTo>
                    <a:pt x="2403" y="3094"/>
                  </a:lnTo>
                  <a:cubicBezTo>
                    <a:pt x="2403" y="3094"/>
                    <a:pt x="2320" y="4171"/>
                    <a:pt x="2734" y="4171"/>
                  </a:cubicBezTo>
                  <a:cubicBezTo>
                    <a:pt x="2817" y="4171"/>
                    <a:pt x="2873" y="4143"/>
                    <a:pt x="2900" y="4115"/>
                  </a:cubicBezTo>
                  <a:cubicBezTo>
                    <a:pt x="2845" y="4060"/>
                    <a:pt x="2817" y="4033"/>
                    <a:pt x="2762" y="4005"/>
                  </a:cubicBezTo>
                  <a:cubicBezTo>
                    <a:pt x="2679" y="3895"/>
                    <a:pt x="2596" y="3729"/>
                    <a:pt x="2596" y="3563"/>
                  </a:cubicBezTo>
                  <a:cubicBezTo>
                    <a:pt x="2569" y="3370"/>
                    <a:pt x="2569" y="3176"/>
                    <a:pt x="2596" y="3011"/>
                  </a:cubicBezTo>
                  <a:cubicBezTo>
                    <a:pt x="2734" y="2955"/>
                    <a:pt x="2873" y="2900"/>
                    <a:pt x="3011" y="2762"/>
                  </a:cubicBezTo>
                  <a:lnTo>
                    <a:pt x="3011" y="2762"/>
                  </a:lnTo>
                  <a:cubicBezTo>
                    <a:pt x="2936" y="2775"/>
                    <a:pt x="2860" y="2781"/>
                    <a:pt x="2785" y="2781"/>
                  </a:cubicBezTo>
                  <a:cubicBezTo>
                    <a:pt x="2523" y="2781"/>
                    <a:pt x="2264" y="2700"/>
                    <a:pt x="2072" y="2486"/>
                  </a:cubicBezTo>
                  <a:lnTo>
                    <a:pt x="2072" y="2486"/>
                  </a:lnTo>
                  <a:cubicBezTo>
                    <a:pt x="2044" y="2596"/>
                    <a:pt x="2072" y="2652"/>
                    <a:pt x="2127" y="2735"/>
                  </a:cubicBezTo>
                  <a:cubicBezTo>
                    <a:pt x="2154" y="2790"/>
                    <a:pt x="2265" y="2873"/>
                    <a:pt x="2320" y="2873"/>
                  </a:cubicBezTo>
                  <a:lnTo>
                    <a:pt x="1906" y="3287"/>
                  </a:lnTo>
                  <a:cubicBezTo>
                    <a:pt x="1878" y="3315"/>
                    <a:pt x="1823" y="3370"/>
                    <a:pt x="1740" y="3425"/>
                  </a:cubicBezTo>
                  <a:cubicBezTo>
                    <a:pt x="1699" y="3439"/>
                    <a:pt x="1664" y="3446"/>
                    <a:pt x="1630" y="3446"/>
                  </a:cubicBezTo>
                  <a:cubicBezTo>
                    <a:pt x="1595" y="3446"/>
                    <a:pt x="1561" y="3439"/>
                    <a:pt x="1519" y="3425"/>
                  </a:cubicBezTo>
                  <a:cubicBezTo>
                    <a:pt x="1464" y="3370"/>
                    <a:pt x="1464" y="3232"/>
                    <a:pt x="1464" y="3149"/>
                  </a:cubicBezTo>
                  <a:cubicBezTo>
                    <a:pt x="1492" y="2817"/>
                    <a:pt x="1657" y="2541"/>
                    <a:pt x="1878" y="2320"/>
                  </a:cubicBezTo>
                  <a:lnTo>
                    <a:pt x="1878" y="2320"/>
                  </a:lnTo>
                  <a:cubicBezTo>
                    <a:pt x="1630" y="2403"/>
                    <a:pt x="1381" y="2486"/>
                    <a:pt x="1160" y="2486"/>
                  </a:cubicBezTo>
                  <a:lnTo>
                    <a:pt x="1022" y="2486"/>
                  </a:lnTo>
                  <a:cubicBezTo>
                    <a:pt x="994" y="2486"/>
                    <a:pt x="912" y="2458"/>
                    <a:pt x="912" y="2403"/>
                  </a:cubicBezTo>
                  <a:cubicBezTo>
                    <a:pt x="884" y="2348"/>
                    <a:pt x="912" y="2237"/>
                    <a:pt x="994" y="2210"/>
                  </a:cubicBezTo>
                  <a:cubicBezTo>
                    <a:pt x="1168" y="2061"/>
                    <a:pt x="1430" y="1957"/>
                    <a:pt x="1682" y="1957"/>
                  </a:cubicBezTo>
                  <a:cubicBezTo>
                    <a:pt x="1710" y="1957"/>
                    <a:pt x="1739" y="1958"/>
                    <a:pt x="1768" y="1961"/>
                  </a:cubicBezTo>
                  <a:cubicBezTo>
                    <a:pt x="1602" y="1795"/>
                    <a:pt x="1436" y="1575"/>
                    <a:pt x="1298" y="1381"/>
                  </a:cubicBezTo>
                  <a:cubicBezTo>
                    <a:pt x="1271" y="1354"/>
                    <a:pt x="1215" y="1271"/>
                    <a:pt x="1271" y="1243"/>
                  </a:cubicBezTo>
                  <a:cubicBezTo>
                    <a:pt x="1298" y="1215"/>
                    <a:pt x="1353" y="1215"/>
                    <a:pt x="1436" y="1215"/>
                  </a:cubicBezTo>
                  <a:cubicBezTo>
                    <a:pt x="1630" y="1243"/>
                    <a:pt x="1878" y="1298"/>
                    <a:pt x="2072" y="1436"/>
                  </a:cubicBezTo>
                  <a:cubicBezTo>
                    <a:pt x="2016" y="1575"/>
                    <a:pt x="2044" y="1768"/>
                    <a:pt x="2127" y="1906"/>
                  </a:cubicBezTo>
                  <a:cubicBezTo>
                    <a:pt x="2265" y="1657"/>
                    <a:pt x="2514" y="1436"/>
                    <a:pt x="2762" y="1354"/>
                  </a:cubicBezTo>
                  <a:lnTo>
                    <a:pt x="2762" y="1354"/>
                  </a:lnTo>
                  <a:cubicBezTo>
                    <a:pt x="2652" y="1381"/>
                    <a:pt x="2486" y="1381"/>
                    <a:pt x="2403" y="1409"/>
                  </a:cubicBezTo>
                  <a:cubicBezTo>
                    <a:pt x="2293" y="995"/>
                    <a:pt x="2293" y="553"/>
                    <a:pt x="2348" y="111"/>
                  </a:cubicBezTo>
                  <a:cubicBezTo>
                    <a:pt x="2348" y="55"/>
                    <a:pt x="2403" y="28"/>
                    <a:pt x="2403"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8"/>
            <p:cNvSpPr/>
            <p:nvPr/>
          </p:nvSpPr>
          <p:spPr>
            <a:xfrm>
              <a:off x="4661350" y="2262300"/>
              <a:ext cx="69075" cy="69075"/>
            </a:xfrm>
            <a:custGeom>
              <a:avLst/>
              <a:gdLst/>
              <a:ahLst/>
              <a:cxnLst/>
              <a:rect l="l" t="t" r="r" b="b"/>
              <a:pathLst>
                <a:path w="2763" h="2763" extrusionOk="0">
                  <a:moveTo>
                    <a:pt x="1382" y="0"/>
                  </a:moveTo>
                  <a:cubicBezTo>
                    <a:pt x="636" y="0"/>
                    <a:pt x="1" y="635"/>
                    <a:pt x="1" y="1381"/>
                  </a:cubicBezTo>
                  <a:cubicBezTo>
                    <a:pt x="1" y="2127"/>
                    <a:pt x="636" y="2762"/>
                    <a:pt x="1382" y="2762"/>
                  </a:cubicBezTo>
                  <a:cubicBezTo>
                    <a:pt x="2155" y="2762"/>
                    <a:pt x="2763" y="2127"/>
                    <a:pt x="2763" y="1381"/>
                  </a:cubicBezTo>
                  <a:cubicBezTo>
                    <a:pt x="2763" y="635"/>
                    <a:pt x="2155" y="0"/>
                    <a:pt x="1382"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8"/>
            <p:cNvSpPr/>
            <p:nvPr/>
          </p:nvSpPr>
          <p:spPr>
            <a:xfrm>
              <a:off x="4675175" y="2276100"/>
              <a:ext cx="41450" cy="41450"/>
            </a:xfrm>
            <a:custGeom>
              <a:avLst/>
              <a:gdLst/>
              <a:ahLst/>
              <a:cxnLst/>
              <a:rect l="l" t="t" r="r" b="b"/>
              <a:pathLst>
                <a:path w="1658" h="1658" extrusionOk="0">
                  <a:moveTo>
                    <a:pt x="829" y="1"/>
                  </a:moveTo>
                  <a:cubicBezTo>
                    <a:pt x="387" y="1"/>
                    <a:pt x="0" y="360"/>
                    <a:pt x="0" y="829"/>
                  </a:cubicBezTo>
                  <a:cubicBezTo>
                    <a:pt x="0" y="1299"/>
                    <a:pt x="387" y="1658"/>
                    <a:pt x="829" y="1658"/>
                  </a:cubicBezTo>
                  <a:cubicBezTo>
                    <a:pt x="1298" y="1658"/>
                    <a:pt x="1657" y="1299"/>
                    <a:pt x="1657" y="829"/>
                  </a:cubicBezTo>
                  <a:cubicBezTo>
                    <a:pt x="1657" y="360"/>
                    <a:pt x="1298" y="1"/>
                    <a:pt x="82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8"/>
            <p:cNvSpPr/>
            <p:nvPr/>
          </p:nvSpPr>
          <p:spPr>
            <a:xfrm>
              <a:off x="4646175" y="2348575"/>
              <a:ext cx="106350" cy="261175"/>
            </a:xfrm>
            <a:custGeom>
              <a:avLst/>
              <a:gdLst/>
              <a:ahLst/>
              <a:cxnLst/>
              <a:rect l="l" t="t" r="r" b="b"/>
              <a:pathLst>
                <a:path w="4254" h="10447" extrusionOk="0">
                  <a:moveTo>
                    <a:pt x="1992" y="0"/>
                  </a:moveTo>
                  <a:cubicBezTo>
                    <a:pt x="1955" y="0"/>
                    <a:pt x="1917" y="1"/>
                    <a:pt x="1878" y="2"/>
                  </a:cubicBezTo>
                  <a:cubicBezTo>
                    <a:pt x="1685" y="2"/>
                    <a:pt x="1464" y="2"/>
                    <a:pt x="1298" y="29"/>
                  </a:cubicBezTo>
                  <a:cubicBezTo>
                    <a:pt x="691" y="112"/>
                    <a:pt x="193" y="388"/>
                    <a:pt x="193" y="1106"/>
                  </a:cubicBezTo>
                  <a:cubicBezTo>
                    <a:pt x="167" y="2021"/>
                    <a:pt x="1154" y="2046"/>
                    <a:pt x="1261" y="2046"/>
                  </a:cubicBezTo>
                  <a:cubicBezTo>
                    <a:pt x="1267" y="2046"/>
                    <a:pt x="1271" y="2045"/>
                    <a:pt x="1271" y="2045"/>
                  </a:cubicBezTo>
                  <a:lnTo>
                    <a:pt x="1271" y="2045"/>
                  </a:lnTo>
                  <a:cubicBezTo>
                    <a:pt x="1271" y="2045"/>
                    <a:pt x="414" y="2985"/>
                    <a:pt x="193" y="5001"/>
                  </a:cubicBezTo>
                  <a:cubicBezTo>
                    <a:pt x="0" y="7072"/>
                    <a:pt x="83" y="10110"/>
                    <a:pt x="221" y="10221"/>
                  </a:cubicBezTo>
                  <a:cubicBezTo>
                    <a:pt x="231" y="10229"/>
                    <a:pt x="242" y="10232"/>
                    <a:pt x="254" y="10232"/>
                  </a:cubicBezTo>
                  <a:cubicBezTo>
                    <a:pt x="412" y="10232"/>
                    <a:pt x="746" y="9613"/>
                    <a:pt x="746" y="9613"/>
                  </a:cubicBezTo>
                  <a:cubicBezTo>
                    <a:pt x="746" y="9613"/>
                    <a:pt x="990" y="10369"/>
                    <a:pt x="1134" y="10369"/>
                  </a:cubicBezTo>
                  <a:cubicBezTo>
                    <a:pt x="1143" y="10369"/>
                    <a:pt x="1152" y="10366"/>
                    <a:pt x="1160" y="10359"/>
                  </a:cubicBezTo>
                  <a:cubicBezTo>
                    <a:pt x="1298" y="10304"/>
                    <a:pt x="1547" y="9530"/>
                    <a:pt x="1547" y="9530"/>
                  </a:cubicBezTo>
                  <a:cubicBezTo>
                    <a:pt x="1547" y="9530"/>
                    <a:pt x="1699" y="10447"/>
                    <a:pt x="1907" y="10447"/>
                  </a:cubicBezTo>
                  <a:cubicBezTo>
                    <a:pt x="1916" y="10447"/>
                    <a:pt x="1925" y="10445"/>
                    <a:pt x="1933" y="10442"/>
                  </a:cubicBezTo>
                  <a:cubicBezTo>
                    <a:pt x="2127" y="10304"/>
                    <a:pt x="2375" y="9475"/>
                    <a:pt x="2375" y="9475"/>
                  </a:cubicBezTo>
                  <a:cubicBezTo>
                    <a:pt x="2375" y="9475"/>
                    <a:pt x="2613" y="10377"/>
                    <a:pt x="2845" y="10377"/>
                  </a:cubicBezTo>
                  <a:cubicBezTo>
                    <a:pt x="2864" y="10377"/>
                    <a:pt x="2882" y="10371"/>
                    <a:pt x="2900" y="10359"/>
                  </a:cubicBezTo>
                  <a:cubicBezTo>
                    <a:pt x="3121" y="10193"/>
                    <a:pt x="3314" y="9530"/>
                    <a:pt x="3314" y="9530"/>
                  </a:cubicBezTo>
                  <a:cubicBezTo>
                    <a:pt x="3314" y="9530"/>
                    <a:pt x="3527" y="10263"/>
                    <a:pt x="3822" y="10263"/>
                  </a:cubicBezTo>
                  <a:cubicBezTo>
                    <a:pt x="3845" y="10263"/>
                    <a:pt x="3870" y="10259"/>
                    <a:pt x="3894" y="10248"/>
                  </a:cubicBezTo>
                  <a:cubicBezTo>
                    <a:pt x="4253" y="10110"/>
                    <a:pt x="3646" y="3178"/>
                    <a:pt x="2541" y="2073"/>
                  </a:cubicBezTo>
                  <a:cubicBezTo>
                    <a:pt x="3452" y="2073"/>
                    <a:pt x="3591" y="1521"/>
                    <a:pt x="3535" y="913"/>
                  </a:cubicBezTo>
                  <a:cubicBezTo>
                    <a:pt x="3535" y="457"/>
                    <a:pt x="3274" y="0"/>
                    <a:pt x="1992"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8"/>
            <p:cNvSpPr/>
            <p:nvPr/>
          </p:nvSpPr>
          <p:spPr>
            <a:xfrm>
              <a:off x="4672400" y="2348575"/>
              <a:ext cx="80125" cy="261175"/>
            </a:xfrm>
            <a:custGeom>
              <a:avLst/>
              <a:gdLst/>
              <a:ahLst/>
              <a:cxnLst/>
              <a:rect l="l" t="t" r="r" b="b"/>
              <a:pathLst>
                <a:path w="3205" h="10447" extrusionOk="0">
                  <a:moveTo>
                    <a:pt x="943" y="0"/>
                  </a:moveTo>
                  <a:cubicBezTo>
                    <a:pt x="906" y="0"/>
                    <a:pt x="868" y="1"/>
                    <a:pt x="829" y="2"/>
                  </a:cubicBezTo>
                  <a:cubicBezTo>
                    <a:pt x="636" y="2"/>
                    <a:pt x="415" y="2"/>
                    <a:pt x="249" y="29"/>
                  </a:cubicBezTo>
                  <a:cubicBezTo>
                    <a:pt x="111" y="250"/>
                    <a:pt x="1" y="554"/>
                    <a:pt x="1" y="968"/>
                  </a:cubicBezTo>
                  <a:cubicBezTo>
                    <a:pt x="1" y="1907"/>
                    <a:pt x="1078" y="2184"/>
                    <a:pt x="1078" y="2184"/>
                  </a:cubicBezTo>
                  <a:cubicBezTo>
                    <a:pt x="1078" y="2184"/>
                    <a:pt x="277" y="2515"/>
                    <a:pt x="249" y="3344"/>
                  </a:cubicBezTo>
                  <a:cubicBezTo>
                    <a:pt x="222" y="4172"/>
                    <a:pt x="498" y="9365"/>
                    <a:pt x="498" y="9530"/>
                  </a:cubicBezTo>
                  <a:cubicBezTo>
                    <a:pt x="498" y="9530"/>
                    <a:pt x="650" y="10447"/>
                    <a:pt x="858" y="10447"/>
                  </a:cubicBezTo>
                  <a:cubicBezTo>
                    <a:pt x="867" y="10447"/>
                    <a:pt x="876" y="10445"/>
                    <a:pt x="884" y="10442"/>
                  </a:cubicBezTo>
                  <a:cubicBezTo>
                    <a:pt x="1078" y="10304"/>
                    <a:pt x="1326" y="9475"/>
                    <a:pt x="1326" y="9475"/>
                  </a:cubicBezTo>
                  <a:cubicBezTo>
                    <a:pt x="1326" y="9475"/>
                    <a:pt x="1564" y="10377"/>
                    <a:pt x="1796" y="10377"/>
                  </a:cubicBezTo>
                  <a:cubicBezTo>
                    <a:pt x="1815" y="10377"/>
                    <a:pt x="1833" y="10371"/>
                    <a:pt x="1851" y="10359"/>
                  </a:cubicBezTo>
                  <a:cubicBezTo>
                    <a:pt x="2072" y="10193"/>
                    <a:pt x="2265" y="9530"/>
                    <a:pt x="2265" y="9530"/>
                  </a:cubicBezTo>
                  <a:cubicBezTo>
                    <a:pt x="2265" y="9530"/>
                    <a:pt x="2478" y="10263"/>
                    <a:pt x="2773" y="10263"/>
                  </a:cubicBezTo>
                  <a:cubicBezTo>
                    <a:pt x="2796" y="10263"/>
                    <a:pt x="2821" y="10259"/>
                    <a:pt x="2845" y="10248"/>
                  </a:cubicBezTo>
                  <a:cubicBezTo>
                    <a:pt x="3204" y="10110"/>
                    <a:pt x="2597" y="3178"/>
                    <a:pt x="1492" y="2073"/>
                  </a:cubicBezTo>
                  <a:cubicBezTo>
                    <a:pt x="2403" y="2073"/>
                    <a:pt x="2542" y="1521"/>
                    <a:pt x="2486" y="913"/>
                  </a:cubicBezTo>
                  <a:cubicBezTo>
                    <a:pt x="2486" y="457"/>
                    <a:pt x="2225" y="0"/>
                    <a:pt x="94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8"/>
            <p:cNvSpPr/>
            <p:nvPr/>
          </p:nvSpPr>
          <p:spPr>
            <a:xfrm>
              <a:off x="4667575" y="2397625"/>
              <a:ext cx="54575" cy="13825"/>
            </a:xfrm>
            <a:custGeom>
              <a:avLst/>
              <a:gdLst/>
              <a:ahLst/>
              <a:cxnLst/>
              <a:rect l="l" t="t" r="r" b="b"/>
              <a:pathLst>
                <a:path w="2183" h="553" extrusionOk="0">
                  <a:moveTo>
                    <a:pt x="276" y="1"/>
                  </a:moveTo>
                  <a:cubicBezTo>
                    <a:pt x="138" y="1"/>
                    <a:pt x="0" y="111"/>
                    <a:pt x="0" y="277"/>
                  </a:cubicBezTo>
                  <a:cubicBezTo>
                    <a:pt x="0" y="415"/>
                    <a:pt x="111" y="553"/>
                    <a:pt x="276" y="553"/>
                  </a:cubicBezTo>
                  <a:lnTo>
                    <a:pt x="1906" y="553"/>
                  </a:lnTo>
                  <a:cubicBezTo>
                    <a:pt x="2044" y="553"/>
                    <a:pt x="2182" y="415"/>
                    <a:pt x="2155" y="277"/>
                  </a:cubicBezTo>
                  <a:cubicBezTo>
                    <a:pt x="2155" y="139"/>
                    <a:pt x="2044" y="1"/>
                    <a:pt x="1878"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8"/>
            <p:cNvSpPr/>
            <p:nvPr/>
          </p:nvSpPr>
          <p:spPr>
            <a:xfrm>
              <a:off x="4531550" y="1643100"/>
              <a:ext cx="332150" cy="303725"/>
            </a:xfrm>
            <a:custGeom>
              <a:avLst/>
              <a:gdLst/>
              <a:ahLst/>
              <a:cxnLst/>
              <a:rect l="l" t="t" r="r" b="b"/>
              <a:pathLst>
                <a:path w="13286" h="12149" extrusionOk="0">
                  <a:moveTo>
                    <a:pt x="6641" y="0"/>
                  </a:moveTo>
                  <a:cubicBezTo>
                    <a:pt x="3830" y="0"/>
                    <a:pt x="1316" y="1960"/>
                    <a:pt x="691" y="4800"/>
                  </a:cubicBezTo>
                  <a:cubicBezTo>
                    <a:pt x="0" y="8086"/>
                    <a:pt x="2099" y="11318"/>
                    <a:pt x="5386" y="12008"/>
                  </a:cubicBezTo>
                  <a:cubicBezTo>
                    <a:pt x="5822" y="12103"/>
                    <a:pt x="6256" y="12149"/>
                    <a:pt x="6684" y="12149"/>
                  </a:cubicBezTo>
                  <a:cubicBezTo>
                    <a:pt x="9485" y="12149"/>
                    <a:pt x="11996" y="10192"/>
                    <a:pt x="12595" y="7340"/>
                  </a:cubicBezTo>
                  <a:cubicBezTo>
                    <a:pt x="13285" y="4054"/>
                    <a:pt x="11186" y="822"/>
                    <a:pt x="7899" y="132"/>
                  </a:cubicBezTo>
                  <a:cubicBezTo>
                    <a:pt x="7477" y="43"/>
                    <a:pt x="7055" y="0"/>
                    <a:pt x="6641"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8"/>
            <p:cNvSpPr/>
            <p:nvPr/>
          </p:nvSpPr>
          <p:spPr>
            <a:xfrm>
              <a:off x="4729725" y="1799675"/>
              <a:ext cx="102200" cy="120175"/>
            </a:xfrm>
            <a:custGeom>
              <a:avLst/>
              <a:gdLst/>
              <a:ahLst/>
              <a:cxnLst/>
              <a:rect l="l" t="t" r="r" b="b"/>
              <a:pathLst>
                <a:path w="4088" h="4807" extrusionOk="0">
                  <a:moveTo>
                    <a:pt x="2320" y="0"/>
                  </a:moveTo>
                  <a:lnTo>
                    <a:pt x="2320" y="277"/>
                  </a:lnTo>
                  <a:lnTo>
                    <a:pt x="2292" y="387"/>
                  </a:lnTo>
                  <a:lnTo>
                    <a:pt x="2237" y="608"/>
                  </a:lnTo>
                  <a:lnTo>
                    <a:pt x="2182" y="857"/>
                  </a:lnTo>
                  <a:cubicBezTo>
                    <a:pt x="2182" y="884"/>
                    <a:pt x="2127" y="967"/>
                    <a:pt x="2127" y="967"/>
                  </a:cubicBezTo>
                  <a:lnTo>
                    <a:pt x="2099" y="1077"/>
                  </a:lnTo>
                  <a:cubicBezTo>
                    <a:pt x="1989" y="1381"/>
                    <a:pt x="1851" y="1657"/>
                    <a:pt x="1657" y="1934"/>
                  </a:cubicBezTo>
                  <a:lnTo>
                    <a:pt x="1574" y="2044"/>
                  </a:lnTo>
                  <a:lnTo>
                    <a:pt x="2790" y="2900"/>
                  </a:lnTo>
                  <a:lnTo>
                    <a:pt x="2664" y="3051"/>
                  </a:lnTo>
                  <a:lnTo>
                    <a:pt x="2664" y="3051"/>
                  </a:lnTo>
                  <a:lnTo>
                    <a:pt x="2651" y="3038"/>
                  </a:lnTo>
                  <a:cubicBezTo>
                    <a:pt x="2596" y="3094"/>
                    <a:pt x="2513" y="3204"/>
                    <a:pt x="2403" y="3287"/>
                  </a:cubicBezTo>
                  <a:lnTo>
                    <a:pt x="2320" y="3425"/>
                  </a:lnTo>
                  <a:lnTo>
                    <a:pt x="2182" y="3508"/>
                  </a:lnTo>
                  <a:cubicBezTo>
                    <a:pt x="2071" y="3591"/>
                    <a:pt x="1989" y="3701"/>
                    <a:pt x="1933" y="3757"/>
                  </a:cubicBezTo>
                  <a:lnTo>
                    <a:pt x="1945" y="3768"/>
                  </a:lnTo>
                  <a:lnTo>
                    <a:pt x="1945" y="3768"/>
                  </a:lnTo>
                  <a:cubicBezTo>
                    <a:pt x="1757" y="3902"/>
                    <a:pt x="1570" y="4036"/>
                    <a:pt x="1409" y="4143"/>
                  </a:cubicBezTo>
                  <a:cubicBezTo>
                    <a:pt x="1298" y="4198"/>
                    <a:pt x="1215" y="4281"/>
                    <a:pt x="1132" y="4309"/>
                  </a:cubicBezTo>
                  <a:lnTo>
                    <a:pt x="967" y="4419"/>
                  </a:lnTo>
                  <a:lnTo>
                    <a:pt x="474" y="3311"/>
                  </a:lnTo>
                  <a:lnTo>
                    <a:pt x="474" y="3311"/>
                  </a:lnTo>
                  <a:cubicBezTo>
                    <a:pt x="870" y="3136"/>
                    <a:pt x="1228" y="2888"/>
                    <a:pt x="1532" y="2566"/>
                  </a:cubicBezTo>
                  <a:lnTo>
                    <a:pt x="1532" y="2566"/>
                  </a:lnTo>
                  <a:lnTo>
                    <a:pt x="2071" y="3038"/>
                  </a:lnTo>
                  <a:lnTo>
                    <a:pt x="2044" y="3066"/>
                  </a:lnTo>
                  <a:lnTo>
                    <a:pt x="1933" y="3177"/>
                  </a:lnTo>
                  <a:cubicBezTo>
                    <a:pt x="1823" y="3232"/>
                    <a:pt x="1768" y="3342"/>
                    <a:pt x="1685" y="3425"/>
                  </a:cubicBezTo>
                  <a:lnTo>
                    <a:pt x="1698" y="3435"/>
                  </a:lnTo>
                  <a:lnTo>
                    <a:pt x="1436" y="3618"/>
                  </a:lnTo>
                  <a:cubicBezTo>
                    <a:pt x="1409" y="3646"/>
                    <a:pt x="1381" y="3701"/>
                    <a:pt x="1298" y="3701"/>
                  </a:cubicBezTo>
                  <a:lnTo>
                    <a:pt x="1270" y="3701"/>
                  </a:lnTo>
                  <a:lnTo>
                    <a:pt x="1160" y="3480"/>
                  </a:lnTo>
                  <a:lnTo>
                    <a:pt x="1243" y="3453"/>
                  </a:lnTo>
                  <a:cubicBezTo>
                    <a:pt x="1326" y="3425"/>
                    <a:pt x="1381" y="3342"/>
                    <a:pt x="1464" y="3315"/>
                  </a:cubicBezTo>
                  <a:cubicBezTo>
                    <a:pt x="1519" y="3287"/>
                    <a:pt x="1602" y="3204"/>
                    <a:pt x="1630" y="3177"/>
                  </a:cubicBezTo>
                  <a:lnTo>
                    <a:pt x="1795" y="3011"/>
                  </a:lnTo>
                  <a:lnTo>
                    <a:pt x="1491" y="2790"/>
                  </a:lnTo>
                  <a:lnTo>
                    <a:pt x="1326" y="2983"/>
                  </a:lnTo>
                  <a:cubicBezTo>
                    <a:pt x="1270" y="3011"/>
                    <a:pt x="1215" y="3038"/>
                    <a:pt x="1132" y="3121"/>
                  </a:cubicBezTo>
                  <a:cubicBezTo>
                    <a:pt x="1077" y="3149"/>
                    <a:pt x="994" y="3204"/>
                    <a:pt x="967" y="3259"/>
                  </a:cubicBezTo>
                  <a:lnTo>
                    <a:pt x="773" y="3342"/>
                  </a:lnTo>
                  <a:lnTo>
                    <a:pt x="663" y="3425"/>
                  </a:lnTo>
                  <a:lnTo>
                    <a:pt x="1077" y="4116"/>
                  </a:lnTo>
                  <a:lnTo>
                    <a:pt x="1353" y="3950"/>
                  </a:lnTo>
                  <a:cubicBezTo>
                    <a:pt x="1381" y="3895"/>
                    <a:pt x="1464" y="3867"/>
                    <a:pt x="1519" y="3839"/>
                  </a:cubicBezTo>
                  <a:lnTo>
                    <a:pt x="1507" y="3827"/>
                  </a:lnTo>
                  <a:lnTo>
                    <a:pt x="1507" y="3827"/>
                  </a:lnTo>
                  <a:lnTo>
                    <a:pt x="1768" y="3618"/>
                  </a:lnTo>
                  <a:cubicBezTo>
                    <a:pt x="1878" y="3563"/>
                    <a:pt x="1933" y="3453"/>
                    <a:pt x="2044" y="3397"/>
                  </a:cubicBezTo>
                  <a:lnTo>
                    <a:pt x="2182" y="3259"/>
                  </a:lnTo>
                  <a:lnTo>
                    <a:pt x="2292" y="3121"/>
                  </a:lnTo>
                  <a:lnTo>
                    <a:pt x="2375" y="3011"/>
                  </a:lnTo>
                  <a:lnTo>
                    <a:pt x="1409" y="2155"/>
                  </a:lnTo>
                  <a:lnTo>
                    <a:pt x="1326" y="2237"/>
                  </a:lnTo>
                  <a:cubicBezTo>
                    <a:pt x="967" y="2624"/>
                    <a:pt x="580" y="2900"/>
                    <a:pt x="138" y="3121"/>
                  </a:cubicBezTo>
                  <a:lnTo>
                    <a:pt x="0" y="3177"/>
                  </a:lnTo>
                  <a:lnTo>
                    <a:pt x="718" y="4806"/>
                  </a:lnTo>
                  <a:lnTo>
                    <a:pt x="1188" y="4585"/>
                  </a:lnTo>
                  <a:cubicBezTo>
                    <a:pt x="1270" y="4530"/>
                    <a:pt x="1381" y="4447"/>
                    <a:pt x="1491" y="4419"/>
                  </a:cubicBezTo>
                  <a:cubicBezTo>
                    <a:pt x="1685" y="4281"/>
                    <a:pt x="1906" y="4143"/>
                    <a:pt x="2071" y="4005"/>
                  </a:cubicBezTo>
                  <a:cubicBezTo>
                    <a:pt x="2182" y="3950"/>
                    <a:pt x="2237" y="3839"/>
                    <a:pt x="2348" y="3757"/>
                  </a:cubicBezTo>
                  <a:lnTo>
                    <a:pt x="2486" y="3674"/>
                  </a:lnTo>
                  <a:lnTo>
                    <a:pt x="2624" y="3536"/>
                  </a:lnTo>
                  <a:cubicBezTo>
                    <a:pt x="2707" y="3453"/>
                    <a:pt x="2790" y="3342"/>
                    <a:pt x="2872" y="3259"/>
                  </a:cubicBezTo>
                  <a:lnTo>
                    <a:pt x="3176" y="2873"/>
                  </a:lnTo>
                  <a:lnTo>
                    <a:pt x="1972" y="1976"/>
                  </a:lnTo>
                  <a:lnTo>
                    <a:pt x="1972" y="1976"/>
                  </a:lnTo>
                  <a:cubicBezTo>
                    <a:pt x="2142" y="1725"/>
                    <a:pt x="2302" y="1451"/>
                    <a:pt x="2375" y="1133"/>
                  </a:cubicBezTo>
                  <a:lnTo>
                    <a:pt x="2431" y="1050"/>
                  </a:lnTo>
                  <a:cubicBezTo>
                    <a:pt x="2458" y="967"/>
                    <a:pt x="2458" y="939"/>
                    <a:pt x="2458" y="912"/>
                  </a:cubicBezTo>
                  <a:lnTo>
                    <a:pt x="2513" y="663"/>
                  </a:lnTo>
                  <a:lnTo>
                    <a:pt x="2569" y="415"/>
                  </a:lnTo>
                  <a:lnTo>
                    <a:pt x="2594" y="287"/>
                  </a:lnTo>
                  <a:lnTo>
                    <a:pt x="2594" y="287"/>
                  </a:lnTo>
                  <a:lnTo>
                    <a:pt x="3800" y="376"/>
                  </a:lnTo>
                  <a:lnTo>
                    <a:pt x="3800" y="376"/>
                  </a:lnTo>
                  <a:cubicBezTo>
                    <a:pt x="3737" y="976"/>
                    <a:pt x="3572" y="1572"/>
                    <a:pt x="3321" y="2109"/>
                  </a:cubicBezTo>
                  <a:lnTo>
                    <a:pt x="3321" y="2109"/>
                  </a:lnTo>
                  <a:lnTo>
                    <a:pt x="2707" y="1768"/>
                  </a:lnTo>
                  <a:lnTo>
                    <a:pt x="2762" y="1575"/>
                  </a:lnTo>
                  <a:lnTo>
                    <a:pt x="2872" y="1271"/>
                  </a:lnTo>
                  <a:cubicBezTo>
                    <a:pt x="2872" y="1243"/>
                    <a:pt x="2900" y="1160"/>
                    <a:pt x="2928" y="1105"/>
                  </a:cubicBezTo>
                  <a:lnTo>
                    <a:pt x="2983" y="967"/>
                  </a:lnTo>
                  <a:lnTo>
                    <a:pt x="3011" y="829"/>
                  </a:lnTo>
                  <a:lnTo>
                    <a:pt x="3012" y="826"/>
                  </a:lnTo>
                  <a:lnTo>
                    <a:pt x="3012" y="826"/>
                  </a:lnTo>
                  <a:lnTo>
                    <a:pt x="3226" y="864"/>
                  </a:lnTo>
                  <a:lnTo>
                    <a:pt x="3226" y="864"/>
                  </a:lnTo>
                  <a:cubicBezTo>
                    <a:pt x="3209" y="901"/>
                    <a:pt x="3190" y="941"/>
                    <a:pt x="3176" y="995"/>
                  </a:cubicBezTo>
                  <a:lnTo>
                    <a:pt x="3121" y="1243"/>
                  </a:lnTo>
                  <a:cubicBezTo>
                    <a:pt x="3066" y="1409"/>
                    <a:pt x="3011" y="1547"/>
                    <a:pt x="2928" y="1713"/>
                  </a:cubicBezTo>
                  <a:lnTo>
                    <a:pt x="3204" y="1823"/>
                  </a:lnTo>
                  <a:cubicBezTo>
                    <a:pt x="3287" y="1657"/>
                    <a:pt x="3342" y="1519"/>
                    <a:pt x="3397" y="1354"/>
                  </a:cubicBezTo>
                  <a:lnTo>
                    <a:pt x="3452" y="1105"/>
                  </a:lnTo>
                  <a:cubicBezTo>
                    <a:pt x="3480" y="1022"/>
                    <a:pt x="3480" y="939"/>
                    <a:pt x="3535" y="829"/>
                  </a:cubicBezTo>
                  <a:lnTo>
                    <a:pt x="3535" y="691"/>
                  </a:lnTo>
                  <a:lnTo>
                    <a:pt x="2762" y="553"/>
                  </a:lnTo>
                  <a:lnTo>
                    <a:pt x="2734" y="746"/>
                  </a:lnTo>
                  <a:lnTo>
                    <a:pt x="2707" y="829"/>
                  </a:lnTo>
                  <a:lnTo>
                    <a:pt x="2651" y="967"/>
                  </a:lnTo>
                  <a:lnTo>
                    <a:pt x="2624" y="1105"/>
                  </a:lnTo>
                  <a:cubicBezTo>
                    <a:pt x="2624" y="1133"/>
                    <a:pt x="2596" y="1160"/>
                    <a:pt x="2596" y="1243"/>
                  </a:cubicBezTo>
                  <a:cubicBezTo>
                    <a:pt x="2541" y="1354"/>
                    <a:pt x="2513" y="1437"/>
                    <a:pt x="2486" y="1519"/>
                  </a:cubicBezTo>
                  <a:lnTo>
                    <a:pt x="2348" y="1796"/>
                  </a:lnTo>
                  <a:lnTo>
                    <a:pt x="2292" y="1934"/>
                  </a:lnTo>
                  <a:lnTo>
                    <a:pt x="3425" y="2514"/>
                  </a:lnTo>
                  <a:lnTo>
                    <a:pt x="3480" y="2376"/>
                  </a:lnTo>
                  <a:cubicBezTo>
                    <a:pt x="3839" y="1713"/>
                    <a:pt x="4032" y="995"/>
                    <a:pt x="4088" y="277"/>
                  </a:cubicBezTo>
                  <a:lnTo>
                    <a:pt x="4088" y="138"/>
                  </a:lnTo>
                  <a:lnTo>
                    <a:pt x="23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8"/>
            <p:cNvSpPr/>
            <p:nvPr/>
          </p:nvSpPr>
          <p:spPr>
            <a:xfrm>
              <a:off x="4595750" y="1852150"/>
              <a:ext cx="137450" cy="75975"/>
            </a:xfrm>
            <a:custGeom>
              <a:avLst/>
              <a:gdLst/>
              <a:ahLst/>
              <a:cxnLst/>
              <a:rect l="l" t="t" r="r" b="b"/>
              <a:pathLst>
                <a:path w="5498" h="3039" extrusionOk="0">
                  <a:moveTo>
                    <a:pt x="1327" y="0"/>
                  </a:moveTo>
                  <a:lnTo>
                    <a:pt x="1" y="1188"/>
                  </a:lnTo>
                  <a:lnTo>
                    <a:pt x="111" y="1298"/>
                  </a:lnTo>
                  <a:cubicBezTo>
                    <a:pt x="747" y="2017"/>
                    <a:pt x="1603" y="2541"/>
                    <a:pt x="2487" y="2818"/>
                  </a:cubicBezTo>
                  <a:lnTo>
                    <a:pt x="2625" y="2845"/>
                  </a:lnTo>
                  <a:lnTo>
                    <a:pt x="3067" y="1437"/>
                  </a:lnTo>
                  <a:lnTo>
                    <a:pt x="3177" y="1464"/>
                  </a:lnTo>
                  <a:cubicBezTo>
                    <a:pt x="3205" y="1464"/>
                    <a:pt x="3260" y="1492"/>
                    <a:pt x="3315" y="1492"/>
                  </a:cubicBezTo>
                  <a:lnTo>
                    <a:pt x="3453" y="1519"/>
                  </a:lnTo>
                  <a:cubicBezTo>
                    <a:pt x="3536" y="1519"/>
                    <a:pt x="3619" y="1547"/>
                    <a:pt x="3702" y="1547"/>
                  </a:cubicBezTo>
                  <a:lnTo>
                    <a:pt x="4448" y="1547"/>
                  </a:lnTo>
                  <a:cubicBezTo>
                    <a:pt x="4551" y="1526"/>
                    <a:pt x="4701" y="1521"/>
                    <a:pt x="4840" y="1497"/>
                  </a:cubicBezTo>
                  <a:lnTo>
                    <a:pt x="4840" y="1497"/>
                  </a:lnTo>
                  <a:lnTo>
                    <a:pt x="5108" y="2659"/>
                  </a:lnTo>
                  <a:lnTo>
                    <a:pt x="5108" y="2659"/>
                  </a:lnTo>
                  <a:cubicBezTo>
                    <a:pt x="4741" y="2741"/>
                    <a:pt x="4376" y="2762"/>
                    <a:pt x="4033" y="2762"/>
                  </a:cubicBezTo>
                  <a:cubicBezTo>
                    <a:pt x="3799" y="2762"/>
                    <a:pt x="3564" y="2742"/>
                    <a:pt x="3313" y="2720"/>
                  </a:cubicBezTo>
                  <a:lnTo>
                    <a:pt x="3313" y="2720"/>
                  </a:lnTo>
                  <a:lnTo>
                    <a:pt x="3432" y="2005"/>
                  </a:lnTo>
                  <a:lnTo>
                    <a:pt x="3432" y="2005"/>
                  </a:lnTo>
                  <a:cubicBezTo>
                    <a:pt x="3616" y="2027"/>
                    <a:pt x="3780" y="2044"/>
                    <a:pt x="3978" y="2044"/>
                  </a:cubicBezTo>
                  <a:cubicBezTo>
                    <a:pt x="4128" y="2044"/>
                    <a:pt x="4295" y="2044"/>
                    <a:pt x="4440" y="2031"/>
                  </a:cubicBezTo>
                  <a:lnTo>
                    <a:pt x="4440" y="2031"/>
                  </a:lnTo>
                  <a:lnTo>
                    <a:pt x="4481" y="2293"/>
                  </a:lnTo>
                  <a:lnTo>
                    <a:pt x="3619" y="2293"/>
                  </a:lnTo>
                  <a:lnTo>
                    <a:pt x="3619" y="2569"/>
                  </a:lnTo>
                  <a:lnTo>
                    <a:pt x="4530" y="2569"/>
                  </a:lnTo>
                  <a:lnTo>
                    <a:pt x="4669" y="2514"/>
                  </a:lnTo>
                  <a:lnTo>
                    <a:pt x="4807" y="2486"/>
                  </a:lnTo>
                  <a:lnTo>
                    <a:pt x="4696" y="1740"/>
                  </a:lnTo>
                  <a:lnTo>
                    <a:pt x="4558" y="1740"/>
                  </a:lnTo>
                  <a:cubicBezTo>
                    <a:pt x="4392" y="1768"/>
                    <a:pt x="4171" y="1768"/>
                    <a:pt x="4006" y="1768"/>
                  </a:cubicBezTo>
                  <a:cubicBezTo>
                    <a:pt x="3812" y="1768"/>
                    <a:pt x="3591" y="1768"/>
                    <a:pt x="3398" y="1685"/>
                  </a:cubicBezTo>
                  <a:lnTo>
                    <a:pt x="3260" y="1658"/>
                  </a:lnTo>
                  <a:lnTo>
                    <a:pt x="3039" y="2928"/>
                  </a:lnTo>
                  <a:lnTo>
                    <a:pt x="3177" y="2983"/>
                  </a:lnTo>
                  <a:cubicBezTo>
                    <a:pt x="3481" y="3011"/>
                    <a:pt x="3757" y="3039"/>
                    <a:pt x="4089" y="3039"/>
                  </a:cubicBezTo>
                  <a:cubicBezTo>
                    <a:pt x="4530" y="3039"/>
                    <a:pt x="4945" y="2983"/>
                    <a:pt x="5359" y="2873"/>
                  </a:cubicBezTo>
                  <a:lnTo>
                    <a:pt x="5497" y="2845"/>
                  </a:lnTo>
                  <a:lnTo>
                    <a:pt x="5083" y="1105"/>
                  </a:lnTo>
                  <a:lnTo>
                    <a:pt x="4945" y="1133"/>
                  </a:lnTo>
                  <a:cubicBezTo>
                    <a:pt x="4807" y="1188"/>
                    <a:pt x="4641" y="1216"/>
                    <a:pt x="4448" y="1243"/>
                  </a:cubicBezTo>
                  <a:lnTo>
                    <a:pt x="3757" y="1243"/>
                  </a:lnTo>
                  <a:cubicBezTo>
                    <a:pt x="3702" y="1243"/>
                    <a:pt x="3647" y="1216"/>
                    <a:pt x="3536" y="1216"/>
                  </a:cubicBezTo>
                  <a:lnTo>
                    <a:pt x="3398" y="1188"/>
                  </a:lnTo>
                  <a:cubicBezTo>
                    <a:pt x="3343" y="1188"/>
                    <a:pt x="3315" y="1188"/>
                    <a:pt x="3288" y="1133"/>
                  </a:cubicBezTo>
                  <a:lnTo>
                    <a:pt x="3039" y="1078"/>
                  </a:lnTo>
                  <a:lnTo>
                    <a:pt x="2901" y="1050"/>
                  </a:lnTo>
                  <a:lnTo>
                    <a:pt x="2477" y="2446"/>
                  </a:lnTo>
                  <a:lnTo>
                    <a:pt x="2477" y="2446"/>
                  </a:lnTo>
                  <a:cubicBezTo>
                    <a:pt x="1712" y="2181"/>
                    <a:pt x="997" y="1759"/>
                    <a:pt x="454" y="1158"/>
                  </a:cubicBezTo>
                  <a:lnTo>
                    <a:pt x="454" y="1158"/>
                  </a:lnTo>
                  <a:lnTo>
                    <a:pt x="1346" y="356"/>
                  </a:lnTo>
                  <a:lnTo>
                    <a:pt x="1346" y="356"/>
                  </a:lnTo>
                  <a:cubicBezTo>
                    <a:pt x="1652" y="663"/>
                    <a:pt x="2009" y="930"/>
                    <a:pt x="2389" y="1126"/>
                  </a:cubicBezTo>
                  <a:lnTo>
                    <a:pt x="2389" y="1126"/>
                  </a:lnTo>
                  <a:lnTo>
                    <a:pt x="2111" y="1756"/>
                  </a:lnTo>
                  <a:lnTo>
                    <a:pt x="2111" y="1756"/>
                  </a:lnTo>
                  <a:cubicBezTo>
                    <a:pt x="1800" y="1609"/>
                    <a:pt x="1505" y="1407"/>
                    <a:pt x="1226" y="1197"/>
                  </a:cubicBezTo>
                  <a:lnTo>
                    <a:pt x="1226" y="1197"/>
                  </a:lnTo>
                  <a:lnTo>
                    <a:pt x="1373" y="1038"/>
                  </a:lnTo>
                  <a:lnTo>
                    <a:pt x="1373" y="1038"/>
                  </a:lnTo>
                  <a:cubicBezTo>
                    <a:pt x="1586" y="1198"/>
                    <a:pt x="1811" y="1354"/>
                    <a:pt x="2017" y="1492"/>
                  </a:cubicBezTo>
                  <a:lnTo>
                    <a:pt x="2128" y="1298"/>
                  </a:lnTo>
                  <a:cubicBezTo>
                    <a:pt x="1851" y="1160"/>
                    <a:pt x="1603" y="967"/>
                    <a:pt x="1382" y="774"/>
                  </a:cubicBezTo>
                  <a:lnTo>
                    <a:pt x="1299" y="663"/>
                  </a:lnTo>
                  <a:lnTo>
                    <a:pt x="774" y="1243"/>
                  </a:lnTo>
                  <a:lnTo>
                    <a:pt x="885" y="1354"/>
                  </a:lnTo>
                  <a:cubicBezTo>
                    <a:pt x="1216" y="1658"/>
                    <a:pt x="1630" y="1934"/>
                    <a:pt x="2072" y="2155"/>
                  </a:cubicBezTo>
                  <a:lnTo>
                    <a:pt x="2210" y="2210"/>
                  </a:lnTo>
                  <a:lnTo>
                    <a:pt x="2735" y="1050"/>
                  </a:lnTo>
                  <a:lnTo>
                    <a:pt x="2597" y="967"/>
                  </a:lnTo>
                  <a:cubicBezTo>
                    <a:pt x="2155" y="774"/>
                    <a:pt x="1741" y="498"/>
                    <a:pt x="1437" y="111"/>
                  </a:cubicBezTo>
                  <a:lnTo>
                    <a:pt x="13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8"/>
            <p:cNvSpPr/>
            <p:nvPr/>
          </p:nvSpPr>
          <p:spPr>
            <a:xfrm>
              <a:off x="4564000" y="1723725"/>
              <a:ext cx="59400" cy="144325"/>
            </a:xfrm>
            <a:custGeom>
              <a:avLst/>
              <a:gdLst/>
              <a:ahLst/>
              <a:cxnLst/>
              <a:rect l="l" t="t" r="r" b="b"/>
              <a:pathLst>
                <a:path w="2376" h="5773" extrusionOk="0">
                  <a:moveTo>
                    <a:pt x="801" y="0"/>
                  </a:moveTo>
                  <a:lnTo>
                    <a:pt x="718" y="138"/>
                  </a:lnTo>
                  <a:cubicBezTo>
                    <a:pt x="691" y="166"/>
                    <a:pt x="663" y="249"/>
                    <a:pt x="636" y="304"/>
                  </a:cubicBezTo>
                  <a:lnTo>
                    <a:pt x="553" y="497"/>
                  </a:lnTo>
                  <a:cubicBezTo>
                    <a:pt x="525" y="580"/>
                    <a:pt x="442" y="691"/>
                    <a:pt x="415" y="801"/>
                  </a:cubicBezTo>
                  <a:cubicBezTo>
                    <a:pt x="359" y="995"/>
                    <a:pt x="249" y="1243"/>
                    <a:pt x="221" y="1492"/>
                  </a:cubicBezTo>
                  <a:cubicBezTo>
                    <a:pt x="83" y="1934"/>
                    <a:pt x="28" y="2431"/>
                    <a:pt x="28" y="2900"/>
                  </a:cubicBezTo>
                  <a:lnTo>
                    <a:pt x="28" y="3038"/>
                  </a:lnTo>
                  <a:lnTo>
                    <a:pt x="1520" y="3038"/>
                  </a:lnTo>
                  <a:cubicBezTo>
                    <a:pt x="1521" y="3168"/>
                    <a:pt x="1527" y="3304"/>
                    <a:pt x="1547" y="3425"/>
                  </a:cubicBezTo>
                  <a:lnTo>
                    <a:pt x="1602" y="3563"/>
                  </a:lnTo>
                  <a:lnTo>
                    <a:pt x="1602" y="3618"/>
                  </a:lnTo>
                  <a:lnTo>
                    <a:pt x="1630" y="3701"/>
                  </a:lnTo>
                  <a:lnTo>
                    <a:pt x="1685" y="3950"/>
                  </a:lnTo>
                  <a:cubicBezTo>
                    <a:pt x="1783" y="4219"/>
                    <a:pt x="1902" y="4509"/>
                    <a:pt x="2043" y="4764"/>
                  </a:cubicBezTo>
                  <a:lnTo>
                    <a:pt x="2043" y="4764"/>
                  </a:lnTo>
                  <a:lnTo>
                    <a:pt x="982" y="5419"/>
                  </a:lnTo>
                  <a:lnTo>
                    <a:pt x="982" y="5419"/>
                  </a:lnTo>
                  <a:cubicBezTo>
                    <a:pt x="661" y="4907"/>
                    <a:pt x="443" y="4335"/>
                    <a:pt x="330" y="3739"/>
                  </a:cubicBezTo>
                  <a:lnTo>
                    <a:pt x="330" y="3739"/>
                  </a:lnTo>
                  <a:lnTo>
                    <a:pt x="1078" y="3618"/>
                  </a:lnTo>
                  <a:lnTo>
                    <a:pt x="1078" y="3701"/>
                  </a:lnTo>
                  <a:lnTo>
                    <a:pt x="1105" y="3756"/>
                  </a:lnTo>
                  <a:lnTo>
                    <a:pt x="1188" y="4088"/>
                  </a:lnTo>
                  <a:lnTo>
                    <a:pt x="1271" y="4392"/>
                  </a:lnTo>
                  <a:cubicBezTo>
                    <a:pt x="1271" y="4419"/>
                    <a:pt x="1326" y="4502"/>
                    <a:pt x="1354" y="4557"/>
                  </a:cubicBezTo>
                  <a:lnTo>
                    <a:pt x="1143" y="4654"/>
                  </a:lnTo>
                  <a:lnTo>
                    <a:pt x="1143" y="4654"/>
                  </a:lnTo>
                  <a:cubicBezTo>
                    <a:pt x="1129" y="4629"/>
                    <a:pt x="1115" y="4605"/>
                    <a:pt x="1105" y="4585"/>
                  </a:cubicBezTo>
                  <a:lnTo>
                    <a:pt x="995" y="4364"/>
                  </a:lnTo>
                  <a:cubicBezTo>
                    <a:pt x="939" y="4226"/>
                    <a:pt x="912" y="4033"/>
                    <a:pt x="857" y="3867"/>
                  </a:cubicBezTo>
                  <a:lnTo>
                    <a:pt x="580" y="3950"/>
                  </a:lnTo>
                  <a:cubicBezTo>
                    <a:pt x="636" y="4115"/>
                    <a:pt x="663" y="4281"/>
                    <a:pt x="718" y="4447"/>
                  </a:cubicBezTo>
                  <a:lnTo>
                    <a:pt x="729" y="4443"/>
                  </a:lnTo>
                  <a:lnTo>
                    <a:pt x="729" y="4443"/>
                  </a:lnTo>
                  <a:lnTo>
                    <a:pt x="829" y="4668"/>
                  </a:lnTo>
                  <a:cubicBezTo>
                    <a:pt x="857" y="4778"/>
                    <a:pt x="912" y="4834"/>
                    <a:pt x="939" y="4916"/>
                  </a:cubicBezTo>
                  <a:lnTo>
                    <a:pt x="995" y="5055"/>
                  </a:lnTo>
                  <a:lnTo>
                    <a:pt x="1740" y="4695"/>
                  </a:lnTo>
                  <a:lnTo>
                    <a:pt x="1602" y="4419"/>
                  </a:lnTo>
                  <a:cubicBezTo>
                    <a:pt x="1602" y="4392"/>
                    <a:pt x="1547" y="4364"/>
                    <a:pt x="1547" y="4281"/>
                  </a:cubicBezTo>
                  <a:cubicBezTo>
                    <a:pt x="1519" y="4171"/>
                    <a:pt x="1492" y="4088"/>
                    <a:pt x="1464" y="4005"/>
                  </a:cubicBezTo>
                  <a:lnTo>
                    <a:pt x="1381" y="3701"/>
                  </a:lnTo>
                  <a:lnTo>
                    <a:pt x="1354" y="3618"/>
                  </a:lnTo>
                  <a:lnTo>
                    <a:pt x="1354" y="3563"/>
                  </a:lnTo>
                  <a:lnTo>
                    <a:pt x="1326" y="3425"/>
                  </a:lnTo>
                  <a:lnTo>
                    <a:pt x="1271" y="3287"/>
                  </a:lnTo>
                  <a:lnTo>
                    <a:pt x="0" y="3453"/>
                  </a:lnTo>
                  <a:lnTo>
                    <a:pt x="28" y="3591"/>
                  </a:lnTo>
                  <a:cubicBezTo>
                    <a:pt x="138" y="4309"/>
                    <a:pt x="415" y="4999"/>
                    <a:pt x="801" y="5662"/>
                  </a:cubicBezTo>
                  <a:lnTo>
                    <a:pt x="857" y="5773"/>
                  </a:lnTo>
                  <a:lnTo>
                    <a:pt x="2376" y="4834"/>
                  </a:lnTo>
                  <a:lnTo>
                    <a:pt x="2320" y="4723"/>
                  </a:lnTo>
                  <a:cubicBezTo>
                    <a:pt x="2155" y="4447"/>
                    <a:pt x="2017" y="4171"/>
                    <a:pt x="1934" y="3867"/>
                  </a:cubicBezTo>
                  <a:lnTo>
                    <a:pt x="1878" y="3618"/>
                  </a:lnTo>
                  <a:lnTo>
                    <a:pt x="1878" y="3563"/>
                  </a:lnTo>
                  <a:lnTo>
                    <a:pt x="1878" y="3480"/>
                  </a:lnTo>
                  <a:lnTo>
                    <a:pt x="1823" y="3342"/>
                  </a:lnTo>
                  <a:cubicBezTo>
                    <a:pt x="1796" y="3204"/>
                    <a:pt x="1796" y="3038"/>
                    <a:pt x="1796" y="2873"/>
                  </a:cubicBezTo>
                  <a:lnTo>
                    <a:pt x="1796" y="2735"/>
                  </a:lnTo>
                  <a:lnTo>
                    <a:pt x="306" y="2735"/>
                  </a:lnTo>
                  <a:cubicBezTo>
                    <a:pt x="317" y="2334"/>
                    <a:pt x="374" y="1915"/>
                    <a:pt x="498" y="1519"/>
                  </a:cubicBezTo>
                  <a:cubicBezTo>
                    <a:pt x="525" y="1326"/>
                    <a:pt x="608" y="1105"/>
                    <a:pt x="691" y="856"/>
                  </a:cubicBezTo>
                  <a:cubicBezTo>
                    <a:pt x="718" y="746"/>
                    <a:pt x="801" y="663"/>
                    <a:pt x="829" y="553"/>
                  </a:cubicBezTo>
                  <a:lnTo>
                    <a:pt x="884" y="387"/>
                  </a:lnTo>
                  <a:cubicBezTo>
                    <a:pt x="887" y="384"/>
                    <a:pt x="891" y="380"/>
                    <a:pt x="894" y="377"/>
                  </a:cubicBezTo>
                  <a:lnTo>
                    <a:pt x="894" y="377"/>
                  </a:lnTo>
                  <a:lnTo>
                    <a:pt x="1887" y="982"/>
                  </a:lnTo>
                  <a:lnTo>
                    <a:pt x="1887" y="982"/>
                  </a:lnTo>
                  <a:cubicBezTo>
                    <a:pt x="1680" y="1352"/>
                    <a:pt x="1547" y="1771"/>
                    <a:pt x="1504" y="2196"/>
                  </a:cubicBezTo>
                  <a:lnTo>
                    <a:pt x="1504" y="2196"/>
                  </a:lnTo>
                  <a:lnTo>
                    <a:pt x="784" y="2116"/>
                  </a:lnTo>
                  <a:lnTo>
                    <a:pt x="784" y="2116"/>
                  </a:lnTo>
                  <a:cubicBezTo>
                    <a:pt x="819" y="1784"/>
                    <a:pt x="913" y="1453"/>
                    <a:pt x="1029" y="1136"/>
                  </a:cubicBezTo>
                  <a:lnTo>
                    <a:pt x="1029" y="1136"/>
                  </a:lnTo>
                  <a:lnTo>
                    <a:pt x="1282" y="1262"/>
                  </a:lnTo>
                  <a:lnTo>
                    <a:pt x="1282" y="1262"/>
                  </a:lnTo>
                  <a:cubicBezTo>
                    <a:pt x="1247" y="1359"/>
                    <a:pt x="1223" y="1459"/>
                    <a:pt x="1188" y="1547"/>
                  </a:cubicBezTo>
                  <a:cubicBezTo>
                    <a:pt x="1133" y="1685"/>
                    <a:pt x="1105" y="1823"/>
                    <a:pt x="1078" y="1989"/>
                  </a:cubicBezTo>
                  <a:lnTo>
                    <a:pt x="1354" y="2072"/>
                  </a:lnTo>
                  <a:cubicBezTo>
                    <a:pt x="1381" y="1934"/>
                    <a:pt x="1409" y="1795"/>
                    <a:pt x="1464" y="1630"/>
                  </a:cubicBezTo>
                  <a:cubicBezTo>
                    <a:pt x="1519" y="1492"/>
                    <a:pt x="1547" y="1354"/>
                    <a:pt x="1630" y="1215"/>
                  </a:cubicBezTo>
                  <a:lnTo>
                    <a:pt x="1685" y="1077"/>
                  </a:lnTo>
                  <a:lnTo>
                    <a:pt x="967" y="746"/>
                  </a:lnTo>
                  <a:lnTo>
                    <a:pt x="912" y="912"/>
                  </a:lnTo>
                  <a:cubicBezTo>
                    <a:pt x="718" y="1354"/>
                    <a:pt x="580" y="1795"/>
                    <a:pt x="525" y="2293"/>
                  </a:cubicBezTo>
                  <a:lnTo>
                    <a:pt x="525" y="2431"/>
                  </a:lnTo>
                  <a:lnTo>
                    <a:pt x="1796" y="2569"/>
                  </a:lnTo>
                  <a:lnTo>
                    <a:pt x="1796" y="2431"/>
                  </a:lnTo>
                  <a:cubicBezTo>
                    <a:pt x="1878" y="1934"/>
                    <a:pt x="2017" y="1464"/>
                    <a:pt x="2238" y="1050"/>
                  </a:cubicBezTo>
                  <a:lnTo>
                    <a:pt x="2320" y="912"/>
                  </a:lnTo>
                  <a:lnTo>
                    <a:pt x="8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8"/>
            <p:cNvSpPr/>
            <p:nvPr/>
          </p:nvSpPr>
          <p:spPr>
            <a:xfrm>
              <a:off x="4592300" y="1661575"/>
              <a:ext cx="136750" cy="76675"/>
            </a:xfrm>
            <a:custGeom>
              <a:avLst/>
              <a:gdLst/>
              <a:ahLst/>
              <a:cxnLst/>
              <a:rect l="l" t="t" r="r" b="b"/>
              <a:pathLst>
                <a:path w="5470" h="3067" extrusionOk="0">
                  <a:moveTo>
                    <a:pt x="3923" y="0"/>
                  </a:moveTo>
                  <a:cubicBezTo>
                    <a:pt x="3674" y="0"/>
                    <a:pt x="3426" y="28"/>
                    <a:pt x="3177" y="83"/>
                  </a:cubicBezTo>
                  <a:cubicBezTo>
                    <a:pt x="3039" y="111"/>
                    <a:pt x="2956" y="139"/>
                    <a:pt x="2846" y="139"/>
                  </a:cubicBezTo>
                  <a:cubicBezTo>
                    <a:pt x="2735" y="166"/>
                    <a:pt x="2597" y="221"/>
                    <a:pt x="2486" y="249"/>
                  </a:cubicBezTo>
                  <a:lnTo>
                    <a:pt x="2348" y="277"/>
                  </a:lnTo>
                  <a:lnTo>
                    <a:pt x="2818" y="1685"/>
                  </a:lnTo>
                  <a:lnTo>
                    <a:pt x="2707" y="1740"/>
                  </a:lnTo>
                  <a:lnTo>
                    <a:pt x="2459" y="1823"/>
                  </a:lnTo>
                  <a:cubicBezTo>
                    <a:pt x="2431" y="1823"/>
                    <a:pt x="2404" y="1879"/>
                    <a:pt x="2348" y="1906"/>
                  </a:cubicBezTo>
                  <a:lnTo>
                    <a:pt x="2266" y="1961"/>
                  </a:lnTo>
                  <a:cubicBezTo>
                    <a:pt x="2183" y="2017"/>
                    <a:pt x="2127" y="2044"/>
                    <a:pt x="2045" y="2100"/>
                  </a:cubicBezTo>
                  <a:lnTo>
                    <a:pt x="1630" y="2431"/>
                  </a:lnTo>
                  <a:cubicBezTo>
                    <a:pt x="1527" y="2493"/>
                    <a:pt x="1439" y="2586"/>
                    <a:pt x="1344" y="2687"/>
                  </a:cubicBezTo>
                  <a:lnTo>
                    <a:pt x="1344" y="2687"/>
                  </a:lnTo>
                  <a:lnTo>
                    <a:pt x="443" y="1918"/>
                  </a:lnTo>
                  <a:lnTo>
                    <a:pt x="443" y="1918"/>
                  </a:lnTo>
                  <a:cubicBezTo>
                    <a:pt x="834" y="1483"/>
                    <a:pt x="1301" y="1111"/>
                    <a:pt x="1812" y="837"/>
                  </a:cubicBezTo>
                  <a:lnTo>
                    <a:pt x="1812" y="837"/>
                  </a:lnTo>
                  <a:lnTo>
                    <a:pt x="2113" y="1459"/>
                  </a:lnTo>
                  <a:lnTo>
                    <a:pt x="2113" y="1459"/>
                  </a:lnTo>
                  <a:cubicBezTo>
                    <a:pt x="1821" y="1612"/>
                    <a:pt x="1535" y="1785"/>
                    <a:pt x="1292" y="2002"/>
                  </a:cubicBezTo>
                  <a:lnTo>
                    <a:pt x="1292" y="2002"/>
                  </a:lnTo>
                  <a:lnTo>
                    <a:pt x="1149" y="1848"/>
                  </a:lnTo>
                  <a:lnTo>
                    <a:pt x="1149" y="1848"/>
                  </a:lnTo>
                  <a:cubicBezTo>
                    <a:pt x="1245" y="1760"/>
                    <a:pt x="1333" y="1671"/>
                    <a:pt x="1437" y="1630"/>
                  </a:cubicBezTo>
                  <a:lnTo>
                    <a:pt x="1630" y="1492"/>
                  </a:lnTo>
                  <a:lnTo>
                    <a:pt x="1851" y="1354"/>
                  </a:lnTo>
                  <a:lnTo>
                    <a:pt x="1713" y="1105"/>
                  </a:lnTo>
                  <a:lnTo>
                    <a:pt x="1492" y="1243"/>
                  </a:lnTo>
                  <a:lnTo>
                    <a:pt x="1299" y="1409"/>
                  </a:lnTo>
                  <a:cubicBezTo>
                    <a:pt x="1161" y="1520"/>
                    <a:pt x="1023" y="1658"/>
                    <a:pt x="885" y="1768"/>
                  </a:cubicBezTo>
                  <a:lnTo>
                    <a:pt x="774" y="1851"/>
                  </a:lnTo>
                  <a:lnTo>
                    <a:pt x="1326" y="2459"/>
                  </a:lnTo>
                  <a:lnTo>
                    <a:pt x="1437" y="2348"/>
                  </a:lnTo>
                  <a:cubicBezTo>
                    <a:pt x="1713" y="2072"/>
                    <a:pt x="2045" y="1823"/>
                    <a:pt x="2431" y="1658"/>
                  </a:cubicBezTo>
                  <a:lnTo>
                    <a:pt x="2569" y="1575"/>
                  </a:lnTo>
                  <a:lnTo>
                    <a:pt x="1989" y="415"/>
                  </a:lnTo>
                  <a:lnTo>
                    <a:pt x="1851" y="470"/>
                  </a:lnTo>
                  <a:cubicBezTo>
                    <a:pt x="1188" y="801"/>
                    <a:pt x="608" y="1271"/>
                    <a:pt x="111" y="1823"/>
                  </a:cubicBezTo>
                  <a:lnTo>
                    <a:pt x="1" y="1934"/>
                  </a:lnTo>
                  <a:lnTo>
                    <a:pt x="1354" y="3066"/>
                  </a:lnTo>
                  <a:lnTo>
                    <a:pt x="1465" y="2956"/>
                  </a:lnTo>
                  <a:cubicBezTo>
                    <a:pt x="1575" y="2818"/>
                    <a:pt x="1658" y="2735"/>
                    <a:pt x="1796" y="2624"/>
                  </a:cubicBezTo>
                  <a:cubicBezTo>
                    <a:pt x="1906" y="2514"/>
                    <a:pt x="2045" y="2403"/>
                    <a:pt x="2183" y="2320"/>
                  </a:cubicBezTo>
                  <a:cubicBezTo>
                    <a:pt x="2266" y="2265"/>
                    <a:pt x="2321" y="2238"/>
                    <a:pt x="2404" y="2182"/>
                  </a:cubicBezTo>
                  <a:lnTo>
                    <a:pt x="2479" y="2107"/>
                  </a:lnTo>
                  <a:lnTo>
                    <a:pt x="2479" y="2107"/>
                  </a:lnTo>
                  <a:lnTo>
                    <a:pt x="2486" y="2127"/>
                  </a:lnTo>
                  <a:cubicBezTo>
                    <a:pt x="2542" y="2127"/>
                    <a:pt x="2569" y="2100"/>
                    <a:pt x="2597" y="2072"/>
                  </a:cubicBezTo>
                  <a:lnTo>
                    <a:pt x="2818" y="1961"/>
                  </a:lnTo>
                  <a:lnTo>
                    <a:pt x="3039" y="1906"/>
                  </a:lnTo>
                  <a:lnTo>
                    <a:pt x="3177" y="1851"/>
                  </a:lnTo>
                  <a:lnTo>
                    <a:pt x="2722" y="436"/>
                  </a:lnTo>
                  <a:lnTo>
                    <a:pt x="2722" y="436"/>
                  </a:lnTo>
                  <a:lnTo>
                    <a:pt x="2901" y="387"/>
                  </a:lnTo>
                  <a:cubicBezTo>
                    <a:pt x="3011" y="332"/>
                    <a:pt x="3149" y="304"/>
                    <a:pt x="3260" y="304"/>
                  </a:cubicBezTo>
                  <a:cubicBezTo>
                    <a:pt x="3508" y="277"/>
                    <a:pt x="3702" y="249"/>
                    <a:pt x="3923" y="249"/>
                  </a:cubicBezTo>
                  <a:lnTo>
                    <a:pt x="4227" y="249"/>
                  </a:lnTo>
                  <a:cubicBezTo>
                    <a:pt x="4520" y="249"/>
                    <a:pt x="4834" y="271"/>
                    <a:pt x="5132" y="314"/>
                  </a:cubicBezTo>
                  <a:lnTo>
                    <a:pt x="5132" y="314"/>
                  </a:lnTo>
                  <a:lnTo>
                    <a:pt x="4868" y="1480"/>
                  </a:lnTo>
                  <a:lnTo>
                    <a:pt x="4868" y="1480"/>
                  </a:lnTo>
                  <a:cubicBezTo>
                    <a:pt x="4646" y="1437"/>
                    <a:pt x="4427" y="1437"/>
                    <a:pt x="4227" y="1437"/>
                  </a:cubicBezTo>
                  <a:cubicBezTo>
                    <a:pt x="4011" y="1437"/>
                    <a:pt x="3813" y="1470"/>
                    <a:pt x="3618" y="1498"/>
                  </a:cubicBezTo>
                  <a:lnTo>
                    <a:pt x="3618" y="1498"/>
                  </a:lnTo>
                  <a:lnTo>
                    <a:pt x="3460" y="768"/>
                  </a:lnTo>
                  <a:lnTo>
                    <a:pt x="3460" y="768"/>
                  </a:lnTo>
                  <a:cubicBezTo>
                    <a:pt x="3736" y="711"/>
                    <a:pt x="3995" y="691"/>
                    <a:pt x="4254" y="691"/>
                  </a:cubicBezTo>
                  <a:cubicBezTo>
                    <a:pt x="4343" y="691"/>
                    <a:pt x="4433" y="691"/>
                    <a:pt x="4522" y="698"/>
                  </a:cubicBezTo>
                  <a:lnTo>
                    <a:pt x="4522" y="698"/>
                  </a:lnTo>
                  <a:lnTo>
                    <a:pt x="4503" y="967"/>
                  </a:lnTo>
                  <a:lnTo>
                    <a:pt x="3923" y="967"/>
                  </a:lnTo>
                  <a:cubicBezTo>
                    <a:pt x="3840" y="967"/>
                    <a:pt x="3729" y="967"/>
                    <a:pt x="3674" y="995"/>
                  </a:cubicBezTo>
                  <a:lnTo>
                    <a:pt x="3702" y="1326"/>
                  </a:lnTo>
                  <a:cubicBezTo>
                    <a:pt x="3785" y="1326"/>
                    <a:pt x="3840" y="1326"/>
                    <a:pt x="3923" y="1271"/>
                  </a:cubicBezTo>
                  <a:lnTo>
                    <a:pt x="4696" y="1271"/>
                  </a:lnTo>
                  <a:lnTo>
                    <a:pt x="4779" y="498"/>
                  </a:lnTo>
                  <a:lnTo>
                    <a:pt x="4641" y="498"/>
                  </a:lnTo>
                  <a:cubicBezTo>
                    <a:pt x="4503" y="498"/>
                    <a:pt x="4337" y="442"/>
                    <a:pt x="4199" y="442"/>
                  </a:cubicBezTo>
                  <a:cubicBezTo>
                    <a:pt x="3840" y="442"/>
                    <a:pt x="3536" y="498"/>
                    <a:pt x="3177" y="553"/>
                  </a:cubicBezTo>
                  <a:lnTo>
                    <a:pt x="3039" y="580"/>
                  </a:lnTo>
                  <a:lnTo>
                    <a:pt x="3315" y="1879"/>
                  </a:lnTo>
                  <a:lnTo>
                    <a:pt x="3453" y="1823"/>
                  </a:lnTo>
                  <a:cubicBezTo>
                    <a:pt x="3702" y="1796"/>
                    <a:pt x="3950" y="1768"/>
                    <a:pt x="4199" y="1768"/>
                  </a:cubicBezTo>
                  <a:cubicBezTo>
                    <a:pt x="4420" y="1768"/>
                    <a:pt x="4696" y="1796"/>
                    <a:pt x="4945" y="1823"/>
                  </a:cubicBezTo>
                  <a:lnTo>
                    <a:pt x="5083" y="1879"/>
                  </a:lnTo>
                  <a:lnTo>
                    <a:pt x="5469" y="139"/>
                  </a:lnTo>
                  <a:lnTo>
                    <a:pt x="5331" y="111"/>
                  </a:lnTo>
                  <a:cubicBezTo>
                    <a:pt x="4972" y="28"/>
                    <a:pt x="4613" y="0"/>
                    <a:pt x="4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8"/>
            <p:cNvSpPr/>
            <p:nvPr/>
          </p:nvSpPr>
          <p:spPr>
            <a:xfrm>
              <a:off x="4729725" y="1674000"/>
              <a:ext cx="100825" cy="115350"/>
            </a:xfrm>
            <a:custGeom>
              <a:avLst/>
              <a:gdLst/>
              <a:ahLst/>
              <a:cxnLst/>
              <a:rect l="l" t="t" r="r" b="b"/>
              <a:pathLst>
                <a:path w="4033" h="4614" extrusionOk="0">
                  <a:moveTo>
                    <a:pt x="2812" y="2913"/>
                  </a:moveTo>
                  <a:lnTo>
                    <a:pt x="2817" y="2928"/>
                  </a:lnTo>
                  <a:lnTo>
                    <a:pt x="2900" y="3094"/>
                  </a:lnTo>
                  <a:lnTo>
                    <a:pt x="2955" y="3260"/>
                  </a:lnTo>
                  <a:cubicBezTo>
                    <a:pt x="3011" y="3315"/>
                    <a:pt x="3011" y="3370"/>
                    <a:pt x="3038" y="3453"/>
                  </a:cubicBezTo>
                  <a:lnTo>
                    <a:pt x="3149" y="3757"/>
                  </a:lnTo>
                  <a:lnTo>
                    <a:pt x="3176" y="3950"/>
                  </a:lnTo>
                  <a:lnTo>
                    <a:pt x="2972" y="3997"/>
                  </a:lnTo>
                  <a:lnTo>
                    <a:pt x="2972" y="3997"/>
                  </a:lnTo>
                  <a:cubicBezTo>
                    <a:pt x="2894" y="3722"/>
                    <a:pt x="2797" y="3467"/>
                    <a:pt x="2679" y="3232"/>
                  </a:cubicBezTo>
                  <a:lnTo>
                    <a:pt x="2422" y="3139"/>
                  </a:lnTo>
                  <a:lnTo>
                    <a:pt x="2812" y="2913"/>
                  </a:lnTo>
                  <a:close/>
                  <a:moveTo>
                    <a:pt x="663" y="1"/>
                  </a:moveTo>
                  <a:lnTo>
                    <a:pt x="0" y="1603"/>
                  </a:lnTo>
                  <a:lnTo>
                    <a:pt x="138" y="1685"/>
                  </a:lnTo>
                  <a:cubicBezTo>
                    <a:pt x="442" y="1823"/>
                    <a:pt x="718" y="1962"/>
                    <a:pt x="967" y="2155"/>
                  </a:cubicBezTo>
                  <a:lnTo>
                    <a:pt x="1077" y="2238"/>
                  </a:lnTo>
                  <a:lnTo>
                    <a:pt x="1160" y="2293"/>
                  </a:lnTo>
                  <a:cubicBezTo>
                    <a:pt x="1243" y="2376"/>
                    <a:pt x="1298" y="2403"/>
                    <a:pt x="1353" y="2486"/>
                  </a:cubicBezTo>
                  <a:cubicBezTo>
                    <a:pt x="1436" y="2624"/>
                    <a:pt x="1574" y="2707"/>
                    <a:pt x="1657" y="2845"/>
                  </a:cubicBezTo>
                  <a:lnTo>
                    <a:pt x="1712" y="2984"/>
                  </a:lnTo>
                  <a:lnTo>
                    <a:pt x="2944" y="2085"/>
                  </a:lnTo>
                  <a:lnTo>
                    <a:pt x="2944" y="2085"/>
                  </a:lnTo>
                  <a:cubicBezTo>
                    <a:pt x="3427" y="2751"/>
                    <a:pt x="3705" y="3548"/>
                    <a:pt x="3822" y="4351"/>
                  </a:cubicBezTo>
                  <a:lnTo>
                    <a:pt x="3822" y="4351"/>
                  </a:lnTo>
                  <a:lnTo>
                    <a:pt x="2599" y="4464"/>
                  </a:lnTo>
                  <a:lnTo>
                    <a:pt x="2599" y="4464"/>
                  </a:lnTo>
                  <a:cubicBezTo>
                    <a:pt x="2523" y="4047"/>
                    <a:pt x="2407" y="3647"/>
                    <a:pt x="2206" y="3264"/>
                  </a:cubicBezTo>
                  <a:lnTo>
                    <a:pt x="2206" y="3264"/>
                  </a:lnTo>
                  <a:lnTo>
                    <a:pt x="2392" y="3156"/>
                  </a:lnTo>
                  <a:lnTo>
                    <a:pt x="2392" y="3156"/>
                  </a:lnTo>
                  <a:cubicBezTo>
                    <a:pt x="2520" y="3421"/>
                    <a:pt x="2599" y="3686"/>
                    <a:pt x="2651" y="3950"/>
                  </a:cubicBezTo>
                  <a:lnTo>
                    <a:pt x="2679" y="4088"/>
                  </a:lnTo>
                  <a:lnTo>
                    <a:pt x="2827" y="4057"/>
                  </a:lnTo>
                  <a:lnTo>
                    <a:pt x="2827" y="4057"/>
                  </a:lnTo>
                  <a:lnTo>
                    <a:pt x="2872" y="4171"/>
                  </a:lnTo>
                  <a:lnTo>
                    <a:pt x="3011" y="4144"/>
                  </a:lnTo>
                  <a:cubicBezTo>
                    <a:pt x="3000" y="4103"/>
                    <a:pt x="2990" y="4063"/>
                    <a:pt x="2979" y="4024"/>
                  </a:cubicBezTo>
                  <a:lnTo>
                    <a:pt x="2979" y="4024"/>
                  </a:lnTo>
                  <a:lnTo>
                    <a:pt x="3452" y="3923"/>
                  </a:lnTo>
                  <a:lnTo>
                    <a:pt x="3314" y="3453"/>
                  </a:lnTo>
                  <a:cubicBezTo>
                    <a:pt x="3287" y="3315"/>
                    <a:pt x="3231" y="3204"/>
                    <a:pt x="3204" y="3094"/>
                  </a:cubicBezTo>
                  <a:cubicBezTo>
                    <a:pt x="3176" y="3066"/>
                    <a:pt x="3176" y="2984"/>
                    <a:pt x="3149" y="2928"/>
                  </a:cubicBezTo>
                  <a:lnTo>
                    <a:pt x="3066" y="2763"/>
                  </a:lnTo>
                  <a:lnTo>
                    <a:pt x="3011" y="2569"/>
                  </a:lnTo>
                  <a:lnTo>
                    <a:pt x="2955" y="2514"/>
                  </a:lnTo>
                  <a:lnTo>
                    <a:pt x="2928" y="2431"/>
                  </a:lnTo>
                  <a:lnTo>
                    <a:pt x="2872" y="2348"/>
                  </a:lnTo>
                  <a:lnTo>
                    <a:pt x="1768" y="2956"/>
                  </a:lnTo>
                  <a:lnTo>
                    <a:pt x="1823" y="3094"/>
                  </a:lnTo>
                  <a:cubicBezTo>
                    <a:pt x="2071" y="3508"/>
                    <a:pt x="2237" y="4005"/>
                    <a:pt x="2265" y="4475"/>
                  </a:cubicBezTo>
                  <a:lnTo>
                    <a:pt x="2265" y="4613"/>
                  </a:lnTo>
                  <a:lnTo>
                    <a:pt x="2486" y="4592"/>
                  </a:lnTo>
                  <a:lnTo>
                    <a:pt x="2486" y="4592"/>
                  </a:lnTo>
                  <a:lnTo>
                    <a:pt x="2486" y="4613"/>
                  </a:lnTo>
                  <a:lnTo>
                    <a:pt x="2624" y="4613"/>
                  </a:lnTo>
                  <a:cubicBezTo>
                    <a:pt x="2622" y="4602"/>
                    <a:pt x="2620" y="4591"/>
                    <a:pt x="2619" y="4580"/>
                  </a:cubicBezTo>
                  <a:lnTo>
                    <a:pt x="2619" y="4580"/>
                  </a:lnTo>
                  <a:lnTo>
                    <a:pt x="3838" y="4466"/>
                  </a:lnTo>
                  <a:lnTo>
                    <a:pt x="3838" y="4466"/>
                  </a:lnTo>
                  <a:cubicBezTo>
                    <a:pt x="3838" y="4469"/>
                    <a:pt x="3839" y="4472"/>
                    <a:pt x="3839" y="4475"/>
                  </a:cubicBezTo>
                  <a:lnTo>
                    <a:pt x="3977" y="4475"/>
                  </a:lnTo>
                  <a:lnTo>
                    <a:pt x="3977" y="4453"/>
                  </a:lnTo>
                  <a:lnTo>
                    <a:pt x="3977" y="4453"/>
                  </a:lnTo>
                  <a:lnTo>
                    <a:pt x="4032" y="4447"/>
                  </a:lnTo>
                  <a:lnTo>
                    <a:pt x="4032" y="4309"/>
                  </a:lnTo>
                  <a:cubicBezTo>
                    <a:pt x="3922" y="3370"/>
                    <a:pt x="3591" y="2431"/>
                    <a:pt x="3011" y="1685"/>
                  </a:cubicBezTo>
                  <a:lnTo>
                    <a:pt x="2928" y="1575"/>
                  </a:lnTo>
                  <a:lnTo>
                    <a:pt x="1723" y="2472"/>
                  </a:lnTo>
                  <a:lnTo>
                    <a:pt x="1723" y="2472"/>
                  </a:lnTo>
                  <a:cubicBezTo>
                    <a:pt x="1628" y="2356"/>
                    <a:pt x="1524" y="2264"/>
                    <a:pt x="1436" y="2155"/>
                  </a:cubicBezTo>
                  <a:cubicBezTo>
                    <a:pt x="1381" y="2100"/>
                    <a:pt x="1298" y="2072"/>
                    <a:pt x="1270" y="1989"/>
                  </a:cubicBezTo>
                  <a:lnTo>
                    <a:pt x="1160" y="1934"/>
                  </a:lnTo>
                  <a:lnTo>
                    <a:pt x="1091" y="1865"/>
                  </a:lnTo>
                  <a:lnTo>
                    <a:pt x="1105" y="1851"/>
                  </a:lnTo>
                  <a:cubicBezTo>
                    <a:pt x="870" y="1640"/>
                    <a:pt x="615" y="1508"/>
                    <a:pt x="340" y="1388"/>
                  </a:cubicBezTo>
                  <a:lnTo>
                    <a:pt x="340" y="1388"/>
                  </a:lnTo>
                  <a:lnTo>
                    <a:pt x="777" y="295"/>
                  </a:lnTo>
                  <a:lnTo>
                    <a:pt x="777" y="295"/>
                  </a:lnTo>
                  <a:cubicBezTo>
                    <a:pt x="1321" y="543"/>
                    <a:pt x="1806" y="868"/>
                    <a:pt x="2233" y="1271"/>
                  </a:cubicBezTo>
                  <a:lnTo>
                    <a:pt x="2233" y="1271"/>
                  </a:lnTo>
                  <a:lnTo>
                    <a:pt x="1726" y="1758"/>
                  </a:lnTo>
                  <a:lnTo>
                    <a:pt x="1726" y="1758"/>
                  </a:lnTo>
                  <a:cubicBezTo>
                    <a:pt x="1480" y="1530"/>
                    <a:pt x="1204" y="1335"/>
                    <a:pt x="924" y="1174"/>
                  </a:cubicBezTo>
                  <a:lnTo>
                    <a:pt x="924" y="1174"/>
                  </a:lnTo>
                  <a:lnTo>
                    <a:pt x="1022" y="995"/>
                  </a:lnTo>
                  <a:lnTo>
                    <a:pt x="1132" y="1050"/>
                  </a:lnTo>
                  <a:cubicBezTo>
                    <a:pt x="1215" y="1133"/>
                    <a:pt x="1270" y="1161"/>
                    <a:pt x="1353" y="1188"/>
                  </a:cubicBezTo>
                  <a:lnTo>
                    <a:pt x="1547" y="1382"/>
                  </a:lnTo>
                  <a:lnTo>
                    <a:pt x="1657" y="1437"/>
                  </a:lnTo>
                  <a:lnTo>
                    <a:pt x="1768" y="1520"/>
                  </a:lnTo>
                  <a:lnTo>
                    <a:pt x="1933" y="1299"/>
                  </a:lnTo>
                  <a:lnTo>
                    <a:pt x="1823" y="1243"/>
                  </a:lnTo>
                  <a:lnTo>
                    <a:pt x="1712" y="1161"/>
                  </a:lnTo>
                  <a:lnTo>
                    <a:pt x="1535" y="1034"/>
                  </a:lnTo>
                  <a:lnTo>
                    <a:pt x="1547" y="1023"/>
                  </a:lnTo>
                  <a:cubicBezTo>
                    <a:pt x="1491" y="967"/>
                    <a:pt x="1381" y="912"/>
                    <a:pt x="1298" y="884"/>
                  </a:cubicBezTo>
                  <a:lnTo>
                    <a:pt x="1105" y="746"/>
                  </a:lnTo>
                  <a:lnTo>
                    <a:pt x="967" y="691"/>
                  </a:lnTo>
                  <a:lnTo>
                    <a:pt x="580" y="1382"/>
                  </a:lnTo>
                  <a:lnTo>
                    <a:pt x="718" y="1437"/>
                  </a:lnTo>
                  <a:cubicBezTo>
                    <a:pt x="1077" y="1658"/>
                    <a:pt x="1409" y="1879"/>
                    <a:pt x="1685" y="2155"/>
                  </a:cubicBezTo>
                  <a:lnTo>
                    <a:pt x="1795" y="2265"/>
                  </a:lnTo>
                  <a:lnTo>
                    <a:pt x="2734" y="1382"/>
                  </a:lnTo>
                  <a:lnTo>
                    <a:pt x="2624" y="1271"/>
                  </a:lnTo>
                  <a:cubicBezTo>
                    <a:pt x="2099" y="746"/>
                    <a:pt x="1491" y="332"/>
                    <a:pt x="801" y="56"/>
                  </a:cubicBezTo>
                  <a:lnTo>
                    <a:pt x="6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8"/>
            <p:cNvSpPr/>
            <p:nvPr/>
          </p:nvSpPr>
          <p:spPr>
            <a:xfrm>
              <a:off x="4633725" y="1731325"/>
              <a:ext cx="127775" cy="127750"/>
            </a:xfrm>
            <a:custGeom>
              <a:avLst/>
              <a:gdLst/>
              <a:ahLst/>
              <a:cxnLst/>
              <a:rect l="l" t="t" r="r" b="b"/>
              <a:pathLst>
                <a:path w="5111" h="5110" extrusionOk="0">
                  <a:moveTo>
                    <a:pt x="2570" y="0"/>
                  </a:moveTo>
                  <a:cubicBezTo>
                    <a:pt x="1161" y="0"/>
                    <a:pt x="1" y="1160"/>
                    <a:pt x="1" y="2569"/>
                  </a:cubicBezTo>
                  <a:cubicBezTo>
                    <a:pt x="1" y="3977"/>
                    <a:pt x="1161" y="5110"/>
                    <a:pt x="2570" y="5110"/>
                  </a:cubicBezTo>
                  <a:cubicBezTo>
                    <a:pt x="3978" y="5110"/>
                    <a:pt x="5110" y="3977"/>
                    <a:pt x="5110" y="2569"/>
                  </a:cubicBezTo>
                  <a:cubicBezTo>
                    <a:pt x="5110" y="1160"/>
                    <a:pt x="3978" y="0"/>
                    <a:pt x="257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 name="Google Shape;428;p38"/>
          <p:cNvGrpSpPr/>
          <p:nvPr/>
        </p:nvGrpSpPr>
        <p:grpSpPr>
          <a:xfrm>
            <a:off x="7552340" y="205358"/>
            <a:ext cx="603899" cy="1569413"/>
            <a:chOff x="1791800" y="2011738"/>
            <a:chExt cx="312125" cy="811150"/>
          </a:xfrm>
        </p:grpSpPr>
        <p:sp>
          <p:nvSpPr>
            <p:cNvPr id="429" name="Google Shape;429;p38"/>
            <p:cNvSpPr/>
            <p:nvPr/>
          </p:nvSpPr>
          <p:spPr>
            <a:xfrm>
              <a:off x="1940275" y="2011738"/>
              <a:ext cx="15200" cy="724700"/>
            </a:xfrm>
            <a:custGeom>
              <a:avLst/>
              <a:gdLst/>
              <a:ahLst/>
              <a:cxnLst/>
              <a:rect l="l" t="t" r="r" b="b"/>
              <a:pathLst>
                <a:path w="608" h="28988" extrusionOk="0">
                  <a:moveTo>
                    <a:pt x="337" y="0"/>
                  </a:moveTo>
                  <a:cubicBezTo>
                    <a:pt x="227" y="0"/>
                    <a:pt x="111" y="64"/>
                    <a:pt x="111" y="167"/>
                  </a:cubicBezTo>
                  <a:cubicBezTo>
                    <a:pt x="83" y="2045"/>
                    <a:pt x="83" y="3895"/>
                    <a:pt x="83" y="5746"/>
                  </a:cubicBezTo>
                  <a:cubicBezTo>
                    <a:pt x="83" y="7624"/>
                    <a:pt x="83" y="9502"/>
                    <a:pt x="55" y="11352"/>
                  </a:cubicBezTo>
                  <a:cubicBezTo>
                    <a:pt x="0" y="15081"/>
                    <a:pt x="55" y="18837"/>
                    <a:pt x="55" y="22566"/>
                  </a:cubicBezTo>
                  <a:lnTo>
                    <a:pt x="55" y="25714"/>
                  </a:lnTo>
                  <a:lnTo>
                    <a:pt x="55" y="27261"/>
                  </a:lnTo>
                  <a:cubicBezTo>
                    <a:pt x="55" y="27786"/>
                    <a:pt x="55" y="28338"/>
                    <a:pt x="83" y="28863"/>
                  </a:cubicBezTo>
                  <a:cubicBezTo>
                    <a:pt x="97" y="28946"/>
                    <a:pt x="166" y="28987"/>
                    <a:pt x="235" y="28987"/>
                  </a:cubicBezTo>
                  <a:cubicBezTo>
                    <a:pt x="304" y="28987"/>
                    <a:pt x="373" y="28946"/>
                    <a:pt x="387" y="28863"/>
                  </a:cubicBezTo>
                  <a:cubicBezTo>
                    <a:pt x="470" y="28366"/>
                    <a:pt x="470" y="27896"/>
                    <a:pt x="470" y="27427"/>
                  </a:cubicBezTo>
                  <a:lnTo>
                    <a:pt x="470" y="26046"/>
                  </a:lnTo>
                  <a:lnTo>
                    <a:pt x="470" y="23256"/>
                  </a:lnTo>
                  <a:cubicBezTo>
                    <a:pt x="470" y="21406"/>
                    <a:pt x="497" y="19583"/>
                    <a:pt x="497" y="17705"/>
                  </a:cubicBezTo>
                  <a:lnTo>
                    <a:pt x="497" y="6547"/>
                  </a:lnTo>
                  <a:cubicBezTo>
                    <a:pt x="553" y="4448"/>
                    <a:pt x="608" y="2293"/>
                    <a:pt x="525" y="167"/>
                  </a:cubicBezTo>
                  <a:cubicBezTo>
                    <a:pt x="525" y="50"/>
                    <a:pt x="434" y="0"/>
                    <a:pt x="33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8"/>
            <p:cNvSpPr/>
            <p:nvPr/>
          </p:nvSpPr>
          <p:spPr>
            <a:xfrm>
              <a:off x="1857400" y="2113038"/>
              <a:ext cx="176100" cy="41675"/>
            </a:xfrm>
            <a:custGeom>
              <a:avLst/>
              <a:gdLst/>
              <a:ahLst/>
              <a:cxnLst/>
              <a:rect l="l" t="t" r="r" b="b"/>
              <a:pathLst>
                <a:path w="7044" h="1667" extrusionOk="0">
                  <a:moveTo>
                    <a:pt x="3575" y="0"/>
                  </a:moveTo>
                  <a:cubicBezTo>
                    <a:pt x="3022" y="0"/>
                    <a:pt x="2873" y="865"/>
                    <a:pt x="2873" y="865"/>
                  </a:cubicBezTo>
                  <a:cubicBezTo>
                    <a:pt x="2873" y="865"/>
                    <a:pt x="2636" y="105"/>
                    <a:pt x="2160" y="105"/>
                  </a:cubicBezTo>
                  <a:cubicBezTo>
                    <a:pt x="2123" y="105"/>
                    <a:pt x="2085" y="109"/>
                    <a:pt x="2045" y="119"/>
                  </a:cubicBezTo>
                  <a:cubicBezTo>
                    <a:pt x="1492" y="258"/>
                    <a:pt x="1520" y="976"/>
                    <a:pt x="1520" y="976"/>
                  </a:cubicBezTo>
                  <a:cubicBezTo>
                    <a:pt x="1520" y="976"/>
                    <a:pt x="1231" y="340"/>
                    <a:pt x="813" y="340"/>
                  </a:cubicBezTo>
                  <a:cubicBezTo>
                    <a:pt x="731" y="340"/>
                    <a:pt x="644" y="364"/>
                    <a:pt x="553" y="423"/>
                  </a:cubicBezTo>
                  <a:cubicBezTo>
                    <a:pt x="1" y="782"/>
                    <a:pt x="608" y="1611"/>
                    <a:pt x="636" y="1666"/>
                  </a:cubicBezTo>
                  <a:lnTo>
                    <a:pt x="6685" y="1639"/>
                  </a:lnTo>
                  <a:cubicBezTo>
                    <a:pt x="6685" y="1639"/>
                    <a:pt x="7044" y="534"/>
                    <a:pt x="6491" y="396"/>
                  </a:cubicBezTo>
                  <a:cubicBezTo>
                    <a:pt x="6449" y="387"/>
                    <a:pt x="6408" y="383"/>
                    <a:pt x="6368" y="383"/>
                  </a:cubicBezTo>
                  <a:cubicBezTo>
                    <a:pt x="5894" y="383"/>
                    <a:pt x="5635" y="948"/>
                    <a:pt x="5635" y="948"/>
                  </a:cubicBezTo>
                  <a:cubicBezTo>
                    <a:pt x="5635" y="948"/>
                    <a:pt x="5742" y="119"/>
                    <a:pt x="5219" y="119"/>
                  </a:cubicBezTo>
                  <a:cubicBezTo>
                    <a:pt x="5211" y="119"/>
                    <a:pt x="5202" y="119"/>
                    <a:pt x="5193" y="119"/>
                  </a:cubicBezTo>
                  <a:cubicBezTo>
                    <a:pt x="4641" y="119"/>
                    <a:pt x="4420" y="976"/>
                    <a:pt x="4420" y="976"/>
                  </a:cubicBezTo>
                  <a:cubicBezTo>
                    <a:pt x="4420" y="976"/>
                    <a:pt x="4282" y="119"/>
                    <a:pt x="3674" y="9"/>
                  </a:cubicBezTo>
                  <a:cubicBezTo>
                    <a:pt x="3640" y="3"/>
                    <a:pt x="3607" y="0"/>
                    <a:pt x="3575"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8"/>
            <p:cNvSpPr/>
            <p:nvPr/>
          </p:nvSpPr>
          <p:spPr>
            <a:xfrm>
              <a:off x="1791800" y="2156763"/>
              <a:ext cx="312125" cy="332125"/>
            </a:xfrm>
            <a:custGeom>
              <a:avLst/>
              <a:gdLst/>
              <a:ahLst/>
              <a:cxnLst/>
              <a:rect l="l" t="t" r="r" b="b"/>
              <a:pathLst>
                <a:path w="12485" h="13285" extrusionOk="0">
                  <a:moveTo>
                    <a:pt x="6243" y="0"/>
                  </a:moveTo>
                  <a:cubicBezTo>
                    <a:pt x="5939" y="0"/>
                    <a:pt x="5635" y="28"/>
                    <a:pt x="5359" y="55"/>
                  </a:cubicBezTo>
                  <a:cubicBezTo>
                    <a:pt x="2321" y="552"/>
                    <a:pt x="1" y="3231"/>
                    <a:pt x="1" y="6656"/>
                  </a:cubicBezTo>
                  <a:cubicBezTo>
                    <a:pt x="1" y="10081"/>
                    <a:pt x="2431" y="12871"/>
                    <a:pt x="5525" y="13257"/>
                  </a:cubicBezTo>
                  <a:cubicBezTo>
                    <a:pt x="5773" y="13285"/>
                    <a:pt x="6022" y="13285"/>
                    <a:pt x="6243" y="13285"/>
                  </a:cubicBezTo>
                  <a:cubicBezTo>
                    <a:pt x="6464" y="13285"/>
                    <a:pt x="6685" y="13285"/>
                    <a:pt x="6878" y="13257"/>
                  </a:cubicBezTo>
                  <a:cubicBezTo>
                    <a:pt x="6989" y="13257"/>
                    <a:pt x="7072" y="13230"/>
                    <a:pt x="7182" y="13230"/>
                  </a:cubicBezTo>
                  <a:cubicBezTo>
                    <a:pt x="10193" y="12732"/>
                    <a:pt x="12485" y="9971"/>
                    <a:pt x="12485" y="6656"/>
                  </a:cubicBezTo>
                  <a:cubicBezTo>
                    <a:pt x="12485" y="3425"/>
                    <a:pt x="10303" y="718"/>
                    <a:pt x="7403" y="110"/>
                  </a:cubicBezTo>
                  <a:cubicBezTo>
                    <a:pt x="7320" y="110"/>
                    <a:pt x="7210" y="55"/>
                    <a:pt x="7154" y="55"/>
                  </a:cubicBezTo>
                  <a:cubicBezTo>
                    <a:pt x="6878" y="28"/>
                    <a:pt x="6574" y="0"/>
                    <a:pt x="6243"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8"/>
            <p:cNvSpPr/>
            <p:nvPr/>
          </p:nvSpPr>
          <p:spPr>
            <a:xfrm>
              <a:off x="1963750" y="2158138"/>
              <a:ext cx="140175" cy="330075"/>
            </a:xfrm>
            <a:custGeom>
              <a:avLst/>
              <a:gdLst/>
              <a:ahLst/>
              <a:cxnLst/>
              <a:rect l="l" t="t" r="r" b="b"/>
              <a:pathLst>
                <a:path w="5607" h="13203" extrusionOk="0">
                  <a:moveTo>
                    <a:pt x="276" y="0"/>
                  </a:moveTo>
                  <a:cubicBezTo>
                    <a:pt x="1271" y="967"/>
                    <a:pt x="3176" y="3259"/>
                    <a:pt x="3204" y="6463"/>
                  </a:cubicBezTo>
                  <a:cubicBezTo>
                    <a:pt x="3259" y="9750"/>
                    <a:pt x="1105" y="12208"/>
                    <a:pt x="0" y="13202"/>
                  </a:cubicBezTo>
                  <a:cubicBezTo>
                    <a:pt x="111" y="13202"/>
                    <a:pt x="194" y="13175"/>
                    <a:pt x="304" y="13175"/>
                  </a:cubicBezTo>
                  <a:cubicBezTo>
                    <a:pt x="3315" y="12677"/>
                    <a:pt x="5607" y="9916"/>
                    <a:pt x="5607" y="6601"/>
                  </a:cubicBezTo>
                  <a:cubicBezTo>
                    <a:pt x="5607" y="3370"/>
                    <a:pt x="3425" y="663"/>
                    <a:pt x="525" y="55"/>
                  </a:cubicBezTo>
                  <a:cubicBezTo>
                    <a:pt x="442" y="55"/>
                    <a:pt x="332" y="0"/>
                    <a:pt x="276" y="0"/>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8"/>
            <p:cNvSpPr/>
            <p:nvPr/>
          </p:nvSpPr>
          <p:spPr>
            <a:xfrm>
              <a:off x="1825650" y="2157438"/>
              <a:ext cx="247225" cy="332150"/>
            </a:xfrm>
            <a:custGeom>
              <a:avLst/>
              <a:gdLst/>
              <a:ahLst/>
              <a:cxnLst/>
              <a:rect l="l" t="t" r="r" b="b"/>
              <a:pathLst>
                <a:path w="9889" h="13286" extrusionOk="0">
                  <a:moveTo>
                    <a:pt x="4502" y="83"/>
                  </a:moveTo>
                  <a:lnTo>
                    <a:pt x="4502" y="83"/>
                  </a:lnTo>
                  <a:cubicBezTo>
                    <a:pt x="4309" y="249"/>
                    <a:pt x="4116" y="415"/>
                    <a:pt x="3978" y="581"/>
                  </a:cubicBezTo>
                  <a:cubicBezTo>
                    <a:pt x="3618" y="967"/>
                    <a:pt x="3342" y="1382"/>
                    <a:pt x="3121" y="1796"/>
                  </a:cubicBezTo>
                  <a:cubicBezTo>
                    <a:pt x="2597" y="2652"/>
                    <a:pt x="2320" y="3674"/>
                    <a:pt x="2155" y="4668"/>
                  </a:cubicBezTo>
                  <a:cubicBezTo>
                    <a:pt x="1961" y="5663"/>
                    <a:pt x="1961" y="6657"/>
                    <a:pt x="2099" y="7679"/>
                  </a:cubicBezTo>
                  <a:cubicBezTo>
                    <a:pt x="2237" y="8673"/>
                    <a:pt x="2514" y="9640"/>
                    <a:pt x="2900" y="10579"/>
                  </a:cubicBezTo>
                  <a:cubicBezTo>
                    <a:pt x="3287" y="11435"/>
                    <a:pt x="3757" y="12236"/>
                    <a:pt x="4364" y="12954"/>
                  </a:cubicBezTo>
                  <a:cubicBezTo>
                    <a:pt x="4088" y="12844"/>
                    <a:pt x="3839" y="12705"/>
                    <a:pt x="3591" y="12540"/>
                  </a:cubicBezTo>
                  <a:cubicBezTo>
                    <a:pt x="3149" y="12236"/>
                    <a:pt x="2735" y="11877"/>
                    <a:pt x="2348" y="11463"/>
                  </a:cubicBezTo>
                  <a:cubicBezTo>
                    <a:pt x="1547" y="10606"/>
                    <a:pt x="995" y="9529"/>
                    <a:pt x="691" y="8397"/>
                  </a:cubicBezTo>
                  <a:cubicBezTo>
                    <a:pt x="387" y="7182"/>
                    <a:pt x="387" y="5856"/>
                    <a:pt x="691" y="4641"/>
                  </a:cubicBezTo>
                  <a:cubicBezTo>
                    <a:pt x="967" y="3591"/>
                    <a:pt x="1464" y="2624"/>
                    <a:pt x="2155" y="1796"/>
                  </a:cubicBezTo>
                  <a:cubicBezTo>
                    <a:pt x="2762" y="1050"/>
                    <a:pt x="3563" y="443"/>
                    <a:pt x="4502" y="83"/>
                  </a:cubicBezTo>
                  <a:close/>
                  <a:moveTo>
                    <a:pt x="5469" y="111"/>
                  </a:moveTo>
                  <a:lnTo>
                    <a:pt x="5469" y="111"/>
                  </a:lnTo>
                  <a:cubicBezTo>
                    <a:pt x="6353" y="470"/>
                    <a:pt x="7154" y="1078"/>
                    <a:pt x="7817" y="1823"/>
                  </a:cubicBezTo>
                  <a:cubicBezTo>
                    <a:pt x="8507" y="2652"/>
                    <a:pt x="8977" y="3619"/>
                    <a:pt x="9253" y="4668"/>
                  </a:cubicBezTo>
                  <a:cubicBezTo>
                    <a:pt x="9557" y="5884"/>
                    <a:pt x="9529" y="7182"/>
                    <a:pt x="9253" y="8424"/>
                  </a:cubicBezTo>
                  <a:cubicBezTo>
                    <a:pt x="8977" y="9557"/>
                    <a:pt x="8397" y="10606"/>
                    <a:pt x="7596" y="11490"/>
                  </a:cubicBezTo>
                  <a:cubicBezTo>
                    <a:pt x="7209" y="11905"/>
                    <a:pt x="6795" y="12264"/>
                    <a:pt x="6353" y="12567"/>
                  </a:cubicBezTo>
                  <a:cubicBezTo>
                    <a:pt x="6104" y="12733"/>
                    <a:pt x="5856" y="12871"/>
                    <a:pt x="5607" y="12982"/>
                  </a:cubicBezTo>
                  <a:cubicBezTo>
                    <a:pt x="6187" y="12264"/>
                    <a:pt x="6657" y="11463"/>
                    <a:pt x="7043" y="10606"/>
                  </a:cubicBezTo>
                  <a:cubicBezTo>
                    <a:pt x="7458" y="9667"/>
                    <a:pt x="7706" y="8701"/>
                    <a:pt x="7844" y="7706"/>
                  </a:cubicBezTo>
                  <a:cubicBezTo>
                    <a:pt x="7982" y="6712"/>
                    <a:pt x="7982" y="5690"/>
                    <a:pt x="7817" y="4696"/>
                  </a:cubicBezTo>
                  <a:cubicBezTo>
                    <a:pt x="7623" y="3702"/>
                    <a:pt x="7347" y="2707"/>
                    <a:pt x="6850" y="1823"/>
                  </a:cubicBezTo>
                  <a:cubicBezTo>
                    <a:pt x="6601" y="1409"/>
                    <a:pt x="6325" y="995"/>
                    <a:pt x="5966" y="608"/>
                  </a:cubicBezTo>
                  <a:lnTo>
                    <a:pt x="5469" y="111"/>
                  </a:lnTo>
                  <a:close/>
                  <a:moveTo>
                    <a:pt x="4806" y="222"/>
                  </a:moveTo>
                  <a:cubicBezTo>
                    <a:pt x="4778" y="249"/>
                    <a:pt x="4778" y="277"/>
                    <a:pt x="4778" y="304"/>
                  </a:cubicBezTo>
                  <a:lnTo>
                    <a:pt x="4778" y="1050"/>
                  </a:lnTo>
                  <a:lnTo>
                    <a:pt x="4778" y="2514"/>
                  </a:lnTo>
                  <a:lnTo>
                    <a:pt x="4778" y="5414"/>
                  </a:lnTo>
                  <a:lnTo>
                    <a:pt x="4778" y="11269"/>
                  </a:lnTo>
                  <a:lnTo>
                    <a:pt x="4778" y="12871"/>
                  </a:lnTo>
                  <a:lnTo>
                    <a:pt x="4778" y="13065"/>
                  </a:lnTo>
                  <a:cubicBezTo>
                    <a:pt x="4530" y="12733"/>
                    <a:pt x="4281" y="12429"/>
                    <a:pt x="4088" y="12125"/>
                  </a:cubicBezTo>
                  <a:cubicBezTo>
                    <a:pt x="3784" y="11711"/>
                    <a:pt x="3563" y="11297"/>
                    <a:pt x="3342" y="10855"/>
                  </a:cubicBezTo>
                  <a:cubicBezTo>
                    <a:pt x="2928" y="9944"/>
                    <a:pt x="2624" y="9004"/>
                    <a:pt x="2458" y="8038"/>
                  </a:cubicBezTo>
                  <a:cubicBezTo>
                    <a:pt x="2293" y="7071"/>
                    <a:pt x="2237" y="6104"/>
                    <a:pt x="2376" y="5110"/>
                  </a:cubicBezTo>
                  <a:cubicBezTo>
                    <a:pt x="2486" y="4144"/>
                    <a:pt x="2762" y="3177"/>
                    <a:pt x="3177" y="2321"/>
                  </a:cubicBezTo>
                  <a:cubicBezTo>
                    <a:pt x="3563" y="1520"/>
                    <a:pt x="4088" y="774"/>
                    <a:pt x="4806" y="222"/>
                  </a:cubicBezTo>
                  <a:close/>
                  <a:moveTo>
                    <a:pt x="5055" y="83"/>
                  </a:moveTo>
                  <a:cubicBezTo>
                    <a:pt x="5828" y="663"/>
                    <a:pt x="6380" y="1409"/>
                    <a:pt x="6795" y="2293"/>
                  </a:cubicBezTo>
                  <a:cubicBezTo>
                    <a:pt x="7209" y="3149"/>
                    <a:pt x="7485" y="4116"/>
                    <a:pt x="7596" y="5083"/>
                  </a:cubicBezTo>
                  <a:cubicBezTo>
                    <a:pt x="7706" y="6049"/>
                    <a:pt x="7706" y="7044"/>
                    <a:pt x="7540" y="8010"/>
                  </a:cubicBezTo>
                  <a:cubicBezTo>
                    <a:pt x="7347" y="8977"/>
                    <a:pt x="7071" y="9916"/>
                    <a:pt x="6629" y="10800"/>
                  </a:cubicBezTo>
                  <a:cubicBezTo>
                    <a:pt x="6436" y="11269"/>
                    <a:pt x="6187" y="11684"/>
                    <a:pt x="5911" y="12070"/>
                  </a:cubicBezTo>
                  <a:cubicBezTo>
                    <a:pt x="5635" y="12485"/>
                    <a:pt x="5331" y="12844"/>
                    <a:pt x="5055" y="13230"/>
                  </a:cubicBezTo>
                  <a:lnTo>
                    <a:pt x="5055" y="13009"/>
                  </a:lnTo>
                  <a:lnTo>
                    <a:pt x="5055" y="11573"/>
                  </a:lnTo>
                  <a:lnTo>
                    <a:pt x="5055" y="8673"/>
                  </a:lnTo>
                  <a:lnTo>
                    <a:pt x="5055" y="2845"/>
                  </a:lnTo>
                  <a:lnTo>
                    <a:pt x="5055" y="1216"/>
                  </a:lnTo>
                  <a:lnTo>
                    <a:pt x="5055" y="415"/>
                  </a:lnTo>
                  <a:lnTo>
                    <a:pt x="5055" y="83"/>
                  </a:lnTo>
                  <a:close/>
                  <a:moveTo>
                    <a:pt x="4861" y="1"/>
                  </a:moveTo>
                  <a:cubicBezTo>
                    <a:pt x="4558" y="1"/>
                    <a:pt x="4281" y="28"/>
                    <a:pt x="3978" y="83"/>
                  </a:cubicBezTo>
                  <a:cubicBezTo>
                    <a:pt x="3784" y="139"/>
                    <a:pt x="3618" y="249"/>
                    <a:pt x="3425" y="360"/>
                  </a:cubicBezTo>
                  <a:cubicBezTo>
                    <a:pt x="2928" y="636"/>
                    <a:pt x="2514" y="967"/>
                    <a:pt x="2155" y="1354"/>
                  </a:cubicBezTo>
                  <a:cubicBezTo>
                    <a:pt x="1381" y="2155"/>
                    <a:pt x="801" y="3122"/>
                    <a:pt x="442" y="4171"/>
                  </a:cubicBezTo>
                  <a:cubicBezTo>
                    <a:pt x="83" y="5414"/>
                    <a:pt x="0" y="6740"/>
                    <a:pt x="249" y="8010"/>
                  </a:cubicBezTo>
                  <a:cubicBezTo>
                    <a:pt x="470" y="9225"/>
                    <a:pt x="995" y="10385"/>
                    <a:pt x="1796" y="11352"/>
                  </a:cubicBezTo>
                  <a:cubicBezTo>
                    <a:pt x="2431" y="12153"/>
                    <a:pt x="3259" y="12761"/>
                    <a:pt x="4143" y="13258"/>
                  </a:cubicBezTo>
                  <a:cubicBezTo>
                    <a:pt x="4392" y="13285"/>
                    <a:pt x="4640" y="13285"/>
                    <a:pt x="4861" y="13285"/>
                  </a:cubicBezTo>
                  <a:cubicBezTo>
                    <a:pt x="5193" y="13285"/>
                    <a:pt x="5497" y="13258"/>
                    <a:pt x="5800" y="13230"/>
                  </a:cubicBezTo>
                  <a:cubicBezTo>
                    <a:pt x="6657" y="12761"/>
                    <a:pt x="7458" y="12125"/>
                    <a:pt x="8093" y="11352"/>
                  </a:cubicBezTo>
                  <a:cubicBezTo>
                    <a:pt x="8866" y="10385"/>
                    <a:pt x="9391" y="9253"/>
                    <a:pt x="9639" y="8010"/>
                  </a:cubicBezTo>
                  <a:cubicBezTo>
                    <a:pt x="9888" y="6740"/>
                    <a:pt x="9805" y="5414"/>
                    <a:pt x="9419" y="4171"/>
                  </a:cubicBezTo>
                  <a:cubicBezTo>
                    <a:pt x="9087" y="3122"/>
                    <a:pt x="8535" y="2155"/>
                    <a:pt x="7734" y="1354"/>
                  </a:cubicBezTo>
                  <a:cubicBezTo>
                    <a:pt x="7347" y="967"/>
                    <a:pt x="6933" y="636"/>
                    <a:pt x="6463" y="360"/>
                  </a:cubicBezTo>
                  <a:cubicBezTo>
                    <a:pt x="6325" y="277"/>
                    <a:pt x="6187" y="166"/>
                    <a:pt x="6021" y="111"/>
                  </a:cubicBezTo>
                  <a:cubicBezTo>
                    <a:pt x="5635" y="28"/>
                    <a:pt x="5248" y="1"/>
                    <a:pt x="4861"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8"/>
            <p:cNvSpPr/>
            <p:nvPr/>
          </p:nvSpPr>
          <p:spPr>
            <a:xfrm>
              <a:off x="1869825" y="2249263"/>
              <a:ext cx="148500" cy="148500"/>
            </a:xfrm>
            <a:custGeom>
              <a:avLst/>
              <a:gdLst/>
              <a:ahLst/>
              <a:cxnLst/>
              <a:rect l="l" t="t" r="r" b="b"/>
              <a:pathLst>
                <a:path w="5940" h="5940" extrusionOk="0">
                  <a:moveTo>
                    <a:pt x="2956" y="1"/>
                  </a:moveTo>
                  <a:cubicBezTo>
                    <a:pt x="1327" y="1"/>
                    <a:pt x="1" y="1327"/>
                    <a:pt x="1" y="2956"/>
                  </a:cubicBezTo>
                  <a:cubicBezTo>
                    <a:pt x="1" y="4586"/>
                    <a:pt x="1327" y="5939"/>
                    <a:pt x="2956" y="5939"/>
                  </a:cubicBezTo>
                  <a:cubicBezTo>
                    <a:pt x="4613" y="5939"/>
                    <a:pt x="5939" y="4586"/>
                    <a:pt x="5939" y="2956"/>
                  </a:cubicBezTo>
                  <a:cubicBezTo>
                    <a:pt x="5939" y="1327"/>
                    <a:pt x="4613" y="1"/>
                    <a:pt x="2956"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8"/>
            <p:cNvSpPr/>
            <p:nvPr/>
          </p:nvSpPr>
          <p:spPr>
            <a:xfrm>
              <a:off x="1960300" y="2323163"/>
              <a:ext cx="49725" cy="62850"/>
            </a:xfrm>
            <a:custGeom>
              <a:avLst/>
              <a:gdLst/>
              <a:ahLst/>
              <a:cxnLst/>
              <a:rect l="l" t="t" r="r" b="b"/>
              <a:pathLst>
                <a:path w="1989" h="2514" extrusionOk="0">
                  <a:moveTo>
                    <a:pt x="1105" y="0"/>
                  </a:moveTo>
                  <a:lnTo>
                    <a:pt x="1105" y="83"/>
                  </a:lnTo>
                  <a:cubicBezTo>
                    <a:pt x="1105" y="415"/>
                    <a:pt x="994" y="718"/>
                    <a:pt x="801" y="995"/>
                  </a:cubicBezTo>
                  <a:lnTo>
                    <a:pt x="746" y="1077"/>
                  </a:lnTo>
                  <a:lnTo>
                    <a:pt x="1381" y="1519"/>
                  </a:lnTo>
                  <a:cubicBezTo>
                    <a:pt x="1271" y="1685"/>
                    <a:pt x="1132" y="1823"/>
                    <a:pt x="967" y="1961"/>
                  </a:cubicBezTo>
                  <a:cubicBezTo>
                    <a:pt x="856" y="2044"/>
                    <a:pt x="801" y="2099"/>
                    <a:pt x="691" y="2182"/>
                  </a:cubicBezTo>
                  <a:cubicBezTo>
                    <a:pt x="580" y="2237"/>
                    <a:pt x="525" y="2293"/>
                    <a:pt x="442" y="2320"/>
                  </a:cubicBezTo>
                  <a:lnTo>
                    <a:pt x="193" y="1768"/>
                  </a:lnTo>
                  <a:cubicBezTo>
                    <a:pt x="414" y="1657"/>
                    <a:pt x="580" y="1547"/>
                    <a:pt x="746" y="1381"/>
                  </a:cubicBezTo>
                  <a:lnTo>
                    <a:pt x="1022" y="1630"/>
                  </a:lnTo>
                  <a:cubicBezTo>
                    <a:pt x="967" y="1657"/>
                    <a:pt x="884" y="1740"/>
                    <a:pt x="829" y="1795"/>
                  </a:cubicBezTo>
                  <a:cubicBezTo>
                    <a:pt x="773" y="1851"/>
                    <a:pt x="663" y="1906"/>
                    <a:pt x="580" y="1961"/>
                  </a:cubicBezTo>
                  <a:lnTo>
                    <a:pt x="525" y="1851"/>
                  </a:lnTo>
                  <a:lnTo>
                    <a:pt x="552" y="1823"/>
                  </a:lnTo>
                  <a:lnTo>
                    <a:pt x="635" y="1795"/>
                  </a:lnTo>
                  <a:lnTo>
                    <a:pt x="691" y="1740"/>
                  </a:lnTo>
                  <a:lnTo>
                    <a:pt x="746" y="1685"/>
                  </a:lnTo>
                  <a:lnTo>
                    <a:pt x="856" y="1630"/>
                  </a:lnTo>
                  <a:lnTo>
                    <a:pt x="746" y="1519"/>
                  </a:lnTo>
                  <a:lnTo>
                    <a:pt x="691" y="1602"/>
                  </a:lnTo>
                  <a:lnTo>
                    <a:pt x="635" y="1630"/>
                  </a:lnTo>
                  <a:lnTo>
                    <a:pt x="552" y="1657"/>
                  </a:lnTo>
                  <a:lnTo>
                    <a:pt x="497" y="1685"/>
                  </a:lnTo>
                  <a:lnTo>
                    <a:pt x="304" y="1795"/>
                  </a:lnTo>
                  <a:lnTo>
                    <a:pt x="525" y="2155"/>
                  </a:lnTo>
                  <a:lnTo>
                    <a:pt x="580" y="2099"/>
                  </a:lnTo>
                  <a:cubicBezTo>
                    <a:pt x="718" y="2044"/>
                    <a:pt x="801" y="1961"/>
                    <a:pt x="912" y="1906"/>
                  </a:cubicBezTo>
                  <a:cubicBezTo>
                    <a:pt x="994" y="1823"/>
                    <a:pt x="1105" y="1768"/>
                    <a:pt x="1188" y="1657"/>
                  </a:cubicBezTo>
                  <a:lnTo>
                    <a:pt x="1215" y="1602"/>
                  </a:lnTo>
                  <a:lnTo>
                    <a:pt x="718" y="1133"/>
                  </a:lnTo>
                  <a:lnTo>
                    <a:pt x="691" y="1215"/>
                  </a:lnTo>
                  <a:cubicBezTo>
                    <a:pt x="525" y="1409"/>
                    <a:pt x="304" y="1547"/>
                    <a:pt x="83" y="1657"/>
                  </a:cubicBezTo>
                  <a:lnTo>
                    <a:pt x="0" y="1685"/>
                  </a:lnTo>
                  <a:lnTo>
                    <a:pt x="387" y="2514"/>
                  </a:lnTo>
                  <a:lnTo>
                    <a:pt x="414" y="2375"/>
                  </a:lnTo>
                  <a:cubicBezTo>
                    <a:pt x="470" y="2348"/>
                    <a:pt x="580" y="2265"/>
                    <a:pt x="718" y="2210"/>
                  </a:cubicBezTo>
                  <a:lnTo>
                    <a:pt x="1022" y="1989"/>
                  </a:lnTo>
                  <a:cubicBezTo>
                    <a:pt x="1215" y="1851"/>
                    <a:pt x="1381" y="1685"/>
                    <a:pt x="1519" y="1492"/>
                  </a:cubicBezTo>
                  <a:lnTo>
                    <a:pt x="1547" y="1409"/>
                  </a:lnTo>
                  <a:lnTo>
                    <a:pt x="939" y="967"/>
                  </a:lnTo>
                  <a:cubicBezTo>
                    <a:pt x="1105" y="691"/>
                    <a:pt x="1215" y="415"/>
                    <a:pt x="1243" y="111"/>
                  </a:cubicBezTo>
                  <a:lnTo>
                    <a:pt x="1851" y="138"/>
                  </a:lnTo>
                  <a:cubicBezTo>
                    <a:pt x="1823" y="442"/>
                    <a:pt x="1768" y="746"/>
                    <a:pt x="1630" y="1022"/>
                  </a:cubicBezTo>
                  <a:lnTo>
                    <a:pt x="1271" y="856"/>
                  </a:lnTo>
                  <a:cubicBezTo>
                    <a:pt x="1298" y="801"/>
                    <a:pt x="1353" y="718"/>
                    <a:pt x="1381" y="608"/>
                  </a:cubicBezTo>
                  <a:cubicBezTo>
                    <a:pt x="1409" y="553"/>
                    <a:pt x="1409" y="470"/>
                    <a:pt x="1436" y="387"/>
                  </a:cubicBezTo>
                  <a:lnTo>
                    <a:pt x="1547" y="415"/>
                  </a:lnTo>
                  <a:cubicBezTo>
                    <a:pt x="1519" y="553"/>
                    <a:pt x="1492" y="691"/>
                    <a:pt x="1409" y="829"/>
                  </a:cubicBezTo>
                  <a:lnTo>
                    <a:pt x="1547" y="884"/>
                  </a:lnTo>
                  <a:cubicBezTo>
                    <a:pt x="1630" y="718"/>
                    <a:pt x="1685" y="553"/>
                    <a:pt x="1713" y="387"/>
                  </a:cubicBezTo>
                  <a:lnTo>
                    <a:pt x="1713" y="304"/>
                  </a:lnTo>
                  <a:lnTo>
                    <a:pt x="1298" y="249"/>
                  </a:lnTo>
                  <a:lnTo>
                    <a:pt x="1298" y="304"/>
                  </a:lnTo>
                  <a:cubicBezTo>
                    <a:pt x="1298" y="442"/>
                    <a:pt x="1271" y="525"/>
                    <a:pt x="1243" y="608"/>
                  </a:cubicBezTo>
                  <a:cubicBezTo>
                    <a:pt x="1160" y="718"/>
                    <a:pt x="1132" y="829"/>
                    <a:pt x="1105" y="884"/>
                  </a:cubicBezTo>
                  <a:lnTo>
                    <a:pt x="1077" y="967"/>
                  </a:lnTo>
                  <a:lnTo>
                    <a:pt x="1657" y="1271"/>
                  </a:lnTo>
                  <a:lnTo>
                    <a:pt x="1685" y="1215"/>
                  </a:lnTo>
                  <a:cubicBezTo>
                    <a:pt x="1851" y="884"/>
                    <a:pt x="1961" y="525"/>
                    <a:pt x="1989" y="138"/>
                  </a:cubicBezTo>
                  <a:lnTo>
                    <a:pt x="1989" y="83"/>
                  </a:lnTo>
                  <a:lnTo>
                    <a:pt x="11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8"/>
            <p:cNvSpPr/>
            <p:nvPr/>
          </p:nvSpPr>
          <p:spPr>
            <a:xfrm>
              <a:off x="1893325" y="2350788"/>
              <a:ext cx="69750" cy="40750"/>
            </a:xfrm>
            <a:custGeom>
              <a:avLst/>
              <a:gdLst/>
              <a:ahLst/>
              <a:cxnLst/>
              <a:rect l="l" t="t" r="r" b="b"/>
              <a:pathLst>
                <a:path w="2790" h="1630" extrusionOk="0">
                  <a:moveTo>
                    <a:pt x="691" y="0"/>
                  </a:moveTo>
                  <a:lnTo>
                    <a:pt x="0" y="635"/>
                  </a:lnTo>
                  <a:lnTo>
                    <a:pt x="28" y="690"/>
                  </a:lnTo>
                  <a:cubicBezTo>
                    <a:pt x="331" y="1077"/>
                    <a:pt x="746" y="1353"/>
                    <a:pt x="1243" y="1491"/>
                  </a:cubicBezTo>
                  <a:lnTo>
                    <a:pt x="1298" y="1519"/>
                  </a:lnTo>
                  <a:lnTo>
                    <a:pt x="1547" y="801"/>
                  </a:lnTo>
                  <a:cubicBezTo>
                    <a:pt x="1685" y="829"/>
                    <a:pt x="1851" y="856"/>
                    <a:pt x="1989" y="856"/>
                  </a:cubicBezTo>
                  <a:lnTo>
                    <a:pt x="2486" y="856"/>
                  </a:lnTo>
                  <a:lnTo>
                    <a:pt x="2624" y="1436"/>
                  </a:lnTo>
                  <a:cubicBezTo>
                    <a:pt x="2414" y="1489"/>
                    <a:pt x="2215" y="1508"/>
                    <a:pt x="2020" y="1508"/>
                  </a:cubicBezTo>
                  <a:cubicBezTo>
                    <a:pt x="1907" y="1508"/>
                    <a:pt x="1796" y="1502"/>
                    <a:pt x="1685" y="1491"/>
                  </a:cubicBezTo>
                  <a:lnTo>
                    <a:pt x="1740" y="1105"/>
                  </a:lnTo>
                  <a:cubicBezTo>
                    <a:pt x="1823" y="1132"/>
                    <a:pt x="1933" y="1132"/>
                    <a:pt x="1989" y="1132"/>
                  </a:cubicBezTo>
                  <a:lnTo>
                    <a:pt x="2292" y="1132"/>
                  </a:lnTo>
                  <a:lnTo>
                    <a:pt x="2292" y="1243"/>
                  </a:lnTo>
                  <a:lnTo>
                    <a:pt x="1851" y="1243"/>
                  </a:lnTo>
                  <a:lnTo>
                    <a:pt x="1851" y="1381"/>
                  </a:lnTo>
                  <a:cubicBezTo>
                    <a:pt x="1961" y="1395"/>
                    <a:pt x="2058" y="1402"/>
                    <a:pt x="2147" y="1402"/>
                  </a:cubicBezTo>
                  <a:cubicBezTo>
                    <a:pt x="2237" y="1402"/>
                    <a:pt x="2320" y="1395"/>
                    <a:pt x="2403" y="1381"/>
                  </a:cubicBezTo>
                  <a:lnTo>
                    <a:pt x="2458" y="1381"/>
                  </a:lnTo>
                  <a:lnTo>
                    <a:pt x="2403" y="967"/>
                  </a:lnTo>
                  <a:lnTo>
                    <a:pt x="1989" y="967"/>
                  </a:lnTo>
                  <a:cubicBezTo>
                    <a:pt x="1878" y="967"/>
                    <a:pt x="1795" y="967"/>
                    <a:pt x="1685" y="939"/>
                  </a:cubicBezTo>
                  <a:lnTo>
                    <a:pt x="1602" y="939"/>
                  </a:lnTo>
                  <a:lnTo>
                    <a:pt x="1519" y="1602"/>
                  </a:lnTo>
                  <a:lnTo>
                    <a:pt x="1574" y="1602"/>
                  </a:lnTo>
                  <a:cubicBezTo>
                    <a:pt x="1712" y="1630"/>
                    <a:pt x="1878" y="1630"/>
                    <a:pt x="2016" y="1630"/>
                  </a:cubicBezTo>
                  <a:cubicBezTo>
                    <a:pt x="2265" y="1630"/>
                    <a:pt x="2486" y="1630"/>
                    <a:pt x="2707" y="1519"/>
                  </a:cubicBezTo>
                  <a:lnTo>
                    <a:pt x="2790" y="1519"/>
                  </a:lnTo>
                  <a:lnTo>
                    <a:pt x="2569" y="663"/>
                  </a:lnTo>
                  <a:lnTo>
                    <a:pt x="2431" y="690"/>
                  </a:lnTo>
                  <a:lnTo>
                    <a:pt x="1989" y="690"/>
                  </a:lnTo>
                  <a:cubicBezTo>
                    <a:pt x="1851" y="690"/>
                    <a:pt x="1685" y="663"/>
                    <a:pt x="1491" y="635"/>
                  </a:cubicBezTo>
                  <a:lnTo>
                    <a:pt x="1436" y="580"/>
                  </a:lnTo>
                  <a:lnTo>
                    <a:pt x="1188" y="1326"/>
                  </a:lnTo>
                  <a:cubicBezTo>
                    <a:pt x="829" y="1188"/>
                    <a:pt x="442" y="967"/>
                    <a:pt x="166" y="663"/>
                  </a:cubicBezTo>
                  <a:lnTo>
                    <a:pt x="608" y="249"/>
                  </a:lnTo>
                  <a:cubicBezTo>
                    <a:pt x="773" y="387"/>
                    <a:pt x="967" y="525"/>
                    <a:pt x="1160" y="635"/>
                  </a:cubicBezTo>
                  <a:lnTo>
                    <a:pt x="1022" y="967"/>
                  </a:lnTo>
                  <a:cubicBezTo>
                    <a:pt x="967" y="939"/>
                    <a:pt x="856" y="856"/>
                    <a:pt x="773" y="829"/>
                  </a:cubicBezTo>
                  <a:cubicBezTo>
                    <a:pt x="718" y="773"/>
                    <a:pt x="635" y="718"/>
                    <a:pt x="580" y="663"/>
                  </a:cubicBezTo>
                  <a:lnTo>
                    <a:pt x="635" y="552"/>
                  </a:lnTo>
                  <a:cubicBezTo>
                    <a:pt x="746" y="663"/>
                    <a:pt x="884" y="718"/>
                    <a:pt x="994" y="801"/>
                  </a:cubicBezTo>
                  <a:lnTo>
                    <a:pt x="1050" y="663"/>
                  </a:lnTo>
                  <a:cubicBezTo>
                    <a:pt x="911" y="580"/>
                    <a:pt x="773" y="497"/>
                    <a:pt x="691" y="387"/>
                  </a:cubicBezTo>
                  <a:lnTo>
                    <a:pt x="608" y="359"/>
                  </a:lnTo>
                  <a:lnTo>
                    <a:pt x="331" y="663"/>
                  </a:lnTo>
                  <a:lnTo>
                    <a:pt x="387" y="690"/>
                  </a:lnTo>
                  <a:cubicBezTo>
                    <a:pt x="497" y="801"/>
                    <a:pt x="608" y="856"/>
                    <a:pt x="718" y="939"/>
                  </a:cubicBezTo>
                  <a:cubicBezTo>
                    <a:pt x="773" y="994"/>
                    <a:pt x="911" y="1050"/>
                    <a:pt x="1022" y="1105"/>
                  </a:cubicBezTo>
                  <a:lnTo>
                    <a:pt x="1077" y="1132"/>
                  </a:lnTo>
                  <a:lnTo>
                    <a:pt x="1381" y="552"/>
                  </a:lnTo>
                  <a:lnTo>
                    <a:pt x="1298" y="525"/>
                  </a:lnTo>
                  <a:cubicBezTo>
                    <a:pt x="1105" y="414"/>
                    <a:pt x="884" y="249"/>
                    <a:pt x="718" y="55"/>
                  </a:cubicBezTo>
                  <a:lnTo>
                    <a:pt x="6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8"/>
            <p:cNvSpPr/>
            <p:nvPr/>
          </p:nvSpPr>
          <p:spPr>
            <a:xfrm>
              <a:off x="1873975" y="2287263"/>
              <a:ext cx="31800" cy="73900"/>
            </a:xfrm>
            <a:custGeom>
              <a:avLst/>
              <a:gdLst/>
              <a:ahLst/>
              <a:cxnLst/>
              <a:rect l="l" t="t" r="r" b="b"/>
              <a:pathLst>
                <a:path w="1272" h="2956" extrusionOk="0">
                  <a:moveTo>
                    <a:pt x="387" y="0"/>
                  </a:moveTo>
                  <a:lnTo>
                    <a:pt x="360" y="55"/>
                  </a:lnTo>
                  <a:cubicBezTo>
                    <a:pt x="249" y="276"/>
                    <a:pt x="139" y="497"/>
                    <a:pt x="84" y="746"/>
                  </a:cubicBezTo>
                  <a:cubicBezTo>
                    <a:pt x="28" y="884"/>
                    <a:pt x="1" y="994"/>
                    <a:pt x="1" y="1105"/>
                  </a:cubicBezTo>
                  <a:lnTo>
                    <a:pt x="1" y="1243"/>
                  </a:lnTo>
                  <a:lnTo>
                    <a:pt x="1" y="1271"/>
                  </a:lnTo>
                  <a:lnTo>
                    <a:pt x="1" y="1326"/>
                  </a:lnTo>
                  <a:lnTo>
                    <a:pt x="1" y="1381"/>
                  </a:lnTo>
                  <a:lnTo>
                    <a:pt x="1" y="1436"/>
                  </a:lnTo>
                  <a:lnTo>
                    <a:pt x="1" y="1519"/>
                  </a:lnTo>
                  <a:lnTo>
                    <a:pt x="774" y="1519"/>
                  </a:lnTo>
                  <a:cubicBezTo>
                    <a:pt x="802" y="1823"/>
                    <a:pt x="857" y="2127"/>
                    <a:pt x="1050" y="2403"/>
                  </a:cubicBezTo>
                  <a:lnTo>
                    <a:pt x="525" y="2762"/>
                  </a:lnTo>
                  <a:cubicBezTo>
                    <a:pt x="415" y="2624"/>
                    <a:pt x="387" y="2486"/>
                    <a:pt x="304" y="2348"/>
                  </a:cubicBezTo>
                  <a:cubicBezTo>
                    <a:pt x="277" y="2210"/>
                    <a:pt x="249" y="2016"/>
                    <a:pt x="222" y="1878"/>
                  </a:cubicBezTo>
                  <a:lnTo>
                    <a:pt x="581" y="1823"/>
                  </a:lnTo>
                  <a:cubicBezTo>
                    <a:pt x="636" y="1878"/>
                    <a:pt x="636" y="1989"/>
                    <a:pt x="664" y="2071"/>
                  </a:cubicBezTo>
                  <a:cubicBezTo>
                    <a:pt x="691" y="2127"/>
                    <a:pt x="719" y="2237"/>
                    <a:pt x="774" y="2292"/>
                  </a:cubicBezTo>
                  <a:lnTo>
                    <a:pt x="664" y="2348"/>
                  </a:lnTo>
                  <a:cubicBezTo>
                    <a:pt x="581" y="2210"/>
                    <a:pt x="553" y="2071"/>
                    <a:pt x="525" y="1933"/>
                  </a:cubicBezTo>
                  <a:lnTo>
                    <a:pt x="387" y="1961"/>
                  </a:lnTo>
                  <a:cubicBezTo>
                    <a:pt x="415" y="2127"/>
                    <a:pt x="498" y="2292"/>
                    <a:pt x="553" y="2486"/>
                  </a:cubicBezTo>
                  <a:lnTo>
                    <a:pt x="581" y="2541"/>
                  </a:lnTo>
                  <a:lnTo>
                    <a:pt x="967" y="2375"/>
                  </a:lnTo>
                  <a:lnTo>
                    <a:pt x="940" y="2292"/>
                  </a:lnTo>
                  <a:cubicBezTo>
                    <a:pt x="912" y="2237"/>
                    <a:pt x="857" y="2127"/>
                    <a:pt x="829" y="2016"/>
                  </a:cubicBezTo>
                  <a:cubicBezTo>
                    <a:pt x="802" y="1933"/>
                    <a:pt x="774" y="1823"/>
                    <a:pt x="774" y="1712"/>
                  </a:cubicBezTo>
                  <a:lnTo>
                    <a:pt x="774" y="1657"/>
                  </a:lnTo>
                  <a:lnTo>
                    <a:pt x="111" y="1740"/>
                  </a:lnTo>
                  <a:lnTo>
                    <a:pt x="111" y="1823"/>
                  </a:lnTo>
                  <a:cubicBezTo>
                    <a:pt x="139" y="2016"/>
                    <a:pt x="166" y="2210"/>
                    <a:pt x="249" y="2375"/>
                  </a:cubicBezTo>
                  <a:cubicBezTo>
                    <a:pt x="304" y="2541"/>
                    <a:pt x="387" y="2707"/>
                    <a:pt x="498" y="2900"/>
                  </a:cubicBezTo>
                  <a:lnTo>
                    <a:pt x="525" y="2955"/>
                  </a:lnTo>
                  <a:lnTo>
                    <a:pt x="1271" y="2513"/>
                  </a:lnTo>
                  <a:lnTo>
                    <a:pt x="1244" y="2431"/>
                  </a:lnTo>
                  <a:cubicBezTo>
                    <a:pt x="1078" y="2154"/>
                    <a:pt x="967" y="1851"/>
                    <a:pt x="967" y="1519"/>
                  </a:cubicBezTo>
                  <a:lnTo>
                    <a:pt x="967" y="1436"/>
                  </a:lnTo>
                  <a:lnTo>
                    <a:pt x="222" y="1436"/>
                  </a:lnTo>
                  <a:lnTo>
                    <a:pt x="222" y="1326"/>
                  </a:lnTo>
                  <a:lnTo>
                    <a:pt x="222" y="1298"/>
                  </a:lnTo>
                  <a:lnTo>
                    <a:pt x="222" y="1160"/>
                  </a:lnTo>
                  <a:cubicBezTo>
                    <a:pt x="222" y="1050"/>
                    <a:pt x="249" y="967"/>
                    <a:pt x="277" y="829"/>
                  </a:cubicBezTo>
                  <a:cubicBezTo>
                    <a:pt x="332" y="608"/>
                    <a:pt x="415" y="414"/>
                    <a:pt x="525" y="221"/>
                  </a:cubicBezTo>
                  <a:lnTo>
                    <a:pt x="1078" y="552"/>
                  </a:lnTo>
                  <a:cubicBezTo>
                    <a:pt x="967" y="718"/>
                    <a:pt x="885" y="967"/>
                    <a:pt x="857" y="1160"/>
                  </a:cubicBezTo>
                  <a:lnTo>
                    <a:pt x="470" y="1132"/>
                  </a:lnTo>
                  <a:cubicBezTo>
                    <a:pt x="525" y="1022"/>
                    <a:pt x="525" y="967"/>
                    <a:pt x="553" y="856"/>
                  </a:cubicBezTo>
                  <a:cubicBezTo>
                    <a:pt x="581" y="746"/>
                    <a:pt x="636" y="691"/>
                    <a:pt x="664" y="580"/>
                  </a:cubicBezTo>
                  <a:lnTo>
                    <a:pt x="774" y="608"/>
                  </a:lnTo>
                  <a:lnTo>
                    <a:pt x="664" y="1022"/>
                  </a:lnTo>
                  <a:lnTo>
                    <a:pt x="802" y="1050"/>
                  </a:lnTo>
                  <a:cubicBezTo>
                    <a:pt x="829" y="884"/>
                    <a:pt x="857" y="746"/>
                    <a:pt x="940" y="608"/>
                  </a:cubicBezTo>
                  <a:lnTo>
                    <a:pt x="967" y="552"/>
                  </a:lnTo>
                  <a:lnTo>
                    <a:pt x="581" y="359"/>
                  </a:lnTo>
                  <a:lnTo>
                    <a:pt x="553" y="442"/>
                  </a:lnTo>
                  <a:cubicBezTo>
                    <a:pt x="470" y="552"/>
                    <a:pt x="443" y="691"/>
                    <a:pt x="415" y="773"/>
                  </a:cubicBezTo>
                  <a:cubicBezTo>
                    <a:pt x="387" y="911"/>
                    <a:pt x="360" y="1050"/>
                    <a:pt x="360" y="1160"/>
                  </a:cubicBezTo>
                  <a:lnTo>
                    <a:pt x="360" y="1243"/>
                  </a:lnTo>
                  <a:lnTo>
                    <a:pt x="912" y="1298"/>
                  </a:lnTo>
                  <a:lnTo>
                    <a:pt x="912" y="1243"/>
                  </a:lnTo>
                  <a:cubicBezTo>
                    <a:pt x="940" y="967"/>
                    <a:pt x="995" y="718"/>
                    <a:pt x="1133" y="497"/>
                  </a:cubicBezTo>
                  <a:lnTo>
                    <a:pt x="1188" y="442"/>
                  </a:lnTo>
                  <a:lnTo>
                    <a:pt x="3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8"/>
            <p:cNvSpPr/>
            <p:nvPr/>
          </p:nvSpPr>
          <p:spPr>
            <a:xfrm>
              <a:off x="1890550" y="2254788"/>
              <a:ext cx="69075" cy="40775"/>
            </a:xfrm>
            <a:custGeom>
              <a:avLst/>
              <a:gdLst/>
              <a:ahLst/>
              <a:cxnLst/>
              <a:rect l="l" t="t" r="r" b="b"/>
              <a:pathLst>
                <a:path w="2763" h="1631" extrusionOk="0">
                  <a:moveTo>
                    <a:pt x="1962" y="1"/>
                  </a:moveTo>
                  <a:cubicBezTo>
                    <a:pt x="1713" y="1"/>
                    <a:pt x="1437" y="84"/>
                    <a:pt x="1243" y="139"/>
                  </a:cubicBezTo>
                  <a:lnTo>
                    <a:pt x="1161" y="194"/>
                  </a:lnTo>
                  <a:lnTo>
                    <a:pt x="1409" y="912"/>
                  </a:lnTo>
                  <a:cubicBezTo>
                    <a:pt x="1133" y="1023"/>
                    <a:pt x="857" y="1189"/>
                    <a:pt x="636" y="1437"/>
                  </a:cubicBezTo>
                  <a:lnTo>
                    <a:pt x="166" y="1023"/>
                  </a:lnTo>
                  <a:cubicBezTo>
                    <a:pt x="360" y="802"/>
                    <a:pt x="608" y="609"/>
                    <a:pt x="884" y="470"/>
                  </a:cubicBezTo>
                  <a:lnTo>
                    <a:pt x="1050" y="802"/>
                  </a:lnTo>
                  <a:cubicBezTo>
                    <a:pt x="995" y="830"/>
                    <a:pt x="912" y="885"/>
                    <a:pt x="857" y="940"/>
                  </a:cubicBezTo>
                  <a:cubicBezTo>
                    <a:pt x="774" y="1023"/>
                    <a:pt x="719" y="1050"/>
                    <a:pt x="636" y="1106"/>
                  </a:cubicBezTo>
                  <a:lnTo>
                    <a:pt x="581" y="1050"/>
                  </a:lnTo>
                  <a:cubicBezTo>
                    <a:pt x="691" y="940"/>
                    <a:pt x="774" y="830"/>
                    <a:pt x="912" y="774"/>
                  </a:cubicBezTo>
                  <a:lnTo>
                    <a:pt x="857" y="636"/>
                  </a:lnTo>
                  <a:cubicBezTo>
                    <a:pt x="719" y="691"/>
                    <a:pt x="581" y="802"/>
                    <a:pt x="442" y="940"/>
                  </a:cubicBezTo>
                  <a:lnTo>
                    <a:pt x="387" y="968"/>
                  </a:lnTo>
                  <a:lnTo>
                    <a:pt x="663" y="1299"/>
                  </a:lnTo>
                  <a:lnTo>
                    <a:pt x="719" y="1244"/>
                  </a:lnTo>
                  <a:cubicBezTo>
                    <a:pt x="802" y="1161"/>
                    <a:pt x="884" y="1106"/>
                    <a:pt x="967" y="1050"/>
                  </a:cubicBezTo>
                  <a:cubicBezTo>
                    <a:pt x="1078" y="968"/>
                    <a:pt x="1161" y="912"/>
                    <a:pt x="1243" y="885"/>
                  </a:cubicBezTo>
                  <a:lnTo>
                    <a:pt x="1299" y="830"/>
                  </a:lnTo>
                  <a:lnTo>
                    <a:pt x="995" y="250"/>
                  </a:lnTo>
                  <a:lnTo>
                    <a:pt x="940" y="277"/>
                  </a:lnTo>
                  <a:cubicBezTo>
                    <a:pt x="581" y="470"/>
                    <a:pt x="277" y="691"/>
                    <a:pt x="28" y="968"/>
                  </a:cubicBezTo>
                  <a:lnTo>
                    <a:pt x="1" y="1050"/>
                  </a:lnTo>
                  <a:lnTo>
                    <a:pt x="691" y="1630"/>
                  </a:lnTo>
                  <a:cubicBezTo>
                    <a:pt x="940" y="1354"/>
                    <a:pt x="1216" y="1161"/>
                    <a:pt x="1520" y="1050"/>
                  </a:cubicBezTo>
                  <a:lnTo>
                    <a:pt x="1575" y="995"/>
                  </a:lnTo>
                  <a:lnTo>
                    <a:pt x="1326" y="277"/>
                  </a:lnTo>
                  <a:cubicBezTo>
                    <a:pt x="1547" y="222"/>
                    <a:pt x="1741" y="167"/>
                    <a:pt x="1962" y="167"/>
                  </a:cubicBezTo>
                  <a:lnTo>
                    <a:pt x="2293" y="167"/>
                  </a:lnTo>
                  <a:cubicBezTo>
                    <a:pt x="2403" y="167"/>
                    <a:pt x="2486" y="167"/>
                    <a:pt x="2569" y="222"/>
                  </a:cubicBezTo>
                  <a:lnTo>
                    <a:pt x="2431" y="830"/>
                  </a:lnTo>
                  <a:cubicBezTo>
                    <a:pt x="2334" y="816"/>
                    <a:pt x="2224" y="809"/>
                    <a:pt x="2113" y="809"/>
                  </a:cubicBezTo>
                  <a:cubicBezTo>
                    <a:pt x="2003" y="809"/>
                    <a:pt x="1892" y="816"/>
                    <a:pt x="1796" y="830"/>
                  </a:cubicBezTo>
                  <a:lnTo>
                    <a:pt x="1713" y="443"/>
                  </a:lnTo>
                  <a:cubicBezTo>
                    <a:pt x="1823" y="415"/>
                    <a:pt x="1879" y="415"/>
                    <a:pt x="1989" y="415"/>
                  </a:cubicBezTo>
                  <a:lnTo>
                    <a:pt x="2265" y="415"/>
                  </a:lnTo>
                  <a:lnTo>
                    <a:pt x="2265" y="526"/>
                  </a:lnTo>
                  <a:cubicBezTo>
                    <a:pt x="2219" y="516"/>
                    <a:pt x="2173" y="513"/>
                    <a:pt x="2127" y="513"/>
                  </a:cubicBezTo>
                  <a:cubicBezTo>
                    <a:pt x="2035" y="513"/>
                    <a:pt x="1943" y="526"/>
                    <a:pt x="1851" y="526"/>
                  </a:cubicBezTo>
                  <a:lnTo>
                    <a:pt x="1851" y="664"/>
                  </a:lnTo>
                  <a:lnTo>
                    <a:pt x="2376" y="664"/>
                  </a:lnTo>
                  <a:lnTo>
                    <a:pt x="2403" y="250"/>
                  </a:lnTo>
                  <a:lnTo>
                    <a:pt x="1962" y="250"/>
                  </a:lnTo>
                  <a:cubicBezTo>
                    <a:pt x="1823" y="250"/>
                    <a:pt x="1685" y="250"/>
                    <a:pt x="1575" y="277"/>
                  </a:cubicBezTo>
                  <a:lnTo>
                    <a:pt x="1520" y="277"/>
                  </a:lnTo>
                  <a:lnTo>
                    <a:pt x="1658" y="940"/>
                  </a:lnTo>
                  <a:lnTo>
                    <a:pt x="1713" y="940"/>
                  </a:lnTo>
                  <a:cubicBezTo>
                    <a:pt x="1837" y="912"/>
                    <a:pt x="1968" y="899"/>
                    <a:pt x="2100" y="899"/>
                  </a:cubicBezTo>
                  <a:cubicBezTo>
                    <a:pt x="2231" y="899"/>
                    <a:pt x="2362" y="912"/>
                    <a:pt x="2486" y="940"/>
                  </a:cubicBezTo>
                  <a:lnTo>
                    <a:pt x="2542" y="940"/>
                  </a:lnTo>
                  <a:lnTo>
                    <a:pt x="2762" y="56"/>
                  </a:lnTo>
                  <a:lnTo>
                    <a:pt x="2680" y="56"/>
                  </a:lnTo>
                  <a:cubicBezTo>
                    <a:pt x="2569" y="56"/>
                    <a:pt x="2431" y="1"/>
                    <a:pt x="23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8"/>
            <p:cNvSpPr/>
            <p:nvPr/>
          </p:nvSpPr>
          <p:spPr>
            <a:xfrm>
              <a:off x="1960975" y="2258263"/>
              <a:ext cx="51825" cy="62150"/>
            </a:xfrm>
            <a:custGeom>
              <a:avLst/>
              <a:gdLst/>
              <a:ahLst/>
              <a:cxnLst/>
              <a:rect l="l" t="t" r="r" b="b"/>
              <a:pathLst>
                <a:path w="2073" h="2486" extrusionOk="0">
                  <a:moveTo>
                    <a:pt x="360" y="0"/>
                  </a:moveTo>
                  <a:lnTo>
                    <a:pt x="1" y="829"/>
                  </a:lnTo>
                  <a:lnTo>
                    <a:pt x="84" y="884"/>
                  </a:lnTo>
                  <a:cubicBezTo>
                    <a:pt x="387" y="967"/>
                    <a:pt x="664" y="1188"/>
                    <a:pt x="885" y="1464"/>
                  </a:cubicBezTo>
                  <a:lnTo>
                    <a:pt x="912" y="1519"/>
                  </a:lnTo>
                  <a:lnTo>
                    <a:pt x="1520" y="1077"/>
                  </a:lnTo>
                  <a:cubicBezTo>
                    <a:pt x="1768" y="1436"/>
                    <a:pt x="1906" y="1795"/>
                    <a:pt x="1989" y="2210"/>
                  </a:cubicBezTo>
                  <a:lnTo>
                    <a:pt x="1354" y="2292"/>
                  </a:lnTo>
                  <a:cubicBezTo>
                    <a:pt x="1326" y="2071"/>
                    <a:pt x="1244" y="1878"/>
                    <a:pt x="1161" y="1657"/>
                  </a:cubicBezTo>
                  <a:lnTo>
                    <a:pt x="1465" y="1491"/>
                  </a:lnTo>
                  <a:cubicBezTo>
                    <a:pt x="1492" y="1574"/>
                    <a:pt x="1520" y="1657"/>
                    <a:pt x="1575" y="1740"/>
                  </a:cubicBezTo>
                  <a:cubicBezTo>
                    <a:pt x="1603" y="1851"/>
                    <a:pt x="1603" y="1933"/>
                    <a:pt x="1630" y="2016"/>
                  </a:cubicBezTo>
                  <a:lnTo>
                    <a:pt x="1520" y="2044"/>
                  </a:lnTo>
                  <a:cubicBezTo>
                    <a:pt x="1492" y="1906"/>
                    <a:pt x="1465" y="1795"/>
                    <a:pt x="1382" y="1657"/>
                  </a:cubicBezTo>
                  <a:lnTo>
                    <a:pt x="1244" y="1740"/>
                  </a:lnTo>
                  <a:cubicBezTo>
                    <a:pt x="1326" y="1878"/>
                    <a:pt x="1354" y="2044"/>
                    <a:pt x="1382" y="2182"/>
                  </a:cubicBezTo>
                  <a:lnTo>
                    <a:pt x="1382" y="2265"/>
                  </a:lnTo>
                  <a:lnTo>
                    <a:pt x="1768" y="2154"/>
                  </a:lnTo>
                  <a:lnTo>
                    <a:pt x="1768" y="2071"/>
                  </a:lnTo>
                  <a:cubicBezTo>
                    <a:pt x="1741" y="1989"/>
                    <a:pt x="1713" y="1878"/>
                    <a:pt x="1658" y="1740"/>
                  </a:cubicBezTo>
                  <a:cubicBezTo>
                    <a:pt x="1603" y="1630"/>
                    <a:pt x="1575" y="1491"/>
                    <a:pt x="1492" y="1381"/>
                  </a:cubicBezTo>
                  <a:lnTo>
                    <a:pt x="1465" y="1326"/>
                  </a:lnTo>
                  <a:lnTo>
                    <a:pt x="885" y="1630"/>
                  </a:lnTo>
                  <a:lnTo>
                    <a:pt x="912" y="1712"/>
                  </a:lnTo>
                  <a:cubicBezTo>
                    <a:pt x="1050" y="1933"/>
                    <a:pt x="1105" y="2182"/>
                    <a:pt x="1161" y="2431"/>
                  </a:cubicBezTo>
                  <a:lnTo>
                    <a:pt x="1161" y="2486"/>
                  </a:lnTo>
                  <a:lnTo>
                    <a:pt x="2072" y="2348"/>
                  </a:lnTo>
                  <a:lnTo>
                    <a:pt x="2072" y="2292"/>
                  </a:lnTo>
                  <a:cubicBezTo>
                    <a:pt x="2045" y="1795"/>
                    <a:pt x="1879" y="1326"/>
                    <a:pt x="1575" y="939"/>
                  </a:cubicBezTo>
                  <a:lnTo>
                    <a:pt x="1520" y="884"/>
                  </a:lnTo>
                  <a:lnTo>
                    <a:pt x="912" y="1326"/>
                  </a:lnTo>
                  <a:cubicBezTo>
                    <a:pt x="691" y="1077"/>
                    <a:pt x="470" y="911"/>
                    <a:pt x="194" y="773"/>
                  </a:cubicBezTo>
                  <a:lnTo>
                    <a:pt x="415" y="193"/>
                  </a:lnTo>
                  <a:cubicBezTo>
                    <a:pt x="691" y="331"/>
                    <a:pt x="967" y="497"/>
                    <a:pt x="1188" y="691"/>
                  </a:cubicBezTo>
                  <a:lnTo>
                    <a:pt x="912" y="967"/>
                  </a:lnTo>
                  <a:cubicBezTo>
                    <a:pt x="829" y="911"/>
                    <a:pt x="774" y="829"/>
                    <a:pt x="691" y="801"/>
                  </a:cubicBezTo>
                  <a:cubicBezTo>
                    <a:pt x="636" y="773"/>
                    <a:pt x="553" y="691"/>
                    <a:pt x="498" y="663"/>
                  </a:cubicBezTo>
                  <a:lnTo>
                    <a:pt x="553" y="552"/>
                  </a:lnTo>
                  <a:cubicBezTo>
                    <a:pt x="664" y="635"/>
                    <a:pt x="802" y="691"/>
                    <a:pt x="912" y="801"/>
                  </a:cubicBezTo>
                  <a:lnTo>
                    <a:pt x="1023" y="691"/>
                  </a:lnTo>
                  <a:cubicBezTo>
                    <a:pt x="885" y="608"/>
                    <a:pt x="746" y="497"/>
                    <a:pt x="553" y="387"/>
                  </a:cubicBezTo>
                  <a:lnTo>
                    <a:pt x="498" y="359"/>
                  </a:lnTo>
                  <a:lnTo>
                    <a:pt x="277" y="691"/>
                  </a:lnTo>
                  <a:lnTo>
                    <a:pt x="360" y="746"/>
                  </a:lnTo>
                  <a:cubicBezTo>
                    <a:pt x="470" y="801"/>
                    <a:pt x="553" y="829"/>
                    <a:pt x="636" y="911"/>
                  </a:cubicBezTo>
                  <a:cubicBezTo>
                    <a:pt x="746" y="967"/>
                    <a:pt x="802" y="1050"/>
                    <a:pt x="885" y="1105"/>
                  </a:cubicBezTo>
                  <a:lnTo>
                    <a:pt x="912" y="1160"/>
                  </a:lnTo>
                  <a:lnTo>
                    <a:pt x="1382" y="691"/>
                  </a:lnTo>
                  <a:lnTo>
                    <a:pt x="1354" y="663"/>
                  </a:lnTo>
                  <a:cubicBezTo>
                    <a:pt x="1078" y="387"/>
                    <a:pt x="774" y="193"/>
                    <a:pt x="415" y="55"/>
                  </a:cubicBezTo>
                  <a:lnTo>
                    <a:pt x="3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8"/>
            <p:cNvSpPr/>
            <p:nvPr/>
          </p:nvSpPr>
          <p:spPr>
            <a:xfrm>
              <a:off x="1910575" y="2289313"/>
              <a:ext cx="67000" cy="67700"/>
            </a:xfrm>
            <a:custGeom>
              <a:avLst/>
              <a:gdLst/>
              <a:ahLst/>
              <a:cxnLst/>
              <a:rect l="l" t="t" r="r" b="b"/>
              <a:pathLst>
                <a:path w="2680" h="2708" extrusionOk="0">
                  <a:moveTo>
                    <a:pt x="1326" y="1"/>
                  </a:moveTo>
                  <a:cubicBezTo>
                    <a:pt x="581" y="1"/>
                    <a:pt x="1" y="581"/>
                    <a:pt x="1" y="1354"/>
                  </a:cubicBezTo>
                  <a:cubicBezTo>
                    <a:pt x="1" y="2128"/>
                    <a:pt x="581" y="2708"/>
                    <a:pt x="1326" y="2708"/>
                  </a:cubicBezTo>
                  <a:cubicBezTo>
                    <a:pt x="2100" y="2708"/>
                    <a:pt x="2680" y="2072"/>
                    <a:pt x="2680" y="1354"/>
                  </a:cubicBezTo>
                  <a:cubicBezTo>
                    <a:pt x="2680" y="636"/>
                    <a:pt x="2100" y="1"/>
                    <a:pt x="132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8"/>
            <p:cNvSpPr/>
            <p:nvPr/>
          </p:nvSpPr>
          <p:spPr>
            <a:xfrm>
              <a:off x="1867075" y="2151238"/>
              <a:ext cx="160225" cy="28325"/>
            </a:xfrm>
            <a:custGeom>
              <a:avLst/>
              <a:gdLst/>
              <a:ahLst/>
              <a:cxnLst/>
              <a:rect l="l" t="t" r="r" b="b"/>
              <a:pathLst>
                <a:path w="6409" h="1133" extrusionOk="0">
                  <a:moveTo>
                    <a:pt x="0" y="0"/>
                  </a:moveTo>
                  <a:lnTo>
                    <a:pt x="0" y="1132"/>
                  </a:lnTo>
                  <a:lnTo>
                    <a:pt x="6408" y="1132"/>
                  </a:lnTo>
                  <a:lnTo>
                    <a:pt x="6408" y="0"/>
                  </a:ln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8"/>
            <p:cNvSpPr/>
            <p:nvPr/>
          </p:nvSpPr>
          <p:spPr>
            <a:xfrm>
              <a:off x="1862500" y="2147588"/>
              <a:ext cx="172900" cy="8325"/>
            </a:xfrm>
            <a:custGeom>
              <a:avLst/>
              <a:gdLst/>
              <a:ahLst/>
              <a:cxnLst/>
              <a:rect l="l" t="t" r="r" b="b"/>
              <a:pathLst>
                <a:path w="6916" h="333" extrusionOk="0">
                  <a:moveTo>
                    <a:pt x="2246" y="1"/>
                  </a:moveTo>
                  <a:cubicBezTo>
                    <a:pt x="1258" y="1"/>
                    <a:pt x="0" y="23"/>
                    <a:pt x="18" y="146"/>
                  </a:cubicBezTo>
                  <a:cubicBezTo>
                    <a:pt x="45" y="284"/>
                    <a:pt x="1813" y="284"/>
                    <a:pt x="3636" y="312"/>
                  </a:cubicBezTo>
                  <a:cubicBezTo>
                    <a:pt x="4085" y="326"/>
                    <a:pt x="4515" y="332"/>
                    <a:pt x="4906" y="332"/>
                  </a:cubicBezTo>
                  <a:cubicBezTo>
                    <a:pt x="6082" y="332"/>
                    <a:pt x="6916" y="270"/>
                    <a:pt x="6895" y="146"/>
                  </a:cubicBezTo>
                  <a:cubicBezTo>
                    <a:pt x="6854" y="22"/>
                    <a:pt x="5165" y="6"/>
                    <a:pt x="4126" y="6"/>
                  </a:cubicBezTo>
                  <a:cubicBezTo>
                    <a:pt x="3779" y="6"/>
                    <a:pt x="3505" y="8"/>
                    <a:pt x="3387" y="8"/>
                  </a:cubicBezTo>
                  <a:cubicBezTo>
                    <a:pt x="3287" y="8"/>
                    <a:pt x="2810" y="1"/>
                    <a:pt x="2246" y="1"/>
                  </a:cubicBezTo>
                  <a:close/>
                </a:path>
              </a:pathLst>
            </a:custGeom>
            <a:solidFill>
              <a:srgbClr val="CC8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8"/>
            <p:cNvSpPr/>
            <p:nvPr/>
          </p:nvSpPr>
          <p:spPr>
            <a:xfrm>
              <a:off x="1861450" y="2176388"/>
              <a:ext cx="173150" cy="8250"/>
            </a:xfrm>
            <a:custGeom>
              <a:avLst/>
              <a:gdLst/>
              <a:ahLst/>
              <a:cxnLst/>
              <a:rect l="l" t="t" r="r" b="b"/>
              <a:pathLst>
                <a:path w="6926" h="330" extrusionOk="0">
                  <a:moveTo>
                    <a:pt x="1942" y="1"/>
                  </a:moveTo>
                  <a:cubicBezTo>
                    <a:pt x="1015" y="1"/>
                    <a:pt x="1" y="28"/>
                    <a:pt x="32" y="154"/>
                  </a:cubicBezTo>
                  <a:cubicBezTo>
                    <a:pt x="60" y="292"/>
                    <a:pt x="1827" y="292"/>
                    <a:pt x="3650" y="320"/>
                  </a:cubicBezTo>
                  <a:cubicBezTo>
                    <a:pt x="4037" y="326"/>
                    <a:pt x="4409" y="329"/>
                    <a:pt x="4755" y="329"/>
                  </a:cubicBezTo>
                  <a:cubicBezTo>
                    <a:pt x="6016" y="329"/>
                    <a:pt x="6925" y="284"/>
                    <a:pt x="6882" y="154"/>
                  </a:cubicBezTo>
                  <a:cubicBezTo>
                    <a:pt x="6864" y="31"/>
                    <a:pt x="5639" y="9"/>
                    <a:pt x="4636" y="9"/>
                  </a:cubicBezTo>
                  <a:cubicBezTo>
                    <a:pt x="4063" y="9"/>
                    <a:pt x="3562" y="16"/>
                    <a:pt x="3402" y="16"/>
                  </a:cubicBezTo>
                  <a:cubicBezTo>
                    <a:pt x="3283" y="16"/>
                    <a:pt x="2637" y="1"/>
                    <a:pt x="1942"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8"/>
            <p:cNvSpPr/>
            <p:nvPr/>
          </p:nvSpPr>
          <p:spPr>
            <a:xfrm>
              <a:off x="1867075" y="2471613"/>
              <a:ext cx="160225" cy="28325"/>
            </a:xfrm>
            <a:custGeom>
              <a:avLst/>
              <a:gdLst/>
              <a:ahLst/>
              <a:cxnLst/>
              <a:rect l="l" t="t" r="r" b="b"/>
              <a:pathLst>
                <a:path w="6409" h="1133" extrusionOk="0">
                  <a:moveTo>
                    <a:pt x="0" y="0"/>
                  </a:moveTo>
                  <a:lnTo>
                    <a:pt x="0" y="1133"/>
                  </a:lnTo>
                  <a:lnTo>
                    <a:pt x="6408" y="1133"/>
                  </a:lnTo>
                  <a:lnTo>
                    <a:pt x="6408" y="0"/>
                  </a:ln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8"/>
            <p:cNvSpPr/>
            <p:nvPr/>
          </p:nvSpPr>
          <p:spPr>
            <a:xfrm>
              <a:off x="1862500" y="2467963"/>
              <a:ext cx="172900" cy="8325"/>
            </a:xfrm>
            <a:custGeom>
              <a:avLst/>
              <a:gdLst/>
              <a:ahLst/>
              <a:cxnLst/>
              <a:rect l="l" t="t" r="r" b="b"/>
              <a:pathLst>
                <a:path w="6916" h="333" extrusionOk="0">
                  <a:moveTo>
                    <a:pt x="2246" y="1"/>
                  </a:moveTo>
                  <a:cubicBezTo>
                    <a:pt x="1258" y="1"/>
                    <a:pt x="0" y="23"/>
                    <a:pt x="18" y="146"/>
                  </a:cubicBezTo>
                  <a:cubicBezTo>
                    <a:pt x="45" y="284"/>
                    <a:pt x="1813" y="284"/>
                    <a:pt x="3636" y="312"/>
                  </a:cubicBezTo>
                  <a:cubicBezTo>
                    <a:pt x="4085" y="326"/>
                    <a:pt x="4515" y="333"/>
                    <a:pt x="4906" y="333"/>
                  </a:cubicBezTo>
                  <a:cubicBezTo>
                    <a:pt x="6082" y="333"/>
                    <a:pt x="6916" y="271"/>
                    <a:pt x="6895" y="146"/>
                  </a:cubicBezTo>
                  <a:cubicBezTo>
                    <a:pt x="6854" y="22"/>
                    <a:pt x="5165" y="7"/>
                    <a:pt x="4126" y="7"/>
                  </a:cubicBezTo>
                  <a:cubicBezTo>
                    <a:pt x="3779" y="7"/>
                    <a:pt x="3505" y="8"/>
                    <a:pt x="3387" y="8"/>
                  </a:cubicBezTo>
                  <a:cubicBezTo>
                    <a:pt x="3287" y="8"/>
                    <a:pt x="2810" y="1"/>
                    <a:pt x="224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8"/>
            <p:cNvSpPr/>
            <p:nvPr/>
          </p:nvSpPr>
          <p:spPr>
            <a:xfrm>
              <a:off x="1861350" y="2496288"/>
              <a:ext cx="173250" cy="8725"/>
            </a:xfrm>
            <a:custGeom>
              <a:avLst/>
              <a:gdLst/>
              <a:ahLst/>
              <a:cxnLst/>
              <a:rect l="l" t="t" r="r" b="b"/>
              <a:pathLst>
                <a:path w="6930" h="349" extrusionOk="0">
                  <a:moveTo>
                    <a:pt x="2257" y="0"/>
                  </a:moveTo>
                  <a:cubicBezTo>
                    <a:pt x="1263" y="0"/>
                    <a:pt x="1" y="23"/>
                    <a:pt x="36" y="146"/>
                  </a:cubicBezTo>
                  <a:cubicBezTo>
                    <a:pt x="64" y="284"/>
                    <a:pt x="1831" y="284"/>
                    <a:pt x="3654" y="339"/>
                  </a:cubicBezTo>
                  <a:cubicBezTo>
                    <a:pt x="4026" y="345"/>
                    <a:pt x="4385" y="348"/>
                    <a:pt x="4720" y="348"/>
                  </a:cubicBezTo>
                  <a:cubicBezTo>
                    <a:pt x="6001" y="348"/>
                    <a:pt x="6930" y="299"/>
                    <a:pt x="6886" y="146"/>
                  </a:cubicBezTo>
                  <a:cubicBezTo>
                    <a:pt x="6865" y="21"/>
                    <a:pt x="5166" y="6"/>
                    <a:pt x="4132" y="6"/>
                  </a:cubicBezTo>
                  <a:cubicBezTo>
                    <a:pt x="3787" y="6"/>
                    <a:pt x="3516" y="8"/>
                    <a:pt x="3406" y="8"/>
                  </a:cubicBezTo>
                  <a:cubicBezTo>
                    <a:pt x="3305" y="8"/>
                    <a:pt x="2825" y="0"/>
                    <a:pt x="225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8"/>
            <p:cNvSpPr/>
            <p:nvPr/>
          </p:nvSpPr>
          <p:spPr>
            <a:xfrm>
              <a:off x="1867375" y="2499838"/>
              <a:ext cx="157850" cy="30425"/>
            </a:xfrm>
            <a:custGeom>
              <a:avLst/>
              <a:gdLst/>
              <a:ahLst/>
              <a:cxnLst/>
              <a:rect l="l" t="t" r="r" b="b"/>
              <a:pathLst>
                <a:path w="6314" h="1217" extrusionOk="0">
                  <a:moveTo>
                    <a:pt x="1395" y="1"/>
                  </a:moveTo>
                  <a:cubicBezTo>
                    <a:pt x="661" y="1"/>
                    <a:pt x="154" y="4"/>
                    <a:pt x="154" y="4"/>
                  </a:cubicBezTo>
                  <a:cubicBezTo>
                    <a:pt x="154" y="4"/>
                    <a:pt x="0" y="1030"/>
                    <a:pt x="508" y="1030"/>
                  </a:cubicBezTo>
                  <a:cubicBezTo>
                    <a:pt x="528" y="1030"/>
                    <a:pt x="548" y="1029"/>
                    <a:pt x="568" y="1026"/>
                  </a:cubicBezTo>
                  <a:cubicBezTo>
                    <a:pt x="1148" y="915"/>
                    <a:pt x="1121" y="363"/>
                    <a:pt x="1121" y="363"/>
                  </a:cubicBezTo>
                  <a:lnTo>
                    <a:pt x="1121" y="363"/>
                  </a:lnTo>
                  <a:cubicBezTo>
                    <a:pt x="1121" y="363"/>
                    <a:pt x="1231" y="1053"/>
                    <a:pt x="1756" y="1053"/>
                  </a:cubicBezTo>
                  <a:cubicBezTo>
                    <a:pt x="1767" y="1054"/>
                    <a:pt x="1778" y="1054"/>
                    <a:pt x="1788" y="1054"/>
                  </a:cubicBezTo>
                  <a:cubicBezTo>
                    <a:pt x="2313" y="1054"/>
                    <a:pt x="2419" y="390"/>
                    <a:pt x="2419" y="390"/>
                  </a:cubicBezTo>
                  <a:cubicBezTo>
                    <a:pt x="2419" y="390"/>
                    <a:pt x="2472" y="1192"/>
                    <a:pt x="3131" y="1192"/>
                  </a:cubicBezTo>
                  <a:cubicBezTo>
                    <a:pt x="3142" y="1192"/>
                    <a:pt x="3153" y="1192"/>
                    <a:pt x="3165" y="1191"/>
                  </a:cubicBezTo>
                  <a:cubicBezTo>
                    <a:pt x="3855" y="1191"/>
                    <a:pt x="3828" y="391"/>
                    <a:pt x="3828" y="390"/>
                  </a:cubicBezTo>
                  <a:lnTo>
                    <a:pt x="3828" y="390"/>
                  </a:lnTo>
                  <a:cubicBezTo>
                    <a:pt x="3828" y="391"/>
                    <a:pt x="4080" y="1216"/>
                    <a:pt x="4501" y="1216"/>
                  </a:cubicBezTo>
                  <a:cubicBezTo>
                    <a:pt x="4542" y="1216"/>
                    <a:pt x="4584" y="1209"/>
                    <a:pt x="4629" y="1191"/>
                  </a:cubicBezTo>
                  <a:cubicBezTo>
                    <a:pt x="5098" y="970"/>
                    <a:pt x="5126" y="473"/>
                    <a:pt x="5126" y="473"/>
                  </a:cubicBezTo>
                  <a:cubicBezTo>
                    <a:pt x="5126" y="473"/>
                    <a:pt x="5298" y="1088"/>
                    <a:pt x="5688" y="1088"/>
                  </a:cubicBezTo>
                  <a:cubicBezTo>
                    <a:pt x="5712" y="1088"/>
                    <a:pt x="5736" y="1086"/>
                    <a:pt x="5761" y="1081"/>
                  </a:cubicBezTo>
                  <a:cubicBezTo>
                    <a:pt x="6203" y="1026"/>
                    <a:pt x="6313" y="390"/>
                    <a:pt x="6313" y="87"/>
                  </a:cubicBezTo>
                  <a:cubicBezTo>
                    <a:pt x="5245" y="13"/>
                    <a:pt x="2864" y="1"/>
                    <a:pt x="1395"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8"/>
            <p:cNvSpPr/>
            <p:nvPr/>
          </p:nvSpPr>
          <p:spPr>
            <a:xfrm>
              <a:off x="1896775" y="2541338"/>
              <a:ext cx="91625" cy="89050"/>
            </a:xfrm>
            <a:custGeom>
              <a:avLst/>
              <a:gdLst/>
              <a:ahLst/>
              <a:cxnLst/>
              <a:rect l="l" t="t" r="r" b="b"/>
              <a:pathLst>
                <a:path w="3665" h="3562" extrusionOk="0">
                  <a:moveTo>
                    <a:pt x="1989" y="0"/>
                  </a:moveTo>
                  <a:cubicBezTo>
                    <a:pt x="1980" y="0"/>
                    <a:pt x="1971" y="0"/>
                    <a:pt x="1961" y="1"/>
                  </a:cubicBezTo>
                  <a:cubicBezTo>
                    <a:pt x="1602" y="29"/>
                    <a:pt x="1574" y="664"/>
                    <a:pt x="1574" y="664"/>
                  </a:cubicBezTo>
                  <a:cubicBezTo>
                    <a:pt x="1574" y="664"/>
                    <a:pt x="1429" y="185"/>
                    <a:pt x="1156" y="185"/>
                  </a:cubicBezTo>
                  <a:cubicBezTo>
                    <a:pt x="1114" y="185"/>
                    <a:pt x="1069" y="196"/>
                    <a:pt x="1022" y="222"/>
                  </a:cubicBezTo>
                  <a:cubicBezTo>
                    <a:pt x="718" y="388"/>
                    <a:pt x="994" y="829"/>
                    <a:pt x="1050" y="940"/>
                  </a:cubicBezTo>
                  <a:cubicBezTo>
                    <a:pt x="1050" y="940"/>
                    <a:pt x="737" y="670"/>
                    <a:pt x="510" y="670"/>
                  </a:cubicBezTo>
                  <a:cubicBezTo>
                    <a:pt x="420" y="670"/>
                    <a:pt x="343" y="712"/>
                    <a:pt x="304" y="829"/>
                  </a:cubicBezTo>
                  <a:cubicBezTo>
                    <a:pt x="166" y="1244"/>
                    <a:pt x="718" y="1465"/>
                    <a:pt x="718" y="1465"/>
                  </a:cubicBezTo>
                  <a:cubicBezTo>
                    <a:pt x="718" y="1465"/>
                    <a:pt x="0" y="1492"/>
                    <a:pt x="83" y="1824"/>
                  </a:cubicBezTo>
                  <a:cubicBezTo>
                    <a:pt x="193" y="2155"/>
                    <a:pt x="773" y="2155"/>
                    <a:pt x="773" y="2155"/>
                  </a:cubicBezTo>
                  <a:cubicBezTo>
                    <a:pt x="773" y="2155"/>
                    <a:pt x="111" y="2431"/>
                    <a:pt x="359" y="2763"/>
                  </a:cubicBezTo>
                  <a:cubicBezTo>
                    <a:pt x="438" y="2868"/>
                    <a:pt x="546" y="2903"/>
                    <a:pt x="659" y="2903"/>
                  </a:cubicBezTo>
                  <a:cubicBezTo>
                    <a:pt x="902" y="2903"/>
                    <a:pt x="1160" y="2735"/>
                    <a:pt x="1160" y="2735"/>
                  </a:cubicBezTo>
                  <a:lnTo>
                    <a:pt x="1160" y="2735"/>
                  </a:lnTo>
                  <a:cubicBezTo>
                    <a:pt x="1160" y="2735"/>
                    <a:pt x="1105" y="3453"/>
                    <a:pt x="1381" y="3481"/>
                  </a:cubicBezTo>
                  <a:cubicBezTo>
                    <a:pt x="1394" y="3484"/>
                    <a:pt x="1407" y="3485"/>
                    <a:pt x="1420" y="3485"/>
                  </a:cubicBezTo>
                  <a:cubicBezTo>
                    <a:pt x="1678" y="3485"/>
                    <a:pt x="1878" y="2984"/>
                    <a:pt x="1878" y="2984"/>
                  </a:cubicBezTo>
                  <a:cubicBezTo>
                    <a:pt x="1878" y="2984"/>
                    <a:pt x="2056" y="3561"/>
                    <a:pt x="2391" y="3561"/>
                  </a:cubicBezTo>
                  <a:cubicBezTo>
                    <a:pt x="2430" y="3561"/>
                    <a:pt x="2471" y="3553"/>
                    <a:pt x="2513" y="3536"/>
                  </a:cubicBezTo>
                  <a:cubicBezTo>
                    <a:pt x="2928" y="3315"/>
                    <a:pt x="2679" y="2790"/>
                    <a:pt x="2652" y="2763"/>
                  </a:cubicBezTo>
                  <a:lnTo>
                    <a:pt x="2652" y="2763"/>
                  </a:lnTo>
                  <a:cubicBezTo>
                    <a:pt x="2652" y="2763"/>
                    <a:pt x="2970" y="2914"/>
                    <a:pt x="3180" y="2914"/>
                  </a:cubicBezTo>
                  <a:cubicBezTo>
                    <a:pt x="3253" y="2914"/>
                    <a:pt x="3313" y="2896"/>
                    <a:pt x="3342" y="2846"/>
                  </a:cubicBezTo>
                  <a:cubicBezTo>
                    <a:pt x="3480" y="2597"/>
                    <a:pt x="2955" y="2100"/>
                    <a:pt x="2928" y="2072"/>
                  </a:cubicBezTo>
                  <a:cubicBezTo>
                    <a:pt x="2937" y="2072"/>
                    <a:pt x="3014" y="2086"/>
                    <a:pt x="3112" y="2086"/>
                  </a:cubicBezTo>
                  <a:cubicBezTo>
                    <a:pt x="3295" y="2086"/>
                    <a:pt x="3555" y="2039"/>
                    <a:pt x="3591" y="1769"/>
                  </a:cubicBezTo>
                  <a:cubicBezTo>
                    <a:pt x="3665" y="1348"/>
                    <a:pt x="3098" y="1326"/>
                    <a:pt x="2977" y="1326"/>
                  </a:cubicBezTo>
                  <a:cubicBezTo>
                    <a:pt x="2963" y="1326"/>
                    <a:pt x="2955" y="1327"/>
                    <a:pt x="2955" y="1327"/>
                  </a:cubicBezTo>
                  <a:cubicBezTo>
                    <a:pt x="2955" y="1327"/>
                    <a:pt x="3480" y="829"/>
                    <a:pt x="3232" y="609"/>
                  </a:cubicBezTo>
                  <a:cubicBezTo>
                    <a:pt x="3100" y="486"/>
                    <a:pt x="2968" y="444"/>
                    <a:pt x="2849" y="444"/>
                  </a:cubicBezTo>
                  <a:cubicBezTo>
                    <a:pt x="2596" y="444"/>
                    <a:pt x="2403" y="636"/>
                    <a:pt x="2403" y="636"/>
                  </a:cubicBezTo>
                  <a:cubicBezTo>
                    <a:pt x="2403" y="636"/>
                    <a:pt x="2430" y="0"/>
                    <a:pt x="1989"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8"/>
            <p:cNvSpPr/>
            <p:nvPr/>
          </p:nvSpPr>
          <p:spPr>
            <a:xfrm>
              <a:off x="1896075" y="2557388"/>
              <a:ext cx="73900" cy="72475"/>
            </a:xfrm>
            <a:custGeom>
              <a:avLst/>
              <a:gdLst/>
              <a:ahLst/>
              <a:cxnLst/>
              <a:rect l="l" t="t" r="r" b="b"/>
              <a:pathLst>
                <a:path w="2956" h="2899" extrusionOk="0">
                  <a:moveTo>
                    <a:pt x="1076" y="270"/>
                  </a:moveTo>
                  <a:cubicBezTo>
                    <a:pt x="1077" y="270"/>
                    <a:pt x="1077" y="270"/>
                    <a:pt x="1078" y="270"/>
                  </a:cubicBezTo>
                  <a:cubicBezTo>
                    <a:pt x="1078" y="270"/>
                    <a:pt x="1077" y="270"/>
                    <a:pt x="1076" y="270"/>
                  </a:cubicBezTo>
                  <a:close/>
                  <a:moveTo>
                    <a:pt x="533" y="1"/>
                  </a:moveTo>
                  <a:cubicBezTo>
                    <a:pt x="445" y="1"/>
                    <a:pt x="371" y="43"/>
                    <a:pt x="332" y="160"/>
                  </a:cubicBezTo>
                  <a:cubicBezTo>
                    <a:pt x="194" y="574"/>
                    <a:pt x="746" y="795"/>
                    <a:pt x="746" y="795"/>
                  </a:cubicBezTo>
                  <a:cubicBezTo>
                    <a:pt x="746" y="795"/>
                    <a:pt x="1" y="850"/>
                    <a:pt x="111" y="1154"/>
                  </a:cubicBezTo>
                  <a:cubicBezTo>
                    <a:pt x="207" y="1465"/>
                    <a:pt x="655" y="1486"/>
                    <a:pt x="773" y="1486"/>
                  </a:cubicBezTo>
                  <a:cubicBezTo>
                    <a:pt x="791" y="1486"/>
                    <a:pt x="801" y="1486"/>
                    <a:pt x="801" y="1486"/>
                  </a:cubicBezTo>
                  <a:lnTo>
                    <a:pt x="801" y="1486"/>
                  </a:lnTo>
                  <a:cubicBezTo>
                    <a:pt x="801" y="1486"/>
                    <a:pt x="139" y="1789"/>
                    <a:pt x="387" y="2093"/>
                  </a:cubicBezTo>
                  <a:cubicBezTo>
                    <a:pt x="465" y="2189"/>
                    <a:pt x="573" y="2221"/>
                    <a:pt x="685" y="2221"/>
                  </a:cubicBezTo>
                  <a:cubicBezTo>
                    <a:pt x="928" y="2221"/>
                    <a:pt x="1188" y="2066"/>
                    <a:pt x="1188" y="2066"/>
                  </a:cubicBezTo>
                  <a:lnTo>
                    <a:pt x="1188" y="2066"/>
                  </a:lnTo>
                  <a:cubicBezTo>
                    <a:pt x="1188" y="2066"/>
                    <a:pt x="1133" y="2784"/>
                    <a:pt x="1409" y="2811"/>
                  </a:cubicBezTo>
                  <a:cubicBezTo>
                    <a:pt x="1422" y="2814"/>
                    <a:pt x="1435" y="2815"/>
                    <a:pt x="1448" y="2815"/>
                  </a:cubicBezTo>
                  <a:cubicBezTo>
                    <a:pt x="1706" y="2815"/>
                    <a:pt x="1906" y="2314"/>
                    <a:pt x="1906" y="2314"/>
                  </a:cubicBezTo>
                  <a:cubicBezTo>
                    <a:pt x="1906" y="2314"/>
                    <a:pt x="2079" y="2899"/>
                    <a:pt x="2407" y="2899"/>
                  </a:cubicBezTo>
                  <a:cubicBezTo>
                    <a:pt x="2449" y="2899"/>
                    <a:pt x="2494" y="2889"/>
                    <a:pt x="2541" y="2867"/>
                  </a:cubicBezTo>
                  <a:cubicBezTo>
                    <a:pt x="2956" y="2646"/>
                    <a:pt x="2707" y="2093"/>
                    <a:pt x="2597" y="2066"/>
                  </a:cubicBezTo>
                  <a:lnTo>
                    <a:pt x="2597" y="2066"/>
                  </a:lnTo>
                  <a:cubicBezTo>
                    <a:pt x="2597" y="2066"/>
                    <a:pt x="2569" y="2397"/>
                    <a:pt x="2321" y="2397"/>
                  </a:cubicBezTo>
                  <a:cubicBezTo>
                    <a:pt x="2072" y="2397"/>
                    <a:pt x="2017" y="1762"/>
                    <a:pt x="2017" y="1762"/>
                  </a:cubicBezTo>
                  <a:cubicBezTo>
                    <a:pt x="2017" y="1762"/>
                    <a:pt x="1906" y="2093"/>
                    <a:pt x="1602" y="2148"/>
                  </a:cubicBezTo>
                  <a:cubicBezTo>
                    <a:pt x="1586" y="2153"/>
                    <a:pt x="1572" y="2156"/>
                    <a:pt x="1559" y="2156"/>
                  </a:cubicBezTo>
                  <a:cubicBezTo>
                    <a:pt x="1358" y="2156"/>
                    <a:pt x="1602" y="1568"/>
                    <a:pt x="1602" y="1568"/>
                  </a:cubicBezTo>
                  <a:cubicBezTo>
                    <a:pt x="1580" y="1568"/>
                    <a:pt x="1216" y="1795"/>
                    <a:pt x="998" y="1795"/>
                  </a:cubicBezTo>
                  <a:cubicBezTo>
                    <a:pt x="952" y="1795"/>
                    <a:pt x="913" y="1786"/>
                    <a:pt x="884" y="1762"/>
                  </a:cubicBezTo>
                  <a:cubicBezTo>
                    <a:pt x="691" y="1596"/>
                    <a:pt x="1492" y="1209"/>
                    <a:pt x="1492" y="1209"/>
                  </a:cubicBezTo>
                  <a:cubicBezTo>
                    <a:pt x="1492" y="1209"/>
                    <a:pt x="884" y="1209"/>
                    <a:pt x="746" y="1016"/>
                  </a:cubicBezTo>
                  <a:cubicBezTo>
                    <a:pt x="608" y="850"/>
                    <a:pt x="1409" y="657"/>
                    <a:pt x="1409" y="657"/>
                  </a:cubicBezTo>
                  <a:cubicBezTo>
                    <a:pt x="1409" y="657"/>
                    <a:pt x="636" y="519"/>
                    <a:pt x="608" y="326"/>
                  </a:cubicBezTo>
                  <a:cubicBezTo>
                    <a:pt x="596" y="255"/>
                    <a:pt x="681" y="234"/>
                    <a:pt x="781" y="234"/>
                  </a:cubicBezTo>
                  <a:cubicBezTo>
                    <a:pt x="907" y="234"/>
                    <a:pt x="1059" y="266"/>
                    <a:pt x="1076" y="270"/>
                  </a:cubicBezTo>
                  <a:lnTo>
                    <a:pt x="1076" y="270"/>
                  </a:lnTo>
                  <a:cubicBezTo>
                    <a:pt x="1045" y="259"/>
                    <a:pt x="749" y="1"/>
                    <a:pt x="53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8"/>
            <p:cNvSpPr/>
            <p:nvPr/>
          </p:nvSpPr>
          <p:spPr>
            <a:xfrm>
              <a:off x="1916800" y="2641438"/>
              <a:ext cx="60775" cy="181450"/>
            </a:xfrm>
            <a:custGeom>
              <a:avLst/>
              <a:gdLst/>
              <a:ahLst/>
              <a:cxnLst/>
              <a:rect l="l" t="t" r="r" b="b"/>
              <a:pathLst>
                <a:path w="2431" h="7258" extrusionOk="0">
                  <a:moveTo>
                    <a:pt x="1127" y="0"/>
                  </a:moveTo>
                  <a:cubicBezTo>
                    <a:pt x="1111" y="0"/>
                    <a:pt x="1094" y="1"/>
                    <a:pt x="1077" y="2"/>
                  </a:cubicBezTo>
                  <a:lnTo>
                    <a:pt x="1050" y="2"/>
                  </a:lnTo>
                  <a:cubicBezTo>
                    <a:pt x="746" y="85"/>
                    <a:pt x="138" y="471"/>
                    <a:pt x="111" y="1079"/>
                  </a:cubicBezTo>
                  <a:cubicBezTo>
                    <a:pt x="111" y="1631"/>
                    <a:pt x="0" y="6603"/>
                    <a:pt x="111" y="6907"/>
                  </a:cubicBezTo>
                  <a:cubicBezTo>
                    <a:pt x="124" y="6920"/>
                    <a:pt x="138" y="6925"/>
                    <a:pt x="154" y="6925"/>
                  </a:cubicBezTo>
                  <a:cubicBezTo>
                    <a:pt x="270" y="6925"/>
                    <a:pt x="442" y="6603"/>
                    <a:pt x="442" y="6603"/>
                  </a:cubicBezTo>
                  <a:cubicBezTo>
                    <a:pt x="442" y="6603"/>
                    <a:pt x="608" y="7100"/>
                    <a:pt x="663" y="7127"/>
                  </a:cubicBezTo>
                  <a:cubicBezTo>
                    <a:pt x="666" y="7128"/>
                    <a:pt x="669" y="7129"/>
                    <a:pt x="672" y="7129"/>
                  </a:cubicBezTo>
                  <a:cubicBezTo>
                    <a:pt x="751" y="7129"/>
                    <a:pt x="829" y="6768"/>
                    <a:pt x="829" y="6768"/>
                  </a:cubicBezTo>
                  <a:cubicBezTo>
                    <a:pt x="829" y="6768"/>
                    <a:pt x="984" y="7156"/>
                    <a:pt x="1044" y="7156"/>
                  </a:cubicBezTo>
                  <a:cubicBezTo>
                    <a:pt x="1046" y="7156"/>
                    <a:pt x="1048" y="7156"/>
                    <a:pt x="1050" y="7155"/>
                  </a:cubicBezTo>
                  <a:cubicBezTo>
                    <a:pt x="1105" y="7127"/>
                    <a:pt x="1215" y="6824"/>
                    <a:pt x="1215" y="6824"/>
                  </a:cubicBezTo>
                  <a:cubicBezTo>
                    <a:pt x="1215" y="6824"/>
                    <a:pt x="1285" y="7193"/>
                    <a:pt x="1360" y="7193"/>
                  </a:cubicBezTo>
                  <a:cubicBezTo>
                    <a:pt x="1367" y="7193"/>
                    <a:pt x="1374" y="7190"/>
                    <a:pt x="1381" y="7183"/>
                  </a:cubicBezTo>
                  <a:cubicBezTo>
                    <a:pt x="1492" y="7127"/>
                    <a:pt x="1602" y="6741"/>
                    <a:pt x="1602" y="6741"/>
                  </a:cubicBezTo>
                  <a:cubicBezTo>
                    <a:pt x="1602" y="6741"/>
                    <a:pt x="1782" y="7258"/>
                    <a:pt x="1858" y="7258"/>
                  </a:cubicBezTo>
                  <a:cubicBezTo>
                    <a:pt x="1866" y="7258"/>
                    <a:pt x="1873" y="7251"/>
                    <a:pt x="1878" y="7238"/>
                  </a:cubicBezTo>
                  <a:cubicBezTo>
                    <a:pt x="1933" y="7100"/>
                    <a:pt x="2044" y="6741"/>
                    <a:pt x="2044" y="6741"/>
                  </a:cubicBezTo>
                  <a:cubicBezTo>
                    <a:pt x="2044" y="6741"/>
                    <a:pt x="2161" y="7150"/>
                    <a:pt x="2264" y="7150"/>
                  </a:cubicBezTo>
                  <a:cubicBezTo>
                    <a:pt x="2283" y="7150"/>
                    <a:pt x="2302" y="7135"/>
                    <a:pt x="2320" y="7100"/>
                  </a:cubicBezTo>
                  <a:cubicBezTo>
                    <a:pt x="2431" y="6879"/>
                    <a:pt x="2182" y="1383"/>
                    <a:pt x="2072" y="747"/>
                  </a:cubicBezTo>
                  <a:cubicBezTo>
                    <a:pt x="2018" y="400"/>
                    <a:pt x="1628" y="0"/>
                    <a:pt x="112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8"/>
            <p:cNvSpPr/>
            <p:nvPr/>
          </p:nvSpPr>
          <p:spPr>
            <a:xfrm>
              <a:off x="1917475" y="2641463"/>
              <a:ext cx="25575" cy="178200"/>
            </a:xfrm>
            <a:custGeom>
              <a:avLst/>
              <a:gdLst/>
              <a:ahLst/>
              <a:cxnLst/>
              <a:rect l="l" t="t" r="r" b="b"/>
              <a:pathLst>
                <a:path w="1023" h="7128" extrusionOk="0">
                  <a:moveTo>
                    <a:pt x="1023" y="1"/>
                  </a:moveTo>
                  <a:cubicBezTo>
                    <a:pt x="719" y="84"/>
                    <a:pt x="139" y="470"/>
                    <a:pt x="84" y="1078"/>
                  </a:cubicBezTo>
                  <a:cubicBezTo>
                    <a:pt x="84" y="1630"/>
                    <a:pt x="1" y="6602"/>
                    <a:pt x="84" y="6906"/>
                  </a:cubicBezTo>
                  <a:cubicBezTo>
                    <a:pt x="97" y="6919"/>
                    <a:pt x="111" y="6924"/>
                    <a:pt x="127" y="6924"/>
                  </a:cubicBezTo>
                  <a:cubicBezTo>
                    <a:pt x="243" y="6924"/>
                    <a:pt x="415" y="6602"/>
                    <a:pt x="415" y="6602"/>
                  </a:cubicBezTo>
                  <a:cubicBezTo>
                    <a:pt x="415" y="6602"/>
                    <a:pt x="553" y="7099"/>
                    <a:pt x="636" y="7126"/>
                  </a:cubicBezTo>
                  <a:cubicBezTo>
                    <a:pt x="639" y="7127"/>
                    <a:pt x="642" y="7128"/>
                    <a:pt x="645" y="7128"/>
                  </a:cubicBezTo>
                  <a:cubicBezTo>
                    <a:pt x="726" y="7128"/>
                    <a:pt x="829" y="6767"/>
                    <a:pt x="829" y="6767"/>
                  </a:cubicBezTo>
                  <a:cubicBezTo>
                    <a:pt x="829" y="6767"/>
                    <a:pt x="498" y="2072"/>
                    <a:pt x="608" y="1105"/>
                  </a:cubicBezTo>
                  <a:cubicBezTo>
                    <a:pt x="691" y="553"/>
                    <a:pt x="857" y="194"/>
                    <a:pt x="102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8"/>
            <p:cNvSpPr/>
            <p:nvPr/>
          </p:nvSpPr>
          <p:spPr>
            <a:xfrm>
              <a:off x="1947175" y="2666163"/>
              <a:ext cx="22125" cy="156250"/>
            </a:xfrm>
            <a:custGeom>
              <a:avLst/>
              <a:gdLst/>
              <a:ahLst/>
              <a:cxnLst/>
              <a:rect l="l" t="t" r="r" b="b"/>
              <a:pathLst>
                <a:path w="885" h="6250" extrusionOk="0">
                  <a:moveTo>
                    <a:pt x="129" y="0"/>
                  </a:moveTo>
                  <a:cubicBezTo>
                    <a:pt x="108" y="0"/>
                    <a:pt x="93" y="11"/>
                    <a:pt x="83" y="35"/>
                  </a:cubicBezTo>
                  <a:cubicBezTo>
                    <a:pt x="0" y="173"/>
                    <a:pt x="387" y="228"/>
                    <a:pt x="470" y="1222"/>
                  </a:cubicBezTo>
                  <a:cubicBezTo>
                    <a:pt x="525" y="2237"/>
                    <a:pt x="607" y="6250"/>
                    <a:pt x="743" y="6250"/>
                  </a:cubicBezTo>
                  <a:cubicBezTo>
                    <a:pt x="744" y="6250"/>
                    <a:pt x="745" y="6249"/>
                    <a:pt x="746" y="6249"/>
                  </a:cubicBezTo>
                  <a:cubicBezTo>
                    <a:pt x="884" y="6166"/>
                    <a:pt x="829" y="891"/>
                    <a:pt x="636" y="532"/>
                  </a:cubicBezTo>
                  <a:cubicBezTo>
                    <a:pt x="452" y="257"/>
                    <a:pt x="231" y="0"/>
                    <a:pt x="1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8"/>
            <p:cNvSpPr/>
            <p:nvPr/>
          </p:nvSpPr>
          <p:spPr>
            <a:xfrm>
              <a:off x="1910575" y="2026913"/>
              <a:ext cx="73650" cy="71175"/>
            </a:xfrm>
            <a:custGeom>
              <a:avLst/>
              <a:gdLst/>
              <a:ahLst/>
              <a:cxnLst/>
              <a:rect l="l" t="t" r="r" b="b"/>
              <a:pathLst>
                <a:path w="2946" h="2847" extrusionOk="0">
                  <a:moveTo>
                    <a:pt x="1602" y="1"/>
                  </a:moveTo>
                  <a:cubicBezTo>
                    <a:pt x="1593" y="1"/>
                    <a:pt x="1584" y="1"/>
                    <a:pt x="1575" y="2"/>
                  </a:cubicBezTo>
                  <a:cubicBezTo>
                    <a:pt x="1271" y="2"/>
                    <a:pt x="1271" y="526"/>
                    <a:pt x="1271" y="526"/>
                  </a:cubicBezTo>
                  <a:cubicBezTo>
                    <a:pt x="1271" y="526"/>
                    <a:pt x="1142" y="117"/>
                    <a:pt x="921" y="117"/>
                  </a:cubicBezTo>
                  <a:cubicBezTo>
                    <a:pt x="892" y="117"/>
                    <a:pt x="861" y="124"/>
                    <a:pt x="829" y="140"/>
                  </a:cubicBezTo>
                  <a:cubicBezTo>
                    <a:pt x="581" y="278"/>
                    <a:pt x="774" y="637"/>
                    <a:pt x="857" y="747"/>
                  </a:cubicBezTo>
                  <a:cubicBezTo>
                    <a:pt x="857" y="747"/>
                    <a:pt x="597" y="502"/>
                    <a:pt x="400" y="502"/>
                  </a:cubicBezTo>
                  <a:cubicBezTo>
                    <a:pt x="325" y="502"/>
                    <a:pt x="260" y="538"/>
                    <a:pt x="221" y="637"/>
                  </a:cubicBezTo>
                  <a:cubicBezTo>
                    <a:pt x="139" y="968"/>
                    <a:pt x="581" y="1162"/>
                    <a:pt x="581" y="1162"/>
                  </a:cubicBezTo>
                  <a:cubicBezTo>
                    <a:pt x="581" y="1162"/>
                    <a:pt x="1" y="1189"/>
                    <a:pt x="56" y="1465"/>
                  </a:cubicBezTo>
                  <a:cubicBezTo>
                    <a:pt x="139" y="1714"/>
                    <a:pt x="608" y="1714"/>
                    <a:pt x="608" y="1714"/>
                  </a:cubicBezTo>
                  <a:cubicBezTo>
                    <a:pt x="608" y="1714"/>
                    <a:pt x="56" y="1907"/>
                    <a:pt x="277" y="2184"/>
                  </a:cubicBezTo>
                  <a:cubicBezTo>
                    <a:pt x="341" y="2276"/>
                    <a:pt x="433" y="2306"/>
                    <a:pt x="527" y="2306"/>
                  </a:cubicBezTo>
                  <a:cubicBezTo>
                    <a:pt x="716" y="2306"/>
                    <a:pt x="912" y="2184"/>
                    <a:pt x="912" y="2184"/>
                  </a:cubicBezTo>
                  <a:lnTo>
                    <a:pt x="912" y="2184"/>
                  </a:lnTo>
                  <a:cubicBezTo>
                    <a:pt x="912" y="2184"/>
                    <a:pt x="857" y="2764"/>
                    <a:pt x="1105" y="2819"/>
                  </a:cubicBezTo>
                  <a:cubicBezTo>
                    <a:pt x="1111" y="2819"/>
                    <a:pt x="1116" y="2820"/>
                    <a:pt x="1121" y="2820"/>
                  </a:cubicBezTo>
                  <a:cubicBezTo>
                    <a:pt x="1310" y="2820"/>
                    <a:pt x="1520" y="2349"/>
                    <a:pt x="1520" y="2349"/>
                  </a:cubicBezTo>
                  <a:cubicBezTo>
                    <a:pt x="1520" y="2349"/>
                    <a:pt x="1628" y="2846"/>
                    <a:pt x="1882" y="2846"/>
                  </a:cubicBezTo>
                  <a:cubicBezTo>
                    <a:pt x="1915" y="2846"/>
                    <a:pt x="1951" y="2838"/>
                    <a:pt x="1989" y="2819"/>
                  </a:cubicBezTo>
                  <a:cubicBezTo>
                    <a:pt x="2348" y="2625"/>
                    <a:pt x="2127" y="2184"/>
                    <a:pt x="2127" y="2184"/>
                  </a:cubicBezTo>
                  <a:lnTo>
                    <a:pt x="2127" y="2184"/>
                  </a:lnTo>
                  <a:cubicBezTo>
                    <a:pt x="2127" y="2184"/>
                    <a:pt x="2365" y="2303"/>
                    <a:pt x="2540" y="2303"/>
                  </a:cubicBezTo>
                  <a:cubicBezTo>
                    <a:pt x="2617" y="2303"/>
                    <a:pt x="2682" y="2279"/>
                    <a:pt x="2707" y="2211"/>
                  </a:cubicBezTo>
                  <a:cubicBezTo>
                    <a:pt x="2818" y="2018"/>
                    <a:pt x="2376" y="1604"/>
                    <a:pt x="2376" y="1603"/>
                  </a:cubicBezTo>
                  <a:lnTo>
                    <a:pt x="2376" y="1603"/>
                  </a:lnTo>
                  <a:cubicBezTo>
                    <a:pt x="2376" y="1604"/>
                    <a:pt x="2409" y="1607"/>
                    <a:pt x="2458" y="1607"/>
                  </a:cubicBezTo>
                  <a:cubicBezTo>
                    <a:pt x="2607" y="1607"/>
                    <a:pt x="2907" y="1576"/>
                    <a:pt x="2928" y="1327"/>
                  </a:cubicBezTo>
                  <a:cubicBezTo>
                    <a:pt x="2945" y="1105"/>
                    <a:pt x="2740" y="1063"/>
                    <a:pt x="2581" y="1063"/>
                  </a:cubicBezTo>
                  <a:cubicBezTo>
                    <a:pt x="2484" y="1063"/>
                    <a:pt x="2403" y="1079"/>
                    <a:pt x="2403" y="1079"/>
                  </a:cubicBezTo>
                  <a:cubicBezTo>
                    <a:pt x="2403" y="1079"/>
                    <a:pt x="2845" y="664"/>
                    <a:pt x="2652" y="499"/>
                  </a:cubicBezTo>
                  <a:cubicBezTo>
                    <a:pt x="2539" y="403"/>
                    <a:pt x="2429" y="371"/>
                    <a:pt x="2331" y="371"/>
                  </a:cubicBezTo>
                  <a:cubicBezTo>
                    <a:pt x="2117" y="371"/>
                    <a:pt x="1961" y="526"/>
                    <a:pt x="1961" y="526"/>
                  </a:cubicBezTo>
                  <a:cubicBezTo>
                    <a:pt x="1961" y="526"/>
                    <a:pt x="1961" y="1"/>
                    <a:pt x="1602"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8"/>
            <p:cNvSpPr/>
            <p:nvPr/>
          </p:nvSpPr>
          <p:spPr>
            <a:xfrm>
              <a:off x="1911275" y="2038613"/>
              <a:ext cx="57200" cy="58325"/>
            </a:xfrm>
            <a:custGeom>
              <a:avLst/>
              <a:gdLst/>
              <a:ahLst/>
              <a:cxnLst/>
              <a:rect l="l" t="t" r="r" b="b"/>
              <a:pathLst>
                <a:path w="2288" h="2333" extrusionOk="0">
                  <a:moveTo>
                    <a:pt x="2127" y="1716"/>
                  </a:moveTo>
                  <a:cubicBezTo>
                    <a:pt x="2124" y="1716"/>
                    <a:pt x="2124" y="1720"/>
                    <a:pt x="2125" y="1728"/>
                  </a:cubicBezTo>
                  <a:lnTo>
                    <a:pt x="2125" y="1728"/>
                  </a:lnTo>
                  <a:cubicBezTo>
                    <a:pt x="2126" y="1720"/>
                    <a:pt x="2127" y="1716"/>
                    <a:pt x="2127" y="1716"/>
                  </a:cubicBezTo>
                  <a:close/>
                  <a:moveTo>
                    <a:pt x="432" y="1"/>
                  </a:moveTo>
                  <a:cubicBezTo>
                    <a:pt x="356" y="1"/>
                    <a:pt x="289" y="37"/>
                    <a:pt x="249" y="141"/>
                  </a:cubicBezTo>
                  <a:cubicBezTo>
                    <a:pt x="138" y="473"/>
                    <a:pt x="580" y="638"/>
                    <a:pt x="580" y="638"/>
                  </a:cubicBezTo>
                  <a:cubicBezTo>
                    <a:pt x="580" y="638"/>
                    <a:pt x="0" y="694"/>
                    <a:pt x="55" y="970"/>
                  </a:cubicBezTo>
                  <a:cubicBezTo>
                    <a:pt x="138" y="1191"/>
                    <a:pt x="608" y="1191"/>
                    <a:pt x="608" y="1191"/>
                  </a:cubicBezTo>
                  <a:cubicBezTo>
                    <a:pt x="608" y="1191"/>
                    <a:pt x="55" y="1412"/>
                    <a:pt x="276" y="1688"/>
                  </a:cubicBezTo>
                  <a:cubicBezTo>
                    <a:pt x="341" y="1780"/>
                    <a:pt x="436" y="1811"/>
                    <a:pt x="534" y="1811"/>
                  </a:cubicBezTo>
                  <a:cubicBezTo>
                    <a:pt x="730" y="1811"/>
                    <a:pt x="939" y="1688"/>
                    <a:pt x="939" y="1688"/>
                  </a:cubicBezTo>
                  <a:lnTo>
                    <a:pt x="939" y="1688"/>
                  </a:lnTo>
                  <a:cubicBezTo>
                    <a:pt x="939" y="1688"/>
                    <a:pt x="856" y="2268"/>
                    <a:pt x="1105" y="2296"/>
                  </a:cubicBezTo>
                  <a:cubicBezTo>
                    <a:pt x="1115" y="2298"/>
                    <a:pt x="1125" y="2300"/>
                    <a:pt x="1136" y="2300"/>
                  </a:cubicBezTo>
                  <a:cubicBezTo>
                    <a:pt x="1321" y="2300"/>
                    <a:pt x="1519" y="1854"/>
                    <a:pt x="1519" y="1854"/>
                  </a:cubicBezTo>
                  <a:cubicBezTo>
                    <a:pt x="1519" y="1854"/>
                    <a:pt x="1623" y="2332"/>
                    <a:pt x="1867" y="2332"/>
                  </a:cubicBezTo>
                  <a:cubicBezTo>
                    <a:pt x="1905" y="2332"/>
                    <a:pt x="1945" y="2321"/>
                    <a:pt x="1989" y="2296"/>
                  </a:cubicBezTo>
                  <a:cubicBezTo>
                    <a:pt x="2287" y="2171"/>
                    <a:pt x="2138" y="1801"/>
                    <a:pt x="2125" y="1728"/>
                  </a:cubicBezTo>
                  <a:lnTo>
                    <a:pt x="2125" y="1728"/>
                  </a:lnTo>
                  <a:cubicBezTo>
                    <a:pt x="2117" y="1782"/>
                    <a:pt x="2074" y="1992"/>
                    <a:pt x="1906" y="1992"/>
                  </a:cubicBezTo>
                  <a:cubicBezTo>
                    <a:pt x="1685" y="1992"/>
                    <a:pt x="1630" y="1467"/>
                    <a:pt x="1630" y="1467"/>
                  </a:cubicBezTo>
                  <a:cubicBezTo>
                    <a:pt x="1630" y="1467"/>
                    <a:pt x="1519" y="1743"/>
                    <a:pt x="1271" y="1826"/>
                  </a:cubicBezTo>
                  <a:cubicBezTo>
                    <a:pt x="1259" y="1829"/>
                    <a:pt x="1248" y="1830"/>
                    <a:pt x="1238" y="1830"/>
                  </a:cubicBezTo>
                  <a:cubicBezTo>
                    <a:pt x="1045" y="1830"/>
                    <a:pt x="1271" y="1329"/>
                    <a:pt x="1271" y="1329"/>
                  </a:cubicBezTo>
                  <a:lnTo>
                    <a:pt x="1271" y="1329"/>
                  </a:lnTo>
                  <a:cubicBezTo>
                    <a:pt x="1271" y="1329"/>
                    <a:pt x="975" y="1495"/>
                    <a:pt x="792" y="1495"/>
                  </a:cubicBezTo>
                  <a:cubicBezTo>
                    <a:pt x="751" y="1495"/>
                    <a:pt x="716" y="1487"/>
                    <a:pt x="691" y="1467"/>
                  </a:cubicBezTo>
                  <a:cubicBezTo>
                    <a:pt x="525" y="1384"/>
                    <a:pt x="1160" y="1025"/>
                    <a:pt x="1160" y="1025"/>
                  </a:cubicBezTo>
                  <a:cubicBezTo>
                    <a:pt x="1160" y="1025"/>
                    <a:pt x="663" y="1025"/>
                    <a:pt x="553" y="887"/>
                  </a:cubicBezTo>
                  <a:cubicBezTo>
                    <a:pt x="442" y="749"/>
                    <a:pt x="1105" y="583"/>
                    <a:pt x="1105" y="583"/>
                  </a:cubicBezTo>
                  <a:cubicBezTo>
                    <a:pt x="1105" y="583"/>
                    <a:pt x="470" y="445"/>
                    <a:pt x="442" y="307"/>
                  </a:cubicBezTo>
                  <a:cubicBezTo>
                    <a:pt x="427" y="230"/>
                    <a:pt x="556" y="213"/>
                    <a:pt x="674" y="213"/>
                  </a:cubicBezTo>
                  <a:cubicBezTo>
                    <a:pt x="769" y="213"/>
                    <a:pt x="856" y="224"/>
                    <a:pt x="856" y="224"/>
                  </a:cubicBezTo>
                  <a:cubicBezTo>
                    <a:pt x="856" y="224"/>
                    <a:pt x="619" y="1"/>
                    <a:pt x="432"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58"/>
        <p:cNvGrpSpPr/>
        <p:nvPr/>
      </p:nvGrpSpPr>
      <p:grpSpPr>
        <a:xfrm>
          <a:off x="0" y="0"/>
          <a:ext cx="0" cy="0"/>
          <a:chOff x="0" y="0"/>
          <a:chExt cx="0" cy="0"/>
        </a:xfrm>
      </p:grpSpPr>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59"/>
        <p:cNvGrpSpPr/>
        <p:nvPr/>
      </p:nvGrpSpPr>
      <p:grpSpPr>
        <a:xfrm>
          <a:off x="0" y="0"/>
          <a:ext cx="0" cy="0"/>
          <a:chOff x="0" y="0"/>
          <a:chExt cx="0" cy="0"/>
        </a:xfrm>
      </p:grpSpPr>
      <p:sp>
        <p:nvSpPr>
          <p:cNvPr id="460" name="Google Shape;460;p4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36451943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8966553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4"/>
        <p:cNvGrpSpPr/>
        <p:nvPr/>
      </p:nvGrpSpPr>
      <p:grpSpPr>
        <a:xfrm>
          <a:off x="0" y="0"/>
          <a:ext cx="0" cy="0"/>
          <a:chOff x="0" y="0"/>
          <a:chExt cx="0" cy="0"/>
        </a:xfrm>
      </p:grpSpPr>
      <p:grpSp>
        <p:nvGrpSpPr>
          <p:cNvPr id="45" name="Google Shape;45;p6"/>
          <p:cNvGrpSpPr/>
          <p:nvPr/>
        </p:nvGrpSpPr>
        <p:grpSpPr>
          <a:xfrm>
            <a:off x="159674" y="139383"/>
            <a:ext cx="8824651" cy="4864733"/>
            <a:chOff x="238125" y="887600"/>
            <a:chExt cx="7127000" cy="3928875"/>
          </a:xfrm>
        </p:grpSpPr>
        <p:sp>
          <p:nvSpPr>
            <p:cNvPr id="46" name="Google Shape;46;p6"/>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6"/>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6"/>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6"/>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 name="Google Shape;50;p6"/>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600"/>
              <a:buFont typeface="Bowlby One"/>
              <a:buNone/>
              <a:defRPr>
                <a:solidFill>
                  <a:schemeClr val="dk2"/>
                </a:solidFill>
                <a:latin typeface="Bowlby One"/>
                <a:ea typeface="Bowlby One"/>
                <a:cs typeface="Bowlby One"/>
                <a:sym typeface="Bowlby One"/>
              </a:defRPr>
            </a:lvl1pPr>
            <a:lvl2pPr lvl="1" rtl="0">
              <a:spcBef>
                <a:spcPts val="0"/>
              </a:spcBef>
              <a:spcAft>
                <a:spcPts val="0"/>
              </a:spcAft>
              <a:buClr>
                <a:schemeClr val="dk1"/>
              </a:buClr>
              <a:buSzPts val="2600"/>
              <a:buNone/>
              <a:defRPr sz="2600">
                <a:solidFill>
                  <a:schemeClr val="dk1"/>
                </a:solidFill>
              </a:defRPr>
            </a:lvl2pPr>
            <a:lvl3pPr lvl="2" rtl="0">
              <a:spcBef>
                <a:spcPts val="0"/>
              </a:spcBef>
              <a:spcAft>
                <a:spcPts val="0"/>
              </a:spcAft>
              <a:buClr>
                <a:schemeClr val="dk1"/>
              </a:buClr>
              <a:buSzPts val="2600"/>
              <a:buNone/>
              <a:defRPr sz="2600">
                <a:solidFill>
                  <a:schemeClr val="dk1"/>
                </a:solidFill>
              </a:defRPr>
            </a:lvl3pPr>
            <a:lvl4pPr lvl="3" rtl="0">
              <a:spcBef>
                <a:spcPts val="0"/>
              </a:spcBef>
              <a:spcAft>
                <a:spcPts val="0"/>
              </a:spcAft>
              <a:buClr>
                <a:schemeClr val="dk1"/>
              </a:buClr>
              <a:buSzPts val="2600"/>
              <a:buNone/>
              <a:defRPr sz="2600">
                <a:solidFill>
                  <a:schemeClr val="dk1"/>
                </a:solidFill>
              </a:defRPr>
            </a:lvl4pPr>
            <a:lvl5pPr lvl="4" rtl="0">
              <a:spcBef>
                <a:spcPts val="0"/>
              </a:spcBef>
              <a:spcAft>
                <a:spcPts val="0"/>
              </a:spcAft>
              <a:buClr>
                <a:schemeClr val="dk1"/>
              </a:buClr>
              <a:buSzPts val="2600"/>
              <a:buNone/>
              <a:defRPr sz="2600">
                <a:solidFill>
                  <a:schemeClr val="dk1"/>
                </a:solidFill>
              </a:defRPr>
            </a:lvl5pPr>
            <a:lvl6pPr lvl="5" rtl="0">
              <a:spcBef>
                <a:spcPts val="0"/>
              </a:spcBef>
              <a:spcAft>
                <a:spcPts val="0"/>
              </a:spcAft>
              <a:buClr>
                <a:schemeClr val="dk1"/>
              </a:buClr>
              <a:buSzPts val="2600"/>
              <a:buNone/>
              <a:defRPr sz="2600">
                <a:solidFill>
                  <a:schemeClr val="dk1"/>
                </a:solidFill>
              </a:defRPr>
            </a:lvl6pPr>
            <a:lvl7pPr lvl="6" rtl="0">
              <a:spcBef>
                <a:spcPts val="0"/>
              </a:spcBef>
              <a:spcAft>
                <a:spcPts val="0"/>
              </a:spcAft>
              <a:buClr>
                <a:schemeClr val="dk1"/>
              </a:buClr>
              <a:buSzPts val="2600"/>
              <a:buNone/>
              <a:defRPr sz="2600">
                <a:solidFill>
                  <a:schemeClr val="dk1"/>
                </a:solidFill>
              </a:defRPr>
            </a:lvl7pPr>
            <a:lvl8pPr lvl="7" rtl="0">
              <a:spcBef>
                <a:spcPts val="0"/>
              </a:spcBef>
              <a:spcAft>
                <a:spcPts val="0"/>
              </a:spcAft>
              <a:buClr>
                <a:schemeClr val="dk1"/>
              </a:buClr>
              <a:buSzPts val="2600"/>
              <a:buNone/>
              <a:defRPr sz="2600">
                <a:solidFill>
                  <a:schemeClr val="dk1"/>
                </a:solidFill>
              </a:defRPr>
            </a:lvl8pPr>
            <a:lvl9pPr lvl="8" rtl="0">
              <a:spcBef>
                <a:spcPts val="0"/>
              </a:spcBef>
              <a:spcAft>
                <a:spcPts val="0"/>
              </a:spcAft>
              <a:buClr>
                <a:schemeClr val="dk1"/>
              </a:buClr>
              <a:buSzPts val="2600"/>
              <a:buNone/>
              <a:defRPr sz="2600">
                <a:solidFill>
                  <a:schemeClr val="dk1"/>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
        <p:cNvGrpSpPr/>
        <p:nvPr/>
      </p:nvGrpSpPr>
      <p:grpSpPr>
        <a:xfrm>
          <a:off x="0" y="0"/>
          <a:ext cx="0" cy="0"/>
          <a:chOff x="0" y="0"/>
          <a:chExt cx="0" cy="0"/>
        </a:xfrm>
      </p:grpSpPr>
      <p:grpSp>
        <p:nvGrpSpPr>
          <p:cNvPr id="52" name="Google Shape;52;p7"/>
          <p:cNvGrpSpPr/>
          <p:nvPr/>
        </p:nvGrpSpPr>
        <p:grpSpPr>
          <a:xfrm>
            <a:off x="159674" y="139383"/>
            <a:ext cx="8824651" cy="4864733"/>
            <a:chOff x="238125" y="887600"/>
            <a:chExt cx="7127000" cy="3928875"/>
          </a:xfrm>
        </p:grpSpPr>
        <p:sp>
          <p:nvSpPr>
            <p:cNvPr id="53" name="Google Shape;53;p7"/>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7"/>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7"/>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7"/>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Google Shape;57;p7"/>
          <p:cNvSpPr txBox="1">
            <a:spLocks noGrp="1"/>
          </p:cNvSpPr>
          <p:nvPr>
            <p:ph type="body" idx="1"/>
          </p:nvPr>
        </p:nvSpPr>
        <p:spPr>
          <a:xfrm>
            <a:off x="713225" y="1389600"/>
            <a:ext cx="3858900" cy="26295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SzPts val="1400"/>
              <a:buChar char="●"/>
              <a:defRPr/>
            </a:lvl1pPr>
            <a:lvl2pPr marL="914400" lvl="1" indent="-317500">
              <a:lnSpc>
                <a:spcPct val="100000"/>
              </a:lnSpc>
              <a:spcBef>
                <a:spcPts val="0"/>
              </a:spcBef>
              <a:spcAft>
                <a:spcPts val="0"/>
              </a:spcAft>
              <a:buSzPts val="1400"/>
              <a:buChar char="○"/>
              <a:defRPr/>
            </a:lvl2pPr>
            <a:lvl3pPr marL="1371600" lvl="2" indent="-317500">
              <a:lnSpc>
                <a:spcPct val="100000"/>
              </a:lnSpc>
              <a:spcBef>
                <a:spcPts val="0"/>
              </a:spcBef>
              <a:spcAft>
                <a:spcPts val="0"/>
              </a:spcAft>
              <a:buSzPts val="1400"/>
              <a:buChar char="■"/>
              <a:defRPr/>
            </a:lvl3pPr>
            <a:lvl4pPr marL="1828800" lvl="3" indent="-317500">
              <a:lnSpc>
                <a:spcPct val="100000"/>
              </a:lnSpc>
              <a:spcBef>
                <a:spcPts val="0"/>
              </a:spcBef>
              <a:spcAft>
                <a:spcPts val="0"/>
              </a:spcAft>
              <a:buSzPts val="1400"/>
              <a:buChar char="●"/>
              <a:defRPr/>
            </a:lvl4pPr>
            <a:lvl5pPr marL="2286000" lvl="4" indent="-317500">
              <a:lnSpc>
                <a:spcPct val="100000"/>
              </a:lnSpc>
              <a:spcBef>
                <a:spcPts val="0"/>
              </a:spcBef>
              <a:spcAft>
                <a:spcPts val="0"/>
              </a:spcAft>
              <a:buSzPts val="1400"/>
              <a:buChar char="○"/>
              <a:defRPr/>
            </a:lvl5pPr>
            <a:lvl6pPr marL="2743200" lvl="5" indent="-317500">
              <a:lnSpc>
                <a:spcPct val="100000"/>
              </a:lnSpc>
              <a:spcBef>
                <a:spcPts val="0"/>
              </a:spcBef>
              <a:spcAft>
                <a:spcPts val="0"/>
              </a:spcAft>
              <a:buSzPts val="1400"/>
              <a:buChar char="■"/>
              <a:defRPr/>
            </a:lvl6pPr>
            <a:lvl7pPr marL="3200400" lvl="6" indent="-317500">
              <a:lnSpc>
                <a:spcPct val="100000"/>
              </a:lnSpc>
              <a:spcBef>
                <a:spcPts val="0"/>
              </a:spcBef>
              <a:spcAft>
                <a:spcPts val="0"/>
              </a:spcAft>
              <a:buSzPts val="1400"/>
              <a:buChar char="●"/>
              <a:defRPr/>
            </a:lvl7pPr>
            <a:lvl8pPr marL="3657600" lvl="7" indent="-317500">
              <a:lnSpc>
                <a:spcPct val="100000"/>
              </a:lnSpc>
              <a:spcBef>
                <a:spcPts val="0"/>
              </a:spcBef>
              <a:spcAft>
                <a:spcPts val="0"/>
              </a:spcAft>
              <a:buSzPts val="1400"/>
              <a:buChar char="○"/>
              <a:defRPr/>
            </a:lvl8pPr>
            <a:lvl9pPr marL="4114800" lvl="8" indent="-317500">
              <a:lnSpc>
                <a:spcPct val="100000"/>
              </a:lnSpc>
              <a:spcBef>
                <a:spcPts val="0"/>
              </a:spcBef>
              <a:spcAft>
                <a:spcPts val="0"/>
              </a:spcAft>
              <a:buSzPts val="1400"/>
              <a:buChar char="■"/>
              <a:defRPr/>
            </a:lvl9pPr>
          </a:lstStyle>
          <a:p>
            <a:endParaRPr/>
          </a:p>
        </p:txBody>
      </p:sp>
      <p:sp>
        <p:nvSpPr>
          <p:cNvPr id="58" name="Google Shape;58;p7"/>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Bowlby One"/>
              <a:buNone/>
              <a:defRPr sz="3000">
                <a:solidFill>
                  <a:schemeClr val="dk2"/>
                </a:solidFill>
                <a:latin typeface="Bowlby One"/>
                <a:ea typeface="Bowlby One"/>
                <a:cs typeface="Bowlby One"/>
                <a:sym typeface="Bowlby One"/>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dk2"/>
        </a:solidFill>
        <a:effectLst/>
      </p:bgPr>
    </p:bg>
    <p:spTree>
      <p:nvGrpSpPr>
        <p:cNvPr id="1" name="Shape 59"/>
        <p:cNvGrpSpPr/>
        <p:nvPr/>
      </p:nvGrpSpPr>
      <p:grpSpPr>
        <a:xfrm>
          <a:off x="0" y="0"/>
          <a:ext cx="0" cy="0"/>
          <a:chOff x="0" y="0"/>
          <a:chExt cx="0" cy="0"/>
        </a:xfrm>
      </p:grpSpPr>
      <p:grpSp>
        <p:nvGrpSpPr>
          <p:cNvPr id="60" name="Google Shape;60;p8"/>
          <p:cNvGrpSpPr/>
          <p:nvPr/>
        </p:nvGrpSpPr>
        <p:grpSpPr>
          <a:xfrm>
            <a:off x="159674" y="139383"/>
            <a:ext cx="8824651" cy="4864733"/>
            <a:chOff x="238125" y="887600"/>
            <a:chExt cx="7127000" cy="3928875"/>
          </a:xfrm>
        </p:grpSpPr>
        <p:sp>
          <p:nvSpPr>
            <p:cNvPr id="61" name="Google Shape;61;p8"/>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8"/>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8"/>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8"/>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8"/>
          <p:cNvSpPr txBox="1">
            <a:spLocks noGrp="1"/>
          </p:cNvSpPr>
          <p:nvPr>
            <p:ph type="title"/>
          </p:nvPr>
        </p:nvSpPr>
        <p:spPr>
          <a:xfrm>
            <a:off x="732900" y="1617175"/>
            <a:ext cx="7678200" cy="2206200"/>
          </a:xfrm>
          <a:prstGeom prst="rect">
            <a:avLst/>
          </a:prstGeom>
        </p:spPr>
        <p:txBody>
          <a:bodyPr spcFirstLastPara="1" wrap="square" lIns="91425" tIns="91425" rIns="91425" bIns="91425" anchor="ctr" anchorCtr="0">
            <a:noAutofit/>
          </a:bodyPr>
          <a:lstStyle>
            <a:lvl1pPr lvl="0" algn="ctr" rtl="0">
              <a:lnSpc>
                <a:spcPct val="70000"/>
              </a:lnSpc>
              <a:spcBef>
                <a:spcPts val="0"/>
              </a:spcBef>
              <a:spcAft>
                <a:spcPts val="0"/>
              </a:spcAft>
              <a:buSzPts val="4800"/>
              <a:buNone/>
              <a:defRPr sz="8700">
                <a:solidFill>
                  <a:schemeClr val="accent1"/>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2"/>
        </a:solidFill>
        <a:effectLst/>
      </p:bgPr>
    </p:bg>
    <p:spTree>
      <p:nvGrpSpPr>
        <p:cNvPr id="1" name="Shape 66"/>
        <p:cNvGrpSpPr/>
        <p:nvPr/>
      </p:nvGrpSpPr>
      <p:grpSpPr>
        <a:xfrm>
          <a:off x="0" y="0"/>
          <a:ext cx="0" cy="0"/>
          <a:chOff x="0" y="0"/>
          <a:chExt cx="0" cy="0"/>
        </a:xfrm>
      </p:grpSpPr>
      <p:grpSp>
        <p:nvGrpSpPr>
          <p:cNvPr id="67" name="Google Shape;67;p9"/>
          <p:cNvGrpSpPr/>
          <p:nvPr/>
        </p:nvGrpSpPr>
        <p:grpSpPr>
          <a:xfrm>
            <a:off x="159674" y="139383"/>
            <a:ext cx="8824651" cy="4864733"/>
            <a:chOff x="238125" y="887600"/>
            <a:chExt cx="7127000" cy="3928875"/>
          </a:xfrm>
        </p:grpSpPr>
        <p:sp>
          <p:nvSpPr>
            <p:cNvPr id="68" name="Google Shape;68;p9"/>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9"/>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9"/>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9"/>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72;p9"/>
          <p:cNvSpPr txBox="1">
            <a:spLocks noGrp="1"/>
          </p:cNvSpPr>
          <p:nvPr>
            <p:ph type="title"/>
          </p:nvPr>
        </p:nvSpPr>
        <p:spPr>
          <a:xfrm>
            <a:off x="1271350" y="1489350"/>
            <a:ext cx="5075700" cy="1384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4200"/>
              <a:buNone/>
              <a:defRPr sz="10000">
                <a:solidFill>
                  <a:schemeClr val="accent1"/>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73" name="Google Shape;73;p9"/>
          <p:cNvSpPr txBox="1">
            <a:spLocks noGrp="1"/>
          </p:cNvSpPr>
          <p:nvPr>
            <p:ph type="subTitle" idx="1"/>
          </p:nvPr>
        </p:nvSpPr>
        <p:spPr>
          <a:xfrm>
            <a:off x="1271350" y="2873600"/>
            <a:ext cx="5075700" cy="87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4"/>
        <p:cNvGrpSpPr/>
        <p:nvPr/>
      </p:nvGrpSpPr>
      <p:grpSpPr>
        <a:xfrm>
          <a:off x="0" y="0"/>
          <a:ext cx="0" cy="0"/>
          <a:chOff x="0" y="0"/>
          <a:chExt cx="0" cy="0"/>
        </a:xfrm>
      </p:grpSpPr>
      <p:grpSp>
        <p:nvGrpSpPr>
          <p:cNvPr id="75" name="Google Shape;75;p10"/>
          <p:cNvGrpSpPr/>
          <p:nvPr/>
        </p:nvGrpSpPr>
        <p:grpSpPr>
          <a:xfrm>
            <a:off x="159674" y="139383"/>
            <a:ext cx="8824651" cy="4864733"/>
            <a:chOff x="238125" y="887600"/>
            <a:chExt cx="7127000" cy="3928875"/>
          </a:xfrm>
        </p:grpSpPr>
        <p:sp>
          <p:nvSpPr>
            <p:cNvPr id="76" name="Google Shape;76;p10"/>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0"/>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0"/>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0"/>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80;p10"/>
          <p:cNvSpPr txBox="1">
            <a:spLocks noGrp="1"/>
          </p:cNvSpPr>
          <p:nvPr>
            <p:ph type="title"/>
          </p:nvPr>
        </p:nvSpPr>
        <p:spPr>
          <a:xfrm>
            <a:off x="713225" y="3499975"/>
            <a:ext cx="3858900" cy="10623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sz="2600">
                <a:solidFill>
                  <a:schemeClr val="accent5"/>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1"/>
        <p:cNvGrpSpPr/>
        <p:nvPr/>
      </p:nvGrpSpPr>
      <p:grpSpPr>
        <a:xfrm>
          <a:off x="0" y="0"/>
          <a:ext cx="0" cy="0"/>
          <a:chOff x="0" y="0"/>
          <a:chExt cx="0" cy="0"/>
        </a:xfrm>
      </p:grpSpPr>
      <p:grpSp>
        <p:nvGrpSpPr>
          <p:cNvPr id="82" name="Google Shape;82;p11"/>
          <p:cNvGrpSpPr/>
          <p:nvPr/>
        </p:nvGrpSpPr>
        <p:grpSpPr>
          <a:xfrm>
            <a:off x="159674" y="139383"/>
            <a:ext cx="8824651" cy="4864733"/>
            <a:chOff x="238125" y="887600"/>
            <a:chExt cx="7127000" cy="3928875"/>
          </a:xfrm>
        </p:grpSpPr>
        <p:sp>
          <p:nvSpPr>
            <p:cNvPr id="83" name="Google Shape;83;p11"/>
            <p:cNvSpPr/>
            <p:nvPr/>
          </p:nvSpPr>
          <p:spPr>
            <a:xfrm>
              <a:off x="238125" y="887600"/>
              <a:ext cx="1071775" cy="1069825"/>
            </a:xfrm>
            <a:custGeom>
              <a:avLst/>
              <a:gdLst/>
              <a:ahLst/>
              <a:cxnLst/>
              <a:rect l="l" t="t" r="r" b="b"/>
              <a:pathLst>
                <a:path w="42871" h="42793" extrusionOk="0">
                  <a:moveTo>
                    <a:pt x="8216" y="748"/>
                  </a:moveTo>
                  <a:lnTo>
                    <a:pt x="8216" y="4100"/>
                  </a:lnTo>
                  <a:lnTo>
                    <a:pt x="4848" y="4100"/>
                  </a:lnTo>
                  <a:lnTo>
                    <a:pt x="4848" y="748"/>
                  </a:lnTo>
                  <a:close/>
                  <a:moveTo>
                    <a:pt x="14436" y="2182"/>
                  </a:moveTo>
                  <a:lnTo>
                    <a:pt x="14436" y="4100"/>
                  </a:lnTo>
                  <a:lnTo>
                    <a:pt x="11988" y="4100"/>
                  </a:lnTo>
                  <a:lnTo>
                    <a:pt x="11988" y="2182"/>
                  </a:lnTo>
                  <a:close/>
                  <a:moveTo>
                    <a:pt x="4100" y="4848"/>
                  </a:moveTo>
                  <a:lnTo>
                    <a:pt x="4100" y="8215"/>
                  </a:lnTo>
                  <a:lnTo>
                    <a:pt x="748" y="8215"/>
                  </a:lnTo>
                  <a:lnTo>
                    <a:pt x="748" y="4848"/>
                  </a:lnTo>
                  <a:close/>
                  <a:moveTo>
                    <a:pt x="8481" y="4848"/>
                  </a:moveTo>
                  <a:lnTo>
                    <a:pt x="8481" y="8215"/>
                  </a:lnTo>
                  <a:lnTo>
                    <a:pt x="4848" y="8215"/>
                  </a:lnTo>
                  <a:lnTo>
                    <a:pt x="4848" y="4848"/>
                  </a:lnTo>
                  <a:close/>
                  <a:moveTo>
                    <a:pt x="11240" y="4848"/>
                  </a:moveTo>
                  <a:lnTo>
                    <a:pt x="11240" y="8215"/>
                  </a:lnTo>
                  <a:lnTo>
                    <a:pt x="9229" y="8215"/>
                  </a:lnTo>
                  <a:lnTo>
                    <a:pt x="9229" y="4848"/>
                  </a:lnTo>
                  <a:close/>
                  <a:moveTo>
                    <a:pt x="8481" y="8948"/>
                  </a:moveTo>
                  <a:lnTo>
                    <a:pt x="8481" y="11287"/>
                  </a:lnTo>
                  <a:lnTo>
                    <a:pt x="4848" y="11287"/>
                  </a:lnTo>
                  <a:lnTo>
                    <a:pt x="4848" y="8948"/>
                  </a:lnTo>
                  <a:close/>
                  <a:moveTo>
                    <a:pt x="4100" y="12019"/>
                  </a:moveTo>
                  <a:lnTo>
                    <a:pt x="4100" y="14560"/>
                  </a:lnTo>
                  <a:lnTo>
                    <a:pt x="2307" y="14560"/>
                  </a:lnTo>
                  <a:lnTo>
                    <a:pt x="2307" y="12019"/>
                  </a:lnTo>
                  <a:close/>
                  <a:moveTo>
                    <a:pt x="4100" y="0"/>
                  </a:moveTo>
                  <a:lnTo>
                    <a:pt x="4100" y="4100"/>
                  </a:lnTo>
                  <a:lnTo>
                    <a:pt x="0" y="4100"/>
                  </a:lnTo>
                  <a:lnTo>
                    <a:pt x="0" y="8964"/>
                  </a:lnTo>
                  <a:lnTo>
                    <a:pt x="4100" y="8964"/>
                  </a:lnTo>
                  <a:lnTo>
                    <a:pt x="4100" y="11287"/>
                  </a:lnTo>
                  <a:lnTo>
                    <a:pt x="1559" y="11287"/>
                  </a:lnTo>
                  <a:lnTo>
                    <a:pt x="1559" y="42792"/>
                  </a:lnTo>
                  <a:lnTo>
                    <a:pt x="2307" y="42792"/>
                  </a:lnTo>
                  <a:lnTo>
                    <a:pt x="2307" y="15309"/>
                  </a:lnTo>
                  <a:lnTo>
                    <a:pt x="4848" y="15309"/>
                  </a:lnTo>
                  <a:lnTo>
                    <a:pt x="4848" y="12019"/>
                  </a:lnTo>
                  <a:lnTo>
                    <a:pt x="9229" y="12019"/>
                  </a:lnTo>
                  <a:lnTo>
                    <a:pt x="9229" y="8948"/>
                  </a:lnTo>
                  <a:lnTo>
                    <a:pt x="11988" y="8948"/>
                  </a:lnTo>
                  <a:lnTo>
                    <a:pt x="11988" y="4848"/>
                  </a:lnTo>
                  <a:lnTo>
                    <a:pt x="15184" y="4848"/>
                  </a:lnTo>
                  <a:lnTo>
                    <a:pt x="15184" y="2182"/>
                  </a:lnTo>
                  <a:lnTo>
                    <a:pt x="42870" y="2182"/>
                  </a:lnTo>
                  <a:lnTo>
                    <a:pt x="42870" y="1434"/>
                  </a:lnTo>
                  <a:lnTo>
                    <a:pt x="11240" y="1434"/>
                  </a:lnTo>
                  <a:lnTo>
                    <a:pt x="11240" y="4100"/>
                  </a:lnTo>
                  <a:lnTo>
                    <a:pt x="8964" y="4100"/>
                  </a:lnTo>
                  <a:lnTo>
                    <a:pt x="89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1"/>
            <p:cNvSpPr/>
            <p:nvPr/>
          </p:nvSpPr>
          <p:spPr>
            <a:xfrm>
              <a:off x="6292950" y="887600"/>
              <a:ext cx="1072175" cy="1069825"/>
            </a:xfrm>
            <a:custGeom>
              <a:avLst/>
              <a:gdLst/>
              <a:ahLst/>
              <a:cxnLst/>
              <a:rect l="l" t="t" r="r" b="b"/>
              <a:pathLst>
                <a:path w="42887" h="42793" extrusionOk="0">
                  <a:moveTo>
                    <a:pt x="30899" y="2182"/>
                  </a:moveTo>
                  <a:lnTo>
                    <a:pt x="30899" y="4100"/>
                  </a:lnTo>
                  <a:lnTo>
                    <a:pt x="28451" y="4100"/>
                  </a:lnTo>
                  <a:lnTo>
                    <a:pt x="28451" y="2182"/>
                  </a:lnTo>
                  <a:close/>
                  <a:moveTo>
                    <a:pt x="38038" y="748"/>
                  </a:moveTo>
                  <a:lnTo>
                    <a:pt x="38038" y="4100"/>
                  </a:lnTo>
                  <a:lnTo>
                    <a:pt x="34671" y="4100"/>
                  </a:lnTo>
                  <a:lnTo>
                    <a:pt x="34671" y="748"/>
                  </a:lnTo>
                  <a:close/>
                  <a:moveTo>
                    <a:pt x="33658" y="4848"/>
                  </a:moveTo>
                  <a:lnTo>
                    <a:pt x="33658" y="8215"/>
                  </a:lnTo>
                  <a:lnTo>
                    <a:pt x="31647" y="8215"/>
                  </a:lnTo>
                  <a:lnTo>
                    <a:pt x="31647" y="4848"/>
                  </a:lnTo>
                  <a:close/>
                  <a:moveTo>
                    <a:pt x="38038" y="4848"/>
                  </a:moveTo>
                  <a:lnTo>
                    <a:pt x="38038" y="8215"/>
                  </a:lnTo>
                  <a:lnTo>
                    <a:pt x="34406" y="8215"/>
                  </a:lnTo>
                  <a:lnTo>
                    <a:pt x="34406" y="4848"/>
                  </a:lnTo>
                  <a:close/>
                  <a:moveTo>
                    <a:pt x="42138" y="4848"/>
                  </a:moveTo>
                  <a:lnTo>
                    <a:pt x="42138" y="8215"/>
                  </a:lnTo>
                  <a:lnTo>
                    <a:pt x="38771" y="8215"/>
                  </a:lnTo>
                  <a:lnTo>
                    <a:pt x="38771" y="4848"/>
                  </a:lnTo>
                  <a:close/>
                  <a:moveTo>
                    <a:pt x="38023" y="8964"/>
                  </a:moveTo>
                  <a:lnTo>
                    <a:pt x="38023" y="11287"/>
                  </a:lnTo>
                  <a:lnTo>
                    <a:pt x="34406" y="11287"/>
                  </a:lnTo>
                  <a:lnTo>
                    <a:pt x="34406" y="8964"/>
                  </a:lnTo>
                  <a:close/>
                  <a:moveTo>
                    <a:pt x="40564" y="12035"/>
                  </a:moveTo>
                  <a:lnTo>
                    <a:pt x="40564" y="14560"/>
                  </a:lnTo>
                  <a:lnTo>
                    <a:pt x="38771" y="14560"/>
                  </a:lnTo>
                  <a:lnTo>
                    <a:pt x="38771" y="12035"/>
                  </a:lnTo>
                  <a:close/>
                  <a:moveTo>
                    <a:pt x="33923" y="0"/>
                  </a:moveTo>
                  <a:lnTo>
                    <a:pt x="33923" y="4100"/>
                  </a:lnTo>
                  <a:lnTo>
                    <a:pt x="31647" y="4100"/>
                  </a:lnTo>
                  <a:lnTo>
                    <a:pt x="31647" y="1434"/>
                  </a:lnTo>
                  <a:lnTo>
                    <a:pt x="1" y="1434"/>
                  </a:lnTo>
                  <a:lnTo>
                    <a:pt x="1" y="2182"/>
                  </a:lnTo>
                  <a:lnTo>
                    <a:pt x="27703" y="2182"/>
                  </a:lnTo>
                  <a:lnTo>
                    <a:pt x="27703" y="4848"/>
                  </a:lnTo>
                  <a:lnTo>
                    <a:pt x="30899" y="4848"/>
                  </a:lnTo>
                  <a:lnTo>
                    <a:pt x="30899" y="8964"/>
                  </a:lnTo>
                  <a:lnTo>
                    <a:pt x="33658" y="8964"/>
                  </a:lnTo>
                  <a:lnTo>
                    <a:pt x="33658" y="12035"/>
                  </a:lnTo>
                  <a:lnTo>
                    <a:pt x="38038" y="12035"/>
                  </a:lnTo>
                  <a:lnTo>
                    <a:pt x="38038" y="15309"/>
                  </a:lnTo>
                  <a:lnTo>
                    <a:pt x="40579" y="15309"/>
                  </a:lnTo>
                  <a:lnTo>
                    <a:pt x="40579" y="42792"/>
                  </a:lnTo>
                  <a:lnTo>
                    <a:pt x="41312" y="42792"/>
                  </a:lnTo>
                  <a:lnTo>
                    <a:pt x="41312" y="11287"/>
                  </a:lnTo>
                  <a:lnTo>
                    <a:pt x="38787" y="11287"/>
                  </a:lnTo>
                  <a:lnTo>
                    <a:pt x="38787" y="8964"/>
                  </a:lnTo>
                  <a:lnTo>
                    <a:pt x="42887" y="8964"/>
                  </a:lnTo>
                  <a:lnTo>
                    <a:pt x="42887" y="4100"/>
                  </a:lnTo>
                  <a:lnTo>
                    <a:pt x="38787" y="4100"/>
                  </a:lnTo>
                  <a:lnTo>
                    <a:pt x="387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1"/>
            <p:cNvSpPr/>
            <p:nvPr/>
          </p:nvSpPr>
          <p:spPr>
            <a:xfrm>
              <a:off x="238125" y="3746250"/>
              <a:ext cx="1071775" cy="1070225"/>
            </a:xfrm>
            <a:custGeom>
              <a:avLst/>
              <a:gdLst/>
              <a:ahLst/>
              <a:cxnLst/>
              <a:rect l="l" t="t" r="r" b="b"/>
              <a:pathLst>
                <a:path w="42871" h="42809" extrusionOk="0">
                  <a:moveTo>
                    <a:pt x="4100" y="28248"/>
                  </a:moveTo>
                  <a:lnTo>
                    <a:pt x="4100" y="30774"/>
                  </a:lnTo>
                  <a:lnTo>
                    <a:pt x="2307" y="30774"/>
                  </a:lnTo>
                  <a:lnTo>
                    <a:pt x="2307" y="28248"/>
                  </a:lnTo>
                  <a:close/>
                  <a:moveTo>
                    <a:pt x="8481" y="31522"/>
                  </a:moveTo>
                  <a:lnTo>
                    <a:pt x="8481" y="33845"/>
                  </a:lnTo>
                  <a:lnTo>
                    <a:pt x="4848" y="33845"/>
                  </a:lnTo>
                  <a:lnTo>
                    <a:pt x="4848" y="31522"/>
                  </a:lnTo>
                  <a:close/>
                  <a:moveTo>
                    <a:pt x="4100" y="34593"/>
                  </a:moveTo>
                  <a:lnTo>
                    <a:pt x="4100" y="37945"/>
                  </a:lnTo>
                  <a:lnTo>
                    <a:pt x="748" y="37945"/>
                  </a:lnTo>
                  <a:lnTo>
                    <a:pt x="748" y="34593"/>
                  </a:lnTo>
                  <a:close/>
                  <a:moveTo>
                    <a:pt x="8481" y="34593"/>
                  </a:moveTo>
                  <a:lnTo>
                    <a:pt x="8481" y="37945"/>
                  </a:lnTo>
                  <a:lnTo>
                    <a:pt x="4848" y="37945"/>
                  </a:lnTo>
                  <a:lnTo>
                    <a:pt x="4848" y="34593"/>
                  </a:lnTo>
                  <a:close/>
                  <a:moveTo>
                    <a:pt x="11240" y="34593"/>
                  </a:moveTo>
                  <a:lnTo>
                    <a:pt x="11240" y="37945"/>
                  </a:lnTo>
                  <a:lnTo>
                    <a:pt x="9229" y="37945"/>
                  </a:lnTo>
                  <a:lnTo>
                    <a:pt x="9229" y="34593"/>
                  </a:lnTo>
                  <a:close/>
                  <a:moveTo>
                    <a:pt x="14436" y="38693"/>
                  </a:moveTo>
                  <a:lnTo>
                    <a:pt x="14436" y="40626"/>
                  </a:lnTo>
                  <a:lnTo>
                    <a:pt x="11988" y="40626"/>
                  </a:lnTo>
                  <a:lnTo>
                    <a:pt x="11988" y="38693"/>
                  </a:lnTo>
                  <a:close/>
                  <a:moveTo>
                    <a:pt x="8216" y="38693"/>
                  </a:moveTo>
                  <a:lnTo>
                    <a:pt x="8216" y="42060"/>
                  </a:lnTo>
                  <a:lnTo>
                    <a:pt x="4848" y="42060"/>
                  </a:lnTo>
                  <a:lnTo>
                    <a:pt x="4848" y="38693"/>
                  </a:lnTo>
                  <a:close/>
                  <a:moveTo>
                    <a:pt x="1559" y="1"/>
                  </a:moveTo>
                  <a:lnTo>
                    <a:pt x="1559" y="31522"/>
                  </a:lnTo>
                  <a:lnTo>
                    <a:pt x="4100" y="31522"/>
                  </a:lnTo>
                  <a:lnTo>
                    <a:pt x="4100" y="33845"/>
                  </a:lnTo>
                  <a:lnTo>
                    <a:pt x="0" y="33845"/>
                  </a:lnTo>
                  <a:lnTo>
                    <a:pt x="0" y="38693"/>
                  </a:lnTo>
                  <a:lnTo>
                    <a:pt x="4100" y="38693"/>
                  </a:lnTo>
                  <a:lnTo>
                    <a:pt x="4100" y="42809"/>
                  </a:lnTo>
                  <a:lnTo>
                    <a:pt x="8964" y="42809"/>
                  </a:lnTo>
                  <a:lnTo>
                    <a:pt x="8964" y="38693"/>
                  </a:lnTo>
                  <a:lnTo>
                    <a:pt x="11240" y="38693"/>
                  </a:lnTo>
                  <a:lnTo>
                    <a:pt x="11240" y="41374"/>
                  </a:lnTo>
                  <a:lnTo>
                    <a:pt x="42870" y="41374"/>
                  </a:lnTo>
                  <a:lnTo>
                    <a:pt x="42870" y="40626"/>
                  </a:lnTo>
                  <a:lnTo>
                    <a:pt x="15184" y="40626"/>
                  </a:lnTo>
                  <a:lnTo>
                    <a:pt x="15184" y="37945"/>
                  </a:lnTo>
                  <a:lnTo>
                    <a:pt x="11988" y="37945"/>
                  </a:lnTo>
                  <a:lnTo>
                    <a:pt x="11988" y="33845"/>
                  </a:lnTo>
                  <a:lnTo>
                    <a:pt x="9229" y="33845"/>
                  </a:lnTo>
                  <a:lnTo>
                    <a:pt x="9229" y="30774"/>
                  </a:lnTo>
                  <a:lnTo>
                    <a:pt x="4848" y="30774"/>
                  </a:lnTo>
                  <a:lnTo>
                    <a:pt x="4848" y="27500"/>
                  </a:lnTo>
                  <a:lnTo>
                    <a:pt x="2307" y="27500"/>
                  </a:lnTo>
                  <a:lnTo>
                    <a:pt x="2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1"/>
            <p:cNvSpPr/>
            <p:nvPr/>
          </p:nvSpPr>
          <p:spPr>
            <a:xfrm>
              <a:off x="6292950" y="3746650"/>
              <a:ext cx="1072175" cy="1069825"/>
            </a:xfrm>
            <a:custGeom>
              <a:avLst/>
              <a:gdLst/>
              <a:ahLst/>
              <a:cxnLst/>
              <a:rect l="l" t="t" r="r" b="b"/>
              <a:pathLst>
                <a:path w="42887" h="42793" extrusionOk="0">
                  <a:moveTo>
                    <a:pt x="40579" y="28232"/>
                  </a:moveTo>
                  <a:lnTo>
                    <a:pt x="40579" y="30758"/>
                  </a:lnTo>
                  <a:lnTo>
                    <a:pt x="38787" y="30758"/>
                  </a:lnTo>
                  <a:lnTo>
                    <a:pt x="38787" y="28232"/>
                  </a:lnTo>
                  <a:close/>
                  <a:moveTo>
                    <a:pt x="38038" y="31506"/>
                  </a:moveTo>
                  <a:lnTo>
                    <a:pt x="38038" y="33829"/>
                  </a:lnTo>
                  <a:lnTo>
                    <a:pt x="34406" y="33829"/>
                  </a:lnTo>
                  <a:lnTo>
                    <a:pt x="34406" y="31506"/>
                  </a:lnTo>
                  <a:close/>
                  <a:moveTo>
                    <a:pt x="33658" y="34577"/>
                  </a:moveTo>
                  <a:lnTo>
                    <a:pt x="33658" y="37944"/>
                  </a:lnTo>
                  <a:lnTo>
                    <a:pt x="31647" y="37944"/>
                  </a:lnTo>
                  <a:lnTo>
                    <a:pt x="31647" y="34577"/>
                  </a:lnTo>
                  <a:close/>
                  <a:moveTo>
                    <a:pt x="38038" y="34577"/>
                  </a:moveTo>
                  <a:lnTo>
                    <a:pt x="38038" y="37944"/>
                  </a:lnTo>
                  <a:lnTo>
                    <a:pt x="34406" y="37944"/>
                  </a:lnTo>
                  <a:lnTo>
                    <a:pt x="34406" y="34577"/>
                  </a:lnTo>
                  <a:close/>
                  <a:moveTo>
                    <a:pt x="42138" y="34577"/>
                  </a:moveTo>
                  <a:lnTo>
                    <a:pt x="42138" y="37944"/>
                  </a:lnTo>
                  <a:lnTo>
                    <a:pt x="38787" y="37944"/>
                  </a:lnTo>
                  <a:lnTo>
                    <a:pt x="38787" y="34577"/>
                  </a:lnTo>
                  <a:close/>
                  <a:moveTo>
                    <a:pt x="30899" y="38677"/>
                  </a:moveTo>
                  <a:lnTo>
                    <a:pt x="30899" y="40610"/>
                  </a:lnTo>
                  <a:lnTo>
                    <a:pt x="28451" y="40610"/>
                  </a:lnTo>
                  <a:lnTo>
                    <a:pt x="28451" y="38677"/>
                  </a:lnTo>
                  <a:close/>
                  <a:moveTo>
                    <a:pt x="38038" y="38677"/>
                  </a:moveTo>
                  <a:lnTo>
                    <a:pt x="38038" y="42044"/>
                  </a:lnTo>
                  <a:lnTo>
                    <a:pt x="34671" y="42044"/>
                  </a:lnTo>
                  <a:lnTo>
                    <a:pt x="34671" y="38677"/>
                  </a:lnTo>
                  <a:close/>
                  <a:moveTo>
                    <a:pt x="40579" y="0"/>
                  </a:moveTo>
                  <a:lnTo>
                    <a:pt x="40579" y="27484"/>
                  </a:lnTo>
                  <a:lnTo>
                    <a:pt x="38038" y="27484"/>
                  </a:lnTo>
                  <a:lnTo>
                    <a:pt x="38038" y="30758"/>
                  </a:lnTo>
                  <a:lnTo>
                    <a:pt x="33658" y="30758"/>
                  </a:lnTo>
                  <a:lnTo>
                    <a:pt x="33658" y="33829"/>
                  </a:lnTo>
                  <a:lnTo>
                    <a:pt x="30899" y="33829"/>
                  </a:lnTo>
                  <a:lnTo>
                    <a:pt x="30899" y="37929"/>
                  </a:lnTo>
                  <a:lnTo>
                    <a:pt x="27703" y="37929"/>
                  </a:lnTo>
                  <a:lnTo>
                    <a:pt x="27703" y="40610"/>
                  </a:lnTo>
                  <a:lnTo>
                    <a:pt x="1" y="40610"/>
                  </a:lnTo>
                  <a:lnTo>
                    <a:pt x="1" y="41358"/>
                  </a:lnTo>
                  <a:lnTo>
                    <a:pt x="31647" y="41358"/>
                  </a:lnTo>
                  <a:lnTo>
                    <a:pt x="31647" y="38677"/>
                  </a:lnTo>
                  <a:lnTo>
                    <a:pt x="33923" y="38677"/>
                  </a:lnTo>
                  <a:lnTo>
                    <a:pt x="33923" y="42793"/>
                  </a:lnTo>
                  <a:lnTo>
                    <a:pt x="38787" y="42793"/>
                  </a:lnTo>
                  <a:lnTo>
                    <a:pt x="38787" y="38677"/>
                  </a:lnTo>
                  <a:lnTo>
                    <a:pt x="42887" y="38677"/>
                  </a:lnTo>
                  <a:lnTo>
                    <a:pt x="42887" y="33829"/>
                  </a:lnTo>
                  <a:lnTo>
                    <a:pt x="38787" y="33829"/>
                  </a:lnTo>
                  <a:lnTo>
                    <a:pt x="38787" y="31506"/>
                  </a:lnTo>
                  <a:lnTo>
                    <a:pt x="41312" y="31506"/>
                  </a:lnTo>
                  <a:lnTo>
                    <a:pt x="41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 name="Google Shape;87;p11"/>
          <p:cNvSpPr txBox="1">
            <a:spLocks noGrp="1"/>
          </p:cNvSpPr>
          <p:nvPr>
            <p:ph type="title" hasCustomPrompt="1"/>
          </p:nvPr>
        </p:nvSpPr>
        <p:spPr>
          <a:xfrm>
            <a:off x="1709988" y="1358700"/>
            <a:ext cx="5724000" cy="152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0000"/>
              <a:buNone/>
              <a:defRPr sz="87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88" name="Google Shape;88;p11"/>
          <p:cNvSpPr txBox="1">
            <a:spLocks noGrp="1"/>
          </p:cNvSpPr>
          <p:nvPr>
            <p:ph type="subTitle" idx="1"/>
          </p:nvPr>
        </p:nvSpPr>
        <p:spPr>
          <a:xfrm>
            <a:off x="1709850" y="2884200"/>
            <a:ext cx="57243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7.xml"/><Relationship Id="rId1" Type="http://schemas.openxmlformats.org/officeDocument/2006/relationships/slideLayout" Target="../slideLayouts/slideLayout36.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9.xml"/><Relationship Id="rId1"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2600"/>
              <a:buFont typeface="Bowlby One"/>
              <a:buNone/>
              <a:defRPr sz="2600">
                <a:solidFill>
                  <a:schemeClr val="dk2"/>
                </a:solidFill>
                <a:latin typeface="Bowlby One"/>
                <a:ea typeface="Bowlby One"/>
                <a:cs typeface="Bowlby One"/>
                <a:sym typeface="Bowlby One"/>
              </a:defRPr>
            </a:lvl1pPr>
            <a:lvl2pPr lvl="1">
              <a:spcBef>
                <a:spcPts val="0"/>
              </a:spcBef>
              <a:spcAft>
                <a:spcPts val="0"/>
              </a:spcAft>
              <a:buClr>
                <a:schemeClr val="dk1"/>
              </a:buClr>
              <a:buSzPts val="2200"/>
              <a:buNone/>
              <a:defRPr sz="2200">
                <a:solidFill>
                  <a:schemeClr val="dk1"/>
                </a:solidFill>
              </a:defRPr>
            </a:lvl2pPr>
            <a:lvl3pPr lvl="2">
              <a:spcBef>
                <a:spcPts val="0"/>
              </a:spcBef>
              <a:spcAft>
                <a:spcPts val="0"/>
              </a:spcAft>
              <a:buClr>
                <a:schemeClr val="dk1"/>
              </a:buClr>
              <a:buSzPts val="2200"/>
              <a:buNone/>
              <a:defRPr sz="2200">
                <a:solidFill>
                  <a:schemeClr val="dk1"/>
                </a:solidFill>
              </a:defRPr>
            </a:lvl3pPr>
            <a:lvl4pPr lvl="3">
              <a:spcBef>
                <a:spcPts val="0"/>
              </a:spcBef>
              <a:spcAft>
                <a:spcPts val="0"/>
              </a:spcAft>
              <a:buClr>
                <a:schemeClr val="dk1"/>
              </a:buClr>
              <a:buSzPts val="2200"/>
              <a:buNone/>
              <a:defRPr sz="2200">
                <a:solidFill>
                  <a:schemeClr val="dk1"/>
                </a:solidFill>
              </a:defRPr>
            </a:lvl4pPr>
            <a:lvl5pPr lvl="4">
              <a:spcBef>
                <a:spcPts val="0"/>
              </a:spcBef>
              <a:spcAft>
                <a:spcPts val="0"/>
              </a:spcAft>
              <a:buClr>
                <a:schemeClr val="dk1"/>
              </a:buClr>
              <a:buSzPts val="2200"/>
              <a:buNone/>
              <a:defRPr sz="2200">
                <a:solidFill>
                  <a:schemeClr val="dk1"/>
                </a:solidFill>
              </a:defRPr>
            </a:lvl5pPr>
            <a:lvl6pPr lvl="5">
              <a:spcBef>
                <a:spcPts val="0"/>
              </a:spcBef>
              <a:spcAft>
                <a:spcPts val="0"/>
              </a:spcAft>
              <a:buClr>
                <a:schemeClr val="dk1"/>
              </a:buClr>
              <a:buSzPts val="2200"/>
              <a:buNone/>
              <a:defRPr sz="2200">
                <a:solidFill>
                  <a:schemeClr val="dk1"/>
                </a:solidFill>
              </a:defRPr>
            </a:lvl6pPr>
            <a:lvl7pPr lvl="6">
              <a:spcBef>
                <a:spcPts val="0"/>
              </a:spcBef>
              <a:spcAft>
                <a:spcPts val="0"/>
              </a:spcAft>
              <a:buClr>
                <a:schemeClr val="dk1"/>
              </a:buClr>
              <a:buSzPts val="2200"/>
              <a:buNone/>
              <a:defRPr sz="2200">
                <a:solidFill>
                  <a:schemeClr val="dk1"/>
                </a:solidFill>
              </a:defRPr>
            </a:lvl7pPr>
            <a:lvl8pPr lvl="7">
              <a:spcBef>
                <a:spcPts val="0"/>
              </a:spcBef>
              <a:spcAft>
                <a:spcPts val="0"/>
              </a:spcAft>
              <a:buClr>
                <a:schemeClr val="dk1"/>
              </a:buClr>
              <a:buSzPts val="2200"/>
              <a:buNone/>
              <a:defRPr sz="2200">
                <a:solidFill>
                  <a:schemeClr val="dk1"/>
                </a:solidFill>
              </a:defRPr>
            </a:lvl8pPr>
            <a:lvl9pPr lvl="8">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713100" y="1338225"/>
            <a:ext cx="7717500" cy="3416400"/>
          </a:xfrm>
          <a:prstGeom prst="rect">
            <a:avLst/>
          </a:prstGeom>
          <a:noFill/>
          <a:ln>
            <a:noFill/>
          </a:ln>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accent5"/>
              </a:buClr>
              <a:buSzPts val="1400"/>
              <a:buFont typeface="Rubik"/>
              <a:buChar char="●"/>
              <a:defRPr>
                <a:solidFill>
                  <a:schemeClr val="accent5"/>
                </a:solidFill>
                <a:latin typeface="Rubik"/>
                <a:ea typeface="Rubik"/>
                <a:cs typeface="Rubik"/>
                <a:sym typeface="Rubik"/>
              </a:defRPr>
            </a:lvl1pPr>
            <a:lvl2pPr marL="914400" lvl="1" indent="-317500" rtl="0">
              <a:lnSpc>
                <a:spcPct val="100000"/>
              </a:lnSpc>
              <a:spcBef>
                <a:spcPts val="0"/>
              </a:spcBef>
              <a:spcAft>
                <a:spcPts val="0"/>
              </a:spcAft>
              <a:buClr>
                <a:schemeClr val="accent5"/>
              </a:buClr>
              <a:buSzPts val="1400"/>
              <a:buFont typeface="Rubik"/>
              <a:buChar char="○"/>
              <a:defRPr>
                <a:solidFill>
                  <a:schemeClr val="accent5"/>
                </a:solidFill>
                <a:latin typeface="Rubik"/>
                <a:ea typeface="Rubik"/>
                <a:cs typeface="Rubik"/>
                <a:sym typeface="Rubik"/>
              </a:defRPr>
            </a:lvl2pPr>
            <a:lvl3pPr marL="1371600" lvl="2" indent="-317500" rtl="0">
              <a:lnSpc>
                <a:spcPct val="100000"/>
              </a:lnSpc>
              <a:spcBef>
                <a:spcPts val="0"/>
              </a:spcBef>
              <a:spcAft>
                <a:spcPts val="0"/>
              </a:spcAft>
              <a:buClr>
                <a:schemeClr val="accent5"/>
              </a:buClr>
              <a:buSzPts val="1400"/>
              <a:buFont typeface="Rubik"/>
              <a:buChar char="■"/>
              <a:defRPr>
                <a:solidFill>
                  <a:schemeClr val="accent5"/>
                </a:solidFill>
                <a:latin typeface="Rubik"/>
                <a:ea typeface="Rubik"/>
                <a:cs typeface="Rubik"/>
                <a:sym typeface="Rubik"/>
              </a:defRPr>
            </a:lvl3pPr>
            <a:lvl4pPr marL="1828800" lvl="3" indent="-317500" rtl="0">
              <a:lnSpc>
                <a:spcPct val="100000"/>
              </a:lnSpc>
              <a:spcBef>
                <a:spcPts val="0"/>
              </a:spcBef>
              <a:spcAft>
                <a:spcPts val="0"/>
              </a:spcAft>
              <a:buClr>
                <a:schemeClr val="accent5"/>
              </a:buClr>
              <a:buSzPts val="1400"/>
              <a:buFont typeface="Rubik"/>
              <a:buChar char="●"/>
              <a:defRPr>
                <a:solidFill>
                  <a:schemeClr val="accent5"/>
                </a:solidFill>
                <a:latin typeface="Rubik"/>
                <a:ea typeface="Rubik"/>
                <a:cs typeface="Rubik"/>
                <a:sym typeface="Rubik"/>
              </a:defRPr>
            </a:lvl4pPr>
            <a:lvl5pPr marL="2286000" lvl="4" indent="-317500" rtl="0">
              <a:lnSpc>
                <a:spcPct val="100000"/>
              </a:lnSpc>
              <a:spcBef>
                <a:spcPts val="0"/>
              </a:spcBef>
              <a:spcAft>
                <a:spcPts val="0"/>
              </a:spcAft>
              <a:buClr>
                <a:schemeClr val="accent5"/>
              </a:buClr>
              <a:buSzPts val="1400"/>
              <a:buFont typeface="Rubik"/>
              <a:buChar char="○"/>
              <a:defRPr>
                <a:solidFill>
                  <a:schemeClr val="accent5"/>
                </a:solidFill>
                <a:latin typeface="Rubik"/>
                <a:ea typeface="Rubik"/>
                <a:cs typeface="Rubik"/>
                <a:sym typeface="Rubik"/>
              </a:defRPr>
            </a:lvl5pPr>
            <a:lvl6pPr marL="2743200" lvl="5" indent="-317500" rtl="0">
              <a:lnSpc>
                <a:spcPct val="100000"/>
              </a:lnSpc>
              <a:spcBef>
                <a:spcPts val="0"/>
              </a:spcBef>
              <a:spcAft>
                <a:spcPts val="0"/>
              </a:spcAft>
              <a:buClr>
                <a:schemeClr val="accent5"/>
              </a:buClr>
              <a:buSzPts val="1400"/>
              <a:buFont typeface="Rubik"/>
              <a:buChar char="■"/>
              <a:defRPr>
                <a:solidFill>
                  <a:schemeClr val="accent5"/>
                </a:solidFill>
                <a:latin typeface="Rubik"/>
                <a:ea typeface="Rubik"/>
                <a:cs typeface="Rubik"/>
                <a:sym typeface="Rubik"/>
              </a:defRPr>
            </a:lvl6pPr>
            <a:lvl7pPr marL="3200400" lvl="6" indent="-317500" rtl="0">
              <a:lnSpc>
                <a:spcPct val="100000"/>
              </a:lnSpc>
              <a:spcBef>
                <a:spcPts val="0"/>
              </a:spcBef>
              <a:spcAft>
                <a:spcPts val="0"/>
              </a:spcAft>
              <a:buClr>
                <a:schemeClr val="accent5"/>
              </a:buClr>
              <a:buSzPts val="1400"/>
              <a:buFont typeface="Rubik"/>
              <a:buChar char="●"/>
              <a:defRPr>
                <a:solidFill>
                  <a:schemeClr val="accent5"/>
                </a:solidFill>
                <a:latin typeface="Rubik"/>
                <a:ea typeface="Rubik"/>
                <a:cs typeface="Rubik"/>
                <a:sym typeface="Rubik"/>
              </a:defRPr>
            </a:lvl7pPr>
            <a:lvl8pPr marL="3657600" lvl="7" indent="-317500" rtl="0">
              <a:lnSpc>
                <a:spcPct val="100000"/>
              </a:lnSpc>
              <a:spcBef>
                <a:spcPts val="0"/>
              </a:spcBef>
              <a:spcAft>
                <a:spcPts val="0"/>
              </a:spcAft>
              <a:buClr>
                <a:schemeClr val="accent5"/>
              </a:buClr>
              <a:buSzPts val="1400"/>
              <a:buFont typeface="Rubik"/>
              <a:buChar char="○"/>
              <a:defRPr>
                <a:solidFill>
                  <a:schemeClr val="accent5"/>
                </a:solidFill>
                <a:latin typeface="Rubik"/>
                <a:ea typeface="Rubik"/>
                <a:cs typeface="Rubik"/>
                <a:sym typeface="Rubik"/>
              </a:defRPr>
            </a:lvl8pPr>
            <a:lvl9pPr marL="4114800" lvl="8" indent="-317500" rtl="0">
              <a:lnSpc>
                <a:spcPct val="100000"/>
              </a:lnSpc>
              <a:spcBef>
                <a:spcPts val="0"/>
              </a:spcBef>
              <a:spcAft>
                <a:spcPts val="0"/>
              </a:spcAft>
              <a:buClr>
                <a:schemeClr val="accent5"/>
              </a:buClr>
              <a:buSzPts val="1400"/>
              <a:buFont typeface="Rubik"/>
              <a:buChar char="■"/>
              <a:defRPr>
                <a:solidFill>
                  <a:schemeClr val="accent5"/>
                </a:solidFill>
                <a:latin typeface="Rubik"/>
                <a:ea typeface="Rubik"/>
                <a:cs typeface="Rubik"/>
                <a:sym typeface="Rubik"/>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 id="2147483681" r:id="rId32"/>
    <p:sldLayoutId id="2147483682" r:id="rId33"/>
    <p:sldLayoutId id="2147483683" r:id="rId34"/>
    <p:sldLayoutId id="2147483684" r:id="rId3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4A86E8"/>
          </p15:clr>
        </p15:guide>
        <p15:guide id="2" pos="5311">
          <p15:clr>
            <a:srgbClr val="FF00FF"/>
          </p15:clr>
        </p15:guide>
        <p15:guide id="3" pos="449">
          <p15:clr>
            <a:srgbClr val="FF00FF"/>
          </p15:clr>
        </p15:guide>
        <p15:guide id="4" orient="horz" pos="1620">
          <p15:clr>
            <a:srgbClr val="4A86E8"/>
          </p15:clr>
        </p15:guide>
        <p15:guide id="5" orient="horz" pos="340">
          <p15:clr>
            <a:srgbClr val="FF00FF"/>
          </p15:clr>
        </p15:guide>
        <p15:guide id="6" orient="horz" pos="2897">
          <p15:clr>
            <a:srgbClr val="FF00FF"/>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55"/>
        <p:cNvGrpSpPr/>
        <p:nvPr/>
      </p:nvGrpSpPr>
      <p:grpSpPr>
        <a:xfrm>
          <a:off x="0" y="0"/>
          <a:ext cx="0" cy="0"/>
          <a:chOff x="0" y="0"/>
          <a:chExt cx="0" cy="0"/>
        </a:xfrm>
      </p:grpSpPr>
      <p:sp>
        <p:nvSpPr>
          <p:cNvPr id="456" name="Google Shape;456;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457" name="Google Shape;457;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5" r:id="rId1"/>
    <p:sldLayoutId id="2147483686"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011807760"/>
      </p:ext>
    </p:extLst>
  </p:cSld>
  <p:clrMap bg1="lt1" tx1="dk1" bg2="dk2" tx2="lt2" accent1="accent1" accent2="accent2" accent3="accent3" accent4="accent4" accent5="accent5" accent6="accent6" hlink="hlink" folHlink="folHlink"/>
  <p:sldLayoutIdLst>
    <p:sldLayoutId id="2147483690" r:id="rId1"/>
    <p:sldLayoutId id="214748369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2.xml"/></Relationships>
</file>

<file path=ppt/slides/_rels/slide1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2.xml"/><Relationship Id="rId1" Type="http://schemas.openxmlformats.org/officeDocument/2006/relationships/slideLayout" Target="../slideLayouts/slideLayout22.xml"/><Relationship Id="rId4" Type="http://schemas.openxmlformats.org/officeDocument/2006/relationships/image" Target="../media/image8.jp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3" Type="http://schemas.openxmlformats.org/officeDocument/2006/relationships/hyperlink" Target="https://docs.google.com/spreadsheets/d/17dGBfbev_Rla0WCBckSsPZEDjEDn9rwIk6cL--tiTHE/copy" TargetMode="External"/><Relationship Id="rId2" Type="http://schemas.openxmlformats.org/officeDocument/2006/relationships/notesSlide" Target="../notesSlides/notesSlide27.xml"/><Relationship Id="rId1" Type="http://schemas.openxmlformats.org/officeDocument/2006/relationships/slideLayout" Target="../slideLayouts/slideLayout14.xml"/><Relationship Id="rId4" Type="http://schemas.openxmlformats.org/officeDocument/2006/relationships/image" Target="../media/image9.png"/></Relationships>
</file>

<file path=ppt/slides/_rels/slide28.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hyperlink" Target="https://www.freepik.com/free-vector/moon-cake-background-with-tea_2588031.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15.xml"/><Relationship Id="rId4" Type="http://schemas.openxmlformats.org/officeDocument/2006/relationships/hyperlink" Target="https://www.freepik.com/free-vector/mid-autumn-festival-poster-template_9943153.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Bowlby+One" TargetMode="External"/><Relationship Id="rId2" Type="http://schemas.openxmlformats.org/officeDocument/2006/relationships/notesSlide" Target="../notesSlides/notesSlide37.xml"/><Relationship Id="rId1" Type="http://schemas.openxmlformats.org/officeDocument/2006/relationships/slideLayout" Target="../slideLayouts/slideLayout37.xml"/><Relationship Id="rId4" Type="http://schemas.openxmlformats.org/officeDocument/2006/relationships/hyperlink" Target="https://fonts.google.com/specimen/Rubik"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4.xml"/><Relationship Id="rId1" Type="http://schemas.openxmlformats.org/officeDocument/2006/relationships/slideLayout" Target="../slideLayouts/slideLayout3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6.xml"/></Relationships>
</file>

<file path=ppt/slides/_rels/slide5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1.xml"/><Relationship Id="rId1" Type="http://schemas.openxmlformats.org/officeDocument/2006/relationships/slideLayout" Target="../slideLayouts/slideLayout38.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sp>
        <p:nvSpPr>
          <p:cNvPr id="465" name="Google Shape;465;p42"/>
          <p:cNvSpPr txBox="1">
            <a:spLocks noGrp="1"/>
          </p:cNvSpPr>
          <p:nvPr>
            <p:ph type="ctrTitle"/>
          </p:nvPr>
        </p:nvSpPr>
        <p:spPr>
          <a:xfrm>
            <a:off x="713225" y="1587316"/>
            <a:ext cx="4477896" cy="155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Mid-Autumn </a:t>
            </a:r>
            <a:r>
              <a:rPr lang="en" dirty="0"/>
              <a:t>Festival</a:t>
            </a:r>
            <a:endParaRPr dirty="0">
              <a:solidFill>
                <a:schemeClr val="dk2"/>
              </a:solidFill>
            </a:endParaRPr>
          </a:p>
        </p:txBody>
      </p:sp>
      <p:sp>
        <p:nvSpPr>
          <p:cNvPr id="466" name="Google Shape;466;p42"/>
          <p:cNvSpPr txBox="1">
            <a:spLocks noGrp="1"/>
          </p:cNvSpPr>
          <p:nvPr>
            <p:ph type="subTitle" idx="1"/>
          </p:nvPr>
        </p:nvSpPr>
        <p:spPr>
          <a:xfrm>
            <a:off x="713238" y="3137684"/>
            <a:ext cx="4077600" cy="41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grpSp>
        <p:nvGrpSpPr>
          <p:cNvPr id="467" name="Google Shape;467;p42"/>
          <p:cNvGrpSpPr/>
          <p:nvPr/>
        </p:nvGrpSpPr>
        <p:grpSpPr>
          <a:xfrm>
            <a:off x="7627600" y="-50"/>
            <a:ext cx="771314" cy="2184192"/>
            <a:chOff x="6710700" y="1076975"/>
            <a:chExt cx="531025" cy="1503850"/>
          </a:xfrm>
        </p:grpSpPr>
        <p:sp>
          <p:nvSpPr>
            <p:cNvPr id="468" name="Google Shape;468;p42"/>
            <p:cNvSpPr/>
            <p:nvPr/>
          </p:nvSpPr>
          <p:spPr>
            <a:xfrm>
              <a:off x="6959275" y="1076975"/>
              <a:ext cx="25575" cy="346150"/>
            </a:xfrm>
            <a:custGeom>
              <a:avLst/>
              <a:gdLst/>
              <a:ahLst/>
              <a:cxnLst/>
              <a:rect l="l" t="t" r="r" b="b"/>
              <a:pathLst>
                <a:path w="1023" h="13846" extrusionOk="0">
                  <a:moveTo>
                    <a:pt x="451" y="0"/>
                  </a:moveTo>
                  <a:cubicBezTo>
                    <a:pt x="359" y="0"/>
                    <a:pt x="275" y="57"/>
                    <a:pt x="250" y="184"/>
                  </a:cubicBezTo>
                  <a:cubicBezTo>
                    <a:pt x="1" y="1344"/>
                    <a:pt x="29" y="2532"/>
                    <a:pt x="29" y="3747"/>
                  </a:cubicBezTo>
                  <a:cubicBezTo>
                    <a:pt x="29" y="3918"/>
                    <a:pt x="29" y="3989"/>
                    <a:pt x="28" y="3989"/>
                  </a:cubicBezTo>
                  <a:cubicBezTo>
                    <a:pt x="28" y="3989"/>
                    <a:pt x="26" y="2373"/>
                    <a:pt x="11" y="2373"/>
                  </a:cubicBezTo>
                  <a:cubicBezTo>
                    <a:pt x="9" y="2373"/>
                    <a:pt x="5" y="2444"/>
                    <a:pt x="1" y="2615"/>
                  </a:cubicBezTo>
                  <a:lnTo>
                    <a:pt x="1" y="9547"/>
                  </a:lnTo>
                  <a:lnTo>
                    <a:pt x="1" y="11508"/>
                  </a:lnTo>
                  <a:cubicBezTo>
                    <a:pt x="1" y="12199"/>
                    <a:pt x="1" y="12862"/>
                    <a:pt x="84" y="13524"/>
                  </a:cubicBezTo>
                  <a:cubicBezTo>
                    <a:pt x="125" y="13742"/>
                    <a:pt x="292" y="13846"/>
                    <a:pt x="462" y="13846"/>
                  </a:cubicBezTo>
                  <a:cubicBezTo>
                    <a:pt x="638" y="13846"/>
                    <a:pt x="815" y="13735"/>
                    <a:pt x="857" y="13524"/>
                  </a:cubicBezTo>
                  <a:cubicBezTo>
                    <a:pt x="1023" y="12364"/>
                    <a:pt x="968" y="11204"/>
                    <a:pt x="968" y="10017"/>
                  </a:cubicBezTo>
                  <a:lnTo>
                    <a:pt x="968" y="6537"/>
                  </a:lnTo>
                  <a:cubicBezTo>
                    <a:pt x="968" y="4189"/>
                    <a:pt x="968" y="6509"/>
                    <a:pt x="940" y="4161"/>
                  </a:cubicBezTo>
                  <a:cubicBezTo>
                    <a:pt x="940" y="3499"/>
                    <a:pt x="940" y="2836"/>
                    <a:pt x="885" y="2173"/>
                  </a:cubicBezTo>
                  <a:cubicBezTo>
                    <a:pt x="885" y="1841"/>
                    <a:pt x="885" y="1538"/>
                    <a:pt x="857" y="1179"/>
                  </a:cubicBezTo>
                  <a:cubicBezTo>
                    <a:pt x="830" y="847"/>
                    <a:pt x="774" y="543"/>
                    <a:pt x="719" y="212"/>
                  </a:cubicBezTo>
                  <a:cubicBezTo>
                    <a:pt x="674" y="78"/>
                    <a:pt x="557" y="0"/>
                    <a:pt x="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2"/>
            <p:cNvSpPr/>
            <p:nvPr/>
          </p:nvSpPr>
          <p:spPr>
            <a:xfrm>
              <a:off x="6897825" y="1236925"/>
              <a:ext cx="147750" cy="141550"/>
            </a:xfrm>
            <a:custGeom>
              <a:avLst/>
              <a:gdLst/>
              <a:ahLst/>
              <a:cxnLst/>
              <a:rect l="l" t="t" r="r" b="b"/>
              <a:pathLst>
                <a:path w="5910" h="5662" extrusionOk="0">
                  <a:moveTo>
                    <a:pt x="2850" y="1"/>
                  </a:moveTo>
                  <a:cubicBezTo>
                    <a:pt x="2848" y="1"/>
                    <a:pt x="2847" y="1"/>
                    <a:pt x="2846" y="1"/>
                  </a:cubicBezTo>
                  <a:cubicBezTo>
                    <a:pt x="2597" y="28"/>
                    <a:pt x="1" y="5110"/>
                    <a:pt x="1" y="5110"/>
                  </a:cubicBezTo>
                  <a:cubicBezTo>
                    <a:pt x="207" y="5449"/>
                    <a:pt x="1878" y="5662"/>
                    <a:pt x="3386" y="5662"/>
                  </a:cubicBezTo>
                  <a:cubicBezTo>
                    <a:pt x="4711" y="5662"/>
                    <a:pt x="5910" y="5497"/>
                    <a:pt x="5884" y="5110"/>
                  </a:cubicBezTo>
                  <a:cubicBezTo>
                    <a:pt x="5801" y="4312"/>
                    <a:pt x="3303" y="1"/>
                    <a:pt x="2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2"/>
            <p:cNvSpPr/>
            <p:nvPr/>
          </p:nvSpPr>
          <p:spPr>
            <a:xfrm>
              <a:off x="6893000" y="1361425"/>
              <a:ext cx="156775" cy="48850"/>
            </a:xfrm>
            <a:custGeom>
              <a:avLst/>
              <a:gdLst/>
              <a:ahLst/>
              <a:cxnLst/>
              <a:rect l="l" t="t" r="r" b="b"/>
              <a:pathLst>
                <a:path w="6271" h="1954" extrusionOk="0">
                  <a:moveTo>
                    <a:pt x="4063" y="1"/>
                  </a:moveTo>
                  <a:cubicBezTo>
                    <a:pt x="2412" y="1"/>
                    <a:pt x="329" y="96"/>
                    <a:pt x="194" y="130"/>
                  </a:cubicBezTo>
                  <a:cubicBezTo>
                    <a:pt x="1" y="213"/>
                    <a:pt x="1" y="1870"/>
                    <a:pt x="1" y="1870"/>
                  </a:cubicBezTo>
                  <a:lnTo>
                    <a:pt x="6242" y="1953"/>
                  </a:lnTo>
                  <a:cubicBezTo>
                    <a:pt x="6242" y="1953"/>
                    <a:pt x="6270" y="489"/>
                    <a:pt x="6077" y="158"/>
                  </a:cubicBezTo>
                  <a:cubicBezTo>
                    <a:pt x="5991" y="40"/>
                    <a:pt x="5115" y="1"/>
                    <a:pt x="4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2"/>
            <p:cNvSpPr/>
            <p:nvPr/>
          </p:nvSpPr>
          <p:spPr>
            <a:xfrm>
              <a:off x="6794950" y="1383375"/>
              <a:ext cx="370825" cy="69700"/>
            </a:xfrm>
            <a:custGeom>
              <a:avLst/>
              <a:gdLst/>
              <a:ahLst/>
              <a:cxnLst/>
              <a:rect l="l" t="t" r="r" b="b"/>
              <a:pathLst>
                <a:path w="14833" h="2788" extrusionOk="0">
                  <a:moveTo>
                    <a:pt x="9997" y="0"/>
                  </a:moveTo>
                  <a:cubicBezTo>
                    <a:pt x="6157" y="0"/>
                    <a:pt x="1141" y="232"/>
                    <a:pt x="829" y="302"/>
                  </a:cubicBezTo>
                  <a:cubicBezTo>
                    <a:pt x="360" y="440"/>
                    <a:pt x="1" y="2705"/>
                    <a:pt x="111" y="2787"/>
                  </a:cubicBezTo>
                  <a:lnTo>
                    <a:pt x="14777" y="2567"/>
                  </a:lnTo>
                  <a:cubicBezTo>
                    <a:pt x="14777" y="2567"/>
                    <a:pt x="14832" y="799"/>
                    <a:pt x="14363" y="329"/>
                  </a:cubicBezTo>
                  <a:cubicBezTo>
                    <a:pt x="14146" y="82"/>
                    <a:pt x="12280" y="0"/>
                    <a:pt x="99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2"/>
            <p:cNvSpPr/>
            <p:nvPr/>
          </p:nvSpPr>
          <p:spPr>
            <a:xfrm>
              <a:off x="6756275" y="1950425"/>
              <a:ext cx="447475" cy="99975"/>
            </a:xfrm>
            <a:custGeom>
              <a:avLst/>
              <a:gdLst/>
              <a:ahLst/>
              <a:cxnLst/>
              <a:rect l="l" t="t" r="r" b="b"/>
              <a:pathLst>
                <a:path w="17899" h="3999" extrusionOk="0">
                  <a:moveTo>
                    <a:pt x="7664" y="1"/>
                  </a:moveTo>
                  <a:cubicBezTo>
                    <a:pt x="4259" y="1"/>
                    <a:pt x="1073" y="118"/>
                    <a:pt x="84" y="516"/>
                  </a:cubicBezTo>
                  <a:cubicBezTo>
                    <a:pt x="84" y="516"/>
                    <a:pt x="1" y="1068"/>
                    <a:pt x="28" y="1704"/>
                  </a:cubicBezTo>
                  <a:cubicBezTo>
                    <a:pt x="56" y="2146"/>
                    <a:pt x="139" y="2588"/>
                    <a:pt x="305" y="2919"/>
                  </a:cubicBezTo>
                  <a:cubicBezTo>
                    <a:pt x="388" y="3002"/>
                    <a:pt x="443" y="3112"/>
                    <a:pt x="526" y="3195"/>
                  </a:cubicBezTo>
                  <a:cubicBezTo>
                    <a:pt x="1204" y="3770"/>
                    <a:pt x="3784" y="3998"/>
                    <a:pt x="8263" y="3998"/>
                  </a:cubicBezTo>
                  <a:cubicBezTo>
                    <a:pt x="8522" y="3998"/>
                    <a:pt x="8788" y="3998"/>
                    <a:pt x="9060" y="3996"/>
                  </a:cubicBezTo>
                  <a:cubicBezTo>
                    <a:pt x="14032" y="3913"/>
                    <a:pt x="15992" y="3941"/>
                    <a:pt x="16987" y="3471"/>
                  </a:cubicBezTo>
                  <a:cubicBezTo>
                    <a:pt x="17567" y="3140"/>
                    <a:pt x="17788" y="2090"/>
                    <a:pt x="17843" y="1262"/>
                  </a:cubicBezTo>
                  <a:cubicBezTo>
                    <a:pt x="17898" y="1041"/>
                    <a:pt x="17898" y="848"/>
                    <a:pt x="17898" y="682"/>
                  </a:cubicBezTo>
                  <a:cubicBezTo>
                    <a:pt x="17898" y="378"/>
                    <a:pt x="17843" y="240"/>
                    <a:pt x="17843" y="240"/>
                  </a:cubicBezTo>
                  <a:cubicBezTo>
                    <a:pt x="17843" y="240"/>
                    <a:pt x="12529" y="1"/>
                    <a:pt x="7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2"/>
            <p:cNvSpPr/>
            <p:nvPr/>
          </p:nvSpPr>
          <p:spPr>
            <a:xfrm>
              <a:off x="6756275" y="1949750"/>
              <a:ext cx="448150" cy="43025"/>
            </a:xfrm>
            <a:custGeom>
              <a:avLst/>
              <a:gdLst/>
              <a:ahLst/>
              <a:cxnLst/>
              <a:rect l="l" t="t" r="r" b="b"/>
              <a:pathLst>
                <a:path w="17926" h="1721" extrusionOk="0">
                  <a:moveTo>
                    <a:pt x="7664" y="0"/>
                  </a:moveTo>
                  <a:cubicBezTo>
                    <a:pt x="4259" y="0"/>
                    <a:pt x="1073" y="117"/>
                    <a:pt x="84" y="515"/>
                  </a:cubicBezTo>
                  <a:cubicBezTo>
                    <a:pt x="84" y="515"/>
                    <a:pt x="1" y="1068"/>
                    <a:pt x="28" y="1703"/>
                  </a:cubicBezTo>
                  <a:cubicBezTo>
                    <a:pt x="799" y="1711"/>
                    <a:pt x="2154" y="1720"/>
                    <a:pt x="3803" y="1720"/>
                  </a:cubicBezTo>
                  <a:cubicBezTo>
                    <a:pt x="8239" y="1720"/>
                    <a:pt x="14803" y="1651"/>
                    <a:pt x="17843" y="1289"/>
                  </a:cubicBezTo>
                  <a:cubicBezTo>
                    <a:pt x="17926" y="736"/>
                    <a:pt x="17843" y="239"/>
                    <a:pt x="17843" y="239"/>
                  </a:cubicBezTo>
                  <a:cubicBezTo>
                    <a:pt x="17843" y="239"/>
                    <a:pt x="12529" y="0"/>
                    <a:pt x="7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2"/>
            <p:cNvSpPr/>
            <p:nvPr/>
          </p:nvSpPr>
          <p:spPr>
            <a:xfrm>
              <a:off x="6710700" y="188242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8"/>
                  </a:cubicBezTo>
                  <a:cubicBezTo>
                    <a:pt x="388" y="2352"/>
                    <a:pt x="1548" y="3098"/>
                    <a:pt x="1962" y="3291"/>
                  </a:cubicBezTo>
                  <a:lnTo>
                    <a:pt x="19721" y="3291"/>
                  </a:lnTo>
                  <a:cubicBezTo>
                    <a:pt x="19721" y="3291"/>
                    <a:pt x="20909" y="2297"/>
                    <a:pt x="21102" y="1828"/>
                  </a:cubicBezTo>
                  <a:lnTo>
                    <a:pt x="21130" y="1772"/>
                  </a:lnTo>
                  <a:cubicBezTo>
                    <a:pt x="21240" y="1358"/>
                    <a:pt x="19611" y="87"/>
                    <a:pt x="19390" y="5"/>
                  </a:cubicBezTo>
                  <a:cubicBezTo>
                    <a:pt x="19365" y="2"/>
                    <a:pt x="19134" y="0"/>
                    <a:pt x="18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2"/>
            <p:cNvSpPr/>
            <p:nvPr/>
          </p:nvSpPr>
          <p:spPr>
            <a:xfrm>
              <a:off x="6710700" y="188242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8"/>
                  </a:cubicBezTo>
                  <a:lnTo>
                    <a:pt x="21102" y="1828"/>
                  </a:lnTo>
                  <a:lnTo>
                    <a:pt x="21130" y="1772"/>
                  </a:lnTo>
                  <a:cubicBezTo>
                    <a:pt x="21240" y="1358"/>
                    <a:pt x="19611" y="87"/>
                    <a:pt x="19390" y="5"/>
                  </a:cubicBezTo>
                  <a:cubicBezTo>
                    <a:pt x="19365" y="2"/>
                    <a:pt x="19134" y="0"/>
                    <a:pt x="18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2"/>
            <p:cNvSpPr/>
            <p:nvPr/>
          </p:nvSpPr>
          <p:spPr>
            <a:xfrm>
              <a:off x="6710700" y="180647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7"/>
                  </a:cubicBezTo>
                  <a:cubicBezTo>
                    <a:pt x="388" y="2352"/>
                    <a:pt x="1548" y="3125"/>
                    <a:pt x="1962" y="3291"/>
                  </a:cubicBezTo>
                  <a:lnTo>
                    <a:pt x="19721" y="3291"/>
                  </a:lnTo>
                  <a:cubicBezTo>
                    <a:pt x="19721" y="3291"/>
                    <a:pt x="20909" y="2297"/>
                    <a:pt x="21102" y="1827"/>
                  </a:cubicBezTo>
                  <a:lnTo>
                    <a:pt x="21130" y="1772"/>
                  </a:lnTo>
                  <a:cubicBezTo>
                    <a:pt x="21240" y="1358"/>
                    <a:pt x="19611" y="32"/>
                    <a:pt x="19390" y="5"/>
                  </a:cubicBezTo>
                  <a:cubicBezTo>
                    <a:pt x="19365" y="1"/>
                    <a:pt x="19134" y="0"/>
                    <a:pt x="18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2"/>
            <p:cNvSpPr/>
            <p:nvPr/>
          </p:nvSpPr>
          <p:spPr>
            <a:xfrm>
              <a:off x="6710700" y="180647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7"/>
                  </a:cubicBezTo>
                  <a:lnTo>
                    <a:pt x="21102" y="1827"/>
                  </a:lnTo>
                  <a:lnTo>
                    <a:pt x="21130" y="1772"/>
                  </a:lnTo>
                  <a:cubicBezTo>
                    <a:pt x="21240" y="1358"/>
                    <a:pt x="19611" y="32"/>
                    <a:pt x="19390" y="5"/>
                  </a:cubicBezTo>
                  <a:cubicBezTo>
                    <a:pt x="19365" y="1"/>
                    <a:pt x="19134" y="0"/>
                    <a:pt x="18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2"/>
            <p:cNvSpPr/>
            <p:nvPr/>
          </p:nvSpPr>
          <p:spPr>
            <a:xfrm>
              <a:off x="6710700" y="1730500"/>
              <a:ext cx="531025" cy="82325"/>
            </a:xfrm>
            <a:custGeom>
              <a:avLst/>
              <a:gdLst/>
              <a:ahLst/>
              <a:cxnLst/>
              <a:rect l="l" t="t" r="r" b="b"/>
              <a:pathLst>
                <a:path w="21241" h="3293"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2"/>
            <p:cNvSpPr/>
            <p:nvPr/>
          </p:nvSpPr>
          <p:spPr>
            <a:xfrm>
              <a:off x="6710700" y="17305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2"/>
            <p:cNvSpPr/>
            <p:nvPr/>
          </p:nvSpPr>
          <p:spPr>
            <a:xfrm>
              <a:off x="6710700" y="165455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2"/>
            <p:cNvSpPr/>
            <p:nvPr/>
          </p:nvSpPr>
          <p:spPr>
            <a:xfrm>
              <a:off x="6710700" y="165455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2"/>
            <p:cNvSpPr/>
            <p:nvPr/>
          </p:nvSpPr>
          <p:spPr>
            <a:xfrm>
              <a:off x="6710700" y="157860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31"/>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2"/>
            <p:cNvSpPr/>
            <p:nvPr/>
          </p:nvSpPr>
          <p:spPr>
            <a:xfrm>
              <a:off x="6710700" y="15786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31"/>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2"/>
            <p:cNvSpPr/>
            <p:nvPr/>
          </p:nvSpPr>
          <p:spPr>
            <a:xfrm>
              <a:off x="6928225" y="2211175"/>
              <a:ext cx="113250" cy="369650"/>
            </a:xfrm>
            <a:custGeom>
              <a:avLst/>
              <a:gdLst/>
              <a:ahLst/>
              <a:cxnLst/>
              <a:rect l="l" t="t" r="r" b="b"/>
              <a:pathLst>
                <a:path w="4530" h="14786" extrusionOk="0">
                  <a:moveTo>
                    <a:pt x="2109" y="0"/>
                  </a:moveTo>
                  <a:cubicBezTo>
                    <a:pt x="2070" y="0"/>
                    <a:pt x="2030" y="1"/>
                    <a:pt x="1989" y="1"/>
                  </a:cubicBezTo>
                  <a:cubicBezTo>
                    <a:pt x="1795" y="1"/>
                    <a:pt x="1574" y="1"/>
                    <a:pt x="1381" y="29"/>
                  </a:cubicBezTo>
                  <a:cubicBezTo>
                    <a:pt x="691" y="139"/>
                    <a:pt x="193" y="416"/>
                    <a:pt x="193" y="1217"/>
                  </a:cubicBezTo>
                  <a:cubicBezTo>
                    <a:pt x="167" y="2186"/>
                    <a:pt x="1235" y="2211"/>
                    <a:pt x="1344" y="2211"/>
                  </a:cubicBezTo>
                  <a:cubicBezTo>
                    <a:pt x="1350" y="2211"/>
                    <a:pt x="1353" y="2211"/>
                    <a:pt x="1353" y="2211"/>
                  </a:cubicBezTo>
                  <a:lnTo>
                    <a:pt x="1353" y="2211"/>
                  </a:lnTo>
                  <a:cubicBezTo>
                    <a:pt x="1353" y="2211"/>
                    <a:pt x="414" y="3260"/>
                    <a:pt x="193" y="5415"/>
                  </a:cubicBezTo>
                  <a:cubicBezTo>
                    <a:pt x="0" y="7624"/>
                    <a:pt x="111" y="14474"/>
                    <a:pt x="249" y="14584"/>
                  </a:cubicBezTo>
                  <a:cubicBezTo>
                    <a:pt x="256" y="14589"/>
                    <a:pt x="263" y="14591"/>
                    <a:pt x="272" y="14591"/>
                  </a:cubicBezTo>
                  <a:cubicBezTo>
                    <a:pt x="428" y="14591"/>
                    <a:pt x="801" y="13894"/>
                    <a:pt x="801" y="13894"/>
                  </a:cubicBezTo>
                  <a:cubicBezTo>
                    <a:pt x="801" y="13894"/>
                    <a:pt x="1079" y="14728"/>
                    <a:pt x="1224" y="14728"/>
                  </a:cubicBezTo>
                  <a:cubicBezTo>
                    <a:pt x="1231" y="14728"/>
                    <a:pt x="1237" y="14726"/>
                    <a:pt x="1243" y="14722"/>
                  </a:cubicBezTo>
                  <a:cubicBezTo>
                    <a:pt x="1381" y="14612"/>
                    <a:pt x="1657" y="13811"/>
                    <a:pt x="1657" y="13811"/>
                  </a:cubicBezTo>
                  <a:cubicBezTo>
                    <a:pt x="1657" y="13811"/>
                    <a:pt x="1832" y="14786"/>
                    <a:pt x="2039" y="14786"/>
                  </a:cubicBezTo>
                  <a:cubicBezTo>
                    <a:pt x="2050" y="14786"/>
                    <a:pt x="2061" y="14783"/>
                    <a:pt x="2072" y="14778"/>
                  </a:cubicBezTo>
                  <a:cubicBezTo>
                    <a:pt x="2265" y="14640"/>
                    <a:pt x="2513" y="13756"/>
                    <a:pt x="2513" y="13756"/>
                  </a:cubicBezTo>
                  <a:cubicBezTo>
                    <a:pt x="2513" y="13756"/>
                    <a:pt x="2749" y="14744"/>
                    <a:pt x="3002" y="14744"/>
                  </a:cubicBezTo>
                  <a:cubicBezTo>
                    <a:pt x="3023" y="14744"/>
                    <a:pt x="3045" y="14737"/>
                    <a:pt x="3066" y="14722"/>
                  </a:cubicBezTo>
                  <a:cubicBezTo>
                    <a:pt x="3342" y="14501"/>
                    <a:pt x="3508" y="13811"/>
                    <a:pt x="3508" y="13811"/>
                  </a:cubicBezTo>
                  <a:cubicBezTo>
                    <a:pt x="3508" y="13811"/>
                    <a:pt x="3742" y="14631"/>
                    <a:pt x="4060" y="14631"/>
                  </a:cubicBezTo>
                  <a:cubicBezTo>
                    <a:pt x="4087" y="14631"/>
                    <a:pt x="4115" y="14625"/>
                    <a:pt x="4143" y="14612"/>
                  </a:cubicBezTo>
                  <a:cubicBezTo>
                    <a:pt x="4530" y="14474"/>
                    <a:pt x="3894" y="3454"/>
                    <a:pt x="2734" y="2211"/>
                  </a:cubicBezTo>
                  <a:cubicBezTo>
                    <a:pt x="3701" y="2211"/>
                    <a:pt x="3839" y="1631"/>
                    <a:pt x="3784" y="968"/>
                  </a:cubicBezTo>
                  <a:cubicBezTo>
                    <a:pt x="3757" y="458"/>
                    <a:pt x="3469"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2"/>
            <p:cNvSpPr/>
            <p:nvPr/>
          </p:nvSpPr>
          <p:spPr>
            <a:xfrm>
              <a:off x="6957225" y="2213175"/>
              <a:ext cx="84250" cy="367650"/>
            </a:xfrm>
            <a:custGeom>
              <a:avLst/>
              <a:gdLst/>
              <a:ahLst/>
              <a:cxnLst/>
              <a:rect l="l" t="t" r="r" b="b"/>
              <a:pathLst>
                <a:path w="3370" h="14706" extrusionOk="0">
                  <a:moveTo>
                    <a:pt x="1096" y="0"/>
                  </a:moveTo>
                  <a:cubicBezTo>
                    <a:pt x="1028" y="0"/>
                    <a:pt x="958" y="1"/>
                    <a:pt x="884" y="4"/>
                  </a:cubicBezTo>
                  <a:cubicBezTo>
                    <a:pt x="663" y="4"/>
                    <a:pt x="470" y="4"/>
                    <a:pt x="249" y="32"/>
                  </a:cubicBezTo>
                  <a:cubicBezTo>
                    <a:pt x="111" y="280"/>
                    <a:pt x="0" y="612"/>
                    <a:pt x="0" y="1026"/>
                  </a:cubicBezTo>
                  <a:cubicBezTo>
                    <a:pt x="0" y="1993"/>
                    <a:pt x="1160" y="2297"/>
                    <a:pt x="1160" y="2297"/>
                  </a:cubicBezTo>
                  <a:cubicBezTo>
                    <a:pt x="1160" y="2297"/>
                    <a:pt x="276" y="2656"/>
                    <a:pt x="249" y="3540"/>
                  </a:cubicBezTo>
                  <a:cubicBezTo>
                    <a:pt x="221" y="4423"/>
                    <a:pt x="497" y="13565"/>
                    <a:pt x="497" y="13731"/>
                  </a:cubicBezTo>
                  <a:cubicBezTo>
                    <a:pt x="497" y="13731"/>
                    <a:pt x="672" y="14706"/>
                    <a:pt x="879" y="14706"/>
                  </a:cubicBezTo>
                  <a:cubicBezTo>
                    <a:pt x="890" y="14706"/>
                    <a:pt x="901" y="14703"/>
                    <a:pt x="912" y="14698"/>
                  </a:cubicBezTo>
                  <a:cubicBezTo>
                    <a:pt x="1105" y="14560"/>
                    <a:pt x="1353" y="13676"/>
                    <a:pt x="1353" y="13676"/>
                  </a:cubicBezTo>
                  <a:cubicBezTo>
                    <a:pt x="1353" y="13676"/>
                    <a:pt x="1589" y="14664"/>
                    <a:pt x="1842" y="14664"/>
                  </a:cubicBezTo>
                  <a:cubicBezTo>
                    <a:pt x="1863" y="14664"/>
                    <a:pt x="1885" y="14657"/>
                    <a:pt x="1906" y="14642"/>
                  </a:cubicBezTo>
                  <a:cubicBezTo>
                    <a:pt x="2182" y="14421"/>
                    <a:pt x="2348" y="13731"/>
                    <a:pt x="2348" y="13731"/>
                  </a:cubicBezTo>
                  <a:cubicBezTo>
                    <a:pt x="2348" y="13731"/>
                    <a:pt x="2582" y="14551"/>
                    <a:pt x="2900" y="14551"/>
                  </a:cubicBezTo>
                  <a:cubicBezTo>
                    <a:pt x="2927" y="14551"/>
                    <a:pt x="2955" y="14545"/>
                    <a:pt x="2983" y="14532"/>
                  </a:cubicBezTo>
                  <a:cubicBezTo>
                    <a:pt x="3370" y="14394"/>
                    <a:pt x="2734" y="3374"/>
                    <a:pt x="1602" y="2214"/>
                  </a:cubicBezTo>
                  <a:cubicBezTo>
                    <a:pt x="2569" y="2214"/>
                    <a:pt x="2707" y="1634"/>
                    <a:pt x="2679" y="971"/>
                  </a:cubicBezTo>
                  <a:cubicBezTo>
                    <a:pt x="2627" y="473"/>
                    <a:pt x="2351"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2"/>
            <p:cNvSpPr/>
            <p:nvPr/>
          </p:nvSpPr>
          <p:spPr>
            <a:xfrm>
              <a:off x="6950300" y="2265050"/>
              <a:ext cx="58725" cy="15225"/>
            </a:xfrm>
            <a:custGeom>
              <a:avLst/>
              <a:gdLst/>
              <a:ahLst/>
              <a:cxnLst/>
              <a:rect l="l" t="t" r="r" b="b"/>
              <a:pathLst>
                <a:path w="2349" h="609" extrusionOk="0">
                  <a:moveTo>
                    <a:pt x="332" y="1"/>
                  </a:moveTo>
                  <a:cubicBezTo>
                    <a:pt x="139" y="1"/>
                    <a:pt x="1" y="139"/>
                    <a:pt x="1" y="305"/>
                  </a:cubicBezTo>
                  <a:cubicBezTo>
                    <a:pt x="1" y="470"/>
                    <a:pt x="139" y="608"/>
                    <a:pt x="332" y="608"/>
                  </a:cubicBezTo>
                  <a:lnTo>
                    <a:pt x="2045" y="608"/>
                  </a:lnTo>
                  <a:cubicBezTo>
                    <a:pt x="2210" y="608"/>
                    <a:pt x="2349" y="470"/>
                    <a:pt x="2349" y="305"/>
                  </a:cubicBezTo>
                  <a:cubicBezTo>
                    <a:pt x="2349" y="139"/>
                    <a:pt x="2210" y="1"/>
                    <a:pt x="20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2"/>
            <p:cNvSpPr/>
            <p:nvPr/>
          </p:nvSpPr>
          <p:spPr>
            <a:xfrm>
              <a:off x="6756275" y="1419575"/>
              <a:ext cx="440550" cy="83900"/>
            </a:xfrm>
            <a:custGeom>
              <a:avLst/>
              <a:gdLst/>
              <a:ahLst/>
              <a:cxnLst/>
              <a:rect l="l" t="t" r="r" b="b"/>
              <a:pathLst>
                <a:path w="17622" h="3356" extrusionOk="0">
                  <a:moveTo>
                    <a:pt x="7653" y="1"/>
                  </a:moveTo>
                  <a:cubicBezTo>
                    <a:pt x="4125" y="1"/>
                    <a:pt x="858" y="143"/>
                    <a:pt x="526" y="539"/>
                  </a:cubicBezTo>
                  <a:cubicBezTo>
                    <a:pt x="305" y="787"/>
                    <a:pt x="167" y="1063"/>
                    <a:pt x="111" y="1339"/>
                  </a:cubicBezTo>
                  <a:cubicBezTo>
                    <a:pt x="1" y="1781"/>
                    <a:pt x="1" y="2251"/>
                    <a:pt x="111" y="2665"/>
                  </a:cubicBezTo>
                  <a:cubicBezTo>
                    <a:pt x="167" y="2941"/>
                    <a:pt x="277" y="3190"/>
                    <a:pt x="388" y="3356"/>
                  </a:cubicBezTo>
                  <a:lnTo>
                    <a:pt x="17512" y="3356"/>
                  </a:lnTo>
                  <a:cubicBezTo>
                    <a:pt x="17512" y="3356"/>
                    <a:pt x="17567" y="2997"/>
                    <a:pt x="17567" y="2527"/>
                  </a:cubicBezTo>
                  <a:cubicBezTo>
                    <a:pt x="17622" y="1726"/>
                    <a:pt x="17539" y="594"/>
                    <a:pt x="16821" y="400"/>
                  </a:cubicBezTo>
                  <a:cubicBezTo>
                    <a:pt x="16212" y="193"/>
                    <a:pt x="11756" y="1"/>
                    <a:pt x="7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2"/>
            <p:cNvSpPr/>
            <p:nvPr/>
          </p:nvSpPr>
          <p:spPr>
            <a:xfrm>
              <a:off x="6758350" y="1419575"/>
              <a:ext cx="438475" cy="83900"/>
            </a:xfrm>
            <a:custGeom>
              <a:avLst/>
              <a:gdLst/>
              <a:ahLst/>
              <a:cxnLst/>
              <a:rect l="l" t="t" r="r" b="b"/>
              <a:pathLst>
                <a:path w="17539" h="3356" extrusionOk="0">
                  <a:moveTo>
                    <a:pt x="7533" y="1"/>
                  </a:moveTo>
                  <a:cubicBezTo>
                    <a:pt x="4008" y="1"/>
                    <a:pt x="747" y="143"/>
                    <a:pt x="415" y="539"/>
                  </a:cubicBezTo>
                  <a:cubicBezTo>
                    <a:pt x="194" y="787"/>
                    <a:pt x="56" y="1063"/>
                    <a:pt x="1" y="1339"/>
                  </a:cubicBezTo>
                  <a:cubicBezTo>
                    <a:pt x="277" y="1091"/>
                    <a:pt x="608" y="870"/>
                    <a:pt x="774" y="815"/>
                  </a:cubicBezTo>
                  <a:cubicBezTo>
                    <a:pt x="941" y="759"/>
                    <a:pt x="3378" y="713"/>
                    <a:pt x="6272" y="713"/>
                  </a:cubicBezTo>
                  <a:cubicBezTo>
                    <a:pt x="10578" y="713"/>
                    <a:pt x="15894" y="816"/>
                    <a:pt x="16241" y="1146"/>
                  </a:cubicBezTo>
                  <a:cubicBezTo>
                    <a:pt x="16628" y="1533"/>
                    <a:pt x="16738" y="2665"/>
                    <a:pt x="16766" y="3356"/>
                  </a:cubicBezTo>
                  <a:lnTo>
                    <a:pt x="17429" y="3356"/>
                  </a:lnTo>
                  <a:cubicBezTo>
                    <a:pt x="17429" y="3356"/>
                    <a:pt x="17484" y="2997"/>
                    <a:pt x="17484" y="2527"/>
                  </a:cubicBezTo>
                  <a:cubicBezTo>
                    <a:pt x="17539" y="1726"/>
                    <a:pt x="17456" y="594"/>
                    <a:pt x="16710" y="400"/>
                  </a:cubicBezTo>
                  <a:cubicBezTo>
                    <a:pt x="16087" y="193"/>
                    <a:pt x="11632" y="1"/>
                    <a:pt x="7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2"/>
            <p:cNvSpPr/>
            <p:nvPr/>
          </p:nvSpPr>
          <p:spPr>
            <a:xfrm>
              <a:off x="6758350" y="1476725"/>
              <a:ext cx="437100" cy="26750"/>
            </a:xfrm>
            <a:custGeom>
              <a:avLst/>
              <a:gdLst/>
              <a:ahLst/>
              <a:cxnLst/>
              <a:rect l="l" t="t" r="r" b="b"/>
              <a:pathLst>
                <a:path w="17484" h="1070" extrusionOk="0">
                  <a:moveTo>
                    <a:pt x="10628" y="0"/>
                  </a:moveTo>
                  <a:cubicBezTo>
                    <a:pt x="9941" y="0"/>
                    <a:pt x="9215" y="6"/>
                    <a:pt x="8452" y="20"/>
                  </a:cubicBezTo>
                  <a:cubicBezTo>
                    <a:pt x="3867" y="75"/>
                    <a:pt x="1050" y="296"/>
                    <a:pt x="1" y="379"/>
                  </a:cubicBezTo>
                  <a:cubicBezTo>
                    <a:pt x="56" y="655"/>
                    <a:pt x="166" y="904"/>
                    <a:pt x="277" y="1070"/>
                  </a:cubicBezTo>
                  <a:lnTo>
                    <a:pt x="17429" y="1070"/>
                  </a:lnTo>
                  <a:cubicBezTo>
                    <a:pt x="17429" y="1070"/>
                    <a:pt x="17484" y="711"/>
                    <a:pt x="17484" y="241"/>
                  </a:cubicBezTo>
                  <a:cubicBezTo>
                    <a:pt x="16427" y="149"/>
                    <a:pt x="14015" y="0"/>
                    <a:pt x="106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2"/>
            <p:cNvSpPr/>
            <p:nvPr/>
          </p:nvSpPr>
          <p:spPr>
            <a:xfrm>
              <a:off x="6710700" y="1501925"/>
              <a:ext cx="531025" cy="82350"/>
            </a:xfrm>
            <a:custGeom>
              <a:avLst/>
              <a:gdLst/>
              <a:ahLst/>
              <a:cxnLst/>
              <a:rect l="l" t="t" r="r" b="b"/>
              <a:pathLst>
                <a:path w="21241" h="3294" extrusionOk="0">
                  <a:moveTo>
                    <a:pt x="18369" y="1"/>
                  </a:moveTo>
                  <a:cubicBezTo>
                    <a:pt x="14670" y="1"/>
                    <a:pt x="2211" y="62"/>
                    <a:pt x="2211" y="62"/>
                  </a:cubicBezTo>
                  <a:cubicBezTo>
                    <a:pt x="2211" y="62"/>
                    <a:pt x="1" y="1166"/>
                    <a:pt x="1" y="1636"/>
                  </a:cubicBezTo>
                  <a:cubicBezTo>
                    <a:pt x="1" y="1691"/>
                    <a:pt x="29" y="1774"/>
                    <a:pt x="56" y="1829"/>
                  </a:cubicBezTo>
                  <a:cubicBezTo>
                    <a:pt x="388" y="2354"/>
                    <a:pt x="1548" y="3100"/>
                    <a:pt x="1962" y="3293"/>
                  </a:cubicBezTo>
                  <a:lnTo>
                    <a:pt x="19721" y="3293"/>
                  </a:lnTo>
                  <a:cubicBezTo>
                    <a:pt x="19721" y="3293"/>
                    <a:pt x="20909" y="2271"/>
                    <a:pt x="21102" y="1829"/>
                  </a:cubicBezTo>
                  <a:lnTo>
                    <a:pt x="21130" y="1774"/>
                  </a:lnTo>
                  <a:cubicBezTo>
                    <a:pt x="21240" y="1360"/>
                    <a:pt x="19611" y="62"/>
                    <a:pt x="19390" y="6"/>
                  </a:cubicBezTo>
                  <a:cubicBezTo>
                    <a:pt x="19358" y="2"/>
                    <a:pt x="18985" y="1"/>
                    <a:pt x="18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2"/>
            <p:cNvSpPr/>
            <p:nvPr/>
          </p:nvSpPr>
          <p:spPr>
            <a:xfrm>
              <a:off x="6710700" y="1501925"/>
              <a:ext cx="531025" cy="45750"/>
            </a:xfrm>
            <a:custGeom>
              <a:avLst/>
              <a:gdLst/>
              <a:ahLst/>
              <a:cxnLst/>
              <a:rect l="l" t="t" r="r" b="b"/>
              <a:pathLst>
                <a:path w="21241" h="1830" extrusionOk="0">
                  <a:moveTo>
                    <a:pt x="18369" y="1"/>
                  </a:moveTo>
                  <a:cubicBezTo>
                    <a:pt x="14670" y="1"/>
                    <a:pt x="2211" y="62"/>
                    <a:pt x="2211" y="62"/>
                  </a:cubicBezTo>
                  <a:cubicBezTo>
                    <a:pt x="2211" y="62"/>
                    <a:pt x="1" y="1166"/>
                    <a:pt x="1" y="1636"/>
                  </a:cubicBezTo>
                  <a:cubicBezTo>
                    <a:pt x="1" y="1691"/>
                    <a:pt x="29" y="1774"/>
                    <a:pt x="56" y="1829"/>
                  </a:cubicBezTo>
                  <a:lnTo>
                    <a:pt x="21102" y="1829"/>
                  </a:lnTo>
                  <a:lnTo>
                    <a:pt x="21130" y="1774"/>
                  </a:lnTo>
                  <a:cubicBezTo>
                    <a:pt x="21240" y="1360"/>
                    <a:pt x="19611" y="62"/>
                    <a:pt x="19390" y="6"/>
                  </a:cubicBezTo>
                  <a:cubicBezTo>
                    <a:pt x="19358" y="2"/>
                    <a:pt x="18985" y="1"/>
                    <a:pt x="18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2"/>
            <p:cNvSpPr/>
            <p:nvPr/>
          </p:nvSpPr>
          <p:spPr>
            <a:xfrm>
              <a:off x="6763875" y="1967450"/>
              <a:ext cx="439875" cy="82950"/>
            </a:xfrm>
            <a:custGeom>
              <a:avLst/>
              <a:gdLst/>
              <a:ahLst/>
              <a:cxnLst/>
              <a:rect l="l" t="t" r="r" b="b"/>
              <a:pathLst>
                <a:path w="17595" h="3318" extrusionOk="0">
                  <a:moveTo>
                    <a:pt x="17594" y="1"/>
                  </a:moveTo>
                  <a:lnTo>
                    <a:pt x="17594" y="1"/>
                  </a:lnTo>
                  <a:cubicBezTo>
                    <a:pt x="17069" y="56"/>
                    <a:pt x="16628" y="194"/>
                    <a:pt x="16628" y="194"/>
                  </a:cubicBezTo>
                  <a:cubicBezTo>
                    <a:pt x="16628" y="194"/>
                    <a:pt x="16517" y="1686"/>
                    <a:pt x="16020" y="2155"/>
                  </a:cubicBezTo>
                  <a:cubicBezTo>
                    <a:pt x="15661" y="2535"/>
                    <a:pt x="9548" y="2738"/>
                    <a:pt x="5470" y="2738"/>
                  </a:cubicBezTo>
                  <a:cubicBezTo>
                    <a:pt x="4217" y="2738"/>
                    <a:pt x="3157" y="2719"/>
                    <a:pt x="2514" y="2680"/>
                  </a:cubicBezTo>
                  <a:cubicBezTo>
                    <a:pt x="1299" y="2569"/>
                    <a:pt x="498" y="2404"/>
                    <a:pt x="1" y="2238"/>
                  </a:cubicBezTo>
                  <a:lnTo>
                    <a:pt x="1" y="2238"/>
                  </a:lnTo>
                  <a:cubicBezTo>
                    <a:pt x="84" y="2321"/>
                    <a:pt x="139" y="2431"/>
                    <a:pt x="222" y="2514"/>
                  </a:cubicBezTo>
                  <a:cubicBezTo>
                    <a:pt x="900" y="3089"/>
                    <a:pt x="3480" y="3317"/>
                    <a:pt x="7959" y="3317"/>
                  </a:cubicBezTo>
                  <a:cubicBezTo>
                    <a:pt x="8218" y="3317"/>
                    <a:pt x="8484" y="3317"/>
                    <a:pt x="8756" y="3315"/>
                  </a:cubicBezTo>
                  <a:cubicBezTo>
                    <a:pt x="13728" y="3232"/>
                    <a:pt x="15688" y="3260"/>
                    <a:pt x="16683" y="2790"/>
                  </a:cubicBezTo>
                  <a:cubicBezTo>
                    <a:pt x="17263" y="2459"/>
                    <a:pt x="17484" y="1409"/>
                    <a:pt x="17539" y="581"/>
                  </a:cubicBezTo>
                  <a:cubicBezTo>
                    <a:pt x="17594" y="360"/>
                    <a:pt x="17594" y="167"/>
                    <a:pt x="17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2"/>
            <p:cNvSpPr/>
            <p:nvPr/>
          </p:nvSpPr>
          <p:spPr>
            <a:xfrm>
              <a:off x="6814975" y="1568350"/>
              <a:ext cx="326625" cy="325950"/>
            </a:xfrm>
            <a:custGeom>
              <a:avLst/>
              <a:gdLst/>
              <a:ahLst/>
              <a:cxnLst/>
              <a:rect l="l" t="t" r="r" b="b"/>
              <a:pathLst>
                <a:path w="13065" h="13038" extrusionOk="0">
                  <a:moveTo>
                    <a:pt x="6519" y="1"/>
                  </a:moveTo>
                  <a:cubicBezTo>
                    <a:pt x="2928" y="1"/>
                    <a:pt x="1" y="2929"/>
                    <a:pt x="1" y="6519"/>
                  </a:cubicBezTo>
                  <a:cubicBezTo>
                    <a:pt x="1" y="10137"/>
                    <a:pt x="2928" y="13037"/>
                    <a:pt x="6519" y="13037"/>
                  </a:cubicBezTo>
                  <a:cubicBezTo>
                    <a:pt x="10137" y="13037"/>
                    <a:pt x="13064" y="10137"/>
                    <a:pt x="13064" y="6519"/>
                  </a:cubicBezTo>
                  <a:cubicBezTo>
                    <a:pt x="13064" y="2929"/>
                    <a:pt x="10137" y="1"/>
                    <a:pt x="6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2"/>
            <p:cNvSpPr/>
            <p:nvPr/>
          </p:nvSpPr>
          <p:spPr>
            <a:xfrm>
              <a:off x="7013825" y="1734075"/>
              <a:ext cx="105000" cy="129825"/>
            </a:xfrm>
            <a:custGeom>
              <a:avLst/>
              <a:gdLst/>
              <a:ahLst/>
              <a:cxnLst/>
              <a:rect l="l" t="t" r="r" b="b"/>
              <a:pathLst>
                <a:path w="4200" h="5193" extrusionOk="0">
                  <a:moveTo>
                    <a:pt x="2293" y="0"/>
                  </a:moveTo>
                  <a:lnTo>
                    <a:pt x="2293" y="277"/>
                  </a:lnTo>
                  <a:lnTo>
                    <a:pt x="2266" y="415"/>
                  </a:lnTo>
                  <a:lnTo>
                    <a:pt x="2238" y="663"/>
                  </a:lnTo>
                  <a:lnTo>
                    <a:pt x="2155" y="912"/>
                  </a:lnTo>
                  <a:cubicBezTo>
                    <a:pt x="2155" y="967"/>
                    <a:pt x="2128" y="995"/>
                    <a:pt x="2128" y="995"/>
                  </a:cubicBezTo>
                  <a:lnTo>
                    <a:pt x="2100" y="1133"/>
                  </a:lnTo>
                  <a:cubicBezTo>
                    <a:pt x="1989" y="1464"/>
                    <a:pt x="1824" y="1768"/>
                    <a:pt x="1603" y="2072"/>
                  </a:cubicBezTo>
                  <a:lnTo>
                    <a:pt x="1548" y="2182"/>
                  </a:lnTo>
                  <a:lnTo>
                    <a:pt x="2818" y="3121"/>
                  </a:lnTo>
                  <a:lnTo>
                    <a:pt x="2680" y="3287"/>
                  </a:lnTo>
                  <a:cubicBezTo>
                    <a:pt x="2625" y="3398"/>
                    <a:pt x="2514" y="3453"/>
                    <a:pt x="2431" y="3563"/>
                  </a:cubicBezTo>
                  <a:lnTo>
                    <a:pt x="2293" y="3701"/>
                  </a:lnTo>
                  <a:cubicBezTo>
                    <a:pt x="2266" y="3729"/>
                    <a:pt x="2210" y="3757"/>
                    <a:pt x="2155" y="3840"/>
                  </a:cubicBezTo>
                  <a:cubicBezTo>
                    <a:pt x="2079" y="3890"/>
                    <a:pt x="2003" y="3987"/>
                    <a:pt x="1906" y="4067"/>
                  </a:cubicBezTo>
                  <a:lnTo>
                    <a:pt x="1906" y="4067"/>
                  </a:lnTo>
                  <a:lnTo>
                    <a:pt x="1879" y="4033"/>
                  </a:lnTo>
                  <a:cubicBezTo>
                    <a:pt x="1686" y="4171"/>
                    <a:pt x="1520" y="4364"/>
                    <a:pt x="1299" y="4447"/>
                  </a:cubicBezTo>
                  <a:lnTo>
                    <a:pt x="1133" y="4558"/>
                  </a:lnTo>
                  <a:cubicBezTo>
                    <a:pt x="1050" y="4585"/>
                    <a:pt x="1023" y="4641"/>
                    <a:pt x="995" y="4641"/>
                  </a:cubicBezTo>
                  <a:lnTo>
                    <a:pt x="774" y="4723"/>
                  </a:lnTo>
                  <a:lnTo>
                    <a:pt x="389" y="3616"/>
                  </a:lnTo>
                  <a:lnTo>
                    <a:pt x="389" y="3616"/>
                  </a:lnTo>
                  <a:cubicBezTo>
                    <a:pt x="805" y="3394"/>
                    <a:pt x="1215" y="3098"/>
                    <a:pt x="1554" y="2759"/>
                  </a:cubicBezTo>
                  <a:lnTo>
                    <a:pt x="1554" y="2759"/>
                  </a:lnTo>
                  <a:lnTo>
                    <a:pt x="2128" y="3287"/>
                  </a:lnTo>
                  <a:lnTo>
                    <a:pt x="2100" y="3315"/>
                  </a:lnTo>
                  <a:cubicBezTo>
                    <a:pt x="2072" y="3342"/>
                    <a:pt x="2017" y="3398"/>
                    <a:pt x="1962" y="3425"/>
                  </a:cubicBezTo>
                  <a:cubicBezTo>
                    <a:pt x="1851" y="3508"/>
                    <a:pt x="1796" y="3591"/>
                    <a:pt x="1686" y="3674"/>
                  </a:cubicBezTo>
                  <a:lnTo>
                    <a:pt x="1382" y="3895"/>
                  </a:lnTo>
                  <a:cubicBezTo>
                    <a:pt x="1327" y="3950"/>
                    <a:pt x="1299" y="3978"/>
                    <a:pt x="1244" y="4005"/>
                  </a:cubicBezTo>
                  <a:lnTo>
                    <a:pt x="1189" y="4033"/>
                  </a:lnTo>
                  <a:lnTo>
                    <a:pt x="1050" y="3840"/>
                  </a:lnTo>
                  <a:lnTo>
                    <a:pt x="1133" y="3812"/>
                  </a:lnTo>
                  <a:cubicBezTo>
                    <a:pt x="1189" y="3757"/>
                    <a:pt x="1271" y="3701"/>
                    <a:pt x="1327" y="3674"/>
                  </a:cubicBezTo>
                  <a:cubicBezTo>
                    <a:pt x="1409" y="3619"/>
                    <a:pt x="1465" y="3563"/>
                    <a:pt x="1548" y="3481"/>
                  </a:cubicBezTo>
                  <a:lnTo>
                    <a:pt x="1713" y="3315"/>
                  </a:lnTo>
                  <a:lnTo>
                    <a:pt x="1548" y="3066"/>
                  </a:lnTo>
                  <a:lnTo>
                    <a:pt x="1382" y="3260"/>
                  </a:lnTo>
                  <a:cubicBezTo>
                    <a:pt x="1309" y="3284"/>
                    <a:pt x="1279" y="3329"/>
                    <a:pt x="1217" y="3377"/>
                  </a:cubicBezTo>
                  <a:lnTo>
                    <a:pt x="1217" y="3377"/>
                  </a:lnTo>
                  <a:lnTo>
                    <a:pt x="1189" y="3342"/>
                  </a:lnTo>
                  <a:cubicBezTo>
                    <a:pt x="1133" y="3425"/>
                    <a:pt x="1050" y="3453"/>
                    <a:pt x="995" y="3481"/>
                  </a:cubicBezTo>
                  <a:lnTo>
                    <a:pt x="774" y="3619"/>
                  </a:lnTo>
                  <a:lnTo>
                    <a:pt x="636" y="3701"/>
                  </a:lnTo>
                  <a:lnTo>
                    <a:pt x="1050" y="4420"/>
                  </a:lnTo>
                  <a:lnTo>
                    <a:pt x="1327" y="4254"/>
                  </a:lnTo>
                  <a:cubicBezTo>
                    <a:pt x="1382" y="4226"/>
                    <a:pt x="1437" y="4171"/>
                    <a:pt x="1520" y="4143"/>
                  </a:cubicBezTo>
                  <a:lnTo>
                    <a:pt x="1824" y="3895"/>
                  </a:lnTo>
                  <a:cubicBezTo>
                    <a:pt x="1907" y="3840"/>
                    <a:pt x="2017" y="3729"/>
                    <a:pt x="2100" y="3674"/>
                  </a:cubicBezTo>
                  <a:cubicBezTo>
                    <a:pt x="2128" y="3619"/>
                    <a:pt x="2183" y="3591"/>
                    <a:pt x="2238" y="3536"/>
                  </a:cubicBezTo>
                  <a:lnTo>
                    <a:pt x="2376" y="3398"/>
                  </a:lnTo>
                  <a:lnTo>
                    <a:pt x="2459" y="3287"/>
                  </a:lnTo>
                  <a:lnTo>
                    <a:pt x="1437" y="2348"/>
                  </a:lnTo>
                  <a:lnTo>
                    <a:pt x="1327" y="2459"/>
                  </a:lnTo>
                  <a:cubicBezTo>
                    <a:pt x="995" y="2818"/>
                    <a:pt x="526" y="3149"/>
                    <a:pt x="56" y="3398"/>
                  </a:cubicBezTo>
                  <a:lnTo>
                    <a:pt x="1" y="3453"/>
                  </a:lnTo>
                  <a:lnTo>
                    <a:pt x="747" y="5193"/>
                  </a:lnTo>
                  <a:lnTo>
                    <a:pt x="1244" y="4944"/>
                  </a:lnTo>
                  <a:cubicBezTo>
                    <a:pt x="1299" y="4917"/>
                    <a:pt x="1382" y="4861"/>
                    <a:pt x="1409" y="4834"/>
                  </a:cubicBezTo>
                  <a:lnTo>
                    <a:pt x="1575" y="4723"/>
                  </a:lnTo>
                  <a:cubicBezTo>
                    <a:pt x="1824" y="4585"/>
                    <a:pt x="1989" y="4420"/>
                    <a:pt x="2210" y="4281"/>
                  </a:cubicBezTo>
                  <a:cubicBezTo>
                    <a:pt x="2293" y="4226"/>
                    <a:pt x="2404" y="4116"/>
                    <a:pt x="2487" y="4033"/>
                  </a:cubicBezTo>
                  <a:cubicBezTo>
                    <a:pt x="2514" y="4005"/>
                    <a:pt x="2569" y="3978"/>
                    <a:pt x="2597" y="3895"/>
                  </a:cubicBezTo>
                  <a:lnTo>
                    <a:pt x="2735" y="3757"/>
                  </a:lnTo>
                  <a:cubicBezTo>
                    <a:pt x="2818" y="3674"/>
                    <a:pt x="2929" y="3591"/>
                    <a:pt x="2984" y="3481"/>
                  </a:cubicBezTo>
                  <a:lnTo>
                    <a:pt x="3288" y="3066"/>
                  </a:lnTo>
                  <a:lnTo>
                    <a:pt x="1987" y="2123"/>
                  </a:lnTo>
                  <a:lnTo>
                    <a:pt x="1987" y="2123"/>
                  </a:lnTo>
                  <a:cubicBezTo>
                    <a:pt x="2164" y="1863"/>
                    <a:pt x="2304" y="1595"/>
                    <a:pt x="2423" y="1268"/>
                  </a:cubicBezTo>
                  <a:lnTo>
                    <a:pt x="2423" y="1268"/>
                  </a:lnTo>
                  <a:lnTo>
                    <a:pt x="2431" y="1271"/>
                  </a:lnTo>
                  <a:lnTo>
                    <a:pt x="2487" y="1133"/>
                  </a:lnTo>
                  <a:cubicBezTo>
                    <a:pt x="2514" y="1078"/>
                    <a:pt x="2514" y="1050"/>
                    <a:pt x="2514" y="995"/>
                  </a:cubicBezTo>
                  <a:lnTo>
                    <a:pt x="2569" y="719"/>
                  </a:lnTo>
                  <a:lnTo>
                    <a:pt x="2625" y="442"/>
                  </a:lnTo>
                  <a:lnTo>
                    <a:pt x="2650" y="314"/>
                  </a:lnTo>
                  <a:lnTo>
                    <a:pt x="2650" y="314"/>
                  </a:lnTo>
                  <a:lnTo>
                    <a:pt x="3944" y="405"/>
                  </a:lnTo>
                  <a:lnTo>
                    <a:pt x="3944" y="405"/>
                  </a:lnTo>
                  <a:cubicBezTo>
                    <a:pt x="3903" y="1035"/>
                    <a:pt x="3736" y="1700"/>
                    <a:pt x="3443" y="2269"/>
                  </a:cubicBezTo>
                  <a:lnTo>
                    <a:pt x="3443" y="2269"/>
                  </a:lnTo>
                  <a:lnTo>
                    <a:pt x="2763" y="1906"/>
                  </a:lnTo>
                  <a:lnTo>
                    <a:pt x="2818" y="1713"/>
                  </a:lnTo>
                  <a:lnTo>
                    <a:pt x="2929" y="1409"/>
                  </a:lnTo>
                  <a:cubicBezTo>
                    <a:pt x="2929" y="1381"/>
                    <a:pt x="2956" y="1299"/>
                    <a:pt x="2984" y="1243"/>
                  </a:cubicBezTo>
                  <a:lnTo>
                    <a:pt x="3039" y="1078"/>
                  </a:lnTo>
                  <a:lnTo>
                    <a:pt x="3067" y="884"/>
                  </a:lnTo>
                  <a:lnTo>
                    <a:pt x="3078" y="861"/>
                  </a:lnTo>
                  <a:lnTo>
                    <a:pt x="3078" y="861"/>
                  </a:lnTo>
                  <a:lnTo>
                    <a:pt x="3319" y="911"/>
                  </a:lnTo>
                  <a:lnTo>
                    <a:pt x="3319" y="911"/>
                  </a:lnTo>
                  <a:cubicBezTo>
                    <a:pt x="3305" y="946"/>
                    <a:pt x="3285" y="984"/>
                    <a:pt x="3260" y="1022"/>
                  </a:cubicBezTo>
                  <a:lnTo>
                    <a:pt x="3205" y="1299"/>
                  </a:lnTo>
                  <a:cubicBezTo>
                    <a:pt x="3181" y="1371"/>
                    <a:pt x="3135" y="1465"/>
                    <a:pt x="3106" y="1524"/>
                  </a:cubicBezTo>
                  <a:lnTo>
                    <a:pt x="3106" y="1524"/>
                  </a:lnTo>
                  <a:lnTo>
                    <a:pt x="3094" y="1520"/>
                  </a:lnTo>
                  <a:cubicBezTo>
                    <a:pt x="3067" y="1630"/>
                    <a:pt x="3039" y="1685"/>
                    <a:pt x="2984" y="1768"/>
                  </a:cubicBezTo>
                  <a:lnTo>
                    <a:pt x="3260" y="1851"/>
                  </a:lnTo>
                  <a:cubicBezTo>
                    <a:pt x="3315" y="1768"/>
                    <a:pt x="3343" y="1685"/>
                    <a:pt x="3370" y="1575"/>
                  </a:cubicBezTo>
                  <a:cubicBezTo>
                    <a:pt x="3398" y="1520"/>
                    <a:pt x="3453" y="1409"/>
                    <a:pt x="3481" y="1299"/>
                  </a:cubicBezTo>
                  <a:lnTo>
                    <a:pt x="3536" y="1022"/>
                  </a:lnTo>
                  <a:cubicBezTo>
                    <a:pt x="3591" y="967"/>
                    <a:pt x="3591" y="857"/>
                    <a:pt x="3619" y="746"/>
                  </a:cubicBezTo>
                  <a:lnTo>
                    <a:pt x="3619" y="608"/>
                  </a:lnTo>
                  <a:lnTo>
                    <a:pt x="2790" y="470"/>
                  </a:lnTo>
                  <a:lnTo>
                    <a:pt x="2763" y="719"/>
                  </a:lnTo>
                  <a:lnTo>
                    <a:pt x="2708" y="801"/>
                  </a:lnTo>
                  <a:lnTo>
                    <a:pt x="2680" y="967"/>
                  </a:lnTo>
                  <a:lnTo>
                    <a:pt x="2652" y="1133"/>
                  </a:lnTo>
                  <a:cubicBezTo>
                    <a:pt x="2652" y="1156"/>
                    <a:pt x="2633" y="1199"/>
                    <a:pt x="2627" y="1244"/>
                  </a:cubicBezTo>
                  <a:lnTo>
                    <a:pt x="2627" y="1244"/>
                  </a:lnTo>
                  <a:lnTo>
                    <a:pt x="2625" y="1243"/>
                  </a:lnTo>
                  <a:lnTo>
                    <a:pt x="2514" y="1547"/>
                  </a:lnTo>
                  <a:lnTo>
                    <a:pt x="2376" y="1879"/>
                  </a:lnTo>
                  <a:lnTo>
                    <a:pt x="2293" y="2017"/>
                  </a:lnTo>
                  <a:lnTo>
                    <a:pt x="3509" y="2652"/>
                  </a:lnTo>
                  <a:lnTo>
                    <a:pt x="3591" y="2514"/>
                  </a:lnTo>
                  <a:cubicBezTo>
                    <a:pt x="3950" y="1823"/>
                    <a:pt x="4171" y="1050"/>
                    <a:pt x="4199" y="277"/>
                  </a:cubicBezTo>
                  <a:lnTo>
                    <a:pt x="4199" y="139"/>
                  </a:lnTo>
                  <a:lnTo>
                    <a:pt x="22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2"/>
            <p:cNvSpPr/>
            <p:nvPr/>
          </p:nvSpPr>
          <p:spPr>
            <a:xfrm>
              <a:off x="6869525" y="1792775"/>
              <a:ext cx="145725" cy="83575"/>
            </a:xfrm>
            <a:custGeom>
              <a:avLst/>
              <a:gdLst/>
              <a:ahLst/>
              <a:cxnLst/>
              <a:rect l="l" t="t" r="r" b="b"/>
              <a:pathLst>
                <a:path w="5829" h="3343" extrusionOk="0">
                  <a:moveTo>
                    <a:pt x="1409" y="0"/>
                  </a:moveTo>
                  <a:lnTo>
                    <a:pt x="0" y="1271"/>
                  </a:lnTo>
                  <a:lnTo>
                    <a:pt x="83" y="1381"/>
                  </a:lnTo>
                  <a:cubicBezTo>
                    <a:pt x="774" y="2154"/>
                    <a:pt x="1685" y="2707"/>
                    <a:pt x="2652" y="3038"/>
                  </a:cubicBezTo>
                  <a:lnTo>
                    <a:pt x="2790" y="3066"/>
                  </a:lnTo>
                  <a:lnTo>
                    <a:pt x="3260" y="1547"/>
                  </a:lnTo>
                  <a:lnTo>
                    <a:pt x="3398" y="1602"/>
                  </a:lnTo>
                  <a:cubicBezTo>
                    <a:pt x="3453" y="1602"/>
                    <a:pt x="3480" y="1630"/>
                    <a:pt x="3536" y="1630"/>
                  </a:cubicBezTo>
                  <a:lnTo>
                    <a:pt x="3674" y="1657"/>
                  </a:lnTo>
                  <a:cubicBezTo>
                    <a:pt x="3757" y="1657"/>
                    <a:pt x="3867" y="1685"/>
                    <a:pt x="3950" y="1685"/>
                  </a:cubicBezTo>
                  <a:lnTo>
                    <a:pt x="4779" y="1685"/>
                  </a:lnTo>
                  <a:cubicBezTo>
                    <a:pt x="4926" y="1664"/>
                    <a:pt x="5058" y="1659"/>
                    <a:pt x="5198" y="1621"/>
                  </a:cubicBezTo>
                  <a:lnTo>
                    <a:pt x="5198" y="1621"/>
                  </a:lnTo>
                  <a:lnTo>
                    <a:pt x="5518" y="2901"/>
                  </a:lnTo>
                  <a:lnTo>
                    <a:pt x="5518" y="2901"/>
                  </a:lnTo>
                  <a:cubicBezTo>
                    <a:pt x="5141" y="2973"/>
                    <a:pt x="4728" y="3038"/>
                    <a:pt x="4337" y="3038"/>
                  </a:cubicBezTo>
                  <a:cubicBezTo>
                    <a:pt x="4074" y="3038"/>
                    <a:pt x="3811" y="3018"/>
                    <a:pt x="3567" y="2976"/>
                  </a:cubicBezTo>
                  <a:lnTo>
                    <a:pt x="3567" y="2976"/>
                  </a:lnTo>
                  <a:lnTo>
                    <a:pt x="3706" y="2201"/>
                  </a:lnTo>
                  <a:lnTo>
                    <a:pt x="3706" y="2201"/>
                  </a:lnTo>
                  <a:cubicBezTo>
                    <a:pt x="3898" y="2221"/>
                    <a:pt x="4090" y="2237"/>
                    <a:pt x="4281" y="2237"/>
                  </a:cubicBezTo>
                  <a:cubicBezTo>
                    <a:pt x="4436" y="2237"/>
                    <a:pt x="4608" y="2237"/>
                    <a:pt x="4770" y="2223"/>
                  </a:cubicBezTo>
                  <a:lnTo>
                    <a:pt x="4770" y="2223"/>
                  </a:lnTo>
                  <a:lnTo>
                    <a:pt x="4812" y="2507"/>
                  </a:lnTo>
                  <a:lnTo>
                    <a:pt x="4779" y="2513"/>
                  </a:lnTo>
                  <a:lnTo>
                    <a:pt x="3867" y="2513"/>
                  </a:lnTo>
                  <a:lnTo>
                    <a:pt x="3867" y="2817"/>
                  </a:lnTo>
                  <a:lnTo>
                    <a:pt x="4834" y="2817"/>
                  </a:lnTo>
                  <a:lnTo>
                    <a:pt x="4972" y="2790"/>
                  </a:lnTo>
                  <a:lnTo>
                    <a:pt x="5110" y="2762"/>
                  </a:lnTo>
                  <a:lnTo>
                    <a:pt x="5000" y="1933"/>
                  </a:lnTo>
                  <a:lnTo>
                    <a:pt x="4861" y="1933"/>
                  </a:lnTo>
                  <a:cubicBezTo>
                    <a:pt x="4640" y="1961"/>
                    <a:pt x="4447" y="1961"/>
                    <a:pt x="4281" y="1961"/>
                  </a:cubicBezTo>
                  <a:cubicBezTo>
                    <a:pt x="4033" y="1961"/>
                    <a:pt x="3812" y="1933"/>
                    <a:pt x="3591" y="1906"/>
                  </a:cubicBezTo>
                  <a:lnTo>
                    <a:pt x="3453" y="1851"/>
                  </a:lnTo>
                  <a:lnTo>
                    <a:pt x="3204" y="3232"/>
                  </a:lnTo>
                  <a:lnTo>
                    <a:pt x="3342" y="3287"/>
                  </a:lnTo>
                  <a:cubicBezTo>
                    <a:pt x="3646" y="3342"/>
                    <a:pt x="3950" y="3342"/>
                    <a:pt x="4309" y="3342"/>
                  </a:cubicBezTo>
                  <a:cubicBezTo>
                    <a:pt x="4751" y="3342"/>
                    <a:pt x="5248" y="3287"/>
                    <a:pt x="5690" y="3176"/>
                  </a:cubicBezTo>
                  <a:lnTo>
                    <a:pt x="5828" y="3149"/>
                  </a:lnTo>
                  <a:lnTo>
                    <a:pt x="5386" y="1271"/>
                  </a:lnTo>
                  <a:lnTo>
                    <a:pt x="5248" y="1298"/>
                  </a:lnTo>
                  <a:cubicBezTo>
                    <a:pt x="5110" y="1353"/>
                    <a:pt x="4917" y="1381"/>
                    <a:pt x="4723" y="1409"/>
                  </a:cubicBezTo>
                  <a:lnTo>
                    <a:pt x="3950" y="1409"/>
                  </a:lnTo>
                  <a:cubicBezTo>
                    <a:pt x="3895" y="1409"/>
                    <a:pt x="3784" y="1381"/>
                    <a:pt x="3674" y="1381"/>
                  </a:cubicBezTo>
                  <a:lnTo>
                    <a:pt x="3536" y="1353"/>
                  </a:lnTo>
                  <a:cubicBezTo>
                    <a:pt x="3508" y="1353"/>
                    <a:pt x="3480" y="1353"/>
                    <a:pt x="3453" y="1298"/>
                  </a:cubicBezTo>
                  <a:lnTo>
                    <a:pt x="3177" y="1243"/>
                  </a:lnTo>
                  <a:lnTo>
                    <a:pt x="3039" y="1215"/>
                  </a:lnTo>
                  <a:lnTo>
                    <a:pt x="2561" y="2722"/>
                  </a:lnTo>
                  <a:lnTo>
                    <a:pt x="2561" y="2722"/>
                  </a:lnTo>
                  <a:cubicBezTo>
                    <a:pt x="1717" y="2430"/>
                    <a:pt x="966" y="1955"/>
                    <a:pt x="372" y="1320"/>
                  </a:cubicBezTo>
                  <a:lnTo>
                    <a:pt x="372" y="1320"/>
                  </a:lnTo>
                  <a:lnTo>
                    <a:pt x="1331" y="429"/>
                  </a:lnTo>
                  <a:lnTo>
                    <a:pt x="1331" y="429"/>
                  </a:lnTo>
                  <a:cubicBezTo>
                    <a:pt x="1646" y="768"/>
                    <a:pt x="2033" y="1065"/>
                    <a:pt x="2444" y="1289"/>
                  </a:cubicBezTo>
                  <a:lnTo>
                    <a:pt x="2444" y="1289"/>
                  </a:lnTo>
                  <a:lnTo>
                    <a:pt x="2128" y="2001"/>
                  </a:lnTo>
                  <a:lnTo>
                    <a:pt x="2128" y="2001"/>
                  </a:lnTo>
                  <a:cubicBezTo>
                    <a:pt x="1782" y="1816"/>
                    <a:pt x="1457" y="1599"/>
                    <a:pt x="1181" y="1362"/>
                  </a:cubicBezTo>
                  <a:lnTo>
                    <a:pt x="1181" y="1362"/>
                  </a:lnTo>
                  <a:lnTo>
                    <a:pt x="1327" y="1179"/>
                  </a:lnTo>
                  <a:lnTo>
                    <a:pt x="1327" y="1179"/>
                  </a:lnTo>
                  <a:cubicBezTo>
                    <a:pt x="1539" y="1358"/>
                    <a:pt x="1811" y="1518"/>
                    <a:pt x="2044" y="1657"/>
                  </a:cubicBezTo>
                  <a:lnTo>
                    <a:pt x="2238" y="1381"/>
                  </a:lnTo>
                  <a:cubicBezTo>
                    <a:pt x="1961" y="1215"/>
                    <a:pt x="1685" y="1050"/>
                    <a:pt x="1437" y="829"/>
                  </a:cubicBezTo>
                  <a:lnTo>
                    <a:pt x="1354" y="718"/>
                  </a:lnTo>
                  <a:lnTo>
                    <a:pt x="801" y="1353"/>
                  </a:lnTo>
                  <a:lnTo>
                    <a:pt x="884" y="1464"/>
                  </a:lnTo>
                  <a:cubicBezTo>
                    <a:pt x="1271" y="1795"/>
                    <a:pt x="1713" y="2072"/>
                    <a:pt x="2210" y="2293"/>
                  </a:cubicBezTo>
                  <a:lnTo>
                    <a:pt x="2348" y="2348"/>
                  </a:lnTo>
                  <a:lnTo>
                    <a:pt x="2928" y="1105"/>
                  </a:lnTo>
                  <a:lnTo>
                    <a:pt x="2790" y="1050"/>
                  </a:lnTo>
                  <a:cubicBezTo>
                    <a:pt x="2320" y="829"/>
                    <a:pt x="1906" y="497"/>
                    <a:pt x="1520" y="111"/>
                  </a:cubicBezTo>
                  <a:lnTo>
                    <a:pt x="140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2"/>
            <p:cNvSpPr/>
            <p:nvPr/>
          </p:nvSpPr>
          <p:spPr>
            <a:xfrm>
              <a:off x="6835700" y="1656750"/>
              <a:ext cx="64925" cy="155375"/>
            </a:xfrm>
            <a:custGeom>
              <a:avLst/>
              <a:gdLst/>
              <a:ahLst/>
              <a:cxnLst/>
              <a:rect l="l" t="t" r="r" b="b"/>
              <a:pathLst>
                <a:path w="2597" h="6215" extrusionOk="0">
                  <a:moveTo>
                    <a:pt x="829" y="0"/>
                  </a:moveTo>
                  <a:lnTo>
                    <a:pt x="773" y="138"/>
                  </a:lnTo>
                  <a:cubicBezTo>
                    <a:pt x="718" y="166"/>
                    <a:pt x="691" y="221"/>
                    <a:pt x="663" y="304"/>
                  </a:cubicBezTo>
                  <a:lnTo>
                    <a:pt x="580" y="470"/>
                  </a:lnTo>
                  <a:cubicBezTo>
                    <a:pt x="552" y="580"/>
                    <a:pt x="497" y="691"/>
                    <a:pt x="414" y="829"/>
                  </a:cubicBezTo>
                  <a:cubicBezTo>
                    <a:pt x="359" y="1050"/>
                    <a:pt x="249" y="1298"/>
                    <a:pt x="166" y="1547"/>
                  </a:cubicBezTo>
                  <a:lnTo>
                    <a:pt x="138" y="1713"/>
                  </a:lnTo>
                  <a:cubicBezTo>
                    <a:pt x="138" y="1795"/>
                    <a:pt x="111" y="1851"/>
                    <a:pt x="111" y="1933"/>
                  </a:cubicBezTo>
                  <a:lnTo>
                    <a:pt x="28" y="2293"/>
                  </a:lnTo>
                  <a:cubicBezTo>
                    <a:pt x="0" y="2431"/>
                    <a:pt x="0" y="2569"/>
                    <a:pt x="0" y="2679"/>
                  </a:cubicBezTo>
                  <a:lnTo>
                    <a:pt x="0" y="2845"/>
                  </a:lnTo>
                  <a:lnTo>
                    <a:pt x="0" y="2983"/>
                  </a:lnTo>
                  <a:lnTo>
                    <a:pt x="0" y="3066"/>
                  </a:lnTo>
                  <a:lnTo>
                    <a:pt x="0" y="3204"/>
                  </a:lnTo>
                  <a:lnTo>
                    <a:pt x="1603" y="3204"/>
                  </a:lnTo>
                  <a:cubicBezTo>
                    <a:pt x="1604" y="3327"/>
                    <a:pt x="1610" y="3458"/>
                    <a:pt x="1630" y="3618"/>
                  </a:cubicBezTo>
                  <a:lnTo>
                    <a:pt x="1657" y="3756"/>
                  </a:lnTo>
                  <a:lnTo>
                    <a:pt x="1657" y="3812"/>
                  </a:lnTo>
                  <a:lnTo>
                    <a:pt x="1685" y="3894"/>
                  </a:lnTo>
                  <a:lnTo>
                    <a:pt x="1768" y="4171"/>
                  </a:lnTo>
                  <a:cubicBezTo>
                    <a:pt x="1866" y="4466"/>
                    <a:pt x="1986" y="4783"/>
                    <a:pt x="2148" y="5063"/>
                  </a:cubicBezTo>
                  <a:lnTo>
                    <a:pt x="2148" y="5063"/>
                  </a:lnTo>
                  <a:lnTo>
                    <a:pt x="1058" y="5753"/>
                  </a:lnTo>
                  <a:lnTo>
                    <a:pt x="1058" y="5753"/>
                  </a:lnTo>
                  <a:cubicBezTo>
                    <a:pt x="762" y="5222"/>
                    <a:pt x="531" y="4616"/>
                    <a:pt x="415" y="3984"/>
                  </a:cubicBezTo>
                  <a:lnTo>
                    <a:pt x="415" y="3984"/>
                  </a:lnTo>
                  <a:lnTo>
                    <a:pt x="1215" y="3867"/>
                  </a:lnTo>
                  <a:lnTo>
                    <a:pt x="1215" y="3894"/>
                  </a:lnTo>
                  <a:lnTo>
                    <a:pt x="1215" y="3950"/>
                  </a:lnTo>
                  <a:lnTo>
                    <a:pt x="1243" y="4060"/>
                  </a:lnTo>
                  <a:lnTo>
                    <a:pt x="1326" y="4364"/>
                  </a:lnTo>
                  <a:lnTo>
                    <a:pt x="1409" y="4695"/>
                  </a:lnTo>
                  <a:cubicBezTo>
                    <a:pt x="1409" y="4723"/>
                    <a:pt x="1464" y="4778"/>
                    <a:pt x="1492" y="4861"/>
                  </a:cubicBezTo>
                  <a:lnTo>
                    <a:pt x="1292" y="4953"/>
                  </a:lnTo>
                  <a:lnTo>
                    <a:pt x="1292" y="4953"/>
                  </a:lnTo>
                  <a:cubicBezTo>
                    <a:pt x="1274" y="4917"/>
                    <a:pt x="1255" y="4886"/>
                    <a:pt x="1243" y="4861"/>
                  </a:cubicBezTo>
                  <a:lnTo>
                    <a:pt x="1132" y="4613"/>
                  </a:lnTo>
                  <a:cubicBezTo>
                    <a:pt x="1077" y="4474"/>
                    <a:pt x="1050" y="4309"/>
                    <a:pt x="994" y="4088"/>
                  </a:cubicBezTo>
                  <a:lnTo>
                    <a:pt x="718" y="4171"/>
                  </a:lnTo>
                  <a:cubicBezTo>
                    <a:pt x="773" y="4336"/>
                    <a:pt x="801" y="4502"/>
                    <a:pt x="912" y="4723"/>
                  </a:cubicBezTo>
                  <a:lnTo>
                    <a:pt x="920" y="4718"/>
                  </a:lnTo>
                  <a:lnTo>
                    <a:pt x="920" y="4718"/>
                  </a:lnTo>
                  <a:lnTo>
                    <a:pt x="994" y="4916"/>
                  </a:lnTo>
                  <a:cubicBezTo>
                    <a:pt x="1050" y="5027"/>
                    <a:pt x="1077" y="5110"/>
                    <a:pt x="1105" y="5193"/>
                  </a:cubicBezTo>
                  <a:lnTo>
                    <a:pt x="1188" y="5331"/>
                  </a:lnTo>
                  <a:lnTo>
                    <a:pt x="1933" y="4972"/>
                  </a:lnTo>
                  <a:lnTo>
                    <a:pt x="1795" y="4695"/>
                  </a:lnTo>
                  <a:cubicBezTo>
                    <a:pt x="1795" y="4640"/>
                    <a:pt x="1768" y="4613"/>
                    <a:pt x="1740" y="4557"/>
                  </a:cubicBezTo>
                  <a:lnTo>
                    <a:pt x="1731" y="4561"/>
                  </a:lnTo>
                  <a:lnTo>
                    <a:pt x="1630" y="4281"/>
                  </a:lnTo>
                  <a:lnTo>
                    <a:pt x="1547" y="3950"/>
                  </a:lnTo>
                  <a:lnTo>
                    <a:pt x="1519" y="3894"/>
                  </a:lnTo>
                  <a:lnTo>
                    <a:pt x="1519" y="3812"/>
                  </a:lnTo>
                  <a:lnTo>
                    <a:pt x="1492" y="3646"/>
                  </a:lnTo>
                  <a:lnTo>
                    <a:pt x="1464" y="3508"/>
                  </a:lnTo>
                  <a:lnTo>
                    <a:pt x="83" y="3701"/>
                  </a:lnTo>
                  <a:lnTo>
                    <a:pt x="111" y="3839"/>
                  </a:lnTo>
                  <a:cubicBezTo>
                    <a:pt x="221" y="4640"/>
                    <a:pt x="497" y="5386"/>
                    <a:pt x="912" y="6076"/>
                  </a:cubicBezTo>
                  <a:lnTo>
                    <a:pt x="967" y="6214"/>
                  </a:lnTo>
                  <a:lnTo>
                    <a:pt x="2596" y="5193"/>
                  </a:lnTo>
                  <a:lnTo>
                    <a:pt x="2513" y="5054"/>
                  </a:lnTo>
                  <a:cubicBezTo>
                    <a:pt x="2348" y="4778"/>
                    <a:pt x="2210" y="4447"/>
                    <a:pt x="2099" y="4115"/>
                  </a:cubicBezTo>
                  <a:lnTo>
                    <a:pt x="2044" y="3839"/>
                  </a:lnTo>
                  <a:lnTo>
                    <a:pt x="2044" y="3784"/>
                  </a:lnTo>
                  <a:lnTo>
                    <a:pt x="2044" y="3701"/>
                  </a:lnTo>
                  <a:lnTo>
                    <a:pt x="2016" y="3563"/>
                  </a:lnTo>
                  <a:cubicBezTo>
                    <a:pt x="1961" y="3397"/>
                    <a:pt x="1961" y="3232"/>
                    <a:pt x="1961" y="3066"/>
                  </a:cubicBezTo>
                  <a:lnTo>
                    <a:pt x="1961" y="2928"/>
                  </a:lnTo>
                  <a:lnTo>
                    <a:pt x="387" y="2928"/>
                  </a:lnTo>
                  <a:lnTo>
                    <a:pt x="387" y="2734"/>
                  </a:lnTo>
                  <a:cubicBezTo>
                    <a:pt x="387" y="2596"/>
                    <a:pt x="387" y="2513"/>
                    <a:pt x="414" y="2403"/>
                  </a:cubicBezTo>
                  <a:lnTo>
                    <a:pt x="497" y="2016"/>
                  </a:lnTo>
                  <a:cubicBezTo>
                    <a:pt x="497" y="1989"/>
                    <a:pt x="525" y="1933"/>
                    <a:pt x="525" y="1851"/>
                  </a:cubicBezTo>
                  <a:lnTo>
                    <a:pt x="552" y="1685"/>
                  </a:lnTo>
                  <a:cubicBezTo>
                    <a:pt x="579" y="1444"/>
                    <a:pt x="684" y="1255"/>
                    <a:pt x="791" y="1018"/>
                  </a:cubicBezTo>
                  <a:lnTo>
                    <a:pt x="791" y="1018"/>
                  </a:lnTo>
                  <a:lnTo>
                    <a:pt x="801" y="1022"/>
                  </a:lnTo>
                  <a:cubicBezTo>
                    <a:pt x="829" y="912"/>
                    <a:pt x="912" y="829"/>
                    <a:pt x="939" y="691"/>
                  </a:cubicBezTo>
                  <a:lnTo>
                    <a:pt x="994" y="497"/>
                  </a:lnTo>
                  <a:cubicBezTo>
                    <a:pt x="997" y="496"/>
                    <a:pt x="999" y="495"/>
                    <a:pt x="1001" y="494"/>
                  </a:cubicBezTo>
                  <a:lnTo>
                    <a:pt x="1001" y="494"/>
                  </a:lnTo>
                  <a:lnTo>
                    <a:pt x="2139" y="1154"/>
                  </a:lnTo>
                  <a:lnTo>
                    <a:pt x="2139" y="1154"/>
                  </a:lnTo>
                  <a:cubicBezTo>
                    <a:pt x="1924" y="1567"/>
                    <a:pt x="1768" y="1998"/>
                    <a:pt x="1703" y="2449"/>
                  </a:cubicBezTo>
                  <a:lnTo>
                    <a:pt x="1703" y="2449"/>
                  </a:lnTo>
                  <a:lnTo>
                    <a:pt x="927" y="2388"/>
                  </a:lnTo>
                  <a:lnTo>
                    <a:pt x="927" y="2388"/>
                  </a:lnTo>
                  <a:cubicBezTo>
                    <a:pt x="980" y="1986"/>
                    <a:pt x="1071" y="1600"/>
                    <a:pt x="1215" y="1217"/>
                  </a:cubicBezTo>
                  <a:lnTo>
                    <a:pt x="1215" y="1217"/>
                  </a:lnTo>
                  <a:lnTo>
                    <a:pt x="1430" y="1306"/>
                  </a:lnTo>
                  <a:lnTo>
                    <a:pt x="1430" y="1306"/>
                  </a:lnTo>
                  <a:cubicBezTo>
                    <a:pt x="1412" y="1339"/>
                    <a:pt x="1394" y="1371"/>
                    <a:pt x="1381" y="1409"/>
                  </a:cubicBezTo>
                  <a:lnTo>
                    <a:pt x="1326" y="1630"/>
                  </a:lnTo>
                  <a:lnTo>
                    <a:pt x="1243" y="1878"/>
                  </a:lnTo>
                  <a:lnTo>
                    <a:pt x="1215" y="1989"/>
                  </a:lnTo>
                  <a:cubicBezTo>
                    <a:pt x="1215" y="2016"/>
                    <a:pt x="1188" y="2099"/>
                    <a:pt x="1188" y="2127"/>
                  </a:cubicBezTo>
                  <a:lnTo>
                    <a:pt x="1464" y="2154"/>
                  </a:lnTo>
                  <a:cubicBezTo>
                    <a:pt x="1464" y="2127"/>
                    <a:pt x="1464" y="2099"/>
                    <a:pt x="1492" y="2072"/>
                  </a:cubicBezTo>
                  <a:lnTo>
                    <a:pt x="1519" y="1961"/>
                  </a:lnTo>
                  <a:lnTo>
                    <a:pt x="1602" y="1713"/>
                  </a:lnTo>
                  <a:lnTo>
                    <a:pt x="1646" y="1513"/>
                  </a:lnTo>
                  <a:lnTo>
                    <a:pt x="1646" y="1513"/>
                  </a:lnTo>
                  <a:lnTo>
                    <a:pt x="1657" y="1519"/>
                  </a:lnTo>
                  <a:cubicBezTo>
                    <a:pt x="1685" y="1409"/>
                    <a:pt x="1740" y="1326"/>
                    <a:pt x="1740" y="1298"/>
                  </a:cubicBezTo>
                  <a:lnTo>
                    <a:pt x="1795" y="1160"/>
                  </a:lnTo>
                  <a:lnTo>
                    <a:pt x="994" y="829"/>
                  </a:lnTo>
                  <a:lnTo>
                    <a:pt x="939" y="967"/>
                  </a:lnTo>
                  <a:cubicBezTo>
                    <a:pt x="718" y="1436"/>
                    <a:pt x="580" y="1933"/>
                    <a:pt x="525" y="2431"/>
                  </a:cubicBezTo>
                  <a:lnTo>
                    <a:pt x="525" y="2569"/>
                  </a:lnTo>
                  <a:lnTo>
                    <a:pt x="1906" y="2707"/>
                  </a:lnTo>
                  <a:lnTo>
                    <a:pt x="1906" y="2569"/>
                  </a:lnTo>
                  <a:cubicBezTo>
                    <a:pt x="1961" y="2072"/>
                    <a:pt x="2154" y="1547"/>
                    <a:pt x="2375" y="1105"/>
                  </a:cubicBezTo>
                  <a:lnTo>
                    <a:pt x="2458" y="967"/>
                  </a:lnTo>
                  <a:lnTo>
                    <a:pt x="8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2"/>
            <p:cNvSpPr/>
            <p:nvPr/>
          </p:nvSpPr>
          <p:spPr>
            <a:xfrm>
              <a:off x="6866750" y="1587700"/>
              <a:ext cx="143650" cy="86325"/>
            </a:xfrm>
            <a:custGeom>
              <a:avLst/>
              <a:gdLst/>
              <a:ahLst/>
              <a:cxnLst/>
              <a:rect l="l" t="t" r="r" b="b"/>
              <a:pathLst>
                <a:path w="5746" h="3453" extrusionOk="0">
                  <a:moveTo>
                    <a:pt x="4089" y="0"/>
                  </a:moveTo>
                  <a:cubicBezTo>
                    <a:pt x="3812" y="0"/>
                    <a:pt x="3564" y="55"/>
                    <a:pt x="3315" y="83"/>
                  </a:cubicBezTo>
                  <a:cubicBezTo>
                    <a:pt x="3177" y="138"/>
                    <a:pt x="3039" y="166"/>
                    <a:pt x="2929" y="194"/>
                  </a:cubicBezTo>
                  <a:cubicBezTo>
                    <a:pt x="2846" y="221"/>
                    <a:pt x="2708" y="276"/>
                    <a:pt x="2570" y="304"/>
                  </a:cubicBezTo>
                  <a:lnTo>
                    <a:pt x="2431" y="359"/>
                  </a:lnTo>
                  <a:lnTo>
                    <a:pt x="2901" y="1878"/>
                  </a:lnTo>
                  <a:lnTo>
                    <a:pt x="2791" y="1934"/>
                  </a:lnTo>
                  <a:lnTo>
                    <a:pt x="2570" y="2016"/>
                  </a:lnTo>
                  <a:cubicBezTo>
                    <a:pt x="2514" y="2044"/>
                    <a:pt x="2487" y="2044"/>
                    <a:pt x="2431" y="2099"/>
                  </a:cubicBezTo>
                  <a:lnTo>
                    <a:pt x="2321" y="2155"/>
                  </a:lnTo>
                  <a:cubicBezTo>
                    <a:pt x="2238" y="2210"/>
                    <a:pt x="2183" y="2265"/>
                    <a:pt x="2072" y="2293"/>
                  </a:cubicBezTo>
                  <a:cubicBezTo>
                    <a:pt x="1934" y="2403"/>
                    <a:pt x="1796" y="2514"/>
                    <a:pt x="1631" y="2652"/>
                  </a:cubicBezTo>
                  <a:cubicBezTo>
                    <a:pt x="1529" y="2753"/>
                    <a:pt x="1428" y="2854"/>
                    <a:pt x="1337" y="2956"/>
                  </a:cubicBezTo>
                  <a:lnTo>
                    <a:pt x="1337" y="2956"/>
                  </a:lnTo>
                  <a:lnTo>
                    <a:pt x="360" y="2112"/>
                  </a:lnTo>
                  <a:lnTo>
                    <a:pt x="360" y="2112"/>
                  </a:lnTo>
                  <a:cubicBezTo>
                    <a:pt x="779" y="1647"/>
                    <a:pt x="1295" y="1230"/>
                    <a:pt x="1875" y="927"/>
                  </a:cubicBezTo>
                  <a:lnTo>
                    <a:pt x="1875" y="927"/>
                  </a:lnTo>
                  <a:lnTo>
                    <a:pt x="2225" y="1607"/>
                  </a:lnTo>
                  <a:lnTo>
                    <a:pt x="2225" y="1607"/>
                  </a:lnTo>
                  <a:cubicBezTo>
                    <a:pt x="1896" y="1772"/>
                    <a:pt x="1586" y="1974"/>
                    <a:pt x="1311" y="2229"/>
                  </a:cubicBezTo>
                  <a:lnTo>
                    <a:pt x="1311" y="2229"/>
                  </a:lnTo>
                  <a:lnTo>
                    <a:pt x="1126" y="2057"/>
                  </a:lnTo>
                  <a:lnTo>
                    <a:pt x="1126" y="2057"/>
                  </a:lnTo>
                  <a:cubicBezTo>
                    <a:pt x="1231" y="1963"/>
                    <a:pt x="1340" y="1885"/>
                    <a:pt x="1465" y="1823"/>
                  </a:cubicBezTo>
                  <a:lnTo>
                    <a:pt x="1741" y="1713"/>
                  </a:lnTo>
                  <a:lnTo>
                    <a:pt x="1962" y="1575"/>
                  </a:lnTo>
                  <a:lnTo>
                    <a:pt x="1796" y="1326"/>
                  </a:lnTo>
                  <a:lnTo>
                    <a:pt x="1548" y="1464"/>
                  </a:lnTo>
                  <a:lnTo>
                    <a:pt x="1364" y="1625"/>
                  </a:lnTo>
                  <a:lnTo>
                    <a:pt x="1354" y="1602"/>
                  </a:lnTo>
                  <a:cubicBezTo>
                    <a:pt x="1161" y="1713"/>
                    <a:pt x="1023" y="1851"/>
                    <a:pt x="885" y="1989"/>
                  </a:cubicBezTo>
                  <a:lnTo>
                    <a:pt x="802" y="2099"/>
                  </a:lnTo>
                  <a:lnTo>
                    <a:pt x="1382" y="2762"/>
                  </a:lnTo>
                  <a:lnTo>
                    <a:pt x="1492" y="2652"/>
                  </a:lnTo>
                  <a:cubicBezTo>
                    <a:pt x="1796" y="2348"/>
                    <a:pt x="2155" y="2099"/>
                    <a:pt x="2570" y="1934"/>
                  </a:cubicBezTo>
                  <a:lnTo>
                    <a:pt x="2708" y="1851"/>
                  </a:lnTo>
                  <a:lnTo>
                    <a:pt x="2072" y="608"/>
                  </a:lnTo>
                  <a:lnTo>
                    <a:pt x="1934" y="691"/>
                  </a:lnTo>
                  <a:cubicBezTo>
                    <a:pt x="1244" y="1022"/>
                    <a:pt x="581" y="1519"/>
                    <a:pt x="111" y="2127"/>
                  </a:cubicBezTo>
                  <a:lnTo>
                    <a:pt x="1" y="2237"/>
                  </a:lnTo>
                  <a:lnTo>
                    <a:pt x="1465" y="3453"/>
                  </a:lnTo>
                  <a:lnTo>
                    <a:pt x="1548" y="3342"/>
                  </a:lnTo>
                  <a:cubicBezTo>
                    <a:pt x="1686" y="3204"/>
                    <a:pt x="1796" y="3066"/>
                    <a:pt x="1907" y="2955"/>
                  </a:cubicBezTo>
                  <a:cubicBezTo>
                    <a:pt x="2014" y="2848"/>
                    <a:pt x="2147" y="2767"/>
                    <a:pt x="2307" y="2661"/>
                  </a:cubicBezTo>
                  <a:lnTo>
                    <a:pt x="2307" y="2661"/>
                  </a:lnTo>
                  <a:lnTo>
                    <a:pt x="2321" y="2679"/>
                  </a:lnTo>
                  <a:cubicBezTo>
                    <a:pt x="2376" y="2652"/>
                    <a:pt x="2459" y="2624"/>
                    <a:pt x="2514" y="2541"/>
                  </a:cubicBezTo>
                  <a:lnTo>
                    <a:pt x="2625" y="2486"/>
                  </a:lnTo>
                  <a:cubicBezTo>
                    <a:pt x="2652" y="2486"/>
                    <a:pt x="2708" y="2431"/>
                    <a:pt x="2735" y="2403"/>
                  </a:cubicBezTo>
                  <a:lnTo>
                    <a:pt x="2984" y="2293"/>
                  </a:lnTo>
                  <a:lnTo>
                    <a:pt x="3205" y="2210"/>
                  </a:lnTo>
                  <a:lnTo>
                    <a:pt x="3343" y="2155"/>
                  </a:lnTo>
                  <a:lnTo>
                    <a:pt x="2839" y="644"/>
                  </a:lnTo>
                  <a:lnTo>
                    <a:pt x="2839" y="644"/>
                  </a:lnTo>
                  <a:cubicBezTo>
                    <a:pt x="2907" y="617"/>
                    <a:pt x="2975" y="599"/>
                    <a:pt x="3067" y="580"/>
                  </a:cubicBezTo>
                  <a:cubicBezTo>
                    <a:pt x="3205" y="553"/>
                    <a:pt x="3315" y="497"/>
                    <a:pt x="3426" y="497"/>
                  </a:cubicBezTo>
                  <a:lnTo>
                    <a:pt x="4144" y="415"/>
                  </a:lnTo>
                  <a:lnTo>
                    <a:pt x="4448" y="415"/>
                  </a:lnTo>
                  <a:cubicBezTo>
                    <a:pt x="4786" y="415"/>
                    <a:pt x="5125" y="436"/>
                    <a:pt x="5463" y="478"/>
                  </a:cubicBezTo>
                  <a:lnTo>
                    <a:pt x="5463" y="478"/>
                  </a:lnTo>
                  <a:lnTo>
                    <a:pt x="5167" y="1754"/>
                  </a:lnTo>
                  <a:lnTo>
                    <a:pt x="5167" y="1754"/>
                  </a:lnTo>
                  <a:cubicBezTo>
                    <a:pt x="4930" y="1703"/>
                    <a:pt x="4671" y="1685"/>
                    <a:pt x="4448" y="1685"/>
                  </a:cubicBezTo>
                  <a:cubicBezTo>
                    <a:pt x="4227" y="1685"/>
                    <a:pt x="4007" y="1703"/>
                    <a:pt x="3786" y="1724"/>
                  </a:cubicBezTo>
                  <a:lnTo>
                    <a:pt x="3786" y="1724"/>
                  </a:lnTo>
                  <a:lnTo>
                    <a:pt x="3625" y="936"/>
                  </a:lnTo>
                  <a:lnTo>
                    <a:pt x="3625" y="936"/>
                  </a:lnTo>
                  <a:cubicBezTo>
                    <a:pt x="3929" y="877"/>
                    <a:pt x="4216" y="856"/>
                    <a:pt x="4503" y="856"/>
                  </a:cubicBezTo>
                  <a:cubicBezTo>
                    <a:pt x="4595" y="856"/>
                    <a:pt x="4698" y="856"/>
                    <a:pt x="4798" y="864"/>
                  </a:cubicBezTo>
                  <a:lnTo>
                    <a:pt x="4798" y="864"/>
                  </a:lnTo>
                  <a:lnTo>
                    <a:pt x="4779" y="1133"/>
                  </a:lnTo>
                  <a:lnTo>
                    <a:pt x="4144" y="1133"/>
                  </a:lnTo>
                  <a:cubicBezTo>
                    <a:pt x="4089" y="1133"/>
                    <a:pt x="3978" y="1133"/>
                    <a:pt x="3868" y="1160"/>
                  </a:cubicBezTo>
                  <a:lnTo>
                    <a:pt x="3951" y="1436"/>
                  </a:lnTo>
                  <a:cubicBezTo>
                    <a:pt x="4006" y="1436"/>
                    <a:pt x="4089" y="1436"/>
                    <a:pt x="4144" y="1409"/>
                  </a:cubicBezTo>
                  <a:lnTo>
                    <a:pt x="5000" y="1409"/>
                  </a:lnTo>
                  <a:lnTo>
                    <a:pt x="5083" y="580"/>
                  </a:lnTo>
                  <a:lnTo>
                    <a:pt x="4945" y="580"/>
                  </a:lnTo>
                  <a:cubicBezTo>
                    <a:pt x="4779" y="580"/>
                    <a:pt x="4641" y="553"/>
                    <a:pt x="4448" y="553"/>
                  </a:cubicBezTo>
                  <a:cubicBezTo>
                    <a:pt x="4116" y="553"/>
                    <a:pt x="3730" y="580"/>
                    <a:pt x="3398" y="635"/>
                  </a:cubicBezTo>
                  <a:lnTo>
                    <a:pt x="3260" y="691"/>
                  </a:lnTo>
                  <a:lnTo>
                    <a:pt x="3536" y="2016"/>
                  </a:lnTo>
                  <a:lnTo>
                    <a:pt x="3674" y="1989"/>
                  </a:lnTo>
                  <a:cubicBezTo>
                    <a:pt x="3895" y="1961"/>
                    <a:pt x="4171" y="1934"/>
                    <a:pt x="4420" y="1934"/>
                  </a:cubicBezTo>
                  <a:cubicBezTo>
                    <a:pt x="4696" y="1934"/>
                    <a:pt x="4972" y="1961"/>
                    <a:pt x="5221" y="1989"/>
                  </a:cubicBezTo>
                  <a:lnTo>
                    <a:pt x="5359" y="2016"/>
                  </a:lnTo>
                  <a:lnTo>
                    <a:pt x="5746" y="166"/>
                  </a:lnTo>
                  <a:lnTo>
                    <a:pt x="5608" y="138"/>
                  </a:lnTo>
                  <a:cubicBezTo>
                    <a:pt x="5221" y="55"/>
                    <a:pt x="4807" y="0"/>
                    <a:pt x="4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2"/>
            <p:cNvSpPr/>
            <p:nvPr/>
          </p:nvSpPr>
          <p:spPr>
            <a:xfrm>
              <a:off x="7011075" y="1602200"/>
              <a:ext cx="110500" cy="124300"/>
            </a:xfrm>
            <a:custGeom>
              <a:avLst/>
              <a:gdLst/>
              <a:ahLst/>
              <a:cxnLst/>
              <a:rect l="l" t="t" r="r" b="b"/>
              <a:pathLst>
                <a:path w="4420" h="4972" extrusionOk="0">
                  <a:moveTo>
                    <a:pt x="719" y="0"/>
                  </a:moveTo>
                  <a:lnTo>
                    <a:pt x="0" y="1768"/>
                  </a:lnTo>
                  <a:lnTo>
                    <a:pt x="139" y="1823"/>
                  </a:lnTo>
                  <a:cubicBezTo>
                    <a:pt x="442" y="1961"/>
                    <a:pt x="746" y="2127"/>
                    <a:pt x="1022" y="2348"/>
                  </a:cubicBezTo>
                  <a:lnTo>
                    <a:pt x="1133" y="2403"/>
                  </a:lnTo>
                  <a:lnTo>
                    <a:pt x="1243" y="2486"/>
                  </a:lnTo>
                  <a:cubicBezTo>
                    <a:pt x="1299" y="2541"/>
                    <a:pt x="1381" y="2624"/>
                    <a:pt x="1437" y="2652"/>
                  </a:cubicBezTo>
                  <a:cubicBezTo>
                    <a:pt x="1575" y="2790"/>
                    <a:pt x="1685" y="2928"/>
                    <a:pt x="1796" y="3038"/>
                  </a:cubicBezTo>
                  <a:lnTo>
                    <a:pt x="1879" y="3176"/>
                  </a:lnTo>
                  <a:lnTo>
                    <a:pt x="3183" y="2223"/>
                  </a:lnTo>
                  <a:lnTo>
                    <a:pt x="3183" y="2223"/>
                  </a:lnTo>
                  <a:cubicBezTo>
                    <a:pt x="3687" y="2940"/>
                    <a:pt x="4008" y="3804"/>
                    <a:pt x="4127" y="4631"/>
                  </a:cubicBezTo>
                  <a:lnTo>
                    <a:pt x="4127" y="4631"/>
                  </a:lnTo>
                  <a:lnTo>
                    <a:pt x="2799" y="4792"/>
                  </a:lnTo>
                  <a:lnTo>
                    <a:pt x="2799" y="4792"/>
                  </a:lnTo>
                  <a:cubicBezTo>
                    <a:pt x="2732" y="4333"/>
                    <a:pt x="2574" y="3877"/>
                    <a:pt x="2356" y="3438"/>
                  </a:cubicBezTo>
                  <a:lnTo>
                    <a:pt x="2356" y="3438"/>
                  </a:lnTo>
                  <a:lnTo>
                    <a:pt x="3038" y="3037"/>
                  </a:lnTo>
                  <a:lnTo>
                    <a:pt x="3038" y="3037"/>
                  </a:lnTo>
                  <a:lnTo>
                    <a:pt x="3039" y="3038"/>
                  </a:lnTo>
                  <a:lnTo>
                    <a:pt x="3094" y="3204"/>
                  </a:lnTo>
                  <a:lnTo>
                    <a:pt x="3177" y="3370"/>
                  </a:lnTo>
                  <a:cubicBezTo>
                    <a:pt x="3204" y="3425"/>
                    <a:pt x="3204" y="3480"/>
                    <a:pt x="3232" y="3563"/>
                  </a:cubicBezTo>
                  <a:lnTo>
                    <a:pt x="3244" y="3556"/>
                  </a:lnTo>
                  <a:lnTo>
                    <a:pt x="3244" y="3556"/>
                  </a:lnTo>
                  <a:cubicBezTo>
                    <a:pt x="3278" y="3672"/>
                    <a:pt x="3346" y="3770"/>
                    <a:pt x="3370" y="3867"/>
                  </a:cubicBezTo>
                  <a:lnTo>
                    <a:pt x="3453" y="4060"/>
                  </a:lnTo>
                  <a:lnTo>
                    <a:pt x="3205" y="4113"/>
                  </a:lnTo>
                  <a:lnTo>
                    <a:pt x="3205" y="4113"/>
                  </a:lnTo>
                  <a:cubicBezTo>
                    <a:pt x="3144" y="3829"/>
                    <a:pt x="3043" y="3548"/>
                    <a:pt x="2900" y="3287"/>
                  </a:cubicBezTo>
                  <a:lnTo>
                    <a:pt x="2652" y="3342"/>
                  </a:lnTo>
                  <a:cubicBezTo>
                    <a:pt x="2790" y="3618"/>
                    <a:pt x="2900" y="3922"/>
                    <a:pt x="2956" y="4254"/>
                  </a:cubicBezTo>
                  <a:lnTo>
                    <a:pt x="3011" y="4392"/>
                  </a:lnTo>
                  <a:lnTo>
                    <a:pt x="3840" y="4198"/>
                  </a:lnTo>
                  <a:lnTo>
                    <a:pt x="3701" y="3701"/>
                  </a:lnTo>
                  <a:cubicBezTo>
                    <a:pt x="3646" y="3563"/>
                    <a:pt x="3591" y="3453"/>
                    <a:pt x="3563" y="3315"/>
                  </a:cubicBezTo>
                  <a:cubicBezTo>
                    <a:pt x="3508" y="3232"/>
                    <a:pt x="3508" y="3204"/>
                    <a:pt x="3480" y="3149"/>
                  </a:cubicBezTo>
                  <a:lnTo>
                    <a:pt x="3398" y="2955"/>
                  </a:lnTo>
                  <a:lnTo>
                    <a:pt x="3342" y="2790"/>
                  </a:lnTo>
                  <a:lnTo>
                    <a:pt x="3315" y="2735"/>
                  </a:lnTo>
                  <a:lnTo>
                    <a:pt x="3232" y="2652"/>
                  </a:lnTo>
                  <a:lnTo>
                    <a:pt x="3177" y="2514"/>
                  </a:lnTo>
                  <a:lnTo>
                    <a:pt x="1961" y="3204"/>
                  </a:lnTo>
                  <a:lnTo>
                    <a:pt x="2017" y="3342"/>
                  </a:lnTo>
                  <a:cubicBezTo>
                    <a:pt x="2293" y="3784"/>
                    <a:pt x="2431" y="4309"/>
                    <a:pt x="2514" y="4834"/>
                  </a:cubicBezTo>
                  <a:lnTo>
                    <a:pt x="2514" y="4972"/>
                  </a:lnTo>
                  <a:lnTo>
                    <a:pt x="2752" y="4944"/>
                  </a:lnTo>
                  <a:lnTo>
                    <a:pt x="2818" y="4944"/>
                  </a:lnTo>
                  <a:cubicBezTo>
                    <a:pt x="2817" y="4942"/>
                    <a:pt x="2817" y="4939"/>
                    <a:pt x="2817" y="4937"/>
                  </a:cubicBezTo>
                  <a:lnTo>
                    <a:pt x="2817" y="4937"/>
                  </a:lnTo>
                  <a:lnTo>
                    <a:pt x="4420" y="4751"/>
                  </a:lnTo>
                  <a:lnTo>
                    <a:pt x="4364" y="4613"/>
                  </a:lnTo>
                  <a:cubicBezTo>
                    <a:pt x="4281" y="3618"/>
                    <a:pt x="3895" y="2624"/>
                    <a:pt x="3259" y="1795"/>
                  </a:cubicBezTo>
                  <a:lnTo>
                    <a:pt x="3177" y="1685"/>
                  </a:lnTo>
                  <a:lnTo>
                    <a:pt x="1875" y="2636"/>
                  </a:lnTo>
                  <a:lnTo>
                    <a:pt x="1875" y="2636"/>
                  </a:lnTo>
                  <a:cubicBezTo>
                    <a:pt x="1794" y="2537"/>
                    <a:pt x="1713" y="2450"/>
                    <a:pt x="1658" y="2375"/>
                  </a:cubicBezTo>
                  <a:cubicBezTo>
                    <a:pt x="1575" y="2320"/>
                    <a:pt x="1519" y="2237"/>
                    <a:pt x="1437" y="2210"/>
                  </a:cubicBezTo>
                  <a:lnTo>
                    <a:pt x="1326" y="2099"/>
                  </a:lnTo>
                  <a:lnTo>
                    <a:pt x="1243" y="2044"/>
                  </a:lnTo>
                  <a:lnTo>
                    <a:pt x="1229" y="2061"/>
                  </a:lnTo>
                  <a:lnTo>
                    <a:pt x="1229" y="2061"/>
                  </a:lnTo>
                  <a:cubicBezTo>
                    <a:pt x="941" y="1847"/>
                    <a:pt x="673" y="1694"/>
                    <a:pt x="389" y="1568"/>
                  </a:cubicBezTo>
                  <a:lnTo>
                    <a:pt x="389" y="1568"/>
                  </a:lnTo>
                  <a:lnTo>
                    <a:pt x="866" y="366"/>
                  </a:lnTo>
                  <a:lnTo>
                    <a:pt x="866" y="366"/>
                  </a:lnTo>
                  <a:cubicBezTo>
                    <a:pt x="1455" y="623"/>
                    <a:pt x="1982" y="984"/>
                    <a:pt x="2446" y="1449"/>
                  </a:cubicBezTo>
                  <a:lnTo>
                    <a:pt x="2446" y="1449"/>
                  </a:lnTo>
                  <a:lnTo>
                    <a:pt x="1891" y="2004"/>
                  </a:lnTo>
                  <a:lnTo>
                    <a:pt x="1891" y="2004"/>
                  </a:lnTo>
                  <a:cubicBezTo>
                    <a:pt x="1642" y="1769"/>
                    <a:pt x="1347" y="1539"/>
                    <a:pt x="1031" y="1353"/>
                  </a:cubicBezTo>
                  <a:lnTo>
                    <a:pt x="1031" y="1353"/>
                  </a:lnTo>
                  <a:lnTo>
                    <a:pt x="1133" y="1133"/>
                  </a:lnTo>
                  <a:lnTo>
                    <a:pt x="1243" y="1215"/>
                  </a:lnTo>
                  <a:cubicBezTo>
                    <a:pt x="1326" y="1271"/>
                    <a:pt x="1409" y="1298"/>
                    <a:pt x="1437" y="1354"/>
                  </a:cubicBezTo>
                  <a:lnTo>
                    <a:pt x="1658" y="1519"/>
                  </a:lnTo>
                  <a:lnTo>
                    <a:pt x="1740" y="1575"/>
                  </a:lnTo>
                  <a:lnTo>
                    <a:pt x="1851" y="1685"/>
                  </a:lnTo>
                  <a:lnTo>
                    <a:pt x="2072" y="1492"/>
                  </a:lnTo>
                  <a:lnTo>
                    <a:pt x="1961" y="1381"/>
                  </a:lnTo>
                  <a:lnTo>
                    <a:pt x="1851" y="1271"/>
                  </a:lnTo>
                  <a:lnTo>
                    <a:pt x="1658" y="1105"/>
                  </a:lnTo>
                  <a:cubicBezTo>
                    <a:pt x="1547" y="1022"/>
                    <a:pt x="1464" y="995"/>
                    <a:pt x="1409" y="939"/>
                  </a:cubicBezTo>
                  <a:lnTo>
                    <a:pt x="1160" y="801"/>
                  </a:lnTo>
                  <a:lnTo>
                    <a:pt x="1022" y="718"/>
                  </a:lnTo>
                  <a:lnTo>
                    <a:pt x="608" y="1492"/>
                  </a:lnTo>
                  <a:lnTo>
                    <a:pt x="746" y="1547"/>
                  </a:lnTo>
                  <a:cubicBezTo>
                    <a:pt x="1133" y="1768"/>
                    <a:pt x="1464" y="2044"/>
                    <a:pt x="1796" y="2348"/>
                  </a:cubicBezTo>
                  <a:lnTo>
                    <a:pt x="1879" y="2458"/>
                  </a:lnTo>
                  <a:lnTo>
                    <a:pt x="2900" y="1492"/>
                  </a:lnTo>
                  <a:lnTo>
                    <a:pt x="2790" y="1381"/>
                  </a:lnTo>
                  <a:cubicBezTo>
                    <a:pt x="2238" y="829"/>
                    <a:pt x="1575" y="387"/>
                    <a:pt x="857" y="55"/>
                  </a:cubicBezTo>
                  <a:lnTo>
                    <a:pt x="7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2"/>
            <p:cNvSpPr/>
            <p:nvPr/>
          </p:nvSpPr>
          <p:spPr>
            <a:xfrm>
              <a:off x="6908875" y="1662275"/>
              <a:ext cx="138125" cy="138100"/>
            </a:xfrm>
            <a:custGeom>
              <a:avLst/>
              <a:gdLst/>
              <a:ahLst/>
              <a:cxnLst/>
              <a:rect l="l" t="t" r="r" b="b"/>
              <a:pathLst>
                <a:path w="5525" h="5524" extrusionOk="0">
                  <a:moveTo>
                    <a:pt x="2763" y="0"/>
                  </a:moveTo>
                  <a:cubicBezTo>
                    <a:pt x="1244" y="0"/>
                    <a:pt x="1" y="1243"/>
                    <a:pt x="1" y="2762"/>
                  </a:cubicBezTo>
                  <a:cubicBezTo>
                    <a:pt x="1" y="4281"/>
                    <a:pt x="1244" y="5524"/>
                    <a:pt x="2763" y="5524"/>
                  </a:cubicBezTo>
                  <a:cubicBezTo>
                    <a:pt x="4282" y="5524"/>
                    <a:pt x="5525" y="4281"/>
                    <a:pt x="5525" y="2762"/>
                  </a:cubicBezTo>
                  <a:cubicBezTo>
                    <a:pt x="5525" y="1243"/>
                    <a:pt x="4282" y="0"/>
                    <a:pt x="2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2"/>
            <p:cNvSpPr/>
            <p:nvPr/>
          </p:nvSpPr>
          <p:spPr>
            <a:xfrm>
              <a:off x="6938575" y="2124525"/>
              <a:ext cx="81500" cy="73925"/>
            </a:xfrm>
            <a:custGeom>
              <a:avLst/>
              <a:gdLst/>
              <a:ahLst/>
              <a:cxnLst/>
              <a:rect l="l" t="t" r="r" b="b"/>
              <a:pathLst>
                <a:path w="3260" h="2957" extrusionOk="0">
                  <a:moveTo>
                    <a:pt x="1613" y="1"/>
                  </a:moveTo>
                  <a:cubicBezTo>
                    <a:pt x="940" y="1"/>
                    <a:pt x="335" y="463"/>
                    <a:pt x="194" y="1147"/>
                  </a:cubicBezTo>
                  <a:cubicBezTo>
                    <a:pt x="0" y="1948"/>
                    <a:pt x="498" y="2722"/>
                    <a:pt x="1298" y="2915"/>
                  </a:cubicBezTo>
                  <a:cubicBezTo>
                    <a:pt x="1415" y="2943"/>
                    <a:pt x="1532" y="2957"/>
                    <a:pt x="1646" y="2957"/>
                  </a:cubicBezTo>
                  <a:cubicBezTo>
                    <a:pt x="2313" y="2957"/>
                    <a:pt x="2901" y="2494"/>
                    <a:pt x="3066" y="1810"/>
                  </a:cubicBezTo>
                  <a:cubicBezTo>
                    <a:pt x="3259" y="1009"/>
                    <a:pt x="2762" y="208"/>
                    <a:pt x="1961" y="43"/>
                  </a:cubicBezTo>
                  <a:cubicBezTo>
                    <a:pt x="1844" y="14"/>
                    <a:pt x="1728" y="1"/>
                    <a:pt x="16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2"/>
            <p:cNvSpPr/>
            <p:nvPr/>
          </p:nvSpPr>
          <p:spPr>
            <a:xfrm>
              <a:off x="6956525" y="2138700"/>
              <a:ext cx="44900" cy="44900"/>
            </a:xfrm>
            <a:custGeom>
              <a:avLst/>
              <a:gdLst/>
              <a:ahLst/>
              <a:cxnLst/>
              <a:rect l="l" t="t" r="r" b="b"/>
              <a:pathLst>
                <a:path w="1796" h="1796" extrusionOk="0">
                  <a:moveTo>
                    <a:pt x="912" y="0"/>
                  </a:moveTo>
                  <a:cubicBezTo>
                    <a:pt x="415" y="0"/>
                    <a:pt x="0" y="415"/>
                    <a:pt x="0" y="912"/>
                  </a:cubicBezTo>
                  <a:cubicBezTo>
                    <a:pt x="0" y="1381"/>
                    <a:pt x="415" y="1796"/>
                    <a:pt x="912" y="1796"/>
                  </a:cubicBezTo>
                  <a:cubicBezTo>
                    <a:pt x="1381" y="1796"/>
                    <a:pt x="1796" y="1381"/>
                    <a:pt x="1796" y="912"/>
                  </a:cubicBezTo>
                  <a:cubicBezTo>
                    <a:pt x="1796" y="415"/>
                    <a:pt x="1381" y="0"/>
                    <a:pt x="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2"/>
            <p:cNvSpPr/>
            <p:nvPr/>
          </p:nvSpPr>
          <p:spPr>
            <a:xfrm>
              <a:off x="6957225" y="2073150"/>
              <a:ext cx="43525" cy="39975"/>
            </a:xfrm>
            <a:custGeom>
              <a:avLst/>
              <a:gdLst/>
              <a:ahLst/>
              <a:cxnLst/>
              <a:rect l="l" t="t" r="r" b="b"/>
              <a:pathLst>
                <a:path w="1741" h="1599" extrusionOk="0">
                  <a:moveTo>
                    <a:pt x="869" y="0"/>
                  </a:moveTo>
                  <a:cubicBezTo>
                    <a:pt x="511" y="0"/>
                    <a:pt x="203" y="235"/>
                    <a:pt x="111" y="606"/>
                  </a:cubicBezTo>
                  <a:cubicBezTo>
                    <a:pt x="0" y="1020"/>
                    <a:pt x="249" y="1462"/>
                    <a:pt x="663" y="1573"/>
                  </a:cubicBezTo>
                  <a:cubicBezTo>
                    <a:pt x="729" y="1590"/>
                    <a:pt x="796" y="1599"/>
                    <a:pt x="862" y="1599"/>
                  </a:cubicBezTo>
                  <a:cubicBezTo>
                    <a:pt x="1210" y="1599"/>
                    <a:pt x="1537" y="1364"/>
                    <a:pt x="1630" y="993"/>
                  </a:cubicBezTo>
                  <a:cubicBezTo>
                    <a:pt x="1740" y="579"/>
                    <a:pt x="1492" y="137"/>
                    <a:pt x="1077" y="26"/>
                  </a:cubicBezTo>
                  <a:cubicBezTo>
                    <a:pt x="1007" y="9"/>
                    <a:pt x="937" y="0"/>
                    <a:pt x="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2"/>
            <p:cNvSpPr/>
            <p:nvPr/>
          </p:nvSpPr>
          <p:spPr>
            <a:xfrm>
              <a:off x="6966875" y="2080700"/>
              <a:ext cx="24200" cy="24875"/>
            </a:xfrm>
            <a:custGeom>
              <a:avLst/>
              <a:gdLst/>
              <a:ahLst/>
              <a:cxnLst/>
              <a:rect l="l" t="t" r="r" b="b"/>
              <a:pathLst>
                <a:path w="968" h="995" extrusionOk="0">
                  <a:moveTo>
                    <a:pt x="498" y="0"/>
                  </a:moveTo>
                  <a:cubicBezTo>
                    <a:pt x="222" y="0"/>
                    <a:pt x="1" y="221"/>
                    <a:pt x="1" y="498"/>
                  </a:cubicBezTo>
                  <a:cubicBezTo>
                    <a:pt x="1" y="774"/>
                    <a:pt x="222" y="995"/>
                    <a:pt x="498" y="995"/>
                  </a:cubicBezTo>
                  <a:cubicBezTo>
                    <a:pt x="774" y="995"/>
                    <a:pt x="967" y="774"/>
                    <a:pt x="967" y="498"/>
                  </a:cubicBezTo>
                  <a:cubicBezTo>
                    <a:pt x="967" y="221"/>
                    <a:pt x="774" y="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 name="Google Shape;504;p42"/>
          <p:cNvGrpSpPr/>
          <p:nvPr/>
        </p:nvGrpSpPr>
        <p:grpSpPr>
          <a:xfrm>
            <a:off x="790288" y="679578"/>
            <a:ext cx="830773" cy="800602"/>
            <a:chOff x="790288" y="679578"/>
            <a:chExt cx="830773" cy="800602"/>
          </a:xfrm>
        </p:grpSpPr>
        <p:sp>
          <p:nvSpPr>
            <p:cNvPr id="505" name="Google Shape;505;p42"/>
            <p:cNvSpPr/>
            <p:nvPr/>
          </p:nvSpPr>
          <p:spPr>
            <a:xfrm rot="-1380400">
              <a:off x="879088" y="783862"/>
              <a:ext cx="653173" cy="587338"/>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2"/>
            <p:cNvSpPr/>
            <p:nvPr/>
          </p:nvSpPr>
          <p:spPr>
            <a:xfrm rot="-1380400">
              <a:off x="1387726" y="1198548"/>
              <a:ext cx="79589" cy="86688"/>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2"/>
            <p:cNvSpPr/>
            <p:nvPr/>
          </p:nvSpPr>
          <p:spPr>
            <a:xfrm rot="-1380400">
              <a:off x="1274865" y="1014241"/>
              <a:ext cx="258162" cy="103152"/>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2"/>
            <p:cNvSpPr/>
            <p:nvPr/>
          </p:nvSpPr>
          <p:spPr>
            <a:xfrm rot="-1380400">
              <a:off x="1077698" y="808726"/>
              <a:ext cx="91902" cy="404563"/>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2"/>
            <p:cNvSpPr/>
            <p:nvPr/>
          </p:nvSpPr>
          <p:spPr>
            <a:xfrm rot="-1380400">
              <a:off x="968505" y="861642"/>
              <a:ext cx="519599" cy="538411"/>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2"/>
            <p:cNvSpPr/>
            <p:nvPr/>
          </p:nvSpPr>
          <p:spPr>
            <a:xfrm rot="-1380400">
              <a:off x="963834" y="1199437"/>
              <a:ext cx="273304" cy="227842"/>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 name="Google Shape;511;p42"/>
          <p:cNvGrpSpPr/>
          <p:nvPr/>
        </p:nvGrpSpPr>
        <p:grpSpPr>
          <a:xfrm>
            <a:off x="8105098" y="4149335"/>
            <a:ext cx="496723" cy="497438"/>
            <a:chOff x="2210125" y="1340500"/>
            <a:chExt cx="486125" cy="486825"/>
          </a:xfrm>
        </p:grpSpPr>
        <p:sp>
          <p:nvSpPr>
            <p:cNvPr id="512" name="Google Shape;512;p42"/>
            <p:cNvSpPr/>
            <p:nvPr/>
          </p:nvSpPr>
          <p:spPr>
            <a:xfrm>
              <a:off x="2396575" y="1340500"/>
              <a:ext cx="122225" cy="250675"/>
            </a:xfrm>
            <a:custGeom>
              <a:avLst/>
              <a:gdLst/>
              <a:ahLst/>
              <a:cxnLst/>
              <a:rect l="l" t="t" r="r" b="b"/>
              <a:pathLst>
                <a:path w="4889" h="10027" extrusionOk="0">
                  <a:moveTo>
                    <a:pt x="3176" y="1"/>
                  </a:moveTo>
                  <a:lnTo>
                    <a:pt x="3149" y="83"/>
                  </a:lnTo>
                  <a:cubicBezTo>
                    <a:pt x="3038" y="277"/>
                    <a:pt x="2734" y="912"/>
                    <a:pt x="2596" y="1602"/>
                  </a:cubicBezTo>
                  <a:cubicBezTo>
                    <a:pt x="2293" y="1188"/>
                    <a:pt x="1519" y="415"/>
                    <a:pt x="1519" y="415"/>
                  </a:cubicBezTo>
                  <a:cubicBezTo>
                    <a:pt x="1464" y="553"/>
                    <a:pt x="138" y="2348"/>
                    <a:pt x="83" y="4779"/>
                  </a:cubicBezTo>
                  <a:cubicBezTo>
                    <a:pt x="0" y="7264"/>
                    <a:pt x="1326" y="9225"/>
                    <a:pt x="1740" y="9805"/>
                  </a:cubicBezTo>
                  <a:cubicBezTo>
                    <a:pt x="1851" y="9943"/>
                    <a:pt x="1878" y="10026"/>
                    <a:pt x="1878" y="10026"/>
                  </a:cubicBezTo>
                  <a:cubicBezTo>
                    <a:pt x="1878" y="10026"/>
                    <a:pt x="1906" y="9971"/>
                    <a:pt x="1934" y="9971"/>
                  </a:cubicBezTo>
                  <a:cubicBezTo>
                    <a:pt x="1989" y="9943"/>
                    <a:pt x="2044" y="9916"/>
                    <a:pt x="2072" y="9888"/>
                  </a:cubicBezTo>
                  <a:cubicBezTo>
                    <a:pt x="2154" y="9805"/>
                    <a:pt x="2265" y="9750"/>
                    <a:pt x="2348" y="9640"/>
                  </a:cubicBezTo>
                  <a:cubicBezTo>
                    <a:pt x="3176" y="8922"/>
                    <a:pt x="4668" y="7292"/>
                    <a:pt x="4778" y="4585"/>
                  </a:cubicBezTo>
                  <a:cubicBezTo>
                    <a:pt x="4889" y="1105"/>
                    <a:pt x="3176" y="1"/>
                    <a:pt x="3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2"/>
            <p:cNvSpPr/>
            <p:nvPr/>
          </p:nvSpPr>
          <p:spPr>
            <a:xfrm>
              <a:off x="2446275" y="1340500"/>
              <a:ext cx="72525" cy="247900"/>
            </a:xfrm>
            <a:custGeom>
              <a:avLst/>
              <a:gdLst/>
              <a:ahLst/>
              <a:cxnLst/>
              <a:rect l="l" t="t" r="r" b="b"/>
              <a:pathLst>
                <a:path w="2901" h="9916" extrusionOk="0">
                  <a:moveTo>
                    <a:pt x="1188" y="1"/>
                  </a:moveTo>
                  <a:lnTo>
                    <a:pt x="1161" y="56"/>
                  </a:lnTo>
                  <a:cubicBezTo>
                    <a:pt x="1520" y="442"/>
                    <a:pt x="1962" y="1299"/>
                    <a:pt x="2155" y="2873"/>
                  </a:cubicBezTo>
                  <a:cubicBezTo>
                    <a:pt x="2431" y="4862"/>
                    <a:pt x="1934" y="7347"/>
                    <a:pt x="1" y="9916"/>
                  </a:cubicBezTo>
                  <a:cubicBezTo>
                    <a:pt x="28" y="9916"/>
                    <a:pt x="56" y="9888"/>
                    <a:pt x="84" y="9861"/>
                  </a:cubicBezTo>
                  <a:cubicBezTo>
                    <a:pt x="166" y="9805"/>
                    <a:pt x="277" y="9723"/>
                    <a:pt x="360" y="9640"/>
                  </a:cubicBezTo>
                  <a:cubicBezTo>
                    <a:pt x="1188" y="8894"/>
                    <a:pt x="2680" y="7292"/>
                    <a:pt x="2790" y="4585"/>
                  </a:cubicBezTo>
                  <a:cubicBezTo>
                    <a:pt x="2901" y="1105"/>
                    <a:pt x="1188" y="1"/>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2"/>
            <p:cNvSpPr/>
            <p:nvPr/>
          </p:nvSpPr>
          <p:spPr>
            <a:xfrm>
              <a:off x="2396575" y="1350850"/>
              <a:ext cx="77350" cy="240325"/>
            </a:xfrm>
            <a:custGeom>
              <a:avLst/>
              <a:gdLst/>
              <a:ahLst/>
              <a:cxnLst/>
              <a:rect l="l" t="t" r="r" b="b"/>
              <a:pathLst>
                <a:path w="3094" h="9613" extrusionOk="0">
                  <a:moveTo>
                    <a:pt x="1519" y="1"/>
                  </a:moveTo>
                  <a:lnTo>
                    <a:pt x="1519" y="1"/>
                  </a:lnTo>
                  <a:cubicBezTo>
                    <a:pt x="1464" y="111"/>
                    <a:pt x="193" y="1934"/>
                    <a:pt x="83" y="4365"/>
                  </a:cubicBezTo>
                  <a:cubicBezTo>
                    <a:pt x="0" y="6795"/>
                    <a:pt x="1326" y="8784"/>
                    <a:pt x="1740" y="9391"/>
                  </a:cubicBezTo>
                  <a:cubicBezTo>
                    <a:pt x="1795" y="9502"/>
                    <a:pt x="1878" y="9557"/>
                    <a:pt x="1878" y="9612"/>
                  </a:cubicBezTo>
                  <a:cubicBezTo>
                    <a:pt x="1878" y="9612"/>
                    <a:pt x="1934" y="9529"/>
                    <a:pt x="2072" y="9419"/>
                  </a:cubicBezTo>
                  <a:cubicBezTo>
                    <a:pt x="2154" y="9364"/>
                    <a:pt x="2265" y="9281"/>
                    <a:pt x="2348" y="9198"/>
                  </a:cubicBezTo>
                  <a:cubicBezTo>
                    <a:pt x="2320" y="9115"/>
                    <a:pt x="2265" y="9005"/>
                    <a:pt x="2210" y="8922"/>
                  </a:cubicBezTo>
                  <a:cubicBezTo>
                    <a:pt x="2458" y="7845"/>
                    <a:pt x="2734" y="6381"/>
                    <a:pt x="2873" y="5690"/>
                  </a:cubicBezTo>
                  <a:cubicBezTo>
                    <a:pt x="3094" y="4696"/>
                    <a:pt x="2734" y="2376"/>
                    <a:pt x="2569" y="2376"/>
                  </a:cubicBezTo>
                  <a:cubicBezTo>
                    <a:pt x="2403" y="2376"/>
                    <a:pt x="2458" y="4033"/>
                    <a:pt x="2265" y="5497"/>
                  </a:cubicBezTo>
                  <a:cubicBezTo>
                    <a:pt x="2182" y="5967"/>
                    <a:pt x="2016" y="7127"/>
                    <a:pt x="1878" y="8148"/>
                  </a:cubicBezTo>
                  <a:cubicBezTo>
                    <a:pt x="1464" y="7209"/>
                    <a:pt x="939" y="5828"/>
                    <a:pt x="829" y="4420"/>
                  </a:cubicBezTo>
                  <a:cubicBezTo>
                    <a:pt x="663" y="2017"/>
                    <a:pt x="1464" y="139"/>
                    <a:pt x="1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2"/>
            <p:cNvSpPr/>
            <p:nvPr/>
          </p:nvSpPr>
          <p:spPr>
            <a:xfrm>
              <a:off x="2388275" y="1574575"/>
              <a:ext cx="113275" cy="252050"/>
            </a:xfrm>
            <a:custGeom>
              <a:avLst/>
              <a:gdLst/>
              <a:ahLst/>
              <a:cxnLst/>
              <a:rect l="l" t="t" r="r" b="b"/>
              <a:pathLst>
                <a:path w="4531" h="10082" extrusionOk="0">
                  <a:moveTo>
                    <a:pt x="2210" y="0"/>
                  </a:moveTo>
                  <a:cubicBezTo>
                    <a:pt x="2210" y="0"/>
                    <a:pt x="2183" y="56"/>
                    <a:pt x="2072" y="166"/>
                  </a:cubicBezTo>
                  <a:cubicBezTo>
                    <a:pt x="1630" y="719"/>
                    <a:pt x="277" y="2597"/>
                    <a:pt x="139" y="5027"/>
                  </a:cubicBezTo>
                  <a:cubicBezTo>
                    <a:pt x="1" y="7458"/>
                    <a:pt x="995" y="9363"/>
                    <a:pt x="1078" y="9501"/>
                  </a:cubicBezTo>
                  <a:cubicBezTo>
                    <a:pt x="1078" y="9501"/>
                    <a:pt x="1824" y="8811"/>
                    <a:pt x="2127" y="8424"/>
                  </a:cubicBezTo>
                  <a:cubicBezTo>
                    <a:pt x="2210" y="9142"/>
                    <a:pt x="2459" y="9778"/>
                    <a:pt x="2514" y="9971"/>
                  </a:cubicBezTo>
                  <a:cubicBezTo>
                    <a:pt x="2542" y="10054"/>
                    <a:pt x="2542" y="10081"/>
                    <a:pt x="2542" y="10081"/>
                  </a:cubicBezTo>
                  <a:cubicBezTo>
                    <a:pt x="2542" y="10081"/>
                    <a:pt x="4199" y="9115"/>
                    <a:pt x="4392" y="5635"/>
                  </a:cubicBezTo>
                  <a:cubicBezTo>
                    <a:pt x="4530" y="2928"/>
                    <a:pt x="3315" y="1160"/>
                    <a:pt x="2625" y="415"/>
                  </a:cubicBezTo>
                  <a:lnTo>
                    <a:pt x="2376" y="166"/>
                  </a:lnTo>
                  <a:lnTo>
                    <a:pt x="2266" y="56"/>
                  </a:lnTo>
                  <a:lnTo>
                    <a:pt x="22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2"/>
            <p:cNvSpPr/>
            <p:nvPr/>
          </p:nvSpPr>
          <p:spPr>
            <a:xfrm>
              <a:off x="2446275" y="1577325"/>
              <a:ext cx="55950" cy="250000"/>
            </a:xfrm>
            <a:custGeom>
              <a:avLst/>
              <a:gdLst/>
              <a:ahLst/>
              <a:cxnLst/>
              <a:rect l="l" t="t" r="r" b="b"/>
              <a:pathLst>
                <a:path w="2238" h="10000" extrusionOk="0">
                  <a:moveTo>
                    <a:pt x="1" y="1"/>
                  </a:moveTo>
                  <a:cubicBezTo>
                    <a:pt x="1520" y="2680"/>
                    <a:pt x="1741" y="5193"/>
                    <a:pt x="1382" y="7182"/>
                  </a:cubicBezTo>
                  <a:cubicBezTo>
                    <a:pt x="1050" y="8729"/>
                    <a:pt x="581" y="9530"/>
                    <a:pt x="222" y="9889"/>
                  </a:cubicBezTo>
                  <a:cubicBezTo>
                    <a:pt x="277" y="9971"/>
                    <a:pt x="277" y="9999"/>
                    <a:pt x="277" y="9999"/>
                  </a:cubicBezTo>
                  <a:cubicBezTo>
                    <a:pt x="277" y="9999"/>
                    <a:pt x="1934" y="9032"/>
                    <a:pt x="2100" y="5552"/>
                  </a:cubicBezTo>
                  <a:cubicBezTo>
                    <a:pt x="2238" y="2846"/>
                    <a:pt x="1023" y="1078"/>
                    <a:pt x="332" y="332"/>
                  </a:cubicBezTo>
                  <a:lnTo>
                    <a:pt x="84" y="8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2"/>
            <p:cNvSpPr/>
            <p:nvPr/>
          </p:nvSpPr>
          <p:spPr>
            <a:xfrm>
              <a:off x="2388275" y="1574575"/>
              <a:ext cx="72525" cy="237550"/>
            </a:xfrm>
            <a:custGeom>
              <a:avLst/>
              <a:gdLst/>
              <a:ahLst/>
              <a:cxnLst/>
              <a:rect l="l" t="t" r="r" b="b"/>
              <a:pathLst>
                <a:path w="2901" h="9502" extrusionOk="0">
                  <a:moveTo>
                    <a:pt x="2210" y="0"/>
                  </a:moveTo>
                  <a:cubicBezTo>
                    <a:pt x="2210" y="0"/>
                    <a:pt x="2127" y="56"/>
                    <a:pt x="2072" y="166"/>
                  </a:cubicBezTo>
                  <a:cubicBezTo>
                    <a:pt x="1658" y="719"/>
                    <a:pt x="277" y="2597"/>
                    <a:pt x="139" y="5027"/>
                  </a:cubicBezTo>
                  <a:cubicBezTo>
                    <a:pt x="1" y="7458"/>
                    <a:pt x="995" y="9391"/>
                    <a:pt x="1078" y="9501"/>
                  </a:cubicBezTo>
                  <a:cubicBezTo>
                    <a:pt x="1023" y="9363"/>
                    <a:pt x="443" y="7430"/>
                    <a:pt x="829" y="5027"/>
                  </a:cubicBezTo>
                  <a:cubicBezTo>
                    <a:pt x="1023" y="3646"/>
                    <a:pt x="1630" y="2320"/>
                    <a:pt x="2072" y="1409"/>
                  </a:cubicBezTo>
                  <a:cubicBezTo>
                    <a:pt x="2100" y="2459"/>
                    <a:pt x="2127" y="3591"/>
                    <a:pt x="2183" y="4116"/>
                  </a:cubicBezTo>
                  <a:cubicBezTo>
                    <a:pt x="2238" y="5580"/>
                    <a:pt x="2045" y="7237"/>
                    <a:pt x="2210" y="7237"/>
                  </a:cubicBezTo>
                  <a:cubicBezTo>
                    <a:pt x="2376" y="7237"/>
                    <a:pt x="2901" y="5000"/>
                    <a:pt x="2790" y="3978"/>
                  </a:cubicBezTo>
                  <a:cubicBezTo>
                    <a:pt x="2763" y="3287"/>
                    <a:pt x="2625" y="1796"/>
                    <a:pt x="2486" y="719"/>
                  </a:cubicBezTo>
                  <a:cubicBezTo>
                    <a:pt x="2542" y="608"/>
                    <a:pt x="2625" y="525"/>
                    <a:pt x="2652" y="442"/>
                  </a:cubicBezTo>
                  <a:lnTo>
                    <a:pt x="2404" y="194"/>
                  </a:lnTo>
                  <a:lnTo>
                    <a:pt x="221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2"/>
            <p:cNvSpPr/>
            <p:nvPr/>
          </p:nvSpPr>
          <p:spPr>
            <a:xfrm>
              <a:off x="2446275" y="1527575"/>
              <a:ext cx="249300" cy="119025"/>
            </a:xfrm>
            <a:custGeom>
              <a:avLst/>
              <a:gdLst/>
              <a:ahLst/>
              <a:cxnLst/>
              <a:rect l="l" t="t" r="r" b="b"/>
              <a:pathLst>
                <a:path w="9972" h="4761" extrusionOk="0">
                  <a:moveTo>
                    <a:pt x="5033" y="0"/>
                  </a:moveTo>
                  <a:cubicBezTo>
                    <a:pt x="2840" y="0"/>
                    <a:pt x="1033" y="1091"/>
                    <a:pt x="332" y="1577"/>
                  </a:cubicBezTo>
                  <a:cubicBezTo>
                    <a:pt x="305" y="1604"/>
                    <a:pt x="222" y="1632"/>
                    <a:pt x="194" y="1659"/>
                  </a:cubicBezTo>
                  <a:cubicBezTo>
                    <a:pt x="56" y="1770"/>
                    <a:pt x="1" y="1798"/>
                    <a:pt x="1" y="1798"/>
                  </a:cubicBezTo>
                  <a:cubicBezTo>
                    <a:pt x="1" y="1798"/>
                    <a:pt x="28" y="1853"/>
                    <a:pt x="56" y="1908"/>
                  </a:cubicBezTo>
                  <a:cubicBezTo>
                    <a:pt x="84" y="1936"/>
                    <a:pt x="139" y="2019"/>
                    <a:pt x="166" y="2046"/>
                  </a:cubicBezTo>
                  <a:cubicBezTo>
                    <a:pt x="222" y="2129"/>
                    <a:pt x="305" y="2212"/>
                    <a:pt x="415" y="2322"/>
                  </a:cubicBezTo>
                  <a:cubicBezTo>
                    <a:pt x="1133" y="3151"/>
                    <a:pt x="2763" y="4642"/>
                    <a:pt x="5442" y="4753"/>
                  </a:cubicBezTo>
                  <a:cubicBezTo>
                    <a:pt x="5575" y="4758"/>
                    <a:pt x="5704" y="4761"/>
                    <a:pt x="5830" y="4761"/>
                  </a:cubicBezTo>
                  <a:cubicBezTo>
                    <a:pt x="9050" y="4761"/>
                    <a:pt x="9971" y="3123"/>
                    <a:pt x="9971" y="3123"/>
                  </a:cubicBezTo>
                  <a:lnTo>
                    <a:pt x="9888" y="3068"/>
                  </a:lnTo>
                  <a:cubicBezTo>
                    <a:pt x="9695" y="2985"/>
                    <a:pt x="9060" y="2681"/>
                    <a:pt x="8369" y="2543"/>
                  </a:cubicBezTo>
                  <a:cubicBezTo>
                    <a:pt x="8784" y="2212"/>
                    <a:pt x="9557" y="1466"/>
                    <a:pt x="9557" y="1466"/>
                  </a:cubicBezTo>
                  <a:cubicBezTo>
                    <a:pt x="9474" y="1383"/>
                    <a:pt x="8867" y="969"/>
                    <a:pt x="7928" y="610"/>
                  </a:cubicBezTo>
                  <a:cubicBezTo>
                    <a:pt x="7209" y="334"/>
                    <a:pt x="6270" y="30"/>
                    <a:pt x="5193" y="2"/>
                  </a:cubicBezTo>
                  <a:cubicBezTo>
                    <a:pt x="5140" y="1"/>
                    <a:pt x="5086" y="0"/>
                    <a:pt x="5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2"/>
            <p:cNvSpPr/>
            <p:nvPr/>
          </p:nvSpPr>
          <p:spPr>
            <a:xfrm>
              <a:off x="2448350" y="1575275"/>
              <a:ext cx="247900" cy="69875"/>
            </a:xfrm>
            <a:custGeom>
              <a:avLst/>
              <a:gdLst/>
              <a:ahLst/>
              <a:cxnLst/>
              <a:rect l="l" t="t" r="r" b="b"/>
              <a:pathLst>
                <a:path w="9916" h="2795" extrusionOk="0">
                  <a:moveTo>
                    <a:pt x="1" y="0"/>
                  </a:moveTo>
                  <a:lnTo>
                    <a:pt x="1" y="0"/>
                  </a:lnTo>
                  <a:cubicBezTo>
                    <a:pt x="11" y="8"/>
                    <a:pt x="21" y="15"/>
                    <a:pt x="31" y="23"/>
                  </a:cubicBezTo>
                  <a:lnTo>
                    <a:pt x="31" y="23"/>
                  </a:lnTo>
                  <a:cubicBezTo>
                    <a:pt x="22" y="14"/>
                    <a:pt x="12" y="6"/>
                    <a:pt x="1" y="0"/>
                  </a:cubicBezTo>
                  <a:close/>
                  <a:moveTo>
                    <a:pt x="31" y="23"/>
                  </a:moveTo>
                  <a:cubicBezTo>
                    <a:pt x="65" y="58"/>
                    <a:pt x="78" y="111"/>
                    <a:pt x="56" y="111"/>
                  </a:cubicBezTo>
                  <a:cubicBezTo>
                    <a:pt x="111" y="166"/>
                    <a:pt x="166" y="276"/>
                    <a:pt x="277" y="387"/>
                  </a:cubicBezTo>
                  <a:cubicBezTo>
                    <a:pt x="1023" y="1215"/>
                    <a:pt x="2624" y="2679"/>
                    <a:pt x="5331" y="2790"/>
                  </a:cubicBezTo>
                  <a:cubicBezTo>
                    <a:pt x="5442" y="2793"/>
                    <a:pt x="5550" y="2795"/>
                    <a:pt x="5655" y="2795"/>
                  </a:cubicBezTo>
                  <a:cubicBezTo>
                    <a:pt x="8880" y="2795"/>
                    <a:pt x="9916" y="1215"/>
                    <a:pt x="9916" y="1215"/>
                  </a:cubicBezTo>
                  <a:lnTo>
                    <a:pt x="9861" y="1160"/>
                  </a:lnTo>
                  <a:cubicBezTo>
                    <a:pt x="9474" y="1519"/>
                    <a:pt x="8618" y="1961"/>
                    <a:pt x="7044" y="2182"/>
                  </a:cubicBezTo>
                  <a:cubicBezTo>
                    <a:pt x="6721" y="2227"/>
                    <a:pt x="6385" y="2251"/>
                    <a:pt x="6037" y="2251"/>
                  </a:cubicBezTo>
                  <a:cubicBezTo>
                    <a:pt x="4254" y="2251"/>
                    <a:pt x="2172" y="1625"/>
                    <a:pt x="31" y="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2"/>
            <p:cNvSpPr/>
            <p:nvPr/>
          </p:nvSpPr>
          <p:spPr>
            <a:xfrm>
              <a:off x="2455950" y="1528900"/>
              <a:ext cx="189900" cy="50175"/>
            </a:xfrm>
            <a:custGeom>
              <a:avLst/>
              <a:gdLst/>
              <a:ahLst/>
              <a:cxnLst/>
              <a:rect l="l" t="t" r="r" b="b"/>
              <a:pathLst>
                <a:path w="7596" h="2007" extrusionOk="0">
                  <a:moveTo>
                    <a:pt x="4650" y="0"/>
                  </a:moveTo>
                  <a:cubicBezTo>
                    <a:pt x="2468" y="0"/>
                    <a:pt x="720" y="1072"/>
                    <a:pt x="0" y="1551"/>
                  </a:cubicBezTo>
                  <a:lnTo>
                    <a:pt x="56" y="1579"/>
                  </a:lnTo>
                  <a:cubicBezTo>
                    <a:pt x="111" y="1551"/>
                    <a:pt x="221" y="1524"/>
                    <a:pt x="332" y="1468"/>
                  </a:cubicBezTo>
                  <a:cubicBezTo>
                    <a:pt x="1409" y="1662"/>
                    <a:pt x="2845" y="1855"/>
                    <a:pt x="3536" y="1966"/>
                  </a:cubicBezTo>
                  <a:cubicBezTo>
                    <a:pt x="3740" y="1994"/>
                    <a:pt x="4001" y="2006"/>
                    <a:pt x="4286" y="2006"/>
                  </a:cubicBezTo>
                  <a:cubicBezTo>
                    <a:pt x="5387" y="2006"/>
                    <a:pt x="6850" y="1827"/>
                    <a:pt x="6850" y="1717"/>
                  </a:cubicBezTo>
                  <a:cubicBezTo>
                    <a:pt x="6850" y="1579"/>
                    <a:pt x="5220" y="1662"/>
                    <a:pt x="3729" y="1468"/>
                  </a:cubicBezTo>
                  <a:cubicBezTo>
                    <a:pt x="3260" y="1441"/>
                    <a:pt x="2127" y="1303"/>
                    <a:pt x="1078" y="1192"/>
                  </a:cubicBezTo>
                  <a:cubicBezTo>
                    <a:pt x="2017" y="888"/>
                    <a:pt x="3398" y="502"/>
                    <a:pt x="4806" y="446"/>
                  </a:cubicBezTo>
                  <a:cubicBezTo>
                    <a:pt x="5069" y="426"/>
                    <a:pt x="5325" y="418"/>
                    <a:pt x="5574" y="418"/>
                  </a:cubicBezTo>
                  <a:cubicBezTo>
                    <a:pt x="6342" y="418"/>
                    <a:pt x="7032" y="501"/>
                    <a:pt x="7596" y="585"/>
                  </a:cubicBezTo>
                  <a:cubicBezTo>
                    <a:pt x="6878" y="308"/>
                    <a:pt x="5966" y="32"/>
                    <a:pt x="4889" y="5"/>
                  </a:cubicBezTo>
                  <a:cubicBezTo>
                    <a:pt x="4809" y="2"/>
                    <a:pt x="4729" y="0"/>
                    <a:pt x="4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2"/>
            <p:cNvSpPr/>
            <p:nvPr/>
          </p:nvSpPr>
          <p:spPr>
            <a:xfrm>
              <a:off x="2210125" y="1521775"/>
              <a:ext cx="252050" cy="106275"/>
            </a:xfrm>
            <a:custGeom>
              <a:avLst/>
              <a:gdLst/>
              <a:ahLst/>
              <a:cxnLst/>
              <a:rect l="l" t="t" r="r" b="b"/>
              <a:pathLst>
                <a:path w="10082" h="4251" extrusionOk="0">
                  <a:moveTo>
                    <a:pt x="4590" y="0"/>
                  </a:moveTo>
                  <a:cubicBezTo>
                    <a:pt x="2389" y="0"/>
                    <a:pt x="738" y="873"/>
                    <a:pt x="609" y="925"/>
                  </a:cubicBezTo>
                  <a:cubicBezTo>
                    <a:pt x="609" y="925"/>
                    <a:pt x="1299" y="1698"/>
                    <a:pt x="1658" y="2002"/>
                  </a:cubicBezTo>
                  <a:cubicBezTo>
                    <a:pt x="940" y="2085"/>
                    <a:pt x="305" y="2306"/>
                    <a:pt x="111" y="2389"/>
                  </a:cubicBezTo>
                  <a:cubicBezTo>
                    <a:pt x="56" y="2416"/>
                    <a:pt x="1" y="2416"/>
                    <a:pt x="1" y="2416"/>
                  </a:cubicBezTo>
                  <a:cubicBezTo>
                    <a:pt x="1" y="2416"/>
                    <a:pt x="968" y="4073"/>
                    <a:pt x="4448" y="4239"/>
                  </a:cubicBezTo>
                  <a:cubicBezTo>
                    <a:pt x="4594" y="4247"/>
                    <a:pt x="4738" y="4250"/>
                    <a:pt x="4879" y="4250"/>
                  </a:cubicBezTo>
                  <a:cubicBezTo>
                    <a:pt x="7343" y="4250"/>
                    <a:pt x="8962" y="3152"/>
                    <a:pt x="9668" y="2499"/>
                  </a:cubicBezTo>
                  <a:lnTo>
                    <a:pt x="9916" y="2251"/>
                  </a:lnTo>
                  <a:lnTo>
                    <a:pt x="10027" y="2140"/>
                  </a:lnTo>
                  <a:cubicBezTo>
                    <a:pt x="10082" y="2112"/>
                    <a:pt x="10082" y="2085"/>
                    <a:pt x="10082" y="2085"/>
                  </a:cubicBezTo>
                  <a:cubicBezTo>
                    <a:pt x="10082" y="2085"/>
                    <a:pt x="10027" y="2030"/>
                    <a:pt x="9916" y="1947"/>
                  </a:cubicBezTo>
                  <a:cubicBezTo>
                    <a:pt x="9364" y="1477"/>
                    <a:pt x="7513" y="151"/>
                    <a:pt x="5055" y="13"/>
                  </a:cubicBezTo>
                  <a:cubicBezTo>
                    <a:pt x="4898" y="4"/>
                    <a:pt x="4743" y="0"/>
                    <a:pt x="4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2"/>
            <p:cNvSpPr/>
            <p:nvPr/>
          </p:nvSpPr>
          <p:spPr>
            <a:xfrm>
              <a:off x="2210125" y="1575275"/>
              <a:ext cx="250675" cy="52775"/>
            </a:xfrm>
            <a:custGeom>
              <a:avLst/>
              <a:gdLst/>
              <a:ahLst/>
              <a:cxnLst/>
              <a:rect l="l" t="t" r="r" b="b"/>
              <a:pathLst>
                <a:path w="10027" h="2111" extrusionOk="0">
                  <a:moveTo>
                    <a:pt x="10027" y="0"/>
                  </a:moveTo>
                  <a:lnTo>
                    <a:pt x="10027" y="0"/>
                  </a:lnTo>
                  <a:cubicBezTo>
                    <a:pt x="8046" y="1111"/>
                    <a:pt x="6170" y="1543"/>
                    <a:pt x="4537" y="1543"/>
                  </a:cubicBezTo>
                  <a:cubicBezTo>
                    <a:pt x="3938" y="1543"/>
                    <a:pt x="3372" y="1485"/>
                    <a:pt x="2846" y="1381"/>
                  </a:cubicBezTo>
                  <a:cubicBezTo>
                    <a:pt x="1299" y="1077"/>
                    <a:pt x="498" y="580"/>
                    <a:pt x="111" y="249"/>
                  </a:cubicBezTo>
                  <a:cubicBezTo>
                    <a:pt x="56" y="276"/>
                    <a:pt x="1" y="276"/>
                    <a:pt x="1" y="276"/>
                  </a:cubicBezTo>
                  <a:cubicBezTo>
                    <a:pt x="1" y="276"/>
                    <a:pt x="968" y="1933"/>
                    <a:pt x="4448" y="2099"/>
                  </a:cubicBezTo>
                  <a:cubicBezTo>
                    <a:pt x="4594" y="2107"/>
                    <a:pt x="4738" y="2110"/>
                    <a:pt x="4879" y="2110"/>
                  </a:cubicBezTo>
                  <a:cubicBezTo>
                    <a:pt x="7343" y="2110"/>
                    <a:pt x="8962" y="1012"/>
                    <a:pt x="9668" y="359"/>
                  </a:cubicBezTo>
                  <a:lnTo>
                    <a:pt x="9916" y="111"/>
                  </a:lnTo>
                  <a:lnTo>
                    <a:pt x="100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2"/>
            <p:cNvSpPr/>
            <p:nvPr/>
          </p:nvSpPr>
          <p:spPr>
            <a:xfrm>
              <a:off x="2226025" y="1520400"/>
              <a:ext cx="237550" cy="67550"/>
            </a:xfrm>
            <a:custGeom>
              <a:avLst/>
              <a:gdLst/>
              <a:ahLst/>
              <a:cxnLst/>
              <a:rect l="l" t="t" r="r" b="b"/>
              <a:pathLst>
                <a:path w="9502" h="2702" extrusionOk="0">
                  <a:moveTo>
                    <a:pt x="3997" y="0"/>
                  </a:moveTo>
                  <a:cubicBezTo>
                    <a:pt x="1807" y="0"/>
                    <a:pt x="104" y="900"/>
                    <a:pt x="0" y="952"/>
                  </a:cubicBezTo>
                  <a:cubicBezTo>
                    <a:pt x="106" y="931"/>
                    <a:pt x="1262" y="587"/>
                    <a:pt x="2863" y="587"/>
                  </a:cubicBezTo>
                  <a:cubicBezTo>
                    <a:pt x="3355" y="587"/>
                    <a:pt x="3889" y="619"/>
                    <a:pt x="4447" y="704"/>
                  </a:cubicBezTo>
                  <a:cubicBezTo>
                    <a:pt x="5828" y="925"/>
                    <a:pt x="7181" y="1505"/>
                    <a:pt x="8065" y="1946"/>
                  </a:cubicBezTo>
                  <a:cubicBezTo>
                    <a:pt x="7043" y="2002"/>
                    <a:pt x="5883" y="2029"/>
                    <a:pt x="5386" y="2057"/>
                  </a:cubicBezTo>
                  <a:cubicBezTo>
                    <a:pt x="5134" y="2071"/>
                    <a:pt x="4878" y="2076"/>
                    <a:pt x="4626" y="2076"/>
                  </a:cubicBezTo>
                  <a:cubicBezTo>
                    <a:pt x="3814" y="2076"/>
                    <a:pt x="3045" y="2021"/>
                    <a:pt x="2608" y="2021"/>
                  </a:cubicBezTo>
                  <a:cubicBezTo>
                    <a:pt x="2375" y="2021"/>
                    <a:pt x="2237" y="2037"/>
                    <a:pt x="2237" y="2085"/>
                  </a:cubicBezTo>
                  <a:cubicBezTo>
                    <a:pt x="2237" y="2263"/>
                    <a:pt x="4148" y="2701"/>
                    <a:pt x="5266" y="2701"/>
                  </a:cubicBezTo>
                  <a:cubicBezTo>
                    <a:pt x="5358" y="2701"/>
                    <a:pt x="5444" y="2698"/>
                    <a:pt x="5524" y="2692"/>
                  </a:cubicBezTo>
                  <a:cubicBezTo>
                    <a:pt x="6215" y="2637"/>
                    <a:pt x="7706" y="2499"/>
                    <a:pt x="8756" y="2361"/>
                  </a:cubicBezTo>
                  <a:cubicBezTo>
                    <a:pt x="8866" y="2444"/>
                    <a:pt x="8976" y="2499"/>
                    <a:pt x="9032" y="2554"/>
                  </a:cubicBezTo>
                  <a:lnTo>
                    <a:pt x="9280" y="2306"/>
                  </a:lnTo>
                  <a:cubicBezTo>
                    <a:pt x="9418" y="2195"/>
                    <a:pt x="9446" y="2085"/>
                    <a:pt x="9501" y="2085"/>
                  </a:cubicBezTo>
                  <a:cubicBezTo>
                    <a:pt x="9501" y="2085"/>
                    <a:pt x="9418" y="2029"/>
                    <a:pt x="9308" y="1946"/>
                  </a:cubicBezTo>
                  <a:cubicBezTo>
                    <a:pt x="8756" y="1532"/>
                    <a:pt x="6905" y="151"/>
                    <a:pt x="4447" y="13"/>
                  </a:cubicBezTo>
                  <a:cubicBezTo>
                    <a:pt x="4295" y="4"/>
                    <a:pt x="4145" y="0"/>
                    <a:pt x="3997" y="0"/>
                  </a:cubicBezTo>
                  <a:close/>
                </a:path>
              </a:pathLst>
            </a:custGeom>
            <a:solidFill>
              <a:srgbClr val="DB3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2"/>
            <p:cNvSpPr/>
            <p:nvPr/>
          </p:nvSpPr>
          <p:spPr>
            <a:xfrm>
              <a:off x="2275725" y="1395025"/>
              <a:ext cx="179550" cy="200975"/>
            </a:xfrm>
            <a:custGeom>
              <a:avLst/>
              <a:gdLst/>
              <a:ahLst/>
              <a:cxnLst/>
              <a:rect l="l" t="t" r="r" b="b"/>
              <a:pathLst>
                <a:path w="7182" h="8039" extrusionOk="0">
                  <a:moveTo>
                    <a:pt x="1239" y="1"/>
                  </a:moveTo>
                  <a:cubicBezTo>
                    <a:pt x="1011" y="1"/>
                    <a:pt x="885" y="29"/>
                    <a:pt x="885" y="29"/>
                  </a:cubicBezTo>
                  <a:cubicBezTo>
                    <a:pt x="885" y="29"/>
                    <a:pt x="912" y="57"/>
                    <a:pt x="912" y="140"/>
                  </a:cubicBezTo>
                  <a:cubicBezTo>
                    <a:pt x="967" y="388"/>
                    <a:pt x="1188" y="1023"/>
                    <a:pt x="1603" y="1631"/>
                  </a:cubicBezTo>
                  <a:cubicBezTo>
                    <a:pt x="1078" y="1548"/>
                    <a:pt x="1" y="1548"/>
                    <a:pt x="1" y="1548"/>
                  </a:cubicBezTo>
                  <a:lnTo>
                    <a:pt x="1" y="1548"/>
                  </a:lnTo>
                  <a:cubicBezTo>
                    <a:pt x="1" y="1659"/>
                    <a:pt x="387" y="3868"/>
                    <a:pt x="2045" y="5636"/>
                  </a:cubicBezTo>
                  <a:cubicBezTo>
                    <a:pt x="3729" y="7431"/>
                    <a:pt x="6049" y="7873"/>
                    <a:pt x="6768" y="8011"/>
                  </a:cubicBezTo>
                  <a:cubicBezTo>
                    <a:pt x="6906" y="8011"/>
                    <a:pt x="7016" y="8039"/>
                    <a:pt x="7016" y="8039"/>
                  </a:cubicBezTo>
                  <a:lnTo>
                    <a:pt x="7016" y="7901"/>
                  </a:lnTo>
                  <a:cubicBezTo>
                    <a:pt x="7044" y="7873"/>
                    <a:pt x="7044" y="7845"/>
                    <a:pt x="7044" y="7762"/>
                  </a:cubicBezTo>
                  <a:cubicBezTo>
                    <a:pt x="7044" y="7707"/>
                    <a:pt x="7071" y="7569"/>
                    <a:pt x="7071" y="7431"/>
                  </a:cubicBezTo>
                  <a:cubicBezTo>
                    <a:pt x="7182" y="6354"/>
                    <a:pt x="7071" y="4144"/>
                    <a:pt x="5248" y="2183"/>
                  </a:cubicBezTo>
                  <a:cubicBezTo>
                    <a:pt x="3456" y="247"/>
                    <a:pt x="1909" y="1"/>
                    <a:pt x="1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2"/>
            <p:cNvSpPr/>
            <p:nvPr/>
          </p:nvSpPr>
          <p:spPr>
            <a:xfrm>
              <a:off x="2297825" y="1394225"/>
              <a:ext cx="157450" cy="198325"/>
            </a:xfrm>
            <a:custGeom>
              <a:avLst/>
              <a:gdLst/>
              <a:ahLst/>
              <a:cxnLst/>
              <a:rect l="l" t="t" r="r" b="b"/>
              <a:pathLst>
                <a:path w="6298" h="7933" extrusionOk="0">
                  <a:moveTo>
                    <a:pt x="387" y="0"/>
                  </a:moveTo>
                  <a:cubicBezTo>
                    <a:pt x="139" y="0"/>
                    <a:pt x="1" y="33"/>
                    <a:pt x="1" y="33"/>
                  </a:cubicBezTo>
                  <a:cubicBezTo>
                    <a:pt x="1" y="33"/>
                    <a:pt x="28" y="61"/>
                    <a:pt x="28" y="116"/>
                  </a:cubicBezTo>
                  <a:cubicBezTo>
                    <a:pt x="553" y="172"/>
                    <a:pt x="1464" y="448"/>
                    <a:pt x="2707" y="1414"/>
                  </a:cubicBezTo>
                  <a:cubicBezTo>
                    <a:pt x="4337" y="2657"/>
                    <a:pt x="5718" y="4756"/>
                    <a:pt x="6160" y="7933"/>
                  </a:cubicBezTo>
                  <a:lnTo>
                    <a:pt x="6160" y="7767"/>
                  </a:lnTo>
                  <a:cubicBezTo>
                    <a:pt x="6160" y="7684"/>
                    <a:pt x="6187" y="7546"/>
                    <a:pt x="6187" y="7408"/>
                  </a:cubicBezTo>
                  <a:cubicBezTo>
                    <a:pt x="6298" y="6331"/>
                    <a:pt x="6187" y="4121"/>
                    <a:pt x="4364" y="2160"/>
                  </a:cubicBezTo>
                  <a:cubicBezTo>
                    <a:pt x="2600" y="254"/>
                    <a:pt x="1074"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2"/>
            <p:cNvSpPr/>
            <p:nvPr/>
          </p:nvSpPr>
          <p:spPr>
            <a:xfrm>
              <a:off x="2277125" y="1433725"/>
              <a:ext cx="176075" cy="162275"/>
            </a:xfrm>
            <a:custGeom>
              <a:avLst/>
              <a:gdLst/>
              <a:ahLst/>
              <a:cxnLst/>
              <a:rect l="l" t="t" r="r" b="b"/>
              <a:pathLst>
                <a:path w="7043" h="6491" extrusionOk="0">
                  <a:moveTo>
                    <a:pt x="0" y="0"/>
                  </a:moveTo>
                  <a:cubicBezTo>
                    <a:pt x="28" y="138"/>
                    <a:pt x="414" y="2320"/>
                    <a:pt x="2016" y="4088"/>
                  </a:cubicBezTo>
                  <a:cubicBezTo>
                    <a:pt x="3729" y="5883"/>
                    <a:pt x="6021" y="6325"/>
                    <a:pt x="6767" y="6463"/>
                  </a:cubicBezTo>
                  <a:cubicBezTo>
                    <a:pt x="6905" y="6491"/>
                    <a:pt x="6960" y="6491"/>
                    <a:pt x="6988" y="6491"/>
                  </a:cubicBezTo>
                  <a:cubicBezTo>
                    <a:pt x="6960" y="6491"/>
                    <a:pt x="6988" y="6380"/>
                    <a:pt x="6988" y="6214"/>
                  </a:cubicBezTo>
                  <a:cubicBezTo>
                    <a:pt x="6988" y="6104"/>
                    <a:pt x="7043" y="6021"/>
                    <a:pt x="7043" y="5883"/>
                  </a:cubicBezTo>
                  <a:cubicBezTo>
                    <a:pt x="6960" y="5828"/>
                    <a:pt x="6850" y="5800"/>
                    <a:pt x="6712" y="5773"/>
                  </a:cubicBezTo>
                  <a:cubicBezTo>
                    <a:pt x="6132" y="4833"/>
                    <a:pt x="5303" y="3591"/>
                    <a:pt x="4916" y="3011"/>
                  </a:cubicBezTo>
                  <a:cubicBezTo>
                    <a:pt x="4363" y="2195"/>
                    <a:pt x="2657" y="902"/>
                    <a:pt x="2402" y="902"/>
                  </a:cubicBezTo>
                  <a:cubicBezTo>
                    <a:pt x="2389" y="902"/>
                    <a:pt x="2380" y="905"/>
                    <a:pt x="2375" y="912"/>
                  </a:cubicBezTo>
                  <a:cubicBezTo>
                    <a:pt x="2265" y="1050"/>
                    <a:pt x="3480" y="2154"/>
                    <a:pt x="4336" y="3342"/>
                  </a:cubicBezTo>
                  <a:cubicBezTo>
                    <a:pt x="4640" y="3756"/>
                    <a:pt x="5303" y="4695"/>
                    <a:pt x="5966" y="5496"/>
                  </a:cubicBezTo>
                  <a:cubicBezTo>
                    <a:pt x="4999" y="5110"/>
                    <a:pt x="3673" y="4502"/>
                    <a:pt x="2624" y="3591"/>
                  </a:cubicBezTo>
                  <a:cubicBezTo>
                    <a:pt x="773" y="2016"/>
                    <a:pt x="28" y="111"/>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2"/>
            <p:cNvSpPr/>
            <p:nvPr/>
          </p:nvSpPr>
          <p:spPr>
            <a:xfrm>
              <a:off x="2440750" y="1584250"/>
              <a:ext cx="196825" cy="188525"/>
            </a:xfrm>
            <a:custGeom>
              <a:avLst/>
              <a:gdLst/>
              <a:ahLst/>
              <a:cxnLst/>
              <a:rect l="l" t="t" r="r" b="b"/>
              <a:pathLst>
                <a:path w="7873" h="7541" extrusionOk="0">
                  <a:moveTo>
                    <a:pt x="139" y="0"/>
                  </a:moveTo>
                  <a:cubicBezTo>
                    <a:pt x="28" y="0"/>
                    <a:pt x="1" y="28"/>
                    <a:pt x="1" y="28"/>
                  </a:cubicBezTo>
                  <a:cubicBezTo>
                    <a:pt x="1" y="28"/>
                    <a:pt x="1" y="138"/>
                    <a:pt x="28" y="221"/>
                  </a:cubicBezTo>
                  <a:cubicBezTo>
                    <a:pt x="139" y="967"/>
                    <a:pt x="470" y="3232"/>
                    <a:pt x="2100" y="5054"/>
                  </a:cubicBezTo>
                  <a:cubicBezTo>
                    <a:pt x="3729" y="6850"/>
                    <a:pt x="5773" y="7513"/>
                    <a:pt x="5911" y="7540"/>
                  </a:cubicBezTo>
                  <a:cubicBezTo>
                    <a:pt x="5911" y="7540"/>
                    <a:pt x="5939" y="6546"/>
                    <a:pt x="5911" y="6021"/>
                  </a:cubicBezTo>
                  <a:lnTo>
                    <a:pt x="5911" y="6021"/>
                  </a:lnTo>
                  <a:cubicBezTo>
                    <a:pt x="6464" y="6491"/>
                    <a:pt x="7071" y="6794"/>
                    <a:pt x="7292" y="6850"/>
                  </a:cubicBezTo>
                  <a:cubicBezTo>
                    <a:pt x="7348" y="6905"/>
                    <a:pt x="7375" y="6905"/>
                    <a:pt x="7375" y="6905"/>
                  </a:cubicBezTo>
                  <a:cubicBezTo>
                    <a:pt x="7375" y="6905"/>
                    <a:pt x="7872" y="5054"/>
                    <a:pt x="5525" y="2431"/>
                  </a:cubicBezTo>
                  <a:cubicBezTo>
                    <a:pt x="3729" y="442"/>
                    <a:pt x="1630" y="55"/>
                    <a:pt x="6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2"/>
            <p:cNvSpPr/>
            <p:nvPr/>
          </p:nvSpPr>
          <p:spPr>
            <a:xfrm>
              <a:off x="2443525" y="1584250"/>
              <a:ext cx="193350" cy="172625"/>
            </a:xfrm>
            <a:custGeom>
              <a:avLst/>
              <a:gdLst/>
              <a:ahLst/>
              <a:cxnLst/>
              <a:rect l="l" t="t" r="r" b="b"/>
              <a:pathLst>
                <a:path w="7734" h="6905" extrusionOk="0">
                  <a:moveTo>
                    <a:pt x="138" y="0"/>
                  </a:moveTo>
                  <a:cubicBezTo>
                    <a:pt x="111" y="0"/>
                    <a:pt x="28" y="0"/>
                    <a:pt x="0" y="28"/>
                  </a:cubicBezTo>
                  <a:cubicBezTo>
                    <a:pt x="2956" y="856"/>
                    <a:pt x="4944" y="2486"/>
                    <a:pt x="6049" y="4143"/>
                  </a:cubicBezTo>
                  <a:cubicBezTo>
                    <a:pt x="6905" y="5441"/>
                    <a:pt x="7098" y="6380"/>
                    <a:pt x="7154" y="6850"/>
                  </a:cubicBezTo>
                  <a:cubicBezTo>
                    <a:pt x="7209" y="6905"/>
                    <a:pt x="7237" y="6905"/>
                    <a:pt x="7237" y="6905"/>
                  </a:cubicBezTo>
                  <a:cubicBezTo>
                    <a:pt x="7237" y="6905"/>
                    <a:pt x="7734" y="5054"/>
                    <a:pt x="5386" y="2431"/>
                  </a:cubicBezTo>
                  <a:cubicBezTo>
                    <a:pt x="3591" y="442"/>
                    <a:pt x="1492" y="55"/>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2"/>
            <p:cNvSpPr/>
            <p:nvPr/>
          </p:nvSpPr>
          <p:spPr>
            <a:xfrm>
              <a:off x="2440075" y="1582850"/>
              <a:ext cx="147775" cy="188525"/>
            </a:xfrm>
            <a:custGeom>
              <a:avLst/>
              <a:gdLst/>
              <a:ahLst/>
              <a:cxnLst/>
              <a:rect l="l" t="t" r="r" b="b"/>
              <a:pathLst>
                <a:path w="5911" h="7541" extrusionOk="0">
                  <a:moveTo>
                    <a:pt x="0" y="1"/>
                  </a:moveTo>
                  <a:cubicBezTo>
                    <a:pt x="0" y="14"/>
                    <a:pt x="3" y="25"/>
                    <a:pt x="9" y="33"/>
                  </a:cubicBezTo>
                  <a:lnTo>
                    <a:pt x="9" y="33"/>
                  </a:lnTo>
                  <a:cubicBezTo>
                    <a:pt x="4" y="12"/>
                    <a:pt x="0" y="1"/>
                    <a:pt x="0" y="1"/>
                  </a:cubicBezTo>
                  <a:close/>
                  <a:moveTo>
                    <a:pt x="9" y="33"/>
                  </a:moveTo>
                  <a:cubicBezTo>
                    <a:pt x="17" y="69"/>
                    <a:pt x="28" y="134"/>
                    <a:pt x="28" y="222"/>
                  </a:cubicBezTo>
                  <a:cubicBezTo>
                    <a:pt x="138" y="940"/>
                    <a:pt x="470" y="3232"/>
                    <a:pt x="2099" y="5055"/>
                  </a:cubicBezTo>
                  <a:cubicBezTo>
                    <a:pt x="3729" y="6850"/>
                    <a:pt x="5773" y="7513"/>
                    <a:pt x="5911" y="7541"/>
                  </a:cubicBezTo>
                  <a:cubicBezTo>
                    <a:pt x="5800" y="7513"/>
                    <a:pt x="4005" y="6491"/>
                    <a:pt x="2569" y="4558"/>
                  </a:cubicBezTo>
                  <a:cubicBezTo>
                    <a:pt x="1713" y="3426"/>
                    <a:pt x="1188" y="2072"/>
                    <a:pt x="884" y="1106"/>
                  </a:cubicBezTo>
                  <a:lnTo>
                    <a:pt x="884" y="1106"/>
                  </a:lnTo>
                  <a:cubicBezTo>
                    <a:pt x="1657" y="1851"/>
                    <a:pt x="2486" y="2597"/>
                    <a:pt x="2845" y="2956"/>
                  </a:cubicBezTo>
                  <a:cubicBezTo>
                    <a:pt x="3916" y="3920"/>
                    <a:pt x="4909" y="5169"/>
                    <a:pt x="5095" y="5169"/>
                  </a:cubicBezTo>
                  <a:cubicBezTo>
                    <a:pt x="5100" y="5169"/>
                    <a:pt x="5106" y="5168"/>
                    <a:pt x="5110" y="5166"/>
                  </a:cubicBezTo>
                  <a:cubicBezTo>
                    <a:pt x="5248" y="5055"/>
                    <a:pt x="4005" y="3094"/>
                    <a:pt x="3204" y="2431"/>
                  </a:cubicBezTo>
                  <a:cubicBezTo>
                    <a:pt x="2679" y="1989"/>
                    <a:pt x="1547" y="1023"/>
                    <a:pt x="691" y="360"/>
                  </a:cubicBezTo>
                  <a:cubicBezTo>
                    <a:pt x="663" y="222"/>
                    <a:pt x="608" y="111"/>
                    <a:pt x="608" y="56"/>
                  </a:cubicBezTo>
                  <a:lnTo>
                    <a:pt x="276" y="56"/>
                  </a:lnTo>
                  <a:cubicBezTo>
                    <a:pt x="210" y="56"/>
                    <a:pt x="153" y="61"/>
                    <a:pt x="108" y="61"/>
                  </a:cubicBezTo>
                  <a:cubicBezTo>
                    <a:pt x="58" y="61"/>
                    <a:pt x="24" y="55"/>
                    <a:pt x="9"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2"/>
            <p:cNvSpPr/>
            <p:nvPr/>
          </p:nvSpPr>
          <p:spPr>
            <a:xfrm>
              <a:off x="2442150" y="1403325"/>
              <a:ext cx="211300" cy="179625"/>
            </a:xfrm>
            <a:custGeom>
              <a:avLst/>
              <a:gdLst/>
              <a:ahLst/>
              <a:cxnLst/>
              <a:rect l="l" t="t" r="r" b="b"/>
              <a:pathLst>
                <a:path w="8452" h="7185" extrusionOk="0">
                  <a:moveTo>
                    <a:pt x="6518" y="1"/>
                  </a:moveTo>
                  <a:cubicBezTo>
                    <a:pt x="6435" y="56"/>
                    <a:pt x="5717" y="139"/>
                    <a:pt x="4778" y="553"/>
                  </a:cubicBezTo>
                  <a:cubicBezTo>
                    <a:pt x="4060" y="885"/>
                    <a:pt x="3176" y="1354"/>
                    <a:pt x="2431" y="2072"/>
                  </a:cubicBezTo>
                  <a:cubicBezTo>
                    <a:pt x="773" y="3647"/>
                    <a:pt x="249" y="5773"/>
                    <a:pt x="83" y="6629"/>
                  </a:cubicBezTo>
                  <a:cubicBezTo>
                    <a:pt x="83" y="6712"/>
                    <a:pt x="55" y="6740"/>
                    <a:pt x="55" y="6823"/>
                  </a:cubicBezTo>
                  <a:cubicBezTo>
                    <a:pt x="55" y="6961"/>
                    <a:pt x="0" y="7044"/>
                    <a:pt x="0" y="7044"/>
                  </a:cubicBezTo>
                  <a:cubicBezTo>
                    <a:pt x="0" y="7044"/>
                    <a:pt x="55" y="7099"/>
                    <a:pt x="166" y="7099"/>
                  </a:cubicBezTo>
                  <a:cubicBezTo>
                    <a:pt x="193" y="7127"/>
                    <a:pt x="221" y="7127"/>
                    <a:pt x="304" y="7127"/>
                  </a:cubicBezTo>
                  <a:cubicBezTo>
                    <a:pt x="359" y="7127"/>
                    <a:pt x="497" y="7154"/>
                    <a:pt x="635" y="7154"/>
                  </a:cubicBezTo>
                  <a:cubicBezTo>
                    <a:pt x="809" y="7172"/>
                    <a:pt x="1013" y="7184"/>
                    <a:pt x="1241" y="7184"/>
                  </a:cubicBezTo>
                  <a:cubicBezTo>
                    <a:pt x="2421" y="7184"/>
                    <a:pt x="4239" y="6859"/>
                    <a:pt x="5883" y="5331"/>
                  </a:cubicBezTo>
                  <a:cubicBezTo>
                    <a:pt x="8451" y="2956"/>
                    <a:pt x="8037" y="885"/>
                    <a:pt x="8037" y="885"/>
                  </a:cubicBezTo>
                  <a:lnTo>
                    <a:pt x="8037" y="885"/>
                  </a:lnTo>
                  <a:cubicBezTo>
                    <a:pt x="8037" y="885"/>
                    <a:pt x="7982" y="912"/>
                    <a:pt x="7927" y="912"/>
                  </a:cubicBezTo>
                  <a:cubicBezTo>
                    <a:pt x="7678" y="968"/>
                    <a:pt x="7015" y="1189"/>
                    <a:pt x="6435" y="1603"/>
                  </a:cubicBezTo>
                  <a:cubicBezTo>
                    <a:pt x="6518" y="1078"/>
                    <a:pt x="6518" y="1"/>
                    <a:pt x="6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2"/>
            <p:cNvSpPr/>
            <p:nvPr/>
          </p:nvSpPr>
          <p:spPr>
            <a:xfrm>
              <a:off x="2444200" y="1426800"/>
              <a:ext cx="209250" cy="156150"/>
            </a:xfrm>
            <a:custGeom>
              <a:avLst/>
              <a:gdLst/>
              <a:ahLst/>
              <a:cxnLst/>
              <a:rect l="l" t="t" r="r" b="b"/>
              <a:pathLst>
                <a:path w="8370" h="6246" extrusionOk="0">
                  <a:moveTo>
                    <a:pt x="7900" y="1"/>
                  </a:moveTo>
                  <a:cubicBezTo>
                    <a:pt x="7900" y="1"/>
                    <a:pt x="7872" y="29"/>
                    <a:pt x="7817" y="29"/>
                  </a:cubicBezTo>
                  <a:cubicBezTo>
                    <a:pt x="7762" y="553"/>
                    <a:pt x="7486" y="1492"/>
                    <a:pt x="6519" y="2735"/>
                  </a:cubicBezTo>
                  <a:cubicBezTo>
                    <a:pt x="5276" y="4365"/>
                    <a:pt x="3177" y="5746"/>
                    <a:pt x="1" y="6188"/>
                  </a:cubicBezTo>
                  <a:lnTo>
                    <a:pt x="167" y="6188"/>
                  </a:lnTo>
                  <a:cubicBezTo>
                    <a:pt x="249" y="6188"/>
                    <a:pt x="388" y="6215"/>
                    <a:pt x="526" y="6215"/>
                  </a:cubicBezTo>
                  <a:cubicBezTo>
                    <a:pt x="700" y="6233"/>
                    <a:pt x="904" y="6245"/>
                    <a:pt x="1131" y="6245"/>
                  </a:cubicBezTo>
                  <a:cubicBezTo>
                    <a:pt x="2311" y="6245"/>
                    <a:pt x="4130" y="5920"/>
                    <a:pt x="5773" y="4392"/>
                  </a:cubicBezTo>
                  <a:cubicBezTo>
                    <a:pt x="8369" y="1962"/>
                    <a:pt x="7900" y="1"/>
                    <a:pt x="7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2"/>
            <p:cNvSpPr/>
            <p:nvPr/>
          </p:nvSpPr>
          <p:spPr>
            <a:xfrm>
              <a:off x="2443525" y="1417825"/>
              <a:ext cx="127075" cy="151950"/>
            </a:xfrm>
            <a:custGeom>
              <a:avLst/>
              <a:gdLst/>
              <a:ahLst/>
              <a:cxnLst/>
              <a:rect l="l" t="t" r="r" b="b"/>
              <a:pathLst>
                <a:path w="5083" h="6078" extrusionOk="0">
                  <a:moveTo>
                    <a:pt x="4696" y="1"/>
                  </a:moveTo>
                  <a:lnTo>
                    <a:pt x="4696" y="1"/>
                  </a:lnTo>
                  <a:cubicBezTo>
                    <a:pt x="3977" y="332"/>
                    <a:pt x="3094" y="802"/>
                    <a:pt x="2348" y="1520"/>
                  </a:cubicBezTo>
                  <a:cubicBezTo>
                    <a:pt x="691" y="3094"/>
                    <a:pt x="166" y="5221"/>
                    <a:pt x="0" y="6077"/>
                  </a:cubicBezTo>
                  <a:lnTo>
                    <a:pt x="56" y="6077"/>
                  </a:lnTo>
                  <a:cubicBezTo>
                    <a:pt x="56" y="6022"/>
                    <a:pt x="138" y="5911"/>
                    <a:pt x="166" y="5801"/>
                  </a:cubicBezTo>
                  <a:cubicBezTo>
                    <a:pt x="1077" y="5193"/>
                    <a:pt x="2237" y="4309"/>
                    <a:pt x="2790" y="3868"/>
                  </a:cubicBezTo>
                  <a:cubicBezTo>
                    <a:pt x="3618" y="3288"/>
                    <a:pt x="5082" y="1465"/>
                    <a:pt x="4972" y="1327"/>
                  </a:cubicBezTo>
                  <a:cubicBezTo>
                    <a:pt x="4967" y="1322"/>
                    <a:pt x="4960" y="1320"/>
                    <a:pt x="4952" y="1320"/>
                  </a:cubicBezTo>
                  <a:cubicBezTo>
                    <a:pt x="4764" y="1320"/>
                    <a:pt x="3680" y="2472"/>
                    <a:pt x="2596" y="3370"/>
                  </a:cubicBezTo>
                  <a:cubicBezTo>
                    <a:pt x="2210" y="3702"/>
                    <a:pt x="1298" y="4392"/>
                    <a:pt x="525" y="5055"/>
                  </a:cubicBezTo>
                  <a:cubicBezTo>
                    <a:pt x="967" y="4199"/>
                    <a:pt x="1685" y="2901"/>
                    <a:pt x="2624" y="1879"/>
                  </a:cubicBezTo>
                  <a:cubicBezTo>
                    <a:pt x="3342" y="1078"/>
                    <a:pt x="4060" y="470"/>
                    <a:pt x="46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2"/>
            <p:cNvSpPr/>
            <p:nvPr/>
          </p:nvSpPr>
          <p:spPr>
            <a:xfrm>
              <a:off x="2264675" y="1570425"/>
              <a:ext cx="189225" cy="185475"/>
            </a:xfrm>
            <a:custGeom>
              <a:avLst/>
              <a:gdLst/>
              <a:ahLst/>
              <a:cxnLst/>
              <a:rect l="l" t="t" r="r" b="b"/>
              <a:pathLst>
                <a:path w="7569" h="7419" extrusionOk="0">
                  <a:moveTo>
                    <a:pt x="7541" y="1"/>
                  </a:moveTo>
                  <a:cubicBezTo>
                    <a:pt x="7541" y="1"/>
                    <a:pt x="7430" y="1"/>
                    <a:pt x="7320" y="28"/>
                  </a:cubicBezTo>
                  <a:cubicBezTo>
                    <a:pt x="6602" y="139"/>
                    <a:pt x="4309" y="470"/>
                    <a:pt x="2487" y="2100"/>
                  </a:cubicBezTo>
                  <a:cubicBezTo>
                    <a:pt x="691" y="3729"/>
                    <a:pt x="28" y="5746"/>
                    <a:pt x="1" y="5884"/>
                  </a:cubicBezTo>
                  <a:cubicBezTo>
                    <a:pt x="1" y="5884"/>
                    <a:pt x="443" y="5896"/>
                    <a:pt x="893" y="5896"/>
                  </a:cubicBezTo>
                  <a:cubicBezTo>
                    <a:pt x="1118" y="5896"/>
                    <a:pt x="1345" y="5893"/>
                    <a:pt x="1520" y="5884"/>
                  </a:cubicBezTo>
                  <a:lnTo>
                    <a:pt x="1520" y="5884"/>
                  </a:lnTo>
                  <a:cubicBezTo>
                    <a:pt x="1078" y="6436"/>
                    <a:pt x="774" y="7071"/>
                    <a:pt x="691" y="7265"/>
                  </a:cubicBezTo>
                  <a:cubicBezTo>
                    <a:pt x="664" y="7347"/>
                    <a:pt x="664" y="7375"/>
                    <a:pt x="664" y="7375"/>
                  </a:cubicBezTo>
                  <a:cubicBezTo>
                    <a:pt x="664" y="7375"/>
                    <a:pt x="822" y="7418"/>
                    <a:pt x="1114" y="7418"/>
                  </a:cubicBezTo>
                  <a:cubicBezTo>
                    <a:pt x="1809" y="7418"/>
                    <a:pt x="3261" y="7171"/>
                    <a:pt x="5110" y="5497"/>
                  </a:cubicBezTo>
                  <a:cubicBezTo>
                    <a:pt x="7127" y="3702"/>
                    <a:pt x="7486" y="1603"/>
                    <a:pt x="7569" y="608"/>
                  </a:cubicBezTo>
                  <a:lnTo>
                    <a:pt x="7569" y="249"/>
                  </a:lnTo>
                  <a:lnTo>
                    <a:pt x="7569" y="111"/>
                  </a:lnTo>
                  <a:cubicBezTo>
                    <a:pt x="7541" y="28"/>
                    <a:pt x="7541" y="1"/>
                    <a:pt x="75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2"/>
            <p:cNvSpPr/>
            <p:nvPr/>
          </p:nvSpPr>
          <p:spPr>
            <a:xfrm>
              <a:off x="2281250" y="1572500"/>
              <a:ext cx="172650" cy="182575"/>
            </a:xfrm>
            <a:custGeom>
              <a:avLst/>
              <a:gdLst/>
              <a:ahLst/>
              <a:cxnLst/>
              <a:rect l="l" t="t" r="r" b="b"/>
              <a:pathLst>
                <a:path w="6906" h="7303" extrusionOk="0">
                  <a:moveTo>
                    <a:pt x="6878" y="1"/>
                  </a:moveTo>
                  <a:cubicBezTo>
                    <a:pt x="6049" y="2983"/>
                    <a:pt x="4420" y="4944"/>
                    <a:pt x="2763" y="6049"/>
                  </a:cubicBezTo>
                  <a:cubicBezTo>
                    <a:pt x="1437" y="6905"/>
                    <a:pt x="525" y="7126"/>
                    <a:pt x="28" y="7154"/>
                  </a:cubicBezTo>
                  <a:cubicBezTo>
                    <a:pt x="1" y="7237"/>
                    <a:pt x="1" y="7264"/>
                    <a:pt x="1" y="7264"/>
                  </a:cubicBezTo>
                  <a:cubicBezTo>
                    <a:pt x="1" y="7264"/>
                    <a:pt x="150" y="7303"/>
                    <a:pt x="423" y="7303"/>
                  </a:cubicBezTo>
                  <a:cubicBezTo>
                    <a:pt x="1108" y="7303"/>
                    <a:pt x="2573" y="7063"/>
                    <a:pt x="4447" y="5386"/>
                  </a:cubicBezTo>
                  <a:cubicBezTo>
                    <a:pt x="6464" y="3591"/>
                    <a:pt x="6823" y="1492"/>
                    <a:pt x="6906" y="498"/>
                  </a:cubicBezTo>
                  <a:lnTo>
                    <a:pt x="6906" y="139"/>
                  </a:lnTo>
                  <a:cubicBezTo>
                    <a:pt x="6878" y="111"/>
                    <a:pt x="6878" y="83"/>
                    <a:pt x="6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2"/>
            <p:cNvSpPr/>
            <p:nvPr/>
          </p:nvSpPr>
          <p:spPr>
            <a:xfrm>
              <a:off x="2265375" y="1570425"/>
              <a:ext cx="188525" cy="147100"/>
            </a:xfrm>
            <a:custGeom>
              <a:avLst/>
              <a:gdLst/>
              <a:ahLst/>
              <a:cxnLst/>
              <a:rect l="l" t="t" r="r" b="b"/>
              <a:pathLst>
                <a:path w="7541" h="5884" extrusionOk="0">
                  <a:moveTo>
                    <a:pt x="7541" y="1"/>
                  </a:moveTo>
                  <a:cubicBezTo>
                    <a:pt x="7538" y="1"/>
                    <a:pt x="7536" y="1"/>
                    <a:pt x="7534" y="3"/>
                  </a:cubicBezTo>
                  <a:lnTo>
                    <a:pt x="7534" y="3"/>
                  </a:lnTo>
                  <a:cubicBezTo>
                    <a:pt x="7538" y="2"/>
                    <a:pt x="7541" y="1"/>
                    <a:pt x="7541" y="1"/>
                  </a:cubicBezTo>
                  <a:close/>
                  <a:moveTo>
                    <a:pt x="7534" y="3"/>
                  </a:moveTo>
                  <a:cubicBezTo>
                    <a:pt x="7511" y="9"/>
                    <a:pt x="7435" y="28"/>
                    <a:pt x="7320" y="28"/>
                  </a:cubicBezTo>
                  <a:cubicBezTo>
                    <a:pt x="6602" y="139"/>
                    <a:pt x="4337" y="470"/>
                    <a:pt x="2486" y="2100"/>
                  </a:cubicBezTo>
                  <a:cubicBezTo>
                    <a:pt x="691" y="3729"/>
                    <a:pt x="56" y="5746"/>
                    <a:pt x="0" y="5884"/>
                  </a:cubicBezTo>
                  <a:cubicBezTo>
                    <a:pt x="56" y="5801"/>
                    <a:pt x="1050" y="4006"/>
                    <a:pt x="2983" y="2569"/>
                  </a:cubicBezTo>
                  <a:cubicBezTo>
                    <a:pt x="4116" y="1713"/>
                    <a:pt x="5469" y="1188"/>
                    <a:pt x="6436" y="885"/>
                  </a:cubicBezTo>
                  <a:lnTo>
                    <a:pt x="6436" y="885"/>
                  </a:lnTo>
                  <a:cubicBezTo>
                    <a:pt x="5718" y="1658"/>
                    <a:pt x="4944" y="2486"/>
                    <a:pt x="4613" y="2846"/>
                  </a:cubicBezTo>
                  <a:cubicBezTo>
                    <a:pt x="3591" y="3950"/>
                    <a:pt x="2293" y="4972"/>
                    <a:pt x="2403" y="5110"/>
                  </a:cubicBezTo>
                  <a:cubicBezTo>
                    <a:pt x="2408" y="5117"/>
                    <a:pt x="2417" y="5121"/>
                    <a:pt x="2431" y="5121"/>
                  </a:cubicBezTo>
                  <a:cubicBezTo>
                    <a:pt x="2688" y="5121"/>
                    <a:pt x="4508" y="3964"/>
                    <a:pt x="5110" y="3205"/>
                  </a:cubicBezTo>
                  <a:cubicBezTo>
                    <a:pt x="5580" y="2680"/>
                    <a:pt x="6546" y="1547"/>
                    <a:pt x="7182" y="691"/>
                  </a:cubicBezTo>
                  <a:cubicBezTo>
                    <a:pt x="7320" y="636"/>
                    <a:pt x="7430" y="608"/>
                    <a:pt x="7513" y="608"/>
                  </a:cubicBezTo>
                  <a:lnTo>
                    <a:pt x="7513" y="277"/>
                  </a:lnTo>
                  <a:cubicBezTo>
                    <a:pt x="7513" y="101"/>
                    <a:pt x="7513" y="17"/>
                    <a:pt x="7534" y="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2"/>
            <p:cNvSpPr/>
            <p:nvPr/>
          </p:nvSpPr>
          <p:spPr>
            <a:xfrm>
              <a:off x="2386200" y="1532100"/>
              <a:ext cx="131225" cy="119475"/>
            </a:xfrm>
            <a:custGeom>
              <a:avLst/>
              <a:gdLst/>
              <a:ahLst/>
              <a:cxnLst/>
              <a:rect l="l" t="t" r="r" b="b"/>
              <a:pathLst>
                <a:path w="5249" h="4779" extrusionOk="0">
                  <a:moveTo>
                    <a:pt x="2635" y="1"/>
                  </a:moveTo>
                  <a:cubicBezTo>
                    <a:pt x="2024" y="1"/>
                    <a:pt x="1409" y="236"/>
                    <a:pt x="940" y="705"/>
                  </a:cubicBezTo>
                  <a:cubicBezTo>
                    <a:pt x="1" y="1617"/>
                    <a:pt x="1" y="3136"/>
                    <a:pt x="940" y="4075"/>
                  </a:cubicBezTo>
                  <a:cubicBezTo>
                    <a:pt x="1409" y="4544"/>
                    <a:pt x="2024" y="4779"/>
                    <a:pt x="2635" y="4779"/>
                  </a:cubicBezTo>
                  <a:cubicBezTo>
                    <a:pt x="3246" y="4779"/>
                    <a:pt x="3854" y="4544"/>
                    <a:pt x="4309" y="4075"/>
                  </a:cubicBezTo>
                  <a:cubicBezTo>
                    <a:pt x="5249" y="3136"/>
                    <a:pt x="5249" y="1617"/>
                    <a:pt x="4309" y="705"/>
                  </a:cubicBezTo>
                  <a:cubicBezTo>
                    <a:pt x="3854" y="236"/>
                    <a:pt x="3246" y="1"/>
                    <a:pt x="26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 name="Google Shape;537;p42"/>
          <p:cNvGrpSpPr/>
          <p:nvPr/>
        </p:nvGrpSpPr>
        <p:grpSpPr>
          <a:xfrm rot="1866435">
            <a:off x="3952345" y="2496428"/>
            <a:ext cx="515134" cy="491148"/>
            <a:chOff x="4209100" y="2676575"/>
            <a:chExt cx="952200" cy="907775"/>
          </a:xfrm>
        </p:grpSpPr>
        <p:sp>
          <p:nvSpPr>
            <p:cNvPr id="538" name="Google Shape;538;p42"/>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2"/>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2"/>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2"/>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2"/>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2"/>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 name="Google Shape;544;p42"/>
          <p:cNvGrpSpPr/>
          <p:nvPr/>
        </p:nvGrpSpPr>
        <p:grpSpPr>
          <a:xfrm rot="-325817">
            <a:off x="1914272" y="3859692"/>
            <a:ext cx="515167" cy="491132"/>
            <a:chOff x="4209100" y="2676575"/>
            <a:chExt cx="952200" cy="907775"/>
          </a:xfrm>
        </p:grpSpPr>
        <p:sp>
          <p:nvSpPr>
            <p:cNvPr id="545" name="Google Shape;545;p42"/>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2"/>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2"/>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2"/>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2"/>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2"/>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 name="Google Shape;551;p42"/>
          <p:cNvSpPr/>
          <p:nvPr/>
        </p:nvSpPr>
        <p:spPr>
          <a:xfrm>
            <a:off x="4696161" y="2403844"/>
            <a:ext cx="1438757" cy="482022"/>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2"/>
          <p:cNvSpPr/>
          <p:nvPr/>
        </p:nvSpPr>
        <p:spPr>
          <a:xfrm>
            <a:off x="4764013" y="3339016"/>
            <a:ext cx="1438759" cy="497411"/>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 name="Google Shape;553;p42"/>
          <p:cNvGrpSpPr/>
          <p:nvPr/>
        </p:nvGrpSpPr>
        <p:grpSpPr>
          <a:xfrm>
            <a:off x="5554703" y="1548054"/>
            <a:ext cx="2354923" cy="2387890"/>
            <a:chOff x="3245850" y="1107850"/>
            <a:chExt cx="569675" cy="577650"/>
          </a:xfrm>
        </p:grpSpPr>
        <p:sp>
          <p:nvSpPr>
            <p:cNvPr id="554" name="Google Shape;554;p42"/>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2"/>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2"/>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2"/>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 name="Google Shape;558;p42"/>
          <p:cNvSpPr/>
          <p:nvPr/>
        </p:nvSpPr>
        <p:spPr>
          <a:xfrm>
            <a:off x="6334000" y="3247951"/>
            <a:ext cx="2267833" cy="777809"/>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 name="Google Shape;559;p42"/>
          <p:cNvGrpSpPr/>
          <p:nvPr/>
        </p:nvGrpSpPr>
        <p:grpSpPr>
          <a:xfrm>
            <a:off x="7049852" y="2471340"/>
            <a:ext cx="1226747" cy="1180932"/>
            <a:chOff x="3341850" y="3320250"/>
            <a:chExt cx="679450" cy="654075"/>
          </a:xfrm>
        </p:grpSpPr>
        <p:sp>
          <p:nvSpPr>
            <p:cNvPr id="560" name="Google Shape;560;p42"/>
            <p:cNvSpPr/>
            <p:nvPr/>
          </p:nvSpPr>
          <p:spPr>
            <a:xfrm>
              <a:off x="3859700" y="3711350"/>
              <a:ext cx="160900" cy="190175"/>
            </a:xfrm>
            <a:custGeom>
              <a:avLst/>
              <a:gdLst/>
              <a:ahLst/>
              <a:cxnLst/>
              <a:rect l="l" t="t" r="r" b="b"/>
              <a:pathLst>
                <a:path w="6436" h="7607" extrusionOk="0">
                  <a:moveTo>
                    <a:pt x="1937" y="1"/>
                  </a:moveTo>
                  <a:cubicBezTo>
                    <a:pt x="1842" y="1"/>
                    <a:pt x="1740" y="12"/>
                    <a:pt x="1630" y="39"/>
                  </a:cubicBezTo>
                  <a:cubicBezTo>
                    <a:pt x="912" y="204"/>
                    <a:pt x="719" y="1392"/>
                    <a:pt x="719" y="1420"/>
                  </a:cubicBezTo>
                  <a:cubicBezTo>
                    <a:pt x="1" y="4623"/>
                    <a:pt x="912" y="5562"/>
                    <a:pt x="1354" y="6363"/>
                  </a:cubicBezTo>
                  <a:cubicBezTo>
                    <a:pt x="1354" y="6363"/>
                    <a:pt x="2219" y="7607"/>
                    <a:pt x="2906" y="7607"/>
                  </a:cubicBezTo>
                  <a:cubicBezTo>
                    <a:pt x="2913" y="7607"/>
                    <a:pt x="2921" y="7607"/>
                    <a:pt x="2928" y="7606"/>
                  </a:cubicBezTo>
                  <a:cubicBezTo>
                    <a:pt x="3619" y="7523"/>
                    <a:pt x="4282" y="7220"/>
                    <a:pt x="4364" y="6281"/>
                  </a:cubicBezTo>
                  <a:cubicBezTo>
                    <a:pt x="5801" y="6087"/>
                    <a:pt x="5884" y="4734"/>
                    <a:pt x="5663" y="4264"/>
                  </a:cubicBezTo>
                  <a:cubicBezTo>
                    <a:pt x="6104" y="3933"/>
                    <a:pt x="6436" y="3353"/>
                    <a:pt x="6187" y="2690"/>
                  </a:cubicBezTo>
                  <a:cubicBezTo>
                    <a:pt x="5966" y="2055"/>
                    <a:pt x="5138" y="1834"/>
                    <a:pt x="4806" y="1834"/>
                  </a:cubicBezTo>
                  <a:cubicBezTo>
                    <a:pt x="4806" y="1779"/>
                    <a:pt x="4806" y="1116"/>
                    <a:pt x="4309" y="701"/>
                  </a:cubicBezTo>
                  <a:cubicBezTo>
                    <a:pt x="4074" y="494"/>
                    <a:pt x="3798" y="425"/>
                    <a:pt x="3539" y="425"/>
                  </a:cubicBezTo>
                  <a:cubicBezTo>
                    <a:pt x="3280" y="425"/>
                    <a:pt x="3039" y="494"/>
                    <a:pt x="2873" y="563"/>
                  </a:cubicBezTo>
                  <a:cubicBezTo>
                    <a:pt x="2757" y="331"/>
                    <a:pt x="2445" y="1"/>
                    <a:pt x="193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2"/>
            <p:cNvSpPr/>
            <p:nvPr/>
          </p:nvSpPr>
          <p:spPr>
            <a:xfrm>
              <a:off x="3876975" y="3708400"/>
              <a:ext cx="144325" cy="200025"/>
            </a:xfrm>
            <a:custGeom>
              <a:avLst/>
              <a:gdLst/>
              <a:ahLst/>
              <a:cxnLst/>
              <a:rect l="l" t="t" r="r" b="b"/>
              <a:pathLst>
                <a:path w="5773" h="8001" extrusionOk="0">
                  <a:moveTo>
                    <a:pt x="2099" y="1068"/>
                  </a:moveTo>
                  <a:lnTo>
                    <a:pt x="2099" y="1068"/>
                  </a:lnTo>
                  <a:cubicBezTo>
                    <a:pt x="2182" y="1261"/>
                    <a:pt x="2182" y="1482"/>
                    <a:pt x="2072" y="1620"/>
                  </a:cubicBezTo>
                  <a:cubicBezTo>
                    <a:pt x="2054" y="1655"/>
                    <a:pt x="1995" y="1678"/>
                    <a:pt x="1933" y="1678"/>
                  </a:cubicBezTo>
                  <a:cubicBezTo>
                    <a:pt x="1894" y="1678"/>
                    <a:pt x="1855" y="1669"/>
                    <a:pt x="1823" y="1648"/>
                  </a:cubicBezTo>
                  <a:cubicBezTo>
                    <a:pt x="1795" y="1565"/>
                    <a:pt x="1823" y="1482"/>
                    <a:pt x="1823" y="1399"/>
                  </a:cubicBezTo>
                  <a:cubicBezTo>
                    <a:pt x="1878" y="1261"/>
                    <a:pt x="1961" y="1123"/>
                    <a:pt x="2099" y="1068"/>
                  </a:cubicBezTo>
                  <a:close/>
                  <a:moveTo>
                    <a:pt x="3839" y="2200"/>
                  </a:moveTo>
                  <a:cubicBezTo>
                    <a:pt x="3839" y="2449"/>
                    <a:pt x="3701" y="2670"/>
                    <a:pt x="3480" y="2780"/>
                  </a:cubicBezTo>
                  <a:cubicBezTo>
                    <a:pt x="3424" y="2821"/>
                    <a:pt x="3360" y="2840"/>
                    <a:pt x="3302" y="2840"/>
                  </a:cubicBezTo>
                  <a:cubicBezTo>
                    <a:pt x="3161" y="2840"/>
                    <a:pt x="3051" y="2727"/>
                    <a:pt x="3149" y="2532"/>
                  </a:cubicBezTo>
                  <a:cubicBezTo>
                    <a:pt x="3259" y="2366"/>
                    <a:pt x="3480" y="2256"/>
                    <a:pt x="3673" y="2228"/>
                  </a:cubicBezTo>
                  <a:cubicBezTo>
                    <a:pt x="3729" y="2228"/>
                    <a:pt x="3756" y="2200"/>
                    <a:pt x="3839" y="2200"/>
                  </a:cubicBezTo>
                  <a:close/>
                  <a:moveTo>
                    <a:pt x="4170" y="4266"/>
                  </a:moveTo>
                  <a:cubicBezTo>
                    <a:pt x="4260" y="4266"/>
                    <a:pt x="4415" y="4400"/>
                    <a:pt x="4502" y="4465"/>
                  </a:cubicBezTo>
                  <a:cubicBezTo>
                    <a:pt x="4364" y="4465"/>
                    <a:pt x="4033" y="4438"/>
                    <a:pt x="4115" y="4300"/>
                  </a:cubicBezTo>
                  <a:cubicBezTo>
                    <a:pt x="4127" y="4276"/>
                    <a:pt x="4146" y="4266"/>
                    <a:pt x="4170" y="4266"/>
                  </a:cubicBezTo>
                  <a:close/>
                  <a:moveTo>
                    <a:pt x="2908" y="5877"/>
                  </a:moveTo>
                  <a:cubicBezTo>
                    <a:pt x="3058" y="5877"/>
                    <a:pt x="3193" y="5991"/>
                    <a:pt x="3259" y="6122"/>
                  </a:cubicBezTo>
                  <a:cubicBezTo>
                    <a:pt x="3314" y="6233"/>
                    <a:pt x="3314" y="6343"/>
                    <a:pt x="3342" y="6399"/>
                  </a:cubicBezTo>
                  <a:cubicBezTo>
                    <a:pt x="3121" y="6399"/>
                    <a:pt x="2790" y="6371"/>
                    <a:pt x="2652" y="6205"/>
                  </a:cubicBezTo>
                  <a:cubicBezTo>
                    <a:pt x="2569" y="6067"/>
                    <a:pt x="2652" y="5929"/>
                    <a:pt x="2790" y="5901"/>
                  </a:cubicBezTo>
                  <a:cubicBezTo>
                    <a:pt x="2829" y="5884"/>
                    <a:pt x="2869" y="5877"/>
                    <a:pt x="2908" y="5877"/>
                  </a:cubicBezTo>
                  <a:close/>
                  <a:moveTo>
                    <a:pt x="1313" y="1"/>
                  </a:moveTo>
                  <a:cubicBezTo>
                    <a:pt x="838" y="1"/>
                    <a:pt x="341" y="286"/>
                    <a:pt x="138" y="737"/>
                  </a:cubicBezTo>
                  <a:cubicBezTo>
                    <a:pt x="28" y="1013"/>
                    <a:pt x="0" y="1289"/>
                    <a:pt x="83" y="1565"/>
                  </a:cubicBezTo>
                  <a:cubicBezTo>
                    <a:pt x="96" y="1604"/>
                    <a:pt x="126" y="1624"/>
                    <a:pt x="156" y="1624"/>
                  </a:cubicBezTo>
                  <a:cubicBezTo>
                    <a:pt x="189" y="1624"/>
                    <a:pt x="221" y="1597"/>
                    <a:pt x="221" y="1538"/>
                  </a:cubicBezTo>
                  <a:cubicBezTo>
                    <a:pt x="138" y="1123"/>
                    <a:pt x="359" y="709"/>
                    <a:pt x="691" y="460"/>
                  </a:cubicBezTo>
                  <a:cubicBezTo>
                    <a:pt x="838" y="359"/>
                    <a:pt x="1004" y="312"/>
                    <a:pt x="1169" y="312"/>
                  </a:cubicBezTo>
                  <a:cubicBezTo>
                    <a:pt x="1407" y="312"/>
                    <a:pt x="1644" y="408"/>
                    <a:pt x="1823" y="571"/>
                  </a:cubicBezTo>
                  <a:lnTo>
                    <a:pt x="1961" y="709"/>
                  </a:lnTo>
                  <a:cubicBezTo>
                    <a:pt x="1630" y="958"/>
                    <a:pt x="1381" y="1317"/>
                    <a:pt x="1519" y="1731"/>
                  </a:cubicBezTo>
                  <a:cubicBezTo>
                    <a:pt x="1611" y="1961"/>
                    <a:pt x="1818" y="2076"/>
                    <a:pt x="2013" y="2076"/>
                  </a:cubicBezTo>
                  <a:cubicBezTo>
                    <a:pt x="2052" y="2076"/>
                    <a:pt x="2090" y="2072"/>
                    <a:pt x="2127" y="2062"/>
                  </a:cubicBezTo>
                  <a:cubicBezTo>
                    <a:pt x="2431" y="1952"/>
                    <a:pt x="2541" y="1676"/>
                    <a:pt x="2541" y="1399"/>
                  </a:cubicBezTo>
                  <a:cubicBezTo>
                    <a:pt x="2541" y="1234"/>
                    <a:pt x="2513" y="1040"/>
                    <a:pt x="2458" y="875"/>
                  </a:cubicBezTo>
                  <a:cubicBezTo>
                    <a:pt x="2578" y="826"/>
                    <a:pt x="2704" y="802"/>
                    <a:pt x="2830" y="802"/>
                  </a:cubicBezTo>
                  <a:cubicBezTo>
                    <a:pt x="3344" y="802"/>
                    <a:pt x="3856" y="1188"/>
                    <a:pt x="3922" y="1786"/>
                  </a:cubicBezTo>
                  <a:lnTo>
                    <a:pt x="3922" y="1841"/>
                  </a:lnTo>
                  <a:lnTo>
                    <a:pt x="3839" y="1841"/>
                  </a:lnTo>
                  <a:cubicBezTo>
                    <a:pt x="3370" y="1924"/>
                    <a:pt x="2513" y="2339"/>
                    <a:pt x="2873" y="2946"/>
                  </a:cubicBezTo>
                  <a:cubicBezTo>
                    <a:pt x="2971" y="3124"/>
                    <a:pt x="3155" y="3203"/>
                    <a:pt x="3343" y="3203"/>
                  </a:cubicBezTo>
                  <a:cubicBezTo>
                    <a:pt x="3417" y="3203"/>
                    <a:pt x="3492" y="3191"/>
                    <a:pt x="3563" y="3167"/>
                  </a:cubicBezTo>
                  <a:cubicBezTo>
                    <a:pt x="3839" y="3057"/>
                    <a:pt x="4033" y="2808"/>
                    <a:pt x="4143" y="2560"/>
                  </a:cubicBezTo>
                  <a:cubicBezTo>
                    <a:pt x="4198" y="2477"/>
                    <a:pt x="4253" y="2339"/>
                    <a:pt x="4253" y="2228"/>
                  </a:cubicBezTo>
                  <a:cubicBezTo>
                    <a:pt x="4833" y="2366"/>
                    <a:pt x="5303" y="2891"/>
                    <a:pt x="5275" y="3581"/>
                  </a:cubicBezTo>
                  <a:cubicBezTo>
                    <a:pt x="5248" y="3885"/>
                    <a:pt x="5110" y="4161"/>
                    <a:pt x="4889" y="4327"/>
                  </a:cubicBezTo>
                  <a:cubicBezTo>
                    <a:pt x="4833" y="4217"/>
                    <a:pt x="4695" y="4134"/>
                    <a:pt x="4585" y="4023"/>
                  </a:cubicBezTo>
                  <a:cubicBezTo>
                    <a:pt x="4484" y="3951"/>
                    <a:pt x="4360" y="3909"/>
                    <a:pt x="4234" y="3909"/>
                  </a:cubicBezTo>
                  <a:cubicBezTo>
                    <a:pt x="4118" y="3909"/>
                    <a:pt x="4000" y="3944"/>
                    <a:pt x="3894" y="4023"/>
                  </a:cubicBezTo>
                  <a:cubicBezTo>
                    <a:pt x="3701" y="4189"/>
                    <a:pt x="3729" y="4548"/>
                    <a:pt x="3922" y="4714"/>
                  </a:cubicBezTo>
                  <a:cubicBezTo>
                    <a:pt x="4081" y="4820"/>
                    <a:pt x="4252" y="4870"/>
                    <a:pt x="4427" y="4870"/>
                  </a:cubicBezTo>
                  <a:cubicBezTo>
                    <a:pt x="4525" y="4870"/>
                    <a:pt x="4624" y="4854"/>
                    <a:pt x="4723" y="4824"/>
                  </a:cubicBezTo>
                  <a:lnTo>
                    <a:pt x="4723" y="4824"/>
                  </a:lnTo>
                  <a:cubicBezTo>
                    <a:pt x="4944" y="5460"/>
                    <a:pt x="4392" y="6150"/>
                    <a:pt x="3756" y="6343"/>
                  </a:cubicBezTo>
                  <a:cubicBezTo>
                    <a:pt x="3729" y="6012"/>
                    <a:pt x="3591" y="5736"/>
                    <a:pt x="3314" y="5570"/>
                  </a:cubicBezTo>
                  <a:cubicBezTo>
                    <a:pt x="3209" y="5497"/>
                    <a:pt x="3084" y="5464"/>
                    <a:pt x="2957" y="5464"/>
                  </a:cubicBezTo>
                  <a:cubicBezTo>
                    <a:pt x="2556" y="5464"/>
                    <a:pt x="2139" y="5798"/>
                    <a:pt x="2265" y="6260"/>
                  </a:cubicBezTo>
                  <a:cubicBezTo>
                    <a:pt x="2403" y="6702"/>
                    <a:pt x="2900" y="6813"/>
                    <a:pt x="3342" y="6813"/>
                  </a:cubicBezTo>
                  <a:cubicBezTo>
                    <a:pt x="3314" y="6951"/>
                    <a:pt x="3204" y="7089"/>
                    <a:pt x="3121" y="7200"/>
                  </a:cubicBezTo>
                  <a:cubicBezTo>
                    <a:pt x="2867" y="7453"/>
                    <a:pt x="2575" y="7572"/>
                    <a:pt x="2244" y="7572"/>
                  </a:cubicBezTo>
                  <a:cubicBezTo>
                    <a:pt x="2179" y="7572"/>
                    <a:pt x="2112" y="7568"/>
                    <a:pt x="2044" y="7559"/>
                  </a:cubicBezTo>
                  <a:cubicBezTo>
                    <a:pt x="1077" y="7365"/>
                    <a:pt x="663" y="6371"/>
                    <a:pt x="663" y="5487"/>
                  </a:cubicBezTo>
                  <a:cubicBezTo>
                    <a:pt x="663" y="5349"/>
                    <a:pt x="552" y="5271"/>
                    <a:pt x="449" y="5271"/>
                  </a:cubicBezTo>
                  <a:cubicBezTo>
                    <a:pt x="367" y="5271"/>
                    <a:pt x="289" y="5321"/>
                    <a:pt x="276" y="5432"/>
                  </a:cubicBezTo>
                  <a:cubicBezTo>
                    <a:pt x="249" y="6067"/>
                    <a:pt x="414" y="6702"/>
                    <a:pt x="801" y="7227"/>
                  </a:cubicBezTo>
                  <a:cubicBezTo>
                    <a:pt x="1160" y="7724"/>
                    <a:pt x="1712" y="8000"/>
                    <a:pt x="2348" y="8000"/>
                  </a:cubicBezTo>
                  <a:cubicBezTo>
                    <a:pt x="2900" y="7945"/>
                    <a:pt x="3425" y="7614"/>
                    <a:pt x="3646" y="7089"/>
                  </a:cubicBezTo>
                  <a:lnTo>
                    <a:pt x="3756" y="6785"/>
                  </a:lnTo>
                  <a:cubicBezTo>
                    <a:pt x="4392" y="6647"/>
                    <a:pt x="4944" y="6233"/>
                    <a:pt x="5110" y="5598"/>
                  </a:cubicBezTo>
                  <a:cubicBezTo>
                    <a:pt x="5220" y="5294"/>
                    <a:pt x="5165" y="4990"/>
                    <a:pt x="5082" y="4686"/>
                  </a:cubicBezTo>
                  <a:cubicBezTo>
                    <a:pt x="5220" y="4576"/>
                    <a:pt x="5358" y="4465"/>
                    <a:pt x="5441" y="4327"/>
                  </a:cubicBezTo>
                  <a:cubicBezTo>
                    <a:pt x="5773" y="3775"/>
                    <a:pt x="5690" y="3084"/>
                    <a:pt x="5386" y="2587"/>
                  </a:cubicBezTo>
                  <a:cubicBezTo>
                    <a:pt x="5137" y="2200"/>
                    <a:pt x="4723" y="1952"/>
                    <a:pt x="4309" y="1841"/>
                  </a:cubicBezTo>
                  <a:cubicBezTo>
                    <a:pt x="4309" y="1510"/>
                    <a:pt x="4171" y="1151"/>
                    <a:pt x="3977" y="930"/>
                  </a:cubicBezTo>
                  <a:cubicBezTo>
                    <a:pt x="3688" y="579"/>
                    <a:pt x="3276" y="398"/>
                    <a:pt x="2855" y="398"/>
                  </a:cubicBezTo>
                  <a:cubicBezTo>
                    <a:pt x="2713" y="398"/>
                    <a:pt x="2570" y="419"/>
                    <a:pt x="2431" y="460"/>
                  </a:cubicBezTo>
                  <a:cubicBezTo>
                    <a:pt x="2375" y="460"/>
                    <a:pt x="2348" y="516"/>
                    <a:pt x="2292" y="516"/>
                  </a:cubicBezTo>
                  <a:cubicBezTo>
                    <a:pt x="2099" y="295"/>
                    <a:pt x="1906" y="129"/>
                    <a:pt x="1630" y="46"/>
                  </a:cubicBezTo>
                  <a:cubicBezTo>
                    <a:pt x="1528" y="16"/>
                    <a:pt x="1421" y="1"/>
                    <a:pt x="1313"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2"/>
            <p:cNvSpPr/>
            <p:nvPr/>
          </p:nvSpPr>
          <p:spPr>
            <a:xfrm>
              <a:off x="3484075" y="3321500"/>
              <a:ext cx="212000" cy="229800"/>
            </a:xfrm>
            <a:custGeom>
              <a:avLst/>
              <a:gdLst/>
              <a:ahLst/>
              <a:cxnLst/>
              <a:rect l="l" t="t" r="r" b="b"/>
              <a:pathLst>
                <a:path w="8480" h="9192" extrusionOk="0">
                  <a:moveTo>
                    <a:pt x="8148" y="0"/>
                  </a:moveTo>
                  <a:cubicBezTo>
                    <a:pt x="7789" y="0"/>
                    <a:pt x="5221" y="3480"/>
                    <a:pt x="3923" y="4889"/>
                  </a:cubicBezTo>
                  <a:cubicBezTo>
                    <a:pt x="2569" y="6297"/>
                    <a:pt x="194" y="8728"/>
                    <a:pt x="1" y="8728"/>
                  </a:cubicBezTo>
                  <a:cubicBezTo>
                    <a:pt x="1" y="8728"/>
                    <a:pt x="194" y="8783"/>
                    <a:pt x="360" y="8894"/>
                  </a:cubicBezTo>
                  <a:cubicBezTo>
                    <a:pt x="525" y="9004"/>
                    <a:pt x="691" y="9114"/>
                    <a:pt x="746" y="9114"/>
                  </a:cubicBezTo>
                  <a:cubicBezTo>
                    <a:pt x="771" y="9127"/>
                    <a:pt x="810" y="9191"/>
                    <a:pt x="1009" y="9191"/>
                  </a:cubicBezTo>
                  <a:cubicBezTo>
                    <a:pt x="1265" y="9191"/>
                    <a:pt x="1785" y="9084"/>
                    <a:pt x="2873" y="8617"/>
                  </a:cubicBezTo>
                  <a:cubicBezTo>
                    <a:pt x="7872" y="5717"/>
                    <a:pt x="8148" y="3093"/>
                    <a:pt x="8342" y="2072"/>
                  </a:cubicBezTo>
                  <a:cubicBezTo>
                    <a:pt x="8425" y="1298"/>
                    <a:pt x="8480" y="580"/>
                    <a:pt x="8397" y="221"/>
                  </a:cubicBezTo>
                  <a:cubicBezTo>
                    <a:pt x="8369" y="83"/>
                    <a:pt x="8259" y="0"/>
                    <a:pt x="8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2"/>
            <p:cNvSpPr/>
            <p:nvPr/>
          </p:nvSpPr>
          <p:spPr>
            <a:xfrm>
              <a:off x="3520875" y="3320250"/>
              <a:ext cx="178650" cy="232625"/>
            </a:xfrm>
            <a:custGeom>
              <a:avLst/>
              <a:gdLst/>
              <a:ahLst/>
              <a:cxnLst/>
              <a:rect l="l" t="t" r="r" b="b"/>
              <a:pathLst>
                <a:path w="7146" h="9305" extrusionOk="0">
                  <a:moveTo>
                    <a:pt x="6804" y="0"/>
                  </a:moveTo>
                  <a:cubicBezTo>
                    <a:pt x="6778" y="0"/>
                    <a:pt x="6759" y="30"/>
                    <a:pt x="6759" y="78"/>
                  </a:cubicBezTo>
                  <a:cubicBezTo>
                    <a:pt x="6759" y="464"/>
                    <a:pt x="6787" y="989"/>
                    <a:pt x="6759" y="1348"/>
                  </a:cubicBezTo>
                  <a:cubicBezTo>
                    <a:pt x="6704" y="1735"/>
                    <a:pt x="6759" y="2039"/>
                    <a:pt x="6649" y="2453"/>
                  </a:cubicBezTo>
                  <a:cubicBezTo>
                    <a:pt x="6428" y="3226"/>
                    <a:pt x="6096" y="3917"/>
                    <a:pt x="5682" y="4580"/>
                  </a:cubicBezTo>
                  <a:cubicBezTo>
                    <a:pt x="4854" y="5850"/>
                    <a:pt x="3721" y="6927"/>
                    <a:pt x="2478" y="7784"/>
                  </a:cubicBezTo>
                  <a:cubicBezTo>
                    <a:pt x="2119" y="8032"/>
                    <a:pt x="1733" y="8253"/>
                    <a:pt x="1373" y="8474"/>
                  </a:cubicBezTo>
                  <a:cubicBezTo>
                    <a:pt x="987" y="8667"/>
                    <a:pt x="572" y="8805"/>
                    <a:pt x="158" y="8999"/>
                  </a:cubicBezTo>
                  <a:cubicBezTo>
                    <a:pt x="0" y="9051"/>
                    <a:pt x="43" y="9305"/>
                    <a:pt x="238" y="9305"/>
                  </a:cubicBezTo>
                  <a:cubicBezTo>
                    <a:pt x="248" y="9305"/>
                    <a:pt x="258" y="9304"/>
                    <a:pt x="269" y="9303"/>
                  </a:cubicBezTo>
                  <a:cubicBezTo>
                    <a:pt x="655" y="9220"/>
                    <a:pt x="1014" y="9054"/>
                    <a:pt x="1373" y="8888"/>
                  </a:cubicBezTo>
                  <a:cubicBezTo>
                    <a:pt x="1760" y="8723"/>
                    <a:pt x="2092" y="8502"/>
                    <a:pt x="2451" y="8253"/>
                  </a:cubicBezTo>
                  <a:cubicBezTo>
                    <a:pt x="3086" y="7811"/>
                    <a:pt x="3749" y="7342"/>
                    <a:pt x="4329" y="6762"/>
                  </a:cubicBezTo>
                  <a:cubicBezTo>
                    <a:pt x="5516" y="5684"/>
                    <a:pt x="6511" y="4359"/>
                    <a:pt x="6897" y="2757"/>
                  </a:cubicBezTo>
                  <a:cubicBezTo>
                    <a:pt x="7146" y="1928"/>
                    <a:pt x="7091" y="906"/>
                    <a:pt x="6870" y="50"/>
                  </a:cubicBezTo>
                  <a:cubicBezTo>
                    <a:pt x="6847" y="15"/>
                    <a:pt x="6823" y="0"/>
                    <a:pt x="6804"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2"/>
            <p:cNvSpPr/>
            <p:nvPr/>
          </p:nvSpPr>
          <p:spPr>
            <a:xfrm>
              <a:off x="3437825" y="3771675"/>
              <a:ext cx="114625" cy="199575"/>
            </a:xfrm>
            <a:custGeom>
              <a:avLst/>
              <a:gdLst/>
              <a:ahLst/>
              <a:cxnLst/>
              <a:rect l="l" t="t" r="r" b="b"/>
              <a:pathLst>
                <a:path w="4585" h="7983" extrusionOk="0">
                  <a:moveTo>
                    <a:pt x="3062" y="0"/>
                  </a:moveTo>
                  <a:cubicBezTo>
                    <a:pt x="2569" y="0"/>
                    <a:pt x="2096" y="242"/>
                    <a:pt x="1989" y="940"/>
                  </a:cubicBezTo>
                  <a:cubicBezTo>
                    <a:pt x="1795" y="2404"/>
                    <a:pt x="1657" y="3647"/>
                    <a:pt x="1298" y="5055"/>
                  </a:cubicBezTo>
                  <a:cubicBezTo>
                    <a:pt x="856" y="6823"/>
                    <a:pt x="55" y="7044"/>
                    <a:pt x="0" y="7983"/>
                  </a:cubicBezTo>
                  <a:lnTo>
                    <a:pt x="3176" y="7983"/>
                  </a:lnTo>
                  <a:cubicBezTo>
                    <a:pt x="3176" y="7983"/>
                    <a:pt x="4171" y="6464"/>
                    <a:pt x="4336" y="4889"/>
                  </a:cubicBezTo>
                  <a:cubicBezTo>
                    <a:pt x="4502" y="3288"/>
                    <a:pt x="4585" y="1078"/>
                    <a:pt x="4281" y="553"/>
                  </a:cubicBezTo>
                  <a:cubicBezTo>
                    <a:pt x="4125" y="270"/>
                    <a:pt x="3583" y="0"/>
                    <a:pt x="30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2"/>
            <p:cNvSpPr/>
            <p:nvPr/>
          </p:nvSpPr>
          <p:spPr>
            <a:xfrm>
              <a:off x="3434375" y="3965025"/>
              <a:ext cx="184375" cy="8300"/>
            </a:xfrm>
            <a:custGeom>
              <a:avLst/>
              <a:gdLst/>
              <a:ahLst/>
              <a:cxnLst/>
              <a:rect l="l" t="t" r="r" b="b"/>
              <a:pathLst>
                <a:path w="7375" h="332" extrusionOk="0">
                  <a:moveTo>
                    <a:pt x="2182" y="0"/>
                  </a:moveTo>
                  <a:cubicBezTo>
                    <a:pt x="1492" y="0"/>
                    <a:pt x="829" y="56"/>
                    <a:pt x="166" y="83"/>
                  </a:cubicBezTo>
                  <a:lnTo>
                    <a:pt x="138" y="83"/>
                  </a:lnTo>
                  <a:cubicBezTo>
                    <a:pt x="0" y="83"/>
                    <a:pt x="28" y="249"/>
                    <a:pt x="138" y="249"/>
                  </a:cubicBezTo>
                  <a:cubicBezTo>
                    <a:pt x="801" y="276"/>
                    <a:pt x="1436" y="332"/>
                    <a:pt x="2099" y="332"/>
                  </a:cubicBezTo>
                  <a:lnTo>
                    <a:pt x="4253" y="332"/>
                  </a:lnTo>
                  <a:cubicBezTo>
                    <a:pt x="4613" y="332"/>
                    <a:pt x="4999" y="276"/>
                    <a:pt x="5413" y="276"/>
                  </a:cubicBezTo>
                  <a:lnTo>
                    <a:pt x="6353" y="276"/>
                  </a:lnTo>
                  <a:cubicBezTo>
                    <a:pt x="6656" y="276"/>
                    <a:pt x="6960" y="276"/>
                    <a:pt x="7292" y="249"/>
                  </a:cubicBezTo>
                  <a:cubicBezTo>
                    <a:pt x="7347" y="249"/>
                    <a:pt x="7374" y="138"/>
                    <a:pt x="7292" y="83"/>
                  </a:cubicBezTo>
                  <a:cubicBezTo>
                    <a:pt x="7173" y="48"/>
                    <a:pt x="7045" y="37"/>
                    <a:pt x="6915" y="37"/>
                  </a:cubicBezTo>
                  <a:cubicBezTo>
                    <a:pt x="6741" y="37"/>
                    <a:pt x="6566" y="56"/>
                    <a:pt x="6408" y="56"/>
                  </a:cubicBezTo>
                  <a:lnTo>
                    <a:pt x="5552" y="56"/>
                  </a:lnTo>
                  <a:cubicBezTo>
                    <a:pt x="4944" y="56"/>
                    <a:pt x="4309" y="0"/>
                    <a:pt x="3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2"/>
            <p:cNvSpPr/>
            <p:nvPr/>
          </p:nvSpPr>
          <p:spPr>
            <a:xfrm>
              <a:off x="3341850" y="3538525"/>
              <a:ext cx="569675" cy="435800"/>
            </a:xfrm>
            <a:custGeom>
              <a:avLst/>
              <a:gdLst/>
              <a:ahLst/>
              <a:cxnLst/>
              <a:rect l="l" t="t" r="r" b="b"/>
              <a:pathLst>
                <a:path w="22787" h="17432" extrusionOk="0">
                  <a:moveTo>
                    <a:pt x="6329" y="1"/>
                  </a:moveTo>
                  <a:cubicBezTo>
                    <a:pt x="5897" y="1"/>
                    <a:pt x="5433" y="54"/>
                    <a:pt x="4944" y="185"/>
                  </a:cubicBezTo>
                  <a:cubicBezTo>
                    <a:pt x="2099" y="986"/>
                    <a:pt x="1160" y="1980"/>
                    <a:pt x="691" y="2836"/>
                  </a:cubicBezTo>
                  <a:cubicBezTo>
                    <a:pt x="193" y="3665"/>
                    <a:pt x="0" y="4908"/>
                    <a:pt x="442" y="6068"/>
                  </a:cubicBezTo>
                  <a:cubicBezTo>
                    <a:pt x="580" y="6372"/>
                    <a:pt x="718" y="6620"/>
                    <a:pt x="884" y="6814"/>
                  </a:cubicBezTo>
                  <a:cubicBezTo>
                    <a:pt x="1409" y="7476"/>
                    <a:pt x="2127" y="7808"/>
                    <a:pt x="2403" y="8194"/>
                  </a:cubicBezTo>
                  <a:cubicBezTo>
                    <a:pt x="2790" y="8692"/>
                    <a:pt x="3701" y="9520"/>
                    <a:pt x="4723" y="11343"/>
                  </a:cubicBezTo>
                  <a:cubicBezTo>
                    <a:pt x="4723" y="11371"/>
                    <a:pt x="4751" y="11371"/>
                    <a:pt x="4751" y="11398"/>
                  </a:cubicBezTo>
                  <a:cubicBezTo>
                    <a:pt x="4751" y="11454"/>
                    <a:pt x="4806" y="11509"/>
                    <a:pt x="4833" y="11536"/>
                  </a:cubicBezTo>
                  <a:cubicBezTo>
                    <a:pt x="4861" y="11619"/>
                    <a:pt x="4889" y="11647"/>
                    <a:pt x="4944" y="11730"/>
                  </a:cubicBezTo>
                  <a:cubicBezTo>
                    <a:pt x="4972" y="11813"/>
                    <a:pt x="5027" y="11895"/>
                    <a:pt x="5082" y="11951"/>
                  </a:cubicBezTo>
                  <a:cubicBezTo>
                    <a:pt x="5220" y="12172"/>
                    <a:pt x="5303" y="12365"/>
                    <a:pt x="5441" y="12586"/>
                  </a:cubicBezTo>
                  <a:cubicBezTo>
                    <a:pt x="5496" y="12614"/>
                    <a:pt x="5524" y="12696"/>
                    <a:pt x="5552" y="12752"/>
                  </a:cubicBezTo>
                  <a:cubicBezTo>
                    <a:pt x="5662" y="12890"/>
                    <a:pt x="5773" y="13055"/>
                    <a:pt x="5855" y="13249"/>
                  </a:cubicBezTo>
                  <a:cubicBezTo>
                    <a:pt x="5938" y="13276"/>
                    <a:pt x="5966" y="13332"/>
                    <a:pt x="5993" y="13415"/>
                  </a:cubicBezTo>
                  <a:lnTo>
                    <a:pt x="6214" y="13718"/>
                  </a:lnTo>
                  <a:cubicBezTo>
                    <a:pt x="6242" y="13801"/>
                    <a:pt x="6325" y="13856"/>
                    <a:pt x="6353" y="13939"/>
                  </a:cubicBezTo>
                  <a:cubicBezTo>
                    <a:pt x="6380" y="13967"/>
                    <a:pt x="6380" y="13995"/>
                    <a:pt x="6408" y="14022"/>
                  </a:cubicBezTo>
                  <a:cubicBezTo>
                    <a:pt x="6491" y="14133"/>
                    <a:pt x="6601" y="14243"/>
                    <a:pt x="6656" y="14354"/>
                  </a:cubicBezTo>
                  <a:cubicBezTo>
                    <a:pt x="6684" y="14381"/>
                    <a:pt x="6684" y="14409"/>
                    <a:pt x="6739" y="14436"/>
                  </a:cubicBezTo>
                  <a:cubicBezTo>
                    <a:pt x="6794" y="14519"/>
                    <a:pt x="6822" y="14575"/>
                    <a:pt x="6905" y="14657"/>
                  </a:cubicBezTo>
                  <a:cubicBezTo>
                    <a:pt x="6905" y="14685"/>
                    <a:pt x="6933" y="14713"/>
                    <a:pt x="6960" y="14768"/>
                  </a:cubicBezTo>
                  <a:cubicBezTo>
                    <a:pt x="7043" y="14823"/>
                    <a:pt x="7098" y="14934"/>
                    <a:pt x="7181" y="14989"/>
                  </a:cubicBezTo>
                  <a:cubicBezTo>
                    <a:pt x="7209" y="14989"/>
                    <a:pt x="7209" y="15044"/>
                    <a:pt x="7236" y="15072"/>
                  </a:cubicBezTo>
                  <a:cubicBezTo>
                    <a:pt x="7347" y="15210"/>
                    <a:pt x="7485" y="15320"/>
                    <a:pt x="7595" y="15458"/>
                  </a:cubicBezTo>
                  <a:lnTo>
                    <a:pt x="7761" y="15624"/>
                  </a:lnTo>
                  <a:lnTo>
                    <a:pt x="7872" y="15735"/>
                  </a:lnTo>
                  <a:cubicBezTo>
                    <a:pt x="7899" y="15790"/>
                    <a:pt x="7982" y="15817"/>
                    <a:pt x="8037" y="15900"/>
                  </a:cubicBezTo>
                  <a:cubicBezTo>
                    <a:pt x="8065" y="15900"/>
                    <a:pt x="8120" y="15928"/>
                    <a:pt x="8148" y="15956"/>
                  </a:cubicBezTo>
                  <a:cubicBezTo>
                    <a:pt x="8175" y="15956"/>
                    <a:pt x="8203" y="16011"/>
                    <a:pt x="8258" y="16038"/>
                  </a:cubicBezTo>
                  <a:cubicBezTo>
                    <a:pt x="8314" y="16094"/>
                    <a:pt x="8396" y="16149"/>
                    <a:pt x="8452" y="16204"/>
                  </a:cubicBezTo>
                  <a:cubicBezTo>
                    <a:pt x="8479" y="16204"/>
                    <a:pt x="8534" y="16232"/>
                    <a:pt x="8562" y="16287"/>
                  </a:cubicBezTo>
                  <a:cubicBezTo>
                    <a:pt x="8590" y="16315"/>
                    <a:pt x="8617" y="16315"/>
                    <a:pt x="8673" y="16342"/>
                  </a:cubicBezTo>
                  <a:cubicBezTo>
                    <a:pt x="8728" y="16370"/>
                    <a:pt x="8811" y="16453"/>
                    <a:pt x="8866" y="16480"/>
                  </a:cubicBezTo>
                  <a:cubicBezTo>
                    <a:pt x="8921" y="16508"/>
                    <a:pt x="8949" y="16508"/>
                    <a:pt x="8976" y="16536"/>
                  </a:cubicBezTo>
                  <a:cubicBezTo>
                    <a:pt x="9004" y="16591"/>
                    <a:pt x="9032" y="16591"/>
                    <a:pt x="9087" y="16618"/>
                  </a:cubicBezTo>
                  <a:lnTo>
                    <a:pt x="9114" y="16618"/>
                  </a:lnTo>
                  <a:cubicBezTo>
                    <a:pt x="9142" y="16618"/>
                    <a:pt x="9142" y="16646"/>
                    <a:pt x="9197" y="16646"/>
                  </a:cubicBezTo>
                  <a:lnTo>
                    <a:pt x="9225" y="16701"/>
                  </a:lnTo>
                  <a:cubicBezTo>
                    <a:pt x="9253" y="16701"/>
                    <a:pt x="9253" y="16729"/>
                    <a:pt x="9280" y="16729"/>
                  </a:cubicBezTo>
                  <a:cubicBezTo>
                    <a:pt x="9335" y="16756"/>
                    <a:pt x="9363" y="16756"/>
                    <a:pt x="9391" y="16784"/>
                  </a:cubicBezTo>
                  <a:cubicBezTo>
                    <a:pt x="9418" y="16812"/>
                    <a:pt x="9474" y="16812"/>
                    <a:pt x="9501" y="16867"/>
                  </a:cubicBezTo>
                  <a:cubicBezTo>
                    <a:pt x="9612" y="16922"/>
                    <a:pt x="9694" y="17005"/>
                    <a:pt x="9805" y="17033"/>
                  </a:cubicBezTo>
                  <a:cubicBezTo>
                    <a:pt x="9971" y="17116"/>
                    <a:pt x="10109" y="17171"/>
                    <a:pt x="10302" y="17254"/>
                  </a:cubicBezTo>
                  <a:cubicBezTo>
                    <a:pt x="10357" y="17281"/>
                    <a:pt x="10440" y="17281"/>
                    <a:pt x="10495" y="17309"/>
                  </a:cubicBezTo>
                  <a:cubicBezTo>
                    <a:pt x="10523" y="17309"/>
                    <a:pt x="10606" y="17336"/>
                    <a:pt x="10634" y="17336"/>
                  </a:cubicBezTo>
                  <a:cubicBezTo>
                    <a:pt x="10744" y="17392"/>
                    <a:pt x="10799" y="17392"/>
                    <a:pt x="10910" y="17419"/>
                  </a:cubicBezTo>
                  <a:cubicBezTo>
                    <a:pt x="13543" y="17419"/>
                    <a:pt x="17526" y="17432"/>
                    <a:pt x="19905" y="17432"/>
                  </a:cubicBezTo>
                  <a:cubicBezTo>
                    <a:pt x="21095" y="17432"/>
                    <a:pt x="21884" y="17429"/>
                    <a:pt x="21902" y="17419"/>
                  </a:cubicBezTo>
                  <a:cubicBezTo>
                    <a:pt x="21930" y="17392"/>
                    <a:pt x="22786" y="14906"/>
                    <a:pt x="22786" y="12061"/>
                  </a:cubicBezTo>
                  <a:cubicBezTo>
                    <a:pt x="22786" y="9244"/>
                    <a:pt x="21129" y="7090"/>
                    <a:pt x="18975" y="6427"/>
                  </a:cubicBezTo>
                  <a:cubicBezTo>
                    <a:pt x="16903" y="5681"/>
                    <a:pt x="13672" y="4024"/>
                    <a:pt x="12263" y="2836"/>
                  </a:cubicBezTo>
                  <a:cubicBezTo>
                    <a:pt x="10799" y="1676"/>
                    <a:pt x="9833" y="1124"/>
                    <a:pt x="9391" y="875"/>
                  </a:cubicBezTo>
                  <a:cubicBezTo>
                    <a:pt x="8800" y="559"/>
                    <a:pt x="7726" y="1"/>
                    <a:pt x="6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2"/>
            <p:cNvSpPr/>
            <p:nvPr/>
          </p:nvSpPr>
          <p:spPr>
            <a:xfrm>
              <a:off x="3366000" y="3708500"/>
              <a:ext cx="439525" cy="264825"/>
            </a:xfrm>
            <a:custGeom>
              <a:avLst/>
              <a:gdLst/>
              <a:ahLst/>
              <a:cxnLst/>
              <a:rect l="l" t="t" r="r" b="b"/>
              <a:pathLst>
                <a:path w="17581" h="10593" extrusionOk="0">
                  <a:moveTo>
                    <a:pt x="17517" y="2899"/>
                  </a:moveTo>
                  <a:cubicBezTo>
                    <a:pt x="17534" y="2940"/>
                    <a:pt x="17551" y="2982"/>
                    <a:pt x="17567" y="3025"/>
                  </a:cubicBezTo>
                  <a:cubicBezTo>
                    <a:pt x="17580" y="3012"/>
                    <a:pt x="17563" y="2966"/>
                    <a:pt x="17517" y="2899"/>
                  </a:cubicBezTo>
                  <a:close/>
                  <a:moveTo>
                    <a:pt x="11616" y="0"/>
                  </a:moveTo>
                  <a:cubicBezTo>
                    <a:pt x="10149" y="0"/>
                    <a:pt x="9005" y="235"/>
                    <a:pt x="9005" y="235"/>
                  </a:cubicBezTo>
                  <a:cubicBezTo>
                    <a:pt x="9005" y="235"/>
                    <a:pt x="9557" y="2224"/>
                    <a:pt x="9778" y="4958"/>
                  </a:cubicBezTo>
                  <a:cubicBezTo>
                    <a:pt x="9778" y="5787"/>
                    <a:pt x="9723" y="6477"/>
                    <a:pt x="9640" y="7085"/>
                  </a:cubicBezTo>
                  <a:cubicBezTo>
                    <a:pt x="9640" y="7057"/>
                    <a:pt x="8314" y="6201"/>
                    <a:pt x="8204" y="6091"/>
                  </a:cubicBezTo>
                  <a:cubicBezTo>
                    <a:pt x="7624" y="5621"/>
                    <a:pt x="7044" y="5096"/>
                    <a:pt x="6491" y="4544"/>
                  </a:cubicBezTo>
                  <a:cubicBezTo>
                    <a:pt x="5166" y="3274"/>
                    <a:pt x="3867" y="1975"/>
                    <a:pt x="2376" y="871"/>
                  </a:cubicBezTo>
                  <a:cubicBezTo>
                    <a:pt x="1768" y="429"/>
                    <a:pt x="746" y="153"/>
                    <a:pt x="1" y="42"/>
                  </a:cubicBezTo>
                  <a:lnTo>
                    <a:pt x="1" y="42"/>
                  </a:lnTo>
                  <a:cubicBezTo>
                    <a:pt x="387" y="595"/>
                    <a:pt x="1078" y="871"/>
                    <a:pt x="1492" y="1395"/>
                  </a:cubicBezTo>
                  <a:cubicBezTo>
                    <a:pt x="1851" y="1893"/>
                    <a:pt x="2763" y="2721"/>
                    <a:pt x="3785" y="4544"/>
                  </a:cubicBezTo>
                  <a:cubicBezTo>
                    <a:pt x="3785" y="4572"/>
                    <a:pt x="3840" y="4572"/>
                    <a:pt x="3840" y="4599"/>
                  </a:cubicBezTo>
                  <a:cubicBezTo>
                    <a:pt x="3840" y="4655"/>
                    <a:pt x="3867" y="4710"/>
                    <a:pt x="3895" y="4737"/>
                  </a:cubicBezTo>
                  <a:cubicBezTo>
                    <a:pt x="3923" y="4820"/>
                    <a:pt x="3978" y="4848"/>
                    <a:pt x="4006" y="4931"/>
                  </a:cubicBezTo>
                  <a:cubicBezTo>
                    <a:pt x="4033" y="5014"/>
                    <a:pt x="4116" y="5096"/>
                    <a:pt x="4144" y="5152"/>
                  </a:cubicBezTo>
                  <a:cubicBezTo>
                    <a:pt x="4282" y="5373"/>
                    <a:pt x="4392" y="5566"/>
                    <a:pt x="4530" y="5787"/>
                  </a:cubicBezTo>
                  <a:cubicBezTo>
                    <a:pt x="4558" y="5815"/>
                    <a:pt x="4586" y="5897"/>
                    <a:pt x="4613" y="5953"/>
                  </a:cubicBezTo>
                  <a:cubicBezTo>
                    <a:pt x="4724" y="6091"/>
                    <a:pt x="4834" y="6256"/>
                    <a:pt x="4945" y="6450"/>
                  </a:cubicBezTo>
                  <a:cubicBezTo>
                    <a:pt x="5000" y="6477"/>
                    <a:pt x="5027" y="6533"/>
                    <a:pt x="5083" y="6616"/>
                  </a:cubicBezTo>
                  <a:lnTo>
                    <a:pt x="5276" y="6919"/>
                  </a:lnTo>
                  <a:cubicBezTo>
                    <a:pt x="5304" y="7002"/>
                    <a:pt x="5387" y="7057"/>
                    <a:pt x="5414" y="7140"/>
                  </a:cubicBezTo>
                  <a:cubicBezTo>
                    <a:pt x="5442" y="7168"/>
                    <a:pt x="5442" y="7196"/>
                    <a:pt x="5497" y="7223"/>
                  </a:cubicBezTo>
                  <a:cubicBezTo>
                    <a:pt x="5552" y="7334"/>
                    <a:pt x="5663" y="7444"/>
                    <a:pt x="5718" y="7555"/>
                  </a:cubicBezTo>
                  <a:cubicBezTo>
                    <a:pt x="5773" y="7582"/>
                    <a:pt x="5773" y="7610"/>
                    <a:pt x="5801" y="7637"/>
                  </a:cubicBezTo>
                  <a:cubicBezTo>
                    <a:pt x="5856" y="7720"/>
                    <a:pt x="5911" y="7776"/>
                    <a:pt x="5967" y="7858"/>
                  </a:cubicBezTo>
                  <a:cubicBezTo>
                    <a:pt x="5967" y="7886"/>
                    <a:pt x="5994" y="7914"/>
                    <a:pt x="6049" y="7969"/>
                  </a:cubicBezTo>
                  <a:cubicBezTo>
                    <a:pt x="6105" y="8024"/>
                    <a:pt x="6187" y="8135"/>
                    <a:pt x="6243" y="8190"/>
                  </a:cubicBezTo>
                  <a:cubicBezTo>
                    <a:pt x="6270" y="8190"/>
                    <a:pt x="6270" y="8245"/>
                    <a:pt x="6326" y="8273"/>
                  </a:cubicBezTo>
                  <a:cubicBezTo>
                    <a:pt x="6408" y="8411"/>
                    <a:pt x="6547" y="8521"/>
                    <a:pt x="6657" y="8659"/>
                  </a:cubicBezTo>
                  <a:lnTo>
                    <a:pt x="6823" y="8825"/>
                  </a:lnTo>
                  <a:lnTo>
                    <a:pt x="6933" y="8936"/>
                  </a:lnTo>
                  <a:cubicBezTo>
                    <a:pt x="6961" y="8991"/>
                    <a:pt x="7044" y="9018"/>
                    <a:pt x="7099" y="9101"/>
                  </a:cubicBezTo>
                  <a:cubicBezTo>
                    <a:pt x="7154" y="9101"/>
                    <a:pt x="7182" y="9129"/>
                    <a:pt x="7209" y="9157"/>
                  </a:cubicBezTo>
                  <a:cubicBezTo>
                    <a:pt x="7237" y="9157"/>
                    <a:pt x="7292" y="9212"/>
                    <a:pt x="7320" y="9239"/>
                  </a:cubicBezTo>
                  <a:cubicBezTo>
                    <a:pt x="7375" y="9295"/>
                    <a:pt x="7458" y="9350"/>
                    <a:pt x="7513" y="9405"/>
                  </a:cubicBezTo>
                  <a:cubicBezTo>
                    <a:pt x="7568" y="9405"/>
                    <a:pt x="7596" y="9433"/>
                    <a:pt x="7624" y="9488"/>
                  </a:cubicBezTo>
                  <a:cubicBezTo>
                    <a:pt x="7651" y="9516"/>
                    <a:pt x="7707" y="9516"/>
                    <a:pt x="7734" y="9543"/>
                  </a:cubicBezTo>
                  <a:cubicBezTo>
                    <a:pt x="7789" y="9571"/>
                    <a:pt x="7872" y="9654"/>
                    <a:pt x="7928" y="9681"/>
                  </a:cubicBezTo>
                  <a:cubicBezTo>
                    <a:pt x="7983" y="9709"/>
                    <a:pt x="8010" y="9709"/>
                    <a:pt x="8038" y="9737"/>
                  </a:cubicBezTo>
                  <a:cubicBezTo>
                    <a:pt x="8066" y="9792"/>
                    <a:pt x="8121" y="9792"/>
                    <a:pt x="8148" y="9819"/>
                  </a:cubicBezTo>
                  <a:lnTo>
                    <a:pt x="8176" y="9819"/>
                  </a:lnTo>
                  <a:cubicBezTo>
                    <a:pt x="8204" y="9819"/>
                    <a:pt x="8204" y="9847"/>
                    <a:pt x="8259" y="9847"/>
                  </a:cubicBezTo>
                  <a:lnTo>
                    <a:pt x="8287" y="9902"/>
                  </a:lnTo>
                  <a:cubicBezTo>
                    <a:pt x="8314" y="9902"/>
                    <a:pt x="8314" y="9930"/>
                    <a:pt x="8342" y="9930"/>
                  </a:cubicBezTo>
                  <a:cubicBezTo>
                    <a:pt x="8397" y="9957"/>
                    <a:pt x="8425" y="9957"/>
                    <a:pt x="8452" y="9985"/>
                  </a:cubicBezTo>
                  <a:cubicBezTo>
                    <a:pt x="8480" y="10013"/>
                    <a:pt x="8535" y="10013"/>
                    <a:pt x="8563" y="10068"/>
                  </a:cubicBezTo>
                  <a:cubicBezTo>
                    <a:pt x="8314" y="10455"/>
                    <a:pt x="8121" y="10593"/>
                    <a:pt x="8121" y="10593"/>
                  </a:cubicBezTo>
                  <a:lnTo>
                    <a:pt x="9529" y="10593"/>
                  </a:lnTo>
                  <a:lnTo>
                    <a:pt x="9529" y="10510"/>
                  </a:lnTo>
                  <a:cubicBezTo>
                    <a:pt x="9557" y="10344"/>
                    <a:pt x="9640" y="9930"/>
                    <a:pt x="9916" y="9488"/>
                  </a:cubicBezTo>
                  <a:cubicBezTo>
                    <a:pt x="10109" y="9129"/>
                    <a:pt x="10524" y="8880"/>
                    <a:pt x="11325" y="8742"/>
                  </a:cubicBezTo>
                  <a:cubicBezTo>
                    <a:pt x="11877" y="8632"/>
                    <a:pt x="12623" y="8576"/>
                    <a:pt x="13589" y="8576"/>
                  </a:cubicBezTo>
                  <a:lnTo>
                    <a:pt x="13949" y="8576"/>
                  </a:lnTo>
                  <a:cubicBezTo>
                    <a:pt x="13672" y="8466"/>
                    <a:pt x="13479" y="8383"/>
                    <a:pt x="13258" y="8273"/>
                  </a:cubicBezTo>
                  <a:cubicBezTo>
                    <a:pt x="12512" y="7858"/>
                    <a:pt x="12153" y="7306"/>
                    <a:pt x="11988" y="7057"/>
                  </a:cubicBezTo>
                  <a:cubicBezTo>
                    <a:pt x="11739" y="6754"/>
                    <a:pt x="11352" y="5566"/>
                    <a:pt x="11849" y="4102"/>
                  </a:cubicBezTo>
                  <a:cubicBezTo>
                    <a:pt x="12291" y="2638"/>
                    <a:pt x="13341" y="1782"/>
                    <a:pt x="14943" y="1699"/>
                  </a:cubicBezTo>
                  <a:cubicBezTo>
                    <a:pt x="14977" y="1698"/>
                    <a:pt x="15010" y="1698"/>
                    <a:pt x="15044" y="1698"/>
                  </a:cubicBezTo>
                  <a:cubicBezTo>
                    <a:pt x="16355" y="1698"/>
                    <a:pt x="17289" y="2563"/>
                    <a:pt x="17517" y="2899"/>
                  </a:cubicBezTo>
                  <a:lnTo>
                    <a:pt x="17517" y="2899"/>
                  </a:lnTo>
                  <a:cubicBezTo>
                    <a:pt x="16533" y="492"/>
                    <a:pt x="13737" y="0"/>
                    <a:pt x="11616"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2"/>
            <p:cNvSpPr/>
            <p:nvPr/>
          </p:nvSpPr>
          <p:spPr>
            <a:xfrm>
              <a:off x="3489600" y="3692050"/>
              <a:ext cx="137425" cy="281975"/>
            </a:xfrm>
            <a:custGeom>
              <a:avLst/>
              <a:gdLst/>
              <a:ahLst/>
              <a:cxnLst/>
              <a:rect l="l" t="t" r="r" b="b"/>
              <a:pathLst>
                <a:path w="5497" h="11279" extrusionOk="0">
                  <a:moveTo>
                    <a:pt x="2921" y="0"/>
                  </a:moveTo>
                  <a:cubicBezTo>
                    <a:pt x="1811" y="0"/>
                    <a:pt x="753" y="1197"/>
                    <a:pt x="1243" y="2827"/>
                  </a:cubicBezTo>
                  <a:cubicBezTo>
                    <a:pt x="1243" y="2827"/>
                    <a:pt x="1575" y="4622"/>
                    <a:pt x="1492" y="5948"/>
                  </a:cubicBezTo>
                  <a:cubicBezTo>
                    <a:pt x="1382" y="7301"/>
                    <a:pt x="1133" y="8931"/>
                    <a:pt x="719" y="9925"/>
                  </a:cubicBezTo>
                  <a:cubicBezTo>
                    <a:pt x="332" y="10339"/>
                    <a:pt x="28" y="10836"/>
                    <a:pt x="1" y="11278"/>
                  </a:cubicBezTo>
                  <a:lnTo>
                    <a:pt x="3177" y="11278"/>
                  </a:lnTo>
                  <a:cubicBezTo>
                    <a:pt x="3177" y="11278"/>
                    <a:pt x="4061" y="10781"/>
                    <a:pt x="4696" y="9069"/>
                  </a:cubicBezTo>
                  <a:cubicBezTo>
                    <a:pt x="5276" y="7329"/>
                    <a:pt x="5497" y="2192"/>
                    <a:pt x="4199" y="645"/>
                  </a:cubicBezTo>
                  <a:cubicBezTo>
                    <a:pt x="3832" y="198"/>
                    <a:pt x="3372" y="0"/>
                    <a:pt x="29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2"/>
            <p:cNvSpPr/>
            <p:nvPr/>
          </p:nvSpPr>
          <p:spPr>
            <a:xfrm>
              <a:off x="3380500" y="3559200"/>
              <a:ext cx="82400" cy="53800"/>
            </a:xfrm>
            <a:custGeom>
              <a:avLst/>
              <a:gdLst/>
              <a:ahLst/>
              <a:cxnLst/>
              <a:rect l="l" t="t" r="r" b="b"/>
              <a:pathLst>
                <a:path w="3296" h="2152" extrusionOk="0">
                  <a:moveTo>
                    <a:pt x="2099" y="0"/>
                  </a:moveTo>
                  <a:cubicBezTo>
                    <a:pt x="2082" y="0"/>
                    <a:pt x="2064" y="7"/>
                    <a:pt x="2045" y="21"/>
                  </a:cubicBezTo>
                  <a:cubicBezTo>
                    <a:pt x="1547" y="214"/>
                    <a:pt x="1106" y="435"/>
                    <a:pt x="719" y="822"/>
                  </a:cubicBezTo>
                  <a:cubicBezTo>
                    <a:pt x="415" y="1098"/>
                    <a:pt x="1" y="1678"/>
                    <a:pt x="443" y="2009"/>
                  </a:cubicBezTo>
                  <a:cubicBezTo>
                    <a:pt x="571" y="2112"/>
                    <a:pt x="718" y="2151"/>
                    <a:pt x="871" y="2151"/>
                  </a:cubicBezTo>
                  <a:cubicBezTo>
                    <a:pt x="1210" y="2151"/>
                    <a:pt x="1576" y="1958"/>
                    <a:pt x="1824" y="1844"/>
                  </a:cubicBezTo>
                  <a:lnTo>
                    <a:pt x="2569" y="1429"/>
                  </a:lnTo>
                  <a:cubicBezTo>
                    <a:pt x="2790" y="1291"/>
                    <a:pt x="3039" y="1126"/>
                    <a:pt x="3205" y="877"/>
                  </a:cubicBezTo>
                  <a:cubicBezTo>
                    <a:pt x="3295" y="696"/>
                    <a:pt x="3256" y="551"/>
                    <a:pt x="3132" y="551"/>
                  </a:cubicBezTo>
                  <a:cubicBezTo>
                    <a:pt x="3105" y="551"/>
                    <a:pt x="3074" y="558"/>
                    <a:pt x="3039" y="573"/>
                  </a:cubicBezTo>
                  <a:cubicBezTo>
                    <a:pt x="2707" y="711"/>
                    <a:pt x="2431" y="987"/>
                    <a:pt x="2072" y="1153"/>
                  </a:cubicBezTo>
                  <a:cubicBezTo>
                    <a:pt x="1906" y="1264"/>
                    <a:pt x="1686" y="1319"/>
                    <a:pt x="1520" y="1429"/>
                  </a:cubicBezTo>
                  <a:cubicBezTo>
                    <a:pt x="1354" y="1512"/>
                    <a:pt x="1106" y="1650"/>
                    <a:pt x="912" y="1650"/>
                  </a:cubicBezTo>
                  <a:cubicBezTo>
                    <a:pt x="896" y="1652"/>
                    <a:pt x="880" y="1653"/>
                    <a:pt x="866" y="1653"/>
                  </a:cubicBezTo>
                  <a:cubicBezTo>
                    <a:pt x="692" y="1653"/>
                    <a:pt x="699" y="1502"/>
                    <a:pt x="802" y="1374"/>
                  </a:cubicBezTo>
                  <a:cubicBezTo>
                    <a:pt x="912" y="1181"/>
                    <a:pt x="1078" y="1043"/>
                    <a:pt x="1216" y="960"/>
                  </a:cubicBezTo>
                  <a:cubicBezTo>
                    <a:pt x="1492" y="684"/>
                    <a:pt x="1796" y="407"/>
                    <a:pt x="2155" y="186"/>
                  </a:cubicBezTo>
                  <a:cubicBezTo>
                    <a:pt x="2224" y="141"/>
                    <a:pt x="2179" y="0"/>
                    <a:pt x="2099"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2"/>
            <p:cNvSpPr/>
            <p:nvPr/>
          </p:nvSpPr>
          <p:spPr>
            <a:xfrm>
              <a:off x="3455775" y="3659050"/>
              <a:ext cx="48250" cy="34575"/>
            </a:xfrm>
            <a:custGeom>
              <a:avLst/>
              <a:gdLst/>
              <a:ahLst/>
              <a:cxnLst/>
              <a:rect l="l" t="t" r="r" b="b"/>
              <a:pathLst>
                <a:path w="1930" h="1383" extrusionOk="0">
                  <a:moveTo>
                    <a:pt x="573" y="1"/>
                  </a:moveTo>
                  <a:cubicBezTo>
                    <a:pt x="479" y="1"/>
                    <a:pt x="388" y="19"/>
                    <a:pt x="304" y="59"/>
                  </a:cubicBezTo>
                  <a:cubicBezTo>
                    <a:pt x="0" y="225"/>
                    <a:pt x="249" y="694"/>
                    <a:pt x="856" y="1136"/>
                  </a:cubicBezTo>
                  <a:cubicBezTo>
                    <a:pt x="1123" y="1310"/>
                    <a:pt x="1346" y="1382"/>
                    <a:pt x="1517" y="1382"/>
                  </a:cubicBezTo>
                  <a:cubicBezTo>
                    <a:pt x="1753" y="1382"/>
                    <a:pt x="1890" y="1246"/>
                    <a:pt x="1906" y="1053"/>
                  </a:cubicBezTo>
                  <a:cubicBezTo>
                    <a:pt x="1930" y="766"/>
                    <a:pt x="1185" y="1"/>
                    <a:pt x="5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2"/>
            <p:cNvSpPr/>
            <p:nvPr/>
          </p:nvSpPr>
          <p:spPr>
            <a:xfrm>
              <a:off x="3344600" y="3588900"/>
              <a:ext cx="38000" cy="27250"/>
            </a:xfrm>
            <a:custGeom>
              <a:avLst/>
              <a:gdLst/>
              <a:ahLst/>
              <a:cxnLst/>
              <a:rect l="l" t="t" r="r" b="b"/>
              <a:pathLst>
                <a:path w="1520" h="1090" extrusionOk="0">
                  <a:moveTo>
                    <a:pt x="450" y="1"/>
                  </a:moveTo>
                  <a:cubicBezTo>
                    <a:pt x="379" y="1"/>
                    <a:pt x="311" y="15"/>
                    <a:pt x="249" y="48"/>
                  </a:cubicBezTo>
                  <a:cubicBezTo>
                    <a:pt x="1" y="158"/>
                    <a:pt x="166" y="518"/>
                    <a:pt x="691" y="904"/>
                  </a:cubicBezTo>
                  <a:cubicBezTo>
                    <a:pt x="879" y="1037"/>
                    <a:pt x="1045" y="1090"/>
                    <a:pt x="1178" y="1090"/>
                  </a:cubicBezTo>
                  <a:cubicBezTo>
                    <a:pt x="1377" y="1090"/>
                    <a:pt x="1503" y="971"/>
                    <a:pt x="1520" y="821"/>
                  </a:cubicBezTo>
                  <a:cubicBezTo>
                    <a:pt x="1520" y="630"/>
                    <a:pt x="916" y="1"/>
                    <a:pt x="45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2"/>
            <p:cNvSpPr/>
            <p:nvPr/>
          </p:nvSpPr>
          <p:spPr>
            <a:xfrm>
              <a:off x="3518875" y="3398175"/>
              <a:ext cx="301500" cy="174675"/>
            </a:xfrm>
            <a:custGeom>
              <a:avLst/>
              <a:gdLst/>
              <a:ahLst/>
              <a:cxnLst/>
              <a:rect l="l" t="t" r="r" b="b"/>
              <a:pathLst>
                <a:path w="12060" h="6987" extrusionOk="0">
                  <a:moveTo>
                    <a:pt x="11709" y="0"/>
                  </a:moveTo>
                  <a:cubicBezTo>
                    <a:pt x="11223" y="0"/>
                    <a:pt x="8944" y="1815"/>
                    <a:pt x="7005" y="2927"/>
                  </a:cubicBezTo>
                  <a:cubicBezTo>
                    <a:pt x="4934" y="4142"/>
                    <a:pt x="238" y="5827"/>
                    <a:pt x="211" y="5965"/>
                  </a:cubicBezTo>
                  <a:cubicBezTo>
                    <a:pt x="1" y="6962"/>
                    <a:pt x="912" y="6987"/>
                    <a:pt x="1004" y="6987"/>
                  </a:cubicBezTo>
                  <a:cubicBezTo>
                    <a:pt x="1009" y="6987"/>
                    <a:pt x="1012" y="6987"/>
                    <a:pt x="1012" y="6987"/>
                  </a:cubicBezTo>
                  <a:cubicBezTo>
                    <a:pt x="1012" y="6987"/>
                    <a:pt x="3663" y="6655"/>
                    <a:pt x="4519" y="6517"/>
                  </a:cubicBezTo>
                  <a:cubicBezTo>
                    <a:pt x="5375" y="6379"/>
                    <a:pt x="9049" y="6020"/>
                    <a:pt x="10540" y="4004"/>
                  </a:cubicBezTo>
                  <a:cubicBezTo>
                    <a:pt x="12004" y="2015"/>
                    <a:pt x="12059" y="303"/>
                    <a:pt x="11783" y="26"/>
                  </a:cubicBezTo>
                  <a:cubicBezTo>
                    <a:pt x="11767" y="9"/>
                    <a:pt x="11742" y="0"/>
                    <a:pt x="11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2"/>
            <p:cNvSpPr/>
            <p:nvPr/>
          </p:nvSpPr>
          <p:spPr>
            <a:xfrm>
              <a:off x="3652550" y="3743175"/>
              <a:ext cx="165525" cy="186475"/>
            </a:xfrm>
            <a:custGeom>
              <a:avLst/>
              <a:gdLst/>
              <a:ahLst/>
              <a:cxnLst/>
              <a:rect l="l" t="t" r="r" b="b"/>
              <a:pathLst>
                <a:path w="6621" h="7459" extrusionOk="0">
                  <a:moveTo>
                    <a:pt x="3705" y="0"/>
                  </a:moveTo>
                  <a:cubicBezTo>
                    <a:pt x="2958" y="0"/>
                    <a:pt x="2226" y="270"/>
                    <a:pt x="1603" y="727"/>
                  </a:cubicBezTo>
                  <a:cubicBezTo>
                    <a:pt x="719" y="1389"/>
                    <a:pt x="222" y="2384"/>
                    <a:pt x="111" y="3461"/>
                  </a:cubicBezTo>
                  <a:cubicBezTo>
                    <a:pt x="1" y="4538"/>
                    <a:pt x="305" y="5753"/>
                    <a:pt x="1133" y="6499"/>
                  </a:cubicBezTo>
                  <a:cubicBezTo>
                    <a:pt x="1603" y="6913"/>
                    <a:pt x="2127" y="7162"/>
                    <a:pt x="2735" y="7300"/>
                  </a:cubicBezTo>
                  <a:cubicBezTo>
                    <a:pt x="3067" y="7355"/>
                    <a:pt x="3398" y="7438"/>
                    <a:pt x="3729" y="7438"/>
                  </a:cubicBezTo>
                  <a:cubicBezTo>
                    <a:pt x="3923" y="7452"/>
                    <a:pt x="4116" y="7459"/>
                    <a:pt x="4303" y="7459"/>
                  </a:cubicBezTo>
                  <a:cubicBezTo>
                    <a:pt x="4489" y="7459"/>
                    <a:pt x="4668" y="7452"/>
                    <a:pt x="4834" y="7438"/>
                  </a:cubicBezTo>
                  <a:cubicBezTo>
                    <a:pt x="4972" y="7438"/>
                    <a:pt x="4972" y="7217"/>
                    <a:pt x="4834" y="7217"/>
                  </a:cubicBezTo>
                  <a:cubicBezTo>
                    <a:pt x="4282" y="7162"/>
                    <a:pt x="3729" y="7107"/>
                    <a:pt x="3177" y="7024"/>
                  </a:cubicBezTo>
                  <a:cubicBezTo>
                    <a:pt x="2707" y="6913"/>
                    <a:pt x="2210" y="6748"/>
                    <a:pt x="1796" y="6471"/>
                  </a:cubicBezTo>
                  <a:cubicBezTo>
                    <a:pt x="967" y="5919"/>
                    <a:pt x="526" y="4952"/>
                    <a:pt x="526" y="3930"/>
                  </a:cubicBezTo>
                  <a:cubicBezTo>
                    <a:pt x="470" y="2936"/>
                    <a:pt x="857" y="1969"/>
                    <a:pt x="1603" y="1279"/>
                  </a:cubicBezTo>
                  <a:cubicBezTo>
                    <a:pt x="2161" y="745"/>
                    <a:pt x="2933" y="403"/>
                    <a:pt x="3711" y="403"/>
                  </a:cubicBezTo>
                  <a:cubicBezTo>
                    <a:pt x="3819" y="403"/>
                    <a:pt x="3926" y="409"/>
                    <a:pt x="4033" y="423"/>
                  </a:cubicBezTo>
                  <a:cubicBezTo>
                    <a:pt x="5055" y="533"/>
                    <a:pt x="5911" y="1169"/>
                    <a:pt x="6464" y="1997"/>
                  </a:cubicBezTo>
                  <a:cubicBezTo>
                    <a:pt x="6482" y="2025"/>
                    <a:pt x="6507" y="2037"/>
                    <a:pt x="6530" y="2037"/>
                  </a:cubicBezTo>
                  <a:cubicBezTo>
                    <a:pt x="6577" y="2037"/>
                    <a:pt x="6620" y="1988"/>
                    <a:pt x="6602" y="1914"/>
                  </a:cubicBezTo>
                  <a:cubicBezTo>
                    <a:pt x="6298" y="948"/>
                    <a:pt x="5387" y="285"/>
                    <a:pt x="4448" y="91"/>
                  </a:cubicBezTo>
                  <a:cubicBezTo>
                    <a:pt x="4201" y="30"/>
                    <a:pt x="3952" y="0"/>
                    <a:pt x="370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2"/>
            <p:cNvSpPr/>
            <p:nvPr/>
          </p:nvSpPr>
          <p:spPr>
            <a:xfrm>
              <a:off x="3600775" y="3914675"/>
              <a:ext cx="118100" cy="58650"/>
            </a:xfrm>
            <a:custGeom>
              <a:avLst/>
              <a:gdLst/>
              <a:ahLst/>
              <a:cxnLst/>
              <a:rect l="l" t="t" r="r" b="b"/>
              <a:pathLst>
                <a:path w="4724" h="2346" extrusionOk="0">
                  <a:moveTo>
                    <a:pt x="3168" y="1"/>
                  </a:moveTo>
                  <a:cubicBezTo>
                    <a:pt x="2602" y="1"/>
                    <a:pt x="2034" y="92"/>
                    <a:pt x="1519" y="302"/>
                  </a:cubicBezTo>
                  <a:cubicBezTo>
                    <a:pt x="801" y="606"/>
                    <a:pt x="28" y="1379"/>
                    <a:pt x="0" y="2208"/>
                  </a:cubicBezTo>
                  <a:lnTo>
                    <a:pt x="0" y="2346"/>
                  </a:lnTo>
                  <a:lnTo>
                    <a:pt x="221" y="2346"/>
                  </a:lnTo>
                  <a:lnTo>
                    <a:pt x="221" y="2263"/>
                  </a:lnTo>
                  <a:cubicBezTo>
                    <a:pt x="249" y="2263"/>
                    <a:pt x="304" y="2290"/>
                    <a:pt x="359" y="2290"/>
                  </a:cubicBezTo>
                  <a:cubicBezTo>
                    <a:pt x="415" y="1959"/>
                    <a:pt x="497" y="1655"/>
                    <a:pt x="718" y="1324"/>
                  </a:cubicBezTo>
                  <a:cubicBezTo>
                    <a:pt x="967" y="1020"/>
                    <a:pt x="1326" y="771"/>
                    <a:pt x="1685" y="606"/>
                  </a:cubicBezTo>
                  <a:cubicBezTo>
                    <a:pt x="1796" y="578"/>
                    <a:pt x="1878" y="550"/>
                    <a:pt x="1961" y="495"/>
                  </a:cubicBezTo>
                  <a:cubicBezTo>
                    <a:pt x="2458" y="348"/>
                    <a:pt x="2968" y="323"/>
                    <a:pt x="3481" y="323"/>
                  </a:cubicBezTo>
                  <a:cubicBezTo>
                    <a:pt x="3738" y="323"/>
                    <a:pt x="3996" y="329"/>
                    <a:pt x="4254" y="329"/>
                  </a:cubicBezTo>
                  <a:lnTo>
                    <a:pt x="4668" y="329"/>
                  </a:lnTo>
                  <a:cubicBezTo>
                    <a:pt x="4723" y="329"/>
                    <a:pt x="4723" y="191"/>
                    <a:pt x="4723" y="191"/>
                  </a:cubicBezTo>
                  <a:cubicBezTo>
                    <a:pt x="4447" y="136"/>
                    <a:pt x="4198" y="81"/>
                    <a:pt x="3922" y="53"/>
                  </a:cubicBezTo>
                  <a:cubicBezTo>
                    <a:pt x="3674" y="19"/>
                    <a:pt x="3421" y="1"/>
                    <a:pt x="3168"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2"/>
            <p:cNvSpPr/>
            <p:nvPr/>
          </p:nvSpPr>
          <p:spPr>
            <a:xfrm>
              <a:off x="3432825" y="3839825"/>
              <a:ext cx="52650" cy="131275"/>
            </a:xfrm>
            <a:custGeom>
              <a:avLst/>
              <a:gdLst/>
              <a:ahLst/>
              <a:cxnLst/>
              <a:rect l="l" t="t" r="r" b="b"/>
              <a:pathLst>
                <a:path w="2106" h="5251" extrusionOk="0">
                  <a:moveTo>
                    <a:pt x="1889" y="1"/>
                  </a:moveTo>
                  <a:cubicBezTo>
                    <a:pt x="1860" y="1"/>
                    <a:pt x="1838" y="27"/>
                    <a:pt x="1830" y="92"/>
                  </a:cubicBezTo>
                  <a:cubicBezTo>
                    <a:pt x="1747" y="506"/>
                    <a:pt x="1719" y="948"/>
                    <a:pt x="1609" y="1363"/>
                  </a:cubicBezTo>
                  <a:cubicBezTo>
                    <a:pt x="1498" y="1804"/>
                    <a:pt x="1360" y="2219"/>
                    <a:pt x="1222" y="2661"/>
                  </a:cubicBezTo>
                  <a:cubicBezTo>
                    <a:pt x="1084" y="3075"/>
                    <a:pt x="918" y="3462"/>
                    <a:pt x="697" y="3876"/>
                  </a:cubicBezTo>
                  <a:cubicBezTo>
                    <a:pt x="504" y="4290"/>
                    <a:pt x="255" y="4677"/>
                    <a:pt x="62" y="5091"/>
                  </a:cubicBezTo>
                  <a:cubicBezTo>
                    <a:pt x="1" y="5194"/>
                    <a:pt x="91" y="5250"/>
                    <a:pt x="176" y="5250"/>
                  </a:cubicBezTo>
                  <a:cubicBezTo>
                    <a:pt x="205" y="5250"/>
                    <a:pt x="234" y="5243"/>
                    <a:pt x="255" y="5229"/>
                  </a:cubicBezTo>
                  <a:cubicBezTo>
                    <a:pt x="532" y="4870"/>
                    <a:pt x="780" y="4484"/>
                    <a:pt x="1001" y="4069"/>
                  </a:cubicBezTo>
                  <a:cubicBezTo>
                    <a:pt x="1194" y="3683"/>
                    <a:pt x="1415" y="3268"/>
                    <a:pt x="1554" y="2799"/>
                  </a:cubicBezTo>
                  <a:cubicBezTo>
                    <a:pt x="1692" y="2384"/>
                    <a:pt x="1830" y="1943"/>
                    <a:pt x="1913" y="1528"/>
                  </a:cubicBezTo>
                  <a:cubicBezTo>
                    <a:pt x="2023" y="1086"/>
                    <a:pt x="2106" y="783"/>
                    <a:pt x="2106" y="313"/>
                  </a:cubicBezTo>
                  <a:cubicBezTo>
                    <a:pt x="2067" y="157"/>
                    <a:pt x="1959" y="1"/>
                    <a:pt x="1889"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2"/>
            <p:cNvSpPr/>
            <p:nvPr/>
          </p:nvSpPr>
          <p:spPr>
            <a:xfrm>
              <a:off x="3486150" y="3771675"/>
              <a:ext cx="45600" cy="200275"/>
            </a:xfrm>
            <a:custGeom>
              <a:avLst/>
              <a:gdLst/>
              <a:ahLst/>
              <a:cxnLst/>
              <a:rect l="l" t="t" r="r" b="b"/>
              <a:pathLst>
                <a:path w="1824" h="8011" extrusionOk="0">
                  <a:moveTo>
                    <a:pt x="1520" y="1"/>
                  </a:moveTo>
                  <a:cubicBezTo>
                    <a:pt x="1520" y="1"/>
                    <a:pt x="1492" y="29"/>
                    <a:pt x="1492" y="84"/>
                  </a:cubicBezTo>
                  <a:lnTo>
                    <a:pt x="1492" y="249"/>
                  </a:lnTo>
                  <a:cubicBezTo>
                    <a:pt x="1492" y="526"/>
                    <a:pt x="1520" y="829"/>
                    <a:pt x="1520" y="1106"/>
                  </a:cubicBezTo>
                  <a:cubicBezTo>
                    <a:pt x="1547" y="1465"/>
                    <a:pt x="1520" y="1769"/>
                    <a:pt x="1520" y="2100"/>
                  </a:cubicBezTo>
                  <a:cubicBezTo>
                    <a:pt x="1492" y="2790"/>
                    <a:pt x="1409" y="3453"/>
                    <a:pt x="1299" y="4116"/>
                  </a:cubicBezTo>
                  <a:cubicBezTo>
                    <a:pt x="1161" y="4779"/>
                    <a:pt x="995" y="5414"/>
                    <a:pt x="801" y="6049"/>
                  </a:cubicBezTo>
                  <a:cubicBezTo>
                    <a:pt x="581" y="6630"/>
                    <a:pt x="304" y="7182"/>
                    <a:pt x="56" y="7734"/>
                  </a:cubicBezTo>
                  <a:cubicBezTo>
                    <a:pt x="28" y="7762"/>
                    <a:pt x="28" y="7845"/>
                    <a:pt x="1" y="7872"/>
                  </a:cubicBezTo>
                  <a:lnTo>
                    <a:pt x="1" y="7900"/>
                  </a:lnTo>
                  <a:cubicBezTo>
                    <a:pt x="1" y="7955"/>
                    <a:pt x="1" y="7983"/>
                    <a:pt x="28" y="8010"/>
                  </a:cubicBezTo>
                  <a:lnTo>
                    <a:pt x="304" y="8010"/>
                  </a:lnTo>
                  <a:cubicBezTo>
                    <a:pt x="332" y="7983"/>
                    <a:pt x="332" y="7955"/>
                    <a:pt x="387" y="7900"/>
                  </a:cubicBezTo>
                  <a:cubicBezTo>
                    <a:pt x="415" y="7845"/>
                    <a:pt x="442" y="7817"/>
                    <a:pt x="470" y="7734"/>
                  </a:cubicBezTo>
                  <a:cubicBezTo>
                    <a:pt x="746" y="7265"/>
                    <a:pt x="967" y="6712"/>
                    <a:pt x="1133" y="6188"/>
                  </a:cubicBezTo>
                  <a:cubicBezTo>
                    <a:pt x="1381" y="5552"/>
                    <a:pt x="1547" y="4862"/>
                    <a:pt x="1658" y="4227"/>
                  </a:cubicBezTo>
                  <a:cubicBezTo>
                    <a:pt x="1768" y="3564"/>
                    <a:pt x="1823" y="2873"/>
                    <a:pt x="1823" y="2183"/>
                  </a:cubicBezTo>
                  <a:cubicBezTo>
                    <a:pt x="1823" y="1492"/>
                    <a:pt x="1823" y="747"/>
                    <a:pt x="1630" y="56"/>
                  </a:cubicBezTo>
                  <a:cubicBezTo>
                    <a:pt x="1575" y="1"/>
                    <a:pt x="1547" y="1"/>
                    <a:pt x="1520"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2"/>
            <p:cNvSpPr/>
            <p:nvPr/>
          </p:nvSpPr>
          <p:spPr>
            <a:xfrm>
              <a:off x="3432975" y="3590100"/>
              <a:ext cx="74600" cy="53150"/>
            </a:xfrm>
            <a:custGeom>
              <a:avLst/>
              <a:gdLst/>
              <a:ahLst/>
              <a:cxnLst/>
              <a:rect l="l" t="t" r="r" b="b"/>
              <a:pathLst>
                <a:path w="2984" h="2126" extrusionOk="0">
                  <a:moveTo>
                    <a:pt x="1575" y="0"/>
                  </a:moveTo>
                  <a:cubicBezTo>
                    <a:pt x="1078" y="110"/>
                    <a:pt x="691" y="552"/>
                    <a:pt x="388" y="911"/>
                  </a:cubicBezTo>
                  <a:cubicBezTo>
                    <a:pt x="111" y="1271"/>
                    <a:pt x="1" y="1851"/>
                    <a:pt x="526" y="2071"/>
                  </a:cubicBezTo>
                  <a:cubicBezTo>
                    <a:pt x="627" y="2110"/>
                    <a:pt x="738" y="2126"/>
                    <a:pt x="852" y="2126"/>
                  </a:cubicBezTo>
                  <a:cubicBezTo>
                    <a:pt x="1234" y="2126"/>
                    <a:pt x="1658" y="1944"/>
                    <a:pt x="1934" y="1795"/>
                  </a:cubicBezTo>
                  <a:cubicBezTo>
                    <a:pt x="2321" y="1574"/>
                    <a:pt x="2763" y="1298"/>
                    <a:pt x="2984" y="884"/>
                  </a:cubicBezTo>
                  <a:cubicBezTo>
                    <a:pt x="2984" y="860"/>
                    <a:pt x="2902" y="795"/>
                    <a:pt x="2826" y="795"/>
                  </a:cubicBezTo>
                  <a:cubicBezTo>
                    <a:pt x="2814" y="795"/>
                    <a:pt x="2802" y="797"/>
                    <a:pt x="2790" y="801"/>
                  </a:cubicBezTo>
                  <a:cubicBezTo>
                    <a:pt x="2459" y="994"/>
                    <a:pt x="2183" y="1215"/>
                    <a:pt x="1879" y="1409"/>
                  </a:cubicBezTo>
                  <a:cubicBezTo>
                    <a:pt x="1575" y="1574"/>
                    <a:pt x="1188" y="1712"/>
                    <a:pt x="857" y="1712"/>
                  </a:cubicBezTo>
                  <a:cubicBezTo>
                    <a:pt x="664" y="1712"/>
                    <a:pt x="526" y="1630"/>
                    <a:pt x="553" y="1464"/>
                  </a:cubicBezTo>
                  <a:cubicBezTo>
                    <a:pt x="608" y="1298"/>
                    <a:pt x="774" y="1132"/>
                    <a:pt x="885" y="994"/>
                  </a:cubicBezTo>
                  <a:cubicBezTo>
                    <a:pt x="1106" y="718"/>
                    <a:pt x="1437" y="470"/>
                    <a:pt x="1658" y="166"/>
                  </a:cubicBezTo>
                  <a:cubicBezTo>
                    <a:pt x="1741" y="83"/>
                    <a:pt x="1630" y="0"/>
                    <a:pt x="157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2"/>
            <p:cNvSpPr/>
            <p:nvPr/>
          </p:nvSpPr>
          <p:spPr>
            <a:xfrm>
              <a:off x="3542775" y="3398125"/>
              <a:ext cx="274825" cy="178400"/>
            </a:xfrm>
            <a:custGeom>
              <a:avLst/>
              <a:gdLst/>
              <a:ahLst/>
              <a:cxnLst/>
              <a:rect l="l" t="t" r="r" b="b"/>
              <a:pathLst>
                <a:path w="10993" h="7136" extrusionOk="0">
                  <a:moveTo>
                    <a:pt x="10813" y="0"/>
                  </a:moveTo>
                  <a:cubicBezTo>
                    <a:pt x="10754" y="0"/>
                    <a:pt x="10689" y="49"/>
                    <a:pt x="10689" y="139"/>
                  </a:cubicBezTo>
                  <a:cubicBezTo>
                    <a:pt x="10717" y="1796"/>
                    <a:pt x="9916" y="3481"/>
                    <a:pt x="8673" y="4530"/>
                  </a:cubicBezTo>
                  <a:cubicBezTo>
                    <a:pt x="7982" y="5110"/>
                    <a:pt x="7126" y="5497"/>
                    <a:pt x="6298" y="5773"/>
                  </a:cubicBezTo>
                  <a:cubicBezTo>
                    <a:pt x="5358" y="6077"/>
                    <a:pt x="4392" y="6298"/>
                    <a:pt x="3453" y="6464"/>
                  </a:cubicBezTo>
                  <a:cubicBezTo>
                    <a:pt x="2900" y="6574"/>
                    <a:pt x="2320" y="6629"/>
                    <a:pt x="1768" y="6712"/>
                  </a:cubicBezTo>
                  <a:cubicBezTo>
                    <a:pt x="1216" y="6768"/>
                    <a:pt x="663" y="6768"/>
                    <a:pt x="111" y="6878"/>
                  </a:cubicBezTo>
                  <a:cubicBezTo>
                    <a:pt x="0" y="6906"/>
                    <a:pt x="56" y="7044"/>
                    <a:pt x="138" y="7071"/>
                  </a:cubicBezTo>
                  <a:cubicBezTo>
                    <a:pt x="349" y="7118"/>
                    <a:pt x="569" y="7135"/>
                    <a:pt x="792" y="7135"/>
                  </a:cubicBezTo>
                  <a:cubicBezTo>
                    <a:pt x="1098" y="7135"/>
                    <a:pt x="1410" y="7103"/>
                    <a:pt x="1713" y="7071"/>
                  </a:cubicBezTo>
                  <a:cubicBezTo>
                    <a:pt x="2210" y="7044"/>
                    <a:pt x="2735" y="6989"/>
                    <a:pt x="3259" y="6906"/>
                  </a:cubicBezTo>
                  <a:cubicBezTo>
                    <a:pt x="4281" y="6740"/>
                    <a:pt x="5331" y="6491"/>
                    <a:pt x="6298" y="6188"/>
                  </a:cubicBezTo>
                  <a:cubicBezTo>
                    <a:pt x="7181" y="5911"/>
                    <a:pt x="8093" y="5525"/>
                    <a:pt x="8839" y="4945"/>
                  </a:cubicBezTo>
                  <a:cubicBezTo>
                    <a:pt x="9529" y="4420"/>
                    <a:pt x="10054" y="3729"/>
                    <a:pt x="10440" y="2929"/>
                  </a:cubicBezTo>
                  <a:cubicBezTo>
                    <a:pt x="10855" y="2072"/>
                    <a:pt x="10993" y="1106"/>
                    <a:pt x="10910" y="111"/>
                  </a:cubicBezTo>
                  <a:cubicBezTo>
                    <a:pt x="10910" y="35"/>
                    <a:pt x="10863" y="0"/>
                    <a:pt x="10813"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2"/>
            <p:cNvSpPr/>
            <p:nvPr/>
          </p:nvSpPr>
          <p:spPr>
            <a:xfrm>
              <a:off x="3380500" y="3630475"/>
              <a:ext cx="49750" cy="33425"/>
            </a:xfrm>
            <a:custGeom>
              <a:avLst/>
              <a:gdLst/>
              <a:ahLst/>
              <a:cxnLst/>
              <a:rect l="l" t="t" r="r" b="b"/>
              <a:pathLst>
                <a:path w="1990" h="1337" extrusionOk="0">
                  <a:moveTo>
                    <a:pt x="84" y="1"/>
                  </a:moveTo>
                  <a:cubicBezTo>
                    <a:pt x="70" y="1"/>
                    <a:pt x="56" y="15"/>
                    <a:pt x="56" y="42"/>
                  </a:cubicBezTo>
                  <a:cubicBezTo>
                    <a:pt x="1" y="318"/>
                    <a:pt x="56" y="595"/>
                    <a:pt x="111" y="816"/>
                  </a:cubicBezTo>
                  <a:cubicBezTo>
                    <a:pt x="194" y="1064"/>
                    <a:pt x="222" y="1285"/>
                    <a:pt x="470" y="1313"/>
                  </a:cubicBezTo>
                  <a:cubicBezTo>
                    <a:pt x="539" y="1330"/>
                    <a:pt x="618" y="1336"/>
                    <a:pt x="701" y="1336"/>
                  </a:cubicBezTo>
                  <a:cubicBezTo>
                    <a:pt x="886" y="1336"/>
                    <a:pt x="1091" y="1304"/>
                    <a:pt x="1244" y="1285"/>
                  </a:cubicBezTo>
                  <a:cubicBezTo>
                    <a:pt x="1492" y="1230"/>
                    <a:pt x="1796" y="1202"/>
                    <a:pt x="1989" y="1064"/>
                  </a:cubicBezTo>
                  <a:cubicBezTo>
                    <a:pt x="1989" y="1064"/>
                    <a:pt x="1989" y="1009"/>
                    <a:pt x="1934" y="1009"/>
                  </a:cubicBezTo>
                  <a:cubicBezTo>
                    <a:pt x="1835" y="959"/>
                    <a:pt x="1725" y="949"/>
                    <a:pt x="1612" y="949"/>
                  </a:cubicBezTo>
                  <a:cubicBezTo>
                    <a:pt x="1536" y="949"/>
                    <a:pt x="1459" y="954"/>
                    <a:pt x="1382" y="954"/>
                  </a:cubicBezTo>
                  <a:cubicBezTo>
                    <a:pt x="1188" y="954"/>
                    <a:pt x="940" y="1009"/>
                    <a:pt x="746" y="1009"/>
                  </a:cubicBezTo>
                  <a:cubicBezTo>
                    <a:pt x="702" y="1009"/>
                    <a:pt x="654" y="1013"/>
                    <a:pt x="606" y="1013"/>
                  </a:cubicBezTo>
                  <a:cubicBezTo>
                    <a:pt x="534" y="1013"/>
                    <a:pt x="465" y="1003"/>
                    <a:pt x="415" y="954"/>
                  </a:cubicBezTo>
                  <a:cubicBezTo>
                    <a:pt x="360" y="898"/>
                    <a:pt x="332" y="760"/>
                    <a:pt x="332" y="650"/>
                  </a:cubicBezTo>
                  <a:lnTo>
                    <a:pt x="111" y="42"/>
                  </a:lnTo>
                  <a:cubicBezTo>
                    <a:pt x="111" y="15"/>
                    <a:pt x="97" y="1"/>
                    <a:pt x="84"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2"/>
            <p:cNvSpPr/>
            <p:nvPr/>
          </p:nvSpPr>
          <p:spPr>
            <a:xfrm>
              <a:off x="3376375" y="3655675"/>
              <a:ext cx="16575" cy="28450"/>
            </a:xfrm>
            <a:custGeom>
              <a:avLst/>
              <a:gdLst/>
              <a:ahLst/>
              <a:cxnLst/>
              <a:rect l="l" t="t" r="r" b="b"/>
              <a:pathLst>
                <a:path w="663" h="1138" extrusionOk="0">
                  <a:moveTo>
                    <a:pt x="552" y="1"/>
                  </a:moveTo>
                  <a:cubicBezTo>
                    <a:pt x="387" y="56"/>
                    <a:pt x="304" y="305"/>
                    <a:pt x="249" y="470"/>
                  </a:cubicBezTo>
                  <a:cubicBezTo>
                    <a:pt x="166" y="636"/>
                    <a:pt x="0" y="912"/>
                    <a:pt x="111" y="1106"/>
                  </a:cubicBezTo>
                  <a:cubicBezTo>
                    <a:pt x="126" y="1122"/>
                    <a:pt x="161" y="1138"/>
                    <a:pt x="192" y="1138"/>
                  </a:cubicBezTo>
                  <a:cubicBezTo>
                    <a:pt x="215" y="1138"/>
                    <a:pt x="237" y="1129"/>
                    <a:pt x="249" y="1106"/>
                  </a:cubicBezTo>
                  <a:cubicBezTo>
                    <a:pt x="359" y="968"/>
                    <a:pt x="414" y="747"/>
                    <a:pt x="497" y="581"/>
                  </a:cubicBezTo>
                  <a:cubicBezTo>
                    <a:pt x="552" y="415"/>
                    <a:pt x="635" y="222"/>
                    <a:pt x="663" y="56"/>
                  </a:cubicBezTo>
                  <a:cubicBezTo>
                    <a:pt x="635" y="28"/>
                    <a:pt x="580" y="1"/>
                    <a:pt x="552"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2"/>
            <p:cNvSpPr/>
            <p:nvPr/>
          </p:nvSpPr>
          <p:spPr>
            <a:xfrm>
              <a:off x="3359800" y="3662600"/>
              <a:ext cx="67000" cy="27900"/>
            </a:xfrm>
            <a:custGeom>
              <a:avLst/>
              <a:gdLst/>
              <a:ahLst/>
              <a:cxnLst/>
              <a:rect l="l" t="t" r="r" b="b"/>
              <a:pathLst>
                <a:path w="2680" h="1116" extrusionOk="0">
                  <a:moveTo>
                    <a:pt x="55" y="0"/>
                  </a:moveTo>
                  <a:cubicBezTo>
                    <a:pt x="0" y="221"/>
                    <a:pt x="111" y="414"/>
                    <a:pt x="249" y="608"/>
                  </a:cubicBezTo>
                  <a:cubicBezTo>
                    <a:pt x="414" y="856"/>
                    <a:pt x="635" y="967"/>
                    <a:pt x="912" y="1022"/>
                  </a:cubicBezTo>
                  <a:cubicBezTo>
                    <a:pt x="1139" y="1084"/>
                    <a:pt x="1352" y="1115"/>
                    <a:pt x="1572" y="1115"/>
                  </a:cubicBezTo>
                  <a:cubicBezTo>
                    <a:pt x="1645" y="1115"/>
                    <a:pt x="1719" y="1112"/>
                    <a:pt x="1795" y="1105"/>
                  </a:cubicBezTo>
                  <a:cubicBezTo>
                    <a:pt x="2072" y="1050"/>
                    <a:pt x="2403" y="1022"/>
                    <a:pt x="2624" y="856"/>
                  </a:cubicBezTo>
                  <a:cubicBezTo>
                    <a:pt x="2679" y="829"/>
                    <a:pt x="2679" y="746"/>
                    <a:pt x="2596" y="746"/>
                  </a:cubicBezTo>
                  <a:cubicBezTo>
                    <a:pt x="2558" y="740"/>
                    <a:pt x="2517" y="738"/>
                    <a:pt x="2474" y="738"/>
                  </a:cubicBezTo>
                  <a:cubicBezTo>
                    <a:pt x="2305" y="738"/>
                    <a:pt x="2110" y="773"/>
                    <a:pt x="1934" y="773"/>
                  </a:cubicBezTo>
                  <a:cubicBezTo>
                    <a:pt x="1713" y="773"/>
                    <a:pt x="1436" y="773"/>
                    <a:pt x="1160" y="718"/>
                  </a:cubicBezTo>
                  <a:cubicBezTo>
                    <a:pt x="912" y="691"/>
                    <a:pt x="663" y="635"/>
                    <a:pt x="497" y="470"/>
                  </a:cubicBezTo>
                  <a:cubicBezTo>
                    <a:pt x="359" y="331"/>
                    <a:pt x="194" y="166"/>
                    <a:pt x="8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2"/>
            <p:cNvSpPr/>
            <p:nvPr/>
          </p:nvSpPr>
          <p:spPr>
            <a:xfrm>
              <a:off x="3342525" y="3608725"/>
              <a:ext cx="180200" cy="298500"/>
            </a:xfrm>
            <a:custGeom>
              <a:avLst/>
              <a:gdLst/>
              <a:ahLst/>
              <a:cxnLst/>
              <a:rect l="l" t="t" r="r" b="b"/>
              <a:pathLst>
                <a:path w="7208" h="11940" extrusionOk="0">
                  <a:moveTo>
                    <a:pt x="664" y="1"/>
                  </a:moveTo>
                  <a:cubicBezTo>
                    <a:pt x="387" y="277"/>
                    <a:pt x="249" y="691"/>
                    <a:pt x="139" y="1078"/>
                  </a:cubicBezTo>
                  <a:cubicBezTo>
                    <a:pt x="28" y="1492"/>
                    <a:pt x="1" y="1906"/>
                    <a:pt x="84" y="2321"/>
                  </a:cubicBezTo>
                  <a:cubicBezTo>
                    <a:pt x="194" y="3149"/>
                    <a:pt x="608" y="3950"/>
                    <a:pt x="1216" y="4530"/>
                  </a:cubicBezTo>
                  <a:cubicBezTo>
                    <a:pt x="1575" y="4834"/>
                    <a:pt x="1934" y="5083"/>
                    <a:pt x="2293" y="5359"/>
                  </a:cubicBezTo>
                  <a:cubicBezTo>
                    <a:pt x="2625" y="5635"/>
                    <a:pt x="2956" y="5966"/>
                    <a:pt x="3177" y="6353"/>
                  </a:cubicBezTo>
                  <a:cubicBezTo>
                    <a:pt x="3785" y="7154"/>
                    <a:pt x="4282" y="8038"/>
                    <a:pt x="4834" y="8867"/>
                  </a:cubicBezTo>
                  <a:cubicBezTo>
                    <a:pt x="5469" y="9861"/>
                    <a:pt x="6077" y="10883"/>
                    <a:pt x="6740" y="11877"/>
                  </a:cubicBezTo>
                  <a:cubicBezTo>
                    <a:pt x="6776" y="11921"/>
                    <a:pt x="6828" y="11939"/>
                    <a:pt x="6882" y="11939"/>
                  </a:cubicBezTo>
                  <a:cubicBezTo>
                    <a:pt x="7034" y="11939"/>
                    <a:pt x="7208" y="11791"/>
                    <a:pt x="7126" y="11628"/>
                  </a:cubicBezTo>
                  <a:cubicBezTo>
                    <a:pt x="6574" y="10745"/>
                    <a:pt x="5994" y="9916"/>
                    <a:pt x="5442" y="9060"/>
                  </a:cubicBezTo>
                  <a:cubicBezTo>
                    <a:pt x="4917" y="8231"/>
                    <a:pt x="4392" y="7430"/>
                    <a:pt x="3840" y="6602"/>
                  </a:cubicBezTo>
                  <a:cubicBezTo>
                    <a:pt x="3370" y="5911"/>
                    <a:pt x="2845" y="5276"/>
                    <a:pt x="2155" y="4751"/>
                  </a:cubicBezTo>
                  <a:cubicBezTo>
                    <a:pt x="1796" y="4530"/>
                    <a:pt x="1465" y="4282"/>
                    <a:pt x="1188" y="3978"/>
                  </a:cubicBezTo>
                  <a:cubicBezTo>
                    <a:pt x="912" y="3646"/>
                    <a:pt x="691" y="3315"/>
                    <a:pt x="553" y="2956"/>
                  </a:cubicBezTo>
                  <a:cubicBezTo>
                    <a:pt x="360" y="2486"/>
                    <a:pt x="277" y="1962"/>
                    <a:pt x="332" y="1437"/>
                  </a:cubicBezTo>
                  <a:cubicBezTo>
                    <a:pt x="360" y="1216"/>
                    <a:pt x="387" y="967"/>
                    <a:pt x="470" y="719"/>
                  </a:cubicBezTo>
                  <a:cubicBezTo>
                    <a:pt x="525" y="470"/>
                    <a:pt x="636" y="277"/>
                    <a:pt x="691" y="28"/>
                  </a:cubicBezTo>
                  <a:cubicBezTo>
                    <a:pt x="691" y="1"/>
                    <a:pt x="664" y="1"/>
                    <a:pt x="664"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83"/>
        <p:cNvGrpSpPr/>
        <p:nvPr/>
      </p:nvGrpSpPr>
      <p:grpSpPr>
        <a:xfrm>
          <a:off x="0" y="0"/>
          <a:ext cx="0" cy="0"/>
          <a:chOff x="0" y="0"/>
          <a:chExt cx="0" cy="0"/>
        </a:xfrm>
      </p:grpSpPr>
      <p:sp>
        <p:nvSpPr>
          <p:cNvPr id="1084" name="Google Shape;1084;p52"/>
          <p:cNvSpPr txBox="1">
            <a:spLocks noGrp="1"/>
          </p:cNvSpPr>
          <p:nvPr>
            <p:ph type="title"/>
          </p:nvPr>
        </p:nvSpPr>
        <p:spPr>
          <a:xfrm>
            <a:off x="732900" y="1617175"/>
            <a:ext cx="7678200" cy="22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
        <p:nvSpPr>
          <p:cNvPr id="1085" name="Google Shape;1085;p52"/>
          <p:cNvSpPr/>
          <p:nvPr/>
        </p:nvSpPr>
        <p:spPr>
          <a:xfrm>
            <a:off x="505407" y="994306"/>
            <a:ext cx="2249685" cy="777814"/>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2"/>
          <p:cNvSpPr/>
          <p:nvPr/>
        </p:nvSpPr>
        <p:spPr>
          <a:xfrm>
            <a:off x="5610400" y="3116100"/>
            <a:ext cx="2773041" cy="951096"/>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 name="Google Shape;1087;p52"/>
          <p:cNvGrpSpPr/>
          <p:nvPr/>
        </p:nvGrpSpPr>
        <p:grpSpPr>
          <a:xfrm>
            <a:off x="7579379" y="2653216"/>
            <a:ext cx="885285" cy="951074"/>
            <a:chOff x="2164075" y="2742500"/>
            <a:chExt cx="546675" cy="587300"/>
          </a:xfrm>
        </p:grpSpPr>
        <p:sp>
          <p:nvSpPr>
            <p:cNvPr id="1088" name="Google Shape;1088;p52"/>
            <p:cNvSpPr/>
            <p:nvPr/>
          </p:nvSpPr>
          <p:spPr>
            <a:xfrm>
              <a:off x="2536050" y="3084875"/>
              <a:ext cx="174700" cy="191525"/>
            </a:xfrm>
            <a:custGeom>
              <a:avLst/>
              <a:gdLst/>
              <a:ahLst/>
              <a:cxnLst/>
              <a:rect l="l" t="t" r="r" b="b"/>
              <a:pathLst>
                <a:path w="6988" h="7661" extrusionOk="0">
                  <a:moveTo>
                    <a:pt x="2503" y="1"/>
                  </a:moveTo>
                  <a:cubicBezTo>
                    <a:pt x="2375" y="1"/>
                    <a:pt x="2241" y="24"/>
                    <a:pt x="2099" y="75"/>
                  </a:cubicBezTo>
                  <a:cubicBezTo>
                    <a:pt x="1409" y="323"/>
                    <a:pt x="995" y="1235"/>
                    <a:pt x="995" y="1235"/>
                  </a:cubicBezTo>
                  <a:cubicBezTo>
                    <a:pt x="0" y="4328"/>
                    <a:pt x="2072" y="6703"/>
                    <a:pt x="2072" y="6703"/>
                  </a:cubicBezTo>
                  <a:cubicBezTo>
                    <a:pt x="2072" y="6703"/>
                    <a:pt x="2758" y="7660"/>
                    <a:pt x="3752" y="7660"/>
                  </a:cubicBezTo>
                  <a:cubicBezTo>
                    <a:pt x="3904" y="7660"/>
                    <a:pt x="4062" y="7638"/>
                    <a:pt x="4226" y="7587"/>
                  </a:cubicBezTo>
                  <a:cubicBezTo>
                    <a:pt x="5524" y="7228"/>
                    <a:pt x="5717" y="6178"/>
                    <a:pt x="5414" y="5212"/>
                  </a:cubicBezTo>
                  <a:cubicBezTo>
                    <a:pt x="6988" y="4107"/>
                    <a:pt x="6077" y="3085"/>
                    <a:pt x="5331" y="2616"/>
                  </a:cubicBezTo>
                  <a:cubicBezTo>
                    <a:pt x="5789" y="1054"/>
                    <a:pt x="4929" y="670"/>
                    <a:pt x="4241" y="670"/>
                  </a:cubicBezTo>
                  <a:cubicBezTo>
                    <a:pt x="4016" y="670"/>
                    <a:pt x="3810" y="711"/>
                    <a:pt x="3674" y="765"/>
                  </a:cubicBezTo>
                  <a:cubicBezTo>
                    <a:pt x="3388" y="348"/>
                    <a:pt x="2998" y="1"/>
                    <a:pt x="250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2"/>
            <p:cNvSpPr/>
            <p:nvPr/>
          </p:nvSpPr>
          <p:spPr>
            <a:xfrm>
              <a:off x="2553100" y="3083925"/>
              <a:ext cx="145225" cy="200750"/>
            </a:xfrm>
            <a:custGeom>
              <a:avLst/>
              <a:gdLst/>
              <a:ahLst/>
              <a:cxnLst/>
              <a:rect l="l" t="t" r="r" b="b"/>
              <a:pathLst>
                <a:path w="5809" h="8030" extrusionOk="0">
                  <a:moveTo>
                    <a:pt x="2826" y="996"/>
                  </a:moveTo>
                  <a:lnTo>
                    <a:pt x="2826" y="996"/>
                  </a:lnTo>
                  <a:cubicBezTo>
                    <a:pt x="2936" y="1245"/>
                    <a:pt x="2936" y="1549"/>
                    <a:pt x="2715" y="1770"/>
                  </a:cubicBezTo>
                  <a:cubicBezTo>
                    <a:pt x="2680" y="1817"/>
                    <a:pt x="2624" y="1844"/>
                    <a:pt x="2569" y="1844"/>
                  </a:cubicBezTo>
                  <a:cubicBezTo>
                    <a:pt x="2497" y="1844"/>
                    <a:pt x="2427" y="1797"/>
                    <a:pt x="2412" y="1687"/>
                  </a:cubicBezTo>
                  <a:cubicBezTo>
                    <a:pt x="2356" y="1521"/>
                    <a:pt x="2494" y="1328"/>
                    <a:pt x="2577" y="1217"/>
                  </a:cubicBezTo>
                  <a:cubicBezTo>
                    <a:pt x="2660" y="1135"/>
                    <a:pt x="2771" y="1079"/>
                    <a:pt x="2826" y="996"/>
                  </a:cubicBezTo>
                  <a:close/>
                  <a:moveTo>
                    <a:pt x="4014" y="2598"/>
                  </a:moveTo>
                  <a:cubicBezTo>
                    <a:pt x="4096" y="2598"/>
                    <a:pt x="4207" y="2598"/>
                    <a:pt x="4345" y="2626"/>
                  </a:cubicBezTo>
                  <a:cubicBezTo>
                    <a:pt x="4207" y="2847"/>
                    <a:pt x="4069" y="2930"/>
                    <a:pt x="3848" y="2985"/>
                  </a:cubicBezTo>
                  <a:cubicBezTo>
                    <a:pt x="3829" y="2991"/>
                    <a:pt x="3808" y="2995"/>
                    <a:pt x="3786" y="2995"/>
                  </a:cubicBezTo>
                  <a:cubicBezTo>
                    <a:pt x="3710" y="2995"/>
                    <a:pt x="3627" y="2954"/>
                    <a:pt x="3627" y="2847"/>
                  </a:cubicBezTo>
                  <a:cubicBezTo>
                    <a:pt x="3655" y="2654"/>
                    <a:pt x="3848" y="2626"/>
                    <a:pt x="4014" y="2598"/>
                  </a:cubicBezTo>
                  <a:close/>
                  <a:moveTo>
                    <a:pt x="3965" y="4822"/>
                  </a:moveTo>
                  <a:cubicBezTo>
                    <a:pt x="4020" y="4822"/>
                    <a:pt x="4069" y="4835"/>
                    <a:pt x="4096" y="4863"/>
                  </a:cubicBezTo>
                  <a:cubicBezTo>
                    <a:pt x="4207" y="4946"/>
                    <a:pt x="4235" y="5001"/>
                    <a:pt x="4317" y="5112"/>
                  </a:cubicBezTo>
                  <a:cubicBezTo>
                    <a:pt x="4254" y="5128"/>
                    <a:pt x="4171" y="5144"/>
                    <a:pt x="4087" y="5144"/>
                  </a:cubicBezTo>
                  <a:cubicBezTo>
                    <a:pt x="4025" y="5144"/>
                    <a:pt x="3961" y="5135"/>
                    <a:pt x="3903" y="5112"/>
                  </a:cubicBezTo>
                  <a:cubicBezTo>
                    <a:pt x="3793" y="5084"/>
                    <a:pt x="3682" y="4946"/>
                    <a:pt x="3793" y="4863"/>
                  </a:cubicBezTo>
                  <a:cubicBezTo>
                    <a:pt x="3848" y="4835"/>
                    <a:pt x="3910" y="4822"/>
                    <a:pt x="3965" y="4822"/>
                  </a:cubicBezTo>
                  <a:close/>
                  <a:moveTo>
                    <a:pt x="1861" y="1"/>
                  </a:moveTo>
                  <a:cubicBezTo>
                    <a:pt x="1741" y="1"/>
                    <a:pt x="1620" y="11"/>
                    <a:pt x="1500" y="30"/>
                  </a:cubicBezTo>
                  <a:cubicBezTo>
                    <a:pt x="1003" y="140"/>
                    <a:pt x="589" y="499"/>
                    <a:pt x="313" y="914"/>
                  </a:cubicBezTo>
                  <a:cubicBezTo>
                    <a:pt x="174" y="1107"/>
                    <a:pt x="92" y="1355"/>
                    <a:pt x="36" y="1604"/>
                  </a:cubicBezTo>
                  <a:cubicBezTo>
                    <a:pt x="1" y="1658"/>
                    <a:pt x="69" y="1688"/>
                    <a:pt x="129" y="1688"/>
                  </a:cubicBezTo>
                  <a:cubicBezTo>
                    <a:pt x="162" y="1688"/>
                    <a:pt x="192" y="1679"/>
                    <a:pt x="202" y="1659"/>
                  </a:cubicBezTo>
                  <a:cubicBezTo>
                    <a:pt x="521" y="995"/>
                    <a:pt x="1045" y="330"/>
                    <a:pt x="1822" y="330"/>
                  </a:cubicBezTo>
                  <a:cubicBezTo>
                    <a:pt x="1852" y="330"/>
                    <a:pt x="1883" y="331"/>
                    <a:pt x="1914" y="334"/>
                  </a:cubicBezTo>
                  <a:cubicBezTo>
                    <a:pt x="2191" y="389"/>
                    <a:pt x="2439" y="472"/>
                    <a:pt x="2605" y="693"/>
                  </a:cubicBezTo>
                  <a:lnTo>
                    <a:pt x="2577" y="693"/>
                  </a:lnTo>
                  <a:cubicBezTo>
                    <a:pt x="2163" y="941"/>
                    <a:pt x="1749" y="1494"/>
                    <a:pt x="2025" y="1963"/>
                  </a:cubicBezTo>
                  <a:cubicBezTo>
                    <a:pt x="2127" y="2146"/>
                    <a:pt x="2289" y="2254"/>
                    <a:pt x="2477" y="2254"/>
                  </a:cubicBezTo>
                  <a:cubicBezTo>
                    <a:pt x="2544" y="2254"/>
                    <a:pt x="2615" y="2241"/>
                    <a:pt x="2688" y="2212"/>
                  </a:cubicBezTo>
                  <a:cubicBezTo>
                    <a:pt x="2936" y="2129"/>
                    <a:pt x="3102" y="1908"/>
                    <a:pt x="3157" y="1659"/>
                  </a:cubicBezTo>
                  <a:cubicBezTo>
                    <a:pt x="3240" y="1383"/>
                    <a:pt x="3240" y="1107"/>
                    <a:pt x="3130" y="858"/>
                  </a:cubicBezTo>
                  <a:cubicBezTo>
                    <a:pt x="3240" y="831"/>
                    <a:pt x="3351" y="831"/>
                    <a:pt x="3434" y="831"/>
                  </a:cubicBezTo>
                  <a:cubicBezTo>
                    <a:pt x="4179" y="858"/>
                    <a:pt x="4676" y="1632"/>
                    <a:pt x="4455" y="2322"/>
                  </a:cubicBezTo>
                  <a:cubicBezTo>
                    <a:pt x="4317" y="2267"/>
                    <a:pt x="4179" y="2239"/>
                    <a:pt x="3986" y="2239"/>
                  </a:cubicBezTo>
                  <a:cubicBezTo>
                    <a:pt x="3710" y="2239"/>
                    <a:pt x="3434" y="2322"/>
                    <a:pt x="3268" y="2515"/>
                  </a:cubicBezTo>
                  <a:cubicBezTo>
                    <a:pt x="3102" y="2736"/>
                    <a:pt x="3102" y="3040"/>
                    <a:pt x="3268" y="3234"/>
                  </a:cubicBezTo>
                  <a:cubicBezTo>
                    <a:pt x="3393" y="3378"/>
                    <a:pt x="3546" y="3435"/>
                    <a:pt x="3704" y="3435"/>
                  </a:cubicBezTo>
                  <a:cubicBezTo>
                    <a:pt x="3999" y="3435"/>
                    <a:pt x="4313" y="3238"/>
                    <a:pt x="4511" y="3040"/>
                  </a:cubicBezTo>
                  <a:cubicBezTo>
                    <a:pt x="4538" y="3013"/>
                    <a:pt x="4621" y="2930"/>
                    <a:pt x="4649" y="2875"/>
                  </a:cubicBezTo>
                  <a:cubicBezTo>
                    <a:pt x="5008" y="3095"/>
                    <a:pt x="5284" y="3510"/>
                    <a:pt x="5229" y="3924"/>
                  </a:cubicBezTo>
                  <a:cubicBezTo>
                    <a:pt x="5229" y="4283"/>
                    <a:pt x="5063" y="4587"/>
                    <a:pt x="4815" y="4835"/>
                  </a:cubicBezTo>
                  <a:cubicBezTo>
                    <a:pt x="4787" y="4863"/>
                    <a:pt x="4732" y="4891"/>
                    <a:pt x="4676" y="4946"/>
                  </a:cubicBezTo>
                  <a:cubicBezTo>
                    <a:pt x="4594" y="4697"/>
                    <a:pt x="4400" y="4532"/>
                    <a:pt x="4179" y="4421"/>
                  </a:cubicBezTo>
                  <a:cubicBezTo>
                    <a:pt x="4104" y="4396"/>
                    <a:pt x="4026" y="4384"/>
                    <a:pt x="3949" y="4384"/>
                  </a:cubicBezTo>
                  <a:cubicBezTo>
                    <a:pt x="3517" y="4384"/>
                    <a:pt x="3108" y="4754"/>
                    <a:pt x="3295" y="5222"/>
                  </a:cubicBezTo>
                  <a:cubicBezTo>
                    <a:pt x="3447" y="5507"/>
                    <a:pt x="3717" y="5609"/>
                    <a:pt x="4005" y="5609"/>
                  </a:cubicBezTo>
                  <a:cubicBezTo>
                    <a:pt x="4136" y="5609"/>
                    <a:pt x="4271" y="5588"/>
                    <a:pt x="4400" y="5554"/>
                  </a:cubicBezTo>
                  <a:cubicBezTo>
                    <a:pt x="4400" y="5664"/>
                    <a:pt x="4455" y="5775"/>
                    <a:pt x="4455" y="5857"/>
                  </a:cubicBezTo>
                  <a:cubicBezTo>
                    <a:pt x="4455" y="6631"/>
                    <a:pt x="3986" y="7349"/>
                    <a:pt x="3213" y="7542"/>
                  </a:cubicBezTo>
                  <a:cubicBezTo>
                    <a:pt x="3125" y="7560"/>
                    <a:pt x="3039" y="7568"/>
                    <a:pt x="2954" y="7568"/>
                  </a:cubicBezTo>
                  <a:cubicBezTo>
                    <a:pt x="2241" y="7568"/>
                    <a:pt x="1650" y="6981"/>
                    <a:pt x="1279" y="6437"/>
                  </a:cubicBezTo>
                  <a:cubicBezTo>
                    <a:pt x="1169" y="6244"/>
                    <a:pt x="1031" y="6051"/>
                    <a:pt x="920" y="5857"/>
                  </a:cubicBezTo>
                  <a:cubicBezTo>
                    <a:pt x="875" y="5794"/>
                    <a:pt x="803" y="5766"/>
                    <a:pt x="732" y="5766"/>
                  </a:cubicBezTo>
                  <a:cubicBezTo>
                    <a:pt x="585" y="5766"/>
                    <a:pt x="441" y="5884"/>
                    <a:pt x="534" y="6051"/>
                  </a:cubicBezTo>
                  <a:cubicBezTo>
                    <a:pt x="810" y="6603"/>
                    <a:pt x="1141" y="7155"/>
                    <a:pt x="1611" y="7542"/>
                  </a:cubicBezTo>
                  <a:cubicBezTo>
                    <a:pt x="1966" y="7826"/>
                    <a:pt x="2402" y="8029"/>
                    <a:pt x="2867" y="8029"/>
                  </a:cubicBezTo>
                  <a:cubicBezTo>
                    <a:pt x="2945" y="8029"/>
                    <a:pt x="3023" y="8024"/>
                    <a:pt x="3102" y="8012"/>
                  </a:cubicBezTo>
                  <a:cubicBezTo>
                    <a:pt x="4207" y="7901"/>
                    <a:pt x="4925" y="6852"/>
                    <a:pt x="4897" y="5775"/>
                  </a:cubicBezTo>
                  <a:cubicBezTo>
                    <a:pt x="4897" y="5636"/>
                    <a:pt x="4870" y="5498"/>
                    <a:pt x="4870" y="5360"/>
                  </a:cubicBezTo>
                  <a:cubicBezTo>
                    <a:pt x="5284" y="5112"/>
                    <a:pt x="5560" y="4697"/>
                    <a:pt x="5643" y="4200"/>
                  </a:cubicBezTo>
                  <a:cubicBezTo>
                    <a:pt x="5809" y="3537"/>
                    <a:pt x="5450" y="2847"/>
                    <a:pt x="4897" y="2488"/>
                  </a:cubicBezTo>
                  <a:cubicBezTo>
                    <a:pt x="5008" y="2212"/>
                    <a:pt x="5035" y="1935"/>
                    <a:pt x="4953" y="1659"/>
                  </a:cubicBezTo>
                  <a:cubicBezTo>
                    <a:pt x="4870" y="1190"/>
                    <a:pt x="4511" y="775"/>
                    <a:pt x="4069" y="554"/>
                  </a:cubicBezTo>
                  <a:cubicBezTo>
                    <a:pt x="3908" y="482"/>
                    <a:pt x="3725" y="447"/>
                    <a:pt x="3535" y="447"/>
                  </a:cubicBezTo>
                  <a:cubicBezTo>
                    <a:pt x="3364" y="447"/>
                    <a:pt x="3189" y="475"/>
                    <a:pt x="3019" y="527"/>
                  </a:cubicBezTo>
                  <a:lnTo>
                    <a:pt x="2936" y="416"/>
                  </a:lnTo>
                  <a:cubicBezTo>
                    <a:pt x="2659" y="118"/>
                    <a:pt x="2267" y="1"/>
                    <a:pt x="1861"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2"/>
            <p:cNvSpPr/>
            <p:nvPr/>
          </p:nvSpPr>
          <p:spPr>
            <a:xfrm>
              <a:off x="2264000" y="2744000"/>
              <a:ext cx="154175" cy="219150"/>
            </a:xfrm>
            <a:custGeom>
              <a:avLst/>
              <a:gdLst/>
              <a:ahLst/>
              <a:cxnLst/>
              <a:rect l="l" t="t" r="r" b="b"/>
              <a:pathLst>
                <a:path w="6167" h="8766" extrusionOk="0">
                  <a:moveTo>
                    <a:pt x="5039" y="1"/>
                  </a:moveTo>
                  <a:cubicBezTo>
                    <a:pt x="5025" y="1"/>
                    <a:pt x="5012" y="4"/>
                    <a:pt x="4999" y="10"/>
                  </a:cubicBezTo>
                  <a:cubicBezTo>
                    <a:pt x="4668" y="176"/>
                    <a:pt x="4033" y="2690"/>
                    <a:pt x="3204" y="4098"/>
                  </a:cubicBezTo>
                  <a:cubicBezTo>
                    <a:pt x="2376" y="5534"/>
                    <a:pt x="0" y="8241"/>
                    <a:pt x="83" y="8434"/>
                  </a:cubicBezTo>
                  <a:cubicBezTo>
                    <a:pt x="166" y="8572"/>
                    <a:pt x="774" y="8766"/>
                    <a:pt x="774" y="8766"/>
                  </a:cubicBezTo>
                  <a:cubicBezTo>
                    <a:pt x="774" y="8766"/>
                    <a:pt x="1326" y="8462"/>
                    <a:pt x="1989" y="7965"/>
                  </a:cubicBezTo>
                  <a:cubicBezTo>
                    <a:pt x="2652" y="7495"/>
                    <a:pt x="4916" y="5728"/>
                    <a:pt x="5552" y="4181"/>
                  </a:cubicBezTo>
                  <a:cubicBezTo>
                    <a:pt x="6166" y="2685"/>
                    <a:pt x="5437" y="1"/>
                    <a:pt x="5039"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2"/>
            <p:cNvSpPr/>
            <p:nvPr/>
          </p:nvSpPr>
          <p:spPr>
            <a:xfrm>
              <a:off x="2307925" y="2742500"/>
              <a:ext cx="110750" cy="200400"/>
            </a:xfrm>
            <a:custGeom>
              <a:avLst/>
              <a:gdLst/>
              <a:ahLst/>
              <a:cxnLst/>
              <a:rect l="l" t="t" r="r" b="b"/>
              <a:pathLst>
                <a:path w="4430" h="8016" extrusionOk="0">
                  <a:moveTo>
                    <a:pt x="3306" y="0"/>
                  </a:moveTo>
                  <a:cubicBezTo>
                    <a:pt x="3243" y="0"/>
                    <a:pt x="3198" y="81"/>
                    <a:pt x="3242" y="126"/>
                  </a:cubicBezTo>
                  <a:cubicBezTo>
                    <a:pt x="3601" y="568"/>
                    <a:pt x="3822" y="1092"/>
                    <a:pt x="3905" y="1672"/>
                  </a:cubicBezTo>
                  <a:cubicBezTo>
                    <a:pt x="3960" y="2280"/>
                    <a:pt x="3933" y="2832"/>
                    <a:pt x="3795" y="3385"/>
                  </a:cubicBezTo>
                  <a:cubicBezTo>
                    <a:pt x="3491" y="4572"/>
                    <a:pt x="2662" y="5539"/>
                    <a:pt x="1751" y="6368"/>
                  </a:cubicBezTo>
                  <a:cubicBezTo>
                    <a:pt x="1475" y="6616"/>
                    <a:pt x="1199" y="6865"/>
                    <a:pt x="922" y="7058"/>
                  </a:cubicBezTo>
                  <a:cubicBezTo>
                    <a:pt x="646" y="7307"/>
                    <a:pt x="342" y="7528"/>
                    <a:pt x="94" y="7749"/>
                  </a:cubicBezTo>
                  <a:cubicBezTo>
                    <a:pt x="0" y="7842"/>
                    <a:pt x="85" y="8015"/>
                    <a:pt x="197" y="8015"/>
                  </a:cubicBezTo>
                  <a:cubicBezTo>
                    <a:pt x="217" y="8015"/>
                    <a:pt x="238" y="8010"/>
                    <a:pt x="259" y="7997"/>
                  </a:cubicBezTo>
                  <a:cubicBezTo>
                    <a:pt x="591" y="7831"/>
                    <a:pt x="867" y="7611"/>
                    <a:pt x="1143" y="7417"/>
                  </a:cubicBezTo>
                  <a:cubicBezTo>
                    <a:pt x="1419" y="7196"/>
                    <a:pt x="1640" y="7003"/>
                    <a:pt x="1917" y="6754"/>
                  </a:cubicBezTo>
                  <a:cubicBezTo>
                    <a:pt x="2441" y="6312"/>
                    <a:pt x="2939" y="5788"/>
                    <a:pt x="3298" y="5235"/>
                  </a:cubicBezTo>
                  <a:cubicBezTo>
                    <a:pt x="3960" y="4241"/>
                    <a:pt x="4430" y="2970"/>
                    <a:pt x="4209" y="1755"/>
                  </a:cubicBezTo>
                  <a:cubicBezTo>
                    <a:pt x="4099" y="1092"/>
                    <a:pt x="3822" y="485"/>
                    <a:pt x="3353" y="15"/>
                  </a:cubicBezTo>
                  <a:cubicBezTo>
                    <a:pt x="3337" y="5"/>
                    <a:pt x="3321" y="0"/>
                    <a:pt x="3306"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2"/>
            <p:cNvSpPr/>
            <p:nvPr/>
          </p:nvSpPr>
          <p:spPr>
            <a:xfrm>
              <a:off x="2172150" y="2921100"/>
              <a:ext cx="448850" cy="408700"/>
            </a:xfrm>
            <a:custGeom>
              <a:avLst/>
              <a:gdLst/>
              <a:ahLst/>
              <a:cxnLst/>
              <a:rect l="l" t="t" r="r" b="b"/>
              <a:pathLst>
                <a:path w="17954" h="16348" extrusionOk="0">
                  <a:moveTo>
                    <a:pt x="5213" y="0"/>
                  </a:moveTo>
                  <a:cubicBezTo>
                    <a:pt x="4547" y="0"/>
                    <a:pt x="3857" y="133"/>
                    <a:pt x="3205" y="439"/>
                  </a:cubicBezTo>
                  <a:cubicBezTo>
                    <a:pt x="1465" y="1240"/>
                    <a:pt x="1" y="3007"/>
                    <a:pt x="222" y="4444"/>
                  </a:cubicBezTo>
                  <a:cubicBezTo>
                    <a:pt x="388" y="5880"/>
                    <a:pt x="1050" y="6377"/>
                    <a:pt x="2569" y="6819"/>
                  </a:cubicBezTo>
                  <a:cubicBezTo>
                    <a:pt x="3177" y="8890"/>
                    <a:pt x="4061" y="13144"/>
                    <a:pt x="2321" y="16348"/>
                  </a:cubicBezTo>
                  <a:lnTo>
                    <a:pt x="16407" y="16348"/>
                  </a:lnTo>
                  <a:cubicBezTo>
                    <a:pt x="16407" y="16348"/>
                    <a:pt x="17953" y="12343"/>
                    <a:pt x="16821" y="9498"/>
                  </a:cubicBezTo>
                  <a:cubicBezTo>
                    <a:pt x="15716" y="6570"/>
                    <a:pt x="12540" y="5659"/>
                    <a:pt x="11214" y="4444"/>
                  </a:cubicBezTo>
                  <a:cubicBezTo>
                    <a:pt x="10192" y="3477"/>
                    <a:pt x="9364" y="1958"/>
                    <a:pt x="8121" y="964"/>
                  </a:cubicBezTo>
                  <a:cubicBezTo>
                    <a:pt x="7424" y="389"/>
                    <a:pt x="6353" y="0"/>
                    <a:pt x="5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2"/>
            <p:cNvSpPr/>
            <p:nvPr/>
          </p:nvSpPr>
          <p:spPr>
            <a:xfrm>
              <a:off x="2203225" y="2974175"/>
              <a:ext cx="29725" cy="29025"/>
            </a:xfrm>
            <a:custGeom>
              <a:avLst/>
              <a:gdLst/>
              <a:ahLst/>
              <a:cxnLst/>
              <a:rect l="l" t="t" r="r" b="b"/>
              <a:pathLst>
                <a:path w="1189" h="1161" extrusionOk="0">
                  <a:moveTo>
                    <a:pt x="664" y="1"/>
                  </a:moveTo>
                  <a:cubicBezTo>
                    <a:pt x="581" y="1"/>
                    <a:pt x="525" y="1"/>
                    <a:pt x="415" y="28"/>
                  </a:cubicBezTo>
                  <a:cubicBezTo>
                    <a:pt x="360" y="28"/>
                    <a:pt x="277" y="84"/>
                    <a:pt x="222" y="139"/>
                  </a:cubicBezTo>
                  <a:cubicBezTo>
                    <a:pt x="139" y="166"/>
                    <a:pt x="111" y="249"/>
                    <a:pt x="84" y="304"/>
                  </a:cubicBezTo>
                  <a:cubicBezTo>
                    <a:pt x="56" y="387"/>
                    <a:pt x="1" y="443"/>
                    <a:pt x="1" y="525"/>
                  </a:cubicBezTo>
                  <a:lnTo>
                    <a:pt x="1" y="664"/>
                  </a:lnTo>
                  <a:cubicBezTo>
                    <a:pt x="1" y="774"/>
                    <a:pt x="84" y="857"/>
                    <a:pt x="139" y="940"/>
                  </a:cubicBezTo>
                  <a:lnTo>
                    <a:pt x="249" y="1050"/>
                  </a:lnTo>
                  <a:cubicBezTo>
                    <a:pt x="332" y="1105"/>
                    <a:pt x="415" y="1161"/>
                    <a:pt x="525" y="1161"/>
                  </a:cubicBezTo>
                  <a:cubicBezTo>
                    <a:pt x="608" y="1161"/>
                    <a:pt x="664" y="1161"/>
                    <a:pt x="774" y="1105"/>
                  </a:cubicBezTo>
                  <a:cubicBezTo>
                    <a:pt x="829" y="1105"/>
                    <a:pt x="912" y="1078"/>
                    <a:pt x="967" y="1023"/>
                  </a:cubicBezTo>
                  <a:cubicBezTo>
                    <a:pt x="1050" y="967"/>
                    <a:pt x="1078" y="912"/>
                    <a:pt x="1106" y="829"/>
                  </a:cubicBezTo>
                  <a:cubicBezTo>
                    <a:pt x="1161" y="774"/>
                    <a:pt x="1188" y="691"/>
                    <a:pt x="1188" y="636"/>
                  </a:cubicBezTo>
                  <a:lnTo>
                    <a:pt x="1188" y="498"/>
                  </a:lnTo>
                  <a:cubicBezTo>
                    <a:pt x="1188" y="387"/>
                    <a:pt x="1106" y="277"/>
                    <a:pt x="1050" y="222"/>
                  </a:cubicBezTo>
                  <a:lnTo>
                    <a:pt x="940" y="111"/>
                  </a:lnTo>
                  <a:cubicBezTo>
                    <a:pt x="885" y="56"/>
                    <a:pt x="774" y="1"/>
                    <a:pt x="664" y="1"/>
                  </a:cubicBezTo>
                  <a:close/>
                </a:path>
              </a:pathLst>
            </a:custGeom>
            <a:solidFill>
              <a:srgbClr val="36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2"/>
            <p:cNvSpPr/>
            <p:nvPr/>
          </p:nvSpPr>
          <p:spPr>
            <a:xfrm>
              <a:off x="2261925" y="3000425"/>
              <a:ext cx="29725" cy="28325"/>
            </a:xfrm>
            <a:custGeom>
              <a:avLst/>
              <a:gdLst/>
              <a:ahLst/>
              <a:cxnLst/>
              <a:rect l="l" t="t" r="r" b="b"/>
              <a:pathLst>
                <a:path w="1189" h="1133" extrusionOk="0">
                  <a:moveTo>
                    <a:pt x="663" y="0"/>
                  </a:moveTo>
                  <a:cubicBezTo>
                    <a:pt x="608" y="0"/>
                    <a:pt x="525" y="0"/>
                    <a:pt x="415" y="28"/>
                  </a:cubicBezTo>
                  <a:cubicBezTo>
                    <a:pt x="359" y="28"/>
                    <a:pt x="277" y="55"/>
                    <a:pt x="221" y="138"/>
                  </a:cubicBezTo>
                  <a:cubicBezTo>
                    <a:pt x="138" y="166"/>
                    <a:pt x="111" y="221"/>
                    <a:pt x="83" y="304"/>
                  </a:cubicBezTo>
                  <a:cubicBezTo>
                    <a:pt x="56" y="359"/>
                    <a:pt x="0" y="442"/>
                    <a:pt x="0" y="497"/>
                  </a:cubicBezTo>
                  <a:lnTo>
                    <a:pt x="0" y="635"/>
                  </a:lnTo>
                  <a:cubicBezTo>
                    <a:pt x="0" y="746"/>
                    <a:pt x="83" y="856"/>
                    <a:pt x="138" y="912"/>
                  </a:cubicBezTo>
                  <a:lnTo>
                    <a:pt x="249" y="1022"/>
                  </a:lnTo>
                  <a:cubicBezTo>
                    <a:pt x="332" y="1105"/>
                    <a:pt x="415" y="1133"/>
                    <a:pt x="525" y="1133"/>
                  </a:cubicBezTo>
                  <a:cubicBezTo>
                    <a:pt x="608" y="1133"/>
                    <a:pt x="663" y="1133"/>
                    <a:pt x="774" y="1105"/>
                  </a:cubicBezTo>
                  <a:cubicBezTo>
                    <a:pt x="829" y="1105"/>
                    <a:pt x="912" y="1077"/>
                    <a:pt x="967" y="994"/>
                  </a:cubicBezTo>
                  <a:cubicBezTo>
                    <a:pt x="1050" y="967"/>
                    <a:pt x="1078" y="884"/>
                    <a:pt x="1105" y="829"/>
                  </a:cubicBezTo>
                  <a:cubicBezTo>
                    <a:pt x="1160" y="746"/>
                    <a:pt x="1188" y="691"/>
                    <a:pt x="1188" y="608"/>
                  </a:cubicBezTo>
                  <a:lnTo>
                    <a:pt x="1188" y="470"/>
                  </a:lnTo>
                  <a:cubicBezTo>
                    <a:pt x="1188" y="387"/>
                    <a:pt x="1105" y="276"/>
                    <a:pt x="1050" y="194"/>
                  </a:cubicBezTo>
                  <a:lnTo>
                    <a:pt x="939" y="83"/>
                  </a:lnTo>
                  <a:cubicBezTo>
                    <a:pt x="884" y="28"/>
                    <a:pt x="774" y="0"/>
                    <a:pt x="663" y="0"/>
                  </a:cubicBezTo>
                  <a:close/>
                </a:path>
              </a:pathLst>
            </a:custGeom>
            <a:solidFill>
              <a:srgbClr val="36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2"/>
            <p:cNvSpPr/>
            <p:nvPr/>
          </p:nvSpPr>
          <p:spPr>
            <a:xfrm>
              <a:off x="2204600" y="3020775"/>
              <a:ext cx="46525" cy="29375"/>
            </a:xfrm>
            <a:custGeom>
              <a:avLst/>
              <a:gdLst/>
              <a:ahLst/>
              <a:cxnLst/>
              <a:rect l="l" t="t" r="r" b="b"/>
              <a:pathLst>
                <a:path w="1861" h="1175" extrusionOk="0">
                  <a:moveTo>
                    <a:pt x="133" y="1"/>
                  </a:moveTo>
                  <a:cubicBezTo>
                    <a:pt x="116" y="1"/>
                    <a:pt x="99" y="5"/>
                    <a:pt x="84" y="15"/>
                  </a:cubicBezTo>
                  <a:cubicBezTo>
                    <a:pt x="1" y="70"/>
                    <a:pt x="305" y="1175"/>
                    <a:pt x="553" y="1175"/>
                  </a:cubicBezTo>
                  <a:cubicBezTo>
                    <a:pt x="774" y="1147"/>
                    <a:pt x="1824" y="954"/>
                    <a:pt x="1851" y="788"/>
                  </a:cubicBezTo>
                  <a:cubicBezTo>
                    <a:pt x="1861" y="742"/>
                    <a:pt x="1738" y="727"/>
                    <a:pt x="1570" y="727"/>
                  </a:cubicBezTo>
                  <a:cubicBezTo>
                    <a:pt x="1235" y="727"/>
                    <a:pt x="719" y="788"/>
                    <a:pt x="719" y="788"/>
                  </a:cubicBezTo>
                  <a:cubicBezTo>
                    <a:pt x="719" y="788"/>
                    <a:pt x="361" y="1"/>
                    <a:pt x="13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2"/>
            <p:cNvSpPr/>
            <p:nvPr/>
          </p:nvSpPr>
          <p:spPr>
            <a:xfrm>
              <a:off x="2230150" y="3065325"/>
              <a:ext cx="262425" cy="263775"/>
            </a:xfrm>
            <a:custGeom>
              <a:avLst/>
              <a:gdLst/>
              <a:ahLst/>
              <a:cxnLst/>
              <a:rect l="l" t="t" r="r" b="b"/>
              <a:pathLst>
                <a:path w="10497" h="10551" extrusionOk="0">
                  <a:moveTo>
                    <a:pt x="3177" y="0"/>
                  </a:moveTo>
                  <a:cubicBezTo>
                    <a:pt x="1824" y="1022"/>
                    <a:pt x="249" y="1022"/>
                    <a:pt x="249" y="1022"/>
                  </a:cubicBezTo>
                  <a:cubicBezTo>
                    <a:pt x="857" y="3094"/>
                    <a:pt x="1741" y="7347"/>
                    <a:pt x="1" y="10551"/>
                  </a:cubicBezTo>
                  <a:lnTo>
                    <a:pt x="5083" y="10551"/>
                  </a:lnTo>
                  <a:cubicBezTo>
                    <a:pt x="5138" y="10358"/>
                    <a:pt x="5249" y="10081"/>
                    <a:pt x="5414" y="9805"/>
                  </a:cubicBezTo>
                  <a:cubicBezTo>
                    <a:pt x="5939" y="8894"/>
                    <a:pt x="7265" y="8839"/>
                    <a:pt x="7265" y="8839"/>
                  </a:cubicBezTo>
                  <a:cubicBezTo>
                    <a:pt x="7265" y="8839"/>
                    <a:pt x="6215" y="6491"/>
                    <a:pt x="7320" y="4861"/>
                  </a:cubicBezTo>
                  <a:cubicBezTo>
                    <a:pt x="8323" y="3382"/>
                    <a:pt x="10122" y="3314"/>
                    <a:pt x="10446" y="3314"/>
                  </a:cubicBezTo>
                  <a:cubicBezTo>
                    <a:pt x="10479" y="3314"/>
                    <a:pt x="10496" y="3315"/>
                    <a:pt x="10496" y="3315"/>
                  </a:cubicBezTo>
                  <a:cubicBezTo>
                    <a:pt x="10496" y="3315"/>
                    <a:pt x="9896" y="3163"/>
                    <a:pt x="9098" y="3163"/>
                  </a:cubicBezTo>
                  <a:cubicBezTo>
                    <a:pt x="8301" y="3163"/>
                    <a:pt x="7306" y="3315"/>
                    <a:pt x="6519" y="3922"/>
                  </a:cubicBezTo>
                  <a:cubicBezTo>
                    <a:pt x="5414" y="4723"/>
                    <a:pt x="5055" y="6657"/>
                    <a:pt x="4917" y="7789"/>
                  </a:cubicBezTo>
                  <a:cubicBezTo>
                    <a:pt x="4834" y="8314"/>
                    <a:pt x="4834" y="8645"/>
                    <a:pt x="4834" y="8645"/>
                  </a:cubicBezTo>
                  <a:lnTo>
                    <a:pt x="4669" y="8645"/>
                  </a:lnTo>
                  <a:lnTo>
                    <a:pt x="2763" y="8783"/>
                  </a:lnTo>
                  <a:lnTo>
                    <a:pt x="2708" y="8783"/>
                  </a:lnTo>
                  <a:cubicBezTo>
                    <a:pt x="2708" y="8783"/>
                    <a:pt x="2984" y="8176"/>
                    <a:pt x="2929" y="6077"/>
                  </a:cubicBezTo>
                  <a:cubicBezTo>
                    <a:pt x="2929" y="5055"/>
                    <a:pt x="2790" y="4088"/>
                    <a:pt x="2708" y="3370"/>
                  </a:cubicBezTo>
                  <a:cubicBezTo>
                    <a:pt x="2569" y="2514"/>
                    <a:pt x="2431" y="1961"/>
                    <a:pt x="2431" y="1961"/>
                  </a:cubicBezTo>
                  <a:cubicBezTo>
                    <a:pt x="2431" y="1961"/>
                    <a:pt x="3288" y="1298"/>
                    <a:pt x="3315" y="1078"/>
                  </a:cubicBezTo>
                  <a:cubicBezTo>
                    <a:pt x="3320" y="1046"/>
                    <a:pt x="3282" y="1033"/>
                    <a:pt x="3215" y="1033"/>
                  </a:cubicBezTo>
                  <a:cubicBezTo>
                    <a:pt x="2872" y="1033"/>
                    <a:pt x="1769" y="1381"/>
                    <a:pt x="1769" y="1381"/>
                  </a:cubicBezTo>
                  <a:cubicBezTo>
                    <a:pt x="1769" y="1381"/>
                    <a:pt x="2293" y="1022"/>
                    <a:pt x="317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2"/>
            <p:cNvSpPr/>
            <p:nvPr/>
          </p:nvSpPr>
          <p:spPr>
            <a:xfrm>
              <a:off x="2270200" y="3149550"/>
              <a:ext cx="38000" cy="179550"/>
            </a:xfrm>
            <a:custGeom>
              <a:avLst/>
              <a:gdLst/>
              <a:ahLst/>
              <a:cxnLst/>
              <a:rect l="l" t="t" r="r" b="b"/>
              <a:pathLst>
                <a:path w="1520" h="7182" extrusionOk="0">
                  <a:moveTo>
                    <a:pt x="1133" y="1"/>
                  </a:moveTo>
                  <a:cubicBezTo>
                    <a:pt x="1106" y="1"/>
                    <a:pt x="1050" y="29"/>
                    <a:pt x="1050" y="84"/>
                  </a:cubicBezTo>
                  <a:cubicBezTo>
                    <a:pt x="1161" y="1106"/>
                    <a:pt x="1161" y="2155"/>
                    <a:pt x="1050" y="3177"/>
                  </a:cubicBezTo>
                  <a:cubicBezTo>
                    <a:pt x="912" y="4227"/>
                    <a:pt x="747" y="5221"/>
                    <a:pt x="415" y="6188"/>
                  </a:cubicBezTo>
                  <a:cubicBezTo>
                    <a:pt x="305" y="6409"/>
                    <a:pt x="194" y="6685"/>
                    <a:pt x="84" y="6989"/>
                  </a:cubicBezTo>
                  <a:lnTo>
                    <a:pt x="1" y="7182"/>
                  </a:lnTo>
                  <a:lnTo>
                    <a:pt x="581" y="7182"/>
                  </a:lnTo>
                  <a:lnTo>
                    <a:pt x="774" y="6657"/>
                  </a:lnTo>
                  <a:cubicBezTo>
                    <a:pt x="912" y="6243"/>
                    <a:pt x="1050" y="5829"/>
                    <a:pt x="1161" y="5387"/>
                  </a:cubicBezTo>
                  <a:cubicBezTo>
                    <a:pt x="1188" y="5276"/>
                    <a:pt x="1188" y="5221"/>
                    <a:pt x="1244" y="5111"/>
                  </a:cubicBezTo>
                  <a:cubicBezTo>
                    <a:pt x="1437" y="4033"/>
                    <a:pt x="1520" y="2929"/>
                    <a:pt x="1520" y="1851"/>
                  </a:cubicBezTo>
                  <a:cubicBezTo>
                    <a:pt x="1465" y="1244"/>
                    <a:pt x="1382" y="664"/>
                    <a:pt x="1244" y="84"/>
                  </a:cubicBezTo>
                  <a:cubicBezTo>
                    <a:pt x="1244" y="1"/>
                    <a:pt x="1161" y="1"/>
                    <a:pt x="1133"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2"/>
            <p:cNvSpPr/>
            <p:nvPr/>
          </p:nvSpPr>
          <p:spPr>
            <a:xfrm>
              <a:off x="2326125" y="3251550"/>
              <a:ext cx="32500" cy="78250"/>
            </a:xfrm>
            <a:custGeom>
              <a:avLst/>
              <a:gdLst/>
              <a:ahLst/>
              <a:cxnLst/>
              <a:rect l="l" t="t" r="r" b="b"/>
              <a:pathLst>
                <a:path w="1300" h="3130" extrusionOk="0">
                  <a:moveTo>
                    <a:pt x="1181" y="0"/>
                  </a:moveTo>
                  <a:cubicBezTo>
                    <a:pt x="1149" y="0"/>
                    <a:pt x="1117" y="17"/>
                    <a:pt x="1106" y="64"/>
                  </a:cubicBezTo>
                  <a:cubicBezTo>
                    <a:pt x="1078" y="174"/>
                    <a:pt x="1078" y="230"/>
                    <a:pt x="1023" y="312"/>
                  </a:cubicBezTo>
                  <a:cubicBezTo>
                    <a:pt x="940" y="589"/>
                    <a:pt x="857" y="892"/>
                    <a:pt x="802" y="1169"/>
                  </a:cubicBezTo>
                  <a:cubicBezTo>
                    <a:pt x="719" y="1390"/>
                    <a:pt x="691" y="1555"/>
                    <a:pt x="609" y="1721"/>
                  </a:cubicBezTo>
                  <a:cubicBezTo>
                    <a:pt x="553" y="1970"/>
                    <a:pt x="415" y="2246"/>
                    <a:pt x="305" y="2494"/>
                  </a:cubicBezTo>
                  <a:cubicBezTo>
                    <a:pt x="277" y="2632"/>
                    <a:pt x="194" y="2715"/>
                    <a:pt x="139" y="2853"/>
                  </a:cubicBezTo>
                  <a:cubicBezTo>
                    <a:pt x="56" y="2964"/>
                    <a:pt x="29" y="3047"/>
                    <a:pt x="1" y="3130"/>
                  </a:cubicBezTo>
                  <a:lnTo>
                    <a:pt x="471" y="3130"/>
                  </a:lnTo>
                  <a:lnTo>
                    <a:pt x="526" y="3102"/>
                  </a:lnTo>
                  <a:cubicBezTo>
                    <a:pt x="581" y="2964"/>
                    <a:pt x="609" y="2826"/>
                    <a:pt x="691" y="2688"/>
                  </a:cubicBezTo>
                  <a:cubicBezTo>
                    <a:pt x="830" y="2411"/>
                    <a:pt x="885" y="2108"/>
                    <a:pt x="995" y="1831"/>
                  </a:cubicBezTo>
                  <a:cubicBezTo>
                    <a:pt x="1161" y="1279"/>
                    <a:pt x="1299" y="699"/>
                    <a:pt x="1271" y="64"/>
                  </a:cubicBezTo>
                  <a:cubicBezTo>
                    <a:pt x="1271" y="32"/>
                    <a:pt x="1225" y="0"/>
                    <a:pt x="1181"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2"/>
            <p:cNvSpPr/>
            <p:nvPr/>
          </p:nvSpPr>
          <p:spPr>
            <a:xfrm>
              <a:off x="2309575" y="2789125"/>
              <a:ext cx="243750" cy="174725"/>
            </a:xfrm>
            <a:custGeom>
              <a:avLst/>
              <a:gdLst/>
              <a:ahLst/>
              <a:cxnLst/>
              <a:rect l="l" t="t" r="r" b="b"/>
              <a:pathLst>
                <a:path w="9750" h="6989" extrusionOk="0">
                  <a:moveTo>
                    <a:pt x="9280" y="1"/>
                  </a:moveTo>
                  <a:cubicBezTo>
                    <a:pt x="8811" y="1"/>
                    <a:pt x="6933" y="2293"/>
                    <a:pt x="5386" y="3370"/>
                  </a:cubicBezTo>
                  <a:cubicBezTo>
                    <a:pt x="3812" y="4447"/>
                    <a:pt x="0" y="6132"/>
                    <a:pt x="28" y="6270"/>
                  </a:cubicBezTo>
                  <a:cubicBezTo>
                    <a:pt x="28" y="6491"/>
                    <a:pt x="580" y="6988"/>
                    <a:pt x="580" y="6988"/>
                  </a:cubicBezTo>
                  <a:cubicBezTo>
                    <a:pt x="580" y="6988"/>
                    <a:pt x="1326" y="6961"/>
                    <a:pt x="2237" y="6795"/>
                  </a:cubicBezTo>
                  <a:cubicBezTo>
                    <a:pt x="3176" y="6657"/>
                    <a:pt x="6380" y="5966"/>
                    <a:pt x="7789" y="4613"/>
                  </a:cubicBezTo>
                  <a:cubicBezTo>
                    <a:pt x="9225" y="3260"/>
                    <a:pt x="9750" y="1"/>
                    <a:pt x="9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2"/>
            <p:cNvSpPr/>
            <p:nvPr/>
          </p:nvSpPr>
          <p:spPr>
            <a:xfrm>
              <a:off x="2291325" y="3032100"/>
              <a:ext cx="55550" cy="23175"/>
            </a:xfrm>
            <a:custGeom>
              <a:avLst/>
              <a:gdLst/>
              <a:ahLst/>
              <a:cxnLst/>
              <a:rect l="l" t="t" r="r" b="b"/>
              <a:pathLst>
                <a:path w="2222" h="927" extrusionOk="0">
                  <a:moveTo>
                    <a:pt x="836" y="1"/>
                  </a:moveTo>
                  <a:cubicBezTo>
                    <a:pt x="254" y="1"/>
                    <a:pt x="40" y="164"/>
                    <a:pt x="40" y="446"/>
                  </a:cubicBezTo>
                  <a:cubicBezTo>
                    <a:pt x="1" y="679"/>
                    <a:pt x="648" y="926"/>
                    <a:pt x="1226" y="926"/>
                  </a:cubicBezTo>
                  <a:cubicBezTo>
                    <a:pt x="1469" y="926"/>
                    <a:pt x="1699" y="883"/>
                    <a:pt x="1863" y="777"/>
                  </a:cubicBezTo>
                  <a:cubicBezTo>
                    <a:pt x="2222" y="528"/>
                    <a:pt x="1642" y="31"/>
                    <a:pt x="979" y="4"/>
                  </a:cubicBezTo>
                  <a:cubicBezTo>
                    <a:pt x="929" y="2"/>
                    <a:pt x="881" y="1"/>
                    <a:pt x="83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2"/>
            <p:cNvSpPr/>
            <p:nvPr/>
          </p:nvSpPr>
          <p:spPr>
            <a:xfrm>
              <a:off x="2164075" y="2987900"/>
              <a:ext cx="44700" cy="21875"/>
            </a:xfrm>
            <a:custGeom>
              <a:avLst/>
              <a:gdLst/>
              <a:ahLst/>
              <a:cxnLst/>
              <a:rect l="l" t="t" r="r" b="b"/>
              <a:pathLst>
                <a:path w="1788" h="875" extrusionOk="0">
                  <a:moveTo>
                    <a:pt x="438" y="1"/>
                  </a:moveTo>
                  <a:cubicBezTo>
                    <a:pt x="224" y="1"/>
                    <a:pt x="101" y="92"/>
                    <a:pt x="48" y="253"/>
                  </a:cubicBezTo>
                  <a:cubicBezTo>
                    <a:pt x="1" y="464"/>
                    <a:pt x="712" y="875"/>
                    <a:pt x="1231" y="875"/>
                  </a:cubicBezTo>
                  <a:cubicBezTo>
                    <a:pt x="1323" y="875"/>
                    <a:pt x="1409" y="862"/>
                    <a:pt x="1484" y="833"/>
                  </a:cubicBezTo>
                  <a:cubicBezTo>
                    <a:pt x="1788" y="722"/>
                    <a:pt x="1401" y="225"/>
                    <a:pt x="876" y="87"/>
                  </a:cubicBezTo>
                  <a:cubicBezTo>
                    <a:pt x="700" y="28"/>
                    <a:pt x="555" y="1"/>
                    <a:pt x="438"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2"/>
            <p:cNvSpPr/>
            <p:nvPr/>
          </p:nvSpPr>
          <p:spPr>
            <a:xfrm>
              <a:off x="2237075" y="3065700"/>
              <a:ext cx="5550" cy="4475"/>
            </a:xfrm>
            <a:custGeom>
              <a:avLst/>
              <a:gdLst/>
              <a:ahLst/>
              <a:cxnLst/>
              <a:rect l="l" t="t" r="r" b="b"/>
              <a:pathLst>
                <a:path w="222" h="179" extrusionOk="0">
                  <a:moveTo>
                    <a:pt x="97" y="1"/>
                  </a:moveTo>
                  <a:cubicBezTo>
                    <a:pt x="65" y="1"/>
                    <a:pt x="28" y="13"/>
                    <a:pt x="28" y="13"/>
                  </a:cubicBezTo>
                  <a:cubicBezTo>
                    <a:pt x="0" y="41"/>
                    <a:pt x="0" y="41"/>
                    <a:pt x="0" y="68"/>
                  </a:cubicBezTo>
                  <a:cubicBezTo>
                    <a:pt x="0" y="96"/>
                    <a:pt x="0" y="151"/>
                    <a:pt x="28" y="151"/>
                  </a:cubicBezTo>
                  <a:cubicBezTo>
                    <a:pt x="83" y="179"/>
                    <a:pt x="111" y="179"/>
                    <a:pt x="138" y="179"/>
                  </a:cubicBezTo>
                  <a:lnTo>
                    <a:pt x="166" y="151"/>
                  </a:lnTo>
                  <a:cubicBezTo>
                    <a:pt x="166" y="96"/>
                    <a:pt x="221" y="96"/>
                    <a:pt x="221" y="68"/>
                  </a:cubicBezTo>
                  <a:cubicBezTo>
                    <a:pt x="166" y="68"/>
                    <a:pt x="166" y="41"/>
                    <a:pt x="138" y="13"/>
                  </a:cubicBezTo>
                  <a:cubicBezTo>
                    <a:pt x="129" y="4"/>
                    <a:pt x="114" y="1"/>
                    <a:pt x="9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2"/>
            <p:cNvSpPr/>
            <p:nvPr/>
          </p:nvSpPr>
          <p:spPr>
            <a:xfrm>
              <a:off x="2232925" y="3054975"/>
              <a:ext cx="8300" cy="5550"/>
            </a:xfrm>
            <a:custGeom>
              <a:avLst/>
              <a:gdLst/>
              <a:ahLst/>
              <a:cxnLst/>
              <a:rect l="l" t="t" r="r" b="b"/>
              <a:pathLst>
                <a:path w="332" h="222" extrusionOk="0">
                  <a:moveTo>
                    <a:pt x="166" y="0"/>
                  </a:moveTo>
                  <a:cubicBezTo>
                    <a:pt x="0" y="0"/>
                    <a:pt x="28" y="221"/>
                    <a:pt x="194" y="221"/>
                  </a:cubicBezTo>
                  <a:cubicBezTo>
                    <a:pt x="332" y="221"/>
                    <a:pt x="332" y="0"/>
                    <a:pt x="166"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2"/>
            <p:cNvSpPr/>
            <p:nvPr/>
          </p:nvSpPr>
          <p:spPr>
            <a:xfrm>
              <a:off x="2249500" y="3059100"/>
              <a:ext cx="9000" cy="6250"/>
            </a:xfrm>
            <a:custGeom>
              <a:avLst/>
              <a:gdLst/>
              <a:ahLst/>
              <a:cxnLst/>
              <a:rect l="l" t="t" r="r" b="b"/>
              <a:pathLst>
                <a:path w="360" h="250" extrusionOk="0">
                  <a:moveTo>
                    <a:pt x="166" y="1"/>
                  </a:moveTo>
                  <a:cubicBezTo>
                    <a:pt x="0" y="1"/>
                    <a:pt x="28" y="249"/>
                    <a:pt x="194" y="249"/>
                  </a:cubicBezTo>
                  <a:cubicBezTo>
                    <a:pt x="359" y="249"/>
                    <a:pt x="332" y="1"/>
                    <a:pt x="166" y="1"/>
                  </a:cubicBezTo>
                  <a:close/>
                </a:path>
              </a:pathLst>
            </a:custGeom>
            <a:solidFill>
              <a:srgbClr val="F4E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2"/>
            <p:cNvSpPr/>
            <p:nvPr/>
          </p:nvSpPr>
          <p:spPr>
            <a:xfrm>
              <a:off x="2248100" y="3050125"/>
              <a:ext cx="6250" cy="6250"/>
            </a:xfrm>
            <a:custGeom>
              <a:avLst/>
              <a:gdLst/>
              <a:ahLst/>
              <a:cxnLst/>
              <a:rect l="l" t="t" r="r" b="b"/>
              <a:pathLst>
                <a:path w="250" h="250" extrusionOk="0">
                  <a:moveTo>
                    <a:pt x="111" y="1"/>
                  </a:moveTo>
                  <a:cubicBezTo>
                    <a:pt x="84" y="1"/>
                    <a:pt x="56" y="1"/>
                    <a:pt x="56" y="56"/>
                  </a:cubicBezTo>
                  <a:cubicBezTo>
                    <a:pt x="1" y="84"/>
                    <a:pt x="1" y="111"/>
                    <a:pt x="1" y="139"/>
                  </a:cubicBezTo>
                  <a:cubicBezTo>
                    <a:pt x="1" y="194"/>
                    <a:pt x="1" y="222"/>
                    <a:pt x="56" y="222"/>
                  </a:cubicBezTo>
                  <a:cubicBezTo>
                    <a:pt x="84" y="222"/>
                    <a:pt x="84" y="249"/>
                    <a:pt x="111" y="249"/>
                  </a:cubicBezTo>
                  <a:cubicBezTo>
                    <a:pt x="167" y="249"/>
                    <a:pt x="222" y="222"/>
                    <a:pt x="222" y="139"/>
                  </a:cubicBezTo>
                  <a:cubicBezTo>
                    <a:pt x="250" y="84"/>
                    <a:pt x="194" y="1"/>
                    <a:pt x="111"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2"/>
            <p:cNvSpPr/>
            <p:nvPr/>
          </p:nvSpPr>
          <p:spPr>
            <a:xfrm>
              <a:off x="2185275" y="3029425"/>
              <a:ext cx="9700" cy="6925"/>
            </a:xfrm>
            <a:custGeom>
              <a:avLst/>
              <a:gdLst/>
              <a:ahLst/>
              <a:cxnLst/>
              <a:rect l="l" t="t" r="r" b="b"/>
              <a:pathLst>
                <a:path w="388" h="277" extrusionOk="0">
                  <a:moveTo>
                    <a:pt x="166" y="0"/>
                  </a:moveTo>
                  <a:cubicBezTo>
                    <a:pt x="1" y="0"/>
                    <a:pt x="28" y="276"/>
                    <a:pt x="222" y="276"/>
                  </a:cubicBezTo>
                  <a:cubicBezTo>
                    <a:pt x="387" y="276"/>
                    <a:pt x="360" y="0"/>
                    <a:pt x="166"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2"/>
            <p:cNvSpPr/>
            <p:nvPr/>
          </p:nvSpPr>
          <p:spPr>
            <a:xfrm>
              <a:off x="2195625" y="3028025"/>
              <a:ext cx="7625" cy="6250"/>
            </a:xfrm>
            <a:custGeom>
              <a:avLst/>
              <a:gdLst/>
              <a:ahLst/>
              <a:cxnLst/>
              <a:rect l="l" t="t" r="r" b="b"/>
              <a:pathLst>
                <a:path w="305" h="250" extrusionOk="0">
                  <a:moveTo>
                    <a:pt x="111" y="1"/>
                  </a:moveTo>
                  <a:cubicBezTo>
                    <a:pt x="84" y="1"/>
                    <a:pt x="84" y="1"/>
                    <a:pt x="29" y="29"/>
                  </a:cubicBezTo>
                  <a:cubicBezTo>
                    <a:pt x="1" y="56"/>
                    <a:pt x="1" y="56"/>
                    <a:pt x="1" y="111"/>
                  </a:cubicBezTo>
                  <a:lnTo>
                    <a:pt x="1" y="139"/>
                  </a:lnTo>
                  <a:lnTo>
                    <a:pt x="1" y="167"/>
                  </a:lnTo>
                  <a:lnTo>
                    <a:pt x="29" y="194"/>
                  </a:lnTo>
                  <a:cubicBezTo>
                    <a:pt x="84" y="250"/>
                    <a:pt x="84" y="250"/>
                    <a:pt x="111" y="250"/>
                  </a:cubicBezTo>
                  <a:lnTo>
                    <a:pt x="139" y="250"/>
                  </a:lnTo>
                  <a:cubicBezTo>
                    <a:pt x="167" y="250"/>
                    <a:pt x="167" y="250"/>
                    <a:pt x="194" y="194"/>
                  </a:cubicBezTo>
                  <a:lnTo>
                    <a:pt x="249" y="139"/>
                  </a:lnTo>
                  <a:cubicBezTo>
                    <a:pt x="305" y="139"/>
                    <a:pt x="277" y="56"/>
                    <a:pt x="249" y="29"/>
                  </a:cubicBezTo>
                  <a:cubicBezTo>
                    <a:pt x="222" y="1"/>
                    <a:pt x="167" y="1"/>
                    <a:pt x="111"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2"/>
            <p:cNvSpPr/>
            <p:nvPr/>
          </p:nvSpPr>
          <p:spPr>
            <a:xfrm>
              <a:off x="2187350" y="3041225"/>
              <a:ext cx="4850" cy="6100"/>
            </a:xfrm>
            <a:custGeom>
              <a:avLst/>
              <a:gdLst/>
              <a:ahLst/>
              <a:cxnLst/>
              <a:rect l="l" t="t" r="r" b="b"/>
              <a:pathLst>
                <a:path w="194" h="244" extrusionOk="0">
                  <a:moveTo>
                    <a:pt x="92" y="1"/>
                  </a:moveTo>
                  <a:cubicBezTo>
                    <a:pt x="65" y="1"/>
                    <a:pt x="47" y="25"/>
                    <a:pt x="28" y="25"/>
                  </a:cubicBezTo>
                  <a:cubicBezTo>
                    <a:pt x="0" y="53"/>
                    <a:pt x="0" y="81"/>
                    <a:pt x="0" y="136"/>
                  </a:cubicBezTo>
                  <a:cubicBezTo>
                    <a:pt x="0" y="163"/>
                    <a:pt x="28" y="191"/>
                    <a:pt x="56" y="219"/>
                  </a:cubicBezTo>
                  <a:cubicBezTo>
                    <a:pt x="65" y="237"/>
                    <a:pt x="77" y="243"/>
                    <a:pt x="91" y="243"/>
                  </a:cubicBezTo>
                  <a:cubicBezTo>
                    <a:pt x="117" y="243"/>
                    <a:pt x="148" y="219"/>
                    <a:pt x="166" y="219"/>
                  </a:cubicBezTo>
                  <a:cubicBezTo>
                    <a:pt x="166" y="163"/>
                    <a:pt x="194" y="136"/>
                    <a:pt x="194" y="81"/>
                  </a:cubicBezTo>
                  <a:cubicBezTo>
                    <a:pt x="194" y="53"/>
                    <a:pt x="166" y="25"/>
                    <a:pt x="139" y="25"/>
                  </a:cubicBezTo>
                  <a:cubicBezTo>
                    <a:pt x="120" y="7"/>
                    <a:pt x="105" y="1"/>
                    <a:pt x="92"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2"/>
            <p:cNvSpPr/>
            <p:nvPr/>
          </p:nvSpPr>
          <p:spPr>
            <a:xfrm>
              <a:off x="2199100" y="3043925"/>
              <a:ext cx="6225" cy="6225"/>
            </a:xfrm>
            <a:custGeom>
              <a:avLst/>
              <a:gdLst/>
              <a:ahLst/>
              <a:cxnLst/>
              <a:rect l="l" t="t" r="r" b="b"/>
              <a:pathLst>
                <a:path w="249" h="249" extrusionOk="0">
                  <a:moveTo>
                    <a:pt x="83" y="0"/>
                  </a:moveTo>
                  <a:lnTo>
                    <a:pt x="28" y="55"/>
                  </a:lnTo>
                  <a:lnTo>
                    <a:pt x="0" y="111"/>
                  </a:lnTo>
                  <a:lnTo>
                    <a:pt x="0" y="194"/>
                  </a:lnTo>
                  <a:cubicBezTo>
                    <a:pt x="28" y="221"/>
                    <a:pt x="83" y="249"/>
                    <a:pt x="110" y="249"/>
                  </a:cubicBezTo>
                  <a:cubicBezTo>
                    <a:pt x="138" y="249"/>
                    <a:pt x="138" y="249"/>
                    <a:pt x="166" y="221"/>
                  </a:cubicBezTo>
                  <a:cubicBezTo>
                    <a:pt x="221" y="194"/>
                    <a:pt x="221" y="194"/>
                    <a:pt x="221" y="138"/>
                  </a:cubicBezTo>
                  <a:cubicBezTo>
                    <a:pt x="249" y="83"/>
                    <a:pt x="221" y="55"/>
                    <a:pt x="221" y="55"/>
                  </a:cubicBezTo>
                  <a:lnTo>
                    <a:pt x="166" y="0"/>
                  </a:ln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13"/>
        <p:cNvGrpSpPr/>
        <p:nvPr/>
      </p:nvGrpSpPr>
      <p:grpSpPr>
        <a:xfrm>
          <a:off x="0" y="0"/>
          <a:ext cx="0" cy="0"/>
          <a:chOff x="0" y="0"/>
          <a:chExt cx="0" cy="0"/>
        </a:xfrm>
      </p:grpSpPr>
      <p:sp>
        <p:nvSpPr>
          <p:cNvPr id="1114" name="Google Shape;1114;p53"/>
          <p:cNvSpPr/>
          <p:nvPr/>
        </p:nvSpPr>
        <p:spPr>
          <a:xfrm>
            <a:off x="6186508" y="3801501"/>
            <a:ext cx="2525180" cy="866080"/>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3"/>
          <p:cNvSpPr txBox="1">
            <a:spLocks noGrp="1"/>
          </p:cNvSpPr>
          <p:nvPr>
            <p:ph type="title"/>
          </p:nvPr>
        </p:nvSpPr>
        <p:spPr>
          <a:xfrm>
            <a:off x="713250" y="2403900"/>
            <a:ext cx="7717500" cy="82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festival</a:t>
            </a:r>
            <a:endParaRPr/>
          </a:p>
        </p:txBody>
      </p:sp>
      <p:sp>
        <p:nvSpPr>
          <p:cNvPr id="1116" name="Google Shape;1116;p53"/>
          <p:cNvSpPr txBox="1">
            <a:spLocks noGrp="1"/>
          </p:cNvSpPr>
          <p:nvPr>
            <p:ph type="title" idx="2"/>
          </p:nvPr>
        </p:nvSpPr>
        <p:spPr>
          <a:xfrm>
            <a:off x="3731925" y="1294100"/>
            <a:ext cx="1627200" cy="87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117" name="Google Shape;1117;p53"/>
          <p:cNvSpPr txBox="1">
            <a:spLocks noGrp="1"/>
          </p:cNvSpPr>
          <p:nvPr>
            <p:ph type="subTitle" idx="1"/>
          </p:nvPr>
        </p:nvSpPr>
        <p:spPr>
          <a:xfrm>
            <a:off x="1509750" y="3318488"/>
            <a:ext cx="6124500" cy="48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1118" name="Google Shape;1118;p53"/>
          <p:cNvSpPr/>
          <p:nvPr/>
        </p:nvSpPr>
        <p:spPr>
          <a:xfrm>
            <a:off x="608573" y="1119934"/>
            <a:ext cx="930126" cy="311617"/>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3"/>
          <p:cNvSpPr/>
          <p:nvPr/>
        </p:nvSpPr>
        <p:spPr>
          <a:xfrm>
            <a:off x="652445" y="1724605"/>
            <a:ext cx="930366" cy="321648"/>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 name="Google Shape;1120;p53"/>
          <p:cNvGrpSpPr/>
          <p:nvPr/>
        </p:nvGrpSpPr>
        <p:grpSpPr>
          <a:xfrm>
            <a:off x="1163536" y="566524"/>
            <a:ext cx="1522627" cy="1543943"/>
            <a:chOff x="3245850" y="1107850"/>
            <a:chExt cx="569675" cy="577650"/>
          </a:xfrm>
        </p:grpSpPr>
        <p:sp>
          <p:nvSpPr>
            <p:cNvPr id="1121" name="Google Shape;1121;p5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 name="Google Shape;1125;p53"/>
          <p:cNvSpPr/>
          <p:nvPr/>
        </p:nvSpPr>
        <p:spPr>
          <a:xfrm>
            <a:off x="1667574" y="1665723"/>
            <a:ext cx="1466123" cy="502881"/>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1130" name="Google Shape;1130;p54"/>
          <p:cNvSpPr txBox="1">
            <a:spLocks noGrp="1"/>
          </p:cNvSpPr>
          <p:nvPr>
            <p:ph type="title"/>
          </p:nvPr>
        </p:nvSpPr>
        <p:spPr>
          <a:xfrm>
            <a:off x="2962250" y="3470600"/>
            <a:ext cx="5468700" cy="504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
        <p:nvSpPr>
          <p:cNvPr id="1131" name="Google Shape;1131;p54"/>
          <p:cNvSpPr txBox="1">
            <a:spLocks noGrp="1"/>
          </p:cNvSpPr>
          <p:nvPr>
            <p:ph type="subTitle" idx="1"/>
          </p:nvPr>
        </p:nvSpPr>
        <p:spPr>
          <a:xfrm>
            <a:off x="2962275" y="1168900"/>
            <a:ext cx="5468700" cy="2040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grpSp>
        <p:nvGrpSpPr>
          <p:cNvPr id="1132" name="Google Shape;1132;p54"/>
          <p:cNvGrpSpPr/>
          <p:nvPr/>
        </p:nvGrpSpPr>
        <p:grpSpPr>
          <a:xfrm>
            <a:off x="776904" y="993519"/>
            <a:ext cx="1499972" cy="3288567"/>
            <a:chOff x="6745925" y="2714525"/>
            <a:chExt cx="465425" cy="1020375"/>
          </a:xfrm>
        </p:grpSpPr>
        <p:sp>
          <p:nvSpPr>
            <p:cNvPr id="1133" name="Google Shape;1133;p54"/>
            <p:cNvSpPr/>
            <p:nvPr/>
          </p:nvSpPr>
          <p:spPr>
            <a:xfrm>
              <a:off x="6875750" y="2714525"/>
              <a:ext cx="215450" cy="282450"/>
            </a:xfrm>
            <a:custGeom>
              <a:avLst/>
              <a:gdLst/>
              <a:ahLst/>
              <a:cxnLst/>
              <a:rect l="l" t="t" r="r" b="b"/>
              <a:pathLst>
                <a:path w="8618" h="11298" extrusionOk="0">
                  <a:moveTo>
                    <a:pt x="4139" y="1"/>
                  </a:moveTo>
                  <a:cubicBezTo>
                    <a:pt x="2760" y="1"/>
                    <a:pt x="798" y="3894"/>
                    <a:pt x="166" y="5553"/>
                  </a:cubicBezTo>
                  <a:cubicBezTo>
                    <a:pt x="55" y="5912"/>
                    <a:pt x="0" y="6133"/>
                    <a:pt x="0" y="6244"/>
                  </a:cubicBezTo>
                  <a:cubicBezTo>
                    <a:pt x="0" y="6741"/>
                    <a:pt x="1436" y="8619"/>
                    <a:pt x="2624" y="9945"/>
                  </a:cubicBezTo>
                  <a:cubicBezTo>
                    <a:pt x="3204" y="10608"/>
                    <a:pt x="3729" y="11132"/>
                    <a:pt x="3950" y="11270"/>
                  </a:cubicBezTo>
                  <a:cubicBezTo>
                    <a:pt x="3982" y="11288"/>
                    <a:pt x="4021" y="11297"/>
                    <a:pt x="4065" y="11297"/>
                  </a:cubicBezTo>
                  <a:cubicBezTo>
                    <a:pt x="4364" y="11297"/>
                    <a:pt x="4923" y="10912"/>
                    <a:pt x="5524" y="10359"/>
                  </a:cubicBezTo>
                  <a:cubicBezTo>
                    <a:pt x="6905" y="9116"/>
                    <a:pt x="8617" y="6879"/>
                    <a:pt x="8452" y="6050"/>
                  </a:cubicBezTo>
                  <a:cubicBezTo>
                    <a:pt x="8424" y="5885"/>
                    <a:pt x="8313" y="5664"/>
                    <a:pt x="8203" y="5388"/>
                  </a:cubicBezTo>
                  <a:cubicBezTo>
                    <a:pt x="7402" y="3675"/>
                    <a:pt x="5165" y="278"/>
                    <a:pt x="4336" y="29"/>
                  </a:cubicBezTo>
                  <a:cubicBezTo>
                    <a:pt x="4272" y="10"/>
                    <a:pt x="4206" y="1"/>
                    <a:pt x="4139"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4"/>
            <p:cNvSpPr/>
            <p:nvPr/>
          </p:nvSpPr>
          <p:spPr>
            <a:xfrm>
              <a:off x="6879200" y="2714525"/>
              <a:ext cx="200950" cy="138850"/>
            </a:xfrm>
            <a:custGeom>
              <a:avLst/>
              <a:gdLst/>
              <a:ahLst/>
              <a:cxnLst/>
              <a:rect l="l" t="t" r="r" b="b"/>
              <a:pathLst>
                <a:path w="8038" h="5554" extrusionOk="0">
                  <a:moveTo>
                    <a:pt x="3973" y="1"/>
                  </a:moveTo>
                  <a:cubicBezTo>
                    <a:pt x="2592" y="1"/>
                    <a:pt x="606" y="3894"/>
                    <a:pt x="0" y="5553"/>
                  </a:cubicBezTo>
                  <a:cubicBezTo>
                    <a:pt x="432" y="4825"/>
                    <a:pt x="2813" y="962"/>
                    <a:pt x="3927" y="962"/>
                  </a:cubicBezTo>
                  <a:cubicBezTo>
                    <a:pt x="3954" y="962"/>
                    <a:pt x="3980" y="964"/>
                    <a:pt x="4005" y="968"/>
                  </a:cubicBezTo>
                  <a:cubicBezTo>
                    <a:pt x="5054" y="1189"/>
                    <a:pt x="7485" y="4587"/>
                    <a:pt x="8037" y="5388"/>
                  </a:cubicBezTo>
                  <a:cubicBezTo>
                    <a:pt x="7236" y="3675"/>
                    <a:pt x="4999" y="278"/>
                    <a:pt x="4171" y="29"/>
                  </a:cubicBezTo>
                  <a:cubicBezTo>
                    <a:pt x="4106" y="10"/>
                    <a:pt x="4040" y="1"/>
                    <a:pt x="39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4"/>
            <p:cNvSpPr/>
            <p:nvPr/>
          </p:nvSpPr>
          <p:spPr>
            <a:xfrm>
              <a:off x="6914400" y="2788350"/>
              <a:ext cx="116725" cy="208625"/>
            </a:xfrm>
            <a:custGeom>
              <a:avLst/>
              <a:gdLst/>
              <a:ahLst/>
              <a:cxnLst/>
              <a:rect l="l" t="t" r="r" b="b"/>
              <a:pathLst>
                <a:path w="4669" h="8345" extrusionOk="0">
                  <a:moveTo>
                    <a:pt x="2347" y="1"/>
                  </a:moveTo>
                  <a:cubicBezTo>
                    <a:pt x="2338" y="1"/>
                    <a:pt x="2330" y="2"/>
                    <a:pt x="2321" y="4"/>
                  </a:cubicBezTo>
                  <a:cubicBezTo>
                    <a:pt x="1741" y="197"/>
                    <a:pt x="1796" y="4423"/>
                    <a:pt x="1796" y="4423"/>
                  </a:cubicBezTo>
                  <a:cubicBezTo>
                    <a:pt x="1796" y="4423"/>
                    <a:pt x="976" y="2245"/>
                    <a:pt x="437" y="2245"/>
                  </a:cubicBezTo>
                  <a:cubicBezTo>
                    <a:pt x="390" y="2245"/>
                    <a:pt x="346" y="2261"/>
                    <a:pt x="305" y="2296"/>
                  </a:cubicBezTo>
                  <a:cubicBezTo>
                    <a:pt x="1" y="2573"/>
                    <a:pt x="443" y="5031"/>
                    <a:pt x="1078" y="6992"/>
                  </a:cubicBezTo>
                  <a:cubicBezTo>
                    <a:pt x="1658" y="7655"/>
                    <a:pt x="2183" y="8179"/>
                    <a:pt x="2404" y="8317"/>
                  </a:cubicBezTo>
                  <a:cubicBezTo>
                    <a:pt x="2436" y="8335"/>
                    <a:pt x="2475" y="8344"/>
                    <a:pt x="2519" y="8344"/>
                  </a:cubicBezTo>
                  <a:cubicBezTo>
                    <a:pt x="2818" y="8344"/>
                    <a:pt x="3377" y="7959"/>
                    <a:pt x="3978" y="7406"/>
                  </a:cubicBezTo>
                  <a:cubicBezTo>
                    <a:pt x="4558" y="5279"/>
                    <a:pt x="4668" y="2186"/>
                    <a:pt x="4420" y="2020"/>
                  </a:cubicBezTo>
                  <a:cubicBezTo>
                    <a:pt x="4388" y="1992"/>
                    <a:pt x="4353" y="1979"/>
                    <a:pt x="4316" y="1979"/>
                  </a:cubicBezTo>
                  <a:cubicBezTo>
                    <a:pt x="3850" y="1979"/>
                    <a:pt x="3066" y="4092"/>
                    <a:pt x="3066" y="4092"/>
                  </a:cubicBezTo>
                  <a:cubicBezTo>
                    <a:pt x="3066" y="4092"/>
                    <a:pt x="2879" y="1"/>
                    <a:pt x="2347" y="1"/>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4"/>
            <p:cNvSpPr/>
            <p:nvPr/>
          </p:nvSpPr>
          <p:spPr>
            <a:xfrm>
              <a:off x="6993125" y="2846375"/>
              <a:ext cx="191275" cy="310200"/>
            </a:xfrm>
            <a:custGeom>
              <a:avLst/>
              <a:gdLst/>
              <a:ahLst/>
              <a:cxnLst/>
              <a:rect l="l" t="t" r="r" b="b"/>
              <a:pathLst>
                <a:path w="7651" h="12408" extrusionOk="0">
                  <a:moveTo>
                    <a:pt x="4265" y="1"/>
                  </a:moveTo>
                  <a:cubicBezTo>
                    <a:pt x="4252" y="1"/>
                    <a:pt x="4239" y="2"/>
                    <a:pt x="4226" y="3"/>
                  </a:cubicBezTo>
                  <a:cubicBezTo>
                    <a:pt x="2956" y="224"/>
                    <a:pt x="304" y="4091"/>
                    <a:pt x="194" y="4395"/>
                  </a:cubicBezTo>
                  <a:cubicBezTo>
                    <a:pt x="28" y="4919"/>
                    <a:pt x="0" y="5527"/>
                    <a:pt x="83" y="6217"/>
                  </a:cubicBezTo>
                  <a:cubicBezTo>
                    <a:pt x="470" y="8841"/>
                    <a:pt x="2652" y="12294"/>
                    <a:pt x="3315" y="12404"/>
                  </a:cubicBezTo>
                  <a:cubicBezTo>
                    <a:pt x="3330" y="12406"/>
                    <a:pt x="3346" y="12407"/>
                    <a:pt x="3363" y="12407"/>
                  </a:cubicBezTo>
                  <a:cubicBezTo>
                    <a:pt x="4248" y="12407"/>
                    <a:pt x="7624" y="9655"/>
                    <a:pt x="7651" y="8896"/>
                  </a:cubicBezTo>
                  <a:cubicBezTo>
                    <a:pt x="7651" y="8399"/>
                    <a:pt x="6767" y="4698"/>
                    <a:pt x="5800" y="2213"/>
                  </a:cubicBezTo>
                  <a:cubicBezTo>
                    <a:pt x="5263" y="950"/>
                    <a:pt x="4726" y="1"/>
                    <a:pt x="4265"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4"/>
            <p:cNvSpPr/>
            <p:nvPr/>
          </p:nvSpPr>
          <p:spPr>
            <a:xfrm>
              <a:off x="6991750" y="2847600"/>
              <a:ext cx="145025" cy="155600"/>
            </a:xfrm>
            <a:custGeom>
              <a:avLst/>
              <a:gdLst/>
              <a:ahLst/>
              <a:cxnLst/>
              <a:rect l="l" t="t" r="r" b="b"/>
              <a:pathLst>
                <a:path w="5801" h="6224" extrusionOk="0">
                  <a:moveTo>
                    <a:pt x="4323" y="1"/>
                  </a:moveTo>
                  <a:cubicBezTo>
                    <a:pt x="4300" y="1"/>
                    <a:pt x="4277" y="4"/>
                    <a:pt x="4253" y="9"/>
                  </a:cubicBezTo>
                  <a:cubicBezTo>
                    <a:pt x="2983" y="203"/>
                    <a:pt x="304" y="4069"/>
                    <a:pt x="221" y="4373"/>
                  </a:cubicBezTo>
                  <a:cubicBezTo>
                    <a:pt x="28" y="4898"/>
                    <a:pt x="0" y="5533"/>
                    <a:pt x="111" y="6224"/>
                  </a:cubicBezTo>
                  <a:cubicBezTo>
                    <a:pt x="276" y="5754"/>
                    <a:pt x="497" y="5312"/>
                    <a:pt x="691" y="5008"/>
                  </a:cubicBezTo>
                  <a:cubicBezTo>
                    <a:pt x="801" y="4898"/>
                    <a:pt x="3591" y="755"/>
                    <a:pt x="4253" y="727"/>
                  </a:cubicBezTo>
                  <a:cubicBezTo>
                    <a:pt x="4260" y="727"/>
                    <a:pt x="4266" y="727"/>
                    <a:pt x="4273" y="727"/>
                  </a:cubicBezTo>
                  <a:cubicBezTo>
                    <a:pt x="4689" y="727"/>
                    <a:pt x="5365" y="1593"/>
                    <a:pt x="5800" y="2219"/>
                  </a:cubicBezTo>
                  <a:cubicBezTo>
                    <a:pt x="5277" y="936"/>
                    <a:pt x="4753" y="1"/>
                    <a:pt x="4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4"/>
            <p:cNvSpPr/>
            <p:nvPr/>
          </p:nvSpPr>
          <p:spPr>
            <a:xfrm>
              <a:off x="7040075" y="2898850"/>
              <a:ext cx="102225" cy="236225"/>
            </a:xfrm>
            <a:custGeom>
              <a:avLst/>
              <a:gdLst/>
              <a:ahLst/>
              <a:cxnLst/>
              <a:rect l="l" t="t" r="r" b="b"/>
              <a:pathLst>
                <a:path w="4089" h="9449" extrusionOk="0">
                  <a:moveTo>
                    <a:pt x="2369" y="1"/>
                  </a:moveTo>
                  <a:cubicBezTo>
                    <a:pt x="1883" y="1"/>
                    <a:pt x="1299" y="5339"/>
                    <a:pt x="1299" y="5472"/>
                  </a:cubicBezTo>
                  <a:cubicBezTo>
                    <a:pt x="1299" y="5475"/>
                    <a:pt x="1298" y="5476"/>
                    <a:pt x="1298" y="5476"/>
                  </a:cubicBezTo>
                  <a:cubicBezTo>
                    <a:pt x="1277" y="5476"/>
                    <a:pt x="766" y="2292"/>
                    <a:pt x="387" y="2130"/>
                  </a:cubicBezTo>
                  <a:cubicBezTo>
                    <a:pt x="379" y="2126"/>
                    <a:pt x="371" y="2125"/>
                    <a:pt x="364" y="2125"/>
                  </a:cubicBezTo>
                  <a:cubicBezTo>
                    <a:pt x="0" y="2125"/>
                    <a:pt x="0" y="5892"/>
                    <a:pt x="0" y="6162"/>
                  </a:cubicBezTo>
                  <a:cubicBezTo>
                    <a:pt x="56" y="7101"/>
                    <a:pt x="746" y="9449"/>
                    <a:pt x="746" y="9449"/>
                  </a:cubicBezTo>
                  <a:cubicBezTo>
                    <a:pt x="746" y="9449"/>
                    <a:pt x="2624" y="9145"/>
                    <a:pt x="2983" y="8455"/>
                  </a:cubicBezTo>
                  <a:cubicBezTo>
                    <a:pt x="3315" y="7792"/>
                    <a:pt x="4088" y="4505"/>
                    <a:pt x="4005" y="3897"/>
                  </a:cubicBezTo>
                  <a:cubicBezTo>
                    <a:pt x="4001" y="3806"/>
                    <a:pt x="3972" y="3767"/>
                    <a:pt x="3925" y="3767"/>
                  </a:cubicBezTo>
                  <a:cubicBezTo>
                    <a:pt x="3645" y="3767"/>
                    <a:pt x="2727" y="5164"/>
                    <a:pt x="2680" y="5306"/>
                  </a:cubicBezTo>
                  <a:cubicBezTo>
                    <a:pt x="2679" y="5308"/>
                    <a:pt x="2678" y="5309"/>
                    <a:pt x="2677" y="5309"/>
                  </a:cubicBezTo>
                  <a:cubicBezTo>
                    <a:pt x="2633" y="5309"/>
                    <a:pt x="2948" y="494"/>
                    <a:pt x="2431" y="31"/>
                  </a:cubicBezTo>
                  <a:cubicBezTo>
                    <a:pt x="2411" y="10"/>
                    <a:pt x="2390" y="1"/>
                    <a:pt x="2369" y="1"/>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4"/>
            <p:cNvSpPr/>
            <p:nvPr/>
          </p:nvSpPr>
          <p:spPr>
            <a:xfrm>
              <a:off x="6769400" y="2844375"/>
              <a:ext cx="189225" cy="304100"/>
            </a:xfrm>
            <a:custGeom>
              <a:avLst/>
              <a:gdLst/>
              <a:ahLst/>
              <a:cxnLst/>
              <a:rect l="l" t="t" r="r" b="b"/>
              <a:pathLst>
                <a:path w="7569" h="12164" extrusionOk="0">
                  <a:moveTo>
                    <a:pt x="3646" y="0"/>
                  </a:moveTo>
                  <a:cubicBezTo>
                    <a:pt x="3343" y="276"/>
                    <a:pt x="3066" y="608"/>
                    <a:pt x="2790" y="995"/>
                  </a:cubicBezTo>
                  <a:cubicBezTo>
                    <a:pt x="857" y="3756"/>
                    <a:pt x="1" y="8507"/>
                    <a:pt x="1" y="8507"/>
                  </a:cubicBezTo>
                  <a:cubicBezTo>
                    <a:pt x="387" y="9998"/>
                    <a:pt x="1575" y="11103"/>
                    <a:pt x="2624" y="11683"/>
                  </a:cubicBezTo>
                  <a:cubicBezTo>
                    <a:pt x="3094" y="11959"/>
                    <a:pt x="3508" y="12097"/>
                    <a:pt x="3867" y="12153"/>
                  </a:cubicBezTo>
                  <a:cubicBezTo>
                    <a:pt x="3916" y="12160"/>
                    <a:pt x="3964" y="12163"/>
                    <a:pt x="4011" y="12163"/>
                  </a:cubicBezTo>
                  <a:cubicBezTo>
                    <a:pt x="4150" y="12163"/>
                    <a:pt x="4275" y="12132"/>
                    <a:pt x="4337" y="12070"/>
                  </a:cubicBezTo>
                  <a:cubicBezTo>
                    <a:pt x="4972" y="11656"/>
                    <a:pt x="6961" y="6905"/>
                    <a:pt x="7458" y="5248"/>
                  </a:cubicBezTo>
                  <a:cubicBezTo>
                    <a:pt x="7513" y="4972"/>
                    <a:pt x="7568" y="4751"/>
                    <a:pt x="7485" y="4723"/>
                  </a:cubicBezTo>
                  <a:cubicBezTo>
                    <a:pt x="7347" y="4226"/>
                    <a:pt x="4668" y="194"/>
                    <a:pt x="3646"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4"/>
            <p:cNvSpPr/>
            <p:nvPr/>
          </p:nvSpPr>
          <p:spPr>
            <a:xfrm>
              <a:off x="6839825" y="2844375"/>
              <a:ext cx="118800" cy="131200"/>
            </a:xfrm>
            <a:custGeom>
              <a:avLst/>
              <a:gdLst/>
              <a:ahLst/>
              <a:cxnLst/>
              <a:rect l="l" t="t" r="r" b="b"/>
              <a:pathLst>
                <a:path w="4752" h="5248" extrusionOk="0">
                  <a:moveTo>
                    <a:pt x="885" y="0"/>
                  </a:moveTo>
                  <a:cubicBezTo>
                    <a:pt x="553" y="276"/>
                    <a:pt x="277" y="608"/>
                    <a:pt x="1" y="995"/>
                  </a:cubicBezTo>
                  <a:cubicBezTo>
                    <a:pt x="339" y="838"/>
                    <a:pt x="776" y="633"/>
                    <a:pt x="894" y="633"/>
                  </a:cubicBezTo>
                  <a:cubicBezTo>
                    <a:pt x="901" y="633"/>
                    <a:pt x="907" y="634"/>
                    <a:pt x="912" y="635"/>
                  </a:cubicBezTo>
                  <a:cubicBezTo>
                    <a:pt x="1023" y="718"/>
                    <a:pt x="3177" y="2955"/>
                    <a:pt x="4641" y="5248"/>
                  </a:cubicBezTo>
                  <a:cubicBezTo>
                    <a:pt x="4696" y="4972"/>
                    <a:pt x="4751" y="4751"/>
                    <a:pt x="4696" y="4723"/>
                  </a:cubicBezTo>
                  <a:cubicBezTo>
                    <a:pt x="4558" y="4226"/>
                    <a:pt x="1879" y="194"/>
                    <a:pt x="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4"/>
            <p:cNvSpPr/>
            <p:nvPr/>
          </p:nvSpPr>
          <p:spPr>
            <a:xfrm>
              <a:off x="6807375" y="2897925"/>
              <a:ext cx="107050" cy="250275"/>
            </a:xfrm>
            <a:custGeom>
              <a:avLst/>
              <a:gdLst/>
              <a:ahLst/>
              <a:cxnLst/>
              <a:rect l="l" t="t" r="r" b="b"/>
              <a:pathLst>
                <a:path w="4282" h="10011" extrusionOk="0">
                  <a:moveTo>
                    <a:pt x="2017" y="0"/>
                  </a:moveTo>
                  <a:cubicBezTo>
                    <a:pt x="1383" y="0"/>
                    <a:pt x="1409" y="5122"/>
                    <a:pt x="1409" y="5122"/>
                  </a:cubicBezTo>
                  <a:cubicBezTo>
                    <a:pt x="1409" y="5122"/>
                    <a:pt x="1167" y="3022"/>
                    <a:pt x="603" y="3022"/>
                  </a:cubicBezTo>
                  <a:cubicBezTo>
                    <a:pt x="595" y="3022"/>
                    <a:pt x="588" y="3022"/>
                    <a:pt x="581" y="3023"/>
                  </a:cubicBezTo>
                  <a:cubicBezTo>
                    <a:pt x="1" y="3106"/>
                    <a:pt x="249" y="7083"/>
                    <a:pt x="277" y="7304"/>
                  </a:cubicBezTo>
                  <a:cubicBezTo>
                    <a:pt x="387" y="7939"/>
                    <a:pt x="719" y="8795"/>
                    <a:pt x="1105" y="9541"/>
                  </a:cubicBezTo>
                  <a:cubicBezTo>
                    <a:pt x="1575" y="9817"/>
                    <a:pt x="1989" y="9955"/>
                    <a:pt x="2348" y="10011"/>
                  </a:cubicBezTo>
                  <a:cubicBezTo>
                    <a:pt x="3011" y="7774"/>
                    <a:pt x="4282" y="3244"/>
                    <a:pt x="3923" y="2747"/>
                  </a:cubicBezTo>
                  <a:cubicBezTo>
                    <a:pt x="3879" y="2686"/>
                    <a:pt x="3833" y="2659"/>
                    <a:pt x="3785" y="2659"/>
                  </a:cubicBezTo>
                  <a:cubicBezTo>
                    <a:pt x="3372" y="2659"/>
                    <a:pt x="2818" y="4658"/>
                    <a:pt x="2818" y="4708"/>
                  </a:cubicBezTo>
                  <a:cubicBezTo>
                    <a:pt x="2818" y="4653"/>
                    <a:pt x="2707" y="344"/>
                    <a:pt x="2072" y="13"/>
                  </a:cubicBezTo>
                  <a:cubicBezTo>
                    <a:pt x="2053" y="4"/>
                    <a:pt x="2035" y="0"/>
                    <a:pt x="2017" y="0"/>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4"/>
            <p:cNvSpPr/>
            <p:nvPr/>
          </p:nvSpPr>
          <p:spPr>
            <a:xfrm>
              <a:off x="6870900" y="2934775"/>
              <a:ext cx="211900" cy="357775"/>
            </a:xfrm>
            <a:custGeom>
              <a:avLst/>
              <a:gdLst/>
              <a:ahLst/>
              <a:cxnLst/>
              <a:rect l="l" t="t" r="r" b="b"/>
              <a:pathLst>
                <a:path w="8476" h="14311" extrusionOk="0">
                  <a:moveTo>
                    <a:pt x="4307" y="1"/>
                  </a:moveTo>
                  <a:cubicBezTo>
                    <a:pt x="4290" y="1"/>
                    <a:pt x="4272" y="1"/>
                    <a:pt x="4254" y="2"/>
                  </a:cubicBezTo>
                  <a:cubicBezTo>
                    <a:pt x="3508" y="30"/>
                    <a:pt x="2045" y="1660"/>
                    <a:pt x="1078" y="3565"/>
                  </a:cubicBezTo>
                  <a:cubicBezTo>
                    <a:pt x="415" y="4753"/>
                    <a:pt x="1" y="6079"/>
                    <a:pt x="56" y="7156"/>
                  </a:cubicBezTo>
                  <a:cubicBezTo>
                    <a:pt x="111" y="8675"/>
                    <a:pt x="1105" y="10912"/>
                    <a:pt x="2127" y="12459"/>
                  </a:cubicBezTo>
                  <a:cubicBezTo>
                    <a:pt x="2798" y="13552"/>
                    <a:pt x="3514" y="14310"/>
                    <a:pt x="3933" y="14310"/>
                  </a:cubicBezTo>
                  <a:cubicBezTo>
                    <a:pt x="3979" y="14310"/>
                    <a:pt x="4022" y="14301"/>
                    <a:pt x="4061" y="14282"/>
                  </a:cubicBezTo>
                  <a:cubicBezTo>
                    <a:pt x="4503" y="14088"/>
                    <a:pt x="5386" y="12873"/>
                    <a:pt x="6215" y="11492"/>
                  </a:cubicBezTo>
                  <a:cubicBezTo>
                    <a:pt x="6988" y="10249"/>
                    <a:pt x="7679" y="8841"/>
                    <a:pt x="7983" y="7791"/>
                  </a:cubicBezTo>
                  <a:cubicBezTo>
                    <a:pt x="8010" y="7653"/>
                    <a:pt x="8066" y="7487"/>
                    <a:pt x="8093" y="7349"/>
                  </a:cubicBezTo>
                  <a:cubicBezTo>
                    <a:pt x="8476" y="5271"/>
                    <a:pt x="6044" y="1"/>
                    <a:pt x="4307"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4"/>
            <p:cNvSpPr/>
            <p:nvPr/>
          </p:nvSpPr>
          <p:spPr>
            <a:xfrm>
              <a:off x="6898525" y="2934100"/>
              <a:ext cx="184300" cy="196850"/>
            </a:xfrm>
            <a:custGeom>
              <a:avLst/>
              <a:gdLst/>
              <a:ahLst/>
              <a:cxnLst/>
              <a:rect l="l" t="t" r="r" b="b"/>
              <a:pathLst>
                <a:path w="7372" h="7874" extrusionOk="0">
                  <a:moveTo>
                    <a:pt x="3216" y="1"/>
                  </a:moveTo>
                  <a:cubicBezTo>
                    <a:pt x="3203" y="1"/>
                    <a:pt x="3190" y="1"/>
                    <a:pt x="3177" y="2"/>
                  </a:cubicBezTo>
                  <a:cubicBezTo>
                    <a:pt x="2431" y="29"/>
                    <a:pt x="967" y="1659"/>
                    <a:pt x="0" y="3537"/>
                  </a:cubicBezTo>
                  <a:cubicBezTo>
                    <a:pt x="772" y="2739"/>
                    <a:pt x="2720" y="738"/>
                    <a:pt x="3357" y="738"/>
                  </a:cubicBezTo>
                  <a:cubicBezTo>
                    <a:pt x="3382" y="738"/>
                    <a:pt x="3405" y="741"/>
                    <a:pt x="3425" y="747"/>
                  </a:cubicBezTo>
                  <a:cubicBezTo>
                    <a:pt x="4116" y="968"/>
                    <a:pt x="6601" y="4587"/>
                    <a:pt x="6740" y="7873"/>
                  </a:cubicBezTo>
                  <a:cubicBezTo>
                    <a:pt x="6767" y="7873"/>
                    <a:pt x="6850" y="7873"/>
                    <a:pt x="6878" y="7818"/>
                  </a:cubicBezTo>
                  <a:cubicBezTo>
                    <a:pt x="6905" y="7680"/>
                    <a:pt x="6961" y="7514"/>
                    <a:pt x="6988" y="7376"/>
                  </a:cubicBezTo>
                  <a:cubicBezTo>
                    <a:pt x="7372" y="5293"/>
                    <a:pt x="4927" y="1"/>
                    <a:pt x="32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4"/>
            <p:cNvSpPr/>
            <p:nvPr/>
          </p:nvSpPr>
          <p:spPr>
            <a:xfrm>
              <a:off x="6898525" y="2981075"/>
              <a:ext cx="144325" cy="310625"/>
            </a:xfrm>
            <a:custGeom>
              <a:avLst/>
              <a:gdLst/>
              <a:ahLst/>
              <a:cxnLst/>
              <a:rect l="l" t="t" r="r" b="b"/>
              <a:pathLst>
                <a:path w="5773" h="12425" extrusionOk="0">
                  <a:moveTo>
                    <a:pt x="3090" y="1"/>
                  </a:moveTo>
                  <a:cubicBezTo>
                    <a:pt x="2485" y="1"/>
                    <a:pt x="2182" y="6215"/>
                    <a:pt x="2072" y="6215"/>
                  </a:cubicBezTo>
                  <a:cubicBezTo>
                    <a:pt x="1998" y="6215"/>
                    <a:pt x="1277" y="3276"/>
                    <a:pt x="691" y="3276"/>
                  </a:cubicBezTo>
                  <a:cubicBezTo>
                    <a:pt x="624" y="3276"/>
                    <a:pt x="560" y="3313"/>
                    <a:pt x="498" y="3398"/>
                  </a:cubicBezTo>
                  <a:cubicBezTo>
                    <a:pt x="0" y="4061"/>
                    <a:pt x="663" y="8480"/>
                    <a:pt x="1022" y="10579"/>
                  </a:cubicBezTo>
                  <a:cubicBezTo>
                    <a:pt x="1701" y="11684"/>
                    <a:pt x="2425" y="12424"/>
                    <a:pt x="2841" y="12424"/>
                  </a:cubicBezTo>
                  <a:cubicBezTo>
                    <a:pt x="2882" y="12424"/>
                    <a:pt x="2921" y="12417"/>
                    <a:pt x="2956" y="12402"/>
                  </a:cubicBezTo>
                  <a:cubicBezTo>
                    <a:pt x="3398" y="12209"/>
                    <a:pt x="4281" y="10993"/>
                    <a:pt x="5110" y="9612"/>
                  </a:cubicBezTo>
                  <a:cubicBezTo>
                    <a:pt x="5607" y="7265"/>
                    <a:pt x="5773" y="4199"/>
                    <a:pt x="5359" y="3591"/>
                  </a:cubicBezTo>
                  <a:cubicBezTo>
                    <a:pt x="5289" y="3492"/>
                    <a:pt x="5215" y="3448"/>
                    <a:pt x="5137" y="3448"/>
                  </a:cubicBezTo>
                  <a:cubicBezTo>
                    <a:pt x="4567" y="3448"/>
                    <a:pt x="3836" y="5814"/>
                    <a:pt x="3812" y="5911"/>
                  </a:cubicBezTo>
                  <a:cubicBezTo>
                    <a:pt x="3812" y="5912"/>
                    <a:pt x="3811" y="5913"/>
                    <a:pt x="3811" y="5913"/>
                  </a:cubicBezTo>
                  <a:cubicBezTo>
                    <a:pt x="3783" y="5913"/>
                    <a:pt x="3696" y="56"/>
                    <a:pt x="3094" y="1"/>
                  </a:cubicBezTo>
                  <a:cubicBezTo>
                    <a:pt x="3092" y="1"/>
                    <a:pt x="3091" y="1"/>
                    <a:pt x="3090" y="1"/>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4"/>
            <p:cNvSpPr/>
            <p:nvPr/>
          </p:nvSpPr>
          <p:spPr>
            <a:xfrm>
              <a:off x="6970325" y="3048750"/>
              <a:ext cx="241025" cy="336300"/>
            </a:xfrm>
            <a:custGeom>
              <a:avLst/>
              <a:gdLst/>
              <a:ahLst/>
              <a:cxnLst/>
              <a:rect l="l" t="t" r="r" b="b"/>
              <a:pathLst>
                <a:path w="9641" h="13452" extrusionOk="0">
                  <a:moveTo>
                    <a:pt x="8839" y="1"/>
                  </a:moveTo>
                  <a:cubicBezTo>
                    <a:pt x="3288" y="1078"/>
                    <a:pt x="498" y="6463"/>
                    <a:pt x="111" y="8452"/>
                  </a:cubicBezTo>
                  <a:cubicBezTo>
                    <a:pt x="28" y="8701"/>
                    <a:pt x="28" y="8894"/>
                    <a:pt x="1" y="9143"/>
                  </a:cubicBezTo>
                  <a:lnTo>
                    <a:pt x="1" y="10275"/>
                  </a:lnTo>
                  <a:cubicBezTo>
                    <a:pt x="84" y="11904"/>
                    <a:pt x="443" y="13451"/>
                    <a:pt x="443" y="13451"/>
                  </a:cubicBezTo>
                  <a:cubicBezTo>
                    <a:pt x="443" y="13451"/>
                    <a:pt x="664" y="13451"/>
                    <a:pt x="2293" y="12761"/>
                  </a:cubicBezTo>
                  <a:cubicBezTo>
                    <a:pt x="2652" y="12595"/>
                    <a:pt x="3122" y="12402"/>
                    <a:pt x="3674" y="12153"/>
                  </a:cubicBezTo>
                  <a:cubicBezTo>
                    <a:pt x="8701" y="9695"/>
                    <a:pt x="9640" y="3757"/>
                    <a:pt x="9115" y="967"/>
                  </a:cubicBezTo>
                  <a:cubicBezTo>
                    <a:pt x="9060" y="581"/>
                    <a:pt x="8950" y="249"/>
                    <a:pt x="8839"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4"/>
            <p:cNvSpPr/>
            <p:nvPr/>
          </p:nvSpPr>
          <p:spPr>
            <a:xfrm>
              <a:off x="6970325" y="3048050"/>
              <a:ext cx="228575" cy="228575"/>
            </a:xfrm>
            <a:custGeom>
              <a:avLst/>
              <a:gdLst/>
              <a:ahLst/>
              <a:cxnLst/>
              <a:rect l="l" t="t" r="r" b="b"/>
              <a:pathLst>
                <a:path w="9143" h="9143" extrusionOk="0">
                  <a:moveTo>
                    <a:pt x="8839" y="1"/>
                  </a:moveTo>
                  <a:cubicBezTo>
                    <a:pt x="3288" y="1050"/>
                    <a:pt x="498" y="6436"/>
                    <a:pt x="111" y="8452"/>
                  </a:cubicBezTo>
                  <a:cubicBezTo>
                    <a:pt x="28" y="8701"/>
                    <a:pt x="28" y="8894"/>
                    <a:pt x="1" y="9143"/>
                  </a:cubicBezTo>
                  <a:cubicBezTo>
                    <a:pt x="940" y="7210"/>
                    <a:pt x="3039" y="3785"/>
                    <a:pt x="5221" y="2487"/>
                  </a:cubicBezTo>
                  <a:cubicBezTo>
                    <a:pt x="7016" y="1437"/>
                    <a:pt x="8038" y="1106"/>
                    <a:pt x="9143" y="995"/>
                  </a:cubicBezTo>
                  <a:cubicBezTo>
                    <a:pt x="9088" y="609"/>
                    <a:pt x="8977" y="305"/>
                    <a:pt x="8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4"/>
            <p:cNvSpPr/>
            <p:nvPr/>
          </p:nvSpPr>
          <p:spPr>
            <a:xfrm>
              <a:off x="6970325" y="3123400"/>
              <a:ext cx="216850" cy="261650"/>
            </a:xfrm>
            <a:custGeom>
              <a:avLst/>
              <a:gdLst/>
              <a:ahLst/>
              <a:cxnLst/>
              <a:rect l="l" t="t" r="r" b="b"/>
              <a:pathLst>
                <a:path w="8674" h="10466" extrusionOk="0">
                  <a:moveTo>
                    <a:pt x="7594" y="1"/>
                  </a:moveTo>
                  <a:cubicBezTo>
                    <a:pt x="6462" y="1"/>
                    <a:pt x="3037" y="6104"/>
                    <a:pt x="2984" y="6184"/>
                  </a:cubicBezTo>
                  <a:cubicBezTo>
                    <a:pt x="3009" y="6134"/>
                    <a:pt x="4300" y="2033"/>
                    <a:pt x="3348" y="2033"/>
                  </a:cubicBezTo>
                  <a:cubicBezTo>
                    <a:pt x="3257" y="2033"/>
                    <a:pt x="3146" y="2070"/>
                    <a:pt x="3011" y="2152"/>
                  </a:cubicBezTo>
                  <a:cubicBezTo>
                    <a:pt x="2293" y="2566"/>
                    <a:pt x="829" y="5079"/>
                    <a:pt x="1" y="7289"/>
                  </a:cubicBezTo>
                  <a:cubicBezTo>
                    <a:pt x="84" y="8918"/>
                    <a:pt x="443" y="10465"/>
                    <a:pt x="443" y="10465"/>
                  </a:cubicBezTo>
                  <a:cubicBezTo>
                    <a:pt x="443" y="10465"/>
                    <a:pt x="664" y="10465"/>
                    <a:pt x="2293" y="9775"/>
                  </a:cubicBezTo>
                  <a:cubicBezTo>
                    <a:pt x="6436" y="6543"/>
                    <a:pt x="8673" y="467"/>
                    <a:pt x="7707" y="25"/>
                  </a:cubicBezTo>
                  <a:cubicBezTo>
                    <a:pt x="7672" y="9"/>
                    <a:pt x="7635" y="1"/>
                    <a:pt x="7594" y="1"/>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4"/>
            <p:cNvSpPr/>
            <p:nvPr/>
          </p:nvSpPr>
          <p:spPr>
            <a:xfrm>
              <a:off x="6745925" y="3050100"/>
              <a:ext cx="252050" cy="334950"/>
            </a:xfrm>
            <a:custGeom>
              <a:avLst/>
              <a:gdLst/>
              <a:ahLst/>
              <a:cxnLst/>
              <a:rect l="l" t="t" r="r" b="b"/>
              <a:pathLst>
                <a:path w="10082" h="13398" extrusionOk="0">
                  <a:moveTo>
                    <a:pt x="549" y="1"/>
                  </a:moveTo>
                  <a:cubicBezTo>
                    <a:pt x="540" y="1"/>
                    <a:pt x="532" y="1"/>
                    <a:pt x="525" y="2"/>
                  </a:cubicBezTo>
                  <a:cubicBezTo>
                    <a:pt x="387" y="57"/>
                    <a:pt x="249" y="388"/>
                    <a:pt x="139" y="886"/>
                  </a:cubicBezTo>
                  <a:cubicBezTo>
                    <a:pt x="111" y="1189"/>
                    <a:pt x="28" y="1576"/>
                    <a:pt x="28" y="1990"/>
                  </a:cubicBezTo>
                  <a:cubicBezTo>
                    <a:pt x="1" y="3068"/>
                    <a:pt x="111" y="4448"/>
                    <a:pt x="442" y="5829"/>
                  </a:cubicBezTo>
                  <a:cubicBezTo>
                    <a:pt x="1133" y="8536"/>
                    <a:pt x="3591" y="12928"/>
                    <a:pt x="8645" y="13369"/>
                  </a:cubicBezTo>
                  <a:cubicBezTo>
                    <a:pt x="8922" y="13397"/>
                    <a:pt x="9143" y="13397"/>
                    <a:pt x="9419" y="13397"/>
                  </a:cubicBezTo>
                  <a:cubicBezTo>
                    <a:pt x="9419" y="13314"/>
                    <a:pt x="10082" y="9116"/>
                    <a:pt x="8065" y="5443"/>
                  </a:cubicBezTo>
                  <a:cubicBezTo>
                    <a:pt x="6348" y="2089"/>
                    <a:pt x="1212" y="1"/>
                    <a:pt x="549"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4"/>
            <p:cNvSpPr/>
            <p:nvPr/>
          </p:nvSpPr>
          <p:spPr>
            <a:xfrm>
              <a:off x="6745925" y="3099850"/>
              <a:ext cx="223750" cy="284500"/>
            </a:xfrm>
            <a:custGeom>
              <a:avLst/>
              <a:gdLst/>
              <a:ahLst/>
              <a:cxnLst/>
              <a:rect l="l" t="t" r="r" b="b"/>
              <a:pathLst>
                <a:path w="8950" h="11380" extrusionOk="0">
                  <a:moveTo>
                    <a:pt x="28" y="0"/>
                  </a:moveTo>
                  <a:lnTo>
                    <a:pt x="28" y="0"/>
                  </a:lnTo>
                  <a:cubicBezTo>
                    <a:pt x="1" y="1078"/>
                    <a:pt x="111" y="2458"/>
                    <a:pt x="442" y="3839"/>
                  </a:cubicBezTo>
                  <a:cubicBezTo>
                    <a:pt x="1133" y="6546"/>
                    <a:pt x="3591" y="10938"/>
                    <a:pt x="8645" y="11379"/>
                  </a:cubicBezTo>
                  <a:cubicBezTo>
                    <a:pt x="8673" y="11269"/>
                    <a:pt x="8701" y="11131"/>
                    <a:pt x="8701" y="11048"/>
                  </a:cubicBezTo>
                  <a:cubicBezTo>
                    <a:pt x="8949" y="8618"/>
                    <a:pt x="6933" y="4585"/>
                    <a:pt x="6215" y="4198"/>
                  </a:cubicBezTo>
                  <a:cubicBezTo>
                    <a:pt x="6194" y="4190"/>
                    <a:pt x="6175" y="4185"/>
                    <a:pt x="6157" y="4185"/>
                  </a:cubicBezTo>
                  <a:cubicBezTo>
                    <a:pt x="5563" y="4185"/>
                    <a:pt x="6657" y="9006"/>
                    <a:pt x="6657" y="9059"/>
                  </a:cubicBezTo>
                  <a:cubicBezTo>
                    <a:pt x="6657" y="9059"/>
                    <a:pt x="6602" y="8866"/>
                    <a:pt x="5083" y="5441"/>
                  </a:cubicBezTo>
                  <a:cubicBezTo>
                    <a:pt x="3784" y="2514"/>
                    <a:pt x="1133" y="691"/>
                    <a:pt x="28" y="0"/>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4"/>
            <p:cNvSpPr/>
            <p:nvPr/>
          </p:nvSpPr>
          <p:spPr>
            <a:xfrm>
              <a:off x="6750075" y="3050100"/>
              <a:ext cx="242525" cy="334950"/>
            </a:xfrm>
            <a:custGeom>
              <a:avLst/>
              <a:gdLst/>
              <a:ahLst/>
              <a:cxnLst/>
              <a:rect l="l" t="t" r="r" b="b"/>
              <a:pathLst>
                <a:path w="9701" h="13398" extrusionOk="0">
                  <a:moveTo>
                    <a:pt x="411" y="1"/>
                  </a:moveTo>
                  <a:cubicBezTo>
                    <a:pt x="402" y="1"/>
                    <a:pt x="394" y="1"/>
                    <a:pt x="387" y="2"/>
                  </a:cubicBezTo>
                  <a:cubicBezTo>
                    <a:pt x="249" y="57"/>
                    <a:pt x="111" y="388"/>
                    <a:pt x="0" y="886"/>
                  </a:cubicBezTo>
                  <a:cubicBezTo>
                    <a:pt x="1243" y="1245"/>
                    <a:pt x="5690" y="2847"/>
                    <a:pt x="7458" y="6354"/>
                  </a:cubicBezTo>
                  <a:cubicBezTo>
                    <a:pt x="9282" y="10027"/>
                    <a:pt x="9324" y="12534"/>
                    <a:pt x="9272" y="13227"/>
                  </a:cubicBezTo>
                  <a:lnTo>
                    <a:pt x="9272" y="13227"/>
                  </a:lnTo>
                  <a:cubicBezTo>
                    <a:pt x="9367" y="12398"/>
                    <a:pt x="9700" y="8713"/>
                    <a:pt x="7955" y="5443"/>
                  </a:cubicBezTo>
                  <a:cubicBezTo>
                    <a:pt x="6210" y="2089"/>
                    <a:pt x="1074" y="1"/>
                    <a:pt x="411" y="1"/>
                  </a:cubicBezTo>
                  <a:close/>
                  <a:moveTo>
                    <a:pt x="9272" y="13227"/>
                  </a:moveTo>
                  <a:cubicBezTo>
                    <a:pt x="9261" y="13329"/>
                    <a:pt x="9253" y="13388"/>
                    <a:pt x="9253" y="13397"/>
                  </a:cubicBezTo>
                  <a:cubicBezTo>
                    <a:pt x="9259" y="13367"/>
                    <a:pt x="9266" y="13310"/>
                    <a:pt x="9272" y="132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4"/>
            <p:cNvSpPr/>
            <p:nvPr/>
          </p:nvSpPr>
          <p:spPr>
            <a:xfrm>
              <a:off x="6803925" y="3313625"/>
              <a:ext cx="303850" cy="421275"/>
            </a:xfrm>
            <a:custGeom>
              <a:avLst/>
              <a:gdLst/>
              <a:ahLst/>
              <a:cxnLst/>
              <a:rect l="l" t="t" r="r" b="b"/>
              <a:pathLst>
                <a:path w="12154" h="16851" extrusionOk="0">
                  <a:moveTo>
                    <a:pt x="966" y="0"/>
                  </a:moveTo>
                  <a:cubicBezTo>
                    <a:pt x="769" y="0"/>
                    <a:pt x="570" y="21"/>
                    <a:pt x="387" y="67"/>
                  </a:cubicBezTo>
                  <a:cubicBezTo>
                    <a:pt x="1" y="757"/>
                    <a:pt x="1630" y="3685"/>
                    <a:pt x="5221" y="3933"/>
                  </a:cubicBezTo>
                  <a:cubicBezTo>
                    <a:pt x="3453" y="4596"/>
                    <a:pt x="2680" y="5287"/>
                    <a:pt x="3204" y="5508"/>
                  </a:cubicBezTo>
                  <a:cubicBezTo>
                    <a:pt x="3257" y="5536"/>
                    <a:pt x="3328" y="5549"/>
                    <a:pt x="3415" y="5549"/>
                  </a:cubicBezTo>
                  <a:cubicBezTo>
                    <a:pt x="3925" y="5549"/>
                    <a:pt x="4963" y="5104"/>
                    <a:pt x="5718" y="4679"/>
                  </a:cubicBezTo>
                  <a:cubicBezTo>
                    <a:pt x="5773" y="7551"/>
                    <a:pt x="5856" y="15975"/>
                    <a:pt x="6049" y="16528"/>
                  </a:cubicBezTo>
                  <a:cubicBezTo>
                    <a:pt x="6092" y="16697"/>
                    <a:pt x="6345" y="16850"/>
                    <a:pt x="6635" y="16850"/>
                  </a:cubicBezTo>
                  <a:cubicBezTo>
                    <a:pt x="6724" y="16850"/>
                    <a:pt x="6815" y="16836"/>
                    <a:pt x="6905" y="16804"/>
                  </a:cubicBezTo>
                  <a:cubicBezTo>
                    <a:pt x="7182" y="16721"/>
                    <a:pt x="7430" y="16390"/>
                    <a:pt x="7375" y="15782"/>
                  </a:cubicBezTo>
                  <a:cubicBezTo>
                    <a:pt x="7320" y="14594"/>
                    <a:pt x="7154" y="7192"/>
                    <a:pt x="7071" y="4596"/>
                  </a:cubicBezTo>
                  <a:lnTo>
                    <a:pt x="7071" y="4596"/>
                  </a:lnTo>
                  <a:cubicBezTo>
                    <a:pt x="7959" y="5242"/>
                    <a:pt x="8951" y="5770"/>
                    <a:pt x="9561" y="5770"/>
                  </a:cubicBezTo>
                  <a:cubicBezTo>
                    <a:pt x="9785" y="5770"/>
                    <a:pt x="9957" y="5699"/>
                    <a:pt x="10054" y="5535"/>
                  </a:cubicBezTo>
                  <a:cubicBezTo>
                    <a:pt x="10468" y="4789"/>
                    <a:pt x="7872" y="3878"/>
                    <a:pt x="7872" y="3878"/>
                  </a:cubicBezTo>
                  <a:cubicBezTo>
                    <a:pt x="7872" y="3878"/>
                    <a:pt x="10910" y="3657"/>
                    <a:pt x="12153" y="895"/>
                  </a:cubicBezTo>
                  <a:cubicBezTo>
                    <a:pt x="11997" y="863"/>
                    <a:pt x="11805" y="847"/>
                    <a:pt x="11585" y="847"/>
                  </a:cubicBezTo>
                  <a:cubicBezTo>
                    <a:pt x="10135" y="847"/>
                    <a:pt x="7521" y="1546"/>
                    <a:pt x="6657" y="2746"/>
                  </a:cubicBezTo>
                  <a:cubicBezTo>
                    <a:pt x="5994" y="2193"/>
                    <a:pt x="3923" y="205"/>
                    <a:pt x="1437" y="39"/>
                  </a:cubicBezTo>
                  <a:cubicBezTo>
                    <a:pt x="1288" y="14"/>
                    <a:pt x="1128" y="0"/>
                    <a:pt x="966"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4"/>
            <p:cNvSpPr/>
            <p:nvPr/>
          </p:nvSpPr>
          <p:spPr>
            <a:xfrm>
              <a:off x="6803925" y="3313625"/>
              <a:ext cx="172650" cy="421275"/>
            </a:xfrm>
            <a:custGeom>
              <a:avLst/>
              <a:gdLst/>
              <a:ahLst/>
              <a:cxnLst/>
              <a:rect l="l" t="t" r="r" b="b"/>
              <a:pathLst>
                <a:path w="6906" h="16851" extrusionOk="0">
                  <a:moveTo>
                    <a:pt x="6243" y="4099"/>
                  </a:moveTo>
                  <a:lnTo>
                    <a:pt x="6243" y="4099"/>
                  </a:lnTo>
                  <a:cubicBezTo>
                    <a:pt x="6243" y="4099"/>
                    <a:pt x="6242" y="4099"/>
                    <a:pt x="6242" y="4099"/>
                  </a:cubicBezTo>
                  <a:lnTo>
                    <a:pt x="6242" y="4099"/>
                  </a:lnTo>
                  <a:lnTo>
                    <a:pt x="6243" y="4099"/>
                  </a:lnTo>
                  <a:close/>
                  <a:moveTo>
                    <a:pt x="966" y="0"/>
                  </a:moveTo>
                  <a:cubicBezTo>
                    <a:pt x="769" y="0"/>
                    <a:pt x="570" y="21"/>
                    <a:pt x="387" y="67"/>
                  </a:cubicBezTo>
                  <a:cubicBezTo>
                    <a:pt x="1" y="757"/>
                    <a:pt x="1630" y="3685"/>
                    <a:pt x="5221" y="3933"/>
                  </a:cubicBezTo>
                  <a:cubicBezTo>
                    <a:pt x="3453" y="4596"/>
                    <a:pt x="2680" y="5287"/>
                    <a:pt x="3204" y="5508"/>
                  </a:cubicBezTo>
                  <a:cubicBezTo>
                    <a:pt x="3257" y="5536"/>
                    <a:pt x="3328" y="5549"/>
                    <a:pt x="3415" y="5549"/>
                  </a:cubicBezTo>
                  <a:cubicBezTo>
                    <a:pt x="3925" y="5549"/>
                    <a:pt x="4963" y="5104"/>
                    <a:pt x="5718" y="4679"/>
                  </a:cubicBezTo>
                  <a:cubicBezTo>
                    <a:pt x="5773" y="7551"/>
                    <a:pt x="5856" y="15975"/>
                    <a:pt x="6049" y="16528"/>
                  </a:cubicBezTo>
                  <a:cubicBezTo>
                    <a:pt x="6092" y="16697"/>
                    <a:pt x="6345" y="16850"/>
                    <a:pt x="6635" y="16850"/>
                  </a:cubicBezTo>
                  <a:cubicBezTo>
                    <a:pt x="6724" y="16850"/>
                    <a:pt x="6815" y="16836"/>
                    <a:pt x="6905" y="16804"/>
                  </a:cubicBezTo>
                  <a:cubicBezTo>
                    <a:pt x="6354" y="14431"/>
                    <a:pt x="6188" y="4124"/>
                    <a:pt x="6242" y="4099"/>
                  </a:cubicBezTo>
                  <a:lnTo>
                    <a:pt x="6242" y="4099"/>
                  </a:lnTo>
                  <a:lnTo>
                    <a:pt x="5138" y="4348"/>
                  </a:lnTo>
                  <a:lnTo>
                    <a:pt x="6243" y="3657"/>
                  </a:lnTo>
                  <a:lnTo>
                    <a:pt x="6243" y="3657"/>
                  </a:lnTo>
                  <a:cubicBezTo>
                    <a:pt x="6243" y="3657"/>
                    <a:pt x="6234" y="3657"/>
                    <a:pt x="6216" y="3657"/>
                  </a:cubicBezTo>
                  <a:cubicBezTo>
                    <a:pt x="6015" y="3657"/>
                    <a:pt x="4688" y="3611"/>
                    <a:pt x="3011" y="2442"/>
                  </a:cubicBezTo>
                  <a:cubicBezTo>
                    <a:pt x="1851" y="1641"/>
                    <a:pt x="1520" y="674"/>
                    <a:pt x="1437" y="39"/>
                  </a:cubicBezTo>
                  <a:cubicBezTo>
                    <a:pt x="1288" y="14"/>
                    <a:pt x="1128" y="0"/>
                    <a:pt x="966" y="0"/>
                  </a:cubicBezTo>
                  <a:close/>
                </a:path>
              </a:pathLst>
            </a:custGeom>
            <a:solidFill>
              <a:srgbClr val="36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56"/>
        <p:cNvGrpSpPr/>
        <p:nvPr/>
      </p:nvGrpSpPr>
      <p:grpSpPr>
        <a:xfrm>
          <a:off x="0" y="0"/>
          <a:ext cx="0" cy="0"/>
          <a:chOff x="0" y="0"/>
          <a:chExt cx="0" cy="0"/>
        </a:xfrm>
      </p:grpSpPr>
      <p:grpSp>
        <p:nvGrpSpPr>
          <p:cNvPr id="1157" name="Google Shape;1157;p55"/>
          <p:cNvGrpSpPr/>
          <p:nvPr/>
        </p:nvGrpSpPr>
        <p:grpSpPr>
          <a:xfrm>
            <a:off x="713237" y="190509"/>
            <a:ext cx="1484075" cy="2646695"/>
            <a:chOff x="5476125" y="1144250"/>
            <a:chExt cx="836900" cy="1492525"/>
          </a:xfrm>
        </p:grpSpPr>
        <p:sp>
          <p:nvSpPr>
            <p:cNvPr id="1158" name="Google Shape;1158;p55"/>
            <p:cNvSpPr/>
            <p:nvPr/>
          </p:nvSpPr>
          <p:spPr>
            <a:xfrm>
              <a:off x="5897325" y="1144250"/>
              <a:ext cx="18675" cy="1383325"/>
            </a:xfrm>
            <a:custGeom>
              <a:avLst/>
              <a:gdLst/>
              <a:ahLst/>
              <a:cxnLst/>
              <a:rect l="l" t="t" r="r" b="b"/>
              <a:pathLst>
                <a:path w="747" h="55333" extrusionOk="0">
                  <a:moveTo>
                    <a:pt x="400" y="0"/>
                  </a:moveTo>
                  <a:cubicBezTo>
                    <a:pt x="323" y="0"/>
                    <a:pt x="237" y="265"/>
                    <a:pt x="221" y="670"/>
                  </a:cubicBezTo>
                  <a:cubicBezTo>
                    <a:pt x="111" y="2492"/>
                    <a:pt x="111" y="4371"/>
                    <a:pt x="83" y="6276"/>
                  </a:cubicBezTo>
                  <a:cubicBezTo>
                    <a:pt x="56" y="7961"/>
                    <a:pt x="56" y="9646"/>
                    <a:pt x="56" y="11331"/>
                  </a:cubicBezTo>
                  <a:lnTo>
                    <a:pt x="56" y="21798"/>
                  </a:lnTo>
                  <a:lnTo>
                    <a:pt x="56" y="42402"/>
                  </a:lnTo>
                  <a:cubicBezTo>
                    <a:pt x="56" y="46352"/>
                    <a:pt x="0" y="50357"/>
                    <a:pt x="138" y="54251"/>
                  </a:cubicBezTo>
                  <a:cubicBezTo>
                    <a:pt x="167" y="54958"/>
                    <a:pt x="275" y="55332"/>
                    <a:pt x="384" y="55332"/>
                  </a:cubicBezTo>
                  <a:cubicBezTo>
                    <a:pt x="489" y="55332"/>
                    <a:pt x="595" y="54993"/>
                    <a:pt x="636" y="54278"/>
                  </a:cubicBezTo>
                  <a:cubicBezTo>
                    <a:pt x="746" y="50743"/>
                    <a:pt x="691" y="47097"/>
                    <a:pt x="691" y="43562"/>
                  </a:cubicBezTo>
                  <a:lnTo>
                    <a:pt x="691" y="33122"/>
                  </a:lnTo>
                  <a:lnTo>
                    <a:pt x="691" y="12518"/>
                  </a:lnTo>
                  <a:cubicBezTo>
                    <a:pt x="691" y="10419"/>
                    <a:pt x="691" y="8348"/>
                    <a:pt x="663" y="6221"/>
                  </a:cubicBezTo>
                  <a:cubicBezTo>
                    <a:pt x="636" y="4288"/>
                    <a:pt x="636" y="2410"/>
                    <a:pt x="525" y="531"/>
                  </a:cubicBezTo>
                  <a:cubicBezTo>
                    <a:pt x="513" y="158"/>
                    <a:pt x="459" y="0"/>
                    <a:pt x="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5"/>
            <p:cNvSpPr/>
            <p:nvPr/>
          </p:nvSpPr>
          <p:spPr>
            <a:xfrm>
              <a:off x="5826900" y="1386075"/>
              <a:ext cx="156750" cy="92450"/>
            </a:xfrm>
            <a:custGeom>
              <a:avLst/>
              <a:gdLst/>
              <a:ahLst/>
              <a:cxnLst/>
              <a:rect l="l" t="t" r="r" b="b"/>
              <a:pathLst>
                <a:path w="6270" h="3698" extrusionOk="0">
                  <a:moveTo>
                    <a:pt x="3244" y="0"/>
                  </a:moveTo>
                  <a:cubicBezTo>
                    <a:pt x="3240" y="0"/>
                    <a:pt x="3236" y="0"/>
                    <a:pt x="3232" y="0"/>
                  </a:cubicBezTo>
                  <a:cubicBezTo>
                    <a:pt x="1934" y="83"/>
                    <a:pt x="0" y="2983"/>
                    <a:pt x="0" y="2983"/>
                  </a:cubicBezTo>
                  <a:cubicBezTo>
                    <a:pt x="691" y="3516"/>
                    <a:pt x="1632" y="3697"/>
                    <a:pt x="2574" y="3697"/>
                  </a:cubicBezTo>
                  <a:cubicBezTo>
                    <a:pt x="4419" y="3697"/>
                    <a:pt x="6270" y="3001"/>
                    <a:pt x="6270" y="2873"/>
                  </a:cubicBezTo>
                  <a:cubicBezTo>
                    <a:pt x="6270" y="2680"/>
                    <a:pt x="4055" y="0"/>
                    <a:pt x="32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5"/>
            <p:cNvSpPr/>
            <p:nvPr/>
          </p:nvSpPr>
          <p:spPr>
            <a:xfrm>
              <a:off x="5821375" y="1455400"/>
              <a:ext cx="167800" cy="57050"/>
            </a:xfrm>
            <a:custGeom>
              <a:avLst/>
              <a:gdLst/>
              <a:ahLst/>
              <a:cxnLst/>
              <a:rect l="l" t="t" r="r" b="b"/>
              <a:pathLst>
                <a:path w="6712" h="2282" extrusionOk="0">
                  <a:moveTo>
                    <a:pt x="4537" y="1"/>
                  </a:moveTo>
                  <a:cubicBezTo>
                    <a:pt x="2742" y="1"/>
                    <a:pt x="343" y="105"/>
                    <a:pt x="221" y="210"/>
                  </a:cubicBezTo>
                  <a:cubicBezTo>
                    <a:pt x="0" y="376"/>
                    <a:pt x="0" y="2061"/>
                    <a:pt x="55" y="2282"/>
                  </a:cubicBezTo>
                  <a:lnTo>
                    <a:pt x="6629" y="2171"/>
                  </a:lnTo>
                  <a:cubicBezTo>
                    <a:pt x="6629" y="2171"/>
                    <a:pt x="6712" y="376"/>
                    <a:pt x="6491" y="127"/>
                  </a:cubicBezTo>
                  <a:cubicBezTo>
                    <a:pt x="6420" y="36"/>
                    <a:pt x="5580" y="1"/>
                    <a:pt x="45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5"/>
            <p:cNvSpPr/>
            <p:nvPr/>
          </p:nvSpPr>
          <p:spPr>
            <a:xfrm>
              <a:off x="5779950" y="1492900"/>
              <a:ext cx="236150" cy="77550"/>
            </a:xfrm>
            <a:custGeom>
              <a:avLst/>
              <a:gdLst/>
              <a:ahLst/>
              <a:cxnLst/>
              <a:rect l="l" t="t" r="r" b="b"/>
              <a:pathLst>
                <a:path w="9446" h="3102" extrusionOk="0">
                  <a:moveTo>
                    <a:pt x="7210" y="1"/>
                  </a:moveTo>
                  <a:cubicBezTo>
                    <a:pt x="4655" y="1"/>
                    <a:pt x="588" y="162"/>
                    <a:pt x="359" y="257"/>
                  </a:cubicBezTo>
                  <a:cubicBezTo>
                    <a:pt x="0" y="395"/>
                    <a:pt x="387" y="2908"/>
                    <a:pt x="387" y="3102"/>
                  </a:cubicBezTo>
                  <a:lnTo>
                    <a:pt x="9225" y="2908"/>
                  </a:lnTo>
                  <a:cubicBezTo>
                    <a:pt x="9225" y="2908"/>
                    <a:pt x="9446" y="423"/>
                    <a:pt x="9253" y="119"/>
                  </a:cubicBezTo>
                  <a:cubicBezTo>
                    <a:pt x="9201" y="33"/>
                    <a:pt x="8358" y="1"/>
                    <a:pt x="7210" y="1"/>
                  </a:cubicBezTo>
                  <a:close/>
                </a:path>
              </a:pathLst>
            </a:custGeom>
            <a:solidFill>
              <a:srgbClr val="F9A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5"/>
            <p:cNvSpPr/>
            <p:nvPr/>
          </p:nvSpPr>
          <p:spPr>
            <a:xfrm>
              <a:off x="5705375" y="2120050"/>
              <a:ext cx="383925" cy="65700"/>
            </a:xfrm>
            <a:custGeom>
              <a:avLst/>
              <a:gdLst/>
              <a:ahLst/>
              <a:cxnLst/>
              <a:rect l="l" t="t" r="r" b="b"/>
              <a:pathLst>
                <a:path w="15357" h="2628" extrusionOk="0">
                  <a:moveTo>
                    <a:pt x="994" y="1"/>
                  </a:moveTo>
                  <a:cubicBezTo>
                    <a:pt x="994" y="1"/>
                    <a:pt x="0" y="2293"/>
                    <a:pt x="746" y="2431"/>
                  </a:cubicBezTo>
                  <a:cubicBezTo>
                    <a:pt x="773" y="2436"/>
                    <a:pt x="801" y="2438"/>
                    <a:pt x="829" y="2438"/>
                  </a:cubicBezTo>
                  <a:cubicBezTo>
                    <a:pt x="1596" y="2438"/>
                    <a:pt x="2624" y="691"/>
                    <a:pt x="2624" y="691"/>
                  </a:cubicBezTo>
                  <a:cubicBezTo>
                    <a:pt x="2624" y="691"/>
                    <a:pt x="2703" y="2572"/>
                    <a:pt x="3407" y="2572"/>
                  </a:cubicBezTo>
                  <a:cubicBezTo>
                    <a:pt x="3422" y="2572"/>
                    <a:pt x="3437" y="2571"/>
                    <a:pt x="3453" y="2569"/>
                  </a:cubicBezTo>
                  <a:cubicBezTo>
                    <a:pt x="4198" y="2542"/>
                    <a:pt x="4585" y="829"/>
                    <a:pt x="4585" y="829"/>
                  </a:cubicBezTo>
                  <a:cubicBezTo>
                    <a:pt x="4585" y="829"/>
                    <a:pt x="4892" y="2494"/>
                    <a:pt x="5704" y="2494"/>
                  </a:cubicBezTo>
                  <a:cubicBezTo>
                    <a:pt x="5736" y="2494"/>
                    <a:pt x="5768" y="2492"/>
                    <a:pt x="5800" y="2486"/>
                  </a:cubicBezTo>
                  <a:cubicBezTo>
                    <a:pt x="6684" y="2348"/>
                    <a:pt x="6933" y="774"/>
                    <a:pt x="6933" y="774"/>
                  </a:cubicBezTo>
                  <a:cubicBezTo>
                    <a:pt x="6933" y="774"/>
                    <a:pt x="7375" y="2542"/>
                    <a:pt x="8065" y="2624"/>
                  </a:cubicBezTo>
                  <a:cubicBezTo>
                    <a:pt x="8081" y="2626"/>
                    <a:pt x="8097" y="2627"/>
                    <a:pt x="8113" y="2627"/>
                  </a:cubicBezTo>
                  <a:cubicBezTo>
                    <a:pt x="8794" y="2627"/>
                    <a:pt x="9032" y="912"/>
                    <a:pt x="9032" y="912"/>
                  </a:cubicBezTo>
                  <a:cubicBezTo>
                    <a:pt x="9032" y="912"/>
                    <a:pt x="9460" y="2626"/>
                    <a:pt x="10212" y="2626"/>
                  </a:cubicBezTo>
                  <a:cubicBezTo>
                    <a:pt x="10223" y="2626"/>
                    <a:pt x="10235" y="2625"/>
                    <a:pt x="10247" y="2624"/>
                  </a:cubicBezTo>
                  <a:cubicBezTo>
                    <a:pt x="11076" y="2542"/>
                    <a:pt x="11186" y="995"/>
                    <a:pt x="11186" y="995"/>
                  </a:cubicBezTo>
                  <a:cubicBezTo>
                    <a:pt x="11186" y="995"/>
                    <a:pt x="11791" y="2572"/>
                    <a:pt x="12179" y="2572"/>
                  </a:cubicBezTo>
                  <a:cubicBezTo>
                    <a:pt x="12189" y="2572"/>
                    <a:pt x="12199" y="2571"/>
                    <a:pt x="12208" y="2569"/>
                  </a:cubicBezTo>
                  <a:cubicBezTo>
                    <a:pt x="12622" y="2514"/>
                    <a:pt x="13285" y="995"/>
                    <a:pt x="13285" y="995"/>
                  </a:cubicBezTo>
                  <a:cubicBezTo>
                    <a:pt x="13285" y="995"/>
                    <a:pt x="14090" y="2580"/>
                    <a:pt x="14692" y="2580"/>
                  </a:cubicBezTo>
                  <a:cubicBezTo>
                    <a:pt x="14721" y="2580"/>
                    <a:pt x="14749" y="2577"/>
                    <a:pt x="14777" y="2569"/>
                  </a:cubicBezTo>
                  <a:cubicBezTo>
                    <a:pt x="15357" y="2459"/>
                    <a:pt x="14915" y="1"/>
                    <a:pt x="14859"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5"/>
            <p:cNvSpPr/>
            <p:nvPr/>
          </p:nvSpPr>
          <p:spPr>
            <a:xfrm>
              <a:off x="5722625" y="2120750"/>
              <a:ext cx="352875" cy="50600"/>
            </a:xfrm>
            <a:custGeom>
              <a:avLst/>
              <a:gdLst/>
              <a:ahLst/>
              <a:cxnLst/>
              <a:rect l="l" t="t" r="r" b="b"/>
              <a:pathLst>
                <a:path w="14115" h="2024" extrusionOk="0">
                  <a:moveTo>
                    <a:pt x="636" y="0"/>
                  </a:moveTo>
                  <a:cubicBezTo>
                    <a:pt x="415" y="525"/>
                    <a:pt x="1" y="1602"/>
                    <a:pt x="332" y="1685"/>
                  </a:cubicBezTo>
                  <a:cubicBezTo>
                    <a:pt x="350" y="1691"/>
                    <a:pt x="370" y="1693"/>
                    <a:pt x="391" y="1693"/>
                  </a:cubicBezTo>
                  <a:cubicBezTo>
                    <a:pt x="870" y="1693"/>
                    <a:pt x="1962" y="221"/>
                    <a:pt x="1962" y="221"/>
                  </a:cubicBezTo>
                  <a:cubicBezTo>
                    <a:pt x="1962" y="221"/>
                    <a:pt x="2352" y="1966"/>
                    <a:pt x="2855" y="1966"/>
                  </a:cubicBezTo>
                  <a:cubicBezTo>
                    <a:pt x="2870" y="1966"/>
                    <a:pt x="2885" y="1964"/>
                    <a:pt x="2901" y="1961"/>
                  </a:cubicBezTo>
                  <a:cubicBezTo>
                    <a:pt x="3398" y="1878"/>
                    <a:pt x="4005" y="166"/>
                    <a:pt x="4005" y="166"/>
                  </a:cubicBezTo>
                  <a:cubicBezTo>
                    <a:pt x="4005" y="166"/>
                    <a:pt x="4481" y="1964"/>
                    <a:pt x="5071" y="1964"/>
                  </a:cubicBezTo>
                  <a:cubicBezTo>
                    <a:pt x="5084" y="1964"/>
                    <a:pt x="5097" y="1963"/>
                    <a:pt x="5110" y="1961"/>
                  </a:cubicBezTo>
                  <a:cubicBezTo>
                    <a:pt x="5690" y="1906"/>
                    <a:pt x="6243" y="276"/>
                    <a:pt x="6243" y="276"/>
                  </a:cubicBezTo>
                  <a:cubicBezTo>
                    <a:pt x="6243" y="276"/>
                    <a:pt x="6848" y="1917"/>
                    <a:pt x="7312" y="1917"/>
                  </a:cubicBezTo>
                  <a:cubicBezTo>
                    <a:pt x="7333" y="1917"/>
                    <a:pt x="7354" y="1913"/>
                    <a:pt x="7375" y="1906"/>
                  </a:cubicBezTo>
                  <a:cubicBezTo>
                    <a:pt x="7872" y="1713"/>
                    <a:pt x="8314" y="276"/>
                    <a:pt x="8314" y="276"/>
                  </a:cubicBezTo>
                  <a:cubicBezTo>
                    <a:pt x="8314" y="276"/>
                    <a:pt x="8879" y="2024"/>
                    <a:pt x="9415" y="2024"/>
                  </a:cubicBezTo>
                  <a:cubicBezTo>
                    <a:pt x="9435" y="2024"/>
                    <a:pt x="9455" y="2021"/>
                    <a:pt x="9474" y="2016"/>
                  </a:cubicBezTo>
                  <a:cubicBezTo>
                    <a:pt x="10026" y="1851"/>
                    <a:pt x="10386" y="249"/>
                    <a:pt x="10386" y="249"/>
                  </a:cubicBezTo>
                  <a:cubicBezTo>
                    <a:pt x="10386" y="249"/>
                    <a:pt x="11034" y="1856"/>
                    <a:pt x="11476" y="1856"/>
                  </a:cubicBezTo>
                  <a:cubicBezTo>
                    <a:pt x="11490" y="1856"/>
                    <a:pt x="11504" y="1854"/>
                    <a:pt x="11518" y="1851"/>
                  </a:cubicBezTo>
                  <a:cubicBezTo>
                    <a:pt x="11960" y="1768"/>
                    <a:pt x="12485" y="304"/>
                    <a:pt x="12485" y="304"/>
                  </a:cubicBezTo>
                  <a:cubicBezTo>
                    <a:pt x="12485" y="304"/>
                    <a:pt x="13294" y="1688"/>
                    <a:pt x="13695" y="1688"/>
                  </a:cubicBezTo>
                  <a:cubicBezTo>
                    <a:pt x="13706" y="1688"/>
                    <a:pt x="13717" y="1687"/>
                    <a:pt x="13727" y="1685"/>
                  </a:cubicBezTo>
                  <a:cubicBezTo>
                    <a:pt x="14087" y="1630"/>
                    <a:pt x="14114" y="470"/>
                    <a:pt x="14004" y="0"/>
                  </a:cubicBezTo>
                  <a:close/>
                </a:path>
              </a:pathLst>
            </a:custGeom>
            <a:solidFill>
              <a:srgbClr val="ECA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5"/>
            <p:cNvSpPr/>
            <p:nvPr/>
          </p:nvSpPr>
          <p:spPr>
            <a:xfrm>
              <a:off x="5701925" y="1513700"/>
              <a:ext cx="383925" cy="65725"/>
            </a:xfrm>
            <a:custGeom>
              <a:avLst/>
              <a:gdLst/>
              <a:ahLst/>
              <a:cxnLst/>
              <a:rect l="l" t="t" r="r" b="b"/>
              <a:pathLst>
                <a:path w="15357" h="2629" extrusionOk="0">
                  <a:moveTo>
                    <a:pt x="8127" y="0"/>
                  </a:moveTo>
                  <a:cubicBezTo>
                    <a:pt x="8107" y="0"/>
                    <a:pt x="8086" y="2"/>
                    <a:pt x="8065" y="5"/>
                  </a:cubicBezTo>
                  <a:cubicBezTo>
                    <a:pt x="7374" y="88"/>
                    <a:pt x="6933" y="1828"/>
                    <a:pt x="6933" y="1828"/>
                  </a:cubicBezTo>
                  <a:cubicBezTo>
                    <a:pt x="6933" y="1828"/>
                    <a:pt x="6684" y="281"/>
                    <a:pt x="5800" y="143"/>
                  </a:cubicBezTo>
                  <a:cubicBezTo>
                    <a:pt x="5767" y="138"/>
                    <a:pt x="5735" y="135"/>
                    <a:pt x="5704" y="135"/>
                  </a:cubicBezTo>
                  <a:cubicBezTo>
                    <a:pt x="4892" y="135"/>
                    <a:pt x="4585" y="1800"/>
                    <a:pt x="4585" y="1800"/>
                  </a:cubicBezTo>
                  <a:cubicBezTo>
                    <a:pt x="4585" y="1800"/>
                    <a:pt x="4198" y="88"/>
                    <a:pt x="3453" y="33"/>
                  </a:cubicBezTo>
                  <a:cubicBezTo>
                    <a:pt x="3442" y="32"/>
                    <a:pt x="3432" y="31"/>
                    <a:pt x="3422" y="31"/>
                  </a:cubicBezTo>
                  <a:cubicBezTo>
                    <a:pt x="2704" y="31"/>
                    <a:pt x="2624" y="1938"/>
                    <a:pt x="2624" y="1938"/>
                  </a:cubicBezTo>
                  <a:cubicBezTo>
                    <a:pt x="2624" y="1938"/>
                    <a:pt x="1595" y="164"/>
                    <a:pt x="828" y="164"/>
                  </a:cubicBezTo>
                  <a:cubicBezTo>
                    <a:pt x="800" y="164"/>
                    <a:pt x="773" y="166"/>
                    <a:pt x="746" y="171"/>
                  </a:cubicBezTo>
                  <a:cubicBezTo>
                    <a:pt x="0" y="309"/>
                    <a:pt x="994" y="2629"/>
                    <a:pt x="994" y="2629"/>
                  </a:cubicBezTo>
                  <a:lnTo>
                    <a:pt x="14859" y="2629"/>
                  </a:lnTo>
                  <a:cubicBezTo>
                    <a:pt x="14915" y="2629"/>
                    <a:pt x="15356" y="198"/>
                    <a:pt x="14776" y="33"/>
                  </a:cubicBezTo>
                  <a:cubicBezTo>
                    <a:pt x="14753" y="27"/>
                    <a:pt x="14730" y="25"/>
                    <a:pt x="14706" y="25"/>
                  </a:cubicBezTo>
                  <a:cubicBezTo>
                    <a:pt x="14103" y="25"/>
                    <a:pt x="13285" y="1634"/>
                    <a:pt x="13285" y="1634"/>
                  </a:cubicBezTo>
                  <a:cubicBezTo>
                    <a:pt x="13285" y="1634"/>
                    <a:pt x="12622" y="115"/>
                    <a:pt x="12208" y="33"/>
                  </a:cubicBezTo>
                  <a:cubicBezTo>
                    <a:pt x="12202" y="32"/>
                    <a:pt x="12195" y="31"/>
                    <a:pt x="12189" y="31"/>
                  </a:cubicBezTo>
                  <a:cubicBezTo>
                    <a:pt x="11801" y="31"/>
                    <a:pt x="11186" y="1634"/>
                    <a:pt x="11186" y="1634"/>
                  </a:cubicBezTo>
                  <a:cubicBezTo>
                    <a:pt x="11186" y="1634"/>
                    <a:pt x="11075" y="88"/>
                    <a:pt x="10247" y="5"/>
                  </a:cubicBezTo>
                  <a:cubicBezTo>
                    <a:pt x="10235" y="4"/>
                    <a:pt x="10223" y="4"/>
                    <a:pt x="10211" y="4"/>
                  </a:cubicBezTo>
                  <a:cubicBezTo>
                    <a:pt x="9460" y="4"/>
                    <a:pt x="9032" y="1717"/>
                    <a:pt x="9032" y="1717"/>
                  </a:cubicBezTo>
                  <a:cubicBezTo>
                    <a:pt x="9032" y="1717"/>
                    <a:pt x="8797" y="0"/>
                    <a:pt x="81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5"/>
            <p:cNvSpPr/>
            <p:nvPr/>
          </p:nvSpPr>
          <p:spPr>
            <a:xfrm>
              <a:off x="5718475" y="1528825"/>
              <a:ext cx="353575" cy="49925"/>
            </a:xfrm>
            <a:custGeom>
              <a:avLst/>
              <a:gdLst/>
              <a:ahLst/>
              <a:cxnLst/>
              <a:rect l="l" t="t" r="r" b="b"/>
              <a:pathLst>
                <a:path w="14143" h="1997" extrusionOk="0">
                  <a:moveTo>
                    <a:pt x="9442" y="0"/>
                  </a:moveTo>
                  <a:cubicBezTo>
                    <a:pt x="8907" y="0"/>
                    <a:pt x="8342" y="1720"/>
                    <a:pt x="8342" y="1720"/>
                  </a:cubicBezTo>
                  <a:cubicBezTo>
                    <a:pt x="8342" y="1720"/>
                    <a:pt x="7900" y="284"/>
                    <a:pt x="7403" y="90"/>
                  </a:cubicBezTo>
                  <a:cubicBezTo>
                    <a:pt x="7382" y="83"/>
                    <a:pt x="7361" y="80"/>
                    <a:pt x="7340" y="80"/>
                  </a:cubicBezTo>
                  <a:cubicBezTo>
                    <a:pt x="6876" y="80"/>
                    <a:pt x="6271" y="1720"/>
                    <a:pt x="6271" y="1720"/>
                  </a:cubicBezTo>
                  <a:cubicBezTo>
                    <a:pt x="6271" y="1720"/>
                    <a:pt x="5718" y="90"/>
                    <a:pt x="5138" y="35"/>
                  </a:cubicBezTo>
                  <a:cubicBezTo>
                    <a:pt x="5125" y="33"/>
                    <a:pt x="5112" y="33"/>
                    <a:pt x="5099" y="33"/>
                  </a:cubicBezTo>
                  <a:cubicBezTo>
                    <a:pt x="4509" y="33"/>
                    <a:pt x="4033" y="1830"/>
                    <a:pt x="4033" y="1830"/>
                  </a:cubicBezTo>
                  <a:cubicBezTo>
                    <a:pt x="4033" y="1830"/>
                    <a:pt x="3426" y="146"/>
                    <a:pt x="2929" y="35"/>
                  </a:cubicBezTo>
                  <a:cubicBezTo>
                    <a:pt x="2914" y="32"/>
                    <a:pt x="2899" y="31"/>
                    <a:pt x="2884" y="31"/>
                  </a:cubicBezTo>
                  <a:cubicBezTo>
                    <a:pt x="2380" y="31"/>
                    <a:pt x="1990" y="1803"/>
                    <a:pt x="1990" y="1803"/>
                  </a:cubicBezTo>
                  <a:cubicBezTo>
                    <a:pt x="1990" y="1803"/>
                    <a:pt x="897" y="303"/>
                    <a:pt x="417" y="303"/>
                  </a:cubicBezTo>
                  <a:cubicBezTo>
                    <a:pt x="397" y="303"/>
                    <a:pt x="378" y="306"/>
                    <a:pt x="360" y="311"/>
                  </a:cubicBezTo>
                  <a:cubicBezTo>
                    <a:pt x="1" y="422"/>
                    <a:pt x="415" y="1471"/>
                    <a:pt x="664" y="1996"/>
                  </a:cubicBezTo>
                  <a:lnTo>
                    <a:pt x="14032" y="1996"/>
                  </a:lnTo>
                  <a:cubicBezTo>
                    <a:pt x="14142" y="1527"/>
                    <a:pt x="14114" y="367"/>
                    <a:pt x="13755" y="311"/>
                  </a:cubicBezTo>
                  <a:cubicBezTo>
                    <a:pt x="13745" y="309"/>
                    <a:pt x="13734" y="308"/>
                    <a:pt x="13722" y="308"/>
                  </a:cubicBezTo>
                  <a:cubicBezTo>
                    <a:pt x="13322" y="308"/>
                    <a:pt x="12513" y="1692"/>
                    <a:pt x="12513" y="1692"/>
                  </a:cubicBezTo>
                  <a:cubicBezTo>
                    <a:pt x="12513" y="1692"/>
                    <a:pt x="11988" y="229"/>
                    <a:pt x="11546" y="146"/>
                  </a:cubicBezTo>
                  <a:cubicBezTo>
                    <a:pt x="11532" y="142"/>
                    <a:pt x="11518" y="141"/>
                    <a:pt x="11504" y="141"/>
                  </a:cubicBezTo>
                  <a:cubicBezTo>
                    <a:pt x="11061" y="141"/>
                    <a:pt x="10413" y="1748"/>
                    <a:pt x="10413" y="1748"/>
                  </a:cubicBezTo>
                  <a:cubicBezTo>
                    <a:pt x="10413" y="1748"/>
                    <a:pt x="10054" y="146"/>
                    <a:pt x="9502" y="8"/>
                  </a:cubicBezTo>
                  <a:cubicBezTo>
                    <a:pt x="9482" y="3"/>
                    <a:pt x="9462" y="0"/>
                    <a:pt x="9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5"/>
            <p:cNvSpPr/>
            <p:nvPr/>
          </p:nvSpPr>
          <p:spPr>
            <a:xfrm>
              <a:off x="5476125" y="1619450"/>
              <a:ext cx="836900" cy="458500"/>
            </a:xfrm>
            <a:custGeom>
              <a:avLst/>
              <a:gdLst/>
              <a:ahLst/>
              <a:cxnLst/>
              <a:rect l="l" t="t" r="r" b="b"/>
              <a:pathLst>
                <a:path w="33476" h="18340" extrusionOk="0">
                  <a:moveTo>
                    <a:pt x="15744" y="1"/>
                  </a:moveTo>
                  <a:cubicBezTo>
                    <a:pt x="15412" y="1"/>
                    <a:pt x="15053" y="1"/>
                    <a:pt x="14666" y="28"/>
                  </a:cubicBezTo>
                  <a:cubicBezTo>
                    <a:pt x="14225" y="56"/>
                    <a:pt x="13755" y="111"/>
                    <a:pt x="13258" y="166"/>
                  </a:cubicBezTo>
                  <a:cubicBezTo>
                    <a:pt x="12650" y="277"/>
                    <a:pt x="12015" y="332"/>
                    <a:pt x="11407" y="470"/>
                  </a:cubicBezTo>
                  <a:cubicBezTo>
                    <a:pt x="10772" y="608"/>
                    <a:pt x="10109" y="746"/>
                    <a:pt x="9502" y="940"/>
                  </a:cubicBezTo>
                  <a:cubicBezTo>
                    <a:pt x="8728" y="1133"/>
                    <a:pt x="7983" y="1382"/>
                    <a:pt x="7264" y="1685"/>
                  </a:cubicBezTo>
                  <a:cubicBezTo>
                    <a:pt x="4972" y="2625"/>
                    <a:pt x="2983" y="4005"/>
                    <a:pt x="1796" y="5994"/>
                  </a:cubicBezTo>
                  <a:cubicBezTo>
                    <a:pt x="1" y="9032"/>
                    <a:pt x="912" y="12954"/>
                    <a:pt x="4972" y="15523"/>
                  </a:cubicBezTo>
                  <a:cubicBezTo>
                    <a:pt x="5883" y="16075"/>
                    <a:pt x="6905" y="16600"/>
                    <a:pt x="8093" y="17014"/>
                  </a:cubicBezTo>
                  <a:cubicBezTo>
                    <a:pt x="8728" y="17235"/>
                    <a:pt x="9419" y="17428"/>
                    <a:pt x="10164" y="17594"/>
                  </a:cubicBezTo>
                  <a:cubicBezTo>
                    <a:pt x="11048" y="17815"/>
                    <a:pt x="11987" y="17953"/>
                    <a:pt x="12982" y="18091"/>
                  </a:cubicBezTo>
                  <a:cubicBezTo>
                    <a:pt x="13562" y="18147"/>
                    <a:pt x="14197" y="18229"/>
                    <a:pt x="14805" y="18257"/>
                  </a:cubicBezTo>
                  <a:cubicBezTo>
                    <a:pt x="15302" y="18285"/>
                    <a:pt x="15854" y="18340"/>
                    <a:pt x="16379" y="18340"/>
                  </a:cubicBezTo>
                  <a:lnTo>
                    <a:pt x="17097" y="18340"/>
                  </a:lnTo>
                  <a:cubicBezTo>
                    <a:pt x="17594" y="18340"/>
                    <a:pt x="18036" y="18285"/>
                    <a:pt x="18450" y="18285"/>
                  </a:cubicBezTo>
                  <a:cubicBezTo>
                    <a:pt x="19555" y="18257"/>
                    <a:pt x="20549" y="18147"/>
                    <a:pt x="21516" y="18064"/>
                  </a:cubicBezTo>
                  <a:cubicBezTo>
                    <a:pt x="22483" y="17926"/>
                    <a:pt x="23339" y="17787"/>
                    <a:pt x="24167" y="17567"/>
                  </a:cubicBezTo>
                  <a:cubicBezTo>
                    <a:pt x="25521" y="17263"/>
                    <a:pt x="26653" y="16876"/>
                    <a:pt x="27675" y="16407"/>
                  </a:cubicBezTo>
                  <a:cubicBezTo>
                    <a:pt x="28531" y="15992"/>
                    <a:pt x="29249" y="15523"/>
                    <a:pt x="29885" y="15081"/>
                  </a:cubicBezTo>
                  <a:cubicBezTo>
                    <a:pt x="32785" y="12899"/>
                    <a:pt x="33475" y="10137"/>
                    <a:pt x="33199" y="8480"/>
                  </a:cubicBezTo>
                  <a:cubicBezTo>
                    <a:pt x="33006" y="7154"/>
                    <a:pt x="32011" y="4806"/>
                    <a:pt x="28863" y="2901"/>
                  </a:cubicBezTo>
                  <a:cubicBezTo>
                    <a:pt x="28310" y="2542"/>
                    <a:pt x="27675" y="2238"/>
                    <a:pt x="26985" y="1934"/>
                  </a:cubicBezTo>
                  <a:cubicBezTo>
                    <a:pt x="26018" y="1520"/>
                    <a:pt x="24913" y="1161"/>
                    <a:pt x="23670" y="857"/>
                  </a:cubicBezTo>
                  <a:cubicBezTo>
                    <a:pt x="23035" y="691"/>
                    <a:pt x="22372" y="553"/>
                    <a:pt x="21682" y="443"/>
                  </a:cubicBezTo>
                  <a:cubicBezTo>
                    <a:pt x="20660" y="277"/>
                    <a:pt x="19555" y="139"/>
                    <a:pt x="18340" y="56"/>
                  </a:cubicBezTo>
                  <a:cubicBezTo>
                    <a:pt x="17953" y="28"/>
                    <a:pt x="17622" y="1"/>
                    <a:pt x="17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5"/>
            <p:cNvSpPr/>
            <p:nvPr/>
          </p:nvSpPr>
          <p:spPr>
            <a:xfrm>
              <a:off x="5552075" y="1641550"/>
              <a:ext cx="162300" cy="402575"/>
            </a:xfrm>
            <a:custGeom>
              <a:avLst/>
              <a:gdLst/>
              <a:ahLst/>
              <a:cxnLst/>
              <a:rect l="l" t="t" r="r" b="b"/>
              <a:pathLst>
                <a:path w="6492" h="16103" extrusionOk="0">
                  <a:moveTo>
                    <a:pt x="6491" y="1"/>
                  </a:moveTo>
                  <a:cubicBezTo>
                    <a:pt x="5746" y="221"/>
                    <a:pt x="4972" y="470"/>
                    <a:pt x="4254" y="774"/>
                  </a:cubicBezTo>
                  <a:cubicBezTo>
                    <a:pt x="1879" y="2541"/>
                    <a:pt x="111" y="5221"/>
                    <a:pt x="28" y="8673"/>
                  </a:cubicBezTo>
                  <a:cubicBezTo>
                    <a:pt x="1" y="11269"/>
                    <a:pt x="802" y="13258"/>
                    <a:pt x="2017" y="14611"/>
                  </a:cubicBezTo>
                  <a:cubicBezTo>
                    <a:pt x="2901" y="15163"/>
                    <a:pt x="3950" y="15688"/>
                    <a:pt x="5110" y="16103"/>
                  </a:cubicBezTo>
                  <a:cubicBezTo>
                    <a:pt x="3536" y="15191"/>
                    <a:pt x="1713" y="13479"/>
                    <a:pt x="1851" y="8286"/>
                  </a:cubicBezTo>
                  <a:cubicBezTo>
                    <a:pt x="1934" y="4282"/>
                    <a:pt x="4751" y="1464"/>
                    <a:pt x="64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5"/>
            <p:cNvSpPr/>
            <p:nvPr/>
          </p:nvSpPr>
          <p:spPr>
            <a:xfrm>
              <a:off x="5654950" y="1622900"/>
              <a:ext cx="154700" cy="448150"/>
            </a:xfrm>
            <a:custGeom>
              <a:avLst/>
              <a:gdLst/>
              <a:ahLst/>
              <a:cxnLst/>
              <a:rect l="l" t="t" r="r" b="b"/>
              <a:pathLst>
                <a:path w="6188" h="17926" extrusionOk="0">
                  <a:moveTo>
                    <a:pt x="6188" y="1"/>
                  </a:moveTo>
                  <a:lnTo>
                    <a:pt x="6188" y="1"/>
                  </a:lnTo>
                  <a:cubicBezTo>
                    <a:pt x="5552" y="111"/>
                    <a:pt x="4945" y="167"/>
                    <a:pt x="4310" y="305"/>
                  </a:cubicBezTo>
                  <a:cubicBezTo>
                    <a:pt x="2735" y="1824"/>
                    <a:pt x="360" y="4724"/>
                    <a:pt x="167" y="8646"/>
                  </a:cubicBezTo>
                  <a:cubicBezTo>
                    <a:pt x="1" y="12706"/>
                    <a:pt x="1879" y="15854"/>
                    <a:pt x="3067" y="17429"/>
                  </a:cubicBezTo>
                  <a:cubicBezTo>
                    <a:pt x="3978" y="17622"/>
                    <a:pt x="4917" y="17788"/>
                    <a:pt x="5912" y="17926"/>
                  </a:cubicBezTo>
                  <a:cubicBezTo>
                    <a:pt x="4531" y="16683"/>
                    <a:pt x="2763" y="14363"/>
                    <a:pt x="2349" y="9474"/>
                  </a:cubicBezTo>
                  <a:cubicBezTo>
                    <a:pt x="1879" y="4144"/>
                    <a:pt x="4945" y="1023"/>
                    <a:pt x="6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5"/>
            <p:cNvSpPr/>
            <p:nvPr/>
          </p:nvSpPr>
          <p:spPr>
            <a:xfrm>
              <a:off x="5782000" y="1618775"/>
              <a:ext cx="104300" cy="457800"/>
            </a:xfrm>
            <a:custGeom>
              <a:avLst/>
              <a:gdLst/>
              <a:ahLst/>
              <a:cxnLst/>
              <a:rect l="l" t="t" r="r" b="b"/>
              <a:pathLst>
                <a:path w="4172" h="18312" extrusionOk="0">
                  <a:moveTo>
                    <a:pt x="3564" y="0"/>
                  </a:moveTo>
                  <a:cubicBezTo>
                    <a:pt x="3205" y="0"/>
                    <a:pt x="2873" y="0"/>
                    <a:pt x="2487" y="28"/>
                  </a:cubicBezTo>
                  <a:cubicBezTo>
                    <a:pt x="857" y="2513"/>
                    <a:pt x="194" y="4778"/>
                    <a:pt x="111" y="8700"/>
                  </a:cubicBezTo>
                  <a:cubicBezTo>
                    <a:pt x="1" y="13119"/>
                    <a:pt x="1851" y="16903"/>
                    <a:pt x="2625" y="18256"/>
                  </a:cubicBezTo>
                  <a:cubicBezTo>
                    <a:pt x="3094" y="18284"/>
                    <a:pt x="3647" y="18312"/>
                    <a:pt x="4171" y="18312"/>
                  </a:cubicBezTo>
                  <a:cubicBezTo>
                    <a:pt x="3094" y="16765"/>
                    <a:pt x="1382" y="10026"/>
                    <a:pt x="1907" y="5745"/>
                  </a:cubicBezTo>
                  <a:cubicBezTo>
                    <a:pt x="2349" y="2099"/>
                    <a:pt x="3177" y="525"/>
                    <a:pt x="3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5"/>
            <p:cNvSpPr/>
            <p:nvPr/>
          </p:nvSpPr>
          <p:spPr>
            <a:xfrm>
              <a:off x="5898700" y="1620150"/>
              <a:ext cx="101525" cy="457125"/>
            </a:xfrm>
            <a:custGeom>
              <a:avLst/>
              <a:gdLst/>
              <a:ahLst/>
              <a:cxnLst/>
              <a:rect l="l" t="t" r="r" b="b"/>
              <a:pathLst>
                <a:path w="4061" h="18285" extrusionOk="0">
                  <a:moveTo>
                    <a:pt x="360" y="0"/>
                  </a:moveTo>
                  <a:cubicBezTo>
                    <a:pt x="608" y="277"/>
                    <a:pt x="1630" y="1685"/>
                    <a:pt x="2155" y="5938"/>
                  </a:cubicBezTo>
                  <a:cubicBezTo>
                    <a:pt x="2652" y="10054"/>
                    <a:pt x="1105" y="16434"/>
                    <a:pt x="1" y="18284"/>
                  </a:cubicBezTo>
                  <a:lnTo>
                    <a:pt x="194" y="18284"/>
                  </a:lnTo>
                  <a:cubicBezTo>
                    <a:pt x="691" y="18284"/>
                    <a:pt x="1133" y="18257"/>
                    <a:pt x="1547" y="18257"/>
                  </a:cubicBezTo>
                  <a:cubicBezTo>
                    <a:pt x="2348" y="16793"/>
                    <a:pt x="4061" y="13092"/>
                    <a:pt x="3950" y="8921"/>
                  </a:cubicBezTo>
                  <a:cubicBezTo>
                    <a:pt x="3895" y="4889"/>
                    <a:pt x="3204" y="2624"/>
                    <a:pt x="1464" y="56"/>
                  </a:cubicBezTo>
                  <a:cubicBezTo>
                    <a:pt x="1078" y="28"/>
                    <a:pt x="746" y="0"/>
                    <a:pt x="3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5"/>
            <p:cNvSpPr/>
            <p:nvPr/>
          </p:nvSpPr>
          <p:spPr>
            <a:xfrm>
              <a:off x="6014025" y="1631200"/>
              <a:ext cx="138800" cy="440550"/>
            </a:xfrm>
            <a:custGeom>
              <a:avLst/>
              <a:gdLst/>
              <a:ahLst/>
              <a:cxnLst/>
              <a:rect l="l" t="t" r="r" b="b"/>
              <a:pathLst>
                <a:path w="5552" h="17622" extrusionOk="0">
                  <a:moveTo>
                    <a:pt x="249" y="0"/>
                  </a:moveTo>
                  <a:cubicBezTo>
                    <a:pt x="1215" y="1768"/>
                    <a:pt x="3066" y="5773"/>
                    <a:pt x="3038" y="9087"/>
                  </a:cubicBezTo>
                  <a:cubicBezTo>
                    <a:pt x="3011" y="12788"/>
                    <a:pt x="1602" y="15826"/>
                    <a:pt x="0" y="17621"/>
                  </a:cubicBezTo>
                  <a:cubicBezTo>
                    <a:pt x="967" y="17483"/>
                    <a:pt x="1823" y="17345"/>
                    <a:pt x="2651" y="17124"/>
                  </a:cubicBezTo>
                  <a:cubicBezTo>
                    <a:pt x="3756" y="15909"/>
                    <a:pt x="5110" y="13810"/>
                    <a:pt x="5331" y="10357"/>
                  </a:cubicBezTo>
                  <a:cubicBezTo>
                    <a:pt x="5552" y="6159"/>
                    <a:pt x="3563" y="2348"/>
                    <a:pt x="2210" y="415"/>
                  </a:cubicBezTo>
                  <a:cubicBezTo>
                    <a:pt x="1574" y="249"/>
                    <a:pt x="939" y="111"/>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5"/>
            <p:cNvSpPr/>
            <p:nvPr/>
          </p:nvSpPr>
          <p:spPr>
            <a:xfrm>
              <a:off x="6152100" y="1667800"/>
              <a:ext cx="107050" cy="361825"/>
            </a:xfrm>
            <a:custGeom>
              <a:avLst/>
              <a:gdLst/>
              <a:ahLst/>
              <a:cxnLst/>
              <a:rect l="l" t="t" r="r" b="b"/>
              <a:pathLst>
                <a:path w="4282" h="14473" extrusionOk="0">
                  <a:moveTo>
                    <a:pt x="1" y="0"/>
                  </a:moveTo>
                  <a:lnTo>
                    <a:pt x="1" y="0"/>
                  </a:lnTo>
                  <a:cubicBezTo>
                    <a:pt x="940" y="1823"/>
                    <a:pt x="2376" y="5082"/>
                    <a:pt x="2431" y="7347"/>
                  </a:cubicBezTo>
                  <a:cubicBezTo>
                    <a:pt x="2459" y="11103"/>
                    <a:pt x="1520" y="13119"/>
                    <a:pt x="636" y="14473"/>
                  </a:cubicBezTo>
                  <a:cubicBezTo>
                    <a:pt x="1492" y="14058"/>
                    <a:pt x="2210" y="13589"/>
                    <a:pt x="2846" y="13147"/>
                  </a:cubicBezTo>
                  <a:cubicBezTo>
                    <a:pt x="3564" y="11738"/>
                    <a:pt x="4282" y="9584"/>
                    <a:pt x="4089" y="6822"/>
                  </a:cubicBezTo>
                  <a:cubicBezTo>
                    <a:pt x="3895" y="4723"/>
                    <a:pt x="2873" y="2541"/>
                    <a:pt x="1907" y="967"/>
                  </a:cubicBezTo>
                  <a:cubicBezTo>
                    <a:pt x="1354" y="608"/>
                    <a:pt x="691" y="3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5"/>
            <p:cNvSpPr/>
            <p:nvPr/>
          </p:nvSpPr>
          <p:spPr>
            <a:xfrm>
              <a:off x="5730925" y="2058600"/>
              <a:ext cx="347325" cy="61475"/>
            </a:xfrm>
            <a:custGeom>
              <a:avLst/>
              <a:gdLst/>
              <a:ahLst/>
              <a:cxnLst/>
              <a:rect l="l" t="t" r="r" b="b"/>
              <a:pathLst>
                <a:path w="13893" h="2459" extrusionOk="0">
                  <a:moveTo>
                    <a:pt x="0" y="1"/>
                  </a:moveTo>
                  <a:lnTo>
                    <a:pt x="0" y="2459"/>
                  </a:lnTo>
                  <a:lnTo>
                    <a:pt x="13893" y="2459"/>
                  </a:lnTo>
                  <a:lnTo>
                    <a:pt x="13893" y="1"/>
                  </a:lnTo>
                  <a:cubicBezTo>
                    <a:pt x="13893" y="1"/>
                    <a:pt x="7730" y="50"/>
                    <a:pt x="3614" y="50"/>
                  </a:cubicBezTo>
                  <a:cubicBezTo>
                    <a:pt x="1556" y="50"/>
                    <a:pt x="9" y="3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5"/>
            <p:cNvSpPr/>
            <p:nvPr/>
          </p:nvSpPr>
          <p:spPr>
            <a:xfrm>
              <a:off x="5727450" y="1578025"/>
              <a:ext cx="347350" cy="61475"/>
            </a:xfrm>
            <a:custGeom>
              <a:avLst/>
              <a:gdLst/>
              <a:ahLst/>
              <a:cxnLst/>
              <a:rect l="l" t="t" r="r" b="b"/>
              <a:pathLst>
                <a:path w="13894" h="2459" extrusionOk="0">
                  <a:moveTo>
                    <a:pt x="1" y="1"/>
                  </a:moveTo>
                  <a:lnTo>
                    <a:pt x="1" y="2459"/>
                  </a:lnTo>
                  <a:lnTo>
                    <a:pt x="13894" y="2459"/>
                  </a:lnTo>
                  <a:lnTo>
                    <a:pt x="13894" y="1"/>
                  </a:lnTo>
                  <a:cubicBezTo>
                    <a:pt x="13894" y="1"/>
                    <a:pt x="7731" y="50"/>
                    <a:pt x="3615" y="50"/>
                  </a:cubicBezTo>
                  <a:cubicBezTo>
                    <a:pt x="1557" y="50"/>
                    <a:pt x="10"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5"/>
            <p:cNvSpPr/>
            <p:nvPr/>
          </p:nvSpPr>
          <p:spPr>
            <a:xfrm>
              <a:off x="5730925" y="2058600"/>
              <a:ext cx="347325" cy="31100"/>
            </a:xfrm>
            <a:custGeom>
              <a:avLst/>
              <a:gdLst/>
              <a:ahLst/>
              <a:cxnLst/>
              <a:rect l="l" t="t" r="r" b="b"/>
              <a:pathLst>
                <a:path w="13893" h="1244" extrusionOk="0">
                  <a:moveTo>
                    <a:pt x="0" y="1"/>
                  </a:moveTo>
                  <a:lnTo>
                    <a:pt x="0" y="995"/>
                  </a:lnTo>
                  <a:cubicBezTo>
                    <a:pt x="1819" y="1063"/>
                    <a:pt x="7027" y="1244"/>
                    <a:pt x="11308" y="1244"/>
                  </a:cubicBezTo>
                  <a:cubicBezTo>
                    <a:pt x="12227" y="1244"/>
                    <a:pt x="13102" y="1235"/>
                    <a:pt x="13893" y="1216"/>
                  </a:cubicBezTo>
                  <a:lnTo>
                    <a:pt x="13893" y="1"/>
                  </a:lnTo>
                  <a:cubicBezTo>
                    <a:pt x="13893" y="1"/>
                    <a:pt x="7730" y="50"/>
                    <a:pt x="3614" y="50"/>
                  </a:cubicBezTo>
                  <a:cubicBezTo>
                    <a:pt x="1556" y="50"/>
                    <a:pt x="9" y="37"/>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5"/>
            <p:cNvSpPr/>
            <p:nvPr/>
          </p:nvSpPr>
          <p:spPr>
            <a:xfrm>
              <a:off x="5727450" y="1605650"/>
              <a:ext cx="347350" cy="33850"/>
            </a:xfrm>
            <a:custGeom>
              <a:avLst/>
              <a:gdLst/>
              <a:ahLst/>
              <a:cxnLst/>
              <a:rect l="l" t="t" r="r" b="b"/>
              <a:pathLst>
                <a:path w="13894" h="1354" extrusionOk="0">
                  <a:moveTo>
                    <a:pt x="13894" y="0"/>
                  </a:moveTo>
                  <a:cubicBezTo>
                    <a:pt x="11684" y="28"/>
                    <a:pt x="2238" y="277"/>
                    <a:pt x="1" y="332"/>
                  </a:cubicBezTo>
                  <a:lnTo>
                    <a:pt x="1" y="1354"/>
                  </a:lnTo>
                  <a:lnTo>
                    <a:pt x="13894" y="1354"/>
                  </a:lnTo>
                  <a:lnTo>
                    <a:pt x="138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5"/>
            <p:cNvSpPr/>
            <p:nvPr/>
          </p:nvSpPr>
          <p:spPr>
            <a:xfrm>
              <a:off x="5806875" y="2203175"/>
              <a:ext cx="175325" cy="127075"/>
            </a:xfrm>
            <a:custGeom>
              <a:avLst/>
              <a:gdLst/>
              <a:ahLst/>
              <a:cxnLst/>
              <a:rect l="l" t="t" r="r" b="b"/>
              <a:pathLst>
                <a:path w="7013"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65" y="4934"/>
                  </a:cubicBezTo>
                  <a:cubicBezTo>
                    <a:pt x="2358" y="5034"/>
                    <a:pt x="2476" y="5082"/>
                    <a:pt x="2603" y="5082"/>
                  </a:cubicBezTo>
                  <a:cubicBezTo>
                    <a:pt x="3000" y="5082"/>
                    <a:pt x="3486" y="4605"/>
                    <a:pt x="3591" y="3746"/>
                  </a:cubicBezTo>
                  <a:lnTo>
                    <a:pt x="3618" y="3774"/>
                  </a:lnTo>
                  <a:cubicBezTo>
                    <a:pt x="4112" y="4432"/>
                    <a:pt x="4545" y="4830"/>
                    <a:pt x="4905" y="4830"/>
                  </a:cubicBezTo>
                  <a:cubicBezTo>
                    <a:pt x="5028" y="4830"/>
                    <a:pt x="5142" y="4784"/>
                    <a:pt x="5248" y="4685"/>
                  </a:cubicBezTo>
                  <a:cubicBezTo>
                    <a:pt x="5662" y="4299"/>
                    <a:pt x="5386" y="3470"/>
                    <a:pt x="4999" y="3166"/>
                  </a:cubicBezTo>
                  <a:lnTo>
                    <a:pt x="4999" y="3166"/>
                  </a:lnTo>
                  <a:cubicBezTo>
                    <a:pt x="5435" y="3339"/>
                    <a:pt x="5790" y="3410"/>
                    <a:pt x="6074" y="3410"/>
                  </a:cubicBezTo>
                  <a:cubicBezTo>
                    <a:pt x="6653" y="3410"/>
                    <a:pt x="6932" y="3113"/>
                    <a:pt x="6988" y="2780"/>
                  </a:cubicBezTo>
                  <a:cubicBezTo>
                    <a:pt x="7013" y="2356"/>
                    <a:pt x="5935" y="2022"/>
                    <a:pt x="5298" y="2022"/>
                  </a:cubicBezTo>
                  <a:cubicBezTo>
                    <a:pt x="5230" y="2022"/>
                    <a:pt x="5166" y="2026"/>
                    <a:pt x="5110" y="2034"/>
                  </a:cubicBezTo>
                  <a:cubicBezTo>
                    <a:pt x="5966" y="1233"/>
                    <a:pt x="6104" y="653"/>
                    <a:pt x="5524" y="432"/>
                  </a:cubicBezTo>
                  <a:cubicBezTo>
                    <a:pt x="5437" y="399"/>
                    <a:pt x="5353" y="385"/>
                    <a:pt x="5271" y="385"/>
                  </a:cubicBezTo>
                  <a:cubicBezTo>
                    <a:pt x="4521" y="385"/>
                    <a:pt x="4005" y="1619"/>
                    <a:pt x="4005" y="1619"/>
                  </a:cubicBezTo>
                  <a:lnTo>
                    <a:pt x="4005" y="1564"/>
                  </a:lnTo>
                  <a:cubicBezTo>
                    <a:pt x="3953" y="1305"/>
                    <a:pt x="3658" y="0"/>
                    <a:pt x="30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5"/>
            <p:cNvSpPr/>
            <p:nvPr/>
          </p:nvSpPr>
          <p:spPr>
            <a:xfrm>
              <a:off x="5862100" y="2361700"/>
              <a:ext cx="84275" cy="117425"/>
            </a:xfrm>
            <a:custGeom>
              <a:avLst/>
              <a:gdLst/>
              <a:ahLst/>
              <a:cxnLst/>
              <a:rect l="l" t="t" r="r" b="b"/>
              <a:pathLst>
                <a:path w="3371" h="4697" extrusionOk="0">
                  <a:moveTo>
                    <a:pt x="1404" y="1"/>
                  </a:moveTo>
                  <a:cubicBezTo>
                    <a:pt x="320" y="1"/>
                    <a:pt x="1" y="741"/>
                    <a:pt x="1" y="1907"/>
                  </a:cubicBezTo>
                  <a:cubicBezTo>
                    <a:pt x="1" y="3067"/>
                    <a:pt x="1106" y="4448"/>
                    <a:pt x="1658" y="4697"/>
                  </a:cubicBezTo>
                  <a:cubicBezTo>
                    <a:pt x="2127" y="4282"/>
                    <a:pt x="3370" y="3868"/>
                    <a:pt x="3343" y="1659"/>
                  </a:cubicBezTo>
                  <a:cubicBezTo>
                    <a:pt x="3315" y="471"/>
                    <a:pt x="2514" y="1"/>
                    <a:pt x="1465" y="1"/>
                  </a:cubicBezTo>
                  <a:cubicBezTo>
                    <a:pt x="1444" y="1"/>
                    <a:pt x="1424" y="1"/>
                    <a:pt x="1404"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5"/>
            <p:cNvSpPr/>
            <p:nvPr/>
          </p:nvSpPr>
          <p:spPr>
            <a:xfrm>
              <a:off x="5874575" y="2376200"/>
              <a:ext cx="60750" cy="89125"/>
            </a:xfrm>
            <a:custGeom>
              <a:avLst/>
              <a:gdLst/>
              <a:ahLst/>
              <a:cxnLst/>
              <a:rect l="l" t="t" r="r" b="b"/>
              <a:pathLst>
                <a:path w="2430" h="3565" extrusionOk="0">
                  <a:moveTo>
                    <a:pt x="1085" y="1"/>
                  </a:moveTo>
                  <a:cubicBezTo>
                    <a:pt x="344" y="1"/>
                    <a:pt x="1" y="657"/>
                    <a:pt x="82" y="1631"/>
                  </a:cubicBezTo>
                  <a:cubicBezTo>
                    <a:pt x="192" y="2598"/>
                    <a:pt x="1159" y="3564"/>
                    <a:pt x="1159" y="3564"/>
                  </a:cubicBezTo>
                  <a:cubicBezTo>
                    <a:pt x="1159" y="3564"/>
                    <a:pt x="2429" y="3012"/>
                    <a:pt x="2291" y="1189"/>
                  </a:cubicBezTo>
                  <a:cubicBezTo>
                    <a:pt x="2264" y="278"/>
                    <a:pt x="1877" y="1"/>
                    <a:pt x="1131" y="1"/>
                  </a:cubicBezTo>
                  <a:cubicBezTo>
                    <a:pt x="1116" y="1"/>
                    <a:pt x="1100" y="1"/>
                    <a:pt x="10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5"/>
            <p:cNvSpPr/>
            <p:nvPr/>
          </p:nvSpPr>
          <p:spPr>
            <a:xfrm>
              <a:off x="5806875" y="2203175"/>
              <a:ext cx="100150" cy="127075"/>
            </a:xfrm>
            <a:custGeom>
              <a:avLst/>
              <a:gdLst/>
              <a:ahLst/>
              <a:cxnLst/>
              <a:rect l="l" t="t" r="r" b="b"/>
              <a:pathLst>
                <a:path w="4006"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93" y="4934"/>
                  </a:cubicBezTo>
                  <a:cubicBezTo>
                    <a:pt x="2379" y="5034"/>
                    <a:pt x="2492" y="5082"/>
                    <a:pt x="2615" y="5082"/>
                  </a:cubicBezTo>
                  <a:cubicBezTo>
                    <a:pt x="3000" y="5082"/>
                    <a:pt x="3486" y="4605"/>
                    <a:pt x="3591" y="3746"/>
                  </a:cubicBezTo>
                  <a:lnTo>
                    <a:pt x="3618" y="3774"/>
                  </a:lnTo>
                  <a:lnTo>
                    <a:pt x="3618" y="3636"/>
                  </a:lnTo>
                  <a:cubicBezTo>
                    <a:pt x="3480" y="3912"/>
                    <a:pt x="3287" y="4188"/>
                    <a:pt x="2928" y="4326"/>
                  </a:cubicBezTo>
                  <a:cubicBezTo>
                    <a:pt x="2866" y="4388"/>
                    <a:pt x="2788" y="4419"/>
                    <a:pt x="2706" y="4419"/>
                  </a:cubicBezTo>
                  <a:cubicBezTo>
                    <a:pt x="2679" y="4419"/>
                    <a:pt x="2652" y="4416"/>
                    <a:pt x="2624" y="4409"/>
                  </a:cubicBezTo>
                  <a:cubicBezTo>
                    <a:pt x="2514" y="4381"/>
                    <a:pt x="2458" y="4243"/>
                    <a:pt x="2431" y="4133"/>
                  </a:cubicBezTo>
                  <a:cubicBezTo>
                    <a:pt x="2320" y="3746"/>
                    <a:pt x="2348" y="3332"/>
                    <a:pt x="2514" y="3000"/>
                  </a:cubicBezTo>
                  <a:lnTo>
                    <a:pt x="2514" y="3000"/>
                  </a:lnTo>
                  <a:cubicBezTo>
                    <a:pt x="2237" y="3194"/>
                    <a:pt x="1961" y="3332"/>
                    <a:pt x="1657" y="3442"/>
                  </a:cubicBezTo>
                  <a:cubicBezTo>
                    <a:pt x="1602" y="3470"/>
                    <a:pt x="1547" y="3470"/>
                    <a:pt x="1492" y="3470"/>
                  </a:cubicBezTo>
                  <a:cubicBezTo>
                    <a:pt x="1409" y="3470"/>
                    <a:pt x="1381" y="3442"/>
                    <a:pt x="1354" y="3360"/>
                  </a:cubicBezTo>
                  <a:cubicBezTo>
                    <a:pt x="1326" y="3277"/>
                    <a:pt x="1409" y="3194"/>
                    <a:pt x="1492" y="3139"/>
                  </a:cubicBezTo>
                  <a:cubicBezTo>
                    <a:pt x="1768" y="2918"/>
                    <a:pt x="2099" y="2807"/>
                    <a:pt x="2458" y="2780"/>
                  </a:cubicBezTo>
                  <a:cubicBezTo>
                    <a:pt x="2099" y="2641"/>
                    <a:pt x="1795" y="2393"/>
                    <a:pt x="1602" y="2061"/>
                  </a:cubicBezTo>
                  <a:cubicBezTo>
                    <a:pt x="1547" y="1979"/>
                    <a:pt x="1519" y="1896"/>
                    <a:pt x="1519" y="1813"/>
                  </a:cubicBezTo>
                  <a:cubicBezTo>
                    <a:pt x="1519" y="1758"/>
                    <a:pt x="1547" y="1647"/>
                    <a:pt x="1630" y="1619"/>
                  </a:cubicBezTo>
                  <a:cubicBezTo>
                    <a:pt x="1662" y="1603"/>
                    <a:pt x="1697" y="1597"/>
                    <a:pt x="1732" y="1597"/>
                  </a:cubicBezTo>
                  <a:cubicBezTo>
                    <a:pt x="1816" y="1597"/>
                    <a:pt x="1903" y="1636"/>
                    <a:pt x="1961" y="1675"/>
                  </a:cubicBezTo>
                  <a:cubicBezTo>
                    <a:pt x="2458" y="1923"/>
                    <a:pt x="2928" y="2172"/>
                    <a:pt x="3397" y="2393"/>
                  </a:cubicBezTo>
                  <a:cubicBezTo>
                    <a:pt x="3204" y="1923"/>
                    <a:pt x="3066" y="1426"/>
                    <a:pt x="3011" y="957"/>
                  </a:cubicBezTo>
                  <a:cubicBezTo>
                    <a:pt x="3011" y="846"/>
                    <a:pt x="2983" y="791"/>
                    <a:pt x="3011" y="680"/>
                  </a:cubicBezTo>
                  <a:cubicBezTo>
                    <a:pt x="3038" y="570"/>
                    <a:pt x="3121" y="515"/>
                    <a:pt x="3204" y="515"/>
                  </a:cubicBezTo>
                  <a:cubicBezTo>
                    <a:pt x="3287" y="515"/>
                    <a:pt x="3342" y="542"/>
                    <a:pt x="3397" y="598"/>
                  </a:cubicBezTo>
                  <a:cubicBezTo>
                    <a:pt x="3674" y="874"/>
                    <a:pt x="3867" y="1233"/>
                    <a:pt x="4005" y="1564"/>
                  </a:cubicBezTo>
                  <a:cubicBezTo>
                    <a:pt x="3953" y="1305"/>
                    <a:pt x="3658" y="0"/>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5"/>
            <p:cNvSpPr/>
            <p:nvPr/>
          </p:nvSpPr>
          <p:spPr>
            <a:xfrm>
              <a:off x="5884200" y="2386375"/>
              <a:ext cx="41950" cy="65825"/>
            </a:xfrm>
            <a:custGeom>
              <a:avLst/>
              <a:gdLst/>
              <a:ahLst/>
              <a:cxnLst/>
              <a:rect l="l" t="t" r="r" b="b"/>
              <a:pathLst>
                <a:path w="1678" h="2633" extrusionOk="0">
                  <a:moveTo>
                    <a:pt x="754" y="0"/>
                  </a:moveTo>
                  <a:cubicBezTo>
                    <a:pt x="663" y="0"/>
                    <a:pt x="568" y="12"/>
                    <a:pt x="470" y="36"/>
                  </a:cubicBezTo>
                  <a:cubicBezTo>
                    <a:pt x="470" y="36"/>
                    <a:pt x="83" y="92"/>
                    <a:pt x="56" y="837"/>
                  </a:cubicBezTo>
                  <a:cubicBezTo>
                    <a:pt x="1" y="1611"/>
                    <a:pt x="829" y="2633"/>
                    <a:pt x="829" y="2633"/>
                  </a:cubicBezTo>
                  <a:cubicBezTo>
                    <a:pt x="829" y="2633"/>
                    <a:pt x="415" y="1141"/>
                    <a:pt x="581" y="782"/>
                  </a:cubicBezTo>
                  <a:cubicBezTo>
                    <a:pt x="648" y="625"/>
                    <a:pt x="830" y="545"/>
                    <a:pt x="1024" y="545"/>
                  </a:cubicBezTo>
                  <a:cubicBezTo>
                    <a:pt x="1306" y="545"/>
                    <a:pt x="1614" y="714"/>
                    <a:pt x="1630" y="1058"/>
                  </a:cubicBezTo>
                  <a:cubicBezTo>
                    <a:pt x="1677" y="399"/>
                    <a:pt x="1282" y="0"/>
                    <a:pt x="7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5"/>
            <p:cNvSpPr/>
            <p:nvPr/>
          </p:nvSpPr>
          <p:spPr>
            <a:xfrm>
              <a:off x="5834500" y="2495975"/>
              <a:ext cx="135350" cy="140800"/>
            </a:xfrm>
            <a:custGeom>
              <a:avLst/>
              <a:gdLst/>
              <a:ahLst/>
              <a:cxnLst/>
              <a:rect l="l" t="t" r="r" b="b"/>
              <a:pathLst>
                <a:path w="5414" h="5632" extrusionOk="0">
                  <a:moveTo>
                    <a:pt x="3253" y="1"/>
                  </a:moveTo>
                  <a:cubicBezTo>
                    <a:pt x="2934" y="1"/>
                    <a:pt x="2605" y="15"/>
                    <a:pt x="2292" y="44"/>
                  </a:cubicBezTo>
                  <a:cubicBezTo>
                    <a:pt x="1270" y="127"/>
                    <a:pt x="387" y="292"/>
                    <a:pt x="387" y="569"/>
                  </a:cubicBezTo>
                  <a:cubicBezTo>
                    <a:pt x="359" y="1149"/>
                    <a:pt x="1409" y="1452"/>
                    <a:pt x="1409" y="1452"/>
                  </a:cubicBezTo>
                  <a:cubicBezTo>
                    <a:pt x="1409" y="1452"/>
                    <a:pt x="166" y="3386"/>
                    <a:pt x="0" y="4767"/>
                  </a:cubicBezTo>
                  <a:cubicBezTo>
                    <a:pt x="21" y="4817"/>
                    <a:pt x="55" y="4839"/>
                    <a:pt x="98" y="4839"/>
                  </a:cubicBezTo>
                  <a:cubicBezTo>
                    <a:pt x="387" y="4839"/>
                    <a:pt x="1077" y="3855"/>
                    <a:pt x="1077" y="3855"/>
                  </a:cubicBezTo>
                  <a:lnTo>
                    <a:pt x="1077" y="3855"/>
                  </a:lnTo>
                  <a:cubicBezTo>
                    <a:pt x="1077" y="3855"/>
                    <a:pt x="1012" y="5339"/>
                    <a:pt x="1249" y="5339"/>
                  </a:cubicBezTo>
                  <a:cubicBezTo>
                    <a:pt x="1279" y="5339"/>
                    <a:pt x="1313" y="5316"/>
                    <a:pt x="1353" y="5264"/>
                  </a:cubicBezTo>
                  <a:cubicBezTo>
                    <a:pt x="1685" y="4767"/>
                    <a:pt x="2044" y="3717"/>
                    <a:pt x="2044" y="3717"/>
                  </a:cubicBezTo>
                  <a:cubicBezTo>
                    <a:pt x="2044" y="3717"/>
                    <a:pt x="2484" y="5353"/>
                    <a:pt x="2744" y="5353"/>
                  </a:cubicBezTo>
                  <a:cubicBezTo>
                    <a:pt x="2782" y="5353"/>
                    <a:pt x="2816" y="5318"/>
                    <a:pt x="2845" y="5236"/>
                  </a:cubicBezTo>
                  <a:cubicBezTo>
                    <a:pt x="3038" y="4573"/>
                    <a:pt x="3121" y="3496"/>
                    <a:pt x="3121" y="3496"/>
                  </a:cubicBezTo>
                  <a:cubicBezTo>
                    <a:pt x="3121" y="3496"/>
                    <a:pt x="3289" y="5631"/>
                    <a:pt x="3602" y="5631"/>
                  </a:cubicBezTo>
                  <a:cubicBezTo>
                    <a:pt x="3625" y="5631"/>
                    <a:pt x="3649" y="5620"/>
                    <a:pt x="3673" y="5595"/>
                  </a:cubicBezTo>
                  <a:cubicBezTo>
                    <a:pt x="4032" y="5264"/>
                    <a:pt x="4005" y="3193"/>
                    <a:pt x="4005" y="3192"/>
                  </a:cubicBezTo>
                  <a:lnTo>
                    <a:pt x="4005" y="3192"/>
                  </a:lnTo>
                  <a:cubicBezTo>
                    <a:pt x="4005" y="3193"/>
                    <a:pt x="4736" y="5363"/>
                    <a:pt x="5078" y="5363"/>
                  </a:cubicBezTo>
                  <a:cubicBezTo>
                    <a:pt x="5124" y="5363"/>
                    <a:pt x="5163" y="5324"/>
                    <a:pt x="5192" y="5236"/>
                  </a:cubicBezTo>
                  <a:cubicBezTo>
                    <a:pt x="5413" y="4463"/>
                    <a:pt x="4005" y="1563"/>
                    <a:pt x="4005" y="1563"/>
                  </a:cubicBezTo>
                  <a:cubicBezTo>
                    <a:pt x="4005" y="1563"/>
                    <a:pt x="5413" y="762"/>
                    <a:pt x="5082" y="292"/>
                  </a:cubicBezTo>
                  <a:cubicBezTo>
                    <a:pt x="4960" y="109"/>
                    <a:pt x="4148" y="1"/>
                    <a:pt x="3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5"/>
            <p:cNvSpPr/>
            <p:nvPr/>
          </p:nvSpPr>
          <p:spPr>
            <a:xfrm>
              <a:off x="5834500" y="2496375"/>
              <a:ext cx="100825" cy="139700"/>
            </a:xfrm>
            <a:custGeom>
              <a:avLst/>
              <a:gdLst/>
              <a:ahLst/>
              <a:cxnLst/>
              <a:rect l="l" t="t" r="r" b="b"/>
              <a:pathLst>
                <a:path w="4033" h="5588" extrusionOk="0">
                  <a:moveTo>
                    <a:pt x="2292" y="0"/>
                  </a:moveTo>
                  <a:lnTo>
                    <a:pt x="2292" y="0"/>
                  </a:lnTo>
                  <a:cubicBezTo>
                    <a:pt x="1270" y="55"/>
                    <a:pt x="387" y="249"/>
                    <a:pt x="387" y="525"/>
                  </a:cubicBezTo>
                  <a:cubicBezTo>
                    <a:pt x="359" y="1105"/>
                    <a:pt x="1409" y="1409"/>
                    <a:pt x="1409" y="1409"/>
                  </a:cubicBezTo>
                  <a:cubicBezTo>
                    <a:pt x="1409" y="1409"/>
                    <a:pt x="166" y="3342"/>
                    <a:pt x="0" y="4723"/>
                  </a:cubicBezTo>
                  <a:cubicBezTo>
                    <a:pt x="21" y="4772"/>
                    <a:pt x="54" y="4794"/>
                    <a:pt x="96" y="4794"/>
                  </a:cubicBezTo>
                  <a:cubicBezTo>
                    <a:pt x="383" y="4794"/>
                    <a:pt x="1077" y="3784"/>
                    <a:pt x="1077" y="3784"/>
                  </a:cubicBezTo>
                  <a:lnTo>
                    <a:pt x="1077" y="3784"/>
                  </a:lnTo>
                  <a:cubicBezTo>
                    <a:pt x="1077" y="3784"/>
                    <a:pt x="1011" y="5295"/>
                    <a:pt x="1250" y="5295"/>
                  </a:cubicBezTo>
                  <a:cubicBezTo>
                    <a:pt x="1280" y="5295"/>
                    <a:pt x="1314" y="5272"/>
                    <a:pt x="1353" y="5220"/>
                  </a:cubicBezTo>
                  <a:cubicBezTo>
                    <a:pt x="1685" y="4723"/>
                    <a:pt x="2044" y="3646"/>
                    <a:pt x="2044" y="3646"/>
                  </a:cubicBezTo>
                  <a:cubicBezTo>
                    <a:pt x="2044" y="3646"/>
                    <a:pt x="2481" y="5290"/>
                    <a:pt x="2741" y="5290"/>
                  </a:cubicBezTo>
                  <a:cubicBezTo>
                    <a:pt x="2780" y="5290"/>
                    <a:pt x="2816" y="5252"/>
                    <a:pt x="2845" y="5165"/>
                  </a:cubicBezTo>
                  <a:cubicBezTo>
                    <a:pt x="3038" y="4530"/>
                    <a:pt x="3121" y="3453"/>
                    <a:pt x="3121" y="3453"/>
                  </a:cubicBezTo>
                  <a:cubicBezTo>
                    <a:pt x="3121" y="3453"/>
                    <a:pt x="3289" y="5587"/>
                    <a:pt x="3602" y="5587"/>
                  </a:cubicBezTo>
                  <a:cubicBezTo>
                    <a:pt x="3625" y="5587"/>
                    <a:pt x="3649" y="5576"/>
                    <a:pt x="3673" y="5552"/>
                  </a:cubicBezTo>
                  <a:cubicBezTo>
                    <a:pt x="4032" y="5248"/>
                    <a:pt x="3894" y="3204"/>
                    <a:pt x="3894" y="3204"/>
                  </a:cubicBezTo>
                  <a:lnTo>
                    <a:pt x="3894" y="3204"/>
                  </a:lnTo>
                  <a:cubicBezTo>
                    <a:pt x="3894" y="3204"/>
                    <a:pt x="3701" y="3977"/>
                    <a:pt x="3480" y="3977"/>
                  </a:cubicBezTo>
                  <a:cubicBezTo>
                    <a:pt x="3287" y="3977"/>
                    <a:pt x="3038" y="2237"/>
                    <a:pt x="3038" y="2237"/>
                  </a:cubicBezTo>
                  <a:cubicBezTo>
                    <a:pt x="3038" y="2237"/>
                    <a:pt x="2845" y="3756"/>
                    <a:pt x="2624" y="3839"/>
                  </a:cubicBezTo>
                  <a:cubicBezTo>
                    <a:pt x="2621" y="3840"/>
                    <a:pt x="2618" y="3840"/>
                    <a:pt x="2615" y="3840"/>
                  </a:cubicBezTo>
                  <a:cubicBezTo>
                    <a:pt x="2426" y="3840"/>
                    <a:pt x="2292" y="2072"/>
                    <a:pt x="2292" y="2072"/>
                  </a:cubicBezTo>
                  <a:cubicBezTo>
                    <a:pt x="2292" y="2072"/>
                    <a:pt x="1582" y="3151"/>
                    <a:pt x="1368" y="3151"/>
                  </a:cubicBezTo>
                  <a:cubicBezTo>
                    <a:pt x="1363" y="3151"/>
                    <a:pt x="1358" y="3150"/>
                    <a:pt x="1353" y="3149"/>
                  </a:cubicBezTo>
                  <a:cubicBezTo>
                    <a:pt x="1132" y="3038"/>
                    <a:pt x="2430" y="1077"/>
                    <a:pt x="2431" y="1077"/>
                  </a:cubicBezTo>
                  <a:lnTo>
                    <a:pt x="2431" y="1077"/>
                  </a:lnTo>
                  <a:cubicBezTo>
                    <a:pt x="2430" y="1077"/>
                    <a:pt x="2419" y="1078"/>
                    <a:pt x="2399" y="1078"/>
                  </a:cubicBezTo>
                  <a:cubicBezTo>
                    <a:pt x="2250" y="1078"/>
                    <a:pt x="1604" y="1056"/>
                    <a:pt x="1409" y="691"/>
                  </a:cubicBezTo>
                  <a:cubicBezTo>
                    <a:pt x="1353" y="470"/>
                    <a:pt x="1795" y="249"/>
                    <a:pt x="2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5"/>
            <p:cNvSpPr/>
            <p:nvPr/>
          </p:nvSpPr>
          <p:spPr>
            <a:xfrm>
              <a:off x="5743350" y="1699550"/>
              <a:ext cx="303825" cy="303825"/>
            </a:xfrm>
            <a:custGeom>
              <a:avLst/>
              <a:gdLst/>
              <a:ahLst/>
              <a:cxnLst/>
              <a:rect l="l" t="t" r="r" b="b"/>
              <a:pathLst>
                <a:path w="12153" h="12153" extrusionOk="0">
                  <a:moveTo>
                    <a:pt x="6077" y="1"/>
                  </a:moveTo>
                  <a:cubicBezTo>
                    <a:pt x="2707" y="1"/>
                    <a:pt x="0" y="2707"/>
                    <a:pt x="0" y="6077"/>
                  </a:cubicBezTo>
                  <a:cubicBezTo>
                    <a:pt x="0" y="9446"/>
                    <a:pt x="2707" y="12153"/>
                    <a:pt x="6077" y="12153"/>
                  </a:cubicBezTo>
                  <a:cubicBezTo>
                    <a:pt x="9418" y="12153"/>
                    <a:pt x="12153" y="9446"/>
                    <a:pt x="12153" y="6077"/>
                  </a:cubicBezTo>
                  <a:cubicBezTo>
                    <a:pt x="12153" y="2707"/>
                    <a:pt x="9418" y="1"/>
                    <a:pt x="60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5"/>
            <p:cNvSpPr/>
            <p:nvPr/>
          </p:nvSpPr>
          <p:spPr>
            <a:xfrm>
              <a:off x="5927000" y="1855600"/>
              <a:ext cx="101550" cy="120175"/>
            </a:xfrm>
            <a:custGeom>
              <a:avLst/>
              <a:gdLst/>
              <a:ahLst/>
              <a:cxnLst/>
              <a:rect l="l" t="t" r="r" b="b"/>
              <a:pathLst>
                <a:path w="4062" h="4807" extrusionOk="0">
                  <a:moveTo>
                    <a:pt x="2321" y="0"/>
                  </a:moveTo>
                  <a:lnTo>
                    <a:pt x="2321" y="277"/>
                  </a:lnTo>
                  <a:lnTo>
                    <a:pt x="2266" y="387"/>
                  </a:lnTo>
                  <a:lnTo>
                    <a:pt x="2238" y="636"/>
                  </a:lnTo>
                  <a:lnTo>
                    <a:pt x="2155" y="857"/>
                  </a:lnTo>
                  <a:cubicBezTo>
                    <a:pt x="2155" y="912"/>
                    <a:pt x="2128" y="967"/>
                    <a:pt x="2128" y="967"/>
                  </a:cubicBezTo>
                  <a:lnTo>
                    <a:pt x="2100" y="1078"/>
                  </a:lnTo>
                  <a:cubicBezTo>
                    <a:pt x="1990" y="1381"/>
                    <a:pt x="1851" y="1658"/>
                    <a:pt x="1658" y="1934"/>
                  </a:cubicBezTo>
                  <a:lnTo>
                    <a:pt x="1575" y="2044"/>
                  </a:lnTo>
                  <a:lnTo>
                    <a:pt x="2791" y="2901"/>
                  </a:lnTo>
                  <a:lnTo>
                    <a:pt x="2665" y="3051"/>
                  </a:lnTo>
                  <a:lnTo>
                    <a:pt x="2665" y="3051"/>
                  </a:lnTo>
                  <a:lnTo>
                    <a:pt x="2652" y="3039"/>
                  </a:lnTo>
                  <a:cubicBezTo>
                    <a:pt x="2570" y="3121"/>
                    <a:pt x="2514" y="3204"/>
                    <a:pt x="2404" y="3287"/>
                  </a:cubicBezTo>
                  <a:lnTo>
                    <a:pt x="2293" y="3425"/>
                  </a:lnTo>
                  <a:lnTo>
                    <a:pt x="2155" y="3536"/>
                  </a:lnTo>
                  <a:cubicBezTo>
                    <a:pt x="2072" y="3591"/>
                    <a:pt x="1990" y="3701"/>
                    <a:pt x="1934" y="3757"/>
                  </a:cubicBezTo>
                  <a:lnTo>
                    <a:pt x="1943" y="3769"/>
                  </a:lnTo>
                  <a:lnTo>
                    <a:pt x="1943" y="3769"/>
                  </a:lnTo>
                  <a:cubicBezTo>
                    <a:pt x="1732" y="3903"/>
                    <a:pt x="1571" y="4036"/>
                    <a:pt x="1410" y="4143"/>
                  </a:cubicBezTo>
                  <a:cubicBezTo>
                    <a:pt x="1299" y="4226"/>
                    <a:pt x="1189" y="4281"/>
                    <a:pt x="1133" y="4309"/>
                  </a:cubicBezTo>
                  <a:lnTo>
                    <a:pt x="968" y="4420"/>
                  </a:lnTo>
                  <a:lnTo>
                    <a:pt x="482" y="3328"/>
                  </a:lnTo>
                  <a:lnTo>
                    <a:pt x="482" y="3328"/>
                  </a:lnTo>
                  <a:cubicBezTo>
                    <a:pt x="879" y="3133"/>
                    <a:pt x="1236" y="2881"/>
                    <a:pt x="1521" y="2556"/>
                  </a:cubicBezTo>
                  <a:lnTo>
                    <a:pt x="1521" y="2556"/>
                  </a:lnTo>
                  <a:lnTo>
                    <a:pt x="2072" y="3039"/>
                  </a:lnTo>
                  <a:lnTo>
                    <a:pt x="2017" y="3066"/>
                  </a:lnTo>
                  <a:lnTo>
                    <a:pt x="1934" y="3177"/>
                  </a:lnTo>
                  <a:cubicBezTo>
                    <a:pt x="1824" y="3260"/>
                    <a:pt x="1769" y="3342"/>
                    <a:pt x="1686" y="3425"/>
                  </a:cubicBezTo>
                  <a:lnTo>
                    <a:pt x="1697" y="3437"/>
                  </a:lnTo>
                  <a:lnTo>
                    <a:pt x="1697" y="3437"/>
                  </a:lnTo>
                  <a:lnTo>
                    <a:pt x="1437" y="3619"/>
                  </a:lnTo>
                  <a:cubicBezTo>
                    <a:pt x="1410" y="3674"/>
                    <a:pt x="1382" y="3701"/>
                    <a:pt x="1299" y="3701"/>
                  </a:cubicBezTo>
                  <a:lnTo>
                    <a:pt x="1271" y="3729"/>
                  </a:lnTo>
                  <a:lnTo>
                    <a:pt x="1161" y="3536"/>
                  </a:lnTo>
                  <a:lnTo>
                    <a:pt x="1244" y="3481"/>
                  </a:lnTo>
                  <a:cubicBezTo>
                    <a:pt x="1299" y="3453"/>
                    <a:pt x="1382" y="3398"/>
                    <a:pt x="1437" y="3342"/>
                  </a:cubicBezTo>
                  <a:cubicBezTo>
                    <a:pt x="1520" y="3315"/>
                    <a:pt x="1575" y="3260"/>
                    <a:pt x="1631" y="3204"/>
                  </a:cubicBezTo>
                  <a:lnTo>
                    <a:pt x="1796" y="3039"/>
                  </a:lnTo>
                  <a:lnTo>
                    <a:pt x="1492" y="2790"/>
                  </a:lnTo>
                  <a:lnTo>
                    <a:pt x="1299" y="2983"/>
                  </a:lnTo>
                  <a:cubicBezTo>
                    <a:pt x="1271" y="3011"/>
                    <a:pt x="1216" y="3039"/>
                    <a:pt x="1133" y="3121"/>
                  </a:cubicBezTo>
                  <a:cubicBezTo>
                    <a:pt x="1078" y="3149"/>
                    <a:pt x="995" y="3232"/>
                    <a:pt x="968" y="3260"/>
                  </a:cubicBezTo>
                  <a:lnTo>
                    <a:pt x="747" y="3370"/>
                  </a:lnTo>
                  <a:lnTo>
                    <a:pt x="664" y="3425"/>
                  </a:lnTo>
                  <a:lnTo>
                    <a:pt x="1078" y="4116"/>
                  </a:lnTo>
                  <a:lnTo>
                    <a:pt x="1354" y="3950"/>
                  </a:lnTo>
                  <a:cubicBezTo>
                    <a:pt x="1382" y="3922"/>
                    <a:pt x="1437" y="3867"/>
                    <a:pt x="1520" y="3840"/>
                  </a:cubicBezTo>
                  <a:lnTo>
                    <a:pt x="1509" y="3828"/>
                  </a:lnTo>
                  <a:lnTo>
                    <a:pt x="1509" y="3828"/>
                  </a:lnTo>
                  <a:lnTo>
                    <a:pt x="1769" y="3646"/>
                  </a:lnTo>
                  <a:cubicBezTo>
                    <a:pt x="1851" y="3563"/>
                    <a:pt x="1934" y="3453"/>
                    <a:pt x="2045" y="3398"/>
                  </a:cubicBezTo>
                  <a:lnTo>
                    <a:pt x="2183" y="3260"/>
                  </a:lnTo>
                  <a:lnTo>
                    <a:pt x="2266" y="3121"/>
                  </a:lnTo>
                  <a:lnTo>
                    <a:pt x="2376" y="3011"/>
                  </a:lnTo>
                  <a:lnTo>
                    <a:pt x="1410" y="2155"/>
                  </a:lnTo>
                  <a:lnTo>
                    <a:pt x="1299" y="2238"/>
                  </a:lnTo>
                  <a:cubicBezTo>
                    <a:pt x="968" y="2624"/>
                    <a:pt x="581" y="2901"/>
                    <a:pt x="139" y="3121"/>
                  </a:cubicBezTo>
                  <a:lnTo>
                    <a:pt x="1" y="3177"/>
                  </a:lnTo>
                  <a:lnTo>
                    <a:pt x="719" y="4806"/>
                  </a:lnTo>
                  <a:lnTo>
                    <a:pt x="1161" y="4585"/>
                  </a:lnTo>
                  <a:cubicBezTo>
                    <a:pt x="1271" y="4530"/>
                    <a:pt x="1382" y="4447"/>
                    <a:pt x="1492" y="4420"/>
                  </a:cubicBezTo>
                  <a:cubicBezTo>
                    <a:pt x="1686" y="4281"/>
                    <a:pt x="1907" y="4143"/>
                    <a:pt x="2072" y="4005"/>
                  </a:cubicBezTo>
                  <a:cubicBezTo>
                    <a:pt x="2183" y="3950"/>
                    <a:pt x="2238" y="3840"/>
                    <a:pt x="2349" y="3757"/>
                  </a:cubicBezTo>
                  <a:lnTo>
                    <a:pt x="2487" y="3674"/>
                  </a:lnTo>
                  <a:lnTo>
                    <a:pt x="2625" y="3536"/>
                  </a:lnTo>
                  <a:cubicBezTo>
                    <a:pt x="2680" y="3453"/>
                    <a:pt x="2791" y="3342"/>
                    <a:pt x="2873" y="3260"/>
                  </a:cubicBezTo>
                  <a:lnTo>
                    <a:pt x="3177" y="2873"/>
                  </a:lnTo>
                  <a:lnTo>
                    <a:pt x="1951" y="1979"/>
                  </a:lnTo>
                  <a:lnTo>
                    <a:pt x="1951" y="1979"/>
                  </a:lnTo>
                  <a:cubicBezTo>
                    <a:pt x="2136" y="1727"/>
                    <a:pt x="2278" y="1452"/>
                    <a:pt x="2376" y="1133"/>
                  </a:cubicBezTo>
                  <a:lnTo>
                    <a:pt x="2404" y="1050"/>
                  </a:lnTo>
                  <a:cubicBezTo>
                    <a:pt x="2459" y="967"/>
                    <a:pt x="2459" y="940"/>
                    <a:pt x="2459" y="912"/>
                  </a:cubicBezTo>
                  <a:lnTo>
                    <a:pt x="2514" y="663"/>
                  </a:lnTo>
                  <a:lnTo>
                    <a:pt x="2542" y="415"/>
                  </a:lnTo>
                  <a:lnTo>
                    <a:pt x="2593" y="287"/>
                  </a:lnTo>
                  <a:lnTo>
                    <a:pt x="2593" y="287"/>
                  </a:lnTo>
                  <a:lnTo>
                    <a:pt x="3778" y="376"/>
                  </a:lnTo>
                  <a:lnTo>
                    <a:pt x="3778" y="376"/>
                  </a:lnTo>
                  <a:cubicBezTo>
                    <a:pt x="3736" y="973"/>
                    <a:pt x="3572" y="1566"/>
                    <a:pt x="3303" y="2102"/>
                  </a:cubicBezTo>
                  <a:lnTo>
                    <a:pt x="3303" y="2102"/>
                  </a:lnTo>
                  <a:lnTo>
                    <a:pt x="2680" y="1768"/>
                  </a:lnTo>
                  <a:lnTo>
                    <a:pt x="2763" y="1602"/>
                  </a:lnTo>
                  <a:lnTo>
                    <a:pt x="2873" y="1271"/>
                  </a:lnTo>
                  <a:cubicBezTo>
                    <a:pt x="2873" y="1243"/>
                    <a:pt x="2901" y="1188"/>
                    <a:pt x="2929" y="1105"/>
                  </a:cubicBezTo>
                  <a:lnTo>
                    <a:pt x="2956" y="967"/>
                  </a:lnTo>
                  <a:lnTo>
                    <a:pt x="3010" y="834"/>
                  </a:lnTo>
                  <a:lnTo>
                    <a:pt x="3010" y="834"/>
                  </a:lnTo>
                  <a:lnTo>
                    <a:pt x="3213" y="881"/>
                  </a:lnTo>
                  <a:lnTo>
                    <a:pt x="3213" y="881"/>
                  </a:lnTo>
                  <a:cubicBezTo>
                    <a:pt x="3203" y="917"/>
                    <a:pt x="3190" y="956"/>
                    <a:pt x="3177" y="995"/>
                  </a:cubicBezTo>
                  <a:lnTo>
                    <a:pt x="3094" y="1243"/>
                  </a:lnTo>
                  <a:cubicBezTo>
                    <a:pt x="3067" y="1409"/>
                    <a:pt x="3012" y="1547"/>
                    <a:pt x="2929" y="1740"/>
                  </a:cubicBezTo>
                  <a:lnTo>
                    <a:pt x="3205" y="1823"/>
                  </a:lnTo>
                  <a:cubicBezTo>
                    <a:pt x="3288" y="1658"/>
                    <a:pt x="3343" y="1520"/>
                    <a:pt x="3371" y="1354"/>
                  </a:cubicBezTo>
                  <a:lnTo>
                    <a:pt x="3453" y="1105"/>
                  </a:lnTo>
                  <a:cubicBezTo>
                    <a:pt x="3481" y="1050"/>
                    <a:pt x="3481" y="940"/>
                    <a:pt x="3509" y="829"/>
                  </a:cubicBezTo>
                  <a:lnTo>
                    <a:pt x="3509" y="691"/>
                  </a:lnTo>
                  <a:lnTo>
                    <a:pt x="2763" y="553"/>
                  </a:lnTo>
                  <a:lnTo>
                    <a:pt x="2735" y="774"/>
                  </a:lnTo>
                  <a:lnTo>
                    <a:pt x="2680" y="829"/>
                  </a:lnTo>
                  <a:lnTo>
                    <a:pt x="2652" y="967"/>
                  </a:lnTo>
                  <a:lnTo>
                    <a:pt x="2625" y="1105"/>
                  </a:lnTo>
                  <a:cubicBezTo>
                    <a:pt x="2625" y="1133"/>
                    <a:pt x="2570" y="1188"/>
                    <a:pt x="2570" y="1243"/>
                  </a:cubicBezTo>
                  <a:cubicBezTo>
                    <a:pt x="2542" y="1354"/>
                    <a:pt x="2514" y="1464"/>
                    <a:pt x="2487" y="1520"/>
                  </a:cubicBezTo>
                  <a:lnTo>
                    <a:pt x="2349" y="1796"/>
                  </a:lnTo>
                  <a:lnTo>
                    <a:pt x="2266" y="1934"/>
                  </a:lnTo>
                  <a:lnTo>
                    <a:pt x="3398" y="2514"/>
                  </a:lnTo>
                  <a:lnTo>
                    <a:pt x="3481" y="2376"/>
                  </a:lnTo>
                  <a:cubicBezTo>
                    <a:pt x="3840" y="1740"/>
                    <a:pt x="4033" y="995"/>
                    <a:pt x="4061" y="277"/>
                  </a:cubicBezTo>
                  <a:lnTo>
                    <a:pt x="4061" y="139"/>
                  </a:lnTo>
                  <a:lnTo>
                    <a:pt x="2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5"/>
            <p:cNvSpPr/>
            <p:nvPr/>
          </p:nvSpPr>
          <p:spPr>
            <a:xfrm>
              <a:off x="5793050" y="1908775"/>
              <a:ext cx="138125" cy="75975"/>
            </a:xfrm>
            <a:custGeom>
              <a:avLst/>
              <a:gdLst/>
              <a:ahLst/>
              <a:cxnLst/>
              <a:rect l="l" t="t" r="r" b="b"/>
              <a:pathLst>
                <a:path w="5525" h="3039" extrusionOk="0">
                  <a:moveTo>
                    <a:pt x="1327" y="0"/>
                  </a:moveTo>
                  <a:lnTo>
                    <a:pt x="1" y="1160"/>
                  </a:lnTo>
                  <a:lnTo>
                    <a:pt x="111" y="1271"/>
                  </a:lnTo>
                  <a:cubicBezTo>
                    <a:pt x="719" y="1989"/>
                    <a:pt x="1603" y="2514"/>
                    <a:pt x="2487" y="2790"/>
                  </a:cubicBezTo>
                  <a:lnTo>
                    <a:pt x="2625" y="2817"/>
                  </a:lnTo>
                  <a:lnTo>
                    <a:pt x="3067" y="1409"/>
                  </a:lnTo>
                  <a:lnTo>
                    <a:pt x="3177" y="1436"/>
                  </a:lnTo>
                  <a:cubicBezTo>
                    <a:pt x="3205" y="1436"/>
                    <a:pt x="3260" y="1464"/>
                    <a:pt x="3315" y="1464"/>
                  </a:cubicBezTo>
                  <a:lnTo>
                    <a:pt x="3453" y="1519"/>
                  </a:lnTo>
                  <a:cubicBezTo>
                    <a:pt x="3508" y="1519"/>
                    <a:pt x="3619" y="1547"/>
                    <a:pt x="3702" y="1547"/>
                  </a:cubicBezTo>
                  <a:lnTo>
                    <a:pt x="4448" y="1547"/>
                  </a:lnTo>
                  <a:cubicBezTo>
                    <a:pt x="4559" y="1525"/>
                    <a:pt x="4724" y="1520"/>
                    <a:pt x="4871" y="1476"/>
                  </a:cubicBezTo>
                  <a:lnTo>
                    <a:pt x="4871" y="1476"/>
                  </a:lnTo>
                  <a:lnTo>
                    <a:pt x="5153" y="2627"/>
                  </a:lnTo>
                  <a:lnTo>
                    <a:pt x="5153" y="2627"/>
                  </a:lnTo>
                  <a:cubicBezTo>
                    <a:pt x="4780" y="2712"/>
                    <a:pt x="4412" y="2734"/>
                    <a:pt x="4089" y="2734"/>
                  </a:cubicBezTo>
                  <a:cubicBezTo>
                    <a:pt x="3854" y="2734"/>
                    <a:pt x="3599" y="2714"/>
                    <a:pt x="3341" y="2692"/>
                  </a:cubicBezTo>
                  <a:lnTo>
                    <a:pt x="3341" y="2692"/>
                  </a:lnTo>
                  <a:lnTo>
                    <a:pt x="3460" y="1978"/>
                  </a:lnTo>
                  <a:lnTo>
                    <a:pt x="3460" y="1978"/>
                  </a:lnTo>
                  <a:cubicBezTo>
                    <a:pt x="3644" y="1999"/>
                    <a:pt x="3807" y="2016"/>
                    <a:pt x="4006" y="2016"/>
                  </a:cubicBezTo>
                  <a:cubicBezTo>
                    <a:pt x="4176" y="2016"/>
                    <a:pt x="4330" y="2016"/>
                    <a:pt x="4467" y="2004"/>
                  </a:cubicBezTo>
                  <a:lnTo>
                    <a:pt x="4467" y="2004"/>
                  </a:lnTo>
                  <a:lnTo>
                    <a:pt x="4509" y="2265"/>
                  </a:lnTo>
                  <a:lnTo>
                    <a:pt x="3647" y="2265"/>
                  </a:lnTo>
                  <a:lnTo>
                    <a:pt x="3647" y="2541"/>
                  </a:lnTo>
                  <a:lnTo>
                    <a:pt x="4558" y="2541"/>
                  </a:lnTo>
                  <a:lnTo>
                    <a:pt x="4696" y="2514"/>
                  </a:lnTo>
                  <a:lnTo>
                    <a:pt x="4834" y="2486"/>
                  </a:lnTo>
                  <a:lnTo>
                    <a:pt x="4724" y="1713"/>
                  </a:lnTo>
                  <a:lnTo>
                    <a:pt x="4586" y="1713"/>
                  </a:lnTo>
                  <a:cubicBezTo>
                    <a:pt x="4420" y="1740"/>
                    <a:pt x="4227" y="1740"/>
                    <a:pt x="4033" y="1740"/>
                  </a:cubicBezTo>
                  <a:cubicBezTo>
                    <a:pt x="3840" y="1740"/>
                    <a:pt x="3619" y="1740"/>
                    <a:pt x="3426" y="1685"/>
                  </a:cubicBezTo>
                  <a:lnTo>
                    <a:pt x="3288" y="1657"/>
                  </a:lnTo>
                  <a:lnTo>
                    <a:pt x="3067" y="2928"/>
                  </a:lnTo>
                  <a:lnTo>
                    <a:pt x="3205" y="2955"/>
                  </a:lnTo>
                  <a:cubicBezTo>
                    <a:pt x="3508" y="2983"/>
                    <a:pt x="3812" y="3038"/>
                    <a:pt x="4116" y="3038"/>
                  </a:cubicBezTo>
                  <a:cubicBezTo>
                    <a:pt x="4558" y="3038"/>
                    <a:pt x="4972" y="2955"/>
                    <a:pt x="5387" y="2845"/>
                  </a:cubicBezTo>
                  <a:lnTo>
                    <a:pt x="5525" y="2817"/>
                  </a:lnTo>
                  <a:lnTo>
                    <a:pt x="5110" y="1105"/>
                  </a:lnTo>
                  <a:lnTo>
                    <a:pt x="4972" y="1133"/>
                  </a:lnTo>
                  <a:cubicBezTo>
                    <a:pt x="4834" y="1160"/>
                    <a:pt x="4669" y="1188"/>
                    <a:pt x="4503" y="1243"/>
                  </a:cubicBezTo>
                  <a:lnTo>
                    <a:pt x="3812" y="1243"/>
                  </a:lnTo>
                  <a:cubicBezTo>
                    <a:pt x="3729" y="1243"/>
                    <a:pt x="3674" y="1188"/>
                    <a:pt x="3564" y="1188"/>
                  </a:cubicBezTo>
                  <a:lnTo>
                    <a:pt x="3426" y="1160"/>
                  </a:lnTo>
                  <a:cubicBezTo>
                    <a:pt x="3398" y="1160"/>
                    <a:pt x="3343" y="1160"/>
                    <a:pt x="3315" y="1133"/>
                  </a:cubicBezTo>
                  <a:lnTo>
                    <a:pt x="3067" y="1050"/>
                  </a:lnTo>
                  <a:lnTo>
                    <a:pt x="2928" y="1022"/>
                  </a:lnTo>
                  <a:lnTo>
                    <a:pt x="2497" y="2443"/>
                  </a:lnTo>
                  <a:lnTo>
                    <a:pt x="2497" y="2443"/>
                  </a:lnTo>
                  <a:cubicBezTo>
                    <a:pt x="1740" y="2178"/>
                    <a:pt x="1034" y="1738"/>
                    <a:pt x="494" y="1144"/>
                  </a:cubicBezTo>
                  <a:lnTo>
                    <a:pt x="494" y="1144"/>
                  </a:lnTo>
                  <a:lnTo>
                    <a:pt x="1375" y="330"/>
                  </a:lnTo>
                  <a:lnTo>
                    <a:pt x="1375" y="330"/>
                  </a:lnTo>
                  <a:cubicBezTo>
                    <a:pt x="1678" y="637"/>
                    <a:pt x="2033" y="918"/>
                    <a:pt x="2426" y="1099"/>
                  </a:cubicBezTo>
                  <a:lnTo>
                    <a:pt x="2426" y="1099"/>
                  </a:lnTo>
                  <a:lnTo>
                    <a:pt x="2130" y="1752"/>
                  </a:lnTo>
                  <a:lnTo>
                    <a:pt x="2130" y="1752"/>
                  </a:lnTo>
                  <a:cubicBezTo>
                    <a:pt x="1816" y="1603"/>
                    <a:pt x="1519" y="1397"/>
                    <a:pt x="1238" y="1185"/>
                  </a:cubicBezTo>
                  <a:lnTo>
                    <a:pt x="1238" y="1185"/>
                  </a:lnTo>
                  <a:lnTo>
                    <a:pt x="1332" y="1084"/>
                  </a:lnTo>
                  <a:lnTo>
                    <a:pt x="1332" y="1084"/>
                  </a:lnTo>
                  <a:cubicBezTo>
                    <a:pt x="1523" y="1230"/>
                    <a:pt x="1737" y="1366"/>
                    <a:pt x="1934" y="1519"/>
                  </a:cubicBezTo>
                  <a:lnTo>
                    <a:pt x="2100" y="1271"/>
                  </a:lnTo>
                  <a:cubicBezTo>
                    <a:pt x="1824" y="1133"/>
                    <a:pt x="1603" y="967"/>
                    <a:pt x="1382" y="746"/>
                  </a:cubicBezTo>
                  <a:lnTo>
                    <a:pt x="1271" y="635"/>
                  </a:lnTo>
                  <a:lnTo>
                    <a:pt x="774" y="1215"/>
                  </a:lnTo>
                  <a:lnTo>
                    <a:pt x="857" y="1326"/>
                  </a:lnTo>
                  <a:cubicBezTo>
                    <a:pt x="1216" y="1657"/>
                    <a:pt x="1630" y="1906"/>
                    <a:pt x="2072" y="2127"/>
                  </a:cubicBezTo>
                  <a:lnTo>
                    <a:pt x="2210" y="2210"/>
                  </a:lnTo>
                  <a:lnTo>
                    <a:pt x="2735" y="1022"/>
                  </a:lnTo>
                  <a:lnTo>
                    <a:pt x="2597" y="967"/>
                  </a:lnTo>
                  <a:cubicBezTo>
                    <a:pt x="2155" y="746"/>
                    <a:pt x="1741" y="470"/>
                    <a:pt x="1409" y="83"/>
                  </a:cubicBezTo>
                  <a:lnTo>
                    <a:pt x="13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5"/>
            <p:cNvSpPr/>
            <p:nvPr/>
          </p:nvSpPr>
          <p:spPr>
            <a:xfrm>
              <a:off x="5761975" y="1781025"/>
              <a:ext cx="59425" cy="143650"/>
            </a:xfrm>
            <a:custGeom>
              <a:avLst/>
              <a:gdLst/>
              <a:ahLst/>
              <a:cxnLst/>
              <a:rect l="l" t="t" r="r" b="b"/>
              <a:pathLst>
                <a:path w="2377" h="5746" extrusionOk="0">
                  <a:moveTo>
                    <a:pt x="747" y="1"/>
                  </a:moveTo>
                  <a:lnTo>
                    <a:pt x="691" y="139"/>
                  </a:lnTo>
                  <a:cubicBezTo>
                    <a:pt x="664" y="166"/>
                    <a:pt x="609" y="222"/>
                    <a:pt x="581" y="304"/>
                  </a:cubicBezTo>
                  <a:lnTo>
                    <a:pt x="526" y="470"/>
                  </a:lnTo>
                  <a:cubicBezTo>
                    <a:pt x="470" y="581"/>
                    <a:pt x="415" y="691"/>
                    <a:pt x="388" y="774"/>
                  </a:cubicBezTo>
                  <a:cubicBezTo>
                    <a:pt x="305" y="995"/>
                    <a:pt x="194" y="1243"/>
                    <a:pt x="167" y="1464"/>
                  </a:cubicBezTo>
                  <a:cubicBezTo>
                    <a:pt x="29" y="1934"/>
                    <a:pt x="1" y="2403"/>
                    <a:pt x="1" y="2901"/>
                  </a:cubicBezTo>
                  <a:lnTo>
                    <a:pt x="1" y="3039"/>
                  </a:lnTo>
                  <a:lnTo>
                    <a:pt x="1493" y="3039"/>
                  </a:lnTo>
                  <a:cubicBezTo>
                    <a:pt x="1495" y="3158"/>
                    <a:pt x="1500" y="3278"/>
                    <a:pt x="1520" y="3398"/>
                  </a:cubicBezTo>
                  <a:lnTo>
                    <a:pt x="1548" y="3536"/>
                  </a:lnTo>
                  <a:lnTo>
                    <a:pt x="1548" y="3619"/>
                  </a:lnTo>
                  <a:lnTo>
                    <a:pt x="1603" y="3674"/>
                  </a:lnTo>
                  <a:lnTo>
                    <a:pt x="1658" y="3923"/>
                  </a:lnTo>
                  <a:cubicBezTo>
                    <a:pt x="1754" y="4187"/>
                    <a:pt x="1872" y="4494"/>
                    <a:pt x="2010" y="4751"/>
                  </a:cubicBezTo>
                  <a:lnTo>
                    <a:pt x="2010" y="4751"/>
                  </a:lnTo>
                  <a:lnTo>
                    <a:pt x="925" y="5411"/>
                  </a:lnTo>
                  <a:lnTo>
                    <a:pt x="925" y="5411"/>
                  </a:lnTo>
                  <a:cubicBezTo>
                    <a:pt x="607" y="4881"/>
                    <a:pt x="412" y="4328"/>
                    <a:pt x="302" y="3736"/>
                  </a:cubicBezTo>
                  <a:lnTo>
                    <a:pt x="302" y="3736"/>
                  </a:lnTo>
                  <a:lnTo>
                    <a:pt x="1051" y="3619"/>
                  </a:lnTo>
                  <a:lnTo>
                    <a:pt x="1051" y="3674"/>
                  </a:lnTo>
                  <a:lnTo>
                    <a:pt x="1078" y="3757"/>
                  </a:lnTo>
                  <a:lnTo>
                    <a:pt x="1133" y="4061"/>
                  </a:lnTo>
                  <a:lnTo>
                    <a:pt x="1244" y="4364"/>
                  </a:lnTo>
                  <a:cubicBezTo>
                    <a:pt x="1244" y="4420"/>
                    <a:pt x="1271" y="4475"/>
                    <a:pt x="1327" y="4558"/>
                  </a:cubicBezTo>
                  <a:lnTo>
                    <a:pt x="1116" y="4655"/>
                  </a:lnTo>
                  <a:lnTo>
                    <a:pt x="1116" y="4655"/>
                  </a:lnTo>
                  <a:cubicBezTo>
                    <a:pt x="1102" y="4624"/>
                    <a:pt x="1090" y="4597"/>
                    <a:pt x="1078" y="4585"/>
                  </a:cubicBezTo>
                  <a:lnTo>
                    <a:pt x="968" y="4337"/>
                  </a:lnTo>
                  <a:cubicBezTo>
                    <a:pt x="912" y="4199"/>
                    <a:pt x="857" y="4033"/>
                    <a:pt x="830" y="3867"/>
                  </a:cubicBezTo>
                  <a:lnTo>
                    <a:pt x="553" y="3923"/>
                  </a:lnTo>
                  <a:cubicBezTo>
                    <a:pt x="581" y="4088"/>
                    <a:pt x="636" y="4282"/>
                    <a:pt x="691" y="4447"/>
                  </a:cubicBezTo>
                  <a:lnTo>
                    <a:pt x="702" y="4441"/>
                  </a:lnTo>
                  <a:lnTo>
                    <a:pt x="702" y="4441"/>
                  </a:lnTo>
                  <a:lnTo>
                    <a:pt x="802" y="4641"/>
                  </a:lnTo>
                  <a:cubicBezTo>
                    <a:pt x="830" y="4751"/>
                    <a:pt x="857" y="4834"/>
                    <a:pt x="912" y="4889"/>
                  </a:cubicBezTo>
                  <a:lnTo>
                    <a:pt x="968" y="5027"/>
                  </a:lnTo>
                  <a:lnTo>
                    <a:pt x="1686" y="4696"/>
                  </a:lnTo>
                  <a:lnTo>
                    <a:pt x="1548" y="4420"/>
                  </a:lnTo>
                  <a:cubicBezTo>
                    <a:pt x="1548" y="4364"/>
                    <a:pt x="1520" y="4337"/>
                    <a:pt x="1520" y="4282"/>
                  </a:cubicBezTo>
                  <a:cubicBezTo>
                    <a:pt x="1492" y="4171"/>
                    <a:pt x="1465" y="4061"/>
                    <a:pt x="1410" y="4005"/>
                  </a:cubicBezTo>
                  <a:lnTo>
                    <a:pt x="1354" y="3674"/>
                  </a:lnTo>
                  <a:lnTo>
                    <a:pt x="1354" y="3619"/>
                  </a:lnTo>
                  <a:lnTo>
                    <a:pt x="1354" y="3536"/>
                  </a:lnTo>
                  <a:lnTo>
                    <a:pt x="1327" y="3398"/>
                  </a:lnTo>
                  <a:lnTo>
                    <a:pt x="1271" y="3260"/>
                  </a:lnTo>
                  <a:lnTo>
                    <a:pt x="1" y="3453"/>
                  </a:lnTo>
                  <a:lnTo>
                    <a:pt x="29" y="3591"/>
                  </a:lnTo>
                  <a:cubicBezTo>
                    <a:pt x="139" y="4309"/>
                    <a:pt x="415" y="5000"/>
                    <a:pt x="802" y="5663"/>
                  </a:cubicBezTo>
                  <a:lnTo>
                    <a:pt x="857" y="5745"/>
                  </a:lnTo>
                  <a:lnTo>
                    <a:pt x="2376" y="4834"/>
                  </a:lnTo>
                  <a:lnTo>
                    <a:pt x="2321" y="4723"/>
                  </a:lnTo>
                  <a:cubicBezTo>
                    <a:pt x="2155" y="4447"/>
                    <a:pt x="2017" y="4171"/>
                    <a:pt x="1934" y="3867"/>
                  </a:cubicBezTo>
                  <a:lnTo>
                    <a:pt x="1879" y="3619"/>
                  </a:lnTo>
                  <a:lnTo>
                    <a:pt x="1879" y="3536"/>
                  </a:lnTo>
                  <a:lnTo>
                    <a:pt x="1879" y="3481"/>
                  </a:lnTo>
                  <a:lnTo>
                    <a:pt x="1824" y="3343"/>
                  </a:lnTo>
                  <a:cubicBezTo>
                    <a:pt x="1796" y="3204"/>
                    <a:pt x="1796" y="3039"/>
                    <a:pt x="1796" y="2845"/>
                  </a:cubicBezTo>
                  <a:lnTo>
                    <a:pt x="1796" y="2707"/>
                  </a:lnTo>
                  <a:lnTo>
                    <a:pt x="307" y="2707"/>
                  </a:lnTo>
                  <a:cubicBezTo>
                    <a:pt x="317" y="2311"/>
                    <a:pt x="374" y="1916"/>
                    <a:pt x="498" y="1520"/>
                  </a:cubicBezTo>
                  <a:cubicBezTo>
                    <a:pt x="526" y="1299"/>
                    <a:pt x="609" y="1105"/>
                    <a:pt x="691" y="857"/>
                  </a:cubicBezTo>
                  <a:cubicBezTo>
                    <a:pt x="719" y="746"/>
                    <a:pt x="802" y="636"/>
                    <a:pt x="830" y="525"/>
                  </a:cubicBezTo>
                  <a:lnTo>
                    <a:pt x="902" y="380"/>
                  </a:lnTo>
                  <a:lnTo>
                    <a:pt x="902" y="380"/>
                  </a:lnTo>
                  <a:lnTo>
                    <a:pt x="1898" y="964"/>
                  </a:lnTo>
                  <a:lnTo>
                    <a:pt x="1898" y="964"/>
                  </a:lnTo>
                  <a:cubicBezTo>
                    <a:pt x="1686" y="1337"/>
                    <a:pt x="1550" y="1760"/>
                    <a:pt x="1505" y="2172"/>
                  </a:cubicBezTo>
                  <a:lnTo>
                    <a:pt x="1505" y="2172"/>
                  </a:lnTo>
                  <a:lnTo>
                    <a:pt x="784" y="2112"/>
                  </a:lnTo>
                  <a:lnTo>
                    <a:pt x="784" y="2112"/>
                  </a:lnTo>
                  <a:cubicBezTo>
                    <a:pt x="822" y="1742"/>
                    <a:pt x="924" y="1390"/>
                    <a:pt x="1050" y="1055"/>
                  </a:cubicBezTo>
                  <a:lnTo>
                    <a:pt x="1050" y="1055"/>
                  </a:lnTo>
                  <a:lnTo>
                    <a:pt x="1225" y="1132"/>
                  </a:lnTo>
                  <a:lnTo>
                    <a:pt x="1225" y="1132"/>
                  </a:lnTo>
                  <a:cubicBezTo>
                    <a:pt x="1193" y="1234"/>
                    <a:pt x="1163" y="1342"/>
                    <a:pt x="1106" y="1437"/>
                  </a:cubicBezTo>
                  <a:cubicBezTo>
                    <a:pt x="1078" y="1575"/>
                    <a:pt x="1051" y="1713"/>
                    <a:pt x="995" y="1879"/>
                  </a:cubicBezTo>
                  <a:lnTo>
                    <a:pt x="1299" y="2072"/>
                  </a:lnTo>
                  <a:cubicBezTo>
                    <a:pt x="1354" y="1934"/>
                    <a:pt x="1382" y="1796"/>
                    <a:pt x="1410" y="1603"/>
                  </a:cubicBezTo>
                  <a:cubicBezTo>
                    <a:pt x="1492" y="1464"/>
                    <a:pt x="1520" y="1326"/>
                    <a:pt x="1575" y="1188"/>
                  </a:cubicBezTo>
                  <a:lnTo>
                    <a:pt x="1658" y="1050"/>
                  </a:lnTo>
                  <a:lnTo>
                    <a:pt x="940" y="746"/>
                  </a:lnTo>
                  <a:lnTo>
                    <a:pt x="857" y="884"/>
                  </a:lnTo>
                  <a:cubicBezTo>
                    <a:pt x="691" y="1326"/>
                    <a:pt x="553" y="1796"/>
                    <a:pt x="470" y="2265"/>
                  </a:cubicBezTo>
                  <a:lnTo>
                    <a:pt x="470" y="2403"/>
                  </a:lnTo>
                  <a:lnTo>
                    <a:pt x="1769" y="2542"/>
                  </a:lnTo>
                  <a:lnTo>
                    <a:pt x="1769" y="2403"/>
                  </a:lnTo>
                  <a:cubicBezTo>
                    <a:pt x="1824" y="1934"/>
                    <a:pt x="1962" y="1437"/>
                    <a:pt x="2211" y="1023"/>
                  </a:cubicBezTo>
                  <a:lnTo>
                    <a:pt x="2266" y="884"/>
                  </a:lnTo>
                  <a:lnTo>
                    <a:pt x="7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5"/>
            <p:cNvSpPr/>
            <p:nvPr/>
          </p:nvSpPr>
          <p:spPr>
            <a:xfrm>
              <a:off x="5790300" y="1717500"/>
              <a:ext cx="136725" cy="76675"/>
            </a:xfrm>
            <a:custGeom>
              <a:avLst/>
              <a:gdLst/>
              <a:ahLst/>
              <a:cxnLst/>
              <a:rect l="l" t="t" r="r" b="b"/>
              <a:pathLst>
                <a:path w="5469" h="3067" extrusionOk="0">
                  <a:moveTo>
                    <a:pt x="3922" y="1"/>
                  </a:moveTo>
                  <a:cubicBezTo>
                    <a:pt x="3674" y="1"/>
                    <a:pt x="3425" y="56"/>
                    <a:pt x="3177" y="83"/>
                  </a:cubicBezTo>
                  <a:cubicBezTo>
                    <a:pt x="3038" y="111"/>
                    <a:pt x="2956" y="139"/>
                    <a:pt x="2845" y="139"/>
                  </a:cubicBezTo>
                  <a:cubicBezTo>
                    <a:pt x="2735" y="194"/>
                    <a:pt x="2597" y="222"/>
                    <a:pt x="2486" y="249"/>
                  </a:cubicBezTo>
                  <a:lnTo>
                    <a:pt x="2348" y="277"/>
                  </a:lnTo>
                  <a:lnTo>
                    <a:pt x="2818" y="1713"/>
                  </a:lnTo>
                  <a:lnTo>
                    <a:pt x="2707" y="1741"/>
                  </a:lnTo>
                  <a:lnTo>
                    <a:pt x="2458" y="1851"/>
                  </a:lnTo>
                  <a:cubicBezTo>
                    <a:pt x="2431" y="1851"/>
                    <a:pt x="2403" y="1879"/>
                    <a:pt x="2348" y="1906"/>
                  </a:cubicBezTo>
                  <a:lnTo>
                    <a:pt x="2265" y="1989"/>
                  </a:lnTo>
                  <a:cubicBezTo>
                    <a:pt x="2182" y="2017"/>
                    <a:pt x="2127" y="2044"/>
                    <a:pt x="2044" y="2127"/>
                  </a:cubicBezTo>
                  <a:lnTo>
                    <a:pt x="1630" y="2431"/>
                  </a:lnTo>
                  <a:cubicBezTo>
                    <a:pt x="1526" y="2514"/>
                    <a:pt x="1439" y="2612"/>
                    <a:pt x="1343" y="2714"/>
                  </a:cubicBezTo>
                  <a:lnTo>
                    <a:pt x="1343" y="2714"/>
                  </a:lnTo>
                  <a:lnTo>
                    <a:pt x="428" y="1933"/>
                  </a:lnTo>
                  <a:lnTo>
                    <a:pt x="428" y="1933"/>
                  </a:lnTo>
                  <a:cubicBezTo>
                    <a:pt x="822" y="1492"/>
                    <a:pt x="1295" y="1115"/>
                    <a:pt x="1811" y="837"/>
                  </a:cubicBezTo>
                  <a:lnTo>
                    <a:pt x="1811" y="837"/>
                  </a:lnTo>
                  <a:lnTo>
                    <a:pt x="2116" y="1466"/>
                  </a:lnTo>
                  <a:lnTo>
                    <a:pt x="2116" y="1466"/>
                  </a:lnTo>
                  <a:cubicBezTo>
                    <a:pt x="1823" y="1630"/>
                    <a:pt x="1536" y="1789"/>
                    <a:pt x="1292" y="2003"/>
                  </a:cubicBezTo>
                  <a:lnTo>
                    <a:pt x="1292" y="2003"/>
                  </a:lnTo>
                  <a:lnTo>
                    <a:pt x="1155" y="1854"/>
                  </a:lnTo>
                  <a:lnTo>
                    <a:pt x="1155" y="1854"/>
                  </a:lnTo>
                  <a:cubicBezTo>
                    <a:pt x="1248" y="1771"/>
                    <a:pt x="1335" y="1671"/>
                    <a:pt x="1437" y="1630"/>
                  </a:cubicBezTo>
                  <a:lnTo>
                    <a:pt x="1630" y="1492"/>
                  </a:lnTo>
                  <a:lnTo>
                    <a:pt x="1851" y="1354"/>
                  </a:lnTo>
                  <a:lnTo>
                    <a:pt x="1713" y="1105"/>
                  </a:lnTo>
                  <a:lnTo>
                    <a:pt x="1492" y="1244"/>
                  </a:lnTo>
                  <a:lnTo>
                    <a:pt x="1298" y="1409"/>
                  </a:lnTo>
                  <a:cubicBezTo>
                    <a:pt x="1160" y="1520"/>
                    <a:pt x="1022" y="1658"/>
                    <a:pt x="857" y="1768"/>
                  </a:cubicBezTo>
                  <a:lnTo>
                    <a:pt x="774" y="1879"/>
                  </a:lnTo>
                  <a:lnTo>
                    <a:pt x="1326" y="2459"/>
                  </a:lnTo>
                  <a:lnTo>
                    <a:pt x="1437" y="2348"/>
                  </a:lnTo>
                  <a:cubicBezTo>
                    <a:pt x="1685" y="2072"/>
                    <a:pt x="2044" y="1824"/>
                    <a:pt x="2431" y="1658"/>
                  </a:cubicBezTo>
                  <a:lnTo>
                    <a:pt x="2569" y="1603"/>
                  </a:lnTo>
                  <a:lnTo>
                    <a:pt x="1961" y="415"/>
                  </a:lnTo>
                  <a:lnTo>
                    <a:pt x="1823" y="498"/>
                  </a:lnTo>
                  <a:cubicBezTo>
                    <a:pt x="1188" y="802"/>
                    <a:pt x="580" y="1271"/>
                    <a:pt x="111" y="1824"/>
                  </a:cubicBezTo>
                  <a:lnTo>
                    <a:pt x="0" y="1934"/>
                  </a:lnTo>
                  <a:lnTo>
                    <a:pt x="1354" y="3066"/>
                  </a:lnTo>
                  <a:lnTo>
                    <a:pt x="1464" y="2984"/>
                  </a:lnTo>
                  <a:cubicBezTo>
                    <a:pt x="1547" y="2845"/>
                    <a:pt x="1658" y="2735"/>
                    <a:pt x="1796" y="2624"/>
                  </a:cubicBezTo>
                  <a:cubicBezTo>
                    <a:pt x="1906" y="2514"/>
                    <a:pt x="2044" y="2431"/>
                    <a:pt x="2182" y="2321"/>
                  </a:cubicBezTo>
                  <a:cubicBezTo>
                    <a:pt x="2238" y="2293"/>
                    <a:pt x="2320" y="2238"/>
                    <a:pt x="2376" y="2183"/>
                  </a:cubicBezTo>
                  <a:lnTo>
                    <a:pt x="2469" y="2112"/>
                  </a:lnTo>
                  <a:lnTo>
                    <a:pt x="2469" y="2112"/>
                  </a:lnTo>
                  <a:lnTo>
                    <a:pt x="2486" y="2155"/>
                  </a:lnTo>
                  <a:cubicBezTo>
                    <a:pt x="2514" y="2155"/>
                    <a:pt x="2569" y="2100"/>
                    <a:pt x="2597" y="2072"/>
                  </a:cubicBezTo>
                  <a:lnTo>
                    <a:pt x="2790" y="1962"/>
                  </a:lnTo>
                  <a:lnTo>
                    <a:pt x="3038" y="1906"/>
                  </a:lnTo>
                  <a:lnTo>
                    <a:pt x="3177" y="1879"/>
                  </a:lnTo>
                  <a:lnTo>
                    <a:pt x="2703" y="459"/>
                  </a:lnTo>
                  <a:lnTo>
                    <a:pt x="2703" y="459"/>
                  </a:lnTo>
                  <a:lnTo>
                    <a:pt x="2900" y="387"/>
                  </a:lnTo>
                  <a:cubicBezTo>
                    <a:pt x="3011" y="360"/>
                    <a:pt x="3149" y="304"/>
                    <a:pt x="3259" y="304"/>
                  </a:cubicBezTo>
                  <a:cubicBezTo>
                    <a:pt x="3508" y="277"/>
                    <a:pt x="3701" y="249"/>
                    <a:pt x="3895" y="249"/>
                  </a:cubicBezTo>
                  <a:lnTo>
                    <a:pt x="4226" y="249"/>
                  </a:lnTo>
                  <a:cubicBezTo>
                    <a:pt x="4518" y="249"/>
                    <a:pt x="4831" y="271"/>
                    <a:pt x="5128" y="332"/>
                  </a:cubicBezTo>
                  <a:lnTo>
                    <a:pt x="5128" y="332"/>
                  </a:lnTo>
                  <a:lnTo>
                    <a:pt x="4865" y="1493"/>
                  </a:lnTo>
                  <a:lnTo>
                    <a:pt x="4865" y="1493"/>
                  </a:lnTo>
                  <a:cubicBezTo>
                    <a:pt x="4644" y="1464"/>
                    <a:pt x="4426" y="1464"/>
                    <a:pt x="4226" y="1464"/>
                  </a:cubicBezTo>
                  <a:cubicBezTo>
                    <a:pt x="4002" y="1464"/>
                    <a:pt x="3796" y="1483"/>
                    <a:pt x="3594" y="1504"/>
                  </a:cubicBezTo>
                  <a:lnTo>
                    <a:pt x="3594" y="1504"/>
                  </a:lnTo>
                  <a:lnTo>
                    <a:pt x="3451" y="768"/>
                  </a:lnTo>
                  <a:lnTo>
                    <a:pt x="3451" y="768"/>
                  </a:lnTo>
                  <a:cubicBezTo>
                    <a:pt x="3716" y="711"/>
                    <a:pt x="3995" y="691"/>
                    <a:pt x="4254" y="691"/>
                  </a:cubicBezTo>
                  <a:cubicBezTo>
                    <a:pt x="4343" y="691"/>
                    <a:pt x="4432" y="691"/>
                    <a:pt x="4522" y="699"/>
                  </a:cubicBezTo>
                  <a:lnTo>
                    <a:pt x="4522" y="699"/>
                  </a:lnTo>
                  <a:lnTo>
                    <a:pt x="4502" y="967"/>
                  </a:lnTo>
                  <a:lnTo>
                    <a:pt x="3922" y="967"/>
                  </a:lnTo>
                  <a:cubicBezTo>
                    <a:pt x="3839" y="967"/>
                    <a:pt x="3729" y="967"/>
                    <a:pt x="3674" y="995"/>
                  </a:cubicBezTo>
                  <a:lnTo>
                    <a:pt x="3701" y="1326"/>
                  </a:lnTo>
                  <a:cubicBezTo>
                    <a:pt x="3784" y="1326"/>
                    <a:pt x="3839" y="1326"/>
                    <a:pt x="3922" y="1299"/>
                  </a:cubicBezTo>
                  <a:lnTo>
                    <a:pt x="4696" y="1299"/>
                  </a:lnTo>
                  <a:lnTo>
                    <a:pt x="4779" y="498"/>
                  </a:lnTo>
                  <a:lnTo>
                    <a:pt x="4640" y="498"/>
                  </a:lnTo>
                  <a:cubicBezTo>
                    <a:pt x="4502" y="498"/>
                    <a:pt x="4337" y="470"/>
                    <a:pt x="4199" y="470"/>
                  </a:cubicBezTo>
                  <a:cubicBezTo>
                    <a:pt x="3839" y="470"/>
                    <a:pt x="3536" y="498"/>
                    <a:pt x="3177" y="553"/>
                  </a:cubicBezTo>
                  <a:lnTo>
                    <a:pt x="3038" y="608"/>
                  </a:lnTo>
                  <a:lnTo>
                    <a:pt x="3315" y="1879"/>
                  </a:lnTo>
                  <a:lnTo>
                    <a:pt x="3453" y="1851"/>
                  </a:lnTo>
                  <a:cubicBezTo>
                    <a:pt x="3701" y="1796"/>
                    <a:pt x="3950" y="1768"/>
                    <a:pt x="4199" y="1768"/>
                  </a:cubicBezTo>
                  <a:cubicBezTo>
                    <a:pt x="4419" y="1768"/>
                    <a:pt x="4696" y="1796"/>
                    <a:pt x="4944" y="1851"/>
                  </a:cubicBezTo>
                  <a:lnTo>
                    <a:pt x="5082" y="1879"/>
                  </a:lnTo>
                  <a:lnTo>
                    <a:pt x="5469" y="139"/>
                  </a:lnTo>
                  <a:lnTo>
                    <a:pt x="5331" y="111"/>
                  </a:lnTo>
                  <a:cubicBezTo>
                    <a:pt x="4972" y="56"/>
                    <a:pt x="4613" y="1"/>
                    <a:pt x="42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5"/>
            <p:cNvSpPr/>
            <p:nvPr/>
          </p:nvSpPr>
          <p:spPr>
            <a:xfrm>
              <a:off x="5927700" y="1729925"/>
              <a:ext cx="100850" cy="115350"/>
            </a:xfrm>
            <a:custGeom>
              <a:avLst/>
              <a:gdLst/>
              <a:ahLst/>
              <a:cxnLst/>
              <a:rect l="l" t="t" r="r" b="b"/>
              <a:pathLst>
                <a:path w="4034" h="4614" extrusionOk="0">
                  <a:moveTo>
                    <a:pt x="2820" y="2933"/>
                  </a:moveTo>
                  <a:lnTo>
                    <a:pt x="2901" y="3094"/>
                  </a:lnTo>
                  <a:lnTo>
                    <a:pt x="2956" y="3287"/>
                  </a:lnTo>
                  <a:cubicBezTo>
                    <a:pt x="3011" y="3315"/>
                    <a:pt x="3011" y="3370"/>
                    <a:pt x="3039" y="3453"/>
                  </a:cubicBezTo>
                  <a:lnTo>
                    <a:pt x="3149" y="3757"/>
                  </a:lnTo>
                  <a:lnTo>
                    <a:pt x="3177" y="3978"/>
                  </a:lnTo>
                  <a:lnTo>
                    <a:pt x="2973" y="4009"/>
                  </a:lnTo>
                  <a:lnTo>
                    <a:pt x="2973" y="4009"/>
                  </a:lnTo>
                  <a:cubicBezTo>
                    <a:pt x="2895" y="3744"/>
                    <a:pt x="2798" y="3468"/>
                    <a:pt x="2680" y="3232"/>
                  </a:cubicBezTo>
                  <a:lnTo>
                    <a:pt x="2408" y="3158"/>
                  </a:lnTo>
                  <a:lnTo>
                    <a:pt x="2408" y="3158"/>
                  </a:lnTo>
                  <a:lnTo>
                    <a:pt x="2820" y="2933"/>
                  </a:lnTo>
                  <a:close/>
                  <a:moveTo>
                    <a:pt x="2956" y="2105"/>
                  </a:moveTo>
                  <a:cubicBezTo>
                    <a:pt x="3431" y="2788"/>
                    <a:pt x="3707" y="3557"/>
                    <a:pt x="3823" y="4351"/>
                  </a:cubicBezTo>
                  <a:lnTo>
                    <a:pt x="3823" y="4351"/>
                  </a:lnTo>
                  <a:lnTo>
                    <a:pt x="2598" y="4465"/>
                  </a:lnTo>
                  <a:lnTo>
                    <a:pt x="2598" y="4465"/>
                  </a:lnTo>
                  <a:cubicBezTo>
                    <a:pt x="2522" y="4059"/>
                    <a:pt x="2403" y="3642"/>
                    <a:pt x="2200" y="3273"/>
                  </a:cubicBezTo>
                  <a:lnTo>
                    <a:pt x="2200" y="3273"/>
                  </a:lnTo>
                  <a:lnTo>
                    <a:pt x="2386" y="3170"/>
                  </a:lnTo>
                  <a:lnTo>
                    <a:pt x="2386" y="3170"/>
                  </a:lnTo>
                  <a:cubicBezTo>
                    <a:pt x="2518" y="3438"/>
                    <a:pt x="2598" y="3682"/>
                    <a:pt x="2652" y="3978"/>
                  </a:cubicBezTo>
                  <a:lnTo>
                    <a:pt x="2707" y="4116"/>
                  </a:lnTo>
                  <a:lnTo>
                    <a:pt x="2837" y="4082"/>
                  </a:lnTo>
                  <a:lnTo>
                    <a:pt x="2837" y="4082"/>
                  </a:lnTo>
                  <a:lnTo>
                    <a:pt x="2873" y="4171"/>
                  </a:lnTo>
                  <a:lnTo>
                    <a:pt x="3011" y="4144"/>
                  </a:lnTo>
                  <a:cubicBezTo>
                    <a:pt x="3002" y="4111"/>
                    <a:pt x="2993" y="4078"/>
                    <a:pt x="2983" y="4044"/>
                  </a:cubicBezTo>
                  <a:lnTo>
                    <a:pt x="2983" y="4044"/>
                  </a:lnTo>
                  <a:lnTo>
                    <a:pt x="3453" y="3923"/>
                  </a:lnTo>
                  <a:lnTo>
                    <a:pt x="3315" y="3453"/>
                  </a:lnTo>
                  <a:cubicBezTo>
                    <a:pt x="3287" y="3315"/>
                    <a:pt x="3260" y="3205"/>
                    <a:pt x="3204" y="3094"/>
                  </a:cubicBezTo>
                  <a:cubicBezTo>
                    <a:pt x="3177" y="3067"/>
                    <a:pt x="3177" y="3011"/>
                    <a:pt x="3149" y="2928"/>
                  </a:cubicBezTo>
                  <a:lnTo>
                    <a:pt x="3066" y="2763"/>
                  </a:lnTo>
                  <a:lnTo>
                    <a:pt x="3011" y="2597"/>
                  </a:lnTo>
                  <a:lnTo>
                    <a:pt x="2984" y="2514"/>
                  </a:lnTo>
                  <a:lnTo>
                    <a:pt x="2928" y="2459"/>
                  </a:lnTo>
                  <a:lnTo>
                    <a:pt x="2873" y="2348"/>
                  </a:lnTo>
                  <a:lnTo>
                    <a:pt x="1852" y="2910"/>
                  </a:lnTo>
                  <a:lnTo>
                    <a:pt x="1852" y="2910"/>
                  </a:lnTo>
                  <a:lnTo>
                    <a:pt x="2956" y="2105"/>
                  </a:lnTo>
                  <a:close/>
                  <a:moveTo>
                    <a:pt x="663" y="1"/>
                  </a:moveTo>
                  <a:lnTo>
                    <a:pt x="1" y="1630"/>
                  </a:lnTo>
                  <a:lnTo>
                    <a:pt x="139" y="1686"/>
                  </a:lnTo>
                  <a:cubicBezTo>
                    <a:pt x="443" y="1824"/>
                    <a:pt x="719" y="1962"/>
                    <a:pt x="967" y="2183"/>
                  </a:cubicBezTo>
                  <a:lnTo>
                    <a:pt x="1078" y="2238"/>
                  </a:lnTo>
                  <a:lnTo>
                    <a:pt x="1161" y="2321"/>
                  </a:lnTo>
                  <a:cubicBezTo>
                    <a:pt x="1243" y="2376"/>
                    <a:pt x="1299" y="2404"/>
                    <a:pt x="1354" y="2487"/>
                  </a:cubicBezTo>
                  <a:cubicBezTo>
                    <a:pt x="1437" y="2625"/>
                    <a:pt x="1575" y="2735"/>
                    <a:pt x="1658" y="2873"/>
                  </a:cubicBezTo>
                  <a:lnTo>
                    <a:pt x="1713" y="3011"/>
                  </a:lnTo>
                  <a:lnTo>
                    <a:pt x="1773" y="2968"/>
                  </a:lnTo>
                  <a:lnTo>
                    <a:pt x="1823" y="3094"/>
                  </a:lnTo>
                  <a:cubicBezTo>
                    <a:pt x="2072" y="3508"/>
                    <a:pt x="2238" y="4006"/>
                    <a:pt x="2265" y="4475"/>
                  </a:cubicBezTo>
                  <a:lnTo>
                    <a:pt x="2265" y="4613"/>
                  </a:lnTo>
                  <a:lnTo>
                    <a:pt x="2486" y="4592"/>
                  </a:lnTo>
                  <a:lnTo>
                    <a:pt x="2486" y="4592"/>
                  </a:lnTo>
                  <a:lnTo>
                    <a:pt x="2486" y="4613"/>
                  </a:lnTo>
                  <a:lnTo>
                    <a:pt x="2624" y="4613"/>
                  </a:lnTo>
                  <a:cubicBezTo>
                    <a:pt x="2623" y="4602"/>
                    <a:pt x="2621" y="4591"/>
                    <a:pt x="2619" y="4580"/>
                  </a:cubicBezTo>
                  <a:lnTo>
                    <a:pt x="2619" y="4580"/>
                  </a:lnTo>
                  <a:lnTo>
                    <a:pt x="3839" y="4466"/>
                  </a:lnTo>
                  <a:lnTo>
                    <a:pt x="3839" y="4466"/>
                  </a:lnTo>
                  <a:cubicBezTo>
                    <a:pt x="3839" y="4469"/>
                    <a:pt x="3839" y="4472"/>
                    <a:pt x="3840" y="4475"/>
                  </a:cubicBezTo>
                  <a:lnTo>
                    <a:pt x="3978" y="4475"/>
                  </a:lnTo>
                  <a:lnTo>
                    <a:pt x="3978" y="4453"/>
                  </a:lnTo>
                  <a:lnTo>
                    <a:pt x="3978" y="4453"/>
                  </a:lnTo>
                  <a:lnTo>
                    <a:pt x="4033" y="4447"/>
                  </a:lnTo>
                  <a:lnTo>
                    <a:pt x="4033" y="4309"/>
                  </a:lnTo>
                  <a:cubicBezTo>
                    <a:pt x="3923" y="3370"/>
                    <a:pt x="3591" y="2459"/>
                    <a:pt x="3011" y="1686"/>
                  </a:cubicBezTo>
                  <a:lnTo>
                    <a:pt x="2928" y="1575"/>
                  </a:lnTo>
                  <a:lnTo>
                    <a:pt x="1715" y="2478"/>
                  </a:lnTo>
                  <a:lnTo>
                    <a:pt x="1715" y="2478"/>
                  </a:lnTo>
                  <a:cubicBezTo>
                    <a:pt x="1623" y="2362"/>
                    <a:pt x="1522" y="2289"/>
                    <a:pt x="1437" y="2183"/>
                  </a:cubicBezTo>
                  <a:cubicBezTo>
                    <a:pt x="1382" y="2100"/>
                    <a:pt x="1299" y="2072"/>
                    <a:pt x="1271" y="1989"/>
                  </a:cubicBezTo>
                  <a:lnTo>
                    <a:pt x="1161" y="1934"/>
                  </a:lnTo>
                  <a:lnTo>
                    <a:pt x="1092" y="1865"/>
                  </a:lnTo>
                  <a:lnTo>
                    <a:pt x="1105" y="1851"/>
                  </a:lnTo>
                  <a:cubicBezTo>
                    <a:pt x="868" y="1637"/>
                    <a:pt x="610" y="1526"/>
                    <a:pt x="331" y="1411"/>
                  </a:cubicBezTo>
                  <a:lnTo>
                    <a:pt x="331" y="1411"/>
                  </a:lnTo>
                  <a:lnTo>
                    <a:pt x="768" y="318"/>
                  </a:lnTo>
                  <a:lnTo>
                    <a:pt x="768" y="318"/>
                  </a:lnTo>
                  <a:cubicBezTo>
                    <a:pt x="1316" y="563"/>
                    <a:pt x="1804" y="869"/>
                    <a:pt x="2234" y="1271"/>
                  </a:cubicBezTo>
                  <a:lnTo>
                    <a:pt x="2234" y="1271"/>
                  </a:lnTo>
                  <a:lnTo>
                    <a:pt x="1727" y="1758"/>
                  </a:lnTo>
                  <a:lnTo>
                    <a:pt x="1727" y="1758"/>
                  </a:lnTo>
                  <a:cubicBezTo>
                    <a:pt x="1481" y="1530"/>
                    <a:pt x="1205" y="1335"/>
                    <a:pt x="925" y="1174"/>
                  </a:cubicBezTo>
                  <a:lnTo>
                    <a:pt x="925" y="1174"/>
                  </a:lnTo>
                  <a:lnTo>
                    <a:pt x="1023" y="995"/>
                  </a:lnTo>
                  <a:lnTo>
                    <a:pt x="1133" y="1078"/>
                  </a:lnTo>
                  <a:cubicBezTo>
                    <a:pt x="1216" y="1133"/>
                    <a:pt x="1271" y="1161"/>
                    <a:pt x="1354" y="1216"/>
                  </a:cubicBezTo>
                  <a:lnTo>
                    <a:pt x="1547" y="1382"/>
                  </a:lnTo>
                  <a:lnTo>
                    <a:pt x="1658" y="1437"/>
                  </a:lnTo>
                  <a:lnTo>
                    <a:pt x="1768" y="1520"/>
                  </a:lnTo>
                  <a:lnTo>
                    <a:pt x="1934" y="1299"/>
                  </a:lnTo>
                  <a:lnTo>
                    <a:pt x="1823" y="1244"/>
                  </a:lnTo>
                  <a:lnTo>
                    <a:pt x="1713" y="1161"/>
                  </a:lnTo>
                  <a:lnTo>
                    <a:pt x="1536" y="1034"/>
                  </a:lnTo>
                  <a:lnTo>
                    <a:pt x="1536" y="1034"/>
                  </a:lnTo>
                  <a:lnTo>
                    <a:pt x="1547" y="1023"/>
                  </a:lnTo>
                  <a:cubicBezTo>
                    <a:pt x="1492" y="967"/>
                    <a:pt x="1382" y="940"/>
                    <a:pt x="1299" y="885"/>
                  </a:cubicBezTo>
                  <a:lnTo>
                    <a:pt x="1105" y="747"/>
                  </a:lnTo>
                  <a:lnTo>
                    <a:pt x="967" y="691"/>
                  </a:lnTo>
                  <a:lnTo>
                    <a:pt x="581" y="1382"/>
                  </a:lnTo>
                  <a:lnTo>
                    <a:pt x="719" y="1437"/>
                  </a:lnTo>
                  <a:cubicBezTo>
                    <a:pt x="1078" y="1658"/>
                    <a:pt x="1409" y="1907"/>
                    <a:pt x="1685" y="2183"/>
                  </a:cubicBezTo>
                  <a:lnTo>
                    <a:pt x="1796" y="2266"/>
                  </a:lnTo>
                  <a:lnTo>
                    <a:pt x="2735" y="1382"/>
                  </a:lnTo>
                  <a:lnTo>
                    <a:pt x="2624" y="1271"/>
                  </a:lnTo>
                  <a:cubicBezTo>
                    <a:pt x="2100" y="747"/>
                    <a:pt x="1492" y="332"/>
                    <a:pt x="802" y="56"/>
                  </a:cubicBezTo>
                  <a:lnTo>
                    <a:pt x="6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5"/>
            <p:cNvSpPr/>
            <p:nvPr/>
          </p:nvSpPr>
          <p:spPr>
            <a:xfrm>
              <a:off x="5831025" y="1787250"/>
              <a:ext cx="127775" cy="127750"/>
            </a:xfrm>
            <a:custGeom>
              <a:avLst/>
              <a:gdLst/>
              <a:ahLst/>
              <a:cxnLst/>
              <a:rect l="l" t="t" r="r" b="b"/>
              <a:pathLst>
                <a:path w="5111" h="5110" extrusionOk="0">
                  <a:moveTo>
                    <a:pt x="2570" y="0"/>
                  </a:moveTo>
                  <a:cubicBezTo>
                    <a:pt x="1133" y="0"/>
                    <a:pt x="1" y="1160"/>
                    <a:pt x="1" y="2569"/>
                  </a:cubicBezTo>
                  <a:cubicBezTo>
                    <a:pt x="1" y="3977"/>
                    <a:pt x="1133" y="5110"/>
                    <a:pt x="2570" y="5110"/>
                  </a:cubicBezTo>
                  <a:cubicBezTo>
                    <a:pt x="3978" y="5110"/>
                    <a:pt x="5110" y="3977"/>
                    <a:pt x="5110" y="2569"/>
                  </a:cubicBezTo>
                  <a:cubicBezTo>
                    <a:pt x="5110" y="1160"/>
                    <a:pt x="3978" y="0"/>
                    <a:pt x="25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 name="Google Shape;1191;p55"/>
          <p:cNvGrpSpPr/>
          <p:nvPr/>
        </p:nvGrpSpPr>
        <p:grpSpPr>
          <a:xfrm>
            <a:off x="6658387" y="4172107"/>
            <a:ext cx="1692002" cy="1038172"/>
            <a:chOff x="2485075" y="3488275"/>
            <a:chExt cx="781525" cy="479525"/>
          </a:xfrm>
        </p:grpSpPr>
        <p:sp>
          <p:nvSpPr>
            <p:cNvPr id="1192" name="Google Shape;1192;p55"/>
            <p:cNvSpPr/>
            <p:nvPr/>
          </p:nvSpPr>
          <p:spPr>
            <a:xfrm>
              <a:off x="3116050" y="3711050"/>
              <a:ext cx="144325" cy="194050"/>
            </a:xfrm>
            <a:custGeom>
              <a:avLst/>
              <a:gdLst/>
              <a:ahLst/>
              <a:cxnLst/>
              <a:rect l="l" t="t" r="r" b="b"/>
              <a:pathLst>
                <a:path w="5773" h="7762" extrusionOk="0">
                  <a:moveTo>
                    <a:pt x="1548" y="1"/>
                  </a:moveTo>
                  <a:cubicBezTo>
                    <a:pt x="1480" y="1"/>
                    <a:pt x="1406" y="8"/>
                    <a:pt x="1326" y="23"/>
                  </a:cubicBezTo>
                  <a:cubicBezTo>
                    <a:pt x="608" y="161"/>
                    <a:pt x="498" y="1293"/>
                    <a:pt x="498" y="1404"/>
                  </a:cubicBezTo>
                  <a:cubicBezTo>
                    <a:pt x="1" y="4166"/>
                    <a:pt x="1022" y="6375"/>
                    <a:pt x="1464" y="6790"/>
                  </a:cubicBezTo>
                  <a:cubicBezTo>
                    <a:pt x="1856" y="7156"/>
                    <a:pt x="2615" y="7761"/>
                    <a:pt x="3282" y="7761"/>
                  </a:cubicBezTo>
                  <a:cubicBezTo>
                    <a:pt x="3368" y="7761"/>
                    <a:pt x="3453" y="7751"/>
                    <a:pt x="3536" y="7729"/>
                  </a:cubicBezTo>
                  <a:cubicBezTo>
                    <a:pt x="4254" y="7508"/>
                    <a:pt x="4116" y="6652"/>
                    <a:pt x="4116" y="6652"/>
                  </a:cubicBezTo>
                  <a:cubicBezTo>
                    <a:pt x="4116" y="6652"/>
                    <a:pt x="5359" y="6541"/>
                    <a:pt x="5552" y="5934"/>
                  </a:cubicBezTo>
                  <a:cubicBezTo>
                    <a:pt x="5718" y="5326"/>
                    <a:pt x="5083" y="4470"/>
                    <a:pt x="5083" y="4470"/>
                  </a:cubicBezTo>
                  <a:cubicBezTo>
                    <a:pt x="5083" y="4470"/>
                    <a:pt x="5773" y="3945"/>
                    <a:pt x="5718" y="3310"/>
                  </a:cubicBezTo>
                  <a:cubicBezTo>
                    <a:pt x="5690" y="2674"/>
                    <a:pt x="4723" y="2619"/>
                    <a:pt x="4723" y="2619"/>
                  </a:cubicBezTo>
                  <a:cubicBezTo>
                    <a:pt x="4723" y="2619"/>
                    <a:pt x="5083" y="2233"/>
                    <a:pt x="4862" y="1570"/>
                  </a:cubicBezTo>
                  <a:cubicBezTo>
                    <a:pt x="4737" y="1238"/>
                    <a:pt x="4413" y="1155"/>
                    <a:pt x="4119" y="1155"/>
                  </a:cubicBezTo>
                  <a:cubicBezTo>
                    <a:pt x="3826" y="1155"/>
                    <a:pt x="3563" y="1238"/>
                    <a:pt x="3563" y="1238"/>
                  </a:cubicBezTo>
                  <a:cubicBezTo>
                    <a:pt x="3563" y="1238"/>
                    <a:pt x="3784" y="713"/>
                    <a:pt x="3508" y="354"/>
                  </a:cubicBezTo>
                  <a:cubicBezTo>
                    <a:pt x="3374" y="178"/>
                    <a:pt x="3206" y="117"/>
                    <a:pt x="3038" y="117"/>
                  </a:cubicBezTo>
                  <a:cubicBezTo>
                    <a:pt x="2653" y="117"/>
                    <a:pt x="2265" y="437"/>
                    <a:pt x="2265" y="437"/>
                  </a:cubicBezTo>
                  <a:cubicBezTo>
                    <a:pt x="2265" y="437"/>
                    <a:pt x="2091" y="1"/>
                    <a:pt x="15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5"/>
            <p:cNvSpPr/>
            <p:nvPr/>
          </p:nvSpPr>
          <p:spPr>
            <a:xfrm>
              <a:off x="3123650" y="3707025"/>
              <a:ext cx="142950" cy="203675"/>
            </a:xfrm>
            <a:custGeom>
              <a:avLst/>
              <a:gdLst/>
              <a:ahLst/>
              <a:cxnLst/>
              <a:rect l="l" t="t" r="r" b="b"/>
              <a:pathLst>
                <a:path w="5718" h="8147" extrusionOk="0">
                  <a:moveTo>
                    <a:pt x="1851" y="709"/>
                  </a:moveTo>
                  <a:cubicBezTo>
                    <a:pt x="1934" y="847"/>
                    <a:pt x="1989" y="1013"/>
                    <a:pt x="1961" y="1151"/>
                  </a:cubicBezTo>
                  <a:cubicBezTo>
                    <a:pt x="1944" y="1235"/>
                    <a:pt x="1886" y="1310"/>
                    <a:pt x="1824" y="1310"/>
                  </a:cubicBezTo>
                  <a:cubicBezTo>
                    <a:pt x="1785" y="1310"/>
                    <a:pt x="1745" y="1281"/>
                    <a:pt x="1713" y="1206"/>
                  </a:cubicBezTo>
                  <a:cubicBezTo>
                    <a:pt x="1658" y="1040"/>
                    <a:pt x="1713" y="819"/>
                    <a:pt x="1851" y="709"/>
                  </a:cubicBezTo>
                  <a:close/>
                  <a:moveTo>
                    <a:pt x="3066" y="1454"/>
                  </a:moveTo>
                  <a:cubicBezTo>
                    <a:pt x="3066" y="1565"/>
                    <a:pt x="3038" y="1675"/>
                    <a:pt x="2956" y="1758"/>
                  </a:cubicBezTo>
                  <a:cubicBezTo>
                    <a:pt x="2933" y="1825"/>
                    <a:pt x="2822" y="2088"/>
                    <a:pt x="2722" y="2088"/>
                  </a:cubicBezTo>
                  <a:cubicBezTo>
                    <a:pt x="2697" y="2088"/>
                    <a:pt x="2673" y="2072"/>
                    <a:pt x="2652" y="2034"/>
                  </a:cubicBezTo>
                  <a:cubicBezTo>
                    <a:pt x="2597" y="1869"/>
                    <a:pt x="2818" y="1675"/>
                    <a:pt x="2928" y="1565"/>
                  </a:cubicBezTo>
                  <a:cubicBezTo>
                    <a:pt x="2956" y="1537"/>
                    <a:pt x="3038" y="1482"/>
                    <a:pt x="3066" y="1454"/>
                  </a:cubicBezTo>
                  <a:close/>
                  <a:moveTo>
                    <a:pt x="4171" y="2946"/>
                  </a:moveTo>
                  <a:cubicBezTo>
                    <a:pt x="4171" y="3056"/>
                    <a:pt x="4116" y="3112"/>
                    <a:pt x="4060" y="3139"/>
                  </a:cubicBezTo>
                  <a:cubicBezTo>
                    <a:pt x="4005" y="3250"/>
                    <a:pt x="3895" y="3333"/>
                    <a:pt x="3757" y="3360"/>
                  </a:cubicBezTo>
                  <a:cubicBezTo>
                    <a:pt x="3742" y="3363"/>
                    <a:pt x="3728" y="3364"/>
                    <a:pt x="3714" y="3364"/>
                  </a:cubicBezTo>
                  <a:cubicBezTo>
                    <a:pt x="3598" y="3364"/>
                    <a:pt x="3517" y="3263"/>
                    <a:pt x="3591" y="3139"/>
                  </a:cubicBezTo>
                  <a:cubicBezTo>
                    <a:pt x="3701" y="2974"/>
                    <a:pt x="4005" y="2946"/>
                    <a:pt x="4171" y="2946"/>
                  </a:cubicBezTo>
                  <a:close/>
                  <a:moveTo>
                    <a:pt x="3757" y="4244"/>
                  </a:moveTo>
                  <a:cubicBezTo>
                    <a:pt x="3895" y="4244"/>
                    <a:pt x="4005" y="4299"/>
                    <a:pt x="4143" y="4355"/>
                  </a:cubicBezTo>
                  <a:cubicBezTo>
                    <a:pt x="4254" y="4382"/>
                    <a:pt x="4309" y="4437"/>
                    <a:pt x="4309" y="4465"/>
                  </a:cubicBezTo>
                  <a:cubicBezTo>
                    <a:pt x="4204" y="4482"/>
                    <a:pt x="4022" y="4533"/>
                    <a:pt x="3861" y="4533"/>
                  </a:cubicBezTo>
                  <a:cubicBezTo>
                    <a:pt x="3767" y="4533"/>
                    <a:pt x="3679" y="4516"/>
                    <a:pt x="3618" y="4465"/>
                  </a:cubicBezTo>
                  <a:cubicBezTo>
                    <a:pt x="3480" y="4355"/>
                    <a:pt x="3646" y="4244"/>
                    <a:pt x="3757" y="4244"/>
                  </a:cubicBezTo>
                  <a:close/>
                  <a:moveTo>
                    <a:pt x="3370" y="6260"/>
                  </a:moveTo>
                  <a:cubicBezTo>
                    <a:pt x="3480" y="6288"/>
                    <a:pt x="3591" y="6509"/>
                    <a:pt x="3618" y="6564"/>
                  </a:cubicBezTo>
                  <a:cubicBezTo>
                    <a:pt x="3618" y="6592"/>
                    <a:pt x="3646" y="6619"/>
                    <a:pt x="3646" y="6675"/>
                  </a:cubicBezTo>
                  <a:cubicBezTo>
                    <a:pt x="3480" y="6647"/>
                    <a:pt x="3342" y="6592"/>
                    <a:pt x="3287" y="6454"/>
                  </a:cubicBezTo>
                  <a:cubicBezTo>
                    <a:pt x="3232" y="6398"/>
                    <a:pt x="3287" y="6260"/>
                    <a:pt x="3370" y="6260"/>
                  </a:cubicBezTo>
                  <a:close/>
                  <a:moveTo>
                    <a:pt x="2448" y="1"/>
                  </a:moveTo>
                  <a:cubicBezTo>
                    <a:pt x="2232" y="1"/>
                    <a:pt x="2025" y="75"/>
                    <a:pt x="1851" y="184"/>
                  </a:cubicBezTo>
                  <a:cubicBezTo>
                    <a:pt x="1692" y="87"/>
                    <a:pt x="1516" y="41"/>
                    <a:pt x="1341" y="41"/>
                  </a:cubicBezTo>
                  <a:cubicBezTo>
                    <a:pt x="969" y="41"/>
                    <a:pt x="603" y="250"/>
                    <a:pt x="415" y="626"/>
                  </a:cubicBezTo>
                  <a:cubicBezTo>
                    <a:pt x="277" y="930"/>
                    <a:pt x="249" y="1289"/>
                    <a:pt x="166" y="1620"/>
                  </a:cubicBezTo>
                  <a:cubicBezTo>
                    <a:pt x="111" y="2034"/>
                    <a:pt x="28" y="2504"/>
                    <a:pt x="0" y="2918"/>
                  </a:cubicBezTo>
                  <a:cubicBezTo>
                    <a:pt x="0" y="2994"/>
                    <a:pt x="50" y="3037"/>
                    <a:pt x="100" y="3037"/>
                  </a:cubicBezTo>
                  <a:cubicBezTo>
                    <a:pt x="141" y="3037"/>
                    <a:pt x="181" y="3008"/>
                    <a:pt x="194" y="2946"/>
                  </a:cubicBezTo>
                  <a:cubicBezTo>
                    <a:pt x="332" y="2449"/>
                    <a:pt x="415" y="2007"/>
                    <a:pt x="525" y="1537"/>
                  </a:cubicBezTo>
                  <a:cubicBezTo>
                    <a:pt x="580" y="1178"/>
                    <a:pt x="608" y="736"/>
                    <a:pt x="939" y="515"/>
                  </a:cubicBezTo>
                  <a:cubicBezTo>
                    <a:pt x="1052" y="435"/>
                    <a:pt x="1183" y="392"/>
                    <a:pt x="1312" y="392"/>
                  </a:cubicBezTo>
                  <a:cubicBezTo>
                    <a:pt x="1404" y="392"/>
                    <a:pt x="1494" y="414"/>
                    <a:pt x="1575" y="460"/>
                  </a:cubicBezTo>
                  <a:cubicBezTo>
                    <a:pt x="1519" y="571"/>
                    <a:pt x="1437" y="654"/>
                    <a:pt x="1409" y="792"/>
                  </a:cubicBezTo>
                  <a:cubicBezTo>
                    <a:pt x="1354" y="1040"/>
                    <a:pt x="1354" y="1316"/>
                    <a:pt x="1492" y="1482"/>
                  </a:cubicBezTo>
                  <a:cubicBezTo>
                    <a:pt x="1558" y="1614"/>
                    <a:pt x="1683" y="1677"/>
                    <a:pt x="1820" y="1677"/>
                  </a:cubicBezTo>
                  <a:cubicBezTo>
                    <a:pt x="1912" y="1677"/>
                    <a:pt x="2010" y="1648"/>
                    <a:pt x="2099" y="1593"/>
                  </a:cubicBezTo>
                  <a:cubicBezTo>
                    <a:pt x="2348" y="1427"/>
                    <a:pt x="2376" y="1151"/>
                    <a:pt x="2320" y="902"/>
                  </a:cubicBezTo>
                  <a:cubicBezTo>
                    <a:pt x="2265" y="792"/>
                    <a:pt x="2182" y="626"/>
                    <a:pt x="2182" y="515"/>
                  </a:cubicBezTo>
                  <a:cubicBezTo>
                    <a:pt x="2182" y="439"/>
                    <a:pt x="2276" y="422"/>
                    <a:pt x="2378" y="422"/>
                  </a:cubicBezTo>
                  <a:cubicBezTo>
                    <a:pt x="2460" y="422"/>
                    <a:pt x="2547" y="433"/>
                    <a:pt x="2597" y="433"/>
                  </a:cubicBezTo>
                  <a:cubicBezTo>
                    <a:pt x="2900" y="488"/>
                    <a:pt x="3177" y="736"/>
                    <a:pt x="3204" y="1068"/>
                  </a:cubicBezTo>
                  <a:cubicBezTo>
                    <a:pt x="3094" y="1123"/>
                    <a:pt x="3038" y="1151"/>
                    <a:pt x="2956" y="1178"/>
                  </a:cubicBezTo>
                  <a:cubicBezTo>
                    <a:pt x="2735" y="1316"/>
                    <a:pt x="2486" y="1537"/>
                    <a:pt x="2403" y="1814"/>
                  </a:cubicBezTo>
                  <a:cubicBezTo>
                    <a:pt x="2348" y="2034"/>
                    <a:pt x="2403" y="2366"/>
                    <a:pt x="2679" y="2421"/>
                  </a:cubicBezTo>
                  <a:cubicBezTo>
                    <a:pt x="2717" y="2432"/>
                    <a:pt x="2752" y="2437"/>
                    <a:pt x="2787" y="2437"/>
                  </a:cubicBezTo>
                  <a:cubicBezTo>
                    <a:pt x="3007" y="2437"/>
                    <a:pt x="3168" y="2226"/>
                    <a:pt x="3287" y="2034"/>
                  </a:cubicBezTo>
                  <a:cubicBezTo>
                    <a:pt x="3370" y="1841"/>
                    <a:pt x="3508" y="1593"/>
                    <a:pt x="3563" y="1344"/>
                  </a:cubicBezTo>
                  <a:cubicBezTo>
                    <a:pt x="3757" y="1344"/>
                    <a:pt x="3978" y="1427"/>
                    <a:pt x="4143" y="1565"/>
                  </a:cubicBezTo>
                  <a:cubicBezTo>
                    <a:pt x="4281" y="1703"/>
                    <a:pt x="4337" y="1814"/>
                    <a:pt x="4419" y="1979"/>
                  </a:cubicBezTo>
                  <a:cubicBezTo>
                    <a:pt x="4475" y="2145"/>
                    <a:pt x="4447" y="2311"/>
                    <a:pt x="4447" y="2532"/>
                  </a:cubicBezTo>
                  <a:cubicBezTo>
                    <a:pt x="4447" y="2587"/>
                    <a:pt x="4440" y="2601"/>
                    <a:pt x="4423" y="2601"/>
                  </a:cubicBezTo>
                  <a:cubicBezTo>
                    <a:pt x="4406" y="2601"/>
                    <a:pt x="4378" y="2587"/>
                    <a:pt x="4337" y="2587"/>
                  </a:cubicBezTo>
                  <a:cubicBezTo>
                    <a:pt x="4254" y="2587"/>
                    <a:pt x="4171" y="2587"/>
                    <a:pt x="4060" y="2642"/>
                  </a:cubicBezTo>
                  <a:cubicBezTo>
                    <a:pt x="3729" y="2670"/>
                    <a:pt x="3287" y="2863"/>
                    <a:pt x="3342" y="3333"/>
                  </a:cubicBezTo>
                  <a:cubicBezTo>
                    <a:pt x="3389" y="3582"/>
                    <a:pt x="3585" y="3682"/>
                    <a:pt x="3797" y="3682"/>
                  </a:cubicBezTo>
                  <a:cubicBezTo>
                    <a:pt x="3961" y="3682"/>
                    <a:pt x="4133" y="3622"/>
                    <a:pt x="4254" y="3526"/>
                  </a:cubicBezTo>
                  <a:cubicBezTo>
                    <a:pt x="4447" y="3388"/>
                    <a:pt x="4558" y="3195"/>
                    <a:pt x="4668" y="2946"/>
                  </a:cubicBezTo>
                  <a:cubicBezTo>
                    <a:pt x="4751" y="2946"/>
                    <a:pt x="4861" y="2974"/>
                    <a:pt x="4944" y="3001"/>
                  </a:cubicBezTo>
                  <a:cubicBezTo>
                    <a:pt x="5359" y="3222"/>
                    <a:pt x="5359" y="3775"/>
                    <a:pt x="5082" y="4078"/>
                  </a:cubicBezTo>
                  <a:cubicBezTo>
                    <a:pt x="4999" y="4161"/>
                    <a:pt x="4944" y="4216"/>
                    <a:pt x="4834" y="4299"/>
                  </a:cubicBezTo>
                  <a:cubicBezTo>
                    <a:pt x="4613" y="4106"/>
                    <a:pt x="4419" y="3968"/>
                    <a:pt x="4143" y="3913"/>
                  </a:cubicBezTo>
                  <a:cubicBezTo>
                    <a:pt x="4077" y="3888"/>
                    <a:pt x="4001" y="3876"/>
                    <a:pt x="3923" y="3876"/>
                  </a:cubicBezTo>
                  <a:cubicBezTo>
                    <a:pt x="3645" y="3876"/>
                    <a:pt x="3342" y="4031"/>
                    <a:pt x="3342" y="4355"/>
                  </a:cubicBezTo>
                  <a:cubicBezTo>
                    <a:pt x="3342" y="4730"/>
                    <a:pt x="3705" y="4856"/>
                    <a:pt x="4019" y="4856"/>
                  </a:cubicBezTo>
                  <a:cubicBezTo>
                    <a:pt x="4052" y="4856"/>
                    <a:pt x="4084" y="4854"/>
                    <a:pt x="4116" y="4852"/>
                  </a:cubicBezTo>
                  <a:cubicBezTo>
                    <a:pt x="4337" y="4852"/>
                    <a:pt x="4558" y="4769"/>
                    <a:pt x="4751" y="4714"/>
                  </a:cubicBezTo>
                  <a:cubicBezTo>
                    <a:pt x="5055" y="5045"/>
                    <a:pt x="5138" y="5570"/>
                    <a:pt x="4972" y="5984"/>
                  </a:cubicBezTo>
                  <a:cubicBezTo>
                    <a:pt x="4806" y="6371"/>
                    <a:pt x="4447" y="6647"/>
                    <a:pt x="4033" y="6675"/>
                  </a:cubicBezTo>
                  <a:cubicBezTo>
                    <a:pt x="4005" y="6536"/>
                    <a:pt x="3978" y="6398"/>
                    <a:pt x="3895" y="6260"/>
                  </a:cubicBezTo>
                  <a:cubicBezTo>
                    <a:pt x="3802" y="6074"/>
                    <a:pt x="3620" y="5900"/>
                    <a:pt x="3427" y="5900"/>
                  </a:cubicBezTo>
                  <a:cubicBezTo>
                    <a:pt x="3334" y="5900"/>
                    <a:pt x="3239" y="5940"/>
                    <a:pt x="3149" y="6039"/>
                  </a:cubicBezTo>
                  <a:cubicBezTo>
                    <a:pt x="2900" y="6315"/>
                    <a:pt x="3038" y="6702"/>
                    <a:pt x="3315" y="6868"/>
                  </a:cubicBezTo>
                  <a:cubicBezTo>
                    <a:pt x="3453" y="6951"/>
                    <a:pt x="3591" y="7006"/>
                    <a:pt x="3729" y="7061"/>
                  </a:cubicBezTo>
                  <a:cubicBezTo>
                    <a:pt x="3646" y="7393"/>
                    <a:pt x="3370" y="7669"/>
                    <a:pt x="3011" y="7779"/>
                  </a:cubicBezTo>
                  <a:cubicBezTo>
                    <a:pt x="2936" y="7796"/>
                    <a:pt x="2863" y="7803"/>
                    <a:pt x="2792" y="7803"/>
                  </a:cubicBezTo>
                  <a:cubicBezTo>
                    <a:pt x="2254" y="7803"/>
                    <a:pt x="1799" y="7381"/>
                    <a:pt x="1409" y="7089"/>
                  </a:cubicBezTo>
                  <a:cubicBezTo>
                    <a:pt x="1395" y="7068"/>
                    <a:pt x="1378" y="7059"/>
                    <a:pt x="1361" y="7059"/>
                  </a:cubicBezTo>
                  <a:cubicBezTo>
                    <a:pt x="1309" y="7059"/>
                    <a:pt x="1257" y="7137"/>
                    <a:pt x="1298" y="7199"/>
                  </a:cubicBezTo>
                  <a:cubicBezTo>
                    <a:pt x="1701" y="7646"/>
                    <a:pt x="2247" y="8147"/>
                    <a:pt x="2865" y="8147"/>
                  </a:cubicBezTo>
                  <a:cubicBezTo>
                    <a:pt x="3011" y="8147"/>
                    <a:pt x="3161" y="8119"/>
                    <a:pt x="3315" y="8055"/>
                  </a:cubicBezTo>
                  <a:cubicBezTo>
                    <a:pt x="3729" y="7890"/>
                    <a:pt x="3950" y="7503"/>
                    <a:pt x="4033" y="7089"/>
                  </a:cubicBezTo>
                  <a:cubicBezTo>
                    <a:pt x="4447" y="7089"/>
                    <a:pt x="4889" y="6840"/>
                    <a:pt x="5138" y="6454"/>
                  </a:cubicBezTo>
                  <a:cubicBezTo>
                    <a:pt x="5524" y="5901"/>
                    <a:pt x="5441" y="5073"/>
                    <a:pt x="5027" y="4520"/>
                  </a:cubicBezTo>
                  <a:cubicBezTo>
                    <a:pt x="5009" y="4539"/>
                    <a:pt x="4999" y="4545"/>
                    <a:pt x="4996" y="4545"/>
                  </a:cubicBezTo>
                  <a:cubicBezTo>
                    <a:pt x="4990" y="4545"/>
                    <a:pt x="5009" y="4520"/>
                    <a:pt x="5027" y="4520"/>
                  </a:cubicBezTo>
                  <a:cubicBezTo>
                    <a:pt x="5552" y="4106"/>
                    <a:pt x="5718" y="3222"/>
                    <a:pt x="5082" y="2808"/>
                  </a:cubicBezTo>
                  <a:cubicBezTo>
                    <a:pt x="4944" y="2725"/>
                    <a:pt x="4806" y="2670"/>
                    <a:pt x="4668" y="2670"/>
                  </a:cubicBezTo>
                  <a:cubicBezTo>
                    <a:pt x="4834" y="2255"/>
                    <a:pt x="4751" y="1731"/>
                    <a:pt x="4419" y="1399"/>
                  </a:cubicBezTo>
                  <a:cubicBezTo>
                    <a:pt x="4171" y="1151"/>
                    <a:pt x="3839" y="1013"/>
                    <a:pt x="3508" y="1013"/>
                  </a:cubicBezTo>
                  <a:cubicBezTo>
                    <a:pt x="3453" y="515"/>
                    <a:pt x="3066" y="101"/>
                    <a:pt x="2624" y="18"/>
                  </a:cubicBezTo>
                  <a:cubicBezTo>
                    <a:pt x="2565" y="6"/>
                    <a:pt x="2506" y="1"/>
                    <a:pt x="24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5"/>
            <p:cNvSpPr/>
            <p:nvPr/>
          </p:nvSpPr>
          <p:spPr>
            <a:xfrm>
              <a:off x="2520850" y="3545900"/>
              <a:ext cx="213400" cy="229000"/>
            </a:xfrm>
            <a:custGeom>
              <a:avLst/>
              <a:gdLst/>
              <a:ahLst/>
              <a:cxnLst/>
              <a:rect l="l" t="t" r="r" b="b"/>
              <a:pathLst>
                <a:path w="8536" h="9160" extrusionOk="0">
                  <a:moveTo>
                    <a:pt x="8369" y="0"/>
                  </a:moveTo>
                  <a:cubicBezTo>
                    <a:pt x="8204" y="0"/>
                    <a:pt x="6436" y="1492"/>
                    <a:pt x="6436" y="1492"/>
                  </a:cubicBezTo>
                  <a:cubicBezTo>
                    <a:pt x="6436" y="1492"/>
                    <a:pt x="1" y="6822"/>
                    <a:pt x="1105" y="8728"/>
                  </a:cubicBezTo>
                  <a:cubicBezTo>
                    <a:pt x="1283" y="9028"/>
                    <a:pt x="1531" y="9159"/>
                    <a:pt x="1827" y="9159"/>
                  </a:cubicBezTo>
                  <a:cubicBezTo>
                    <a:pt x="3467" y="9159"/>
                    <a:pt x="6588" y="5137"/>
                    <a:pt x="7430" y="3453"/>
                  </a:cubicBezTo>
                  <a:cubicBezTo>
                    <a:pt x="8425" y="1437"/>
                    <a:pt x="8535" y="0"/>
                    <a:pt x="8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5"/>
            <p:cNvSpPr/>
            <p:nvPr/>
          </p:nvSpPr>
          <p:spPr>
            <a:xfrm>
              <a:off x="2656875" y="3517600"/>
              <a:ext cx="514450" cy="449525"/>
            </a:xfrm>
            <a:custGeom>
              <a:avLst/>
              <a:gdLst/>
              <a:ahLst/>
              <a:cxnLst/>
              <a:rect l="l" t="t" r="r" b="b"/>
              <a:pathLst>
                <a:path w="20578" h="17981" extrusionOk="0">
                  <a:moveTo>
                    <a:pt x="2569" y="0"/>
                  </a:moveTo>
                  <a:cubicBezTo>
                    <a:pt x="2569" y="0"/>
                    <a:pt x="857" y="1850"/>
                    <a:pt x="415" y="4999"/>
                  </a:cubicBezTo>
                  <a:cubicBezTo>
                    <a:pt x="360" y="5054"/>
                    <a:pt x="360" y="5110"/>
                    <a:pt x="360" y="5165"/>
                  </a:cubicBezTo>
                  <a:cubicBezTo>
                    <a:pt x="1" y="8148"/>
                    <a:pt x="691" y="14086"/>
                    <a:pt x="3923" y="17897"/>
                  </a:cubicBezTo>
                  <a:lnTo>
                    <a:pt x="4005" y="17980"/>
                  </a:lnTo>
                  <a:lnTo>
                    <a:pt x="19969" y="17980"/>
                  </a:lnTo>
                  <a:cubicBezTo>
                    <a:pt x="19969" y="17980"/>
                    <a:pt x="20577" y="16875"/>
                    <a:pt x="20384" y="13810"/>
                  </a:cubicBezTo>
                  <a:cubicBezTo>
                    <a:pt x="20329" y="11241"/>
                    <a:pt x="18727" y="5828"/>
                    <a:pt x="13396" y="4778"/>
                  </a:cubicBezTo>
                  <a:cubicBezTo>
                    <a:pt x="12849" y="4679"/>
                    <a:pt x="12272" y="4629"/>
                    <a:pt x="11660" y="4629"/>
                  </a:cubicBezTo>
                  <a:cubicBezTo>
                    <a:pt x="11252" y="4629"/>
                    <a:pt x="10827" y="4651"/>
                    <a:pt x="10386" y="4695"/>
                  </a:cubicBezTo>
                  <a:cubicBezTo>
                    <a:pt x="7209" y="4198"/>
                    <a:pt x="5000" y="2541"/>
                    <a:pt x="3757" y="1326"/>
                  </a:cubicBezTo>
                  <a:lnTo>
                    <a:pt x="3508" y="1105"/>
                  </a:lnTo>
                  <a:cubicBezTo>
                    <a:pt x="2901" y="442"/>
                    <a:pt x="2569" y="0"/>
                    <a:pt x="25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5"/>
            <p:cNvSpPr/>
            <p:nvPr/>
          </p:nvSpPr>
          <p:spPr>
            <a:xfrm>
              <a:off x="2751475" y="3552100"/>
              <a:ext cx="241000" cy="154825"/>
            </a:xfrm>
            <a:custGeom>
              <a:avLst/>
              <a:gdLst/>
              <a:ahLst/>
              <a:cxnLst/>
              <a:rect l="l" t="t" r="r" b="b"/>
              <a:pathLst>
                <a:path w="9640" h="6193" extrusionOk="0">
                  <a:moveTo>
                    <a:pt x="1" y="1"/>
                  </a:moveTo>
                  <a:cubicBezTo>
                    <a:pt x="28" y="1050"/>
                    <a:pt x="415" y="5580"/>
                    <a:pt x="3895" y="6105"/>
                  </a:cubicBezTo>
                  <a:cubicBezTo>
                    <a:pt x="4269" y="6165"/>
                    <a:pt x="4624" y="6192"/>
                    <a:pt x="4959" y="6192"/>
                  </a:cubicBezTo>
                  <a:cubicBezTo>
                    <a:pt x="7711" y="6192"/>
                    <a:pt x="9147" y="4340"/>
                    <a:pt x="9640" y="3453"/>
                  </a:cubicBezTo>
                  <a:cubicBezTo>
                    <a:pt x="9023" y="3360"/>
                    <a:pt x="8380" y="3292"/>
                    <a:pt x="7678" y="3292"/>
                  </a:cubicBezTo>
                  <a:cubicBezTo>
                    <a:pt x="7343" y="3292"/>
                    <a:pt x="6995" y="3307"/>
                    <a:pt x="6629" y="3343"/>
                  </a:cubicBezTo>
                  <a:cubicBezTo>
                    <a:pt x="3453" y="2846"/>
                    <a:pt x="1243" y="1189"/>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5"/>
            <p:cNvSpPr/>
            <p:nvPr/>
          </p:nvSpPr>
          <p:spPr>
            <a:xfrm>
              <a:off x="2705900" y="3488275"/>
              <a:ext cx="269325" cy="176600"/>
            </a:xfrm>
            <a:custGeom>
              <a:avLst/>
              <a:gdLst/>
              <a:ahLst/>
              <a:cxnLst/>
              <a:rect l="l" t="t" r="r" b="b"/>
              <a:pathLst>
                <a:path w="10773" h="7064" extrusionOk="0">
                  <a:moveTo>
                    <a:pt x="4722" y="0"/>
                  </a:moveTo>
                  <a:cubicBezTo>
                    <a:pt x="2966" y="0"/>
                    <a:pt x="1101" y="389"/>
                    <a:pt x="663" y="1201"/>
                  </a:cubicBezTo>
                  <a:cubicBezTo>
                    <a:pt x="1" y="2416"/>
                    <a:pt x="663" y="4764"/>
                    <a:pt x="3425" y="6144"/>
                  </a:cubicBezTo>
                  <a:cubicBezTo>
                    <a:pt x="4754" y="6809"/>
                    <a:pt x="5859" y="7064"/>
                    <a:pt x="6780" y="7064"/>
                  </a:cubicBezTo>
                  <a:cubicBezTo>
                    <a:pt x="7774" y="7064"/>
                    <a:pt x="8554" y="6767"/>
                    <a:pt x="9170" y="6365"/>
                  </a:cubicBezTo>
                  <a:cubicBezTo>
                    <a:pt x="10054" y="5896"/>
                    <a:pt x="10772" y="4653"/>
                    <a:pt x="10330" y="3106"/>
                  </a:cubicBezTo>
                  <a:cubicBezTo>
                    <a:pt x="9944" y="1808"/>
                    <a:pt x="9308" y="703"/>
                    <a:pt x="6353" y="123"/>
                  </a:cubicBezTo>
                  <a:cubicBezTo>
                    <a:pt x="5857" y="42"/>
                    <a:pt x="5295" y="0"/>
                    <a:pt x="47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5"/>
            <p:cNvSpPr/>
            <p:nvPr/>
          </p:nvSpPr>
          <p:spPr>
            <a:xfrm>
              <a:off x="2485075" y="3498200"/>
              <a:ext cx="289900" cy="212600"/>
            </a:xfrm>
            <a:custGeom>
              <a:avLst/>
              <a:gdLst/>
              <a:ahLst/>
              <a:cxnLst/>
              <a:rect l="l" t="t" r="r" b="b"/>
              <a:pathLst>
                <a:path w="11596" h="8504" extrusionOk="0">
                  <a:moveTo>
                    <a:pt x="10680" y="1"/>
                  </a:moveTo>
                  <a:cubicBezTo>
                    <a:pt x="9639" y="1"/>
                    <a:pt x="1" y="4846"/>
                    <a:pt x="493" y="8178"/>
                  </a:cubicBezTo>
                  <a:cubicBezTo>
                    <a:pt x="554" y="8403"/>
                    <a:pt x="725" y="8503"/>
                    <a:pt x="977" y="8503"/>
                  </a:cubicBezTo>
                  <a:cubicBezTo>
                    <a:pt x="1745" y="8503"/>
                    <a:pt x="3269" y="7568"/>
                    <a:pt x="4746" y="6383"/>
                  </a:cubicBezTo>
                  <a:cubicBezTo>
                    <a:pt x="6707" y="4836"/>
                    <a:pt x="10436" y="1439"/>
                    <a:pt x="11016" y="914"/>
                  </a:cubicBezTo>
                  <a:cubicBezTo>
                    <a:pt x="11485" y="334"/>
                    <a:pt x="11596" y="86"/>
                    <a:pt x="10712" y="3"/>
                  </a:cubicBezTo>
                  <a:cubicBezTo>
                    <a:pt x="10702" y="1"/>
                    <a:pt x="10692" y="1"/>
                    <a:pt x="106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5"/>
            <p:cNvSpPr/>
            <p:nvPr/>
          </p:nvSpPr>
          <p:spPr>
            <a:xfrm>
              <a:off x="2830200" y="3749600"/>
              <a:ext cx="138100" cy="217525"/>
            </a:xfrm>
            <a:custGeom>
              <a:avLst/>
              <a:gdLst/>
              <a:ahLst/>
              <a:cxnLst/>
              <a:rect l="l" t="t" r="r" b="b"/>
              <a:pathLst>
                <a:path w="5524" h="8701" extrusionOk="0">
                  <a:moveTo>
                    <a:pt x="1160" y="0"/>
                  </a:moveTo>
                  <a:lnTo>
                    <a:pt x="1160" y="0"/>
                  </a:lnTo>
                  <a:cubicBezTo>
                    <a:pt x="1160" y="0"/>
                    <a:pt x="1713" y="1823"/>
                    <a:pt x="1906" y="3894"/>
                  </a:cubicBezTo>
                  <a:cubicBezTo>
                    <a:pt x="2044" y="5690"/>
                    <a:pt x="387" y="8148"/>
                    <a:pt x="0" y="8700"/>
                  </a:cubicBezTo>
                  <a:lnTo>
                    <a:pt x="1768" y="8700"/>
                  </a:lnTo>
                  <a:cubicBezTo>
                    <a:pt x="1768" y="8617"/>
                    <a:pt x="1795" y="8562"/>
                    <a:pt x="1823" y="8479"/>
                  </a:cubicBezTo>
                  <a:cubicBezTo>
                    <a:pt x="2199" y="7551"/>
                    <a:pt x="3260" y="7055"/>
                    <a:pt x="4983" y="7055"/>
                  </a:cubicBezTo>
                  <a:cubicBezTo>
                    <a:pt x="5157" y="7055"/>
                    <a:pt x="5337" y="7060"/>
                    <a:pt x="5524" y="7071"/>
                  </a:cubicBezTo>
                  <a:cubicBezTo>
                    <a:pt x="5386" y="7015"/>
                    <a:pt x="5193" y="6932"/>
                    <a:pt x="5110" y="6877"/>
                  </a:cubicBezTo>
                  <a:cubicBezTo>
                    <a:pt x="3618" y="6104"/>
                    <a:pt x="3176" y="4557"/>
                    <a:pt x="3314" y="3204"/>
                  </a:cubicBezTo>
                  <a:cubicBezTo>
                    <a:pt x="3453" y="1713"/>
                    <a:pt x="4971" y="525"/>
                    <a:pt x="4972" y="525"/>
                  </a:cubicBezTo>
                  <a:lnTo>
                    <a:pt x="4972" y="525"/>
                  </a:lnTo>
                  <a:cubicBezTo>
                    <a:pt x="4486" y="719"/>
                    <a:pt x="4019" y="793"/>
                    <a:pt x="3588" y="793"/>
                  </a:cubicBezTo>
                  <a:cubicBezTo>
                    <a:pt x="2180" y="793"/>
                    <a:pt x="1160" y="0"/>
                    <a:pt x="1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5"/>
            <p:cNvSpPr/>
            <p:nvPr/>
          </p:nvSpPr>
          <p:spPr>
            <a:xfrm>
              <a:off x="2736975" y="3739225"/>
              <a:ext cx="69775" cy="227900"/>
            </a:xfrm>
            <a:custGeom>
              <a:avLst/>
              <a:gdLst/>
              <a:ahLst/>
              <a:cxnLst/>
              <a:rect l="l" t="t" r="r" b="b"/>
              <a:pathLst>
                <a:path w="2791" h="9116" extrusionOk="0">
                  <a:moveTo>
                    <a:pt x="360" y="1"/>
                  </a:moveTo>
                  <a:lnTo>
                    <a:pt x="360" y="1"/>
                  </a:lnTo>
                  <a:cubicBezTo>
                    <a:pt x="1" y="194"/>
                    <a:pt x="857" y="3067"/>
                    <a:pt x="857" y="3067"/>
                  </a:cubicBezTo>
                  <a:lnTo>
                    <a:pt x="442" y="4613"/>
                  </a:lnTo>
                  <a:cubicBezTo>
                    <a:pt x="139" y="6519"/>
                    <a:pt x="636" y="8563"/>
                    <a:pt x="774" y="9005"/>
                  </a:cubicBezTo>
                  <a:cubicBezTo>
                    <a:pt x="829" y="9088"/>
                    <a:pt x="829" y="9115"/>
                    <a:pt x="829" y="9115"/>
                  </a:cubicBezTo>
                  <a:lnTo>
                    <a:pt x="1271" y="9115"/>
                  </a:lnTo>
                  <a:cubicBezTo>
                    <a:pt x="2790" y="6767"/>
                    <a:pt x="2238" y="4834"/>
                    <a:pt x="1741" y="2901"/>
                  </a:cubicBezTo>
                  <a:cubicBezTo>
                    <a:pt x="1326" y="1161"/>
                    <a:pt x="581" y="249"/>
                    <a:pt x="415" y="28"/>
                  </a:cubicBezTo>
                  <a:lnTo>
                    <a:pt x="36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5"/>
            <p:cNvSpPr/>
            <p:nvPr/>
          </p:nvSpPr>
          <p:spPr>
            <a:xfrm>
              <a:off x="2864800" y="3588025"/>
              <a:ext cx="55875" cy="79425"/>
            </a:xfrm>
            <a:custGeom>
              <a:avLst/>
              <a:gdLst/>
              <a:ahLst/>
              <a:cxnLst/>
              <a:rect l="l" t="t" r="r" b="b"/>
              <a:pathLst>
                <a:path w="2235" h="3177" extrusionOk="0">
                  <a:moveTo>
                    <a:pt x="2179" y="0"/>
                  </a:moveTo>
                  <a:cubicBezTo>
                    <a:pt x="2069" y="83"/>
                    <a:pt x="2041" y="111"/>
                    <a:pt x="1958" y="221"/>
                  </a:cubicBezTo>
                  <a:lnTo>
                    <a:pt x="1737" y="525"/>
                  </a:lnTo>
                  <a:cubicBezTo>
                    <a:pt x="1654" y="663"/>
                    <a:pt x="1544" y="829"/>
                    <a:pt x="1433" y="967"/>
                  </a:cubicBezTo>
                  <a:cubicBezTo>
                    <a:pt x="1240" y="829"/>
                    <a:pt x="1047" y="691"/>
                    <a:pt x="853" y="553"/>
                  </a:cubicBezTo>
                  <a:cubicBezTo>
                    <a:pt x="605" y="387"/>
                    <a:pt x="384" y="276"/>
                    <a:pt x="108" y="166"/>
                  </a:cubicBezTo>
                  <a:cubicBezTo>
                    <a:pt x="96" y="162"/>
                    <a:pt x="86" y="160"/>
                    <a:pt x="77" y="160"/>
                  </a:cubicBezTo>
                  <a:cubicBezTo>
                    <a:pt x="18" y="160"/>
                    <a:pt x="1" y="229"/>
                    <a:pt x="25" y="276"/>
                  </a:cubicBezTo>
                  <a:cubicBezTo>
                    <a:pt x="246" y="497"/>
                    <a:pt x="439" y="718"/>
                    <a:pt x="688" y="912"/>
                  </a:cubicBezTo>
                  <a:cubicBezTo>
                    <a:pt x="936" y="1077"/>
                    <a:pt x="1157" y="1243"/>
                    <a:pt x="1378" y="1381"/>
                  </a:cubicBezTo>
                  <a:lnTo>
                    <a:pt x="1378" y="1547"/>
                  </a:lnTo>
                  <a:cubicBezTo>
                    <a:pt x="1378" y="1740"/>
                    <a:pt x="1378" y="1934"/>
                    <a:pt x="1350" y="2099"/>
                  </a:cubicBezTo>
                  <a:cubicBezTo>
                    <a:pt x="1295" y="2293"/>
                    <a:pt x="1268" y="2486"/>
                    <a:pt x="1240" y="2652"/>
                  </a:cubicBezTo>
                  <a:cubicBezTo>
                    <a:pt x="1185" y="2790"/>
                    <a:pt x="1102" y="2928"/>
                    <a:pt x="1157" y="3121"/>
                  </a:cubicBezTo>
                  <a:cubicBezTo>
                    <a:pt x="1212" y="3149"/>
                    <a:pt x="1240" y="3176"/>
                    <a:pt x="1295" y="3176"/>
                  </a:cubicBezTo>
                  <a:cubicBezTo>
                    <a:pt x="1461" y="3121"/>
                    <a:pt x="1516" y="2900"/>
                    <a:pt x="1544" y="2734"/>
                  </a:cubicBezTo>
                  <a:cubicBezTo>
                    <a:pt x="1599" y="2569"/>
                    <a:pt x="1654" y="2348"/>
                    <a:pt x="1654" y="2154"/>
                  </a:cubicBezTo>
                  <a:lnTo>
                    <a:pt x="1654" y="1602"/>
                  </a:lnTo>
                  <a:cubicBezTo>
                    <a:pt x="1654" y="1519"/>
                    <a:pt x="1599" y="1409"/>
                    <a:pt x="1599" y="1354"/>
                  </a:cubicBezTo>
                  <a:cubicBezTo>
                    <a:pt x="1737" y="1133"/>
                    <a:pt x="1848" y="912"/>
                    <a:pt x="1986" y="691"/>
                  </a:cubicBezTo>
                  <a:cubicBezTo>
                    <a:pt x="2096" y="497"/>
                    <a:pt x="2207" y="304"/>
                    <a:pt x="2234" y="83"/>
                  </a:cubicBezTo>
                  <a:cubicBezTo>
                    <a:pt x="2234" y="28"/>
                    <a:pt x="2207" y="0"/>
                    <a:pt x="2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5"/>
            <p:cNvSpPr/>
            <p:nvPr/>
          </p:nvSpPr>
          <p:spPr>
            <a:xfrm>
              <a:off x="2766400" y="3544750"/>
              <a:ext cx="205375" cy="129000"/>
            </a:xfrm>
            <a:custGeom>
              <a:avLst/>
              <a:gdLst/>
              <a:ahLst/>
              <a:cxnLst/>
              <a:rect l="l" t="t" r="r" b="b"/>
              <a:pathLst>
                <a:path w="8215" h="5160" extrusionOk="0">
                  <a:moveTo>
                    <a:pt x="7614" y="0"/>
                  </a:moveTo>
                  <a:cubicBezTo>
                    <a:pt x="7604" y="0"/>
                    <a:pt x="7592" y="5"/>
                    <a:pt x="7579" y="19"/>
                  </a:cubicBezTo>
                  <a:cubicBezTo>
                    <a:pt x="7468" y="46"/>
                    <a:pt x="7579" y="184"/>
                    <a:pt x="7634" y="240"/>
                  </a:cubicBezTo>
                  <a:cubicBezTo>
                    <a:pt x="7662" y="378"/>
                    <a:pt x="7689" y="516"/>
                    <a:pt x="7717" y="626"/>
                  </a:cubicBezTo>
                  <a:cubicBezTo>
                    <a:pt x="7800" y="903"/>
                    <a:pt x="7827" y="1179"/>
                    <a:pt x="7827" y="1455"/>
                  </a:cubicBezTo>
                  <a:cubicBezTo>
                    <a:pt x="7827" y="1621"/>
                    <a:pt x="7800" y="1814"/>
                    <a:pt x="7800" y="1980"/>
                  </a:cubicBezTo>
                  <a:cubicBezTo>
                    <a:pt x="7800" y="2173"/>
                    <a:pt x="7745" y="2366"/>
                    <a:pt x="7689" y="2532"/>
                  </a:cubicBezTo>
                  <a:cubicBezTo>
                    <a:pt x="7468" y="3085"/>
                    <a:pt x="7109" y="3526"/>
                    <a:pt x="6667" y="3913"/>
                  </a:cubicBezTo>
                  <a:cubicBezTo>
                    <a:pt x="5911" y="4505"/>
                    <a:pt x="4949" y="4754"/>
                    <a:pt x="3997" y="4754"/>
                  </a:cubicBezTo>
                  <a:cubicBezTo>
                    <a:pt x="3350" y="4754"/>
                    <a:pt x="2708" y="4639"/>
                    <a:pt x="2138" y="4438"/>
                  </a:cubicBezTo>
                  <a:cubicBezTo>
                    <a:pt x="1724" y="4300"/>
                    <a:pt x="1337" y="4079"/>
                    <a:pt x="978" y="3803"/>
                  </a:cubicBezTo>
                  <a:cubicBezTo>
                    <a:pt x="646" y="3554"/>
                    <a:pt x="398" y="3223"/>
                    <a:pt x="149" y="2919"/>
                  </a:cubicBezTo>
                  <a:cubicBezTo>
                    <a:pt x="132" y="2894"/>
                    <a:pt x="111" y="2884"/>
                    <a:pt x="90" y="2884"/>
                  </a:cubicBezTo>
                  <a:cubicBezTo>
                    <a:pt x="42" y="2884"/>
                    <a:pt x="0" y="2936"/>
                    <a:pt x="39" y="2974"/>
                  </a:cubicBezTo>
                  <a:cubicBezTo>
                    <a:pt x="315" y="3720"/>
                    <a:pt x="1033" y="4327"/>
                    <a:pt x="1751" y="4659"/>
                  </a:cubicBezTo>
                  <a:cubicBezTo>
                    <a:pt x="2512" y="5014"/>
                    <a:pt x="3366" y="5159"/>
                    <a:pt x="4185" y="5159"/>
                  </a:cubicBezTo>
                  <a:cubicBezTo>
                    <a:pt x="4258" y="5159"/>
                    <a:pt x="4330" y="5158"/>
                    <a:pt x="4403" y="5156"/>
                  </a:cubicBezTo>
                  <a:cubicBezTo>
                    <a:pt x="6005" y="5073"/>
                    <a:pt x="7717" y="4134"/>
                    <a:pt x="8076" y="2449"/>
                  </a:cubicBezTo>
                  <a:cubicBezTo>
                    <a:pt x="8131" y="2063"/>
                    <a:pt x="8214" y="1621"/>
                    <a:pt x="8131" y="1234"/>
                  </a:cubicBezTo>
                  <a:cubicBezTo>
                    <a:pt x="8104" y="1206"/>
                    <a:pt x="8104" y="1179"/>
                    <a:pt x="8104" y="1179"/>
                  </a:cubicBezTo>
                  <a:cubicBezTo>
                    <a:pt x="8048" y="792"/>
                    <a:pt x="7883" y="433"/>
                    <a:pt x="7689" y="74"/>
                  </a:cubicBezTo>
                  <a:cubicBezTo>
                    <a:pt x="7668" y="53"/>
                    <a:pt x="7647" y="0"/>
                    <a:pt x="7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5"/>
            <p:cNvSpPr/>
            <p:nvPr/>
          </p:nvSpPr>
          <p:spPr>
            <a:xfrm>
              <a:off x="2823275" y="3519800"/>
              <a:ext cx="42850" cy="65500"/>
            </a:xfrm>
            <a:custGeom>
              <a:avLst/>
              <a:gdLst/>
              <a:ahLst/>
              <a:cxnLst/>
              <a:rect l="l" t="t" r="r" b="b"/>
              <a:pathLst>
                <a:path w="1714" h="2620" extrusionOk="0">
                  <a:moveTo>
                    <a:pt x="1483" y="0"/>
                  </a:moveTo>
                  <a:cubicBezTo>
                    <a:pt x="1447" y="0"/>
                    <a:pt x="1410" y="30"/>
                    <a:pt x="1410" y="78"/>
                  </a:cubicBezTo>
                  <a:cubicBezTo>
                    <a:pt x="1410" y="326"/>
                    <a:pt x="1382" y="520"/>
                    <a:pt x="1354" y="768"/>
                  </a:cubicBezTo>
                  <a:cubicBezTo>
                    <a:pt x="1354" y="962"/>
                    <a:pt x="1299" y="1182"/>
                    <a:pt x="1271" y="1348"/>
                  </a:cubicBezTo>
                  <a:cubicBezTo>
                    <a:pt x="1245" y="1584"/>
                    <a:pt x="1145" y="2266"/>
                    <a:pt x="805" y="2266"/>
                  </a:cubicBezTo>
                  <a:cubicBezTo>
                    <a:pt x="786" y="2266"/>
                    <a:pt x="767" y="2264"/>
                    <a:pt x="747" y="2260"/>
                  </a:cubicBezTo>
                  <a:cubicBezTo>
                    <a:pt x="609" y="2204"/>
                    <a:pt x="581" y="2039"/>
                    <a:pt x="553" y="1901"/>
                  </a:cubicBezTo>
                  <a:cubicBezTo>
                    <a:pt x="470" y="1707"/>
                    <a:pt x="470" y="1486"/>
                    <a:pt x="443" y="1293"/>
                  </a:cubicBezTo>
                  <a:cubicBezTo>
                    <a:pt x="415" y="1072"/>
                    <a:pt x="388" y="906"/>
                    <a:pt x="388" y="685"/>
                  </a:cubicBezTo>
                  <a:cubicBezTo>
                    <a:pt x="388" y="520"/>
                    <a:pt x="388" y="271"/>
                    <a:pt x="305" y="105"/>
                  </a:cubicBezTo>
                  <a:cubicBezTo>
                    <a:pt x="305" y="78"/>
                    <a:pt x="249" y="78"/>
                    <a:pt x="249" y="78"/>
                  </a:cubicBezTo>
                  <a:cubicBezTo>
                    <a:pt x="111" y="271"/>
                    <a:pt x="56" y="602"/>
                    <a:pt x="29" y="823"/>
                  </a:cubicBezTo>
                  <a:cubicBezTo>
                    <a:pt x="1" y="1100"/>
                    <a:pt x="29" y="1376"/>
                    <a:pt x="56" y="1652"/>
                  </a:cubicBezTo>
                  <a:cubicBezTo>
                    <a:pt x="137" y="2057"/>
                    <a:pt x="297" y="2620"/>
                    <a:pt x="794" y="2620"/>
                  </a:cubicBezTo>
                  <a:cubicBezTo>
                    <a:pt x="805" y="2620"/>
                    <a:pt x="817" y="2619"/>
                    <a:pt x="830" y="2619"/>
                  </a:cubicBezTo>
                  <a:cubicBezTo>
                    <a:pt x="1354" y="2619"/>
                    <a:pt x="1520" y="2066"/>
                    <a:pt x="1630" y="1652"/>
                  </a:cubicBezTo>
                  <a:cubicBezTo>
                    <a:pt x="1686" y="1376"/>
                    <a:pt x="1713" y="1100"/>
                    <a:pt x="1713" y="823"/>
                  </a:cubicBezTo>
                  <a:cubicBezTo>
                    <a:pt x="1713" y="547"/>
                    <a:pt x="1658" y="326"/>
                    <a:pt x="1548" y="50"/>
                  </a:cubicBezTo>
                  <a:cubicBezTo>
                    <a:pt x="1536" y="15"/>
                    <a:pt x="1510" y="0"/>
                    <a:pt x="1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5"/>
            <p:cNvSpPr/>
            <p:nvPr/>
          </p:nvSpPr>
          <p:spPr>
            <a:xfrm>
              <a:off x="2916500" y="3522400"/>
              <a:ext cx="35925" cy="60925"/>
            </a:xfrm>
            <a:custGeom>
              <a:avLst/>
              <a:gdLst/>
              <a:ahLst/>
              <a:cxnLst/>
              <a:rect l="l" t="t" r="r" b="b"/>
              <a:pathLst>
                <a:path w="1437" h="2437" extrusionOk="0">
                  <a:moveTo>
                    <a:pt x="1179" y="0"/>
                  </a:moveTo>
                  <a:cubicBezTo>
                    <a:pt x="1140" y="0"/>
                    <a:pt x="1105" y="31"/>
                    <a:pt x="1105" y="84"/>
                  </a:cubicBezTo>
                  <a:lnTo>
                    <a:pt x="1105" y="581"/>
                  </a:lnTo>
                  <a:cubicBezTo>
                    <a:pt x="1105" y="719"/>
                    <a:pt x="1105" y="913"/>
                    <a:pt x="1050" y="1051"/>
                  </a:cubicBezTo>
                  <a:cubicBezTo>
                    <a:pt x="1022" y="1217"/>
                    <a:pt x="1022" y="1382"/>
                    <a:pt x="995" y="1548"/>
                  </a:cubicBezTo>
                  <a:cubicBezTo>
                    <a:pt x="995" y="1658"/>
                    <a:pt x="967" y="1907"/>
                    <a:pt x="857" y="1962"/>
                  </a:cubicBezTo>
                  <a:cubicBezTo>
                    <a:pt x="836" y="1974"/>
                    <a:pt x="816" y="1979"/>
                    <a:pt x="796" y="1979"/>
                  </a:cubicBezTo>
                  <a:cubicBezTo>
                    <a:pt x="586" y="1979"/>
                    <a:pt x="468" y="1343"/>
                    <a:pt x="442" y="1217"/>
                  </a:cubicBezTo>
                  <a:cubicBezTo>
                    <a:pt x="387" y="858"/>
                    <a:pt x="387" y="526"/>
                    <a:pt x="332" y="222"/>
                  </a:cubicBezTo>
                  <a:cubicBezTo>
                    <a:pt x="332" y="153"/>
                    <a:pt x="284" y="119"/>
                    <a:pt x="232" y="119"/>
                  </a:cubicBezTo>
                  <a:cubicBezTo>
                    <a:pt x="180" y="119"/>
                    <a:pt x="125" y="153"/>
                    <a:pt x="111" y="222"/>
                  </a:cubicBezTo>
                  <a:cubicBezTo>
                    <a:pt x="1" y="664"/>
                    <a:pt x="56" y="1217"/>
                    <a:pt x="166" y="1658"/>
                  </a:cubicBezTo>
                  <a:cubicBezTo>
                    <a:pt x="245" y="1998"/>
                    <a:pt x="422" y="2436"/>
                    <a:pt x="814" y="2436"/>
                  </a:cubicBezTo>
                  <a:cubicBezTo>
                    <a:pt x="837" y="2436"/>
                    <a:pt x="860" y="2435"/>
                    <a:pt x="884" y="2432"/>
                  </a:cubicBezTo>
                  <a:cubicBezTo>
                    <a:pt x="1299" y="2349"/>
                    <a:pt x="1409" y="1907"/>
                    <a:pt x="1437" y="1520"/>
                  </a:cubicBezTo>
                  <a:cubicBezTo>
                    <a:pt x="1437" y="1244"/>
                    <a:pt x="1437" y="996"/>
                    <a:pt x="1409" y="719"/>
                  </a:cubicBezTo>
                  <a:cubicBezTo>
                    <a:pt x="1382" y="526"/>
                    <a:pt x="1354" y="250"/>
                    <a:pt x="1243" y="29"/>
                  </a:cubicBezTo>
                  <a:cubicBezTo>
                    <a:pt x="1224" y="9"/>
                    <a:pt x="1201" y="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5"/>
            <p:cNvSpPr/>
            <p:nvPr/>
          </p:nvSpPr>
          <p:spPr>
            <a:xfrm>
              <a:off x="2903375" y="3750175"/>
              <a:ext cx="117425" cy="182475"/>
            </a:xfrm>
            <a:custGeom>
              <a:avLst/>
              <a:gdLst/>
              <a:ahLst/>
              <a:cxnLst/>
              <a:rect l="l" t="t" r="r" b="b"/>
              <a:pathLst>
                <a:path w="4697" h="7299" extrusionOk="0">
                  <a:moveTo>
                    <a:pt x="3763" y="0"/>
                  </a:moveTo>
                  <a:cubicBezTo>
                    <a:pt x="2568" y="0"/>
                    <a:pt x="1380" y="690"/>
                    <a:pt x="774" y="1745"/>
                  </a:cubicBezTo>
                  <a:cubicBezTo>
                    <a:pt x="1" y="3015"/>
                    <a:pt x="1" y="4617"/>
                    <a:pt x="857" y="5888"/>
                  </a:cubicBezTo>
                  <a:cubicBezTo>
                    <a:pt x="1078" y="6191"/>
                    <a:pt x="1354" y="6495"/>
                    <a:pt x="1658" y="6744"/>
                  </a:cubicBezTo>
                  <a:cubicBezTo>
                    <a:pt x="2017" y="7020"/>
                    <a:pt x="2348" y="7186"/>
                    <a:pt x="2763" y="7296"/>
                  </a:cubicBezTo>
                  <a:cubicBezTo>
                    <a:pt x="2771" y="7298"/>
                    <a:pt x="2780" y="7298"/>
                    <a:pt x="2788" y="7298"/>
                  </a:cubicBezTo>
                  <a:cubicBezTo>
                    <a:pt x="2939" y="7298"/>
                    <a:pt x="3030" y="7072"/>
                    <a:pt x="2873" y="7020"/>
                  </a:cubicBezTo>
                  <a:cubicBezTo>
                    <a:pt x="1686" y="6523"/>
                    <a:pt x="802" y="5473"/>
                    <a:pt x="636" y="4148"/>
                  </a:cubicBezTo>
                  <a:cubicBezTo>
                    <a:pt x="443" y="2794"/>
                    <a:pt x="1133" y="1413"/>
                    <a:pt x="2321" y="750"/>
                  </a:cubicBezTo>
                  <a:cubicBezTo>
                    <a:pt x="2955" y="421"/>
                    <a:pt x="3635" y="277"/>
                    <a:pt x="4362" y="277"/>
                  </a:cubicBezTo>
                  <a:cubicBezTo>
                    <a:pt x="4427" y="277"/>
                    <a:pt x="4492" y="279"/>
                    <a:pt x="4558" y="281"/>
                  </a:cubicBezTo>
                  <a:cubicBezTo>
                    <a:pt x="4696" y="281"/>
                    <a:pt x="4696" y="143"/>
                    <a:pt x="4586" y="115"/>
                  </a:cubicBezTo>
                  <a:cubicBezTo>
                    <a:pt x="4316" y="37"/>
                    <a:pt x="4039" y="0"/>
                    <a:pt x="3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5"/>
            <p:cNvSpPr/>
            <p:nvPr/>
          </p:nvSpPr>
          <p:spPr>
            <a:xfrm>
              <a:off x="2864025" y="3921225"/>
              <a:ext cx="150550" cy="46575"/>
            </a:xfrm>
            <a:custGeom>
              <a:avLst/>
              <a:gdLst/>
              <a:ahLst/>
              <a:cxnLst/>
              <a:rect l="l" t="t" r="r" b="b"/>
              <a:pathLst>
                <a:path w="6022" h="1863" extrusionOk="0">
                  <a:moveTo>
                    <a:pt x="3194" y="1"/>
                  </a:moveTo>
                  <a:cubicBezTo>
                    <a:pt x="2810" y="1"/>
                    <a:pt x="2447" y="57"/>
                    <a:pt x="2072" y="150"/>
                  </a:cubicBezTo>
                  <a:cubicBezTo>
                    <a:pt x="1575" y="288"/>
                    <a:pt x="1105" y="509"/>
                    <a:pt x="719" y="841"/>
                  </a:cubicBezTo>
                  <a:cubicBezTo>
                    <a:pt x="442" y="1062"/>
                    <a:pt x="83" y="1448"/>
                    <a:pt x="0" y="1863"/>
                  </a:cubicBezTo>
                  <a:lnTo>
                    <a:pt x="332" y="1863"/>
                  </a:lnTo>
                  <a:cubicBezTo>
                    <a:pt x="360" y="1808"/>
                    <a:pt x="442" y="1725"/>
                    <a:pt x="470" y="1669"/>
                  </a:cubicBezTo>
                  <a:cubicBezTo>
                    <a:pt x="470" y="1614"/>
                    <a:pt x="498" y="1614"/>
                    <a:pt x="498" y="1587"/>
                  </a:cubicBezTo>
                  <a:cubicBezTo>
                    <a:pt x="636" y="1393"/>
                    <a:pt x="801" y="1200"/>
                    <a:pt x="995" y="1062"/>
                  </a:cubicBezTo>
                  <a:cubicBezTo>
                    <a:pt x="1326" y="786"/>
                    <a:pt x="1768" y="592"/>
                    <a:pt x="2238" y="482"/>
                  </a:cubicBezTo>
                  <a:cubicBezTo>
                    <a:pt x="2514" y="413"/>
                    <a:pt x="2797" y="385"/>
                    <a:pt x="3083" y="385"/>
                  </a:cubicBezTo>
                  <a:cubicBezTo>
                    <a:pt x="3370" y="385"/>
                    <a:pt x="3660" y="413"/>
                    <a:pt x="3950" y="454"/>
                  </a:cubicBezTo>
                  <a:cubicBezTo>
                    <a:pt x="4585" y="509"/>
                    <a:pt x="5165" y="758"/>
                    <a:pt x="5801" y="841"/>
                  </a:cubicBezTo>
                  <a:cubicBezTo>
                    <a:pt x="5994" y="841"/>
                    <a:pt x="6021" y="592"/>
                    <a:pt x="5883" y="509"/>
                  </a:cubicBezTo>
                  <a:cubicBezTo>
                    <a:pt x="5580" y="371"/>
                    <a:pt x="5193" y="288"/>
                    <a:pt x="4861" y="206"/>
                  </a:cubicBezTo>
                  <a:cubicBezTo>
                    <a:pt x="4530" y="150"/>
                    <a:pt x="4226" y="67"/>
                    <a:pt x="3895" y="40"/>
                  </a:cubicBezTo>
                  <a:lnTo>
                    <a:pt x="3757" y="40"/>
                  </a:lnTo>
                  <a:cubicBezTo>
                    <a:pt x="3562" y="13"/>
                    <a:pt x="3376" y="1"/>
                    <a:pt x="3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5"/>
            <p:cNvSpPr/>
            <p:nvPr/>
          </p:nvSpPr>
          <p:spPr>
            <a:xfrm>
              <a:off x="2819825" y="3750975"/>
              <a:ext cx="63550" cy="216150"/>
            </a:xfrm>
            <a:custGeom>
              <a:avLst/>
              <a:gdLst/>
              <a:ahLst/>
              <a:cxnLst/>
              <a:rect l="l" t="t" r="r" b="b"/>
              <a:pathLst>
                <a:path w="2542" h="8646" extrusionOk="0">
                  <a:moveTo>
                    <a:pt x="1686" y="0"/>
                  </a:moveTo>
                  <a:cubicBezTo>
                    <a:pt x="1658" y="0"/>
                    <a:pt x="1658" y="56"/>
                    <a:pt x="1658" y="83"/>
                  </a:cubicBezTo>
                  <a:lnTo>
                    <a:pt x="1658" y="194"/>
                  </a:lnTo>
                  <a:cubicBezTo>
                    <a:pt x="1658" y="276"/>
                    <a:pt x="1658" y="387"/>
                    <a:pt x="1686" y="497"/>
                  </a:cubicBezTo>
                  <a:cubicBezTo>
                    <a:pt x="1713" y="663"/>
                    <a:pt x="1768" y="801"/>
                    <a:pt x="1796" y="967"/>
                  </a:cubicBezTo>
                  <a:cubicBezTo>
                    <a:pt x="1824" y="1298"/>
                    <a:pt x="1879" y="1575"/>
                    <a:pt x="1934" y="1878"/>
                  </a:cubicBezTo>
                  <a:cubicBezTo>
                    <a:pt x="1989" y="2458"/>
                    <a:pt x="1989" y="3094"/>
                    <a:pt x="1962" y="3674"/>
                  </a:cubicBezTo>
                  <a:cubicBezTo>
                    <a:pt x="1907" y="4889"/>
                    <a:pt x="1548" y="6049"/>
                    <a:pt x="995" y="7126"/>
                  </a:cubicBezTo>
                  <a:lnTo>
                    <a:pt x="470" y="7955"/>
                  </a:lnTo>
                  <a:cubicBezTo>
                    <a:pt x="332" y="8203"/>
                    <a:pt x="167" y="8397"/>
                    <a:pt x="1" y="8645"/>
                  </a:cubicBezTo>
                  <a:lnTo>
                    <a:pt x="526" y="8645"/>
                  </a:lnTo>
                  <a:cubicBezTo>
                    <a:pt x="829" y="8286"/>
                    <a:pt x="1106" y="7872"/>
                    <a:pt x="1299" y="7513"/>
                  </a:cubicBezTo>
                  <a:cubicBezTo>
                    <a:pt x="1630" y="6988"/>
                    <a:pt x="1907" y="6408"/>
                    <a:pt x="2072" y="5773"/>
                  </a:cubicBezTo>
                  <a:cubicBezTo>
                    <a:pt x="2404" y="4557"/>
                    <a:pt x="2542" y="3287"/>
                    <a:pt x="2404" y="2017"/>
                  </a:cubicBezTo>
                  <a:cubicBezTo>
                    <a:pt x="2376" y="1657"/>
                    <a:pt x="2321" y="1326"/>
                    <a:pt x="2210" y="967"/>
                  </a:cubicBezTo>
                  <a:cubicBezTo>
                    <a:pt x="2100" y="663"/>
                    <a:pt x="1989" y="387"/>
                    <a:pt x="1824" y="111"/>
                  </a:cubicBezTo>
                  <a:cubicBezTo>
                    <a:pt x="1824" y="83"/>
                    <a:pt x="1796" y="83"/>
                    <a:pt x="1796" y="56"/>
                  </a:cubicBezTo>
                  <a:cubicBezTo>
                    <a:pt x="1768" y="0"/>
                    <a:pt x="1713" y="0"/>
                    <a:pt x="1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5"/>
            <p:cNvSpPr/>
            <p:nvPr/>
          </p:nvSpPr>
          <p:spPr>
            <a:xfrm>
              <a:off x="2746650" y="3738200"/>
              <a:ext cx="51800" cy="228925"/>
            </a:xfrm>
            <a:custGeom>
              <a:avLst/>
              <a:gdLst/>
              <a:ahLst/>
              <a:cxnLst/>
              <a:rect l="l" t="t" r="r" b="b"/>
              <a:pathLst>
                <a:path w="2072" h="9157" extrusionOk="0">
                  <a:moveTo>
                    <a:pt x="42" y="0"/>
                  </a:moveTo>
                  <a:cubicBezTo>
                    <a:pt x="28" y="0"/>
                    <a:pt x="14" y="14"/>
                    <a:pt x="0" y="42"/>
                  </a:cubicBezTo>
                  <a:lnTo>
                    <a:pt x="0" y="97"/>
                  </a:lnTo>
                  <a:cubicBezTo>
                    <a:pt x="221" y="760"/>
                    <a:pt x="553" y="1423"/>
                    <a:pt x="774" y="2113"/>
                  </a:cubicBezTo>
                  <a:cubicBezTo>
                    <a:pt x="1050" y="2748"/>
                    <a:pt x="1243" y="3439"/>
                    <a:pt x="1381" y="4185"/>
                  </a:cubicBezTo>
                  <a:cubicBezTo>
                    <a:pt x="1602" y="5455"/>
                    <a:pt x="1547" y="6753"/>
                    <a:pt x="1022" y="7941"/>
                  </a:cubicBezTo>
                  <a:cubicBezTo>
                    <a:pt x="884" y="8245"/>
                    <a:pt x="746" y="8549"/>
                    <a:pt x="553" y="8825"/>
                  </a:cubicBezTo>
                  <a:cubicBezTo>
                    <a:pt x="497" y="8908"/>
                    <a:pt x="442" y="8990"/>
                    <a:pt x="414" y="9046"/>
                  </a:cubicBezTo>
                  <a:cubicBezTo>
                    <a:pt x="359" y="9046"/>
                    <a:pt x="359" y="9073"/>
                    <a:pt x="359" y="9073"/>
                  </a:cubicBezTo>
                  <a:lnTo>
                    <a:pt x="442" y="9156"/>
                  </a:lnTo>
                  <a:lnTo>
                    <a:pt x="912" y="9156"/>
                  </a:lnTo>
                  <a:cubicBezTo>
                    <a:pt x="1105" y="8908"/>
                    <a:pt x="1243" y="8631"/>
                    <a:pt x="1381" y="8355"/>
                  </a:cubicBezTo>
                  <a:cubicBezTo>
                    <a:pt x="1657" y="7775"/>
                    <a:pt x="1823" y="7140"/>
                    <a:pt x="1878" y="6505"/>
                  </a:cubicBezTo>
                  <a:cubicBezTo>
                    <a:pt x="2072" y="5068"/>
                    <a:pt x="1795" y="3660"/>
                    <a:pt x="1271" y="2251"/>
                  </a:cubicBezTo>
                  <a:cubicBezTo>
                    <a:pt x="967" y="1478"/>
                    <a:pt x="580" y="732"/>
                    <a:pt x="83" y="42"/>
                  </a:cubicBezTo>
                  <a:cubicBezTo>
                    <a:pt x="69" y="14"/>
                    <a:pt x="55"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 name="Google Shape;1209;p55"/>
          <p:cNvSpPr txBox="1">
            <a:spLocks noGrp="1"/>
          </p:cNvSpPr>
          <p:nvPr>
            <p:ph type="title"/>
          </p:nvPr>
        </p:nvSpPr>
        <p:spPr>
          <a:xfrm>
            <a:off x="713225" y="3499975"/>
            <a:ext cx="3858900" cy="1062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13"/>
        <p:cNvGrpSpPr/>
        <p:nvPr/>
      </p:nvGrpSpPr>
      <p:grpSpPr>
        <a:xfrm>
          <a:off x="0" y="0"/>
          <a:ext cx="0" cy="0"/>
          <a:chOff x="0" y="0"/>
          <a:chExt cx="0" cy="0"/>
        </a:xfrm>
      </p:grpSpPr>
      <p:sp>
        <p:nvSpPr>
          <p:cNvPr id="1214" name="Google Shape;1214;p56"/>
          <p:cNvSpPr txBox="1">
            <a:spLocks noGrp="1"/>
          </p:cNvSpPr>
          <p:nvPr>
            <p:ph type="title"/>
          </p:nvPr>
        </p:nvSpPr>
        <p:spPr>
          <a:xfrm>
            <a:off x="713225" y="1399975"/>
            <a:ext cx="4293000" cy="152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always reinforces </a:t>
            </a:r>
            <a:endParaRPr/>
          </a:p>
          <a:p>
            <a:pPr marL="0" lvl="0" indent="0" algn="l" rtl="0">
              <a:spcBef>
                <a:spcPts val="0"/>
              </a:spcBef>
              <a:spcAft>
                <a:spcPts val="0"/>
              </a:spcAft>
              <a:buNone/>
            </a:pPr>
            <a:r>
              <a:rPr lang="en"/>
              <a:t>the concept</a:t>
            </a:r>
            <a:endParaRPr/>
          </a:p>
        </p:txBody>
      </p:sp>
      <p:sp>
        <p:nvSpPr>
          <p:cNvPr id="1215" name="Google Shape;1215;p56"/>
          <p:cNvSpPr txBox="1">
            <a:spLocks noGrp="1"/>
          </p:cNvSpPr>
          <p:nvPr>
            <p:ph type="subTitle" idx="1"/>
          </p:nvPr>
        </p:nvSpPr>
        <p:spPr>
          <a:xfrm>
            <a:off x="713225" y="2928975"/>
            <a:ext cx="4293000" cy="12315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Images reveal large amounts of data, so remember: use an image instead of a long text. Your audience will appreciate it</a:t>
            </a:r>
            <a:endParaRPr/>
          </a:p>
        </p:txBody>
      </p:sp>
      <p:pic>
        <p:nvPicPr>
          <p:cNvPr id="1216" name="Google Shape;1216;p56"/>
          <p:cNvPicPr preferRelativeResize="0"/>
          <p:nvPr/>
        </p:nvPicPr>
        <p:blipFill rotWithShape="1">
          <a:blip r:embed="rId3">
            <a:alphaModFix/>
          </a:blip>
          <a:srcRect l="24443" t="12449" r="26493" b="2574"/>
          <a:stretch/>
        </p:blipFill>
        <p:spPr>
          <a:xfrm>
            <a:off x="5291996" y="1176291"/>
            <a:ext cx="2928900" cy="2853300"/>
          </a:xfrm>
          <a:prstGeom prst="ellipse">
            <a:avLst/>
          </a:prstGeom>
          <a:noFill/>
          <a:ln>
            <a:noFill/>
          </a:ln>
        </p:spPr>
      </p:pic>
      <p:sp>
        <p:nvSpPr>
          <p:cNvPr id="1217" name="Google Shape;1217;p56"/>
          <p:cNvSpPr/>
          <p:nvPr/>
        </p:nvSpPr>
        <p:spPr>
          <a:xfrm>
            <a:off x="6484792" y="3542926"/>
            <a:ext cx="1945976" cy="667471"/>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6"/>
          <p:cNvSpPr/>
          <p:nvPr/>
        </p:nvSpPr>
        <p:spPr>
          <a:xfrm>
            <a:off x="5006150" y="1003313"/>
            <a:ext cx="1837266" cy="635232"/>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 name="Google Shape;1219;p56"/>
          <p:cNvGrpSpPr/>
          <p:nvPr/>
        </p:nvGrpSpPr>
        <p:grpSpPr>
          <a:xfrm>
            <a:off x="7277355" y="165297"/>
            <a:ext cx="1244889" cy="2219982"/>
            <a:chOff x="5476125" y="1144250"/>
            <a:chExt cx="836900" cy="1492525"/>
          </a:xfrm>
        </p:grpSpPr>
        <p:sp>
          <p:nvSpPr>
            <p:cNvPr id="1220" name="Google Shape;1220;p56"/>
            <p:cNvSpPr/>
            <p:nvPr/>
          </p:nvSpPr>
          <p:spPr>
            <a:xfrm>
              <a:off x="5897325" y="1144250"/>
              <a:ext cx="18675" cy="1383325"/>
            </a:xfrm>
            <a:custGeom>
              <a:avLst/>
              <a:gdLst/>
              <a:ahLst/>
              <a:cxnLst/>
              <a:rect l="l" t="t" r="r" b="b"/>
              <a:pathLst>
                <a:path w="747" h="55333" extrusionOk="0">
                  <a:moveTo>
                    <a:pt x="400" y="0"/>
                  </a:moveTo>
                  <a:cubicBezTo>
                    <a:pt x="323" y="0"/>
                    <a:pt x="237" y="265"/>
                    <a:pt x="221" y="670"/>
                  </a:cubicBezTo>
                  <a:cubicBezTo>
                    <a:pt x="111" y="2492"/>
                    <a:pt x="111" y="4371"/>
                    <a:pt x="83" y="6276"/>
                  </a:cubicBezTo>
                  <a:cubicBezTo>
                    <a:pt x="56" y="7961"/>
                    <a:pt x="56" y="9646"/>
                    <a:pt x="56" y="11331"/>
                  </a:cubicBezTo>
                  <a:lnTo>
                    <a:pt x="56" y="21798"/>
                  </a:lnTo>
                  <a:lnTo>
                    <a:pt x="56" y="42402"/>
                  </a:lnTo>
                  <a:cubicBezTo>
                    <a:pt x="56" y="46352"/>
                    <a:pt x="0" y="50357"/>
                    <a:pt x="138" y="54251"/>
                  </a:cubicBezTo>
                  <a:cubicBezTo>
                    <a:pt x="167" y="54958"/>
                    <a:pt x="275" y="55332"/>
                    <a:pt x="384" y="55332"/>
                  </a:cubicBezTo>
                  <a:cubicBezTo>
                    <a:pt x="489" y="55332"/>
                    <a:pt x="595" y="54993"/>
                    <a:pt x="636" y="54278"/>
                  </a:cubicBezTo>
                  <a:cubicBezTo>
                    <a:pt x="746" y="50743"/>
                    <a:pt x="691" y="47097"/>
                    <a:pt x="691" y="43562"/>
                  </a:cubicBezTo>
                  <a:lnTo>
                    <a:pt x="691" y="33122"/>
                  </a:lnTo>
                  <a:lnTo>
                    <a:pt x="691" y="12518"/>
                  </a:lnTo>
                  <a:cubicBezTo>
                    <a:pt x="691" y="10419"/>
                    <a:pt x="691" y="8348"/>
                    <a:pt x="663" y="6221"/>
                  </a:cubicBezTo>
                  <a:cubicBezTo>
                    <a:pt x="636" y="4288"/>
                    <a:pt x="636" y="2410"/>
                    <a:pt x="525" y="531"/>
                  </a:cubicBezTo>
                  <a:cubicBezTo>
                    <a:pt x="513" y="158"/>
                    <a:pt x="459" y="0"/>
                    <a:pt x="40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6"/>
            <p:cNvSpPr/>
            <p:nvPr/>
          </p:nvSpPr>
          <p:spPr>
            <a:xfrm>
              <a:off x="5826900" y="1386075"/>
              <a:ext cx="156750" cy="92450"/>
            </a:xfrm>
            <a:custGeom>
              <a:avLst/>
              <a:gdLst/>
              <a:ahLst/>
              <a:cxnLst/>
              <a:rect l="l" t="t" r="r" b="b"/>
              <a:pathLst>
                <a:path w="6270" h="3698" extrusionOk="0">
                  <a:moveTo>
                    <a:pt x="3244" y="0"/>
                  </a:moveTo>
                  <a:cubicBezTo>
                    <a:pt x="3240" y="0"/>
                    <a:pt x="3236" y="0"/>
                    <a:pt x="3232" y="0"/>
                  </a:cubicBezTo>
                  <a:cubicBezTo>
                    <a:pt x="1934" y="83"/>
                    <a:pt x="0" y="2983"/>
                    <a:pt x="0" y="2983"/>
                  </a:cubicBezTo>
                  <a:cubicBezTo>
                    <a:pt x="691" y="3516"/>
                    <a:pt x="1632" y="3697"/>
                    <a:pt x="2574" y="3697"/>
                  </a:cubicBezTo>
                  <a:cubicBezTo>
                    <a:pt x="4419" y="3697"/>
                    <a:pt x="6270" y="3001"/>
                    <a:pt x="6270" y="2873"/>
                  </a:cubicBezTo>
                  <a:cubicBezTo>
                    <a:pt x="6270" y="2680"/>
                    <a:pt x="4055" y="0"/>
                    <a:pt x="3244"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6"/>
            <p:cNvSpPr/>
            <p:nvPr/>
          </p:nvSpPr>
          <p:spPr>
            <a:xfrm>
              <a:off x="5821375" y="1455400"/>
              <a:ext cx="167800" cy="57050"/>
            </a:xfrm>
            <a:custGeom>
              <a:avLst/>
              <a:gdLst/>
              <a:ahLst/>
              <a:cxnLst/>
              <a:rect l="l" t="t" r="r" b="b"/>
              <a:pathLst>
                <a:path w="6712" h="2282" extrusionOk="0">
                  <a:moveTo>
                    <a:pt x="4537" y="1"/>
                  </a:moveTo>
                  <a:cubicBezTo>
                    <a:pt x="2742" y="1"/>
                    <a:pt x="343" y="105"/>
                    <a:pt x="221" y="210"/>
                  </a:cubicBezTo>
                  <a:cubicBezTo>
                    <a:pt x="0" y="376"/>
                    <a:pt x="0" y="2061"/>
                    <a:pt x="55" y="2282"/>
                  </a:cubicBezTo>
                  <a:lnTo>
                    <a:pt x="6629" y="2171"/>
                  </a:lnTo>
                  <a:cubicBezTo>
                    <a:pt x="6629" y="2171"/>
                    <a:pt x="6712" y="376"/>
                    <a:pt x="6491" y="127"/>
                  </a:cubicBezTo>
                  <a:cubicBezTo>
                    <a:pt x="6420" y="36"/>
                    <a:pt x="5580" y="1"/>
                    <a:pt x="4537"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6"/>
            <p:cNvSpPr/>
            <p:nvPr/>
          </p:nvSpPr>
          <p:spPr>
            <a:xfrm>
              <a:off x="5779950" y="1492900"/>
              <a:ext cx="236150" cy="77550"/>
            </a:xfrm>
            <a:custGeom>
              <a:avLst/>
              <a:gdLst/>
              <a:ahLst/>
              <a:cxnLst/>
              <a:rect l="l" t="t" r="r" b="b"/>
              <a:pathLst>
                <a:path w="9446" h="3102" extrusionOk="0">
                  <a:moveTo>
                    <a:pt x="7210" y="1"/>
                  </a:moveTo>
                  <a:cubicBezTo>
                    <a:pt x="4655" y="1"/>
                    <a:pt x="588" y="162"/>
                    <a:pt x="359" y="257"/>
                  </a:cubicBezTo>
                  <a:cubicBezTo>
                    <a:pt x="0" y="395"/>
                    <a:pt x="387" y="2908"/>
                    <a:pt x="387" y="3102"/>
                  </a:cubicBezTo>
                  <a:lnTo>
                    <a:pt x="9225" y="2908"/>
                  </a:lnTo>
                  <a:cubicBezTo>
                    <a:pt x="9225" y="2908"/>
                    <a:pt x="9446" y="423"/>
                    <a:pt x="9253" y="119"/>
                  </a:cubicBezTo>
                  <a:cubicBezTo>
                    <a:pt x="9201" y="33"/>
                    <a:pt x="8358" y="1"/>
                    <a:pt x="7210" y="1"/>
                  </a:cubicBezTo>
                  <a:close/>
                </a:path>
              </a:pathLst>
            </a:custGeom>
            <a:solidFill>
              <a:srgbClr val="F9A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6"/>
            <p:cNvSpPr/>
            <p:nvPr/>
          </p:nvSpPr>
          <p:spPr>
            <a:xfrm>
              <a:off x="5705375" y="2120050"/>
              <a:ext cx="383925" cy="65700"/>
            </a:xfrm>
            <a:custGeom>
              <a:avLst/>
              <a:gdLst/>
              <a:ahLst/>
              <a:cxnLst/>
              <a:rect l="l" t="t" r="r" b="b"/>
              <a:pathLst>
                <a:path w="15357" h="2628" extrusionOk="0">
                  <a:moveTo>
                    <a:pt x="994" y="1"/>
                  </a:moveTo>
                  <a:cubicBezTo>
                    <a:pt x="994" y="1"/>
                    <a:pt x="0" y="2293"/>
                    <a:pt x="746" y="2431"/>
                  </a:cubicBezTo>
                  <a:cubicBezTo>
                    <a:pt x="773" y="2436"/>
                    <a:pt x="801" y="2438"/>
                    <a:pt x="829" y="2438"/>
                  </a:cubicBezTo>
                  <a:cubicBezTo>
                    <a:pt x="1596" y="2438"/>
                    <a:pt x="2624" y="691"/>
                    <a:pt x="2624" y="691"/>
                  </a:cubicBezTo>
                  <a:cubicBezTo>
                    <a:pt x="2624" y="691"/>
                    <a:pt x="2703" y="2572"/>
                    <a:pt x="3407" y="2572"/>
                  </a:cubicBezTo>
                  <a:cubicBezTo>
                    <a:pt x="3422" y="2572"/>
                    <a:pt x="3437" y="2571"/>
                    <a:pt x="3453" y="2569"/>
                  </a:cubicBezTo>
                  <a:cubicBezTo>
                    <a:pt x="4198" y="2542"/>
                    <a:pt x="4585" y="829"/>
                    <a:pt x="4585" y="829"/>
                  </a:cubicBezTo>
                  <a:cubicBezTo>
                    <a:pt x="4585" y="829"/>
                    <a:pt x="4892" y="2494"/>
                    <a:pt x="5704" y="2494"/>
                  </a:cubicBezTo>
                  <a:cubicBezTo>
                    <a:pt x="5736" y="2494"/>
                    <a:pt x="5768" y="2492"/>
                    <a:pt x="5800" y="2486"/>
                  </a:cubicBezTo>
                  <a:cubicBezTo>
                    <a:pt x="6684" y="2348"/>
                    <a:pt x="6933" y="774"/>
                    <a:pt x="6933" y="774"/>
                  </a:cubicBezTo>
                  <a:cubicBezTo>
                    <a:pt x="6933" y="774"/>
                    <a:pt x="7375" y="2542"/>
                    <a:pt x="8065" y="2624"/>
                  </a:cubicBezTo>
                  <a:cubicBezTo>
                    <a:pt x="8081" y="2626"/>
                    <a:pt x="8097" y="2627"/>
                    <a:pt x="8113" y="2627"/>
                  </a:cubicBezTo>
                  <a:cubicBezTo>
                    <a:pt x="8794" y="2627"/>
                    <a:pt x="9032" y="912"/>
                    <a:pt x="9032" y="912"/>
                  </a:cubicBezTo>
                  <a:cubicBezTo>
                    <a:pt x="9032" y="912"/>
                    <a:pt x="9460" y="2626"/>
                    <a:pt x="10212" y="2626"/>
                  </a:cubicBezTo>
                  <a:cubicBezTo>
                    <a:pt x="10223" y="2626"/>
                    <a:pt x="10235" y="2625"/>
                    <a:pt x="10247" y="2624"/>
                  </a:cubicBezTo>
                  <a:cubicBezTo>
                    <a:pt x="11076" y="2542"/>
                    <a:pt x="11186" y="995"/>
                    <a:pt x="11186" y="995"/>
                  </a:cubicBezTo>
                  <a:cubicBezTo>
                    <a:pt x="11186" y="995"/>
                    <a:pt x="11791" y="2572"/>
                    <a:pt x="12179" y="2572"/>
                  </a:cubicBezTo>
                  <a:cubicBezTo>
                    <a:pt x="12189" y="2572"/>
                    <a:pt x="12199" y="2571"/>
                    <a:pt x="12208" y="2569"/>
                  </a:cubicBezTo>
                  <a:cubicBezTo>
                    <a:pt x="12622" y="2514"/>
                    <a:pt x="13285" y="995"/>
                    <a:pt x="13285" y="995"/>
                  </a:cubicBezTo>
                  <a:cubicBezTo>
                    <a:pt x="13285" y="995"/>
                    <a:pt x="14090" y="2580"/>
                    <a:pt x="14692" y="2580"/>
                  </a:cubicBezTo>
                  <a:cubicBezTo>
                    <a:pt x="14721" y="2580"/>
                    <a:pt x="14749" y="2577"/>
                    <a:pt x="14777" y="2569"/>
                  </a:cubicBezTo>
                  <a:cubicBezTo>
                    <a:pt x="15357" y="2459"/>
                    <a:pt x="14915" y="1"/>
                    <a:pt x="14859"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6"/>
            <p:cNvSpPr/>
            <p:nvPr/>
          </p:nvSpPr>
          <p:spPr>
            <a:xfrm>
              <a:off x="5722625" y="2120750"/>
              <a:ext cx="352875" cy="50600"/>
            </a:xfrm>
            <a:custGeom>
              <a:avLst/>
              <a:gdLst/>
              <a:ahLst/>
              <a:cxnLst/>
              <a:rect l="l" t="t" r="r" b="b"/>
              <a:pathLst>
                <a:path w="14115" h="2024" extrusionOk="0">
                  <a:moveTo>
                    <a:pt x="636" y="0"/>
                  </a:moveTo>
                  <a:cubicBezTo>
                    <a:pt x="415" y="525"/>
                    <a:pt x="1" y="1602"/>
                    <a:pt x="332" y="1685"/>
                  </a:cubicBezTo>
                  <a:cubicBezTo>
                    <a:pt x="350" y="1691"/>
                    <a:pt x="370" y="1693"/>
                    <a:pt x="391" y="1693"/>
                  </a:cubicBezTo>
                  <a:cubicBezTo>
                    <a:pt x="870" y="1693"/>
                    <a:pt x="1962" y="221"/>
                    <a:pt x="1962" y="221"/>
                  </a:cubicBezTo>
                  <a:cubicBezTo>
                    <a:pt x="1962" y="221"/>
                    <a:pt x="2352" y="1966"/>
                    <a:pt x="2855" y="1966"/>
                  </a:cubicBezTo>
                  <a:cubicBezTo>
                    <a:pt x="2870" y="1966"/>
                    <a:pt x="2885" y="1964"/>
                    <a:pt x="2901" y="1961"/>
                  </a:cubicBezTo>
                  <a:cubicBezTo>
                    <a:pt x="3398" y="1878"/>
                    <a:pt x="4005" y="166"/>
                    <a:pt x="4005" y="166"/>
                  </a:cubicBezTo>
                  <a:cubicBezTo>
                    <a:pt x="4005" y="166"/>
                    <a:pt x="4481" y="1964"/>
                    <a:pt x="5071" y="1964"/>
                  </a:cubicBezTo>
                  <a:cubicBezTo>
                    <a:pt x="5084" y="1964"/>
                    <a:pt x="5097" y="1963"/>
                    <a:pt x="5110" y="1961"/>
                  </a:cubicBezTo>
                  <a:cubicBezTo>
                    <a:pt x="5690" y="1906"/>
                    <a:pt x="6243" y="276"/>
                    <a:pt x="6243" y="276"/>
                  </a:cubicBezTo>
                  <a:cubicBezTo>
                    <a:pt x="6243" y="276"/>
                    <a:pt x="6848" y="1917"/>
                    <a:pt x="7312" y="1917"/>
                  </a:cubicBezTo>
                  <a:cubicBezTo>
                    <a:pt x="7333" y="1917"/>
                    <a:pt x="7354" y="1913"/>
                    <a:pt x="7375" y="1906"/>
                  </a:cubicBezTo>
                  <a:cubicBezTo>
                    <a:pt x="7872" y="1713"/>
                    <a:pt x="8314" y="276"/>
                    <a:pt x="8314" y="276"/>
                  </a:cubicBezTo>
                  <a:cubicBezTo>
                    <a:pt x="8314" y="276"/>
                    <a:pt x="8879" y="2024"/>
                    <a:pt x="9415" y="2024"/>
                  </a:cubicBezTo>
                  <a:cubicBezTo>
                    <a:pt x="9435" y="2024"/>
                    <a:pt x="9455" y="2021"/>
                    <a:pt x="9474" y="2016"/>
                  </a:cubicBezTo>
                  <a:cubicBezTo>
                    <a:pt x="10026" y="1851"/>
                    <a:pt x="10386" y="249"/>
                    <a:pt x="10386" y="249"/>
                  </a:cubicBezTo>
                  <a:cubicBezTo>
                    <a:pt x="10386" y="249"/>
                    <a:pt x="11034" y="1856"/>
                    <a:pt x="11476" y="1856"/>
                  </a:cubicBezTo>
                  <a:cubicBezTo>
                    <a:pt x="11490" y="1856"/>
                    <a:pt x="11504" y="1854"/>
                    <a:pt x="11518" y="1851"/>
                  </a:cubicBezTo>
                  <a:cubicBezTo>
                    <a:pt x="11960" y="1768"/>
                    <a:pt x="12485" y="304"/>
                    <a:pt x="12485" y="304"/>
                  </a:cubicBezTo>
                  <a:cubicBezTo>
                    <a:pt x="12485" y="304"/>
                    <a:pt x="13294" y="1688"/>
                    <a:pt x="13695" y="1688"/>
                  </a:cubicBezTo>
                  <a:cubicBezTo>
                    <a:pt x="13706" y="1688"/>
                    <a:pt x="13717" y="1687"/>
                    <a:pt x="13727" y="1685"/>
                  </a:cubicBezTo>
                  <a:cubicBezTo>
                    <a:pt x="14087" y="1630"/>
                    <a:pt x="14114" y="470"/>
                    <a:pt x="14004" y="0"/>
                  </a:cubicBezTo>
                  <a:close/>
                </a:path>
              </a:pathLst>
            </a:custGeom>
            <a:solidFill>
              <a:srgbClr val="ECA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6"/>
            <p:cNvSpPr/>
            <p:nvPr/>
          </p:nvSpPr>
          <p:spPr>
            <a:xfrm>
              <a:off x="5701925" y="1513700"/>
              <a:ext cx="383925" cy="65725"/>
            </a:xfrm>
            <a:custGeom>
              <a:avLst/>
              <a:gdLst/>
              <a:ahLst/>
              <a:cxnLst/>
              <a:rect l="l" t="t" r="r" b="b"/>
              <a:pathLst>
                <a:path w="15357" h="2629" extrusionOk="0">
                  <a:moveTo>
                    <a:pt x="8127" y="0"/>
                  </a:moveTo>
                  <a:cubicBezTo>
                    <a:pt x="8107" y="0"/>
                    <a:pt x="8086" y="2"/>
                    <a:pt x="8065" y="5"/>
                  </a:cubicBezTo>
                  <a:cubicBezTo>
                    <a:pt x="7374" y="88"/>
                    <a:pt x="6933" y="1828"/>
                    <a:pt x="6933" y="1828"/>
                  </a:cubicBezTo>
                  <a:cubicBezTo>
                    <a:pt x="6933" y="1828"/>
                    <a:pt x="6684" y="281"/>
                    <a:pt x="5800" y="143"/>
                  </a:cubicBezTo>
                  <a:cubicBezTo>
                    <a:pt x="5767" y="138"/>
                    <a:pt x="5735" y="135"/>
                    <a:pt x="5704" y="135"/>
                  </a:cubicBezTo>
                  <a:cubicBezTo>
                    <a:pt x="4892" y="135"/>
                    <a:pt x="4585" y="1800"/>
                    <a:pt x="4585" y="1800"/>
                  </a:cubicBezTo>
                  <a:cubicBezTo>
                    <a:pt x="4585" y="1800"/>
                    <a:pt x="4198" y="88"/>
                    <a:pt x="3453" y="33"/>
                  </a:cubicBezTo>
                  <a:cubicBezTo>
                    <a:pt x="3442" y="32"/>
                    <a:pt x="3432" y="31"/>
                    <a:pt x="3422" y="31"/>
                  </a:cubicBezTo>
                  <a:cubicBezTo>
                    <a:pt x="2704" y="31"/>
                    <a:pt x="2624" y="1938"/>
                    <a:pt x="2624" y="1938"/>
                  </a:cubicBezTo>
                  <a:cubicBezTo>
                    <a:pt x="2624" y="1938"/>
                    <a:pt x="1595" y="164"/>
                    <a:pt x="828" y="164"/>
                  </a:cubicBezTo>
                  <a:cubicBezTo>
                    <a:pt x="800" y="164"/>
                    <a:pt x="773" y="166"/>
                    <a:pt x="746" y="171"/>
                  </a:cubicBezTo>
                  <a:cubicBezTo>
                    <a:pt x="0" y="309"/>
                    <a:pt x="994" y="2629"/>
                    <a:pt x="994" y="2629"/>
                  </a:cubicBezTo>
                  <a:lnTo>
                    <a:pt x="14859" y="2629"/>
                  </a:lnTo>
                  <a:cubicBezTo>
                    <a:pt x="14915" y="2629"/>
                    <a:pt x="15356" y="198"/>
                    <a:pt x="14776" y="33"/>
                  </a:cubicBezTo>
                  <a:cubicBezTo>
                    <a:pt x="14753" y="27"/>
                    <a:pt x="14730" y="25"/>
                    <a:pt x="14706" y="25"/>
                  </a:cubicBezTo>
                  <a:cubicBezTo>
                    <a:pt x="14103" y="25"/>
                    <a:pt x="13285" y="1634"/>
                    <a:pt x="13285" y="1634"/>
                  </a:cubicBezTo>
                  <a:cubicBezTo>
                    <a:pt x="13285" y="1634"/>
                    <a:pt x="12622" y="115"/>
                    <a:pt x="12208" y="33"/>
                  </a:cubicBezTo>
                  <a:cubicBezTo>
                    <a:pt x="12202" y="32"/>
                    <a:pt x="12195" y="31"/>
                    <a:pt x="12189" y="31"/>
                  </a:cubicBezTo>
                  <a:cubicBezTo>
                    <a:pt x="11801" y="31"/>
                    <a:pt x="11186" y="1634"/>
                    <a:pt x="11186" y="1634"/>
                  </a:cubicBezTo>
                  <a:cubicBezTo>
                    <a:pt x="11186" y="1634"/>
                    <a:pt x="11075" y="88"/>
                    <a:pt x="10247" y="5"/>
                  </a:cubicBezTo>
                  <a:cubicBezTo>
                    <a:pt x="10235" y="4"/>
                    <a:pt x="10223" y="4"/>
                    <a:pt x="10211" y="4"/>
                  </a:cubicBezTo>
                  <a:cubicBezTo>
                    <a:pt x="9460" y="4"/>
                    <a:pt x="9032" y="1717"/>
                    <a:pt x="9032" y="1717"/>
                  </a:cubicBezTo>
                  <a:cubicBezTo>
                    <a:pt x="9032" y="1717"/>
                    <a:pt x="8797" y="0"/>
                    <a:pt x="812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6"/>
            <p:cNvSpPr/>
            <p:nvPr/>
          </p:nvSpPr>
          <p:spPr>
            <a:xfrm>
              <a:off x="5718475" y="1528825"/>
              <a:ext cx="353575" cy="49925"/>
            </a:xfrm>
            <a:custGeom>
              <a:avLst/>
              <a:gdLst/>
              <a:ahLst/>
              <a:cxnLst/>
              <a:rect l="l" t="t" r="r" b="b"/>
              <a:pathLst>
                <a:path w="14143" h="1997" extrusionOk="0">
                  <a:moveTo>
                    <a:pt x="9442" y="0"/>
                  </a:moveTo>
                  <a:cubicBezTo>
                    <a:pt x="8907" y="0"/>
                    <a:pt x="8342" y="1720"/>
                    <a:pt x="8342" y="1720"/>
                  </a:cubicBezTo>
                  <a:cubicBezTo>
                    <a:pt x="8342" y="1720"/>
                    <a:pt x="7900" y="284"/>
                    <a:pt x="7403" y="90"/>
                  </a:cubicBezTo>
                  <a:cubicBezTo>
                    <a:pt x="7382" y="83"/>
                    <a:pt x="7361" y="80"/>
                    <a:pt x="7340" y="80"/>
                  </a:cubicBezTo>
                  <a:cubicBezTo>
                    <a:pt x="6876" y="80"/>
                    <a:pt x="6271" y="1720"/>
                    <a:pt x="6271" y="1720"/>
                  </a:cubicBezTo>
                  <a:cubicBezTo>
                    <a:pt x="6271" y="1720"/>
                    <a:pt x="5718" y="90"/>
                    <a:pt x="5138" y="35"/>
                  </a:cubicBezTo>
                  <a:cubicBezTo>
                    <a:pt x="5125" y="33"/>
                    <a:pt x="5112" y="33"/>
                    <a:pt x="5099" y="33"/>
                  </a:cubicBezTo>
                  <a:cubicBezTo>
                    <a:pt x="4509" y="33"/>
                    <a:pt x="4033" y="1830"/>
                    <a:pt x="4033" y="1830"/>
                  </a:cubicBezTo>
                  <a:cubicBezTo>
                    <a:pt x="4033" y="1830"/>
                    <a:pt x="3426" y="146"/>
                    <a:pt x="2929" y="35"/>
                  </a:cubicBezTo>
                  <a:cubicBezTo>
                    <a:pt x="2914" y="32"/>
                    <a:pt x="2899" y="31"/>
                    <a:pt x="2884" y="31"/>
                  </a:cubicBezTo>
                  <a:cubicBezTo>
                    <a:pt x="2380" y="31"/>
                    <a:pt x="1990" y="1803"/>
                    <a:pt x="1990" y="1803"/>
                  </a:cubicBezTo>
                  <a:cubicBezTo>
                    <a:pt x="1990" y="1803"/>
                    <a:pt x="897" y="303"/>
                    <a:pt x="417" y="303"/>
                  </a:cubicBezTo>
                  <a:cubicBezTo>
                    <a:pt x="397" y="303"/>
                    <a:pt x="378" y="306"/>
                    <a:pt x="360" y="311"/>
                  </a:cubicBezTo>
                  <a:cubicBezTo>
                    <a:pt x="1" y="422"/>
                    <a:pt x="415" y="1471"/>
                    <a:pt x="664" y="1996"/>
                  </a:cubicBezTo>
                  <a:lnTo>
                    <a:pt x="14032" y="1996"/>
                  </a:lnTo>
                  <a:cubicBezTo>
                    <a:pt x="14142" y="1527"/>
                    <a:pt x="14114" y="367"/>
                    <a:pt x="13755" y="311"/>
                  </a:cubicBezTo>
                  <a:cubicBezTo>
                    <a:pt x="13745" y="309"/>
                    <a:pt x="13734" y="308"/>
                    <a:pt x="13722" y="308"/>
                  </a:cubicBezTo>
                  <a:cubicBezTo>
                    <a:pt x="13322" y="308"/>
                    <a:pt x="12513" y="1692"/>
                    <a:pt x="12513" y="1692"/>
                  </a:cubicBezTo>
                  <a:cubicBezTo>
                    <a:pt x="12513" y="1692"/>
                    <a:pt x="11988" y="229"/>
                    <a:pt x="11546" y="146"/>
                  </a:cubicBezTo>
                  <a:cubicBezTo>
                    <a:pt x="11532" y="142"/>
                    <a:pt x="11518" y="141"/>
                    <a:pt x="11504" y="141"/>
                  </a:cubicBezTo>
                  <a:cubicBezTo>
                    <a:pt x="11061" y="141"/>
                    <a:pt x="10413" y="1748"/>
                    <a:pt x="10413" y="1748"/>
                  </a:cubicBezTo>
                  <a:cubicBezTo>
                    <a:pt x="10413" y="1748"/>
                    <a:pt x="10054" y="146"/>
                    <a:pt x="9502" y="8"/>
                  </a:cubicBezTo>
                  <a:cubicBezTo>
                    <a:pt x="9482" y="3"/>
                    <a:pt x="9462" y="0"/>
                    <a:pt x="9442"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6"/>
            <p:cNvSpPr/>
            <p:nvPr/>
          </p:nvSpPr>
          <p:spPr>
            <a:xfrm>
              <a:off x="5476125" y="1619450"/>
              <a:ext cx="836900" cy="458500"/>
            </a:xfrm>
            <a:custGeom>
              <a:avLst/>
              <a:gdLst/>
              <a:ahLst/>
              <a:cxnLst/>
              <a:rect l="l" t="t" r="r" b="b"/>
              <a:pathLst>
                <a:path w="33476" h="18340" extrusionOk="0">
                  <a:moveTo>
                    <a:pt x="15744" y="1"/>
                  </a:moveTo>
                  <a:cubicBezTo>
                    <a:pt x="15412" y="1"/>
                    <a:pt x="15053" y="1"/>
                    <a:pt x="14666" y="28"/>
                  </a:cubicBezTo>
                  <a:cubicBezTo>
                    <a:pt x="14225" y="56"/>
                    <a:pt x="13755" y="111"/>
                    <a:pt x="13258" y="166"/>
                  </a:cubicBezTo>
                  <a:cubicBezTo>
                    <a:pt x="12650" y="277"/>
                    <a:pt x="12015" y="332"/>
                    <a:pt x="11407" y="470"/>
                  </a:cubicBezTo>
                  <a:cubicBezTo>
                    <a:pt x="10772" y="608"/>
                    <a:pt x="10109" y="746"/>
                    <a:pt x="9502" y="940"/>
                  </a:cubicBezTo>
                  <a:cubicBezTo>
                    <a:pt x="8728" y="1133"/>
                    <a:pt x="7983" y="1382"/>
                    <a:pt x="7264" y="1685"/>
                  </a:cubicBezTo>
                  <a:cubicBezTo>
                    <a:pt x="4972" y="2625"/>
                    <a:pt x="2983" y="4005"/>
                    <a:pt x="1796" y="5994"/>
                  </a:cubicBezTo>
                  <a:cubicBezTo>
                    <a:pt x="1" y="9032"/>
                    <a:pt x="912" y="12954"/>
                    <a:pt x="4972" y="15523"/>
                  </a:cubicBezTo>
                  <a:cubicBezTo>
                    <a:pt x="5883" y="16075"/>
                    <a:pt x="6905" y="16600"/>
                    <a:pt x="8093" y="17014"/>
                  </a:cubicBezTo>
                  <a:cubicBezTo>
                    <a:pt x="8728" y="17235"/>
                    <a:pt x="9419" y="17428"/>
                    <a:pt x="10164" y="17594"/>
                  </a:cubicBezTo>
                  <a:cubicBezTo>
                    <a:pt x="11048" y="17815"/>
                    <a:pt x="11987" y="17953"/>
                    <a:pt x="12982" y="18091"/>
                  </a:cubicBezTo>
                  <a:cubicBezTo>
                    <a:pt x="13562" y="18147"/>
                    <a:pt x="14197" y="18229"/>
                    <a:pt x="14805" y="18257"/>
                  </a:cubicBezTo>
                  <a:cubicBezTo>
                    <a:pt x="15302" y="18285"/>
                    <a:pt x="15854" y="18340"/>
                    <a:pt x="16379" y="18340"/>
                  </a:cubicBezTo>
                  <a:lnTo>
                    <a:pt x="17097" y="18340"/>
                  </a:lnTo>
                  <a:cubicBezTo>
                    <a:pt x="17594" y="18340"/>
                    <a:pt x="18036" y="18285"/>
                    <a:pt x="18450" y="18285"/>
                  </a:cubicBezTo>
                  <a:cubicBezTo>
                    <a:pt x="19555" y="18257"/>
                    <a:pt x="20549" y="18147"/>
                    <a:pt x="21516" y="18064"/>
                  </a:cubicBezTo>
                  <a:cubicBezTo>
                    <a:pt x="22483" y="17926"/>
                    <a:pt x="23339" y="17787"/>
                    <a:pt x="24167" y="17567"/>
                  </a:cubicBezTo>
                  <a:cubicBezTo>
                    <a:pt x="25521" y="17263"/>
                    <a:pt x="26653" y="16876"/>
                    <a:pt x="27675" y="16407"/>
                  </a:cubicBezTo>
                  <a:cubicBezTo>
                    <a:pt x="28531" y="15992"/>
                    <a:pt x="29249" y="15523"/>
                    <a:pt x="29885" y="15081"/>
                  </a:cubicBezTo>
                  <a:cubicBezTo>
                    <a:pt x="32785" y="12899"/>
                    <a:pt x="33475" y="10137"/>
                    <a:pt x="33199" y="8480"/>
                  </a:cubicBezTo>
                  <a:cubicBezTo>
                    <a:pt x="33006" y="7154"/>
                    <a:pt x="32011" y="4806"/>
                    <a:pt x="28863" y="2901"/>
                  </a:cubicBezTo>
                  <a:cubicBezTo>
                    <a:pt x="28310" y="2542"/>
                    <a:pt x="27675" y="2238"/>
                    <a:pt x="26985" y="1934"/>
                  </a:cubicBezTo>
                  <a:cubicBezTo>
                    <a:pt x="26018" y="1520"/>
                    <a:pt x="24913" y="1161"/>
                    <a:pt x="23670" y="857"/>
                  </a:cubicBezTo>
                  <a:cubicBezTo>
                    <a:pt x="23035" y="691"/>
                    <a:pt x="22372" y="553"/>
                    <a:pt x="21682" y="443"/>
                  </a:cubicBezTo>
                  <a:cubicBezTo>
                    <a:pt x="20660" y="277"/>
                    <a:pt x="19555" y="139"/>
                    <a:pt x="18340" y="56"/>
                  </a:cubicBezTo>
                  <a:cubicBezTo>
                    <a:pt x="17953" y="28"/>
                    <a:pt x="17622" y="1"/>
                    <a:pt x="17235"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6"/>
            <p:cNvSpPr/>
            <p:nvPr/>
          </p:nvSpPr>
          <p:spPr>
            <a:xfrm>
              <a:off x="5552075" y="1641550"/>
              <a:ext cx="162300" cy="402575"/>
            </a:xfrm>
            <a:custGeom>
              <a:avLst/>
              <a:gdLst/>
              <a:ahLst/>
              <a:cxnLst/>
              <a:rect l="l" t="t" r="r" b="b"/>
              <a:pathLst>
                <a:path w="6492" h="16103" extrusionOk="0">
                  <a:moveTo>
                    <a:pt x="6491" y="1"/>
                  </a:moveTo>
                  <a:cubicBezTo>
                    <a:pt x="5746" y="221"/>
                    <a:pt x="4972" y="470"/>
                    <a:pt x="4254" y="774"/>
                  </a:cubicBezTo>
                  <a:cubicBezTo>
                    <a:pt x="1879" y="2541"/>
                    <a:pt x="111" y="5221"/>
                    <a:pt x="28" y="8673"/>
                  </a:cubicBezTo>
                  <a:cubicBezTo>
                    <a:pt x="1" y="11269"/>
                    <a:pt x="802" y="13258"/>
                    <a:pt x="2017" y="14611"/>
                  </a:cubicBezTo>
                  <a:cubicBezTo>
                    <a:pt x="2901" y="15163"/>
                    <a:pt x="3950" y="15688"/>
                    <a:pt x="5110" y="16103"/>
                  </a:cubicBezTo>
                  <a:cubicBezTo>
                    <a:pt x="3536" y="15191"/>
                    <a:pt x="1713" y="13479"/>
                    <a:pt x="1851" y="8286"/>
                  </a:cubicBezTo>
                  <a:cubicBezTo>
                    <a:pt x="1934" y="4282"/>
                    <a:pt x="4751" y="1464"/>
                    <a:pt x="6491"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6"/>
            <p:cNvSpPr/>
            <p:nvPr/>
          </p:nvSpPr>
          <p:spPr>
            <a:xfrm>
              <a:off x="5654950" y="1622900"/>
              <a:ext cx="154700" cy="448150"/>
            </a:xfrm>
            <a:custGeom>
              <a:avLst/>
              <a:gdLst/>
              <a:ahLst/>
              <a:cxnLst/>
              <a:rect l="l" t="t" r="r" b="b"/>
              <a:pathLst>
                <a:path w="6188" h="17926" extrusionOk="0">
                  <a:moveTo>
                    <a:pt x="6188" y="1"/>
                  </a:moveTo>
                  <a:lnTo>
                    <a:pt x="6188" y="1"/>
                  </a:lnTo>
                  <a:cubicBezTo>
                    <a:pt x="5552" y="111"/>
                    <a:pt x="4945" y="167"/>
                    <a:pt x="4310" y="305"/>
                  </a:cubicBezTo>
                  <a:cubicBezTo>
                    <a:pt x="2735" y="1824"/>
                    <a:pt x="360" y="4724"/>
                    <a:pt x="167" y="8646"/>
                  </a:cubicBezTo>
                  <a:cubicBezTo>
                    <a:pt x="1" y="12706"/>
                    <a:pt x="1879" y="15854"/>
                    <a:pt x="3067" y="17429"/>
                  </a:cubicBezTo>
                  <a:cubicBezTo>
                    <a:pt x="3978" y="17622"/>
                    <a:pt x="4917" y="17788"/>
                    <a:pt x="5912" y="17926"/>
                  </a:cubicBezTo>
                  <a:cubicBezTo>
                    <a:pt x="4531" y="16683"/>
                    <a:pt x="2763" y="14363"/>
                    <a:pt x="2349" y="9474"/>
                  </a:cubicBezTo>
                  <a:cubicBezTo>
                    <a:pt x="1879" y="4144"/>
                    <a:pt x="4945" y="1023"/>
                    <a:pt x="6188"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6"/>
            <p:cNvSpPr/>
            <p:nvPr/>
          </p:nvSpPr>
          <p:spPr>
            <a:xfrm>
              <a:off x="5782000" y="1618775"/>
              <a:ext cx="104300" cy="457800"/>
            </a:xfrm>
            <a:custGeom>
              <a:avLst/>
              <a:gdLst/>
              <a:ahLst/>
              <a:cxnLst/>
              <a:rect l="l" t="t" r="r" b="b"/>
              <a:pathLst>
                <a:path w="4172" h="18312" extrusionOk="0">
                  <a:moveTo>
                    <a:pt x="3564" y="0"/>
                  </a:moveTo>
                  <a:cubicBezTo>
                    <a:pt x="3205" y="0"/>
                    <a:pt x="2873" y="0"/>
                    <a:pt x="2487" y="28"/>
                  </a:cubicBezTo>
                  <a:cubicBezTo>
                    <a:pt x="857" y="2513"/>
                    <a:pt x="194" y="4778"/>
                    <a:pt x="111" y="8700"/>
                  </a:cubicBezTo>
                  <a:cubicBezTo>
                    <a:pt x="1" y="13119"/>
                    <a:pt x="1851" y="16903"/>
                    <a:pt x="2625" y="18256"/>
                  </a:cubicBezTo>
                  <a:cubicBezTo>
                    <a:pt x="3094" y="18284"/>
                    <a:pt x="3647" y="18312"/>
                    <a:pt x="4171" y="18312"/>
                  </a:cubicBezTo>
                  <a:cubicBezTo>
                    <a:pt x="3094" y="16765"/>
                    <a:pt x="1382" y="10026"/>
                    <a:pt x="1907" y="5745"/>
                  </a:cubicBezTo>
                  <a:cubicBezTo>
                    <a:pt x="2349" y="2099"/>
                    <a:pt x="3177" y="525"/>
                    <a:pt x="3564"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6"/>
            <p:cNvSpPr/>
            <p:nvPr/>
          </p:nvSpPr>
          <p:spPr>
            <a:xfrm>
              <a:off x="5898700" y="1620150"/>
              <a:ext cx="101525" cy="457125"/>
            </a:xfrm>
            <a:custGeom>
              <a:avLst/>
              <a:gdLst/>
              <a:ahLst/>
              <a:cxnLst/>
              <a:rect l="l" t="t" r="r" b="b"/>
              <a:pathLst>
                <a:path w="4061" h="18285" extrusionOk="0">
                  <a:moveTo>
                    <a:pt x="360" y="0"/>
                  </a:moveTo>
                  <a:cubicBezTo>
                    <a:pt x="608" y="277"/>
                    <a:pt x="1630" y="1685"/>
                    <a:pt x="2155" y="5938"/>
                  </a:cubicBezTo>
                  <a:cubicBezTo>
                    <a:pt x="2652" y="10054"/>
                    <a:pt x="1105" y="16434"/>
                    <a:pt x="1" y="18284"/>
                  </a:cubicBezTo>
                  <a:lnTo>
                    <a:pt x="194" y="18284"/>
                  </a:lnTo>
                  <a:cubicBezTo>
                    <a:pt x="691" y="18284"/>
                    <a:pt x="1133" y="18257"/>
                    <a:pt x="1547" y="18257"/>
                  </a:cubicBezTo>
                  <a:cubicBezTo>
                    <a:pt x="2348" y="16793"/>
                    <a:pt x="4061" y="13092"/>
                    <a:pt x="3950" y="8921"/>
                  </a:cubicBezTo>
                  <a:cubicBezTo>
                    <a:pt x="3895" y="4889"/>
                    <a:pt x="3204" y="2624"/>
                    <a:pt x="1464" y="56"/>
                  </a:cubicBezTo>
                  <a:cubicBezTo>
                    <a:pt x="1078" y="28"/>
                    <a:pt x="746" y="0"/>
                    <a:pt x="36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6"/>
            <p:cNvSpPr/>
            <p:nvPr/>
          </p:nvSpPr>
          <p:spPr>
            <a:xfrm>
              <a:off x="6014025" y="1631200"/>
              <a:ext cx="138800" cy="440550"/>
            </a:xfrm>
            <a:custGeom>
              <a:avLst/>
              <a:gdLst/>
              <a:ahLst/>
              <a:cxnLst/>
              <a:rect l="l" t="t" r="r" b="b"/>
              <a:pathLst>
                <a:path w="5552" h="17622" extrusionOk="0">
                  <a:moveTo>
                    <a:pt x="249" y="0"/>
                  </a:moveTo>
                  <a:cubicBezTo>
                    <a:pt x="1215" y="1768"/>
                    <a:pt x="3066" y="5773"/>
                    <a:pt x="3038" y="9087"/>
                  </a:cubicBezTo>
                  <a:cubicBezTo>
                    <a:pt x="3011" y="12788"/>
                    <a:pt x="1602" y="15826"/>
                    <a:pt x="0" y="17621"/>
                  </a:cubicBezTo>
                  <a:cubicBezTo>
                    <a:pt x="967" y="17483"/>
                    <a:pt x="1823" y="17345"/>
                    <a:pt x="2651" y="17124"/>
                  </a:cubicBezTo>
                  <a:cubicBezTo>
                    <a:pt x="3756" y="15909"/>
                    <a:pt x="5110" y="13810"/>
                    <a:pt x="5331" y="10357"/>
                  </a:cubicBezTo>
                  <a:cubicBezTo>
                    <a:pt x="5552" y="6159"/>
                    <a:pt x="3563" y="2348"/>
                    <a:pt x="2210" y="415"/>
                  </a:cubicBezTo>
                  <a:cubicBezTo>
                    <a:pt x="1574" y="249"/>
                    <a:pt x="939" y="111"/>
                    <a:pt x="249"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6"/>
            <p:cNvSpPr/>
            <p:nvPr/>
          </p:nvSpPr>
          <p:spPr>
            <a:xfrm>
              <a:off x="6152100" y="1667800"/>
              <a:ext cx="107050" cy="361825"/>
            </a:xfrm>
            <a:custGeom>
              <a:avLst/>
              <a:gdLst/>
              <a:ahLst/>
              <a:cxnLst/>
              <a:rect l="l" t="t" r="r" b="b"/>
              <a:pathLst>
                <a:path w="4282" h="14473" extrusionOk="0">
                  <a:moveTo>
                    <a:pt x="1" y="0"/>
                  </a:moveTo>
                  <a:lnTo>
                    <a:pt x="1" y="0"/>
                  </a:lnTo>
                  <a:cubicBezTo>
                    <a:pt x="940" y="1823"/>
                    <a:pt x="2376" y="5082"/>
                    <a:pt x="2431" y="7347"/>
                  </a:cubicBezTo>
                  <a:cubicBezTo>
                    <a:pt x="2459" y="11103"/>
                    <a:pt x="1520" y="13119"/>
                    <a:pt x="636" y="14473"/>
                  </a:cubicBezTo>
                  <a:cubicBezTo>
                    <a:pt x="1492" y="14058"/>
                    <a:pt x="2210" y="13589"/>
                    <a:pt x="2846" y="13147"/>
                  </a:cubicBezTo>
                  <a:cubicBezTo>
                    <a:pt x="3564" y="11738"/>
                    <a:pt x="4282" y="9584"/>
                    <a:pt x="4089" y="6822"/>
                  </a:cubicBezTo>
                  <a:cubicBezTo>
                    <a:pt x="3895" y="4723"/>
                    <a:pt x="2873" y="2541"/>
                    <a:pt x="1907" y="967"/>
                  </a:cubicBezTo>
                  <a:cubicBezTo>
                    <a:pt x="1354" y="608"/>
                    <a:pt x="691" y="304"/>
                    <a:pt x="1"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6"/>
            <p:cNvSpPr/>
            <p:nvPr/>
          </p:nvSpPr>
          <p:spPr>
            <a:xfrm>
              <a:off x="5730925" y="2058600"/>
              <a:ext cx="347325" cy="61475"/>
            </a:xfrm>
            <a:custGeom>
              <a:avLst/>
              <a:gdLst/>
              <a:ahLst/>
              <a:cxnLst/>
              <a:rect l="l" t="t" r="r" b="b"/>
              <a:pathLst>
                <a:path w="13893" h="2459" extrusionOk="0">
                  <a:moveTo>
                    <a:pt x="0" y="1"/>
                  </a:moveTo>
                  <a:lnTo>
                    <a:pt x="0" y="2459"/>
                  </a:lnTo>
                  <a:lnTo>
                    <a:pt x="13893" y="2459"/>
                  </a:lnTo>
                  <a:lnTo>
                    <a:pt x="13893" y="1"/>
                  </a:lnTo>
                  <a:cubicBezTo>
                    <a:pt x="13893" y="1"/>
                    <a:pt x="7730" y="50"/>
                    <a:pt x="3614" y="50"/>
                  </a:cubicBezTo>
                  <a:cubicBezTo>
                    <a:pt x="1556" y="50"/>
                    <a:pt x="9" y="37"/>
                    <a:pt x="0"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6"/>
            <p:cNvSpPr/>
            <p:nvPr/>
          </p:nvSpPr>
          <p:spPr>
            <a:xfrm>
              <a:off x="5727450" y="1578025"/>
              <a:ext cx="347350" cy="61475"/>
            </a:xfrm>
            <a:custGeom>
              <a:avLst/>
              <a:gdLst/>
              <a:ahLst/>
              <a:cxnLst/>
              <a:rect l="l" t="t" r="r" b="b"/>
              <a:pathLst>
                <a:path w="13894" h="2459" extrusionOk="0">
                  <a:moveTo>
                    <a:pt x="1" y="1"/>
                  </a:moveTo>
                  <a:lnTo>
                    <a:pt x="1" y="2459"/>
                  </a:lnTo>
                  <a:lnTo>
                    <a:pt x="13894" y="2459"/>
                  </a:lnTo>
                  <a:lnTo>
                    <a:pt x="13894" y="1"/>
                  </a:lnTo>
                  <a:cubicBezTo>
                    <a:pt x="13894" y="1"/>
                    <a:pt x="7731" y="50"/>
                    <a:pt x="3615" y="50"/>
                  </a:cubicBezTo>
                  <a:cubicBezTo>
                    <a:pt x="1557" y="50"/>
                    <a:pt x="10" y="37"/>
                    <a:pt x="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6"/>
            <p:cNvSpPr/>
            <p:nvPr/>
          </p:nvSpPr>
          <p:spPr>
            <a:xfrm>
              <a:off x="5730925" y="2058600"/>
              <a:ext cx="347325" cy="31100"/>
            </a:xfrm>
            <a:custGeom>
              <a:avLst/>
              <a:gdLst/>
              <a:ahLst/>
              <a:cxnLst/>
              <a:rect l="l" t="t" r="r" b="b"/>
              <a:pathLst>
                <a:path w="13893" h="1244" extrusionOk="0">
                  <a:moveTo>
                    <a:pt x="0" y="1"/>
                  </a:moveTo>
                  <a:lnTo>
                    <a:pt x="0" y="995"/>
                  </a:lnTo>
                  <a:cubicBezTo>
                    <a:pt x="1819" y="1063"/>
                    <a:pt x="7027" y="1244"/>
                    <a:pt x="11308" y="1244"/>
                  </a:cubicBezTo>
                  <a:cubicBezTo>
                    <a:pt x="12227" y="1244"/>
                    <a:pt x="13102" y="1235"/>
                    <a:pt x="13893" y="1216"/>
                  </a:cubicBezTo>
                  <a:lnTo>
                    <a:pt x="13893" y="1"/>
                  </a:lnTo>
                  <a:cubicBezTo>
                    <a:pt x="13893" y="1"/>
                    <a:pt x="7730" y="50"/>
                    <a:pt x="3614" y="50"/>
                  </a:cubicBezTo>
                  <a:cubicBezTo>
                    <a:pt x="1556" y="50"/>
                    <a:pt x="9" y="37"/>
                    <a:pt x="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6"/>
            <p:cNvSpPr/>
            <p:nvPr/>
          </p:nvSpPr>
          <p:spPr>
            <a:xfrm>
              <a:off x="5727450" y="1605650"/>
              <a:ext cx="347350" cy="33850"/>
            </a:xfrm>
            <a:custGeom>
              <a:avLst/>
              <a:gdLst/>
              <a:ahLst/>
              <a:cxnLst/>
              <a:rect l="l" t="t" r="r" b="b"/>
              <a:pathLst>
                <a:path w="13894" h="1354" extrusionOk="0">
                  <a:moveTo>
                    <a:pt x="13894" y="0"/>
                  </a:moveTo>
                  <a:cubicBezTo>
                    <a:pt x="11684" y="28"/>
                    <a:pt x="2238" y="277"/>
                    <a:pt x="1" y="332"/>
                  </a:cubicBezTo>
                  <a:lnTo>
                    <a:pt x="1" y="1354"/>
                  </a:lnTo>
                  <a:lnTo>
                    <a:pt x="13894" y="1354"/>
                  </a:lnTo>
                  <a:lnTo>
                    <a:pt x="13894"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6"/>
            <p:cNvSpPr/>
            <p:nvPr/>
          </p:nvSpPr>
          <p:spPr>
            <a:xfrm>
              <a:off x="5806875" y="2203175"/>
              <a:ext cx="175325" cy="127075"/>
            </a:xfrm>
            <a:custGeom>
              <a:avLst/>
              <a:gdLst/>
              <a:ahLst/>
              <a:cxnLst/>
              <a:rect l="l" t="t" r="r" b="b"/>
              <a:pathLst>
                <a:path w="7013"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65" y="4934"/>
                  </a:cubicBezTo>
                  <a:cubicBezTo>
                    <a:pt x="2358" y="5034"/>
                    <a:pt x="2476" y="5082"/>
                    <a:pt x="2603" y="5082"/>
                  </a:cubicBezTo>
                  <a:cubicBezTo>
                    <a:pt x="3000" y="5082"/>
                    <a:pt x="3486" y="4605"/>
                    <a:pt x="3591" y="3746"/>
                  </a:cubicBezTo>
                  <a:lnTo>
                    <a:pt x="3618" y="3774"/>
                  </a:lnTo>
                  <a:cubicBezTo>
                    <a:pt x="4112" y="4432"/>
                    <a:pt x="4545" y="4830"/>
                    <a:pt x="4905" y="4830"/>
                  </a:cubicBezTo>
                  <a:cubicBezTo>
                    <a:pt x="5028" y="4830"/>
                    <a:pt x="5142" y="4784"/>
                    <a:pt x="5248" y="4685"/>
                  </a:cubicBezTo>
                  <a:cubicBezTo>
                    <a:pt x="5662" y="4299"/>
                    <a:pt x="5386" y="3470"/>
                    <a:pt x="4999" y="3166"/>
                  </a:cubicBezTo>
                  <a:lnTo>
                    <a:pt x="4999" y="3166"/>
                  </a:lnTo>
                  <a:cubicBezTo>
                    <a:pt x="5435" y="3339"/>
                    <a:pt x="5790" y="3410"/>
                    <a:pt x="6074" y="3410"/>
                  </a:cubicBezTo>
                  <a:cubicBezTo>
                    <a:pt x="6653" y="3410"/>
                    <a:pt x="6932" y="3113"/>
                    <a:pt x="6988" y="2780"/>
                  </a:cubicBezTo>
                  <a:cubicBezTo>
                    <a:pt x="7013" y="2356"/>
                    <a:pt x="5935" y="2022"/>
                    <a:pt x="5298" y="2022"/>
                  </a:cubicBezTo>
                  <a:cubicBezTo>
                    <a:pt x="5230" y="2022"/>
                    <a:pt x="5166" y="2026"/>
                    <a:pt x="5110" y="2034"/>
                  </a:cubicBezTo>
                  <a:cubicBezTo>
                    <a:pt x="5966" y="1233"/>
                    <a:pt x="6104" y="653"/>
                    <a:pt x="5524" y="432"/>
                  </a:cubicBezTo>
                  <a:cubicBezTo>
                    <a:pt x="5437" y="399"/>
                    <a:pt x="5353" y="385"/>
                    <a:pt x="5271" y="385"/>
                  </a:cubicBezTo>
                  <a:cubicBezTo>
                    <a:pt x="4521" y="385"/>
                    <a:pt x="4005" y="1619"/>
                    <a:pt x="4005" y="1619"/>
                  </a:cubicBezTo>
                  <a:lnTo>
                    <a:pt x="4005" y="1564"/>
                  </a:lnTo>
                  <a:cubicBezTo>
                    <a:pt x="3953" y="1305"/>
                    <a:pt x="3658" y="0"/>
                    <a:pt x="309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6"/>
            <p:cNvSpPr/>
            <p:nvPr/>
          </p:nvSpPr>
          <p:spPr>
            <a:xfrm>
              <a:off x="5862100" y="2361700"/>
              <a:ext cx="84275" cy="117425"/>
            </a:xfrm>
            <a:custGeom>
              <a:avLst/>
              <a:gdLst/>
              <a:ahLst/>
              <a:cxnLst/>
              <a:rect l="l" t="t" r="r" b="b"/>
              <a:pathLst>
                <a:path w="3371" h="4697" extrusionOk="0">
                  <a:moveTo>
                    <a:pt x="1404" y="1"/>
                  </a:moveTo>
                  <a:cubicBezTo>
                    <a:pt x="320" y="1"/>
                    <a:pt x="1" y="741"/>
                    <a:pt x="1" y="1907"/>
                  </a:cubicBezTo>
                  <a:cubicBezTo>
                    <a:pt x="1" y="3067"/>
                    <a:pt x="1106" y="4448"/>
                    <a:pt x="1658" y="4697"/>
                  </a:cubicBezTo>
                  <a:cubicBezTo>
                    <a:pt x="2127" y="4282"/>
                    <a:pt x="3370" y="3868"/>
                    <a:pt x="3343" y="1659"/>
                  </a:cubicBezTo>
                  <a:cubicBezTo>
                    <a:pt x="3315" y="471"/>
                    <a:pt x="2514" y="1"/>
                    <a:pt x="1465" y="1"/>
                  </a:cubicBezTo>
                  <a:cubicBezTo>
                    <a:pt x="1444" y="1"/>
                    <a:pt x="1424" y="1"/>
                    <a:pt x="1404"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6"/>
            <p:cNvSpPr/>
            <p:nvPr/>
          </p:nvSpPr>
          <p:spPr>
            <a:xfrm>
              <a:off x="5874575" y="2376200"/>
              <a:ext cx="60750" cy="89125"/>
            </a:xfrm>
            <a:custGeom>
              <a:avLst/>
              <a:gdLst/>
              <a:ahLst/>
              <a:cxnLst/>
              <a:rect l="l" t="t" r="r" b="b"/>
              <a:pathLst>
                <a:path w="2430" h="3565" extrusionOk="0">
                  <a:moveTo>
                    <a:pt x="1085" y="1"/>
                  </a:moveTo>
                  <a:cubicBezTo>
                    <a:pt x="344" y="1"/>
                    <a:pt x="1" y="657"/>
                    <a:pt x="82" y="1631"/>
                  </a:cubicBezTo>
                  <a:cubicBezTo>
                    <a:pt x="192" y="2598"/>
                    <a:pt x="1159" y="3564"/>
                    <a:pt x="1159" y="3564"/>
                  </a:cubicBezTo>
                  <a:cubicBezTo>
                    <a:pt x="1159" y="3564"/>
                    <a:pt x="2429" y="3012"/>
                    <a:pt x="2291" y="1189"/>
                  </a:cubicBezTo>
                  <a:cubicBezTo>
                    <a:pt x="2264" y="278"/>
                    <a:pt x="1877" y="1"/>
                    <a:pt x="1131" y="1"/>
                  </a:cubicBezTo>
                  <a:cubicBezTo>
                    <a:pt x="1116" y="1"/>
                    <a:pt x="1100" y="1"/>
                    <a:pt x="1085"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6"/>
            <p:cNvSpPr/>
            <p:nvPr/>
          </p:nvSpPr>
          <p:spPr>
            <a:xfrm>
              <a:off x="5806875" y="2203175"/>
              <a:ext cx="100150" cy="127075"/>
            </a:xfrm>
            <a:custGeom>
              <a:avLst/>
              <a:gdLst/>
              <a:ahLst/>
              <a:cxnLst/>
              <a:rect l="l" t="t" r="r" b="b"/>
              <a:pathLst>
                <a:path w="4006"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93" y="4934"/>
                  </a:cubicBezTo>
                  <a:cubicBezTo>
                    <a:pt x="2379" y="5034"/>
                    <a:pt x="2492" y="5082"/>
                    <a:pt x="2615" y="5082"/>
                  </a:cubicBezTo>
                  <a:cubicBezTo>
                    <a:pt x="3000" y="5082"/>
                    <a:pt x="3486" y="4605"/>
                    <a:pt x="3591" y="3746"/>
                  </a:cubicBezTo>
                  <a:lnTo>
                    <a:pt x="3618" y="3774"/>
                  </a:lnTo>
                  <a:lnTo>
                    <a:pt x="3618" y="3636"/>
                  </a:lnTo>
                  <a:cubicBezTo>
                    <a:pt x="3480" y="3912"/>
                    <a:pt x="3287" y="4188"/>
                    <a:pt x="2928" y="4326"/>
                  </a:cubicBezTo>
                  <a:cubicBezTo>
                    <a:pt x="2866" y="4388"/>
                    <a:pt x="2788" y="4419"/>
                    <a:pt x="2706" y="4419"/>
                  </a:cubicBezTo>
                  <a:cubicBezTo>
                    <a:pt x="2679" y="4419"/>
                    <a:pt x="2652" y="4416"/>
                    <a:pt x="2624" y="4409"/>
                  </a:cubicBezTo>
                  <a:cubicBezTo>
                    <a:pt x="2514" y="4381"/>
                    <a:pt x="2458" y="4243"/>
                    <a:pt x="2431" y="4133"/>
                  </a:cubicBezTo>
                  <a:cubicBezTo>
                    <a:pt x="2320" y="3746"/>
                    <a:pt x="2348" y="3332"/>
                    <a:pt x="2514" y="3000"/>
                  </a:cubicBezTo>
                  <a:lnTo>
                    <a:pt x="2514" y="3000"/>
                  </a:lnTo>
                  <a:cubicBezTo>
                    <a:pt x="2237" y="3194"/>
                    <a:pt x="1961" y="3332"/>
                    <a:pt x="1657" y="3442"/>
                  </a:cubicBezTo>
                  <a:cubicBezTo>
                    <a:pt x="1602" y="3470"/>
                    <a:pt x="1547" y="3470"/>
                    <a:pt x="1492" y="3470"/>
                  </a:cubicBezTo>
                  <a:cubicBezTo>
                    <a:pt x="1409" y="3470"/>
                    <a:pt x="1381" y="3442"/>
                    <a:pt x="1354" y="3360"/>
                  </a:cubicBezTo>
                  <a:cubicBezTo>
                    <a:pt x="1326" y="3277"/>
                    <a:pt x="1409" y="3194"/>
                    <a:pt x="1492" y="3139"/>
                  </a:cubicBezTo>
                  <a:cubicBezTo>
                    <a:pt x="1768" y="2918"/>
                    <a:pt x="2099" y="2807"/>
                    <a:pt x="2458" y="2780"/>
                  </a:cubicBezTo>
                  <a:cubicBezTo>
                    <a:pt x="2099" y="2641"/>
                    <a:pt x="1795" y="2393"/>
                    <a:pt x="1602" y="2061"/>
                  </a:cubicBezTo>
                  <a:cubicBezTo>
                    <a:pt x="1547" y="1979"/>
                    <a:pt x="1519" y="1896"/>
                    <a:pt x="1519" y="1813"/>
                  </a:cubicBezTo>
                  <a:cubicBezTo>
                    <a:pt x="1519" y="1758"/>
                    <a:pt x="1547" y="1647"/>
                    <a:pt x="1630" y="1619"/>
                  </a:cubicBezTo>
                  <a:cubicBezTo>
                    <a:pt x="1662" y="1603"/>
                    <a:pt x="1697" y="1597"/>
                    <a:pt x="1732" y="1597"/>
                  </a:cubicBezTo>
                  <a:cubicBezTo>
                    <a:pt x="1816" y="1597"/>
                    <a:pt x="1903" y="1636"/>
                    <a:pt x="1961" y="1675"/>
                  </a:cubicBezTo>
                  <a:cubicBezTo>
                    <a:pt x="2458" y="1923"/>
                    <a:pt x="2928" y="2172"/>
                    <a:pt x="3397" y="2393"/>
                  </a:cubicBezTo>
                  <a:cubicBezTo>
                    <a:pt x="3204" y="1923"/>
                    <a:pt x="3066" y="1426"/>
                    <a:pt x="3011" y="957"/>
                  </a:cubicBezTo>
                  <a:cubicBezTo>
                    <a:pt x="3011" y="846"/>
                    <a:pt x="2983" y="791"/>
                    <a:pt x="3011" y="680"/>
                  </a:cubicBezTo>
                  <a:cubicBezTo>
                    <a:pt x="3038" y="570"/>
                    <a:pt x="3121" y="515"/>
                    <a:pt x="3204" y="515"/>
                  </a:cubicBezTo>
                  <a:cubicBezTo>
                    <a:pt x="3287" y="515"/>
                    <a:pt x="3342" y="542"/>
                    <a:pt x="3397" y="598"/>
                  </a:cubicBezTo>
                  <a:cubicBezTo>
                    <a:pt x="3674" y="874"/>
                    <a:pt x="3867" y="1233"/>
                    <a:pt x="4005" y="1564"/>
                  </a:cubicBezTo>
                  <a:cubicBezTo>
                    <a:pt x="3953" y="1305"/>
                    <a:pt x="3658" y="0"/>
                    <a:pt x="3097"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6"/>
            <p:cNvSpPr/>
            <p:nvPr/>
          </p:nvSpPr>
          <p:spPr>
            <a:xfrm>
              <a:off x="5884200" y="2386375"/>
              <a:ext cx="41950" cy="65825"/>
            </a:xfrm>
            <a:custGeom>
              <a:avLst/>
              <a:gdLst/>
              <a:ahLst/>
              <a:cxnLst/>
              <a:rect l="l" t="t" r="r" b="b"/>
              <a:pathLst>
                <a:path w="1678" h="2633" extrusionOk="0">
                  <a:moveTo>
                    <a:pt x="754" y="0"/>
                  </a:moveTo>
                  <a:cubicBezTo>
                    <a:pt x="663" y="0"/>
                    <a:pt x="568" y="12"/>
                    <a:pt x="470" y="36"/>
                  </a:cubicBezTo>
                  <a:cubicBezTo>
                    <a:pt x="470" y="36"/>
                    <a:pt x="83" y="92"/>
                    <a:pt x="56" y="837"/>
                  </a:cubicBezTo>
                  <a:cubicBezTo>
                    <a:pt x="1" y="1611"/>
                    <a:pt x="829" y="2633"/>
                    <a:pt x="829" y="2633"/>
                  </a:cubicBezTo>
                  <a:cubicBezTo>
                    <a:pt x="829" y="2633"/>
                    <a:pt x="415" y="1141"/>
                    <a:pt x="581" y="782"/>
                  </a:cubicBezTo>
                  <a:cubicBezTo>
                    <a:pt x="648" y="625"/>
                    <a:pt x="830" y="545"/>
                    <a:pt x="1024" y="545"/>
                  </a:cubicBezTo>
                  <a:cubicBezTo>
                    <a:pt x="1306" y="545"/>
                    <a:pt x="1614" y="714"/>
                    <a:pt x="1630" y="1058"/>
                  </a:cubicBezTo>
                  <a:cubicBezTo>
                    <a:pt x="1677" y="399"/>
                    <a:pt x="1282" y="0"/>
                    <a:pt x="7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6"/>
            <p:cNvSpPr/>
            <p:nvPr/>
          </p:nvSpPr>
          <p:spPr>
            <a:xfrm>
              <a:off x="5834500" y="2495975"/>
              <a:ext cx="135350" cy="140800"/>
            </a:xfrm>
            <a:custGeom>
              <a:avLst/>
              <a:gdLst/>
              <a:ahLst/>
              <a:cxnLst/>
              <a:rect l="l" t="t" r="r" b="b"/>
              <a:pathLst>
                <a:path w="5414" h="5632" extrusionOk="0">
                  <a:moveTo>
                    <a:pt x="3253" y="1"/>
                  </a:moveTo>
                  <a:cubicBezTo>
                    <a:pt x="2934" y="1"/>
                    <a:pt x="2605" y="15"/>
                    <a:pt x="2292" y="44"/>
                  </a:cubicBezTo>
                  <a:cubicBezTo>
                    <a:pt x="1270" y="127"/>
                    <a:pt x="387" y="292"/>
                    <a:pt x="387" y="569"/>
                  </a:cubicBezTo>
                  <a:cubicBezTo>
                    <a:pt x="359" y="1149"/>
                    <a:pt x="1409" y="1452"/>
                    <a:pt x="1409" y="1452"/>
                  </a:cubicBezTo>
                  <a:cubicBezTo>
                    <a:pt x="1409" y="1452"/>
                    <a:pt x="166" y="3386"/>
                    <a:pt x="0" y="4767"/>
                  </a:cubicBezTo>
                  <a:cubicBezTo>
                    <a:pt x="21" y="4817"/>
                    <a:pt x="55" y="4839"/>
                    <a:pt x="98" y="4839"/>
                  </a:cubicBezTo>
                  <a:cubicBezTo>
                    <a:pt x="387" y="4839"/>
                    <a:pt x="1077" y="3855"/>
                    <a:pt x="1077" y="3855"/>
                  </a:cubicBezTo>
                  <a:lnTo>
                    <a:pt x="1077" y="3855"/>
                  </a:lnTo>
                  <a:cubicBezTo>
                    <a:pt x="1077" y="3855"/>
                    <a:pt x="1012" y="5339"/>
                    <a:pt x="1249" y="5339"/>
                  </a:cubicBezTo>
                  <a:cubicBezTo>
                    <a:pt x="1279" y="5339"/>
                    <a:pt x="1313" y="5316"/>
                    <a:pt x="1353" y="5264"/>
                  </a:cubicBezTo>
                  <a:cubicBezTo>
                    <a:pt x="1685" y="4767"/>
                    <a:pt x="2044" y="3717"/>
                    <a:pt x="2044" y="3717"/>
                  </a:cubicBezTo>
                  <a:cubicBezTo>
                    <a:pt x="2044" y="3717"/>
                    <a:pt x="2484" y="5353"/>
                    <a:pt x="2744" y="5353"/>
                  </a:cubicBezTo>
                  <a:cubicBezTo>
                    <a:pt x="2782" y="5353"/>
                    <a:pt x="2816" y="5318"/>
                    <a:pt x="2845" y="5236"/>
                  </a:cubicBezTo>
                  <a:cubicBezTo>
                    <a:pt x="3038" y="4573"/>
                    <a:pt x="3121" y="3496"/>
                    <a:pt x="3121" y="3496"/>
                  </a:cubicBezTo>
                  <a:cubicBezTo>
                    <a:pt x="3121" y="3496"/>
                    <a:pt x="3289" y="5631"/>
                    <a:pt x="3602" y="5631"/>
                  </a:cubicBezTo>
                  <a:cubicBezTo>
                    <a:pt x="3625" y="5631"/>
                    <a:pt x="3649" y="5620"/>
                    <a:pt x="3673" y="5595"/>
                  </a:cubicBezTo>
                  <a:cubicBezTo>
                    <a:pt x="4032" y="5264"/>
                    <a:pt x="4005" y="3193"/>
                    <a:pt x="4005" y="3192"/>
                  </a:cubicBezTo>
                  <a:lnTo>
                    <a:pt x="4005" y="3192"/>
                  </a:lnTo>
                  <a:cubicBezTo>
                    <a:pt x="4005" y="3193"/>
                    <a:pt x="4736" y="5363"/>
                    <a:pt x="5078" y="5363"/>
                  </a:cubicBezTo>
                  <a:cubicBezTo>
                    <a:pt x="5124" y="5363"/>
                    <a:pt x="5163" y="5324"/>
                    <a:pt x="5192" y="5236"/>
                  </a:cubicBezTo>
                  <a:cubicBezTo>
                    <a:pt x="5413" y="4463"/>
                    <a:pt x="4005" y="1563"/>
                    <a:pt x="4005" y="1563"/>
                  </a:cubicBezTo>
                  <a:cubicBezTo>
                    <a:pt x="4005" y="1563"/>
                    <a:pt x="5413" y="762"/>
                    <a:pt x="5082" y="292"/>
                  </a:cubicBezTo>
                  <a:cubicBezTo>
                    <a:pt x="4960" y="109"/>
                    <a:pt x="4148" y="1"/>
                    <a:pt x="325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6"/>
            <p:cNvSpPr/>
            <p:nvPr/>
          </p:nvSpPr>
          <p:spPr>
            <a:xfrm>
              <a:off x="5834500" y="2496375"/>
              <a:ext cx="100825" cy="139700"/>
            </a:xfrm>
            <a:custGeom>
              <a:avLst/>
              <a:gdLst/>
              <a:ahLst/>
              <a:cxnLst/>
              <a:rect l="l" t="t" r="r" b="b"/>
              <a:pathLst>
                <a:path w="4033" h="5588" extrusionOk="0">
                  <a:moveTo>
                    <a:pt x="2292" y="0"/>
                  </a:moveTo>
                  <a:lnTo>
                    <a:pt x="2292" y="0"/>
                  </a:lnTo>
                  <a:cubicBezTo>
                    <a:pt x="1270" y="55"/>
                    <a:pt x="387" y="249"/>
                    <a:pt x="387" y="525"/>
                  </a:cubicBezTo>
                  <a:cubicBezTo>
                    <a:pt x="359" y="1105"/>
                    <a:pt x="1409" y="1409"/>
                    <a:pt x="1409" y="1409"/>
                  </a:cubicBezTo>
                  <a:cubicBezTo>
                    <a:pt x="1409" y="1409"/>
                    <a:pt x="166" y="3342"/>
                    <a:pt x="0" y="4723"/>
                  </a:cubicBezTo>
                  <a:cubicBezTo>
                    <a:pt x="21" y="4772"/>
                    <a:pt x="54" y="4794"/>
                    <a:pt x="96" y="4794"/>
                  </a:cubicBezTo>
                  <a:cubicBezTo>
                    <a:pt x="383" y="4794"/>
                    <a:pt x="1077" y="3784"/>
                    <a:pt x="1077" y="3784"/>
                  </a:cubicBezTo>
                  <a:lnTo>
                    <a:pt x="1077" y="3784"/>
                  </a:lnTo>
                  <a:cubicBezTo>
                    <a:pt x="1077" y="3784"/>
                    <a:pt x="1011" y="5295"/>
                    <a:pt x="1250" y="5295"/>
                  </a:cubicBezTo>
                  <a:cubicBezTo>
                    <a:pt x="1280" y="5295"/>
                    <a:pt x="1314" y="5272"/>
                    <a:pt x="1353" y="5220"/>
                  </a:cubicBezTo>
                  <a:cubicBezTo>
                    <a:pt x="1685" y="4723"/>
                    <a:pt x="2044" y="3646"/>
                    <a:pt x="2044" y="3646"/>
                  </a:cubicBezTo>
                  <a:cubicBezTo>
                    <a:pt x="2044" y="3646"/>
                    <a:pt x="2481" y="5290"/>
                    <a:pt x="2741" y="5290"/>
                  </a:cubicBezTo>
                  <a:cubicBezTo>
                    <a:pt x="2780" y="5290"/>
                    <a:pt x="2816" y="5252"/>
                    <a:pt x="2845" y="5165"/>
                  </a:cubicBezTo>
                  <a:cubicBezTo>
                    <a:pt x="3038" y="4530"/>
                    <a:pt x="3121" y="3453"/>
                    <a:pt x="3121" y="3453"/>
                  </a:cubicBezTo>
                  <a:cubicBezTo>
                    <a:pt x="3121" y="3453"/>
                    <a:pt x="3289" y="5587"/>
                    <a:pt x="3602" y="5587"/>
                  </a:cubicBezTo>
                  <a:cubicBezTo>
                    <a:pt x="3625" y="5587"/>
                    <a:pt x="3649" y="5576"/>
                    <a:pt x="3673" y="5552"/>
                  </a:cubicBezTo>
                  <a:cubicBezTo>
                    <a:pt x="4032" y="5248"/>
                    <a:pt x="3894" y="3204"/>
                    <a:pt x="3894" y="3204"/>
                  </a:cubicBezTo>
                  <a:lnTo>
                    <a:pt x="3894" y="3204"/>
                  </a:lnTo>
                  <a:cubicBezTo>
                    <a:pt x="3894" y="3204"/>
                    <a:pt x="3701" y="3977"/>
                    <a:pt x="3480" y="3977"/>
                  </a:cubicBezTo>
                  <a:cubicBezTo>
                    <a:pt x="3287" y="3977"/>
                    <a:pt x="3038" y="2237"/>
                    <a:pt x="3038" y="2237"/>
                  </a:cubicBezTo>
                  <a:cubicBezTo>
                    <a:pt x="3038" y="2237"/>
                    <a:pt x="2845" y="3756"/>
                    <a:pt x="2624" y="3839"/>
                  </a:cubicBezTo>
                  <a:cubicBezTo>
                    <a:pt x="2621" y="3840"/>
                    <a:pt x="2618" y="3840"/>
                    <a:pt x="2615" y="3840"/>
                  </a:cubicBezTo>
                  <a:cubicBezTo>
                    <a:pt x="2426" y="3840"/>
                    <a:pt x="2292" y="2072"/>
                    <a:pt x="2292" y="2072"/>
                  </a:cubicBezTo>
                  <a:cubicBezTo>
                    <a:pt x="2292" y="2072"/>
                    <a:pt x="1582" y="3151"/>
                    <a:pt x="1368" y="3151"/>
                  </a:cubicBezTo>
                  <a:cubicBezTo>
                    <a:pt x="1363" y="3151"/>
                    <a:pt x="1358" y="3150"/>
                    <a:pt x="1353" y="3149"/>
                  </a:cubicBezTo>
                  <a:cubicBezTo>
                    <a:pt x="1132" y="3038"/>
                    <a:pt x="2430" y="1077"/>
                    <a:pt x="2431" y="1077"/>
                  </a:cubicBezTo>
                  <a:lnTo>
                    <a:pt x="2431" y="1077"/>
                  </a:lnTo>
                  <a:cubicBezTo>
                    <a:pt x="2430" y="1077"/>
                    <a:pt x="2419" y="1078"/>
                    <a:pt x="2399" y="1078"/>
                  </a:cubicBezTo>
                  <a:cubicBezTo>
                    <a:pt x="2250" y="1078"/>
                    <a:pt x="1604" y="1056"/>
                    <a:pt x="1409" y="691"/>
                  </a:cubicBezTo>
                  <a:cubicBezTo>
                    <a:pt x="1353" y="470"/>
                    <a:pt x="1795" y="249"/>
                    <a:pt x="2292"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6"/>
            <p:cNvSpPr/>
            <p:nvPr/>
          </p:nvSpPr>
          <p:spPr>
            <a:xfrm>
              <a:off x="5743350" y="1699550"/>
              <a:ext cx="303825" cy="303825"/>
            </a:xfrm>
            <a:custGeom>
              <a:avLst/>
              <a:gdLst/>
              <a:ahLst/>
              <a:cxnLst/>
              <a:rect l="l" t="t" r="r" b="b"/>
              <a:pathLst>
                <a:path w="12153" h="12153" extrusionOk="0">
                  <a:moveTo>
                    <a:pt x="6077" y="1"/>
                  </a:moveTo>
                  <a:cubicBezTo>
                    <a:pt x="2707" y="1"/>
                    <a:pt x="0" y="2707"/>
                    <a:pt x="0" y="6077"/>
                  </a:cubicBezTo>
                  <a:cubicBezTo>
                    <a:pt x="0" y="9446"/>
                    <a:pt x="2707" y="12153"/>
                    <a:pt x="6077" y="12153"/>
                  </a:cubicBezTo>
                  <a:cubicBezTo>
                    <a:pt x="9418" y="12153"/>
                    <a:pt x="12153" y="9446"/>
                    <a:pt x="12153" y="6077"/>
                  </a:cubicBezTo>
                  <a:cubicBezTo>
                    <a:pt x="12153" y="2707"/>
                    <a:pt x="9418" y="1"/>
                    <a:pt x="607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6"/>
            <p:cNvSpPr/>
            <p:nvPr/>
          </p:nvSpPr>
          <p:spPr>
            <a:xfrm>
              <a:off x="5927000" y="1855600"/>
              <a:ext cx="101550" cy="120175"/>
            </a:xfrm>
            <a:custGeom>
              <a:avLst/>
              <a:gdLst/>
              <a:ahLst/>
              <a:cxnLst/>
              <a:rect l="l" t="t" r="r" b="b"/>
              <a:pathLst>
                <a:path w="4062" h="4807" extrusionOk="0">
                  <a:moveTo>
                    <a:pt x="2321" y="0"/>
                  </a:moveTo>
                  <a:lnTo>
                    <a:pt x="2321" y="277"/>
                  </a:lnTo>
                  <a:lnTo>
                    <a:pt x="2266" y="387"/>
                  </a:lnTo>
                  <a:lnTo>
                    <a:pt x="2238" y="636"/>
                  </a:lnTo>
                  <a:lnTo>
                    <a:pt x="2155" y="857"/>
                  </a:lnTo>
                  <a:cubicBezTo>
                    <a:pt x="2155" y="912"/>
                    <a:pt x="2128" y="967"/>
                    <a:pt x="2128" y="967"/>
                  </a:cubicBezTo>
                  <a:lnTo>
                    <a:pt x="2100" y="1078"/>
                  </a:lnTo>
                  <a:cubicBezTo>
                    <a:pt x="1990" y="1381"/>
                    <a:pt x="1851" y="1658"/>
                    <a:pt x="1658" y="1934"/>
                  </a:cubicBezTo>
                  <a:lnTo>
                    <a:pt x="1575" y="2044"/>
                  </a:lnTo>
                  <a:lnTo>
                    <a:pt x="2791" y="2901"/>
                  </a:lnTo>
                  <a:lnTo>
                    <a:pt x="2665" y="3051"/>
                  </a:lnTo>
                  <a:lnTo>
                    <a:pt x="2665" y="3051"/>
                  </a:lnTo>
                  <a:lnTo>
                    <a:pt x="2652" y="3039"/>
                  </a:lnTo>
                  <a:cubicBezTo>
                    <a:pt x="2570" y="3121"/>
                    <a:pt x="2514" y="3204"/>
                    <a:pt x="2404" y="3287"/>
                  </a:cubicBezTo>
                  <a:lnTo>
                    <a:pt x="2293" y="3425"/>
                  </a:lnTo>
                  <a:lnTo>
                    <a:pt x="2155" y="3536"/>
                  </a:lnTo>
                  <a:cubicBezTo>
                    <a:pt x="2072" y="3591"/>
                    <a:pt x="1990" y="3701"/>
                    <a:pt x="1934" y="3757"/>
                  </a:cubicBezTo>
                  <a:lnTo>
                    <a:pt x="1943" y="3769"/>
                  </a:lnTo>
                  <a:lnTo>
                    <a:pt x="1943" y="3769"/>
                  </a:lnTo>
                  <a:cubicBezTo>
                    <a:pt x="1732" y="3903"/>
                    <a:pt x="1571" y="4036"/>
                    <a:pt x="1410" y="4143"/>
                  </a:cubicBezTo>
                  <a:cubicBezTo>
                    <a:pt x="1299" y="4226"/>
                    <a:pt x="1189" y="4281"/>
                    <a:pt x="1133" y="4309"/>
                  </a:cubicBezTo>
                  <a:lnTo>
                    <a:pt x="968" y="4420"/>
                  </a:lnTo>
                  <a:lnTo>
                    <a:pt x="482" y="3328"/>
                  </a:lnTo>
                  <a:lnTo>
                    <a:pt x="482" y="3328"/>
                  </a:lnTo>
                  <a:cubicBezTo>
                    <a:pt x="879" y="3133"/>
                    <a:pt x="1236" y="2881"/>
                    <a:pt x="1521" y="2556"/>
                  </a:cubicBezTo>
                  <a:lnTo>
                    <a:pt x="1521" y="2556"/>
                  </a:lnTo>
                  <a:lnTo>
                    <a:pt x="2072" y="3039"/>
                  </a:lnTo>
                  <a:lnTo>
                    <a:pt x="2017" y="3066"/>
                  </a:lnTo>
                  <a:lnTo>
                    <a:pt x="1934" y="3177"/>
                  </a:lnTo>
                  <a:cubicBezTo>
                    <a:pt x="1824" y="3260"/>
                    <a:pt x="1769" y="3342"/>
                    <a:pt x="1686" y="3425"/>
                  </a:cubicBezTo>
                  <a:lnTo>
                    <a:pt x="1697" y="3437"/>
                  </a:lnTo>
                  <a:lnTo>
                    <a:pt x="1697" y="3437"/>
                  </a:lnTo>
                  <a:lnTo>
                    <a:pt x="1437" y="3619"/>
                  </a:lnTo>
                  <a:cubicBezTo>
                    <a:pt x="1410" y="3674"/>
                    <a:pt x="1382" y="3701"/>
                    <a:pt x="1299" y="3701"/>
                  </a:cubicBezTo>
                  <a:lnTo>
                    <a:pt x="1271" y="3729"/>
                  </a:lnTo>
                  <a:lnTo>
                    <a:pt x="1161" y="3536"/>
                  </a:lnTo>
                  <a:lnTo>
                    <a:pt x="1244" y="3481"/>
                  </a:lnTo>
                  <a:cubicBezTo>
                    <a:pt x="1299" y="3453"/>
                    <a:pt x="1382" y="3398"/>
                    <a:pt x="1437" y="3342"/>
                  </a:cubicBezTo>
                  <a:cubicBezTo>
                    <a:pt x="1520" y="3315"/>
                    <a:pt x="1575" y="3260"/>
                    <a:pt x="1631" y="3204"/>
                  </a:cubicBezTo>
                  <a:lnTo>
                    <a:pt x="1796" y="3039"/>
                  </a:lnTo>
                  <a:lnTo>
                    <a:pt x="1492" y="2790"/>
                  </a:lnTo>
                  <a:lnTo>
                    <a:pt x="1299" y="2983"/>
                  </a:lnTo>
                  <a:cubicBezTo>
                    <a:pt x="1271" y="3011"/>
                    <a:pt x="1216" y="3039"/>
                    <a:pt x="1133" y="3121"/>
                  </a:cubicBezTo>
                  <a:cubicBezTo>
                    <a:pt x="1078" y="3149"/>
                    <a:pt x="995" y="3232"/>
                    <a:pt x="968" y="3260"/>
                  </a:cubicBezTo>
                  <a:lnTo>
                    <a:pt x="747" y="3370"/>
                  </a:lnTo>
                  <a:lnTo>
                    <a:pt x="664" y="3425"/>
                  </a:lnTo>
                  <a:lnTo>
                    <a:pt x="1078" y="4116"/>
                  </a:lnTo>
                  <a:lnTo>
                    <a:pt x="1354" y="3950"/>
                  </a:lnTo>
                  <a:cubicBezTo>
                    <a:pt x="1382" y="3922"/>
                    <a:pt x="1437" y="3867"/>
                    <a:pt x="1520" y="3840"/>
                  </a:cubicBezTo>
                  <a:lnTo>
                    <a:pt x="1509" y="3828"/>
                  </a:lnTo>
                  <a:lnTo>
                    <a:pt x="1509" y="3828"/>
                  </a:lnTo>
                  <a:lnTo>
                    <a:pt x="1769" y="3646"/>
                  </a:lnTo>
                  <a:cubicBezTo>
                    <a:pt x="1851" y="3563"/>
                    <a:pt x="1934" y="3453"/>
                    <a:pt x="2045" y="3398"/>
                  </a:cubicBezTo>
                  <a:lnTo>
                    <a:pt x="2183" y="3260"/>
                  </a:lnTo>
                  <a:lnTo>
                    <a:pt x="2266" y="3121"/>
                  </a:lnTo>
                  <a:lnTo>
                    <a:pt x="2376" y="3011"/>
                  </a:lnTo>
                  <a:lnTo>
                    <a:pt x="1410" y="2155"/>
                  </a:lnTo>
                  <a:lnTo>
                    <a:pt x="1299" y="2238"/>
                  </a:lnTo>
                  <a:cubicBezTo>
                    <a:pt x="968" y="2624"/>
                    <a:pt x="581" y="2901"/>
                    <a:pt x="139" y="3121"/>
                  </a:cubicBezTo>
                  <a:lnTo>
                    <a:pt x="1" y="3177"/>
                  </a:lnTo>
                  <a:lnTo>
                    <a:pt x="719" y="4806"/>
                  </a:lnTo>
                  <a:lnTo>
                    <a:pt x="1161" y="4585"/>
                  </a:lnTo>
                  <a:cubicBezTo>
                    <a:pt x="1271" y="4530"/>
                    <a:pt x="1382" y="4447"/>
                    <a:pt x="1492" y="4420"/>
                  </a:cubicBezTo>
                  <a:cubicBezTo>
                    <a:pt x="1686" y="4281"/>
                    <a:pt x="1907" y="4143"/>
                    <a:pt x="2072" y="4005"/>
                  </a:cubicBezTo>
                  <a:cubicBezTo>
                    <a:pt x="2183" y="3950"/>
                    <a:pt x="2238" y="3840"/>
                    <a:pt x="2349" y="3757"/>
                  </a:cubicBezTo>
                  <a:lnTo>
                    <a:pt x="2487" y="3674"/>
                  </a:lnTo>
                  <a:lnTo>
                    <a:pt x="2625" y="3536"/>
                  </a:lnTo>
                  <a:cubicBezTo>
                    <a:pt x="2680" y="3453"/>
                    <a:pt x="2791" y="3342"/>
                    <a:pt x="2873" y="3260"/>
                  </a:cubicBezTo>
                  <a:lnTo>
                    <a:pt x="3177" y="2873"/>
                  </a:lnTo>
                  <a:lnTo>
                    <a:pt x="1951" y="1979"/>
                  </a:lnTo>
                  <a:lnTo>
                    <a:pt x="1951" y="1979"/>
                  </a:lnTo>
                  <a:cubicBezTo>
                    <a:pt x="2136" y="1727"/>
                    <a:pt x="2278" y="1452"/>
                    <a:pt x="2376" y="1133"/>
                  </a:cubicBezTo>
                  <a:lnTo>
                    <a:pt x="2404" y="1050"/>
                  </a:lnTo>
                  <a:cubicBezTo>
                    <a:pt x="2459" y="967"/>
                    <a:pt x="2459" y="940"/>
                    <a:pt x="2459" y="912"/>
                  </a:cubicBezTo>
                  <a:lnTo>
                    <a:pt x="2514" y="663"/>
                  </a:lnTo>
                  <a:lnTo>
                    <a:pt x="2542" y="415"/>
                  </a:lnTo>
                  <a:lnTo>
                    <a:pt x="2593" y="287"/>
                  </a:lnTo>
                  <a:lnTo>
                    <a:pt x="2593" y="287"/>
                  </a:lnTo>
                  <a:lnTo>
                    <a:pt x="3778" y="376"/>
                  </a:lnTo>
                  <a:lnTo>
                    <a:pt x="3778" y="376"/>
                  </a:lnTo>
                  <a:cubicBezTo>
                    <a:pt x="3736" y="973"/>
                    <a:pt x="3572" y="1566"/>
                    <a:pt x="3303" y="2102"/>
                  </a:cubicBezTo>
                  <a:lnTo>
                    <a:pt x="3303" y="2102"/>
                  </a:lnTo>
                  <a:lnTo>
                    <a:pt x="2680" y="1768"/>
                  </a:lnTo>
                  <a:lnTo>
                    <a:pt x="2763" y="1602"/>
                  </a:lnTo>
                  <a:lnTo>
                    <a:pt x="2873" y="1271"/>
                  </a:lnTo>
                  <a:cubicBezTo>
                    <a:pt x="2873" y="1243"/>
                    <a:pt x="2901" y="1188"/>
                    <a:pt x="2929" y="1105"/>
                  </a:cubicBezTo>
                  <a:lnTo>
                    <a:pt x="2956" y="967"/>
                  </a:lnTo>
                  <a:lnTo>
                    <a:pt x="3010" y="834"/>
                  </a:lnTo>
                  <a:lnTo>
                    <a:pt x="3010" y="834"/>
                  </a:lnTo>
                  <a:lnTo>
                    <a:pt x="3213" y="881"/>
                  </a:lnTo>
                  <a:lnTo>
                    <a:pt x="3213" y="881"/>
                  </a:lnTo>
                  <a:cubicBezTo>
                    <a:pt x="3203" y="917"/>
                    <a:pt x="3190" y="956"/>
                    <a:pt x="3177" y="995"/>
                  </a:cubicBezTo>
                  <a:lnTo>
                    <a:pt x="3094" y="1243"/>
                  </a:lnTo>
                  <a:cubicBezTo>
                    <a:pt x="3067" y="1409"/>
                    <a:pt x="3012" y="1547"/>
                    <a:pt x="2929" y="1740"/>
                  </a:cubicBezTo>
                  <a:lnTo>
                    <a:pt x="3205" y="1823"/>
                  </a:lnTo>
                  <a:cubicBezTo>
                    <a:pt x="3288" y="1658"/>
                    <a:pt x="3343" y="1520"/>
                    <a:pt x="3371" y="1354"/>
                  </a:cubicBezTo>
                  <a:lnTo>
                    <a:pt x="3453" y="1105"/>
                  </a:lnTo>
                  <a:cubicBezTo>
                    <a:pt x="3481" y="1050"/>
                    <a:pt x="3481" y="940"/>
                    <a:pt x="3509" y="829"/>
                  </a:cubicBezTo>
                  <a:lnTo>
                    <a:pt x="3509" y="691"/>
                  </a:lnTo>
                  <a:lnTo>
                    <a:pt x="2763" y="553"/>
                  </a:lnTo>
                  <a:lnTo>
                    <a:pt x="2735" y="774"/>
                  </a:lnTo>
                  <a:lnTo>
                    <a:pt x="2680" y="829"/>
                  </a:lnTo>
                  <a:lnTo>
                    <a:pt x="2652" y="967"/>
                  </a:lnTo>
                  <a:lnTo>
                    <a:pt x="2625" y="1105"/>
                  </a:lnTo>
                  <a:cubicBezTo>
                    <a:pt x="2625" y="1133"/>
                    <a:pt x="2570" y="1188"/>
                    <a:pt x="2570" y="1243"/>
                  </a:cubicBezTo>
                  <a:cubicBezTo>
                    <a:pt x="2542" y="1354"/>
                    <a:pt x="2514" y="1464"/>
                    <a:pt x="2487" y="1520"/>
                  </a:cubicBezTo>
                  <a:lnTo>
                    <a:pt x="2349" y="1796"/>
                  </a:lnTo>
                  <a:lnTo>
                    <a:pt x="2266" y="1934"/>
                  </a:lnTo>
                  <a:lnTo>
                    <a:pt x="3398" y="2514"/>
                  </a:lnTo>
                  <a:lnTo>
                    <a:pt x="3481" y="2376"/>
                  </a:lnTo>
                  <a:cubicBezTo>
                    <a:pt x="3840" y="1740"/>
                    <a:pt x="4033" y="995"/>
                    <a:pt x="4061" y="277"/>
                  </a:cubicBezTo>
                  <a:lnTo>
                    <a:pt x="4061" y="139"/>
                  </a:lnTo>
                  <a:lnTo>
                    <a:pt x="23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5793050" y="1908775"/>
              <a:ext cx="138125" cy="75975"/>
            </a:xfrm>
            <a:custGeom>
              <a:avLst/>
              <a:gdLst/>
              <a:ahLst/>
              <a:cxnLst/>
              <a:rect l="l" t="t" r="r" b="b"/>
              <a:pathLst>
                <a:path w="5525" h="3039" extrusionOk="0">
                  <a:moveTo>
                    <a:pt x="1327" y="0"/>
                  </a:moveTo>
                  <a:lnTo>
                    <a:pt x="1" y="1160"/>
                  </a:lnTo>
                  <a:lnTo>
                    <a:pt x="111" y="1271"/>
                  </a:lnTo>
                  <a:cubicBezTo>
                    <a:pt x="719" y="1989"/>
                    <a:pt x="1603" y="2514"/>
                    <a:pt x="2487" y="2790"/>
                  </a:cubicBezTo>
                  <a:lnTo>
                    <a:pt x="2625" y="2817"/>
                  </a:lnTo>
                  <a:lnTo>
                    <a:pt x="3067" y="1409"/>
                  </a:lnTo>
                  <a:lnTo>
                    <a:pt x="3177" y="1436"/>
                  </a:lnTo>
                  <a:cubicBezTo>
                    <a:pt x="3205" y="1436"/>
                    <a:pt x="3260" y="1464"/>
                    <a:pt x="3315" y="1464"/>
                  </a:cubicBezTo>
                  <a:lnTo>
                    <a:pt x="3453" y="1519"/>
                  </a:lnTo>
                  <a:cubicBezTo>
                    <a:pt x="3508" y="1519"/>
                    <a:pt x="3619" y="1547"/>
                    <a:pt x="3702" y="1547"/>
                  </a:cubicBezTo>
                  <a:lnTo>
                    <a:pt x="4448" y="1547"/>
                  </a:lnTo>
                  <a:cubicBezTo>
                    <a:pt x="4559" y="1525"/>
                    <a:pt x="4724" y="1520"/>
                    <a:pt x="4871" y="1476"/>
                  </a:cubicBezTo>
                  <a:lnTo>
                    <a:pt x="4871" y="1476"/>
                  </a:lnTo>
                  <a:lnTo>
                    <a:pt x="5153" y="2627"/>
                  </a:lnTo>
                  <a:lnTo>
                    <a:pt x="5153" y="2627"/>
                  </a:lnTo>
                  <a:cubicBezTo>
                    <a:pt x="4780" y="2712"/>
                    <a:pt x="4412" y="2734"/>
                    <a:pt x="4089" y="2734"/>
                  </a:cubicBezTo>
                  <a:cubicBezTo>
                    <a:pt x="3854" y="2734"/>
                    <a:pt x="3599" y="2714"/>
                    <a:pt x="3341" y="2692"/>
                  </a:cubicBezTo>
                  <a:lnTo>
                    <a:pt x="3341" y="2692"/>
                  </a:lnTo>
                  <a:lnTo>
                    <a:pt x="3460" y="1978"/>
                  </a:lnTo>
                  <a:lnTo>
                    <a:pt x="3460" y="1978"/>
                  </a:lnTo>
                  <a:cubicBezTo>
                    <a:pt x="3644" y="1999"/>
                    <a:pt x="3807" y="2016"/>
                    <a:pt x="4006" y="2016"/>
                  </a:cubicBezTo>
                  <a:cubicBezTo>
                    <a:pt x="4176" y="2016"/>
                    <a:pt x="4330" y="2016"/>
                    <a:pt x="4467" y="2004"/>
                  </a:cubicBezTo>
                  <a:lnTo>
                    <a:pt x="4467" y="2004"/>
                  </a:lnTo>
                  <a:lnTo>
                    <a:pt x="4509" y="2265"/>
                  </a:lnTo>
                  <a:lnTo>
                    <a:pt x="3647" y="2265"/>
                  </a:lnTo>
                  <a:lnTo>
                    <a:pt x="3647" y="2541"/>
                  </a:lnTo>
                  <a:lnTo>
                    <a:pt x="4558" y="2541"/>
                  </a:lnTo>
                  <a:lnTo>
                    <a:pt x="4696" y="2514"/>
                  </a:lnTo>
                  <a:lnTo>
                    <a:pt x="4834" y="2486"/>
                  </a:lnTo>
                  <a:lnTo>
                    <a:pt x="4724" y="1713"/>
                  </a:lnTo>
                  <a:lnTo>
                    <a:pt x="4586" y="1713"/>
                  </a:lnTo>
                  <a:cubicBezTo>
                    <a:pt x="4420" y="1740"/>
                    <a:pt x="4227" y="1740"/>
                    <a:pt x="4033" y="1740"/>
                  </a:cubicBezTo>
                  <a:cubicBezTo>
                    <a:pt x="3840" y="1740"/>
                    <a:pt x="3619" y="1740"/>
                    <a:pt x="3426" y="1685"/>
                  </a:cubicBezTo>
                  <a:lnTo>
                    <a:pt x="3288" y="1657"/>
                  </a:lnTo>
                  <a:lnTo>
                    <a:pt x="3067" y="2928"/>
                  </a:lnTo>
                  <a:lnTo>
                    <a:pt x="3205" y="2955"/>
                  </a:lnTo>
                  <a:cubicBezTo>
                    <a:pt x="3508" y="2983"/>
                    <a:pt x="3812" y="3038"/>
                    <a:pt x="4116" y="3038"/>
                  </a:cubicBezTo>
                  <a:cubicBezTo>
                    <a:pt x="4558" y="3038"/>
                    <a:pt x="4972" y="2955"/>
                    <a:pt x="5387" y="2845"/>
                  </a:cubicBezTo>
                  <a:lnTo>
                    <a:pt x="5525" y="2817"/>
                  </a:lnTo>
                  <a:lnTo>
                    <a:pt x="5110" y="1105"/>
                  </a:lnTo>
                  <a:lnTo>
                    <a:pt x="4972" y="1133"/>
                  </a:lnTo>
                  <a:cubicBezTo>
                    <a:pt x="4834" y="1160"/>
                    <a:pt x="4669" y="1188"/>
                    <a:pt x="4503" y="1243"/>
                  </a:cubicBezTo>
                  <a:lnTo>
                    <a:pt x="3812" y="1243"/>
                  </a:lnTo>
                  <a:cubicBezTo>
                    <a:pt x="3729" y="1243"/>
                    <a:pt x="3674" y="1188"/>
                    <a:pt x="3564" y="1188"/>
                  </a:cubicBezTo>
                  <a:lnTo>
                    <a:pt x="3426" y="1160"/>
                  </a:lnTo>
                  <a:cubicBezTo>
                    <a:pt x="3398" y="1160"/>
                    <a:pt x="3343" y="1160"/>
                    <a:pt x="3315" y="1133"/>
                  </a:cubicBezTo>
                  <a:lnTo>
                    <a:pt x="3067" y="1050"/>
                  </a:lnTo>
                  <a:lnTo>
                    <a:pt x="2928" y="1022"/>
                  </a:lnTo>
                  <a:lnTo>
                    <a:pt x="2497" y="2443"/>
                  </a:lnTo>
                  <a:lnTo>
                    <a:pt x="2497" y="2443"/>
                  </a:lnTo>
                  <a:cubicBezTo>
                    <a:pt x="1740" y="2178"/>
                    <a:pt x="1034" y="1738"/>
                    <a:pt x="494" y="1144"/>
                  </a:cubicBezTo>
                  <a:lnTo>
                    <a:pt x="494" y="1144"/>
                  </a:lnTo>
                  <a:lnTo>
                    <a:pt x="1375" y="330"/>
                  </a:lnTo>
                  <a:lnTo>
                    <a:pt x="1375" y="330"/>
                  </a:lnTo>
                  <a:cubicBezTo>
                    <a:pt x="1678" y="637"/>
                    <a:pt x="2033" y="918"/>
                    <a:pt x="2426" y="1099"/>
                  </a:cubicBezTo>
                  <a:lnTo>
                    <a:pt x="2426" y="1099"/>
                  </a:lnTo>
                  <a:lnTo>
                    <a:pt x="2130" y="1752"/>
                  </a:lnTo>
                  <a:lnTo>
                    <a:pt x="2130" y="1752"/>
                  </a:lnTo>
                  <a:cubicBezTo>
                    <a:pt x="1816" y="1603"/>
                    <a:pt x="1519" y="1397"/>
                    <a:pt x="1238" y="1185"/>
                  </a:cubicBezTo>
                  <a:lnTo>
                    <a:pt x="1238" y="1185"/>
                  </a:lnTo>
                  <a:lnTo>
                    <a:pt x="1332" y="1084"/>
                  </a:lnTo>
                  <a:lnTo>
                    <a:pt x="1332" y="1084"/>
                  </a:lnTo>
                  <a:cubicBezTo>
                    <a:pt x="1523" y="1230"/>
                    <a:pt x="1737" y="1366"/>
                    <a:pt x="1934" y="1519"/>
                  </a:cubicBezTo>
                  <a:lnTo>
                    <a:pt x="2100" y="1271"/>
                  </a:lnTo>
                  <a:cubicBezTo>
                    <a:pt x="1824" y="1133"/>
                    <a:pt x="1603" y="967"/>
                    <a:pt x="1382" y="746"/>
                  </a:cubicBezTo>
                  <a:lnTo>
                    <a:pt x="1271" y="635"/>
                  </a:lnTo>
                  <a:lnTo>
                    <a:pt x="774" y="1215"/>
                  </a:lnTo>
                  <a:lnTo>
                    <a:pt x="857" y="1326"/>
                  </a:lnTo>
                  <a:cubicBezTo>
                    <a:pt x="1216" y="1657"/>
                    <a:pt x="1630" y="1906"/>
                    <a:pt x="2072" y="2127"/>
                  </a:cubicBezTo>
                  <a:lnTo>
                    <a:pt x="2210" y="2210"/>
                  </a:lnTo>
                  <a:lnTo>
                    <a:pt x="2735" y="1022"/>
                  </a:lnTo>
                  <a:lnTo>
                    <a:pt x="2597" y="967"/>
                  </a:lnTo>
                  <a:cubicBezTo>
                    <a:pt x="2155" y="746"/>
                    <a:pt x="1741" y="470"/>
                    <a:pt x="1409" y="83"/>
                  </a:cubicBezTo>
                  <a:lnTo>
                    <a:pt x="13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6"/>
            <p:cNvSpPr/>
            <p:nvPr/>
          </p:nvSpPr>
          <p:spPr>
            <a:xfrm>
              <a:off x="5761975" y="1781025"/>
              <a:ext cx="59425" cy="143650"/>
            </a:xfrm>
            <a:custGeom>
              <a:avLst/>
              <a:gdLst/>
              <a:ahLst/>
              <a:cxnLst/>
              <a:rect l="l" t="t" r="r" b="b"/>
              <a:pathLst>
                <a:path w="2377" h="5746" extrusionOk="0">
                  <a:moveTo>
                    <a:pt x="747" y="1"/>
                  </a:moveTo>
                  <a:lnTo>
                    <a:pt x="691" y="139"/>
                  </a:lnTo>
                  <a:cubicBezTo>
                    <a:pt x="664" y="166"/>
                    <a:pt x="609" y="222"/>
                    <a:pt x="581" y="304"/>
                  </a:cubicBezTo>
                  <a:lnTo>
                    <a:pt x="526" y="470"/>
                  </a:lnTo>
                  <a:cubicBezTo>
                    <a:pt x="470" y="581"/>
                    <a:pt x="415" y="691"/>
                    <a:pt x="388" y="774"/>
                  </a:cubicBezTo>
                  <a:cubicBezTo>
                    <a:pt x="305" y="995"/>
                    <a:pt x="194" y="1243"/>
                    <a:pt x="167" y="1464"/>
                  </a:cubicBezTo>
                  <a:cubicBezTo>
                    <a:pt x="29" y="1934"/>
                    <a:pt x="1" y="2403"/>
                    <a:pt x="1" y="2901"/>
                  </a:cubicBezTo>
                  <a:lnTo>
                    <a:pt x="1" y="3039"/>
                  </a:lnTo>
                  <a:lnTo>
                    <a:pt x="1493" y="3039"/>
                  </a:lnTo>
                  <a:cubicBezTo>
                    <a:pt x="1495" y="3158"/>
                    <a:pt x="1500" y="3278"/>
                    <a:pt x="1520" y="3398"/>
                  </a:cubicBezTo>
                  <a:lnTo>
                    <a:pt x="1548" y="3536"/>
                  </a:lnTo>
                  <a:lnTo>
                    <a:pt x="1548" y="3619"/>
                  </a:lnTo>
                  <a:lnTo>
                    <a:pt x="1603" y="3674"/>
                  </a:lnTo>
                  <a:lnTo>
                    <a:pt x="1658" y="3923"/>
                  </a:lnTo>
                  <a:cubicBezTo>
                    <a:pt x="1754" y="4187"/>
                    <a:pt x="1872" y="4494"/>
                    <a:pt x="2010" y="4751"/>
                  </a:cubicBezTo>
                  <a:lnTo>
                    <a:pt x="2010" y="4751"/>
                  </a:lnTo>
                  <a:lnTo>
                    <a:pt x="925" y="5411"/>
                  </a:lnTo>
                  <a:lnTo>
                    <a:pt x="925" y="5411"/>
                  </a:lnTo>
                  <a:cubicBezTo>
                    <a:pt x="607" y="4881"/>
                    <a:pt x="412" y="4328"/>
                    <a:pt x="302" y="3736"/>
                  </a:cubicBezTo>
                  <a:lnTo>
                    <a:pt x="302" y="3736"/>
                  </a:lnTo>
                  <a:lnTo>
                    <a:pt x="1051" y="3619"/>
                  </a:lnTo>
                  <a:lnTo>
                    <a:pt x="1051" y="3674"/>
                  </a:lnTo>
                  <a:lnTo>
                    <a:pt x="1078" y="3757"/>
                  </a:lnTo>
                  <a:lnTo>
                    <a:pt x="1133" y="4061"/>
                  </a:lnTo>
                  <a:lnTo>
                    <a:pt x="1244" y="4364"/>
                  </a:lnTo>
                  <a:cubicBezTo>
                    <a:pt x="1244" y="4420"/>
                    <a:pt x="1271" y="4475"/>
                    <a:pt x="1327" y="4558"/>
                  </a:cubicBezTo>
                  <a:lnTo>
                    <a:pt x="1116" y="4655"/>
                  </a:lnTo>
                  <a:lnTo>
                    <a:pt x="1116" y="4655"/>
                  </a:lnTo>
                  <a:cubicBezTo>
                    <a:pt x="1102" y="4624"/>
                    <a:pt x="1090" y="4597"/>
                    <a:pt x="1078" y="4585"/>
                  </a:cubicBezTo>
                  <a:lnTo>
                    <a:pt x="968" y="4337"/>
                  </a:lnTo>
                  <a:cubicBezTo>
                    <a:pt x="912" y="4199"/>
                    <a:pt x="857" y="4033"/>
                    <a:pt x="830" y="3867"/>
                  </a:cubicBezTo>
                  <a:lnTo>
                    <a:pt x="553" y="3923"/>
                  </a:lnTo>
                  <a:cubicBezTo>
                    <a:pt x="581" y="4088"/>
                    <a:pt x="636" y="4282"/>
                    <a:pt x="691" y="4447"/>
                  </a:cubicBezTo>
                  <a:lnTo>
                    <a:pt x="702" y="4441"/>
                  </a:lnTo>
                  <a:lnTo>
                    <a:pt x="702" y="4441"/>
                  </a:lnTo>
                  <a:lnTo>
                    <a:pt x="802" y="4641"/>
                  </a:lnTo>
                  <a:cubicBezTo>
                    <a:pt x="830" y="4751"/>
                    <a:pt x="857" y="4834"/>
                    <a:pt x="912" y="4889"/>
                  </a:cubicBezTo>
                  <a:lnTo>
                    <a:pt x="968" y="5027"/>
                  </a:lnTo>
                  <a:lnTo>
                    <a:pt x="1686" y="4696"/>
                  </a:lnTo>
                  <a:lnTo>
                    <a:pt x="1548" y="4420"/>
                  </a:lnTo>
                  <a:cubicBezTo>
                    <a:pt x="1548" y="4364"/>
                    <a:pt x="1520" y="4337"/>
                    <a:pt x="1520" y="4282"/>
                  </a:cubicBezTo>
                  <a:cubicBezTo>
                    <a:pt x="1492" y="4171"/>
                    <a:pt x="1465" y="4061"/>
                    <a:pt x="1410" y="4005"/>
                  </a:cubicBezTo>
                  <a:lnTo>
                    <a:pt x="1354" y="3674"/>
                  </a:lnTo>
                  <a:lnTo>
                    <a:pt x="1354" y="3619"/>
                  </a:lnTo>
                  <a:lnTo>
                    <a:pt x="1354" y="3536"/>
                  </a:lnTo>
                  <a:lnTo>
                    <a:pt x="1327" y="3398"/>
                  </a:lnTo>
                  <a:lnTo>
                    <a:pt x="1271" y="3260"/>
                  </a:lnTo>
                  <a:lnTo>
                    <a:pt x="1" y="3453"/>
                  </a:lnTo>
                  <a:lnTo>
                    <a:pt x="29" y="3591"/>
                  </a:lnTo>
                  <a:cubicBezTo>
                    <a:pt x="139" y="4309"/>
                    <a:pt x="415" y="5000"/>
                    <a:pt x="802" y="5663"/>
                  </a:cubicBezTo>
                  <a:lnTo>
                    <a:pt x="857" y="5745"/>
                  </a:lnTo>
                  <a:lnTo>
                    <a:pt x="2376" y="4834"/>
                  </a:lnTo>
                  <a:lnTo>
                    <a:pt x="2321" y="4723"/>
                  </a:lnTo>
                  <a:cubicBezTo>
                    <a:pt x="2155" y="4447"/>
                    <a:pt x="2017" y="4171"/>
                    <a:pt x="1934" y="3867"/>
                  </a:cubicBezTo>
                  <a:lnTo>
                    <a:pt x="1879" y="3619"/>
                  </a:lnTo>
                  <a:lnTo>
                    <a:pt x="1879" y="3536"/>
                  </a:lnTo>
                  <a:lnTo>
                    <a:pt x="1879" y="3481"/>
                  </a:lnTo>
                  <a:lnTo>
                    <a:pt x="1824" y="3343"/>
                  </a:lnTo>
                  <a:cubicBezTo>
                    <a:pt x="1796" y="3204"/>
                    <a:pt x="1796" y="3039"/>
                    <a:pt x="1796" y="2845"/>
                  </a:cubicBezTo>
                  <a:lnTo>
                    <a:pt x="1796" y="2707"/>
                  </a:lnTo>
                  <a:lnTo>
                    <a:pt x="307" y="2707"/>
                  </a:lnTo>
                  <a:cubicBezTo>
                    <a:pt x="317" y="2311"/>
                    <a:pt x="374" y="1916"/>
                    <a:pt x="498" y="1520"/>
                  </a:cubicBezTo>
                  <a:cubicBezTo>
                    <a:pt x="526" y="1299"/>
                    <a:pt x="609" y="1105"/>
                    <a:pt x="691" y="857"/>
                  </a:cubicBezTo>
                  <a:cubicBezTo>
                    <a:pt x="719" y="746"/>
                    <a:pt x="802" y="636"/>
                    <a:pt x="830" y="525"/>
                  </a:cubicBezTo>
                  <a:lnTo>
                    <a:pt x="902" y="380"/>
                  </a:lnTo>
                  <a:lnTo>
                    <a:pt x="902" y="380"/>
                  </a:lnTo>
                  <a:lnTo>
                    <a:pt x="1898" y="964"/>
                  </a:lnTo>
                  <a:lnTo>
                    <a:pt x="1898" y="964"/>
                  </a:lnTo>
                  <a:cubicBezTo>
                    <a:pt x="1686" y="1337"/>
                    <a:pt x="1550" y="1760"/>
                    <a:pt x="1505" y="2172"/>
                  </a:cubicBezTo>
                  <a:lnTo>
                    <a:pt x="1505" y="2172"/>
                  </a:lnTo>
                  <a:lnTo>
                    <a:pt x="784" y="2112"/>
                  </a:lnTo>
                  <a:lnTo>
                    <a:pt x="784" y="2112"/>
                  </a:lnTo>
                  <a:cubicBezTo>
                    <a:pt x="822" y="1742"/>
                    <a:pt x="924" y="1390"/>
                    <a:pt x="1050" y="1055"/>
                  </a:cubicBezTo>
                  <a:lnTo>
                    <a:pt x="1050" y="1055"/>
                  </a:lnTo>
                  <a:lnTo>
                    <a:pt x="1225" y="1132"/>
                  </a:lnTo>
                  <a:lnTo>
                    <a:pt x="1225" y="1132"/>
                  </a:lnTo>
                  <a:cubicBezTo>
                    <a:pt x="1193" y="1234"/>
                    <a:pt x="1163" y="1342"/>
                    <a:pt x="1106" y="1437"/>
                  </a:cubicBezTo>
                  <a:cubicBezTo>
                    <a:pt x="1078" y="1575"/>
                    <a:pt x="1051" y="1713"/>
                    <a:pt x="995" y="1879"/>
                  </a:cubicBezTo>
                  <a:lnTo>
                    <a:pt x="1299" y="2072"/>
                  </a:lnTo>
                  <a:cubicBezTo>
                    <a:pt x="1354" y="1934"/>
                    <a:pt x="1382" y="1796"/>
                    <a:pt x="1410" y="1603"/>
                  </a:cubicBezTo>
                  <a:cubicBezTo>
                    <a:pt x="1492" y="1464"/>
                    <a:pt x="1520" y="1326"/>
                    <a:pt x="1575" y="1188"/>
                  </a:cubicBezTo>
                  <a:lnTo>
                    <a:pt x="1658" y="1050"/>
                  </a:lnTo>
                  <a:lnTo>
                    <a:pt x="940" y="746"/>
                  </a:lnTo>
                  <a:lnTo>
                    <a:pt x="857" y="884"/>
                  </a:lnTo>
                  <a:cubicBezTo>
                    <a:pt x="691" y="1326"/>
                    <a:pt x="553" y="1796"/>
                    <a:pt x="470" y="2265"/>
                  </a:cubicBezTo>
                  <a:lnTo>
                    <a:pt x="470" y="2403"/>
                  </a:lnTo>
                  <a:lnTo>
                    <a:pt x="1769" y="2542"/>
                  </a:lnTo>
                  <a:lnTo>
                    <a:pt x="1769" y="2403"/>
                  </a:lnTo>
                  <a:cubicBezTo>
                    <a:pt x="1824" y="1934"/>
                    <a:pt x="1962" y="1437"/>
                    <a:pt x="2211" y="1023"/>
                  </a:cubicBezTo>
                  <a:lnTo>
                    <a:pt x="2266" y="884"/>
                  </a:lnTo>
                  <a:lnTo>
                    <a:pt x="7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6"/>
            <p:cNvSpPr/>
            <p:nvPr/>
          </p:nvSpPr>
          <p:spPr>
            <a:xfrm>
              <a:off x="5790300" y="1717500"/>
              <a:ext cx="136725" cy="76675"/>
            </a:xfrm>
            <a:custGeom>
              <a:avLst/>
              <a:gdLst/>
              <a:ahLst/>
              <a:cxnLst/>
              <a:rect l="l" t="t" r="r" b="b"/>
              <a:pathLst>
                <a:path w="5469" h="3067" extrusionOk="0">
                  <a:moveTo>
                    <a:pt x="3922" y="1"/>
                  </a:moveTo>
                  <a:cubicBezTo>
                    <a:pt x="3674" y="1"/>
                    <a:pt x="3425" y="56"/>
                    <a:pt x="3177" y="83"/>
                  </a:cubicBezTo>
                  <a:cubicBezTo>
                    <a:pt x="3038" y="111"/>
                    <a:pt x="2956" y="139"/>
                    <a:pt x="2845" y="139"/>
                  </a:cubicBezTo>
                  <a:cubicBezTo>
                    <a:pt x="2735" y="194"/>
                    <a:pt x="2597" y="222"/>
                    <a:pt x="2486" y="249"/>
                  </a:cubicBezTo>
                  <a:lnTo>
                    <a:pt x="2348" y="277"/>
                  </a:lnTo>
                  <a:lnTo>
                    <a:pt x="2818" y="1713"/>
                  </a:lnTo>
                  <a:lnTo>
                    <a:pt x="2707" y="1741"/>
                  </a:lnTo>
                  <a:lnTo>
                    <a:pt x="2458" y="1851"/>
                  </a:lnTo>
                  <a:cubicBezTo>
                    <a:pt x="2431" y="1851"/>
                    <a:pt x="2403" y="1879"/>
                    <a:pt x="2348" y="1906"/>
                  </a:cubicBezTo>
                  <a:lnTo>
                    <a:pt x="2265" y="1989"/>
                  </a:lnTo>
                  <a:cubicBezTo>
                    <a:pt x="2182" y="2017"/>
                    <a:pt x="2127" y="2044"/>
                    <a:pt x="2044" y="2127"/>
                  </a:cubicBezTo>
                  <a:lnTo>
                    <a:pt x="1630" y="2431"/>
                  </a:lnTo>
                  <a:cubicBezTo>
                    <a:pt x="1526" y="2514"/>
                    <a:pt x="1439" y="2612"/>
                    <a:pt x="1343" y="2714"/>
                  </a:cubicBezTo>
                  <a:lnTo>
                    <a:pt x="1343" y="2714"/>
                  </a:lnTo>
                  <a:lnTo>
                    <a:pt x="428" y="1933"/>
                  </a:lnTo>
                  <a:lnTo>
                    <a:pt x="428" y="1933"/>
                  </a:lnTo>
                  <a:cubicBezTo>
                    <a:pt x="822" y="1492"/>
                    <a:pt x="1295" y="1115"/>
                    <a:pt x="1811" y="837"/>
                  </a:cubicBezTo>
                  <a:lnTo>
                    <a:pt x="1811" y="837"/>
                  </a:lnTo>
                  <a:lnTo>
                    <a:pt x="2116" y="1466"/>
                  </a:lnTo>
                  <a:lnTo>
                    <a:pt x="2116" y="1466"/>
                  </a:lnTo>
                  <a:cubicBezTo>
                    <a:pt x="1823" y="1630"/>
                    <a:pt x="1536" y="1789"/>
                    <a:pt x="1292" y="2003"/>
                  </a:cubicBezTo>
                  <a:lnTo>
                    <a:pt x="1292" y="2003"/>
                  </a:lnTo>
                  <a:lnTo>
                    <a:pt x="1155" y="1854"/>
                  </a:lnTo>
                  <a:lnTo>
                    <a:pt x="1155" y="1854"/>
                  </a:lnTo>
                  <a:cubicBezTo>
                    <a:pt x="1248" y="1771"/>
                    <a:pt x="1335" y="1671"/>
                    <a:pt x="1437" y="1630"/>
                  </a:cubicBezTo>
                  <a:lnTo>
                    <a:pt x="1630" y="1492"/>
                  </a:lnTo>
                  <a:lnTo>
                    <a:pt x="1851" y="1354"/>
                  </a:lnTo>
                  <a:lnTo>
                    <a:pt x="1713" y="1105"/>
                  </a:lnTo>
                  <a:lnTo>
                    <a:pt x="1492" y="1244"/>
                  </a:lnTo>
                  <a:lnTo>
                    <a:pt x="1298" y="1409"/>
                  </a:lnTo>
                  <a:cubicBezTo>
                    <a:pt x="1160" y="1520"/>
                    <a:pt x="1022" y="1658"/>
                    <a:pt x="857" y="1768"/>
                  </a:cubicBezTo>
                  <a:lnTo>
                    <a:pt x="774" y="1879"/>
                  </a:lnTo>
                  <a:lnTo>
                    <a:pt x="1326" y="2459"/>
                  </a:lnTo>
                  <a:lnTo>
                    <a:pt x="1437" y="2348"/>
                  </a:lnTo>
                  <a:cubicBezTo>
                    <a:pt x="1685" y="2072"/>
                    <a:pt x="2044" y="1824"/>
                    <a:pt x="2431" y="1658"/>
                  </a:cubicBezTo>
                  <a:lnTo>
                    <a:pt x="2569" y="1603"/>
                  </a:lnTo>
                  <a:lnTo>
                    <a:pt x="1961" y="415"/>
                  </a:lnTo>
                  <a:lnTo>
                    <a:pt x="1823" y="498"/>
                  </a:lnTo>
                  <a:cubicBezTo>
                    <a:pt x="1188" y="802"/>
                    <a:pt x="580" y="1271"/>
                    <a:pt x="111" y="1824"/>
                  </a:cubicBezTo>
                  <a:lnTo>
                    <a:pt x="0" y="1934"/>
                  </a:lnTo>
                  <a:lnTo>
                    <a:pt x="1354" y="3066"/>
                  </a:lnTo>
                  <a:lnTo>
                    <a:pt x="1464" y="2984"/>
                  </a:lnTo>
                  <a:cubicBezTo>
                    <a:pt x="1547" y="2845"/>
                    <a:pt x="1658" y="2735"/>
                    <a:pt x="1796" y="2624"/>
                  </a:cubicBezTo>
                  <a:cubicBezTo>
                    <a:pt x="1906" y="2514"/>
                    <a:pt x="2044" y="2431"/>
                    <a:pt x="2182" y="2321"/>
                  </a:cubicBezTo>
                  <a:cubicBezTo>
                    <a:pt x="2238" y="2293"/>
                    <a:pt x="2320" y="2238"/>
                    <a:pt x="2376" y="2183"/>
                  </a:cubicBezTo>
                  <a:lnTo>
                    <a:pt x="2469" y="2112"/>
                  </a:lnTo>
                  <a:lnTo>
                    <a:pt x="2469" y="2112"/>
                  </a:lnTo>
                  <a:lnTo>
                    <a:pt x="2486" y="2155"/>
                  </a:lnTo>
                  <a:cubicBezTo>
                    <a:pt x="2514" y="2155"/>
                    <a:pt x="2569" y="2100"/>
                    <a:pt x="2597" y="2072"/>
                  </a:cubicBezTo>
                  <a:lnTo>
                    <a:pt x="2790" y="1962"/>
                  </a:lnTo>
                  <a:lnTo>
                    <a:pt x="3038" y="1906"/>
                  </a:lnTo>
                  <a:lnTo>
                    <a:pt x="3177" y="1879"/>
                  </a:lnTo>
                  <a:lnTo>
                    <a:pt x="2703" y="459"/>
                  </a:lnTo>
                  <a:lnTo>
                    <a:pt x="2703" y="459"/>
                  </a:lnTo>
                  <a:lnTo>
                    <a:pt x="2900" y="387"/>
                  </a:lnTo>
                  <a:cubicBezTo>
                    <a:pt x="3011" y="360"/>
                    <a:pt x="3149" y="304"/>
                    <a:pt x="3259" y="304"/>
                  </a:cubicBezTo>
                  <a:cubicBezTo>
                    <a:pt x="3508" y="277"/>
                    <a:pt x="3701" y="249"/>
                    <a:pt x="3895" y="249"/>
                  </a:cubicBezTo>
                  <a:lnTo>
                    <a:pt x="4226" y="249"/>
                  </a:lnTo>
                  <a:cubicBezTo>
                    <a:pt x="4518" y="249"/>
                    <a:pt x="4831" y="271"/>
                    <a:pt x="5128" y="332"/>
                  </a:cubicBezTo>
                  <a:lnTo>
                    <a:pt x="5128" y="332"/>
                  </a:lnTo>
                  <a:lnTo>
                    <a:pt x="4865" y="1493"/>
                  </a:lnTo>
                  <a:lnTo>
                    <a:pt x="4865" y="1493"/>
                  </a:lnTo>
                  <a:cubicBezTo>
                    <a:pt x="4644" y="1464"/>
                    <a:pt x="4426" y="1464"/>
                    <a:pt x="4226" y="1464"/>
                  </a:cubicBezTo>
                  <a:cubicBezTo>
                    <a:pt x="4002" y="1464"/>
                    <a:pt x="3796" y="1483"/>
                    <a:pt x="3594" y="1504"/>
                  </a:cubicBezTo>
                  <a:lnTo>
                    <a:pt x="3594" y="1504"/>
                  </a:lnTo>
                  <a:lnTo>
                    <a:pt x="3451" y="768"/>
                  </a:lnTo>
                  <a:lnTo>
                    <a:pt x="3451" y="768"/>
                  </a:lnTo>
                  <a:cubicBezTo>
                    <a:pt x="3716" y="711"/>
                    <a:pt x="3995" y="691"/>
                    <a:pt x="4254" y="691"/>
                  </a:cubicBezTo>
                  <a:cubicBezTo>
                    <a:pt x="4343" y="691"/>
                    <a:pt x="4432" y="691"/>
                    <a:pt x="4522" y="699"/>
                  </a:cubicBezTo>
                  <a:lnTo>
                    <a:pt x="4522" y="699"/>
                  </a:lnTo>
                  <a:lnTo>
                    <a:pt x="4502" y="967"/>
                  </a:lnTo>
                  <a:lnTo>
                    <a:pt x="3922" y="967"/>
                  </a:lnTo>
                  <a:cubicBezTo>
                    <a:pt x="3839" y="967"/>
                    <a:pt x="3729" y="967"/>
                    <a:pt x="3674" y="995"/>
                  </a:cubicBezTo>
                  <a:lnTo>
                    <a:pt x="3701" y="1326"/>
                  </a:lnTo>
                  <a:cubicBezTo>
                    <a:pt x="3784" y="1326"/>
                    <a:pt x="3839" y="1326"/>
                    <a:pt x="3922" y="1299"/>
                  </a:cubicBezTo>
                  <a:lnTo>
                    <a:pt x="4696" y="1299"/>
                  </a:lnTo>
                  <a:lnTo>
                    <a:pt x="4779" y="498"/>
                  </a:lnTo>
                  <a:lnTo>
                    <a:pt x="4640" y="498"/>
                  </a:lnTo>
                  <a:cubicBezTo>
                    <a:pt x="4502" y="498"/>
                    <a:pt x="4337" y="470"/>
                    <a:pt x="4199" y="470"/>
                  </a:cubicBezTo>
                  <a:cubicBezTo>
                    <a:pt x="3839" y="470"/>
                    <a:pt x="3536" y="498"/>
                    <a:pt x="3177" y="553"/>
                  </a:cubicBezTo>
                  <a:lnTo>
                    <a:pt x="3038" y="608"/>
                  </a:lnTo>
                  <a:lnTo>
                    <a:pt x="3315" y="1879"/>
                  </a:lnTo>
                  <a:lnTo>
                    <a:pt x="3453" y="1851"/>
                  </a:lnTo>
                  <a:cubicBezTo>
                    <a:pt x="3701" y="1796"/>
                    <a:pt x="3950" y="1768"/>
                    <a:pt x="4199" y="1768"/>
                  </a:cubicBezTo>
                  <a:cubicBezTo>
                    <a:pt x="4419" y="1768"/>
                    <a:pt x="4696" y="1796"/>
                    <a:pt x="4944" y="1851"/>
                  </a:cubicBezTo>
                  <a:lnTo>
                    <a:pt x="5082" y="1879"/>
                  </a:lnTo>
                  <a:lnTo>
                    <a:pt x="5469" y="139"/>
                  </a:lnTo>
                  <a:lnTo>
                    <a:pt x="5331" y="111"/>
                  </a:lnTo>
                  <a:cubicBezTo>
                    <a:pt x="4972" y="56"/>
                    <a:pt x="4613" y="1"/>
                    <a:pt x="4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6"/>
            <p:cNvSpPr/>
            <p:nvPr/>
          </p:nvSpPr>
          <p:spPr>
            <a:xfrm>
              <a:off x="5927700" y="1729925"/>
              <a:ext cx="100850" cy="115350"/>
            </a:xfrm>
            <a:custGeom>
              <a:avLst/>
              <a:gdLst/>
              <a:ahLst/>
              <a:cxnLst/>
              <a:rect l="l" t="t" r="r" b="b"/>
              <a:pathLst>
                <a:path w="4034" h="4614" extrusionOk="0">
                  <a:moveTo>
                    <a:pt x="2820" y="2933"/>
                  </a:moveTo>
                  <a:lnTo>
                    <a:pt x="2901" y="3094"/>
                  </a:lnTo>
                  <a:lnTo>
                    <a:pt x="2956" y="3287"/>
                  </a:lnTo>
                  <a:cubicBezTo>
                    <a:pt x="3011" y="3315"/>
                    <a:pt x="3011" y="3370"/>
                    <a:pt x="3039" y="3453"/>
                  </a:cubicBezTo>
                  <a:lnTo>
                    <a:pt x="3149" y="3757"/>
                  </a:lnTo>
                  <a:lnTo>
                    <a:pt x="3177" y="3978"/>
                  </a:lnTo>
                  <a:lnTo>
                    <a:pt x="2973" y="4009"/>
                  </a:lnTo>
                  <a:lnTo>
                    <a:pt x="2973" y="4009"/>
                  </a:lnTo>
                  <a:cubicBezTo>
                    <a:pt x="2895" y="3744"/>
                    <a:pt x="2798" y="3468"/>
                    <a:pt x="2680" y="3232"/>
                  </a:cubicBezTo>
                  <a:lnTo>
                    <a:pt x="2408" y="3158"/>
                  </a:lnTo>
                  <a:lnTo>
                    <a:pt x="2408" y="3158"/>
                  </a:lnTo>
                  <a:lnTo>
                    <a:pt x="2820" y="2933"/>
                  </a:lnTo>
                  <a:close/>
                  <a:moveTo>
                    <a:pt x="2956" y="2105"/>
                  </a:moveTo>
                  <a:cubicBezTo>
                    <a:pt x="3431" y="2788"/>
                    <a:pt x="3707" y="3557"/>
                    <a:pt x="3823" y="4351"/>
                  </a:cubicBezTo>
                  <a:lnTo>
                    <a:pt x="3823" y="4351"/>
                  </a:lnTo>
                  <a:lnTo>
                    <a:pt x="2598" y="4465"/>
                  </a:lnTo>
                  <a:lnTo>
                    <a:pt x="2598" y="4465"/>
                  </a:lnTo>
                  <a:cubicBezTo>
                    <a:pt x="2522" y="4059"/>
                    <a:pt x="2403" y="3642"/>
                    <a:pt x="2200" y="3273"/>
                  </a:cubicBezTo>
                  <a:lnTo>
                    <a:pt x="2200" y="3273"/>
                  </a:lnTo>
                  <a:lnTo>
                    <a:pt x="2386" y="3170"/>
                  </a:lnTo>
                  <a:lnTo>
                    <a:pt x="2386" y="3170"/>
                  </a:lnTo>
                  <a:cubicBezTo>
                    <a:pt x="2518" y="3438"/>
                    <a:pt x="2598" y="3682"/>
                    <a:pt x="2652" y="3978"/>
                  </a:cubicBezTo>
                  <a:lnTo>
                    <a:pt x="2707" y="4116"/>
                  </a:lnTo>
                  <a:lnTo>
                    <a:pt x="2837" y="4082"/>
                  </a:lnTo>
                  <a:lnTo>
                    <a:pt x="2837" y="4082"/>
                  </a:lnTo>
                  <a:lnTo>
                    <a:pt x="2873" y="4171"/>
                  </a:lnTo>
                  <a:lnTo>
                    <a:pt x="3011" y="4144"/>
                  </a:lnTo>
                  <a:cubicBezTo>
                    <a:pt x="3002" y="4111"/>
                    <a:pt x="2993" y="4078"/>
                    <a:pt x="2983" y="4044"/>
                  </a:cubicBezTo>
                  <a:lnTo>
                    <a:pt x="2983" y="4044"/>
                  </a:lnTo>
                  <a:lnTo>
                    <a:pt x="3453" y="3923"/>
                  </a:lnTo>
                  <a:lnTo>
                    <a:pt x="3315" y="3453"/>
                  </a:lnTo>
                  <a:cubicBezTo>
                    <a:pt x="3287" y="3315"/>
                    <a:pt x="3260" y="3205"/>
                    <a:pt x="3204" y="3094"/>
                  </a:cubicBezTo>
                  <a:cubicBezTo>
                    <a:pt x="3177" y="3067"/>
                    <a:pt x="3177" y="3011"/>
                    <a:pt x="3149" y="2928"/>
                  </a:cubicBezTo>
                  <a:lnTo>
                    <a:pt x="3066" y="2763"/>
                  </a:lnTo>
                  <a:lnTo>
                    <a:pt x="3011" y="2597"/>
                  </a:lnTo>
                  <a:lnTo>
                    <a:pt x="2984" y="2514"/>
                  </a:lnTo>
                  <a:lnTo>
                    <a:pt x="2928" y="2459"/>
                  </a:lnTo>
                  <a:lnTo>
                    <a:pt x="2873" y="2348"/>
                  </a:lnTo>
                  <a:lnTo>
                    <a:pt x="1852" y="2910"/>
                  </a:lnTo>
                  <a:lnTo>
                    <a:pt x="1852" y="2910"/>
                  </a:lnTo>
                  <a:lnTo>
                    <a:pt x="2956" y="2105"/>
                  </a:lnTo>
                  <a:close/>
                  <a:moveTo>
                    <a:pt x="663" y="1"/>
                  </a:moveTo>
                  <a:lnTo>
                    <a:pt x="1" y="1630"/>
                  </a:lnTo>
                  <a:lnTo>
                    <a:pt x="139" y="1686"/>
                  </a:lnTo>
                  <a:cubicBezTo>
                    <a:pt x="443" y="1824"/>
                    <a:pt x="719" y="1962"/>
                    <a:pt x="967" y="2183"/>
                  </a:cubicBezTo>
                  <a:lnTo>
                    <a:pt x="1078" y="2238"/>
                  </a:lnTo>
                  <a:lnTo>
                    <a:pt x="1161" y="2321"/>
                  </a:lnTo>
                  <a:cubicBezTo>
                    <a:pt x="1243" y="2376"/>
                    <a:pt x="1299" y="2404"/>
                    <a:pt x="1354" y="2487"/>
                  </a:cubicBezTo>
                  <a:cubicBezTo>
                    <a:pt x="1437" y="2625"/>
                    <a:pt x="1575" y="2735"/>
                    <a:pt x="1658" y="2873"/>
                  </a:cubicBezTo>
                  <a:lnTo>
                    <a:pt x="1713" y="3011"/>
                  </a:lnTo>
                  <a:lnTo>
                    <a:pt x="1773" y="2968"/>
                  </a:lnTo>
                  <a:lnTo>
                    <a:pt x="1823" y="3094"/>
                  </a:lnTo>
                  <a:cubicBezTo>
                    <a:pt x="2072" y="3508"/>
                    <a:pt x="2238" y="4006"/>
                    <a:pt x="2265" y="4475"/>
                  </a:cubicBezTo>
                  <a:lnTo>
                    <a:pt x="2265" y="4613"/>
                  </a:lnTo>
                  <a:lnTo>
                    <a:pt x="2486" y="4592"/>
                  </a:lnTo>
                  <a:lnTo>
                    <a:pt x="2486" y="4592"/>
                  </a:lnTo>
                  <a:lnTo>
                    <a:pt x="2486" y="4613"/>
                  </a:lnTo>
                  <a:lnTo>
                    <a:pt x="2624" y="4613"/>
                  </a:lnTo>
                  <a:cubicBezTo>
                    <a:pt x="2623" y="4602"/>
                    <a:pt x="2621" y="4591"/>
                    <a:pt x="2619" y="4580"/>
                  </a:cubicBezTo>
                  <a:lnTo>
                    <a:pt x="2619" y="4580"/>
                  </a:lnTo>
                  <a:lnTo>
                    <a:pt x="3839" y="4466"/>
                  </a:lnTo>
                  <a:lnTo>
                    <a:pt x="3839" y="4466"/>
                  </a:lnTo>
                  <a:cubicBezTo>
                    <a:pt x="3839" y="4469"/>
                    <a:pt x="3839" y="4472"/>
                    <a:pt x="3840" y="4475"/>
                  </a:cubicBezTo>
                  <a:lnTo>
                    <a:pt x="3978" y="4475"/>
                  </a:lnTo>
                  <a:lnTo>
                    <a:pt x="3978" y="4453"/>
                  </a:lnTo>
                  <a:lnTo>
                    <a:pt x="3978" y="4453"/>
                  </a:lnTo>
                  <a:lnTo>
                    <a:pt x="4033" y="4447"/>
                  </a:lnTo>
                  <a:lnTo>
                    <a:pt x="4033" y="4309"/>
                  </a:lnTo>
                  <a:cubicBezTo>
                    <a:pt x="3923" y="3370"/>
                    <a:pt x="3591" y="2459"/>
                    <a:pt x="3011" y="1686"/>
                  </a:cubicBezTo>
                  <a:lnTo>
                    <a:pt x="2928" y="1575"/>
                  </a:lnTo>
                  <a:lnTo>
                    <a:pt x="1715" y="2478"/>
                  </a:lnTo>
                  <a:lnTo>
                    <a:pt x="1715" y="2478"/>
                  </a:lnTo>
                  <a:cubicBezTo>
                    <a:pt x="1623" y="2362"/>
                    <a:pt x="1522" y="2289"/>
                    <a:pt x="1437" y="2183"/>
                  </a:cubicBezTo>
                  <a:cubicBezTo>
                    <a:pt x="1382" y="2100"/>
                    <a:pt x="1299" y="2072"/>
                    <a:pt x="1271" y="1989"/>
                  </a:cubicBezTo>
                  <a:lnTo>
                    <a:pt x="1161" y="1934"/>
                  </a:lnTo>
                  <a:lnTo>
                    <a:pt x="1092" y="1865"/>
                  </a:lnTo>
                  <a:lnTo>
                    <a:pt x="1105" y="1851"/>
                  </a:lnTo>
                  <a:cubicBezTo>
                    <a:pt x="868" y="1637"/>
                    <a:pt x="610" y="1526"/>
                    <a:pt x="331" y="1411"/>
                  </a:cubicBezTo>
                  <a:lnTo>
                    <a:pt x="331" y="1411"/>
                  </a:lnTo>
                  <a:lnTo>
                    <a:pt x="768" y="318"/>
                  </a:lnTo>
                  <a:lnTo>
                    <a:pt x="768" y="318"/>
                  </a:lnTo>
                  <a:cubicBezTo>
                    <a:pt x="1316" y="563"/>
                    <a:pt x="1804" y="869"/>
                    <a:pt x="2234" y="1271"/>
                  </a:cubicBezTo>
                  <a:lnTo>
                    <a:pt x="2234" y="1271"/>
                  </a:lnTo>
                  <a:lnTo>
                    <a:pt x="1727" y="1758"/>
                  </a:lnTo>
                  <a:lnTo>
                    <a:pt x="1727" y="1758"/>
                  </a:lnTo>
                  <a:cubicBezTo>
                    <a:pt x="1481" y="1530"/>
                    <a:pt x="1205" y="1335"/>
                    <a:pt x="925" y="1174"/>
                  </a:cubicBezTo>
                  <a:lnTo>
                    <a:pt x="925" y="1174"/>
                  </a:lnTo>
                  <a:lnTo>
                    <a:pt x="1023" y="995"/>
                  </a:lnTo>
                  <a:lnTo>
                    <a:pt x="1133" y="1078"/>
                  </a:lnTo>
                  <a:cubicBezTo>
                    <a:pt x="1216" y="1133"/>
                    <a:pt x="1271" y="1161"/>
                    <a:pt x="1354" y="1216"/>
                  </a:cubicBezTo>
                  <a:lnTo>
                    <a:pt x="1547" y="1382"/>
                  </a:lnTo>
                  <a:lnTo>
                    <a:pt x="1658" y="1437"/>
                  </a:lnTo>
                  <a:lnTo>
                    <a:pt x="1768" y="1520"/>
                  </a:lnTo>
                  <a:lnTo>
                    <a:pt x="1934" y="1299"/>
                  </a:lnTo>
                  <a:lnTo>
                    <a:pt x="1823" y="1244"/>
                  </a:lnTo>
                  <a:lnTo>
                    <a:pt x="1713" y="1161"/>
                  </a:lnTo>
                  <a:lnTo>
                    <a:pt x="1536" y="1034"/>
                  </a:lnTo>
                  <a:lnTo>
                    <a:pt x="1536" y="1034"/>
                  </a:lnTo>
                  <a:lnTo>
                    <a:pt x="1547" y="1023"/>
                  </a:lnTo>
                  <a:cubicBezTo>
                    <a:pt x="1492" y="967"/>
                    <a:pt x="1382" y="940"/>
                    <a:pt x="1299" y="885"/>
                  </a:cubicBezTo>
                  <a:lnTo>
                    <a:pt x="1105" y="747"/>
                  </a:lnTo>
                  <a:lnTo>
                    <a:pt x="967" y="691"/>
                  </a:lnTo>
                  <a:lnTo>
                    <a:pt x="581" y="1382"/>
                  </a:lnTo>
                  <a:lnTo>
                    <a:pt x="719" y="1437"/>
                  </a:lnTo>
                  <a:cubicBezTo>
                    <a:pt x="1078" y="1658"/>
                    <a:pt x="1409" y="1907"/>
                    <a:pt x="1685" y="2183"/>
                  </a:cubicBezTo>
                  <a:lnTo>
                    <a:pt x="1796" y="2266"/>
                  </a:lnTo>
                  <a:lnTo>
                    <a:pt x="2735" y="1382"/>
                  </a:lnTo>
                  <a:lnTo>
                    <a:pt x="2624" y="1271"/>
                  </a:lnTo>
                  <a:cubicBezTo>
                    <a:pt x="2100" y="747"/>
                    <a:pt x="1492" y="332"/>
                    <a:pt x="802" y="56"/>
                  </a:cubicBezTo>
                  <a:lnTo>
                    <a:pt x="6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6"/>
            <p:cNvSpPr/>
            <p:nvPr/>
          </p:nvSpPr>
          <p:spPr>
            <a:xfrm>
              <a:off x="5831025" y="1787250"/>
              <a:ext cx="127775" cy="127750"/>
            </a:xfrm>
            <a:custGeom>
              <a:avLst/>
              <a:gdLst/>
              <a:ahLst/>
              <a:cxnLst/>
              <a:rect l="l" t="t" r="r" b="b"/>
              <a:pathLst>
                <a:path w="5111" h="5110" extrusionOk="0">
                  <a:moveTo>
                    <a:pt x="2570" y="0"/>
                  </a:moveTo>
                  <a:cubicBezTo>
                    <a:pt x="1133" y="0"/>
                    <a:pt x="1" y="1160"/>
                    <a:pt x="1" y="2569"/>
                  </a:cubicBezTo>
                  <a:cubicBezTo>
                    <a:pt x="1" y="3977"/>
                    <a:pt x="1133" y="5110"/>
                    <a:pt x="2570" y="5110"/>
                  </a:cubicBezTo>
                  <a:cubicBezTo>
                    <a:pt x="3978" y="5110"/>
                    <a:pt x="5110" y="3977"/>
                    <a:pt x="5110" y="2569"/>
                  </a:cubicBezTo>
                  <a:cubicBezTo>
                    <a:pt x="5110" y="1160"/>
                    <a:pt x="3978" y="0"/>
                    <a:pt x="257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56"/>
        <p:cNvGrpSpPr/>
        <p:nvPr/>
      </p:nvGrpSpPr>
      <p:grpSpPr>
        <a:xfrm>
          <a:off x="0" y="0"/>
          <a:ext cx="0" cy="0"/>
          <a:chOff x="0" y="0"/>
          <a:chExt cx="0" cy="0"/>
        </a:xfrm>
      </p:grpSpPr>
      <p:sp>
        <p:nvSpPr>
          <p:cNvPr id="1257" name="Google Shape;1257;p57"/>
          <p:cNvSpPr/>
          <p:nvPr/>
        </p:nvSpPr>
        <p:spPr>
          <a:xfrm>
            <a:off x="3553588" y="4117499"/>
            <a:ext cx="2123781" cy="734287"/>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 name="Google Shape;1258;p57"/>
          <p:cNvGrpSpPr/>
          <p:nvPr/>
        </p:nvGrpSpPr>
        <p:grpSpPr>
          <a:xfrm rot="-1380400">
            <a:off x="1217529" y="778253"/>
            <a:ext cx="653173" cy="622699"/>
            <a:chOff x="4209100" y="2676575"/>
            <a:chExt cx="952200" cy="907775"/>
          </a:xfrm>
        </p:grpSpPr>
        <p:sp>
          <p:nvSpPr>
            <p:cNvPr id="1259" name="Google Shape;1259;p57"/>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7"/>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7"/>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7"/>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7"/>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7"/>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57"/>
          <p:cNvGrpSpPr/>
          <p:nvPr/>
        </p:nvGrpSpPr>
        <p:grpSpPr>
          <a:xfrm rot="1866435">
            <a:off x="7238270" y="3659028"/>
            <a:ext cx="515134" cy="491148"/>
            <a:chOff x="4209100" y="2676575"/>
            <a:chExt cx="952200" cy="907775"/>
          </a:xfrm>
        </p:grpSpPr>
        <p:sp>
          <p:nvSpPr>
            <p:cNvPr id="1266" name="Google Shape;1266;p57"/>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7"/>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7"/>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7"/>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7"/>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7"/>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 name="Google Shape;1272;p57"/>
          <p:cNvGrpSpPr/>
          <p:nvPr/>
        </p:nvGrpSpPr>
        <p:grpSpPr>
          <a:xfrm rot="-325817">
            <a:off x="7865347" y="1140042"/>
            <a:ext cx="515167" cy="491132"/>
            <a:chOff x="4209100" y="2676575"/>
            <a:chExt cx="952200" cy="907775"/>
          </a:xfrm>
        </p:grpSpPr>
        <p:sp>
          <p:nvSpPr>
            <p:cNvPr id="1273" name="Google Shape;1273;p57"/>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7"/>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7"/>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7"/>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7"/>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7"/>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57"/>
          <p:cNvGrpSpPr/>
          <p:nvPr/>
        </p:nvGrpSpPr>
        <p:grpSpPr>
          <a:xfrm rot="-9510055">
            <a:off x="822924" y="3866044"/>
            <a:ext cx="784133" cy="747549"/>
            <a:chOff x="4209100" y="2676575"/>
            <a:chExt cx="952200" cy="907775"/>
          </a:xfrm>
        </p:grpSpPr>
        <p:sp>
          <p:nvSpPr>
            <p:cNvPr id="1280" name="Google Shape;1280;p57"/>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7"/>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7"/>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7"/>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7"/>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7"/>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 name="Google Shape;1286;p57"/>
          <p:cNvSpPr txBox="1">
            <a:spLocks noGrp="1"/>
          </p:cNvSpPr>
          <p:nvPr>
            <p:ph type="title"/>
          </p:nvPr>
        </p:nvSpPr>
        <p:spPr>
          <a:xfrm>
            <a:off x="1709988" y="1358700"/>
            <a:ext cx="5724000" cy="152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150,000</a:t>
            </a:r>
            <a:endParaRPr/>
          </a:p>
        </p:txBody>
      </p:sp>
      <p:sp>
        <p:nvSpPr>
          <p:cNvPr id="1287" name="Google Shape;1287;p57"/>
          <p:cNvSpPr txBox="1">
            <a:spLocks noGrp="1"/>
          </p:cNvSpPr>
          <p:nvPr>
            <p:ph type="subTitle" idx="1"/>
          </p:nvPr>
        </p:nvSpPr>
        <p:spPr>
          <a:xfrm>
            <a:off x="1709850" y="2884200"/>
            <a:ext cx="5724300" cy="47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1288" name="Google Shape;1288;p57"/>
          <p:cNvSpPr/>
          <p:nvPr/>
        </p:nvSpPr>
        <p:spPr>
          <a:xfrm>
            <a:off x="-632179" y="2209088"/>
            <a:ext cx="2015123" cy="675119"/>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 name="Google Shape;1289;p57"/>
          <p:cNvGrpSpPr/>
          <p:nvPr/>
        </p:nvGrpSpPr>
        <p:grpSpPr>
          <a:xfrm flipH="1">
            <a:off x="3707743" y="3826182"/>
            <a:ext cx="1509960" cy="675103"/>
            <a:chOff x="5455400" y="4119375"/>
            <a:chExt cx="879725" cy="393325"/>
          </a:xfrm>
        </p:grpSpPr>
        <p:sp>
          <p:nvSpPr>
            <p:cNvPr id="1290" name="Google Shape;1290;p57"/>
            <p:cNvSpPr/>
            <p:nvPr/>
          </p:nvSpPr>
          <p:spPr>
            <a:xfrm>
              <a:off x="5455400" y="4233300"/>
              <a:ext cx="203725" cy="271700"/>
            </a:xfrm>
            <a:custGeom>
              <a:avLst/>
              <a:gdLst/>
              <a:ahLst/>
              <a:cxnLst/>
              <a:rect l="l" t="t" r="r" b="b"/>
              <a:pathLst>
                <a:path w="8149" h="10868" extrusionOk="0">
                  <a:moveTo>
                    <a:pt x="4798" y="1"/>
                  </a:moveTo>
                  <a:cubicBezTo>
                    <a:pt x="4721" y="1"/>
                    <a:pt x="4641" y="5"/>
                    <a:pt x="4558" y="13"/>
                  </a:cubicBezTo>
                  <a:cubicBezTo>
                    <a:pt x="2625" y="234"/>
                    <a:pt x="3094" y="1505"/>
                    <a:pt x="3094" y="1505"/>
                  </a:cubicBezTo>
                  <a:cubicBezTo>
                    <a:pt x="3094" y="1505"/>
                    <a:pt x="3040" y="1499"/>
                    <a:pt x="2949" y="1499"/>
                  </a:cubicBezTo>
                  <a:cubicBezTo>
                    <a:pt x="2525" y="1499"/>
                    <a:pt x="1301" y="1612"/>
                    <a:pt x="1051" y="2886"/>
                  </a:cubicBezTo>
                  <a:cubicBezTo>
                    <a:pt x="747" y="4432"/>
                    <a:pt x="1631" y="4791"/>
                    <a:pt x="1631" y="4791"/>
                  </a:cubicBezTo>
                  <a:cubicBezTo>
                    <a:pt x="1631" y="4791"/>
                    <a:pt x="1" y="6669"/>
                    <a:pt x="2017" y="7277"/>
                  </a:cubicBezTo>
                  <a:cubicBezTo>
                    <a:pt x="1658" y="8851"/>
                    <a:pt x="2072" y="9266"/>
                    <a:pt x="3288" y="9404"/>
                  </a:cubicBezTo>
                  <a:cubicBezTo>
                    <a:pt x="3426" y="10674"/>
                    <a:pt x="3702" y="10868"/>
                    <a:pt x="3702" y="10868"/>
                  </a:cubicBezTo>
                  <a:lnTo>
                    <a:pt x="7016" y="10868"/>
                  </a:lnTo>
                  <a:cubicBezTo>
                    <a:pt x="6989" y="10868"/>
                    <a:pt x="8149" y="3769"/>
                    <a:pt x="6768" y="1974"/>
                  </a:cubicBezTo>
                  <a:cubicBezTo>
                    <a:pt x="6768" y="1974"/>
                    <a:pt x="6515" y="1"/>
                    <a:pt x="4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7"/>
            <p:cNvSpPr/>
            <p:nvPr/>
          </p:nvSpPr>
          <p:spPr>
            <a:xfrm>
              <a:off x="5472675" y="4221650"/>
              <a:ext cx="156350" cy="291050"/>
            </a:xfrm>
            <a:custGeom>
              <a:avLst/>
              <a:gdLst/>
              <a:ahLst/>
              <a:cxnLst/>
              <a:rect l="l" t="t" r="r" b="b"/>
              <a:pathLst>
                <a:path w="6254" h="11642" extrusionOk="0">
                  <a:moveTo>
                    <a:pt x="2541" y="2274"/>
                  </a:moveTo>
                  <a:cubicBezTo>
                    <a:pt x="2680" y="2357"/>
                    <a:pt x="2845" y="2440"/>
                    <a:pt x="2983" y="2551"/>
                  </a:cubicBezTo>
                  <a:cubicBezTo>
                    <a:pt x="3039" y="2633"/>
                    <a:pt x="3149" y="2827"/>
                    <a:pt x="3011" y="2827"/>
                  </a:cubicBezTo>
                  <a:cubicBezTo>
                    <a:pt x="2873" y="2827"/>
                    <a:pt x="2707" y="2633"/>
                    <a:pt x="2624" y="2523"/>
                  </a:cubicBezTo>
                  <a:cubicBezTo>
                    <a:pt x="2597" y="2440"/>
                    <a:pt x="2541" y="2385"/>
                    <a:pt x="2541" y="2274"/>
                  </a:cubicBezTo>
                  <a:close/>
                  <a:moveTo>
                    <a:pt x="1892" y="5049"/>
                  </a:moveTo>
                  <a:cubicBezTo>
                    <a:pt x="1925" y="5049"/>
                    <a:pt x="1957" y="5053"/>
                    <a:pt x="1989" y="5064"/>
                  </a:cubicBezTo>
                  <a:lnTo>
                    <a:pt x="2017" y="5147"/>
                  </a:lnTo>
                  <a:lnTo>
                    <a:pt x="2017" y="5174"/>
                  </a:lnTo>
                  <a:cubicBezTo>
                    <a:pt x="1989" y="5202"/>
                    <a:pt x="1934" y="5257"/>
                    <a:pt x="1879" y="5257"/>
                  </a:cubicBezTo>
                  <a:cubicBezTo>
                    <a:pt x="1851" y="5264"/>
                    <a:pt x="1822" y="5268"/>
                    <a:pt x="1791" y="5268"/>
                  </a:cubicBezTo>
                  <a:cubicBezTo>
                    <a:pt x="1701" y="5268"/>
                    <a:pt x="1602" y="5237"/>
                    <a:pt x="1520" y="5174"/>
                  </a:cubicBezTo>
                  <a:cubicBezTo>
                    <a:pt x="1609" y="5130"/>
                    <a:pt x="1753" y="5049"/>
                    <a:pt x="1892" y="5049"/>
                  </a:cubicBezTo>
                  <a:close/>
                  <a:moveTo>
                    <a:pt x="1977" y="7303"/>
                  </a:moveTo>
                  <a:cubicBezTo>
                    <a:pt x="1996" y="7303"/>
                    <a:pt x="2011" y="7310"/>
                    <a:pt x="2017" y="7329"/>
                  </a:cubicBezTo>
                  <a:cubicBezTo>
                    <a:pt x="2044" y="7412"/>
                    <a:pt x="1879" y="7439"/>
                    <a:pt x="1740" y="7439"/>
                  </a:cubicBezTo>
                  <a:cubicBezTo>
                    <a:pt x="1783" y="7396"/>
                    <a:pt x="1910" y="7303"/>
                    <a:pt x="1977" y="7303"/>
                  </a:cubicBezTo>
                  <a:close/>
                  <a:moveTo>
                    <a:pt x="2956" y="9124"/>
                  </a:moveTo>
                  <a:cubicBezTo>
                    <a:pt x="2956" y="9152"/>
                    <a:pt x="2900" y="9179"/>
                    <a:pt x="2900" y="9207"/>
                  </a:cubicBezTo>
                  <a:lnTo>
                    <a:pt x="2833" y="9297"/>
                  </a:lnTo>
                  <a:lnTo>
                    <a:pt x="2833" y="9297"/>
                  </a:lnTo>
                  <a:cubicBezTo>
                    <a:pt x="2855" y="9260"/>
                    <a:pt x="2878" y="9197"/>
                    <a:pt x="2900" y="9152"/>
                  </a:cubicBezTo>
                  <a:lnTo>
                    <a:pt x="2956" y="9124"/>
                  </a:lnTo>
                  <a:close/>
                  <a:moveTo>
                    <a:pt x="3873" y="0"/>
                  </a:moveTo>
                  <a:cubicBezTo>
                    <a:pt x="3806" y="0"/>
                    <a:pt x="3740" y="3"/>
                    <a:pt x="3674" y="10"/>
                  </a:cubicBezTo>
                  <a:cubicBezTo>
                    <a:pt x="3121" y="65"/>
                    <a:pt x="2541" y="341"/>
                    <a:pt x="2182" y="838"/>
                  </a:cubicBezTo>
                  <a:cubicBezTo>
                    <a:pt x="2017" y="1114"/>
                    <a:pt x="1906" y="1391"/>
                    <a:pt x="1879" y="1722"/>
                  </a:cubicBezTo>
                  <a:cubicBezTo>
                    <a:pt x="1575" y="1750"/>
                    <a:pt x="1243" y="1860"/>
                    <a:pt x="1022" y="2026"/>
                  </a:cubicBezTo>
                  <a:cubicBezTo>
                    <a:pt x="498" y="2385"/>
                    <a:pt x="139" y="2965"/>
                    <a:pt x="83" y="3600"/>
                  </a:cubicBezTo>
                  <a:cubicBezTo>
                    <a:pt x="0" y="4180"/>
                    <a:pt x="221" y="4788"/>
                    <a:pt x="636" y="5257"/>
                  </a:cubicBezTo>
                  <a:cubicBezTo>
                    <a:pt x="415" y="5533"/>
                    <a:pt x="277" y="5837"/>
                    <a:pt x="221" y="6141"/>
                  </a:cubicBezTo>
                  <a:cubicBezTo>
                    <a:pt x="83" y="6721"/>
                    <a:pt x="332" y="7384"/>
                    <a:pt x="801" y="7771"/>
                  </a:cubicBezTo>
                  <a:cubicBezTo>
                    <a:pt x="636" y="8213"/>
                    <a:pt x="608" y="8710"/>
                    <a:pt x="801" y="9152"/>
                  </a:cubicBezTo>
                  <a:cubicBezTo>
                    <a:pt x="1050" y="9704"/>
                    <a:pt x="1575" y="10146"/>
                    <a:pt x="2182" y="10146"/>
                  </a:cubicBezTo>
                  <a:lnTo>
                    <a:pt x="2265" y="10146"/>
                  </a:lnTo>
                  <a:cubicBezTo>
                    <a:pt x="2320" y="10450"/>
                    <a:pt x="2431" y="10726"/>
                    <a:pt x="2597" y="11002"/>
                  </a:cubicBezTo>
                  <a:cubicBezTo>
                    <a:pt x="2735" y="11251"/>
                    <a:pt x="2983" y="11416"/>
                    <a:pt x="3232" y="11582"/>
                  </a:cubicBezTo>
                  <a:cubicBezTo>
                    <a:pt x="3296" y="11621"/>
                    <a:pt x="3366" y="11641"/>
                    <a:pt x="3428" y="11641"/>
                  </a:cubicBezTo>
                  <a:cubicBezTo>
                    <a:pt x="3500" y="11641"/>
                    <a:pt x="3561" y="11614"/>
                    <a:pt x="3591" y="11554"/>
                  </a:cubicBezTo>
                  <a:cubicBezTo>
                    <a:pt x="3701" y="11444"/>
                    <a:pt x="3674" y="11251"/>
                    <a:pt x="3563" y="11168"/>
                  </a:cubicBezTo>
                  <a:cubicBezTo>
                    <a:pt x="3260" y="10974"/>
                    <a:pt x="3011" y="10671"/>
                    <a:pt x="2873" y="10312"/>
                  </a:cubicBezTo>
                  <a:cubicBezTo>
                    <a:pt x="2845" y="10256"/>
                    <a:pt x="2845" y="10174"/>
                    <a:pt x="2818" y="10118"/>
                  </a:cubicBezTo>
                  <a:cubicBezTo>
                    <a:pt x="3177" y="9925"/>
                    <a:pt x="3536" y="9621"/>
                    <a:pt x="3508" y="9179"/>
                  </a:cubicBezTo>
                  <a:cubicBezTo>
                    <a:pt x="3508" y="8861"/>
                    <a:pt x="3247" y="8673"/>
                    <a:pt x="2957" y="8673"/>
                  </a:cubicBezTo>
                  <a:cubicBezTo>
                    <a:pt x="2920" y="8673"/>
                    <a:pt x="2883" y="8676"/>
                    <a:pt x="2845" y="8682"/>
                  </a:cubicBezTo>
                  <a:cubicBezTo>
                    <a:pt x="2486" y="8765"/>
                    <a:pt x="2320" y="9096"/>
                    <a:pt x="2265" y="9428"/>
                  </a:cubicBezTo>
                  <a:cubicBezTo>
                    <a:pt x="2265" y="9483"/>
                    <a:pt x="2210" y="9566"/>
                    <a:pt x="2210" y="9621"/>
                  </a:cubicBezTo>
                  <a:cubicBezTo>
                    <a:pt x="1934" y="9621"/>
                    <a:pt x="1713" y="9511"/>
                    <a:pt x="1520" y="9290"/>
                  </a:cubicBezTo>
                  <a:cubicBezTo>
                    <a:pt x="1271" y="8986"/>
                    <a:pt x="1188" y="8544"/>
                    <a:pt x="1326" y="8185"/>
                  </a:cubicBezTo>
                  <a:cubicBezTo>
                    <a:pt x="1326" y="8130"/>
                    <a:pt x="1354" y="8102"/>
                    <a:pt x="1354" y="8074"/>
                  </a:cubicBezTo>
                  <a:cubicBezTo>
                    <a:pt x="1454" y="8100"/>
                    <a:pt x="1559" y="8113"/>
                    <a:pt x="1663" y="8113"/>
                  </a:cubicBezTo>
                  <a:cubicBezTo>
                    <a:pt x="2014" y="8113"/>
                    <a:pt x="2352" y="7955"/>
                    <a:pt x="2459" y="7550"/>
                  </a:cubicBezTo>
                  <a:cubicBezTo>
                    <a:pt x="2569" y="7218"/>
                    <a:pt x="2320" y="6914"/>
                    <a:pt x="1989" y="6859"/>
                  </a:cubicBezTo>
                  <a:cubicBezTo>
                    <a:pt x="1971" y="6858"/>
                    <a:pt x="1952" y="6857"/>
                    <a:pt x="1934" y="6857"/>
                  </a:cubicBezTo>
                  <a:cubicBezTo>
                    <a:pt x="1599" y="6857"/>
                    <a:pt x="1315" y="7093"/>
                    <a:pt x="1105" y="7329"/>
                  </a:cubicBezTo>
                  <a:cubicBezTo>
                    <a:pt x="829" y="7080"/>
                    <a:pt x="746" y="6693"/>
                    <a:pt x="801" y="6307"/>
                  </a:cubicBezTo>
                  <a:cubicBezTo>
                    <a:pt x="829" y="6086"/>
                    <a:pt x="940" y="5865"/>
                    <a:pt x="1078" y="5699"/>
                  </a:cubicBezTo>
                  <a:cubicBezTo>
                    <a:pt x="1306" y="5842"/>
                    <a:pt x="1565" y="5948"/>
                    <a:pt x="1811" y="5948"/>
                  </a:cubicBezTo>
                  <a:cubicBezTo>
                    <a:pt x="2040" y="5948"/>
                    <a:pt x="2258" y="5856"/>
                    <a:pt x="2431" y="5616"/>
                  </a:cubicBezTo>
                  <a:cubicBezTo>
                    <a:pt x="2624" y="5340"/>
                    <a:pt x="2569" y="4981"/>
                    <a:pt x="2293" y="4760"/>
                  </a:cubicBezTo>
                  <a:cubicBezTo>
                    <a:pt x="2149" y="4660"/>
                    <a:pt x="1976" y="4611"/>
                    <a:pt x="1804" y="4611"/>
                  </a:cubicBezTo>
                  <a:cubicBezTo>
                    <a:pt x="1645" y="4611"/>
                    <a:pt x="1487" y="4653"/>
                    <a:pt x="1354" y="4733"/>
                  </a:cubicBezTo>
                  <a:cubicBezTo>
                    <a:pt x="1243" y="4788"/>
                    <a:pt x="1133" y="4843"/>
                    <a:pt x="1078" y="4898"/>
                  </a:cubicBezTo>
                  <a:cubicBezTo>
                    <a:pt x="1022" y="4843"/>
                    <a:pt x="940" y="4760"/>
                    <a:pt x="912" y="4650"/>
                  </a:cubicBezTo>
                  <a:cubicBezTo>
                    <a:pt x="691" y="4318"/>
                    <a:pt x="608" y="3932"/>
                    <a:pt x="663" y="3517"/>
                  </a:cubicBezTo>
                  <a:cubicBezTo>
                    <a:pt x="801" y="2854"/>
                    <a:pt x="1326" y="2413"/>
                    <a:pt x="1934" y="2357"/>
                  </a:cubicBezTo>
                  <a:cubicBezTo>
                    <a:pt x="1934" y="2413"/>
                    <a:pt x="1989" y="2440"/>
                    <a:pt x="1989" y="2523"/>
                  </a:cubicBezTo>
                  <a:cubicBezTo>
                    <a:pt x="2123" y="2904"/>
                    <a:pt x="2548" y="3484"/>
                    <a:pt x="2999" y="3484"/>
                  </a:cubicBezTo>
                  <a:cubicBezTo>
                    <a:pt x="3104" y="3484"/>
                    <a:pt x="3210" y="3452"/>
                    <a:pt x="3315" y="3379"/>
                  </a:cubicBezTo>
                  <a:cubicBezTo>
                    <a:pt x="3591" y="3213"/>
                    <a:pt x="3674" y="2827"/>
                    <a:pt x="3536" y="2551"/>
                  </a:cubicBezTo>
                  <a:cubicBezTo>
                    <a:pt x="3398" y="2274"/>
                    <a:pt x="3121" y="2081"/>
                    <a:pt x="2818" y="1943"/>
                  </a:cubicBezTo>
                  <a:cubicBezTo>
                    <a:pt x="2680" y="1860"/>
                    <a:pt x="2569" y="1832"/>
                    <a:pt x="2431" y="1832"/>
                  </a:cubicBezTo>
                  <a:cubicBezTo>
                    <a:pt x="2486" y="1252"/>
                    <a:pt x="2983" y="755"/>
                    <a:pt x="3591" y="645"/>
                  </a:cubicBezTo>
                  <a:cubicBezTo>
                    <a:pt x="3678" y="630"/>
                    <a:pt x="3765" y="623"/>
                    <a:pt x="3852" y="623"/>
                  </a:cubicBezTo>
                  <a:cubicBezTo>
                    <a:pt x="4557" y="623"/>
                    <a:pt x="5213" y="1101"/>
                    <a:pt x="5607" y="1667"/>
                  </a:cubicBezTo>
                  <a:cubicBezTo>
                    <a:pt x="5690" y="1832"/>
                    <a:pt x="5801" y="1998"/>
                    <a:pt x="5911" y="2219"/>
                  </a:cubicBezTo>
                  <a:cubicBezTo>
                    <a:pt x="5919" y="2236"/>
                    <a:pt x="5956" y="2245"/>
                    <a:pt x="6000" y="2245"/>
                  </a:cubicBezTo>
                  <a:cubicBezTo>
                    <a:pt x="6104" y="2245"/>
                    <a:pt x="6253" y="2197"/>
                    <a:pt x="6215" y="2081"/>
                  </a:cubicBezTo>
                  <a:cubicBezTo>
                    <a:pt x="6132" y="1473"/>
                    <a:pt x="5801" y="893"/>
                    <a:pt x="5331" y="507"/>
                  </a:cubicBezTo>
                  <a:cubicBezTo>
                    <a:pt x="4939" y="188"/>
                    <a:pt x="4395" y="0"/>
                    <a:pt x="3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7"/>
            <p:cNvSpPr/>
            <p:nvPr/>
          </p:nvSpPr>
          <p:spPr>
            <a:xfrm>
              <a:off x="5855900" y="4119375"/>
              <a:ext cx="332825" cy="144825"/>
            </a:xfrm>
            <a:custGeom>
              <a:avLst/>
              <a:gdLst/>
              <a:ahLst/>
              <a:cxnLst/>
              <a:rect l="l" t="t" r="r" b="b"/>
              <a:pathLst>
                <a:path w="13313" h="5793" extrusionOk="0">
                  <a:moveTo>
                    <a:pt x="1882" y="0"/>
                  </a:moveTo>
                  <a:cubicBezTo>
                    <a:pt x="1771" y="0"/>
                    <a:pt x="1677" y="13"/>
                    <a:pt x="1602" y="41"/>
                  </a:cubicBezTo>
                  <a:cubicBezTo>
                    <a:pt x="0" y="648"/>
                    <a:pt x="967" y="1670"/>
                    <a:pt x="1851" y="2664"/>
                  </a:cubicBezTo>
                  <a:cubicBezTo>
                    <a:pt x="2534" y="3480"/>
                    <a:pt x="8234" y="5792"/>
                    <a:pt x="11461" y="5792"/>
                  </a:cubicBezTo>
                  <a:cubicBezTo>
                    <a:pt x="12277" y="5792"/>
                    <a:pt x="12934" y="5645"/>
                    <a:pt x="13313" y="5288"/>
                  </a:cubicBezTo>
                  <a:cubicBezTo>
                    <a:pt x="13313" y="5288"/>
                    <a:pt x="4115" y="0"/>
                    <a:pt x="1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7"/>
            <p:cNvSpPr/>
            <p:nvPr/>
          </p:nvSpPr>
          <p:spPr>
            <a:xfrm>
              <a:off x="5572800" y="4173025"/>
              <a:ext cx="641475" cy="329900"/>
            </a:xfrm>
            <a:custGeom>
              <a:avLst/>
              <a:gdLst/>
              <a:ahLst/>
              <a:cxnLst/>
              <a:rect l="l" t="t" r="r" b="b"/>
              <a:pathLst>
                <a:path w="25659" h="13196" extrusionOk="0">
                  <a:moveTo>
                    <a:pt x="9411" y="1"/>
                  </a:moveTo>
                  <a:cubicBezTo>
                    <a:pt x="7718" y="1"/>
                    <a:pt x="6237" y="249"/>
                    <a:pt x="5193" y="877"/>
                  </a:cubicBezTo>
                  <a:cubicBezTo>
                    <a:pt x="83" y="3916"/>
                    <a:pt x="0" y="6954"/>
                    <a:pt x="166" y="9329"/>
                  </a:cubicBezTo>
                  <a:cubicBezTo>
                    <a:pt x="359" y="11704"/>
                    <a:pt x="2293" y="13196"/>
                    <a:pt x="2293" y="13196"/>
                  </a:cubicBezTo>
                  <a:lnTo>
                    <a:pt x="25659" y="13196"/>
                  </a:lnTo>
                  <a:lnTo>
                    <a:pt x="25659" y="13085"/>
                  </a:lnTo>
                  <a:lnTo>
                    <a:pt x="25493" y="3639"/>
                  </a:lnTo>
                  <a:cubicBezTo>
                    <a:pt x="25493" y="3639"/>
                    <a:pt x="24333" y="3197"/>
                    <a:pt x="22621" y="2645"/>
                  </a:cubicBezTo>
                  <a:cubicBezTo>
                    <a:pt x="19280" y="1578"/>
                    <a:pt x="13675" y="1"/>
                    <a:pt x="9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7"/>
            <p:cNvSpPr/>
            <p:nvPr/>
          </p:nvSpPr>
          <p:spPr>
            <a:xfrm>
              <a:off x="6021600" y="4237075"/>
              <a:ext cx="305775" cy="266425"/>
            </a:xfrm>
            <a:custGeom>
              <a:avLst/>
              <a:gdLst/>
              <a:ahLst/>
              <a:cxnLst/>
              <a:rect l="l" t="t" r="r" b="b"/>
              <a:pathLst>
                <a:path w="12231" h="10657" extrusionOk="0">
                  <a:moveTo>
                    <a:pt x="2919" y="0"/>
                  </a:moveTo>
                  <a:cubicBezTo>
                    <a:pt x="2603" y="0"/>
                    <a:pt x="2275" y="9"/>
                    <a:pt x="1934" y="28"/>
                  </a:cubicBezTo>
                  <a:cubicBezTo>
                    <a:pt x="829" y="111"/>
                    <a:pt x="1" y="3121"/>
                    <a:pt x="829" y="5496"/>
                  </a:cubicBezTo>
                  <a:cubicBezTo>
                    <a:pt x="912" y="5745"/>
                    <a:pt x="1023" y="5966"/>
                    <a:pt x="1161" y="6215"/>
                  </a:cubicBezTo>
                  <a:cubicBezTo>
                    <a:pt x="2183" y="8369"/>
                    <a:pt x="4641" y="10357"/>
                    <a:pt x="7707" y="10634"/>
                  </a:cubicBezTo>
                  <a:lnTo>
                    <a:pt x="7790" y="10634"/>
                  </a:lnTo>
                  <a:cubicBezTo>
                    <a:pt x="7975" y="10649"/>
                    <a:pt x="8154" y="10656"/>
                    <a:pt x="8327" y="10656"/>
                  </a:cubicBezTo>
                  <a:cubicBezTo>
                    <a:pt x="11274" y="10656"/>
                    <a:pt x="12230" y="8506"/>
                    <a:pt x="12126" y="7071"/>
                  </a:cubicBezTo>
                  <a:cubicBezTo>
                    <a:pt x="11988" y="5690"/>
                    <a:pt x="10993" y="856"/>
                    <a:pt x="4669" y="111"/>
                  </a:cubicBezTo>
                  <a:cubicBezTo>
                    <a:pt x="4135" y="37"/>
                    <a:pt x="3551" y="0"/>
                    <a:pt x="29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7"/>
            <p:cNvSpPr/>
            <p:nvPr/>
          </p:nvSpPr>
          <p:spPr>
            <a:xfrm>
              <a:off x="5738500" y="4261800"/>
              <a:ext cx="312825" cy="241125"/>
            </a:xfrm>
            <a:custGeom>
              <a:avLst/>
              <a:gdLst/>
              <a:ahLst/>
              <a:cxnLst/>
              <a:rect l="l" t="t" r="r" b="b"/>
              <a:pathLst>
                <a:path w="12513" h="9645" extrusionOk="0">
                  <a:moveTo>
                    <a:pt x="9640" y="2547"/>
                  </a:moveTo>
                  <a:cubicBezTo>
                    <a:pt x="9635" y="2550"/>
                    <a:pt x="9630" y="2555"/>
                    <a:pt x="9623" y="2561"/>
                  </a:cubicBezTo>
                  <a:lnTo>
                    <a:pt x="9623" y="2561"/>
                  </a:lnTo>
                  <a:cubicBezTo>
                    <a:pt x="9630" y="2555"/>
                    <a:pt x="9635" y="2550"/>
                    <a:pt x="9640" y="2547"/>
                  </a:cubicBezTo>
                  <a:close/>
                  <a:moveTo>
                    <a:pt x="2285" y="0"/>
                  </a:moveTo>
                  <a:cubicBezTo>
                    <a:pt x="1638" y="0"/>
                    <a:pt x="883" y="126"/>
                    <a:pt x="1" y="420"/>
                  </a:cubicBezTo>
                  <a:cubicBezTo>
                    <a:pt x="32" y="410"/>
                    <a:pt x="425" y="303"/>
                    <a:pt x="981" y="303"/>
                  </a:cubicBezTo>
                  <a:cubicBezTo>
                    <a:pt x="1912" y="303"/>
                    <a:pt x="3299" y="603"/>
                    <a:pt x="4199" y="2160"/>
                  </a:cubicBezTo>
                  <a:cubicBezTo>
                    <a:pt x="5193" y="3955"/>
                    <a:pt x="4807" y="5916"/>
                    <a:pt x="2818" y="7601"/>
                  </a:cubicBezTo>
                  <a:cubicBezTo>
                    <a:pt x="3827" y="7420"/>
                    <a:pt x="4919" y="7231"/>
                    <a:pt x="5855" y="7231"/>
                  </a:cubicBezTo>
                  <a:cubicBezTo>
                    <a:pt x="6635" y="7231"/>
                    <a:pt x="7307" y="7362"/>
                    <a:pt x="7734" y="7739"/>
                  </a:cubicBezTo>
                  <a:cubicBezTo>
                    <a:pt x="8342" y="8264"/>
                    <a:pt x="8370" y="9092"/>
                    <a:pt x="8342" y="9645"/>
                  </a:cubicBezTo>
                  <a:lnTo>
                    <a:pt x="12512" y="9645"/>
                  </a:lnTo>
                  <a:cubicBezTo>
                    <a:pt x="10966" y="9037"/>
                    <a:pt x="8756" y="7849"/>
                    <a:pt x="8480" y="6303"/>
                  </a:cubicBezTo>
                  <a:cubicBezTo>
                    <a:pt x="8077" y="4047"/>
                    <a:pt x="9397" y="2758"/>
                    <a:pt x="9623" y="2561"/>
                  </a:cubicBezTo>
                  <a:lnTo>
                    <a:pt x="9623" y="2561"/>
                  </a:lnTo>
                  <a:cubicBezTo>
                    <a:pt x="9362" y="2783"/>
                    <a:pt x="7590" y="4262"/>
                    <a:pt x="6876" y="4262"/>
                  </a:cubicBezTo>
                  <a:cubicBezTo>
                    <a:pt x="6858" y="4262"/>
                    <a:pt x="6840" y="4261"/>
                    <a:pt x="6823" y="4259"/>
                  </a:cubicBezTo>
                  <a:cubicBezTo>
                    <a:pt x="6187" y="4165"/>
                    <a:pt x="6013" y="0"/>
                    <a:pt x="22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7"/>
            <p:cNvSpPr/>
            <p:nvPr/>
          </p:nvSpPr>
          <p:spPr>
            <a:xfrm>
              <a:off x="6228100" y="4438875"/>
              <a:ext cx="68350" cy="29675"/>
            </a:xfrm>
            <a:custGeom>
              <a:avLst/>
              <a:gdLst/>
              <a:ahLst/>
              <a:cxnLst/>
              <a:rect l="l" t="t" r="r" b="b"/>
              <a:pathLst>
                <a:path w="2734" h="1187" extrusionOk="0">
                  <a:moveTo>
                    <a:pt x="2584" y="1"/>
                  </a:moveTo>
                  <a:cubicBezTo>
                    <a:pt x="2317" y="1"/>
                    <a:pt x="1352" y="794"/>
                    <a:pt x="1352" y="794"/>
                  </a:cubicBezTo>
                  <a:cubicBezTo>
                    <a:pt x="1352" y="770"/>
                    <a:pt x="371" y="148"/>
                    <a:pt x="96" y="148"/>
                  </a:cubicBezTo>
                  <a:cubicBezTo>
                    <a:pt x="58" y="148"/>
                    <a:pt x="33" y="160"/>
                    <a:pt x="27" y="186"/>
                  </a:cubicBezTo>
                  <a:cubicBezTo>
                    <a:pt x="0" y="423"/>
                    <a:pt x="726" y="1186"/>
                    <a:pt x="1249" y="1186"/>
                  </a:cubicBezTo>
                  <a:cubicBezTo>
                    <a:pt x="1275" y="1186"/>
                    <a:pt x="1300" y="1185"/>
                    <a:pt x="1325" y="1181"/>
                  </a:cubicBezTo>
                  <a:cubicBezTo>
                    <a:pt x="1822" y="1125"/>
                    <a:pt x="2733" y="352"/>
                    <a:pt x="2651" y="48"/>
                  </a:cubicBezTo>
                  <a:cubicBezTo>
                    <a:pt x="2644" y="15"/>
                    <a:pt x="2621" y="1"/>
                    <a:pt x="2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7"/>
            <p:cNvSpPr/>
            <p:nvPr/>
          </p:nvSpPr>
          <p:spPr>
            <a:xfrm>
              <a:off x="6037500" y="4371725"/>
              <a:ext cx="186450" cy="131200"/>
            </a:xfrm>
            <a:custGeom>
              <a:avLst/>
              <a:gdLst/>
              <a:ahLst/>
              <a:cxnLst/>
              <a:rect l="l" t="t" r="r" b="b"/>
              <a:pathLst>
                <a:path w="7458" h="5248" extrusionOk="0">
                  <a:moveTo>
                    <a:pt x="55" y="0"/>
                  </a:moveTo>
                  <a:cubicBezTo>
                    <a:pt x="55" y="0"/>
                    <a:pt x="0" y="1326"/>
                    <a:pt x="1353" y="3176"/>
                  </a:cubicBezTo>
                  <a:cubicBezTo>
                    <a:pt x="2044" y="4143"/>
                    <a:pt x="2817" y="4916"/>
                    <a:pt x="3839" y="5248"/>
                  </a:cubicBezTo>
                  <a:lnTo>
                    <a:pt x="7154" y="5248"/>
                  </a:lnTo>
                  <a:lnTo>
                    <a:pt x="7457" y="5192"/>
                  </a:lnTo>
                  <a:cubicBezTo>
                    <a:pt x="7457" y="5192"/>
                    <a:pt x="7319" y="5192"/>
                    <a:pt x="7043" y="5137"/>
                  </a:cubicBezTo>
                  <a:cubicBezTo>
                    <a:pt x="5911" y="4999"/>
                    <a:pt x="2513" y="4364"/>
                    <a:pt x="470" y="829"/>
                  </a:cubicBezTo>
                  <a:lnTo>
                    <a:pt x="5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7"/>
            <p:cNvSpPr/>
            <p:nvPr/>
          </p:nvSpPr>
          <p:spPr>
            <a:xfrm>
              <a:off x="6105850" y="4412750"/>
              <a:ext cx="76675" cy="25250"/>
            </a:xfrm>
            <a:custGeom>
              <a:avLst/>
              <a:gdLst/>
              <a:ahLst/>
              <a:cxnLst/>
              <a:rect l="l" t="t" r="r" b="b"/>
              <a:pathLst>
                <a:path w="3067" h="1010" extrusionOk="0">
                  <a:moveTo>
                    <a:pt x="1115" y="0"/>
                  </a:moveTo>
                  <a:cubicBezTo>
                    <a:pt x="505" y="0"/>
                    <a:pt x="50" y="97"/>
                    <a:pt x="28" y="320"/>
                  </a:cubicBezTo>
                  <a:cubicBezTo>
                    <a:pt x="0" y="569"/>
                    <a:pt x="636" y="872"/>
                    <a:pt x="1464" y="983"/>
                  </a:cubicBezTo>
                  <a:cubicBezTo>
                    <a:pt x="1645" y="1001"/>
                    <a:pt x="1818" y="1010"/>
                    <a:pt x="1981" y="1010"/>
                  </a:cubicBezTo>
                  <a:cubicBezTo>
                    <a:pt x="2563" y="1010"/>
                    <a:pt x="2995" y="895"/>
                    <a:pt x="3039" y="679"/>
                  </a:cubicBezTo>
                  <a:cubicBezTo>
                    <a:pt x="3066" y="430"/>
                    <a:pt x="2403" y="127"/>
                    <a:pt x="1575" y="16"/>
                  </a:cubicBezTo>
                  <a:cubicBezTo>
                    <a:pt x="1415" y="6"/>
                    <a:pt x="1261" y="0"/>
                    <a:pt x="1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7"/>
            <p:cNvSpPr/>
            <p:nvPr/>
          </p:nvSpPr>
          <p:spPr>
            <a:xfrm>
              <a:off x="6292275" y="4409700"/>
              <a:ext cx="42850" cy="24175"/>
            </a:xfrm>
            <a:custGeom>
              <a:avLst/>
              <a:gdLst/>
              <a:ahLst/>
              <a:cxnLst/>
              <a:rect l="l" t="t" r="r" b="b"/>
              <a:pathLst>
                <a:path w="1714" h="967" extrusionOk="0">
                  <a:moveTo>
                    <a:pt x="857" y="0"/>
                  </a:moveTo>
                  <a:cubicBezTo>
                    <a:pt x="360" y="0"/>
                    <a:pt x="1" y="221"/>
                    <a:pt x="1" y="497"/>
                  </a:cubicBezTo>
                  <a:cubicBezTo>
                    <a:pt x="1" y="746"/>
                    <a:pt x="360" y="967"/>
                    <a:pt x="857" y="967"/>
                  </a:cubicBezTo>
                  <a:cubicBezTo>
                    <a:pt x="1326" y="967"/>
                    <a:pt x="1713" y="773"/>
                    <a:pt x="1713" y="497"/>
                  </a:cubicBezTo>
                  <a:cubicBezTo>
                    <a:pt x="1713" y="249"/>
                    <a:pt x="1326" y="28"/>
                    <a:pt x="8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7"/>
            <p:cNvSpPr/>
            <p:nvPr/>
          </p:nvSpPr>
          <p:spPr>
            <a:xfrm>
              <a:off x="5720950" y="4266575"/>
              <a:ext cx="150150" cy="193900"/>
            </a:xfrm>
            <a:custGeom>
              <a:avLst/>
              <a:gdLst/>
              <a:ahLst/>
              <a:cxnLst/>
              <a:rect l="l" t="t" r="r" b="b"/>
              <a:pathLst>
                <a:path w="6006" h="7756" extrusionOk="0">
                  <a:moveTo>
                    <a:pt x="2031" y="0"/>
                  </a:moveTo>
                  <a:cubicBezTo>
                    <a:pt x="1331" y="0"/>
                    <a:pt x="613" y="173"/>
                    <a:pt x="68" y="588"/>
                  </a:cubicBezTo>
                  <a:cubicBezTo>
                    <a:pt x="1" y="633"/>
                    <a:pt x="42" y="713"/>
                    <a:pt x="90" y="713"/>
                  </a:cubicBezTo>
                  <a:cubicBezTo>
                    <a:pt x="101" y="713"/>
                    <a:pt x="112" y="709"/>
                    <a:pt x="123" y="698"/>
                  </a:cubicBezTo>
                  <a:cubicBezTo>
                    <a:pt x="691" y="414"/>
                    <a:pt x="1320" y="211"/>
                    <a:pt x="1958" y="211"/>
                  </a:cubicBezTo>
                  <a:cubicBezTo>
                    <a:pt x="2064" y="211"/>
                    <a:pt x="2171" y="217"/>
                    <a:pt x="2277" y="229"/>
                  </a:cubicBezTo>
                  <a:cubicBezTo>
                    <a:pt x="2609" y="312"/>
                    <a:pt x="2968" y="422"/>
                    <a:pt x="3299" y="560"/>
                  </a:cubicBezTo>
                  <a:cubicBezTo>
                    <a:pt x="3603" y="698"/>
                    <a:pt x="3879" y="919"/>
                    <a:pt x="4128" y="1140"/>
                  </a:cubicBezTo>
                  <a:cubicBezTo>
                    <a:pt x="4625" y="1582"/>
                    <a:pt x="4956" y="2162"/>
                    <a:pt x="5122" y="2825"/>
                  </a:cubicBezTo>
                  <a:cubicBezTo>
                    <a:pt x="5315" y="3571"/>
                    <a:pt x="5205" y="4344"/>
                    <a:pt x="4929" y="5035"/>
                  </a:cubicBezTo>
                  <a:cubicBezTo>
                    <a:pt x="4570" y="5891"/>
                    <a:pt x="4017" y="6664"/>
                    <a:pt x="3437" y="7382"/>
                  </a:cubicBezTo>
                  <a:cubicBezTo>
                    <a:pt x="3317" y="7562"/>
                    <a:pt x="3457" y="7756"/>
                    <a:pt x="3628" y="7756"/>
                  </a:cubicBezTo>
                  <a:cubicBezTo>
                    <a:pt x="3693" y="7756"/>
                    <a:pt x="3763" y="7727"/>
                    <a:pt x="3824" y="7658"/>
                  </a:cubicBezTo>
                  <a:cubicBezTo>
                    <a:pt x="4846" y="6416"/>
                    <a:pt x="6006" y="4758"/>
                    <a:pt x="5647" y="2963"/>
                  </a:cubicBezTo>
                  <a:cubicBezTo>
                    <a:pt x="5509" y="2217"/>
                    <a:pt x="5122" y="1527"/>
                    <a:pt x="4570" y="975"/>
                  </a:cubicBezTo>
                  <a:cubicBezTo>
                    <a:pt x="4072" y="450"/>
                    <a:pt x="3299" y="91"/>
                    <a:pt x="2581" y="35"/>
                  </a:cubicBezTo>
                  <a:cubicBezTo>
                    <a:pt x="2401" y="12"/>
                    <a:pt x="2217" y="0"/>
                    <a:pt x="20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7"/>
            <p:cNvSpPr/>
            <p:nvPr/>
          </p:nvSpPr>
          <p:spPr>
            <a:xfrm>
              <a:off x="5773725" y="4442200"/>
              <a:ext cx="181625" cy="64550"/>
            </a:xfrm>
            <a:custGeom>
              <a:avLst/>
              <a:gdLst/>
              <a:ahLst/>
              <a:cxnLst/>
              <a:rect l="l" t="t" r="r" b="b"/>
              <a:pathLst>
                <a:path w="7265" h="2582" extrusionOk="0">
                  <a:moveTo>
                    <a:pt x="4547" y="1"/>
                  </a:moveTo>
                  <a:cubicBezTo>
                    <a:pt x="4307" y="1"/>
                    <a:pt x="4069" y="21"/>
                    <a:pt x="3840" y="53"/>
                  </a:cubicBezTo>
                  <a:cubicBezTo>
                    <a:pt x="3232" y="81"/>
                    <a:pt x="2597" y="164"/>
                    <a:pt x="2017" y="302"/>
                  </a:cubicBezTo>
                  <a:cubicBezTo>
                    <a:pt x="1354" y="412"/>
                    <a:pt x="663" y="578"/>
                    <a:pt x="83" y="937"/>
                  </a:cubicBezTo>
                  <a:cubicBezTo>
                    <a:pt x="0" y="1020"/>
                    <a:pt x="56" y="1103"/>
                    <a:pt x="139" y="1103"/>
                  </a:cubicBezTo>
                  <a:cubicBezTo>
                    <a:pt x="719" y="1075"/>
                    <a:pt x="1271" y="910"/>
                    <a:pt x="1768" y="799"/>
                  </a:cubicBezTo>
                  <a:cubicBezTo>
                    <a:pt x="2321" y="689"/>
                    <a:pt x="2845" y="606"/>
                    <a:pt x="3398" y="578"/>
                  </a:cubicBezTo>
                  <a:cubicBezTo>
                    <a:pt x="3748" y="538"/>
                    <a:pt x="4119" y="502"/>
                    <a:pt x="4489" y="502"/>
                  </a:cubicBezTo>
                  <a:cubicBezTo>
                    <a:pt x="5141" y="502"/>
                    <a:pt x="5787" y="615"/>
                    <a:pt x="6298" y="1020"/>
                  </a:cubicBezTo>
                  <a:cubicBezTo>
                    <a:pt x="6712" y="1324"/>
                    <a:pt x="6850" y="1904"/>
                    <a:pt x="6712" y="2401"/>
                  </a:cubicBezTo>
                  <a:cubicBezTo>
                    <a:pt x="6694" y="2509"/>
                    <a:pt x="6792" y="2581"/>
                    <a:pt x="6879" y="2581"/>
                  </a:cubicBezTo>
                  <a:cubicBezTo>
                    <a:pt x="6926" y="2581"/>
                    <a:pt x="6969" y="2560"/>
                    <a:pt x="6988" y="2512"/>
                  </a:cubicBezTo>
                  <a:cubicBezTo>
                    <a:pt x="7264" y="1987"/>
                    <a:pt x="7209" y="1434"/>
                    <a:pt x="6878" y="1020"/>
                  </a:cubicBezTo>
                  <a:cubicBezTo>
                    <a:pt x="6574" y="578"/>
                    <a:pt x="6160" y="302"/>
                    <a:pt x="5635" y="164"/>
                  </a:cubicBezTo>
                  <a:cubicBezTo>
                    <a:pt x="5284" y="47"/>
                    <a:pt x="4914" y="1"/>
                    <a:pt x="4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7"/>
            <p:cNvSpPr/>
            <p:nvPr/>
          </p:nvSpPr>
          <p:spPr>
            <a:xfrm>
              <a:off x="6248100" y="4461200"/>
              <a:ext cx="18650" cy="42000"/>
            </a:xfrm>
            <a:custGeom>
              <a:avLst/>
              <a:gdLst/>
              <a:ahLst/>
              <a:cxnLst/>
              <a:rect l="l" t="t" r="r" b="b"/>
              <a:pathLst>
                <a:path w="746" h="1680" extrusionOk="0">
                  <a:moveTo>
                    <a:pt x="478" y="0"/>
                  </a:moveTo>
                  <a:cubicBezTo>
                    <a:pt x="442" y="0"/>
                    <a:pt x="414" y="20"/>
                    <a:pt x="414" y="39"/>
                  </a:cubicBezTo>
                  <a:cubicBezTo>
                    <a:pt x="249" y="232"/>
                    <a:pt x="304" y="509"/>
                    <a:pt x="276" y="702"/>
                  </a:cubicBezTo>
                  <a:cubicBezTo>
                    <a:pt x="249" y="951"/>
                    <a:pt x="166" y="1144"/>
                    <a:pt x="55" y="1365"/>
                  </a:cubicBezTo>
                  <a:cubicBezTo>
                    <a:pt x="1" y="1546"/>
                    <a:pt x="137" y="1680"/>
                    <a:pt x="276" y="1680"/>
                  </a:cubicBezTo>
                  <a:cubicBezTo>
                    <a:pt x="349" y="1680"/>
                    <a:pt x="422" y="1643"/>
                    <a:pt x="470" y="1558"/>
                  </a:cubicBezTo>
                  <a:cubicBezTo>
                    <a:pt x="608" y="1337"/>
                    <a:pt x="690" y="1061"/>
                    <a:pt x="690" y="812"/>
                  </a:cubicBezTo>
                  <a:cubicBezTo>
                    <a:pt x="718" y="536"/>
                    <a:pt x="746" y="150"/>
                    <a:pt x="525" y="12"/>
                  </a:cubicBezTo>
                  <a:cubicBezTo>
                    <a:pt x="509" y="3"/>
                    <a:pt x="492" y="0"/>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7"/>
            <p:cNvSpPr/>
            <p:nvPr/>
          </p:nvSpPr>
          <p:spPr>
            <a:xfrm>
              <a:off x="6196300" y="4469750"/>
              <a:ext cx="11775" cy="11075"/>
            </a:xfrm>
            <a:custGeom>
              <a:avLst/>
              <a:gdLst/>
              <a:ahLst/>
              <a:cxnLst/>
              <a:rect l="l" t="t" r="r" b="b"/>
              <a:pathLst>
                <a:path w="471" h="443" extrusionOk="0">
                  <a:moveTo>
                    <a:pt x="139" y="1"/>
                  </a:moveTo>
                  <a:lnTo>
                    <a:pt x="83" y="56"/>
                  </a:lnTo>
                  <a:lnTo>
                    <a:pt x="56" y="84"/>
                  </a:lnTo>
                  <a:lnTo>
                    <a:pt x="28" y="111"/>
                  </a:lnTo>
                  <a:lnTo>
                    <a:pt x="1" y="194"/>
                  </a:lnTo>
                  <a:lnTo>
                    <a:pt x="1" y="250"/>
                  </a:lnTo>
                  <a:lnTo>
                    <a:pt x="28" y="332"/>
                  </a:lnTo>
                  <a:lnTo>
                    <a:pt x="56" y="360"/>
                  </a:lnTo>
                  <a:lnTo>
                    <a:pt x="83" y="388"/>
                  </a:lnTo>
                  <a:lnTo>
                    <a:pt x="166" y="443"/>
                  </a:lnTo>
                  <a:lnTo>
                    <a:pt x="304" y="443"/>
                  </a:lnTo>
                  <a:lnTo>
                    <a:pt x="387" y="388"/>
                  </a:lnTo>
                  <a:lnTo>
                    <a:pt x="415" y="360"/>
                  </a:lnTo>
                  <a:lnTo>
                    <a:pt x="470" y="305"/>
                  </a:lnTo>
                  <a:lnTo>
                    <a:pt x="470" y="222"/>
                  </a:lnTo>
                  <a:lnTo>
                    <a:pt x="470" y="167"/>
                  </a:lnTo>
                  <a:cubicBezTo>
                    <a:pt x="470" y="111"/>
                    <a:pt x="442" y="84"/>
                    <a:pt x="415" y="84"/>
                  </a:cubicBezTo>
                  <a:lnTo>
                    <a:pt x="387" y="56"/>
                  </a:lnTo>
                  <a:lnTo>
                    <a:pt x="332" y="1"/>
                  </a:ln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7"/>
            <p:cNvSpPr/>
            <p:nvPr/>
          </p:nvSpPr>
          <p:spPr>
            <a:xfrm>
              <a:off x="6219775" y="4468375"/>
              <a:ext cx="10375" cy="9700"/>
            </a:xfrm>
            <a:custGeom>
              <a:avLst/>
              <a:gdLst/>
              <a:ahLst/>
              <a:cxnLst/>
              <a:rect l="l" t="t" r="r" b="b"/>
              <a:pathLst>
                <a:path w="415" h="388" extrusionOk="0">
                  <a:moveTo>
                    <a:pt x="194" y="1"/>
                  </a:moveTo>
                  <a:cubicBezTo>
                    <a:pt x="139" y="1"/>
                    <a:pt x="83" y="1"/>
                    <a:pt x="56" y="28"/>
                  </a:cubicBezTo>
                  <a:lnTo>
                    <a:pt x="1" y="111"/>
                  </a:lnTo>
                  <a:lnTo>
                    <a:pt x="1" y="166"/>
                  </a:lnTo>
                  <a:lnTo>
                    <a:pt x="1" y="249"/>
                  </a:lnTo>
                  <a:lnTo>
                    <a:pt x="28" y="305"/>
                  </a:lnTo>
                  <a:lnTo>
                    <a:pt x="83" y="360"/>
                  </a:lnTo>
                  <a:cubicBezTo>
                    <a:pt x="139" y="360"/>
                    <a:pt x="166" y="387"/>
                    <a:pt x="194" y="387"/>
                  </a:cubicBezTo>
                  <a:lnTo>
                    <a:pt x="222" y="387"/>
                  </a:lnTo>
                  <a:lnTo>
                    <a:pt x="304" y="360"/>
                  </a:lnTo>
                  <a:lnTo>
                    <a:pt x="360" y="305"/>
                  </a:lnTo>
                  <a:lnTo>
                    <a:pt x="415" y="277"/>
                  </a:lnTo>
                  <a:lnTo>
                    <a:pt x="415" y="222"/>
                  </a:lnTo>
                  <a:lnTo>
                    <a:pt x="360" y="139"/>
                  </a:lnTo>
                  <a:lnTo>
                    <a:pt x="332" y="84"/>
                  </a:lnTo>
                  <a:cubicBezTo>
                    <a:pt x="304" y="28"/>
                    <a:pt x="277" y="1"/>
                    <a:pt x="222"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7"/>
            <p:cNvSpPr/>
            <p:nvPr/>
          </p:nvSpPr>
          <p:spPr>
            <a:xfrm>
              <a:off x="6203900" y="4446275"/>
              <a:ext cx="11075" cy="10400"/>
            </a:xfrm>
            <a:custGeom>
              <a:avLst/>
              <a:gdLst/>
              <a:ahLst/>
              <a:cxnLst/>
              <a:rect l="l" t="t" r="r" b="b"/>
              <a:pathLst>
                <a:path w="443" h="416" extrusionOk="0">
                  <a:moveTo>
                    <a:pt x="138" y="1"/>
                  </a:moveTo>
                  <a:lnTo>
                    <a:pt x="56" y="29"/>
                  </a:lnTo>
                  <a:cubicBezTo>
                    <a:pt x="28" y="56"/>
                    <a:pt x="28" y="84"/>
                    <a:pt x="0" y="139"/>
                  </a:cubicBezTo>
                  <a:lnTo>
                    <a:pt x="0" y="194"/>
                  </a:lnTo>
                  <a:cubicBezTo>
                    <a:pt x="0" y="222"/>
                    <a:pt x="28" y="305"/>
                    <a:pt x="56" y="332"/>
                  </a:cubicBezTo>
                  <a:cubicBezTo>
                    <a:pt x="111" y="360"/>
                    <a:pt x="111" y="415"/>
                    <a:pt x="138" y="415"/>
                  </a:cubicBezTo>
                  <a:lnTo>
                    <a:pt x="304" y="415"/>
                  </a:lnTo>
                  <a:lnTo>
                    <a:pt x="387" y="360"/>
                  </a:lnTo>
                  <a:lnTo>
                    <a:pt x="415" y="305"/>
                  </a:lnTo>
                  <a:lnTo>
                    <a:pt x="442" y="222"/>
                  </a:lnTo>
                  <a:lnTo>
                    <a:pt x="415" y="167"/>
                  </a:lnTo>
                  <a:cubicBezTo>
                    <a:pt x="415" y="139"/>
                    <a:pt x="387" y="84"/>
                    <a:pt x="359" y="56"/>
                  </a:cubicBezTo>
                  <a:cubicBezTo>
                    <a:pt x="304" y="29"/>
                    <a:pt x="277" y="1"/>
                    <a:pt x="249"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7"/>
            <p:cNvSpPr/>
            <p:nvPr/>
          </p:nvSpPr>
          <p:spPr>
            <a:xfrm>
              <a:off x="6176275" y="4464650"/>
              <a:ext cx="9700" cy="10650"/>
            </a:xfrm>
            <a:custGeom>
              <a:avLst/>
              <a:gdLst/>
              <a:ahLst/>
              <a:cxnLst/>
              <a:rect l="l" t="t" r="r" b="b"/>
              <a:pathLst>
                <a:path w="388" h="426" extrusionOk="0">
                  <a:moveTo>
                    <a:pt x="233" y="0"/>
                  </a:moveTo>
                  <a:cubicBezTo>
                    <a:pt x="212" y="0"/>
                    <a:pt x="191" y="4"/>
                    <a:pt x="166" y="12"/>
                  </a:cubicBezTo>
                  <a:lnTo>
                    <a:pt x="111" y="39"/>
                  </a:lnTo>
                  <a:cubicBezTo>
                    <a:pt x="28" y="94"/>
                    <a:pt x="1" y="122"/>
                    <a:pt x="1" y="177"/>
                  </a:cubicBezTo>
                  <a:lnTo>
                    <a:pt x="1" y="288"/>
                  </a:lnTo>
                  <a:lnTo>
                    <a:pt x="28" y="371"/>
                  </a:lnTo>
                  <a:cubicBezTo>
                    <a:pt x="83" y="398"/>
                    <a:pt x="139" y="426"/>
                    <a:pt x="166" y="426"/>
                  </a:cubicBezTo>
                  <a:cubicBezTo>
                    <a:pt x="222" y="426"/>
                    <a:pt x="249" y="426"/>
                    <a:pt x="277" y="398"/>
                  </a:cubicBezTo>
                  <a:lnTo>
                    <a:pt x="360" y="315"/>
                  </a:lnTo>
                  <a:lnTo>
                    <a:pt x="387" y="260"/>
                  </a:lnTo>
                  <a:lnTo>
                    <a:pt x="387" y="177"/>
                  </a:lnTo>
                  <a:cubicBezTo>
                    <a:pt x="387" y="122"/>
                    <a:pt x="387" y="94"/>
                    <a:pt x="360" y="39"/>
                  </a:cubicBezTo>
                  <a:cubicBezTo>
                    <a:pt x="321" y="20"/>
                    <a:pt x="282" y="0"/>
                    <a:pt x="233"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7"/>
            <p:cNvSpPr/>
            <p:nvPr/>
          </p:nvSpPr>
          <p:spPr>
            <a:xfrm>
              <a:off x="6278475" y="4471150"/>
              <a:ext cx="11075" cy="9675"/>
            </a:xfrm>
            <a:custGeom>
              <a:avLst/>
              <a:gdLst/>
              <a:ahLst/>
              <a:cxnLst/>
              <a:rect l="l" t="t" r="r" b="b"/>
              <a:pathLst>
                <a:path w="443" h="387" extrusionOk="0">
                  <a:moveTo>
                    <a:pt x="138" y="0"/>
                  </a:moveTo>
                  <a:lnTo>
                    <a:pt x="83" y="28"/>
                  </a:lnTo>
                  <a:cubicBezTo>
                    <a:pt x="55" y="55"/>
                    <a:pt x="28" y="55"/>
                    <a:pt x="28" y="111"/>
                  </a:cubicBezTo>
                  <a:lnTo>
                    <a:pt x="0" y="166"/>
                  </a:lnTo>
                  <a:lnTo>
                    <a:pt x="0" y="249"/>
                  </a:lnTo>
                  <a:lnTo>
                    <a:pt x="28" y="304"/>
                  </a:lnTo>
                  <a:lnTo>
                    <a:pt x="83" y="332"/>
                  </a:lnTo>
                  <a:cubicBezTo>
                    <a:pt x="138" y="332"/>
                    <a:pt x="166" y="387"/>
                    <a:pt x="194" y="387"/>
                  </a:cubicBezTo>
                  <a:lnTo>
                    <a:pt x="221" y="387"/>
                  </a:lnTo>
                  <a:lnTo>
                    <a:pt x="304" y="332"/>
                  </a:lnTo>
                  <a:lnTo>
                    <a:pt x="359" y="304"/>
                  </a:lnTo>
                  <a:lnTo>
                    <a:pt x="415" y="276"/>
                  </a:lnTo>
                  <a:lnTo>
                    <a:pt x="415" y="194"/>
                  </a:lnTo>
                  <a:lnTo>
                    <a:pt x="442" y="138"/>
                  </a:lnTo>
                  <a:lnTo>
                    <a:pt x="415" y="55"/>
                  </a:lnTo>
                  <a:cubicBezTo>
                    <a:pt x="359" y="28"/>
                    <a:pt x="332" y="0"/>
                    <a:pt x="276"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7"/>
            <p:cNvSpPr/>
            <p:nvPr/>
          </p:nvSpPr>
          <p:spPr>
            <a:xfrm>
              <a:off x="6299175" y="4455250"/>
              <a:ext cx="9000" cy="6250"/>
            </a:xfrm>
            <a:custGeom>
              <a:avLst/>
              <a:gdLst/>
              <a:ahLst/>
              <a:cxnLst/>
              <a:rect l="l" t="t" r="r" b="b"/>
              <a:pathLst>
                <a:path w="360" h="250" extrusionOk="0">
                  <a:moveTo>
                    <a:pt x="167" y="1"/>
                  </a:moveTo>
                  <a:cubicBezTo>
                    <a:pt x="1" y="1"/>
                    <a:pt x="28" y="250"/>
                    <a:pt x="167" y="250"/>
                  </a:cubicBezTo>
                  <a:cubicBezTo>
                    <a:pt x="360" y="250"/>
                    <a:pt x="332" y="1"/>
                    <a:pt x="167"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7"/>
            <p:cNvSpPr/>
            <p:nvPr/>
          </p:nvSpPr>
          <p:spPr>
            <a:xfrm>
              <a:off x="6130175" y="4381150"/>
              <a:ext cx="99850" cy="37650"/>
            </a:xfrm>
            <a:custGeom>
              <a:avLst/>
              <a:gdLst/>
              <a:ahLst/>
              <a:cxnLst/>
              <a:rect l="l" t="t" r="r" b="b"/>
              <a:pathLst>
                <a:path w="3994" h="1506" extrusionOk="0">
                  <a:moveTo>
                    <a:pt x="1502" y="1"/>
                  </a:moveTo>
                  <a:cubicBezTo>
                    <a:pt x="1011" y="1"/>
                    <a:pt x="517" y="111"/>
                    <a:pt x="77" y="341"/>
                  </a:cubicBezTo>
                  <a:cubicBezTo>
                    <a:pt x="0" y="418"/>
                    <a:pt x="42" y="565"/>
                    <a:pt x="136" y="565"/>
                  </a:cubicBezTo>
                  <a:cubicBezTo>
                    <a:pt x="143" y="565"/>
                    <a:pt x="151" y="564"/>
                    <a:pt x="160" y="562"/>
                  </a:cubicBezTo>
                  <a:cubicBezTo>
                    <a:pt x="400" y="529"/>
                    <a:pt x="649" y="509"/>
                    <a:pt x="898" y="509"/>
                  </a:cubicBezTo>
                  <a:cubicBezTo>
                    <a:pt x="1279" y="509"/>
                    <a:pt x="1660" y="556"/>
                    <a:pt x="2010" y="673"/>
                  </a:cubicBezTo>
                  <a:cubicBezTo>
                    <a:pt x="2286" y="728"/>
                    <a:pt x="2618" y="866"/>
                    <a:pt x="2839" y="1004"/>
                  </a:cubicBezTo>
                  <a:cubicBezTo>
                    <a:pt x="2977" y="1087"/>
                    <a:pt x="3087" y="1170"/>
                    <a:pt x="3226" y="1253"/>
                  </a:cubicBezTo>
                  <a:cubicBezTo>
                    <a:pt x="3364" y="1363"/>
                    <a:pt x="3529" y="1446"/>
                    <a:pt x="3723" y="1501"/>
                  </a:cubicBezTo>
                  <a:cubicBezTo>
                    <a:pt x="3737" y="1504"/>
                    <a:pt x="3752" y="1505"/>
                    <a:pt x="3766" y="1505"/>
                  </a:cubicBezTo>
                  <a:cubicBezTo>
                    <a:pt x="3888" y="1505"/>
                    <a:pt x="3993" y="1407"/>
                    <a:pt x="3944" y="1308"/>
                  </a:cubicBezTo>
                  <a:cubicBezTo>
                    <a:pt x="3916" y="949"/>
                    <a:pt x="3502" y="673"/>
                    <a:pt x="3226" y="479"/>
                  </a:cubicBezTo>
                  <a:cubicBezTo>
                    <a:pt x="2894" y="286"/>
                    <a:pt x="2535" y="148"/>
                    <a:pt x="2148" y="65"/>
                  </a:cubicBezTo>
                  <a:cubicBezTo>
                    <a:pt x="1937" y="23"/>
                    <a:pt x="1720" y="1"/>
                    <a:pt x="1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7"/>
            <p:cNvSpPr/>
            <p:nvPr/>
          </p:nvSpPr>
          <p:spPr>
            <a:xfrm>
              <a:off x="6283475" y="4375700"/>
              <a:ext cx="44725" cy="30400"/>
            </a:xfrm>
            <a:custGeom>
              <a:avLst/>
              <a:gdLst/>
              <a:ahLst/>
              <a:cxnLst/>
              <a:rect l="l" t="t" r="r" b="b"/>
              <a:pathLst>
                <a:path w="1789" h="1216" extrusionOk="0">
                  <a:moveTo>
                    <a:pt x="1426" y="0"/>
                  </a:moveTo>
                  <a:cubicBezTo>
                    <a:pt x="1317" y="0"/>
                    <a:pt x="1198" y="40"/>
                    <a:pt x="1098" y="90"/>
                  </a:cubicBezTo>
                  <a:cubicBezTo>
                    <a:pt x="933" y="117"/>
                    <a:pt x="795" y="228"/>
                    <a:pt x="656" y="283"/>
                  </a:cubicBezTo>
                  <a:cubicBezTo>
                    <a:pt x="380" y="476"/>
                    <a:pt x="132" y="752"/>
                    <a:pt x="21" y="1056"/>
                  </a:cubicBezTo>
                  <a:cubicBezTo>
                    <a:pt x="1" y="1159"/>
                    <a:pt x="87" y="1216"/>
                    <a:pt x="166" y="1216"/>
                  </a:cubicBezTo>
                  <a:cubicBezTo>
                    <a:pt x="194" y="1216"/>
                    <a:pt x="221" y="1209"/>
                    <a:pt x="242" y="1194"/>
                  </a:cubicBezTo>
                  <a:cubicBezTo>
                    <a:pt x="491" y="1029"/>
                    <a:pt x="684" y="835"/>
                    <a:pt x="933" y="697"/>
                  </a:cubicBezTo>
                  <a:cubicBezTo>
                    <a:pt x="1043" y="642"/>
                    <a:pt x="1181" y="614"/>
                    <a:pt x="1319" y="559"/>
                  </a:cubicBezTo>
                  <a:cubicBezTo>
                    <a:pt x="1457" y="531"/>
                    <a:pt x="1596" y="504"/>
                    <a:pt x="1678" y="393"/>
                  </a:cubicBezTo>
                  <a:cubicBezTo>
                    <a:pt x="1789" y="283"/>
                    <a:pt x="1734" y="117"/>
                    <a:pt x="1623" y="62"/>
                  </a:cubicBezTo>
                  <a:cubicBezTo>
                    <a:pt x="1568" y="18"/>
                    <a:pt x="1499" y="0"/>
                    <a:pt x="1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7"/>
            <p:cNvSpPr/>
            <p:nvPr/>
          </p:nvSpPr>
          <p:spPr>
            <a:xfrm>
              <a:off x="5731600" y="4171050"/>
              <a:ext cx="406025" cy="106650"/>
            </a:xfrm>
            <a:custGeom>
              <a:avLst/>
              <a:gdLst/>
              <a:ahLst/>
              <a:cxnLst/>
              <a:rect l="l" t="t" r="r" b="b"/>
              <a:pathLst>
                <a:path w="16241" h="4266" extrusionOk="0">
                  <a:moveTo>
                    <a:pt x="2110" y="0"/>
                  </a:moveTo>
                  <a:cubicBezTo>
                    <a:pt x="1289" y="0"/>
                    <a:pt x="575" y="90"/>
                    <a:pt x="1" y="294"/>
                  </a:cubicBezTo>
                  <a:cubicBezTo>
                    <a:pt x="1" y="294"/>
                    <a:pt x="277" y="1840"/>
                    <a:pt x="2846" y="3083"/>
                  </a:cubicBezTo>
                  <a:cubicBezTo>
                    <a:pt x="4299" y="3779"/>
                    <a:pt x="7399" y="4266"/>
                    <a:pt x="10401" y="4266"/>
                  </a:cubicBezTo>
                  <a:cubicBezTo>
                    <a:pt x="12645" y="4266"/>
                    <a:pt x="14835" y="3993"/>
                    <a:pt x="16241" y="3332"/>
                  </a:cubicBezTo>
                  <a:cubicBezTo>
                    <a:pt x="11485" y="1776"/>
                    <a:pt x="5754" y="0"/>
                    <a:pt x="2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7"/>
            <p:cNvSpPr/>
            <p:nvPr/>
          </p:nvSpPr>
          <p:spPr>
            <a:xfrm>
              <a:off x="5728150" y="4149625"/>
              <a:ext cx="435025" cy="114125"/>
            </a:xfrm>
            <a:custGeom>
              <a:avLst/>
              <a:gdLst/>
              <a:ahLst/>
              <a:cxnLst/>
              <a:rect l="l" t="t" r="r" b="b"/>
              <a:pathLst>
                <a:path w="17401" h="4565" extrusionOk="0">
                  <a:moveTo>
                    <a:pt x="2703" y="1"/>
                  </a:moveTo>
                  <a:cubicBezTo>
                    <a:pt x="1886" y="1"/>
                    <a:pt x="1195" y="106"/>
                    <a:pt x="691" y="350"/>
                  </a:cubicBezTo>
                  <a:cubicBezTo>
                    <a:pt x="1" y="764"/>
                    <a:pt x="56" y="1233"/>
                    <a:pt x="525" y="1703"/>
                  </a:cubicBezTo>
                  <a:cubicBezTo>
                    <a:pt x="1768" y="2918"/>
                    <a:pt x="6022" y="4272"/>
                    <a:pt x="8784" y="4465"/>
                  </a:cubicBezTo>
                  <a:cubicBezTo>
                    <a:pt x="9767" y="4534"/>
                    <a:pt x="10770" y="4565"/>
                    <a:pt x="11729" y="4565"/>
                  </a:cubicBezTo>
                  <a:cubicBezTo>
                    <a:pt x="13060" y="4565"/>
                    <a:pt x="14307" y="4506"/>
                    <a:pt x="15302" y="4410"/>
                  </a:cubicBezTo>
                  <a:cubicBezTo>
                    <a:pt x="16379" y="4299"/>
                    <a:pt x="17180" y="4133"/>
                    <a:pt x="17401" y="3940"/>
                  </a:cubicBezTo>
                  <a:cubicBezTo>
                    <a:pt x="17401" y="3940"/>
                    <a:pt x="7705" y="1"/>
                    <a:pt x="27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7"/>
            <p:cNvSpPr/>
            <p:nvPr/>
          </p:nvSpPr>
          <p:spPr>
            <a:xfrm>
              <a:off x="5743350" y="4166375"/>
              <a:ext cx="368050" cy="92550"/>
            </a:xfrm>
            <a:custGeom>
              <a:avLst/>
              <a:gdLst/>
              <a:ahLst/>
              <a:cxnLst/>
              <a:rect l="l" t="t" r="r" b="b"/>
              <a:pathLst>
                <a:path w="14722" h="3702" extrusionOk="0">
                  <a:moveTo>
                    <a:pt x="1025" y="1"/>
                  </a:moveTo>
                  <a:cubicBezTo>
                    <a:pt x="954" y="1"/>
                    <a:pt x="898" y="4"/>
                    <a:pt x="857" y="11"/>
                  </a:cubicBezTo>
                  <a:lnTo>
                    <a:pt x="802" y="11"/>
                  </a:lnTo>
                  <a:cubicBezTo>
                    <a:pt x="194" y="122"/>
                    <a:pt x="1" y="950"/>
                    <a:pt x="581" y="1282"/>
                  </a:cubicBezTo>
                  <a:cubicBezTo>
                    <a:pt x="2265" y="2387"/>
                    <a:pt x="5773" y="3409"/>
                    <a:pt x="8204" y="3602"/>
                  </a:cubicBezTo>
                  <a:cubicBezTo>
                    <a:pt x="9187" y="3671"/>
                    <a:pt x="10190" y="3702"/>
                    <a:pt x="11149" y="3702"/>
                  </a:cubicBezTo>
                  <a:cubicBezTo>
                    <a:pt x="12480" y="3702"/>
                    <a:pt x="13727" y="3643"/>
                    <a:pt x="14722" y="3547"/>
                  </a:cubicBezTo>
                  <a:cubicBezTo>
                    <a:pt x="11390" y="1748"/>
                    <a:pt x="2614" y="1"/>
                    <a:pt x="10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 name="Google Shape;1314;p57"/>
          <p:cNvSpPr/>
          <p:nvPr/>
        </p:nvSpPr>
        <p:spPr>
          <a:xfrm rot="10800000" flipH="1">
            <a:off x="4873546" y="-135612"/>
            <a:ext cx="2015123" cy="675119"/>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18"/>
        <p:cNvGrpSpPr/>
        <p:nvPr/>
      </p:nvGrpSpPr>
      <p:grpSpPr>
        <a:xfrm>
          <a:off x="0" y="0"/>
          <a:ext cx="0" cy="0"/>
          <a:chOff x="0" y="0"/>
          <a:chExt cx="0" cy="0"/>
        </a:xfrm>
      </p:grpSpPr>
      <p:sp>
        <p:nvSpPr>
          <p:cNvPr id="1319" name="Google Shape;1319;p58"/>
          <p:cNvSpPr txBox="1">
            <a:spLocks noGrp="1"/>
          </p:cNvSpPr>
          <p:nvPr>
            <p:ph type="title"/>
          </p:nvPr>
        </p:nvSpPr>
        <p:spPr>
          <a:xfrm>
            <a:off x="1683000" y="691900"/>
            <a:ext cx="5778000" cy="8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1320" name="Google Shape;1320;p58"/>
          <p:cNvSpPr txBox="1">
            <a:spLocks noGrp="1"/>
          </p:cNvSpPr>
          <p:nvPr>
            <p:ph type="subTitle" idx="1"/>
          </p:nvPr>
        </p:nvSpPr>
        <p:spPr>
          <a:xfrm>
            <a:off x="1683000" y="1537900"/>
            <a:ext cx="5778000" cy="33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Jupiter's rotation period</a:t>
            </a:r>
            <a:endParaRPr/>
          </a:p>
        </p:txBody>
      </p:sp>
      <p:sp>
        <p:nvSpPr>
          <p:cNvPr id="1321" name="Google Shape;1321;p58"/>
          <p:cNvSpPr txBox="1">
            <a:spLocks noGrp="1"/>
          </p:cNvSpPr>
          <p:nvPr>
            <p:ph type="title" idx="2"/>
          </p:nvPr>
        </p:nvSpPr>
        <p:spPr>
          <a:xfrm>
            <a:off x="1683000" y="1980113"/>
            <a:ext cx="5778000" cy="8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1322" name="Google Shape;1322;p58"/>
          <p:cNvSpPr txBox="1">
            <a:spLocks noGrp="1"/>
          </p:cNvSpPr>
          <p:nvPr>
            <p:ph type="subTitle" idx="3"/>
          </p:nvPr>
        </p:nvSpPr>
        <p:spPr>
          <a:xfrm>
            <a:off x="1683000" y="2826113"/>
            <a:ext cx="5778000" cy="33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The Sun’s mass compared to Earth’s</a:t>
            </a:r>
            <a:endParaRPr/>
          </a:p>
        </p:txBody>
      </p:sp>
      <p:sp>
        <p:nvSpPr>
          <p:cNvPr id="1323" name="Google Shape;1323;p58"/>
          <p:cNvSpPr txBox="1">
            <a:spLocks noGrp="1"/>
          </p:cNvSpPr>
          <p:nvPr>
            <p:ph type="title" idx="4"/>
          </p:nvPr>
        </p:nvSpPr>
        <p:spPr>
          <a:xfrm>
            <a:off x="1683000" y="3268325"/>
            <a:ext cx="5778000" cy="8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386,000 km</a:t>
            </a:r>
            <a:endParaRPr/>
          </a:p>
        </p:txBody>
      </p:sp>
      <p:sp>
        <p:nvSpPr>
          <p:cNvPr id="1324" name="Google Shape;1324;p58"/>
          <p:cNvSpPr txBox="1">
            <a:spLocks noGrp="1"/>
          </p:cNvSpPr>
          <p:nvPr>
            <p:ph type="subTitle" idx="5"/>
          </p:nvPr>
        </p:nvSpPr>
        <p:spPr>
          <a:xfrm>
            <a:off x="1683000" y="4114325"/>
            <a:ext cx="5778000" cy="33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Distance between Earth and the Moon</a:t>
            </a:r>
            <a:endParaRPr/>
          </a:p>
        </p:txBody>
      </p:sp>
      <p:grpSp>
        <p:nvGrpSpPr>
          <p:cNvPr id="1325" name="Google Shape;1325;p58"/>
          <p:cNvGrpSpPr/>
          <p:nvPr/>
        </p:nvGrpSpPr>
        <p:grpSpPr>
          <a:xfrm>
            <a:off x="339355" y="103640"/>
            <a:ext cx="1134083" cy="2022521"/>
            <a:chOff x="5476125" y="1144250"/>
            <a:chExt cx="836900" cy="1492525"/>
          </a:xfrm>
        </p:grpSpPr>
        <p:sp>
          <p:nvSpPr>
            <p:cNvPr id="1326" name="Google Shape;1326;p58"/>
            <p:cNvSpPr/>
            <p:nvPr/>
          </p:nvSpPr>
          <p:spPr>
            <a:xfrm>
              <a:off x="5897325" y="1144250"/>
              <a:ext cx="18675" cy="1383325"/>
            </a:xfrm>
            <a:custGeom>
              <a:avLst/>
              <a:gdLst/>
              <a:ahLst/>
              <a:cxnLst/>
              <a:rect l="l" t="t" r="r" b="b"/>
              <a:pathLst>
                <a:path w="747" h="55333" extrusionOk="0">
                  <a:moveTo>
                    <a:pt x="400" y="0"/>
                  </a:moveTo>
                  <a:cubicBezTo>
                    <a:pt x="323" y="0"/>
                    <a:pt x="237" y="265"/>
                    <a:pt x="221" y="670"/>
                  </a:cubicBezTo>
                  <a:cubicBezTo>
                    <a:pt x="111" y="2492"/>
                    <a:pt x="111" y="4371"/>
                    <a:pt x="83" y="6276"/>
                  </a:cubicBezTo>
                  <a:cubicBezTo>
                    <a:pt x="56" y="7961"/>
                    <a:pt x="56" y="9646"/>
                    <a:pt x="56" y="11331"/>
                  </a:cubicBezTo>
                  <a:lnTo>
                    <a:pt x="56" y="21798"/>
                  </a:lnTo>
                  <a:lnTo>
                    <a:pt x="56" y="42402"/>
                  </a:lnTo>
                  <a:cubicBezTo>
                    <a:pt x="56" y="46352"/>
                    <a:pt x="0" y="50357"/>
                    <a:pt x="138" y="54251"/>
                  </a:cubicBezTo>
                  <a:cubicBezTo>
                    <a:pt x="167" y="54958"/>
                    <a:pt x="275" y="55332"/>
                    <a:pt x="384" y="55332"/>
                  </a:cubicBezTo>
                  <a:cubicBezTo>
                    <a:pt x="489" y="55332"/>
                    <a:pt x="595" y="54993"/>
                    <a:pt x="636" y="54278"/>
                  </a:cubicBezTo>
                  <a:cubicBezTo>
                    <a:pt x="746" y="50743"/>
                    <a:pt x="691" y="47097"/>
                    <a:pt x="691" y="43562"/>
                  </a:cubicBezTo>
                  <a:lnTo>
                    <a:pt x="691" y="33122"/>
                  </a:lnTo>
                  <a:lnTo>
                    <a:pt x="691" y="12518"/>
                  </a:lnTo>
                  <a:cubicBezTo>
                    <a:pt x="691" y="10419"/>
                    <a:pt x="691" y="8348"/>
                    <a:pt x="663" y="6221"/>
                  </a:cubicBezTo>
                  <a:cubicBezTo>
                    <a:pt x="636" y="4288"/>
                    <a:pt x="636" y="2410"/>
                    <a:pt x="525" y="531"/>
                  </a:cubicBezTo>
                  <a:cubicBezTo>
                    <a:pt x="513" y="158"/>
                    <a:pt x="459" y="0"/>
                    <a:pt x="40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8"/>
            <p:cNvSpPr/>
            <p:nvPr/>
          </p:nvSpPr>
          <p:spPr>
            <a:xfrm>
              <a:off x="5826900" y="1386075"/>
              <a:ext cx="156750" cy="92450"/>
            </a:xfrm>
            <a:custGeom>
              <a:avLst/>
              <a:gdLst/>
              <a:ahLst/>
              <a:cxnLst/>
              <a:rect l="l" t="t" r="r" b="b"/>
              <a:pathLst>
                <a:path w="6270" h="3698" extrusionOk="0">
                  <a:moveTo>
                    <a:pt x="3244" y="0"/>
                  </a:moveTo>
                  <a:cubicBezTo>
                    <a:pt x="3240" y="0"/>
                    <a:pt x="3236" y="0"/>
                    <a:pt x="3232" y="0"/>
                  </a:cubicBezTo>
                  <a:cubicBezTo>
                    <a:pt x="1934" y="83"/>
                    <a:pt x="0" y="2983"/>
                    <a:pt x="0" y="2983"/>
                  </a:cubicBezTo>
                  <a:cubicBezTo>
                    <a:pt x="691" y="3516"/>
                    <a:pt x="1632" y="3697"/>
                    <a:pt x="2574" y="3697"/>
                  </a:cubicBezTo>
                  <a:cubicBezTo>
                    <a:pt x="4419" y="3697"/>
                    <a:pt x="6270" y="3001"/>
                    <a:pt x="6270" y="2873"/>
                  </a:cubicBezTo>
                  <a:cubicBezTo>
                    <a:pt x="6270" y="2680"/>
                    <a:pt x="4055" y="0"/>
                    <a:pt x="3244"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8"/>
            <p:cNvSpPr/>
            <p:nvPr/>
          </p:nvSpPr>
          <p:spPr>
            <a:xfrm>
              <a:off x="5821375" y="1455400"/>
              <a:ext cx="167800" cy="57050"/>
            </a:xfrm>
            <a:custGeom>
              <a:avLst/>
              <a:gdLst/>
              <a:ahLst/>
              <a:cxnLst/>
              <a:rect l="l" t="t" r="r" b="b"/>
              <a:pathLst>
                <a:path w="6712" h="2282" extrusionOk="0">
                  <a:moveTo>
                    <a:pt x="4537" y="1"/>
                  </a:moveTo>
                  <a:cubicBezTo>
                    <a:pt x="2742" y="1"/>
                    <a:pt x="343" y="105"/>
                    <a:pt x="221" y="210"/>
                  </a:cubicBezTo>
                  <a:cubicBezTo>
                    <a:pt x="0" y="376"/>
                    <a:pt x="0" y="2061"/>
                    <a:pt x="55" y="2282"/>
                  </a:cubicBezTo>
                  <a:lnTo>
                    <a:pt x="6629" y="2171"/>
                  </a:lnTo>
                  <a:cubicBezTo>
                    <a:pt x="6629" y="2171"/>
                    <a:pt x="6712" y="376"/>
                    <a:pt x="6491" y="127"/>
                  </a:cubicBezTo>
                  <a:cubicBezTo>
                    <a:pt x="6420" y="36"/>
                    <a:pt x="5580" y="1"/>
                    <a:pt x="4537"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8"/>
            <p:cNvSpPr/>
            <p:nvPr/>
          </p:nvSpPr>
          <p:spPr>
            <a:xfrm>
              <a:off x="5779950" y="1492900"/>
              <a:ext cx="236150" cy="77550"/>
            </a:xfrm>
            <a:custGeom>
              <a:avLst/>
              <a:gdLst/>
              <a:ahLst/>
              <a:cxnLst/>
              <a:rect l="l" t="t" r="r" b="b"/>
              <a:pathLst>
                <a:path w="9446" h="3102" extrusionOk="0">
                  <a:moveTo>
                    <a:pt x="7210" y="1"/>
                  </a:moveTo>
                  <a:cubicBezTo>
                    <a:pt x="4655" y="1"/>
                    <a:pt x="588" y="162"/>
                    <a:pt x="359" y="257"/>
                  </a:cubicBezTo>
                  <a:cubicBezTo>
                    <a:pt x="0" y="395"/>
                    <a:pt x="387" y="2908"/>
                    <a:pt x="387" y="3102"/>
                  </a:cubicBezTo>
                  <a:lnTo>
                    <a:pt x="9225" y="2908"/>
                  </a:lnTo>
                  <a:cubicBezTo>
                    <a:pt x="9225" y="2908"/>
                    <a:pt x="9446" y="423"/>
                    <a:pt x="9253" y="119"/>
                  </a:cubicBezTo>
                  <a:cubicBezTo>
                    <a:pt x="9201" y="33"/>
                    <a:pt x="8358" y="1"/>
                    <a:pt x="7210" y="1"/>
                  </a:cubicBezTo>
                  <a:close/>
                </a:path>
              </a:pathLst>
            </a:custGeom>
            <a:solidFill>
              <a:srgbClr val="F9A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8"/>
            <p:cNvSpPr/>
            <p:nvPr/>
          </p:nvSpPr>
          <p:spPr>
            <a:xfrm>
              <a:off x="5705375" y="2120050"/>
              <a:ext cx="383925" cy="65700"/>
            </a:xfrm>
            <a:custGeom>
              <a:avLst/>
              <a:gdLst/>
              <a:ahLst/>
              <a:cxnLst/>
              <a:rect l="l" t="t" r="r" b="b"/>
              <a:pathLst>
                <a:path w="15357" h="2628" extrusionOk="0">
                  <a:moveTo>
                    <a:pt x="994" y="1"/>
                  </a:moveTo>
                  <a:cubicBezTo>
                    <a:pt x="994" y="1"/>
                    <a:pt x="0" y="2293"/>
                    <a:pt x="746" y="2431"/>
                  </a:cubicBezTo>
                  <a:cubicBezTo>
                    <a:pt x="773" y="2436"/>
                    <a:pt x="801" y="2438"/>
                    <a:pt x="829" y="2438"/>
                  </a:cubicBezTo>
                  <a:cubicBezTo>
                    <a:pt x="1596" y="2438"/>
                    <a:pt x="2624" y="691"/>
                    <a:pt x="2624" y="691"/>
                  </a:cubicBezTo>
                  <a:cubicBezTo>
                    <a:pt x="2624" y="691"/>
                    <a:pt x="2703" y="2572"/>
                    <a:pt x="3407" y="2572"/>
                  </a:cubicBezTo>
                  <a:cubicBezTo>
                    <a:pt x="3422" y="2572"/>
                    <a:pt x="3437" y="2571"/>
                    <a:pt x="3453" y="2569"/>
                  </a:cubicBezTo>
                  <a:cubicBezTo>
                    <a:pt x="4198" y="2542"/>
                    <a:pt x="4585" y="829"/>
                    <a:pt x="4585" y="829"/>
                  </a:cubicBezTo>
                  <a:cubicBezTo>
                    <a:pt x="4585" y="829"/>
                    <a:pt x="4892" y="2494"/>
                    <a:pt x="5704" y="2494"/>
                  </a:cubicBezTo>
                  <a:cubicBezTo>
                    <a:pt x="5736" y="2494"/>
                    <a:pt x="5768" y="2492"/>
                    <a:pt x="5800" y="2486"/>
                  </a:cubicBezTo>
                  <a:cubicBezTo>
                    <a:pt x="6684" y="2348"/>
                    <a:pt x="6933" y="774"/>
                    <a:pt x="6933" y="774"/>
                  </a:cubicBezTo>
                  <a:cubicBezTo>
                    <a:pt x="6933" y="774"/>
                    <a:pt x="7375" y="2542"/>
                    <a:pt x="8065" y="2624"/>
                  </a:cubicBezTo>
                  <a:cubicBezTo>
                    <a:pt x="8081" y="2626"/>
                    <a:pt x="8097" y="2627"/>
                    <a:pt x="8113" y="2627"/>
                  </a:cubicBezTo>
                  <a:cubicBezTo>
                    <a:pt x="8794" y="2627"/>
                    <a:pt x="9032" y="912"/>
                    <a:pt x="9032" y="912"/>
                  </a:cubicBezTo>
                  <a:cubicBezTo>
                    <a:pt x="9032" y="912"/>
                    <a:pt x="9460" y="2626"/>
                    <a:pt x="10212" y="2626"/>
                  </a:cubicBezTo>
                  <a:cubicBezTo>
                    <a:pt x="10223" y="2626"/>
                    <a:pt x="10235" y="2625"/>
                    <a:pt x="10247" y="2624"/>
                  </a:cubicBezTo>
                  <a:cubicBezTo>
                    <a:pt x="11076" y="2542"/>
                    <a:pt x="11186" y="995"/>
                    <a:pt x="11186" y="995"/>
                  </a:cubicBezTo>
                  <a:cubicBezTo>
                    <a:pt x="11186" y="995"/>
                    <a:pt x="11791" y="2572"/>
                    <a:pt x="12179" y="2572"/>
                  </a:cubicBezTo>
                  <a:cubicBezTo>
                    <a:pt x="12189" y="2572"/>
                    <a:pt x="12199" y="2571"/>
                    <a:pt x="12208" y="2569"/>
                  </a:cubicBezTo>
                  <a:cubicBezTo>
                    <a:pt x="12622" y="2514"/>
                    <a:pt x="13285" y="995"/>
                    <a:pt x="13285" y="995"/>
                  </a:cubicBezTo>
                  <a:cubicBezTo>
                    <a:pt x="13285" y="995"/>
                    <a:pt x="14090" y="2580"/>
                    <a:pt x="14692" y="2580"/>
                  </a:cubicBezTo>
                  <a:cubicBezTo>
                    <a:pt x="14721" y="2580"/>
                    <a:pt x="14749" y="2577"/>
                    <a:pt x="14777" y="2569"/>
                  </a:cubicBezTo>
                  <a:cubicBezTo>
                    <a:pt x="15357" y="2459"/>
                    <a:pt x="14915" y="1"/>
                    <a:pt x="14859"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8"/>
            <p:cNvSpPr/>
            <p:nvPr/>
          </p:nvSpPr>
          <p:spPr>
            <a:xfrm>
              <a:off x="5722625" y="2120750"/>
              <a:ext cx="352875" cy="50600"/>
            </a:xfrm>
            <a:custGeom>
              <a:avLst/>
              <a:gdLst/>
              <a:ahLst/>
              <a:cxnLst/>
              <a:rect l="l" t="t" r="r" b="b"/>
              <a:pathLst>
                <a:path w="14115" h="2024" extrusionOk="0">
                  <a:moveTo>
                    <a:pt x="636" y="0"/>
                  </a:moveTo>
                  <a:cubicBezTo>
                    <a:pt x="415" y="525"/>
                    <a:pt x="1" y="1602"/>
                    <a:pt x="332" y="1685"/>
                  </a:cubicBezTo>
                  <a:cubicBezTo>
                    <a:pt x="350" y="1691"/>
                    <a:pt x="370" y="1693"/>
                    <a:pt x="391" y="1693"/>
                  </a:cubicBezTo>
                  <a:cubicBezTo>
                    <a:pt x="870" y="1693"/>
                    <a:pt x="1962" y="221"/>
                    <a:pt x="1962" y="221"/>
                  </a:cubicBezTo>
                  <a:cubicBezTo>
                    <a:pt x="1962" y="221"/>
                    <a:pt x="2352" y="1966"/>
                    <a:pt x="2855" y="1966"/>
                  </a:cubicBezTo>
                  <a:cubicBezTo>
                    <a:pt x="2870" y="1966"/>
                    <a:pt x="2885" y="1964"/>
                    <a:pt x="2901" y="1961"/>
                  </a:cubicBezTo>
                  <a:cubicBezTo>
                    <a:pt x="3398" y="1878"/>
                    <a:pt x="4005" y="166"/>
                    <a:pt x="4005" y="166"/>
                  </a:cubicBezTo>
                  <a:cubicBezTo>
                    <a:pt x="4005" y="166"/>
                    <a:pt x="4481" y="1964"/>
                    <a:pt x="5071" y="1964"/>
                  </a:cubicBezTo>
                  <a:cubicBezTo>
                    <a:pt x="5084" y="1964"/>
                    <a:pt x="5097" y="1963"/>
                    <a:pt x="5110" y="1961"/>
                  </a:cubicBezTo>
                  <a:cubicBezTo>
                    <a:pt x="5690" y="1906"/>
                    <a:pt x="6243" y="276"/>
                    <a:pt x="6243" y="276"/>
                  </a:cubicBezTo>
                  <a:cubicBezTo>
                    <a:pt x="6243" y="276"/>
                    <a:pt x="6848" y="1917"/>
                    <a:pt x="7312" y="1917"/>
                  </a:cubicBezTo>
                  <a:cubicBezTo>
                    <a:pt x="7333" y="1917"/>
                    <a:pt x="7354" y="1913"/>
                    <a:pt x="7375" y="1906"/>
                  </a:cubicBezTo>
                  <a:cubicBezTo>
                    <a:pt x="7872" y="1713"/>
                    <a:pt x="8314" y="276"/>
                    <a:pt x="8314" y="276"/>
                  </a:cubicBezTo>
                  <a:cubicBezTo>
                    <a:pt x="8314" y="276"/>
                    <a:pt x="8879" y="2024"/>
                    <a:pt x="9415" y="2024"/>
                  </a:cubicBezTo>
                  <a:cubicBezTo>
                    <a:pt x="9435" y="2024"/>
                    <a:pt x="9455" y="2021"/>
                    <a:pt x="9474" y="2016"/>
                  </a:cubicBezTo>
                  <a:cubicBezTo>
                    <a:pt x="10026" y="1851"/>
                    <a:pt x="10386" y="249"/>
                    <a:pt x="10386" y="249"/>
                  </a:cubicBezTo>
                  <a:cubicBezTo>
                    <a:pt x="10386" y="249"/>
                    <a:pt x="11034" y="1856"/>
                    <a:pt x="11476" y="1856"/>
                  </a:cubicBezTo>
                  <a:cubicBezTo>
                    <a:pt x="11490" y="1856"/>
                    <a:pt x="11504" y="1854"/>
                    <a:pt x="11518" y="1851"/>
                  </a:cubicBezTo>
                  <a:cubicBezTo>
                    <a:pt x="11960" y="1768"/>
                    <a:pt x="12485" y="304"/>
                    <a:pt x="12485" y="304"/>
                  </a:cubicBezTo>
                  <a:cubicBezTo>
                    <a:pt x="12485" y="304"/>
                    <a:pt x="13294" y="1688"/>
                    <a:pt x="13695" y="1688"/>
                  </a:cubicBezTo>
                  <a:cubicBezTo>
                    <a:pt x="13706" y="1688"/>
                    <a:pt x="13717" y="1687"/>
                    <a:pt x="13727" y="1685"/>
                  </a:cubicBezTo>
                  <a:cubicBezTo>
                    <a:pt x="14087" y="1630"/>
                    <a:pt x="14114" y="470"/>
                    <a:pt x="14004" y="0"/>
                  </a:cubicBezTo>
                  <a:close/>
                </a:path>
              </a:pathLst>
            </a:custGeom>
            <a:solidFill>
              <a:srgbClr val="ECA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8"/>
            <p:cNvSpPr/>
            <p:nvPr/>
          </p:nvSpPr>
          <p:spPr>
            <a:xfrm>
              <a:off x="5701925" y="1513700"/>
              <a:ext cx="383925" cy="65725"/>
            </a:xfrm>
            <a:custGeom>
              <a:avLst/>
              <a:gdLst/>
              <a:ahLst/>
              <a:cxnLst/>
              <a:rect l="l" t="t" r="r" b="b"/>
              <a:pathLst>
                <a:path w="15357" h="2629" extrusionOk="0">
                  <a:moveTo>
                    <a:pt x="8127" y="0"/>
                  </a:moveTo>
                  <a:cubicBezTo>
                    <a:pt x="8107" y="0"/>
                    <a:pt x="8086" y="2"/>
                    <a:pt x="8065" y="5"/>
                  </a:cubicBezTo>
                  <a:cubicBezTo>
                    <a:pt x="7374" y="88"/>
                    <a:pt x="6933" y="1828"/>
                    <a:pt x="6933" y="1828"/>
                  </a:cubicBezTo>
                  <a:cubicBezTo>
                    <a:pt x="6933" y="1828"/>
                    <a:pt x="6684" y="281"/>
                    <a:pt x="5800" y="143"/>
                  </a:cubicBezTo>
                  <a:cubicBezTo>
                    <a:pt x="5767" y="138"/>
                    <a:pt x="5735" y="135"/>
                    <a:pt x="5704" y="135"/>
                  </a:cubicBezTo>
                  <a:cubicBezTo>
                    <a:pt x="4892" y="135"/>
                    <a:pt x="4585" y="1800"/>
                    <a:pt x="4585" y="1800"/>
                  </a:cubicBezTo>
                  <a:cubicBezTo>
                    <a:pt x="4585" y="1800"/>
                    <a:pt x="4198" y="88"/>
                    <a:pt x="3453" y="33"/>
                  </a:cubicBezTo>
                  <a:cubicBezTo>
                    <a:pt x="3442" y="32"/>
                    <a:pt x="3432" y="31"/>
                    <a:pt x="3422" y="31"/>
                  </a:cubicBezTo>
                  <a:cubicBezTo>
                    <a:pt x="2704" y="31"/>
                    <a:pt x="2624" y="1938"/>
                    <a:pt x="2624" y="1938"/>
                  </a:cubicBezTo>
                  <a:cubicBezTo>
                    <a:pt x="2624" y="1938"/>
                    <a:pt x="1595" y="164"/>
                    <a:pt x="828" y="164"/>
                  </a:cubicBezTo>
                  <a:cubicBezTo>
                    <a:pt x="800" y="164"/>
                    <a:pt x="773" y="166"/>
                    <a:pt x="746" y="171"/>
                  </a:cubicBezTo>
                  <a:cubicBezTo>
                    <a:pt x="0" y="309"/>
                    <a:pt x="994" y="2629"/>
                    <a:pt x="994" y="2629"/>
                  </a:cubicBezTo>
                  <a:lnTo>
                    <a:pt x="14859" y="2629"/>
                  </a:lnTo>
                  <a:cubicBezTo>
                    <a:pt x="14915" y="2629"/>
                    <a:pt x="15356" y="198"/>
                    <a:pt x="14776" y="33"/>
                  </a:cubicBezTo>
                  <a:cubicBezTo>
                    <a:pt x="14753" y="27"/>
                    <a:pt x="14730" y="25"/>
                    <a:pt x="14706" y="25"/>
                  </a:cubicBezTo>
                  <a:cubicBezTo>
                    <a:pt x="14103" y="25"/>
                    <a:pt x="13285" y="1634"/>
                    <a:pt x="13285" y="1634"/>
                  </a:cubicBezTo>
                  <a:cubicBezTo>
                    <a:pt x="13285" y="1634"/>
                    <a:pt x="12622" y="115"/>
                    <a:pt x="12208" y="33"/>
                  </a:cubicBezTo>
                  <a:cubicBezTo>
                    <a:pt x="12202" y="32"/>
                    <a:pt x="12195" y="31"/>
                    <a:pt x="12189" y="31"/>
                  </a:cubicBezTo>
                  <a:cubicBezTo>
                    <a:pt x="11801" y="31"/>
                    <a:pt x="11186" y="1634"/>
                    <a:pt x="11186" y="1634"/>
                  </a:cubicBezTo>
                  <a:cubicBezTo>
                    <a:pt x="11186" y="1634"/>
                    <a:pt x="11075" y="88"/>
                    <a:pt x="10247" y="5"/>
                  </a:cubicBezTo>
                  <a:cubicBezTo>
                    <a:pt x="10235" y="4"/>
                    <a:pt x="10223" y="4"/>
                    <a:pt x="10211" y="4"/>
                  </a:cubicBezTo>
                  <a:cubicBezTo>
                    <a:pt x="9460" y="4"/>
                    <a:pt x="9032" y="1717"/>
                    <a:pt x="9032" y="1717"/>
                  </a:cubicBezTo>
                  <a:cubicBezTo>
                    <a:pt x="9032" y="1717"/>
                    <a:pt x="8797" y="0"/>
                    <a:pt x="812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8"/>
            <p:cNvSpPr/>
            <p:nvPr/>
          </p:nvSpPr>
          <p:spPr>
            <a:xfrm>
              <a:off x="5718475" y="1528825"/>
              <a:ext cx="353575" cy="49925"/>
            </a:xfrm>
            <a:custGeom>
              <a:avLst/>
              <a:gdLst/>
              <a:ahLst/>
              <a:cxnLst/>
              <a:rect l="l" t="t" r="r" b="b"/>
              <a:pathLst>
                <a:path w="14143" h="1997" extrusionOk="0">
                  <a:moveTo>
                    <a:pt x="9442" y="0"/>
                  </a:moveTo>
                  <a:cubicBezTo>
                    <a:pt x="8907" y="0"/>
                    <a:pt x="8342" y="1720"/>
                    <a:pt x="8342" y="1720"/>
                  </a:cubicBezTo>
                  <a:cubicBezTo>
                    <a:pt x="8342" y="1720"/>
                    <a:pt x="7900" y="284"/>
                    <a:pt x="7403" y="90"/>
                  </a:cubicBezTo>
                  <a:cubicBezTo>
                    <a:pt x="7382" y="83"/>
                    <a:pt x="7361" y="80"/>
                    <a:pt x="7340" y="80"/>
                  </a:cubicBezTo>
                  <a:cubicBezTo>
                    <a:pt x="6876" y="80"/>
                    <a:pt x="6271" y="1720"/>
                    <a:pt x="6271" y="1720"/>
                  </a:cubicBezTo>
                  <a:cubicBezTo>
                    <a:pt x="6271" y="1720"/>
                    <a:pt x="5718" y="90"/>
                    <a:pt x="5138" y="35"/>
                  </a:cubicBezTo>
                  <a:cubicBezTo>
                    <a:pt x="5125" y="33"/>
                    <a:pt x="5112" y="33"/>
                    <a:pt x="5099" y="33"/>
                  </a:cubicBezTo>
                  <a:cubicBezTo>
                    <a:pt x="4509" y="33"/>
                    <a:pt x="4033" y="1830"/>
                    <a:pt x="4033" y="1830"/>
                  </a:cubicBezTo>
                  <a:cubicBezTo>
                    <a:pt x="4033" y="1830"/>
                    <a:pt x="3426" y="146"/>
                    <a:pt x="2929" y="35"/>
                  </a:cubicBezTo>
                  <a:cubicBezTo>
                    <a:pt x="2914" y="32"/>
                    <a:pt x="2899" y="31"/>
                    <a:pt x="2884" y="31"/>
                  </a:cubicBezTo>
                  <a:cubicBezTo>
                    <a:pt x="2380" y="31"/>
                    <a:pt x="1990" y="1803"/>
                    <a:pt x="1990" y="1803"/>
                  </a:cubicBezTo>
                  <a:cubicBezTo>
                    <a:pt x="1990" y="1803"/>
                    <a:pt x="897" y="303"/>
                    <a:pt x="417" y="303"/>
                  </a:cubicBezTo>
                  <a:cubicBezTo>
                    <a:pt x="397" y="303"/>
                    <a:pt x="378" y="306"/>
                    <a:pt x="360" y="311"/>
                  </a:cubicBezTo>
                  <a:cubicBezTo>
                    <a:pt x="1" y="422"/>
                    <a:pt x="415" y="1471"/>
                    <a:pt x="664" y="1996"/>
                  </a:cubicBezTo>
                  <a:lnTo>
                    <a:pt x="14032" y="1996"/>
                  </a:lnTo>
                  <a:cubicBezTo>
                    <a:pt x="14142" y="1527"/>
                    <a:pt x="14114" y="367"/>
                    <a:pt x="13755" y="311"/>
                  </a:cubicBezTo>
                  <a:cubicBezTo>
                    <a:pt x="13745" y="309"/>
                    <a:pt x="13734" y="308"/>
                    <a:pt x="13722" y="308"/>
                  </a:cubicBezTo>
                  <a:cubicBezTo>
                    <a:pt x="13322" y="308"/>
                    <a:pt x="12513" y="1692"/>
                    <a:pt x="12513" y="1692"/>
                  </a:cubicBezTo>
                  <a:cubicBezTo>
                    <a:pt x="12513" y="1692"/>
                    <a:pt x="11988" y="229"/>
                    <a:pt x="11546" y="146"/>
                  </a:cubicBezTo>
                  <a:cubicBezTo>
                    <a:pt x="11532" y="142"/>
                    <a:pt x="11518" y="141"/>
                    <a:pt x="11504" y="141"/>
                  </a:cubicBezTo>
                  <a:cubicBezTo>
                    <a:pt x="11061" y="141"/>
                    <a:pt x="10413" y="1748"/>
                    <a:pt x="10413" y="1748"/>
                  </a:cubicBezTo>
                  <a:cubicBezTo>
                    <a:pt x="10413" y="1748"/>
                    <a:pt x="10054" y="146"/>
                    <a:pt x="9502" y="8"/>
                  </a:cubicBezTo>
                  <a:cubicBezTo>
                    <a:pt x="9482" y="3"/>
                    <a:pt x="9462" y="0"/>
                    <a:pt x="9442"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8"/>
            <p:cNvSpPr/>
            <p:nvPr/>
          </p:nvSpPr>
          <p:spPr>
            <a:xfrm>
              <a:off x="5476125" y="1619450"/>
              <a:ext cx="836900" cy="458500"/>
            </a:xfrm>
            <a:custGeom>
              <a:avLst/>
              <a:gdLst/>
              <a:ahLst/>
              <a:cxnLst/>
              <a:rect l="l" t="t" r="r" b="b"/>
              <a:pathLst>
                <a:path w="33476" h="18340" extrusionOk="0">
                  <a:moveTo>
                    <a:pt x="15744" y="1"/>
                  </a:moveTo>
                  <a:cubicBezTo>
                    <a:pt x="15412" y="1"/>
                    <a:pt x="15053" y="1"/>
                    <a:pt x="14666" y="28"/>
                  </a:cubicBezTo>
                  <a:cubicBezTo>
                    <a:pt x="14225" y="56"/>
                    <a:pt x="13755" y="111"/>
                    <a:pt x="13258" y="166"/>
                  </a:cubicBezTo>
                  <a:cubicBezTo>
                    <a:pt x="12650" y="277"/>
                    <a:pt x="12015" y="332"/>
                    <a:pt x="11407" y="470"/>
                  </a:cubicBezTo>
                  <a:cubicBezTo>
                    <a:pt x="10772" y="608"/>
                    <a:pt x="10109" y="746"/>
                    <a:pt x="9502" y="940"/>
                  </a:cubicBezTo>
                  <a:cubicBezTo>
                    <a:pt x="8728" y="1133"/>
                    <a:pt x="7983" y="1382"/>
                    <a:pt x="7264" y="1685"/>
                  </a:cubicBezTo>
                  <a:cubicBezTo>
                    <a:pt x="4972" y="2625"/>
                    <a:pt x="2983" y="4005"/>
                    <a:pt x="1796" y="5994"/>
                  </a:cubicBezTo>
                  <a:cubicBezTo>
                    <a:pt x="1" y="9032"/>
                    <a:pt x="912" y="12954"/>
                    <a:pt x="4972" y="15523"/>
                  </a:cubicBezTo>
                  <a:cubicBezTo>
                    <a:pt x="5883" y="16075"/>
                    <a:pt x="6905" y="16600"/>
                    <a:pt x="8093" y="17014"/>
                  </a:cubicBezTo>
                  <a:cubicBezTo>
                    <a:pt x="8728" y="17235"/>
                    <a:pt x="9419" y="17428"/>
                    <a:pt x="10164" y="17594"/>
                  </a:cubicBezTo>
                  <a:cubicBezTo>
                    <a:pt x="11048" y="17815"/>
                    <a:pt x="11987" y="17953"/>
                    <a:pt x="12982" y="18091"/>
                  </a:cubicBezTo>
                  <a:cubicBezTo>
                    <a:pt x="13562" y="18147"/>
                    <a:pt x="14197" y="18229"/>
                    <a:pt x="14805" y="18257"/>
                  </a:cubicBezTo>
                  <a:cubicBezTo>
                    <a:pt x="15302" y="18285"/>
                    <a:pt x="15854" y="18340"/>
                    <a:pt x="16379" y="18340"/>
                  </a:cubicBezTo>
                  <a:lnTo>
                    <a:pt x="17097" y="18340"/>
                  </a:lnTo>
                  <a:cubicBezTo>
                    <a:pt x="17594" y="18340"/>
                    <a:pt x="18036" y="18285"/>
                    <a:pt x="18450" y="18285"/>
                  </a:cubicBezTo>
                  <a:cubicBezTo>
                    <a:pt x="19555" y="18257"/>
                    <a:pt x="20549" y="18147"/>
                    <a:pt x="21516" y="18064"/>
                  </a:cubicBezTo>
                  <a:cubicBezTo>
                    <a:pt x="22483" y="17926"/>
                    <a:pt x="23339" y="17787"/>
                    <a:pt x="24167" y="17567"/>
                  </a:cubicBezTo>
                  <a:cubicBezTo>
                    <a:pt x="25521" y="17263"/>
                    <a:pt x="26653" y="16876"/>
                    <a:pt x="27675" y="16407"/>
                  </a:cubicBezTo>
                  <a:cubicBezTo>
                    <a:pt x="28531" y="15992"/>
                    <a:pt x="29249" y="15523"/>
                    <a:pt x="29885" y="15081"/>
                  </a:cubicBezTo>
                  <a:cubicBezTo>
                    <a:pt x="32785" y="12899"/>
                    <a:pt x="33475" y="10137"/>
                    <a:pt x="33199" y="8480"/>
                  </a:cubicBezTo>
                  <a:cubicBezTo>
                    <a:pt x="33006" y="7154"/>
                    <a:pt x="32011" y="4806"/>
                    <a:pt x="28863" y="2901"/>
                  </a:cubicBezTo>
                  <a:cubicBezTo>
                    <a:pt x="28310" y="2542"/>
                    <a:pt x="27675" y="2238"/>
                    <a:pt x="26985" y="1934"/>
                  </a:cubicBezTo>
                  <a:cubicBezTo>
                    <a:pt x="26018" y="1520"/>
                    <a:pt x="24913" y="1161"/>
                    <a:pt x="23670" y="857"/>
                  </a:cubicBezTo>
                  <a:cubicBezTo>
                    <a:pt x="23035" y="691"/>
                    <a:pt x="22372" y="553"/>
                    <a:pt x="21682" y="443"/>
                  </a:cubicBezTo>
                  <a:cubicBezTo>
                    <a:pt x="20660" y="277"/>
                    <a:pt x="19555" y="139"/>
                    <a:pt x="18340" y="56"/>
                  </a:cubicBezTo>
                  <a:cubicBezTo>
                    <a:pt x="17953" y="28"/>
                    <a:pt x="17622" y="1"/>
                    <a:pt x="17235"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8"/>
            <p:cNvSpPr/>
            <p:nvPr/>
          </p:nvSpPr>
          <p:spPr>
            <a:xfrm>
              <a:off x="5552075" y="1641550"/>
              <a:ext cx="162300" cy="402575"/>
            </a:xfrm>
            <a:custGeom>
              <a:avLst/>
              <a:gdLst/>
              <a:ahLst/>
              <a:cxnLst/>
              <a:rect l="l" t="t" r="r" b="b"/>
              <a:pathLst>
                <a:path w="6492" h="16103" extrusionOk="0">
                  <a:moveTo>
                    <a:pt x="6491" y="1"/>
                  </a:moveTo>
                  <a:cubicBezTo>
                    <a:pt x="5746" y="221"/>
                    <a:pt x="4972" y="470"/>
                    <a:pt x="4254" y="774"/>
                  </a:cubicBezTo>
                  <a:cubicBezTo>
                    <a:pt x="1879" y="2541"/>
                    <a:pt x="111" y="5221"/>
                    <a:pt x="28" y="8673"/>
                  </a:cubicBezTo>
                  <a:cubicBezTo>
                    <a:pt x="1" y="11269"/>
                    <a:pt x="802" y="13258"/>
                    <a:pt x="2017" y="14611"/>
                  </a:cubicBezTo>
                  <a:cubicBezTo>
                    <a:pt x="2901" y="15163"/>
                    <a:pt x="3950" y="15688"/>
                    <a:pt x="5110" y="16103"/>
                  </a:cubicBezTo>
                  <a:cubicBezTo>
                    <a:pt x="3536" y="15191"/>
                    <a:pt x="1713" y="13479"/>
                    <a:pt x="1851" y="8286"/>
                  </a:cubicBezTo>
                  <a:cubicBezTo>
                    <a:pt x="1934" y="4282"/>
                    <a:pt x="4751" y="1464"/>
                    <a:pt x="6491"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8"/>
            <p:cNvSpPr/>
            <p:nvPr/>
          </p:nvSpPr>
          <p:spPr>
            <a:xfrm>
              <a:off x="5654950" y="1622900"/>
              <a:ext cx="154700" cy="448150"/>
            </a:xfrm>
            <a:custGeom>
              <a:avLst/>
              <a:gdLst/>
              <a:ahLst/>
              <a:cxnLst/>
              <a:rect l="l" t="t" r="r" b="b"/>
              <a:pathLst>
                <a:path w="6188" h="17926" extrusionOk="0">
                  <a:moveTo>
                    <a:pt x="6188" y="1"/>
                  </a:moveTo>
                  <a:lnTo>
                    <a:pt x="6188" y="1"/>
                  </a:lnTo>
                  <a:cubicBezTo>
                    <a:pt x="5552" y="111"/>
                    <a:pt x="4945" y="167"/>
                    <a:pt x="4310" y="305"/>
                  </a:cubicBezTo>
                  <a:cubicBezTo>
                    <a:pt x="2735" y="1824"/>
                    <a:pt x="360" y="4724"/>
                    <a:pt x="167" y="8646"/>
                  </a:cubicBezTo>
                  <a:cubicBezTo>
                    <a:pt x="1" y="12706"/>
                    <a:pt x="1879" y="15854"/>
                    <a:pt x="3067" y="17429"/>
                  </a:cubicBezTo>
                  <a:cubicBezTo>
                    <a:pt x="3978" y="17622"/>
                    <a:pt x="4917" y="17788"/>
                    <a:pt x="5912" y="17926"/>
                  </a:cubicBezTo>
                  <a:cubicBezTo>
                    <a:pt x="4531" y="16683"/>
                    <a:pt x="2763" y="14363"/>
                    <a:pt x="2349" y="9474"/>
                  </a:cubicBezTo>
                  <a:cubicBezTo>
                    <a:pt x="1879" y="4144"/>
                    <a:pt x="4945" y="1023"/>
                    <a:pt x="6188"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8"/>
            <p:cNvSpPr/>
            <p:nvPr/>
          </p:nvSpPr>
          <p:spPr>
            <a:xfrm>
              <a:off x="5782000" y="1618775"/>
              <a:ext cx="104300" cy="457800"/>
            </a:xfrm>
            <a:custGeom>
              <a:avLst/>
              <a:gdLst/>
              <a:ahLst/>
              <a:cxnLst/>
              <a:rect l="l" t="t" r="r" b="b"/>
              <a:pathLst>
                <a:path w="4172" h="18312" extrusionOk="0">
                  <a:moveTo>
                    <a:pt x="3564" y="0"/>
                  </a:moveTo>
                  <a:cubicBezTo>
                    <a:pt x="3205" y="0"/>
                    <a:pt x="2873" y="0"/>
                    <a:pt x="2487" y="28"/>
                  </a:cubicBezTo>
                  <a:cubicBezTo>
                    <a:pt x="857" y="2513"/>
                    <a:pt x="194" y="4778"/>
                    <a:pt x="111" y="8700"/>
                  </a:cubicBezTo>
                  <a:cubicBezTo>
                    <a:pt x="1" y="13119"/>
                    <a:pt x="1851" y="16903"/>
                    <a:pt x="2625" y="18256"/>
                  </a:cubicBezTo>
                  <a:cubicBezTo>
                    <a:pt x="3094" y="18284"/>
                    <a:pt x="3647" y="18312"/>
                    <a:pt x="4171" y="18312"/>
                  </a:cubicBezTo>
                  <a:cubicBezTo>
                    <a:pt x="3094" y="16765"/>
                    <a:pt x="1382" y="10026"/>
                    <a:pt x="1907" y="5745"/>
                  </a:cubicBezTo>
                  <a:cubicBezTo>
                    <a:pt x="2349" y="2099"/>
                    <a:pt x="3177" y="525"/>
                    <a:pt x="3564"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8"/>
            <p:cNvSpPr/>
            <p:nvPr/>
          </p:nvSpPr>
          <p:spPr>
            <a:xfrm>
              <a:off x="5898700" y="1620150"/>
              <a:ext cx="101525" cy="457125"/>
            </a:xfrm>
            <a:custGeom>
              <a:avLst/>
              <a:gdLst/>
              <a:ahLst/>
              <a:cxnLst/>
              <a:rect l="l" t="t" r="r" b="b"/>
              <a:pathLst>
                <a:path w="4061" h="18285" extrusionOk="0">
                  <a:moveTo>
                    <a:pt x="360" y="0"/>
                  </a:moveTo>
                  <a:cubicBezTo>
                    <a:pt x="608" y="277"/>
                    <a:pt x="1630" y="1685"/>
                    <a:pt x="2155" y="5938"/>
                  </a:cubicBezTo>
                  <a:cubicBezTo>
                    <a:pt x="2652" y="10054"/>
                    <a:pt x="1105" y="16434"/>
                    <a:pt x="1" y="18284"/>
                  </a:cubicBezTo>
                  <a:lnTo>
                    <a:pt x="194" y="18284"/>
                  </a:lnTo>
                  <a:cubicBezTo>
                    <a:pt x="691" y="18284"/>
                    <a:pt x="1133" y="18257"/>
                    <a:pt x="1547" y="18257"/>
                  </a:cubicBezTo>
                  <a:cubicBezTo>
                    <a:pt x="2348" y="16793"/>
                    <a:pt x="4061" y="13092"/>
                    <a:pt x="3950" y="8921"/>
                  </a:cubicBezTo>
                  <a:cubicBezTo>
                    <a:pt x="3895" y="4889"/>
                    <a:pt x="3204" y="2624"/>
                    <a:pt x="1464" y="56"/>
                  </a:cubicBezTo>
                  <a:cubicBezTo>
                    <a:pt x="1078" y="28"/>
                    <a:pt x="746" y="0"/>
                    <a:pt x="36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8"/>
            <p:cNvSpPr/>
            <p:nvPr/>
          </p:nvSpPr>
          <p:spPr>
            <a:xfrm>
              <a:off x="6014025" y="1631200"/>
              <a:ext cx="138800" cy="440550"/>
            </a:xfrm>
            <a:custGeom>
              <a:avLst/>
              <a:gdLst/>
              <a:ahLst/>
              <a:cxnLst/>
              <a:rect l="l" t="t" r="r" b="b"/>
              <a:pathLst>
                <a:path w="5552" h="17622" extrusionOk="0">
                  <a:moveTo>
                    <a:pt x="249" y="0"/>
                  </a:moveTo>
                  <a:cubicBezTo>
                    <a:pt x="1215" y="1768"/>
                    <a:pt x="3066" y="5773"/>
                    <a:pt x="3038" y="9087"/>
                  </a:cubicBezTo>
                  <a:cubicBezTo>
                    <a:pt x="3011" y="12788"/>
                    <a:pt x="1602" y="15826"/>
                    <a:pt x="0" y="17621"/>
                  </a:cubicBezTo>
                  <a:cubicBezTo>
                    <a:pt x="967" y="17483"/>
                    <a:pt x="1823" y="17345"/>
                    <a:pt x="2651" y="17124"/>
                  </a:cubicBezTo>
                  <a:cubicBezTo>
                    <a:pt x="3756" y="15909"/>
                    <a:pt x="5110" y="13810"/>
                    <a:pt x="5331" y="10357"/>
                  </a:cubicBezTo>
                  <a:cubicBezTo>
                    <a:pt x="5552" y="6159"/>
                    <a:pt x="3563" y="2348"/>
                    <a:pt x="2210" y="415"/>
                  </a:cubicBezTo>
                  <a:cubicBezTo>
                    <a:pt x="1574" y="249"/>
                    <a:pt x="939" y="111"/>
                    <a:pt x="249"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8"/>
            <p:cNvSpPr/>
            <p:nvPr/>
          </p:nvSpPr>
          <p:spPr>
            <a:xfrm>
              <a:off x="6152100" y="1667800"/>
              <a:ext cx="107050" cy="361825"/>
            </a:xfrm>
            <a:custGeom>
              <a:avLst/>
              <a:gdLst/>
              <a:ahLst/>
              <a:cxnLst/>
              <a:rect l="l" t="t" r="r" b="b"/>
              <a:pathLst>
                <a:path w="4282" h="14473" extrusionOk="0">
                  <a:moveTo>
                    <a:pt x="1" y="0"/>
                  </a:moveTo>
                  <a:lnTo>
                    <a:pt x="1" y="0"/>
                  </a:lnTo>
                  <a:cubicBezTo>
                    <a:pt x="940" y="1823"/>
                    <a:pt x="2376" y="5082"/>
                    <a:pt x="2431" y="7347"/>
                  </a:cubicBezTo>
                  <a:cubicBezTo>
                    <a:pt x="2459" y="11103"/>
                    <a:pt x="1520" y="13119"/>
                    <a:pt x="636" y="14473"/>
                  </a:cubicBezTo>
                  <a:cubicBezTo>
                    <a:pt x="1492" y="14058"/>
                    <a:pt x="2210" y="13589"/>
                    <a:pt x="2846" y="13147"/>
                  </a:cubicBezTo>
                  <a:cubicBezTo>
                    <a:pt x="3564" y="11738"/>
                    <a:pt x="4282" y="9584"/>
                    <a:pt x="4089" y="6822"/>
                  </a:cubicBezTo>
                  <a:cubicBezTo>
                    <a:pt x="3895" y="4723"/>
                    <a:pt x="2873" y="2541"/>
                    <a:pt x="1907" y="967"/>
                  </a:cubicBezTo>
                  <a:cubicBezTo>
                    <a:pt x="1354" y="608"/>
                    <a:pt x="691" y="304"/>
                    <a:pt x="1"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8"/>
            <p:cNvSpPr/>
            <p:nvPr/>
          </p:nvSpPr>
          <p:spPr>
            <a:xfrm>
              <a:off x="5730925" y="2058600"/>
              <a:ext cx="347325" cy="61475"/>
            </a:xfrm>
            <a:custGeom>
              <a:avLst/>
              <a:gdLst/>
              <a:ahLst/>
              <a:cxnLst/>
              <a:rect l="l" t="t" r="r" b="b"/>
              <a:pathLst>
                <a:path w="13893" h="2459" extrusionOk="0">
                  <a:moveTo>
                    <a:pt x="0" y="1"/>
                  </a:moveTo>
                  <a:lnTo>
                    <a:pt x="0" y="2459"/>
                  </a:lnTo>
                  <a:lnTo>
                    <a:pt x="13893" y="2459"/>
                  </a:lnTo>
                  <a:lnTo>
                    <a:pt x="13893" y="1"/>
                  </a:lnTo>
                  <a:cubicBezTo>
                    <a:pt x="13893" y="1"/>
                    <a:pt x="7730" y="50"/>
                    <a:pt x="3614" y="50"/>
                  </a:cubicBezTo>
                  <a:cubicBezTo>
                    <a:pt x="1556" y="50"/>
                    <a:pt x="9" y="37"/>
                    <a:pt x="0"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8"/>
            <p:cNvSpPr/>
            <p:nvPr/>
          </p:nvSpPr>
          <p:spPr>
            <a:xfrm>
              <a:off x="5727450" y="1578025"/>
              <a:ext cx="347350" cy="61475"/>
            </a:xfrm>
            <a:custGeom>
              <a:avLst/>
              <a:gdLst/>
              <a:ahLst/>
              <a:cxnLst/>
              <a:rect l="l" t="t" r="r" b="b"/>
              <a:pathLst>
                <a:path w="13894" h="2459" extrusionOk="0">
                  <a:moveTo>
                    <a:pt x="1" y="1"/>
                  </a:moveTo>
                  <a:lnTo>
                    <a:pt x="1" y="2459"/>
                  </a:lnTo>
                  <a:lnTo>
                    <a:pt x="13894" y="2459"/>
                  </a:lnTo>
                  <a:lnTo>
                    <a:pt x="13894" y="1"/>
                  </a:lnTo>
                  <a:cubicBezTo>
                    <a:pt x="13894" y="1"/>
                    <a:pt x="7731" y="50"/>
                    <a:pt x="3615" y="50"/>
                  </a:cubicBezTo>
                  <a:cubicBezTo>
                    <a:pt x="1557" y="50"/>
                    <a:pt x="10" y="37"/>
                    <a:pt x="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8"/>
            <p:cNvSpPr/>
            <p:nvPr/>
          </p:nvSpPr>
          <p:spPr>
            <a:xfrm>
              <a:off x="5730925" y="2058600"/>
              <a:ext cx="347325" cy="31100"/>
            </a:xfrm>
            <a:custGeom>
              <a:avLst/>
              <a:gdLst/>
              <a:ahLst/>
              <a:cxnLst/>
              <a:rect l="l" t="t" r="r" b="b"/>
              <a:pathLst>
                <a:path w="13893" h="1244" extrusionOk="0">
                  <a:moveTo>
                    <a:pt x="0" y="1"/>
                  </a:moveTo>
                  <a:lnTo>
                    <a:pt x="0" y="995"/>
                  </a:lnTo>
                  <a:cubicBezTo>
                    <a:pt x="1819" y="1063"/>
                    <a:pt x="7027" y="1244"/>
                    <a:pt x="11308" y="1244"/>
                  </a:cubicBezTo>
                  <a:cubicBezTo>
                    <a:pt x="12227" y="1244"/>
                    <a:pt x="13102" y="1235"/>
                    <a:pt x="13893" y="1216"/>
                  </a:cubicBezTo>
                  <a:lnTo>
                    <a:pt x="13893" y="1"/>
                  </a:lnTo>
                  <a:cubicBezTo>
                    <a:pt x="13893" y="1"/>
                    <a:pt x="7730" y="50"/>
                    <a:pt x="3614" y="50"/>
                  </a:cubicBezTo>
                  <a:cubicBezTo>
                    <a:pt x="1556" y="50"/>
                    <a:pt x="9" y="37"/>
                    <a:pt x="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8"/>
            <p:cNvSpPr/>
            <p:nvPr/>
          </p:nvSpPr>
          <p:spPr>
            <a:xfrm>
              <a:off x="5727450" y="1605650"/>
              <a:ext cx="347350" cy="33850"/>
            </a:xfrm>
            <a:custGeom>
              <a:avLst/>
              <a:gdLst/>
              <a:ahLst/>
              <a:cxnLst/>
              <a:rect l="l" t="t" r="r" b="b"/>
              <a:pathLst>
                <a:path w="13894" h="1354" extrusionOk="0">
                  <a:moveTo>
                    <a:pt x="13894" y="0"/>
                  </a:moveTo>
                  <a:cubicBezTo>
                    <a:pt x="11684" y="28"/>
                    <a:pt x="2238" y="277"/>
                    <a:pt x="1" y="332"/>
                  </a:cubicBezTo>
                  <a:lnTo>
                    <a:pt x="1" y="1354"/>
                  </a:lnTo>
                  <a:lnTo>
                    <a:pt x="13894" y="1354"/>
                  </a:lnTo>
                  <a:lnTo>
                    <a:pt x="13894"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8"/>
            <p:cNvSpPr/>
            <p:nvPr/>
          </p:nvSpPr>
          <p:spPr>
            <a:xfrm>
              <a:off x="5806875" y="2203175"/>
              <a:ext cx="175325" cy="127075"/>
            </a:xfrm>
            <a:custGeom>
              <a:avLst/>
              <a:gdLst/>
              <a:ahLst/>
              <a:cxnLst/>
              <a:rect l="l" t="t" r="r" b="b"/>
              <a:pathLst>
                <a:path w="7013"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65" y="4934"/>
                  </a:cubicBezTo>
                  <a:cubicBezTo>
                    <a:pt x="2358" y="5034"/>
                    <a:pt x="2476" y="5082"/>
                    <a:pt x="2603" y="5082"/>
                  </a:cubicBezTo>
                  <a:cubicBezTo>
                    <a:pt x="3000" y="5082"/>
                    <a:pt x="3486" y="4605"/>
                    <a:pt x="3591" y="3746"/>
                  </a:cubicBezTo>
                  <a:lnTo>
                    <a:pt x="3618" y="3774"/>
                  </a:lnTo>
                  <a:cubicBezTo>
                    <a:pt x="4112" y="4432"/>
                    <a:pt x="4545" y="4830"/>
                    <a:pt x="4905" y="4830"/>
                  </a:cubicBezTo>
                  <a:cubicBezTo>
                    <a:pt x="5028" y="4830"/>
                    <a:pt x="5142" y="4784"/>
                    <a:pt x="5248" y="4685"/>
                  </a:cubicBezTo>
                  <a:cubicBezTo>
                    <a:pt x="5662" y="4299"/>
                    <a:pt x="5386" y="3470"/>
                    <a:pt x="4999" y="3166"/>
                  </a:cubicBezTo>
                  <a:lnTo>
                    <a:pt x="4999" y="3166"/>
                  </a:lnTo>
                  <a:cubicBezTo>
                    <a:pt x="5435" y="3339"/>
                    <a:pt x="5790" y="3410"/>
                    <a:pt x="6074" y="3410"/>
                  </a:cubicBezTo>
                  <a:cubicBezTo>
                    <a:pt x="6653" y="3410"/>
                    <a:pt x="6932" y="3113"/>
                    <a:pt x="6988" y="2780"/>
                  </a:cubicBezTo>
                  <a:cubicBezTo>
                    <a:pt x="7013" y="2356"/>
                    <a:pt x="5935" y="2022"/>
                    <a:pt x="5298" y="2022"/>
                  </a:cubicBezTo>
                  <a:cubicBezTo>
                    <a:pt x="5230" y="2022"/>
                    <a:pt x="5166" y="2026"/>
                    <a:pt x="5110" y="2034"/>
                  </a:cubicBezTo>
                  <a:cubicBezTo>
                    <a:pt x="5966" y="1233"/>
                    <a:pt x="6104" y="653"/>
                    <a:pt x="5524" y="432"/>
                  </a:cubicBezTo>
                  <a:cubicBezTo>
                    <a:pt x="5437" y="399"/>
                    <a:pt x="5353" y="385"/>
                    <a:pt x="5271" y="385"/>
                  </a:cubicBezTo>
                  <a:cubicBezTo>
                    <a:pt x="4521" y="385"/>
                    <a:pt x="4005" y="1619"/>
                    <a:pt x="4005" y="1619"/>
                  </a:cubicBezTo>
                  <a:lnTo>
                    <a:pt x="4005" y="1564"/>
                  </a:lnTo>
                  <a:cubicBezTo>
                    <a:pt x="3953" y="1305"/>
                    <a:pt x="3658" y="0"/>
                    <a:pt x="309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8"/>
            <p:cNvSpPr/>
            <p:nvPr/>
          </p:nvSpPr>
          <p:spPr>
            <a:xfrm>
              <a:off x="5862100" y="2361700"/>
              <a:ext cx="84275" cy="117425"/>
            </a:xfrm>
            <a:custGeom>
              <a:avLst/>
              <a:gdLst/>
              <a:ahLst/>
              <a:cxnLst/>
              <a:rect l="l" t="t" r="r" b="b"/>
              <a:pathLst>
                <a:path w="3371" h="4697" extrusionOk="0">
                  <a:moveTo>
                    <a:pt x="1404" y="1"/>
                  </a:moveTo>
                  <a:cubicBezTo>
                    <a:pt x="320" y="1"/>
                    <a:pt x="1" y="741"/>
                    <a:pt x="1" y="1907"/>
                  </a:cubicBezTo>
                  <a:cubicBezTo>
                    <a:pt x="1" y="3067"/>
                    <a:pt x="1106" y="4448"/>
                    <a:pt x="1658" y="4697"/>
                  </a:cubicBezTo>
                  <a:cubicBezTo>
                    <a:pt x="2127" y="4282"/>
                    <a:pt x="3370" y="3868"/>
                    <a:pt x="3343" y="1659"/>
                  </a:cubicBezTo>
                  <a:cubicBezTo>
                    <a:pt x="3315" y="471"/>
                    <a:pt x="2514" y="1"/>
                    <a:pt x="1465" y="1"/>
                  </a:cubicBezTo>
                  <a:cubicBezTo>
                    <a:pt x="1444" y="1"/>
                    <a:pt x="1424" y="1"/>
                    <a:pt x="1404"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8"/>
            <p:cNvSpPr/>
            <p:nvPr/>
          </p:nvSpPr>
          <p:spPr>
            <a:xfrm>
              <a:off x="5874575" y="2376200"/>
              <a:ext cx="60750" cy="89125"/>
            </a:xfrm>
            <a:custGeom>
              <a:avLst/>
              <a:gdLst/>
              <a:ahLst/>
              <a:cxnLst/>
              <a:rect l="l" t="t" r="r" b="b"/>
              <a:pathLst>
                <a:path w="2430" h="3565" extrusionOk="0">
                  <a:moveTo>
                    <a:pt x="1085" y="1"/>
                  </a:moveTo>
                  <a:cubicBezTo>
                    <a:pt x="344" y="1"/>
                    <a:pt x="1" y="657"/>
                    <a:pt x="82" y="1631"/>
                  </a:cubicBezTo>
                  <a:cubicBezTo>
                    <a:pt x="192" y="2598"/>
                    <a:pt x="1159" y="3564"/>
                    <a:pt x="1159" y="3564"/>
                  </a:cubicBezTo>
                  <a:cubicBezTo>
                    <a:pt x="1159" y="3564"/>
                    <a:pt x="2429" y="3012"/>
                    <a:pt x="2291" y="1189"/>
                  </a:cubicBezTo>
                  <a:cubicBezTo>
                    <a:pt x="2264" y="278"/>
                    <a:pt x="1877" y="1"/>
                    <a:pt x="1131" y="1"/>
                  </a:cubicBezTo>
                  <a:cubicBezTo>
                    <a:pt x="1116" y="1"/>
                    <a:pt x="1100" y="1"/>
                    <a:pt x="1085"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8"/>
            <p:cNvSpPr/>
            <p:nvPr/>
          </p:nvSpPr>
          <p:spPr>
            <a:xfrm>
              <a:off x="5806875" y="2203175"/>
              <a:ext cx="100150" cy="127075"/>
            </a:xfrm>
            <a:custGeom>
              <a:avLst/>
              <a:gdLst/>
              <a:ahLst/>
              <a:cxnLst/>
              <a:rect l="l" t="t" r="r" b="b"/>
              <a:pathLst>
                <a:path w="4006"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93" y="4934"/>
                  </a:cubicBezTo>
                  <a:cubicBezTo>
                    <a:pt x="2379" y="5034"/>
                    <a:pt x="2492" y="5082"/>
                    <a:pt x="2615" y="5082"/>
                  </a:cubicBezTo>
                  <a:cubicBezTo>
                    <a:pt x="3000" y="5082"/>
                    <a:pt x="3486" y="4605"/>
                    <a:pt x="3591" y="3746"/>
                  </a:cubicBezTo>
                  <a:lnTo>
                    <a:pt x="3618" y="3774"/>
                  </a:lnTo>
                  <a:lnTo>
                    <a:pt x="3618" y="3636"/>
                  </a:lnTo>
                  <a:cubicBezTo>
                    <a:pt x="3480" y="3912"/>
                    <a:pt x="3287" y="4188"/>
                    <a:pt x="2928" y="4326"/>
                  </a:cubicBezTo>
                  <a:cubicBezTo>
                    <a:pt x="2866" y="4388"/>
                    <a:pt x="2788" y="4419"/>
                    <a:pt x="2706" y="4419"/>
                  </a:cubicBezTo>
                  <a:cubicBezTo>
                    <a:pt x="2679" y="4419"/>
                    <a:pt x="2652" y="4416"/>
                    <a:pt x="2624" y="4409"/>
                  </a:cubicBezTo>
                  <a:cubicBezTo>
                    <a:pt x="2514" y="4381"/>
                    <a:pt x="2458" y="4243"/>
                    <a:pt x="2431" y="4133"/>
                  </a:cubicBezTo>
                  <a:cubicBezTo>
                    <a:pt x="2320" y="3746"/>
                    <a:pt x="2348" y="3332"/>
                    <a:pt x="2514" y="3000"/>
                  </a:cubicBezTo>
                  <a:lnTo>
                    <a:pt x="2514" y="3000"/>
                  </a:lnTo>
                  <a:cubicBezTo>
                    <a:pt x="2237" y="3194"/>
                    <a:pt x="1961" y="3332"/>
                    <a:pt x="1657" y="3442"/>
                  </a:cubicBezTo>
                  <a:cubicBezTo>
                    <a:pt x="1602" y="3470"/>
                    <a:pt x="1547" y="3470"/>
                    <a:pt x="1492" y="3470"/>
                  </a:cubicBezTo>
                  <a:cubicBezTo>
                    <a:pt x="1409" y="3470"/>
                    <a:pt x="1381" y="3442"/>
                    <a:pt x="1354" y="3360"/>
                  </a:cubicBezTo>
                  <a:cubicBezTo>
                    <a:pt x="1326" y="3277"/>
                    <a:pt x="1409" y="3194"/>
                    <a:pt x="1492" y="3139"/>
                  </a:cubicBezTo>
                  <a:cubicBezTo>
                    <a:pt x="1768" y="2918"/>
                    <a:pt x="2099" y="2807"/>
                    <a:pt x="2458" y="2780"/>
                  </a:cubicBezTo>
                  <a:cubicBezTo>
                    <a:pt x="2099" y="2641"/>
                    <a:pt x="1795" y="2393"/>
                    <a:pt x="1602" y="2061"/>
                  </a:cubicBezTo>
                  <a:cubicBezTo>
                    <a:pt x="1547" y="1979"/>
                    <a:pt x="1519" y="1896"/>
                    <a:pt x="1519" y="1813"/>
                  </a:cubicBezTo>
                  <a:cubicBezTo>
                    <a:pt x="1519" y="1758"/>
                    <a:pt x="1547" y="1647"/>
                    <a:pt x="1630" y="1619"/>
                  </a:cubicBezTo>
                  <a:cubicBezTo>
                    <a:pt x="1662" y="1603"/>
                    <a:pt x="1697" y="1597"/>
                    <a:pt x="1732" y="1597"/>
                  </a:cubicBezTo>
                  <a:cubicBezTo>
                    <a:pt x="1816" y="1597"/>
                    <a:pt x="1903" y="1636"/>
                    <a:pt x="1961" y="1675"/>
                  </a:cubicBezTo>
                  <a:cubicBezTo>
                    <a:pt x="2458" y="1923"/>
                    <a:pt x="2928" y="2172"/>
                    <a:pt x="3397" y="2393"/>
                  </a:cubicBezTo>
                  <a:cubicBezTo>
                    <a:pt x="3204" y="1923"/>
                    <a:pt x="3066" y="1426"/>
                    <a:pt x="3011" y="957"/>
                  </a:cubicBezTo>
                  <a:cubicBezTo>
                    <a:pt x="3011" y="846"/>
                    <a:pt x="2983" y="791"/>
                    <a:pt x="3011" y="680"/>
                  </a:cubicBezTo>
                  <a:cubicBezTo>
                    <a:pt x="3038" y="570"/>
                    <a:pt x="3121" y="515"/>
                    <a:pt x="3204" y="515"/>
                  </a:cubicBezTo>
                  <a:cubicBezTo>
                    <a:pt x="3287" y="515"/>
                    <a:pt x="3342" y="542"/>
                    <a:pt x="3397" y="598"/>
                  </a:cubicBezTo>
                  <a:cubicBezTo>
                    <a:pt x="3674" y="874"/>
                    <a:pt x="3867" y="1233"/>
                    <a:pt x="4005" y="1564"/>
                  </a:cubicBezTo>
                  <a:cubicBezTo>
                    <a:pt x="3953" y="1305"/>
                    <a:pt x="3658" y="0"/>
                    <a:pt x="3097"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8"/>
            <p:cNvSpPr/>
            <p:nvPr/>
          </p:nvSpPr>
          <p:spPr>
            <a:xfrm>
              <a:off x="5884200" y="2386375"/>
              <a:ext cx="41950" cy="65825"/>
            </a:xfrm>
            <a:custGeom>
              <a:avLst/>
              <a:gdLst/>
              <a:ahLst/>
              <a:cxnLst/>
              <a:rect l="l" t="t" r="r" b="b"/>
              <a:pathLst>
                <a:path w="1678" h="2633" extrusionOk="0">
                  <a:moveTo>
                    <a:pt x="754" y="0"/>
                  </a:moveTo>
                  <a:cubicBezTo>
                    <a:pt x="663" y="0"/>
                    <a:pt x="568" y="12"/>
                    <a:pt x="470" y="36"/>
                  </a:cubicBezTo>
                  <a:cubicBezTo>
                    <a:pt x="470" y="36"/>
                    <a:pt x="83" y="92"/>
                    <a:pt x="56" y="837"/>
                  </a:cubicBezTo>
                  <a:cubicBezTo>
                    <a:pt x="1" y="1611"/>
                    <a:pt x="829" y="2633"/>
                    <a:pt x="829" y="2633"/>
                  </a:cubicBezTo>
                  <a:cubicBezTo>
                    <a:pt x="829" y="2633"/>
                    <a:pt x="415" y="1141"/>
                    <a:pt x="581" y="782"/>
                  </a:cubicBezTo>
                  <a:cubicBezTo>
                    <a:pt x="648" y="625"/>
                    <a:pt x="830" y="545"/>
                    <a:pt x="1024" y="545"/>
                  </a:cubicBezTo>
                  <a:cubicBezTo>
                    <a:pt x="1306" y="545"/>
                    <a:pt x="1614" y="714"/>
                    <a:pt x="1630" y="1058"/>
                  </a:cubicBezTo>
                  <a:cubicBezTo>
                    <a:pt x="1677" y="399"/>
                    <a:pt x="1282" y="0"/>
                    <a:pt x="7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8"/>
            <p:cNvSpPr/>
            <p:nvPr/>
          </p:nvSpPr>
          <p:spPr>
            <a:xfrm>
              <a:off x="5834500" y="2495975"/>
              <a:ext cx="135350" cy="140800"/>
            </a:xfrm>
            <a:custGeom>
              <a:avLst/>
              <a:gdLst/>
              <a:ahLst/>
              <a:cxnLst/>
              <a:rect l="l" t="t" r="r" b="b"/>
              <a:pathLst>
                <a:path w="5414" h="5632" extrusionOk="0">
                  <a:moveTo>
                    <a:pt x="3253" y="1"/>
                  </a:moveTo>
                  <a:cubicBezTo>
                    <a:pt x="2934" y="1"/>
                    <a:pt x="2605" y="15"/>
                    <a:pt x="2292" y="44"/>
                  </a:cubicBezTo>
                  <a:cubicBezTo>
                    <a:pt x="1270" y="127"/>
                    <a:pt x="387" y="292"/>
                    <a:pt x="387" y="569"/>
                  </a:cubicBezTo>
                  <a:cubicBezTo>
                    <a:pt x="359" y="1149"/>
                    <a:pt x="1409" y="1452"/>
                    <a:pt x="1409" y="1452"/>
                  </a:cubicBezTo>
                  <a:cubicBezTo>
                    <a:pt x="1409" y="1452"/>
                    <a:pt x="166" y="3386"/>
                    <a:pt x="0" y="4767"/>
                  </a:cubicBezTo>
                  <a:cubicBezTo>
                    <a:pt x="21" y="4817"/>
                    <a:pt x="55" y="4839"/>
                    <a:pt x="98" y="4839"/>
                  </a:cubicBezTo>
                  <a:cubicBezTo>
                    <a:pt x="387" y="4839"/>
                    <a:pt x="1077" y="3855"/>
                    <a:pt x="1077" y="3855"/>
                  </a:cubicBezTo>
                  <a:lnTo>
                    <a:pt x="1077" y="3855"/>
                  </a:lnTo>
                  <a:cubicBezTo>
                    <a:pt x="1077" y="3855"/>
                    <a:pt x="1012" y="5339"/>
                    <a:pt x="1249" y="5339"/>
                  </a:cubicBezTo>
                  <a:cubicBezTo>
                    <a:pt x="1279" y="5339"/>
                    <a:pt x="1313" y="5316"/>
                    <a:pt x="1353" y="5264"/>
                  </a:cubicBezTo>
                  <a:cubicBezTo>
                    <a:pt x="1685" y="4767"/>
                    <a:pt x="2044" y="3717"/>
                    <a:pt x="2044" y="3717"/>
                  </a:cubicBezTo>
                  <a:cubicBezTo>
                    <a:pt x="2044" y="3717"/>
                    <a:pt x="2484" y="5353"/>
                    <a:pt x="2744" y="5353"/>
                  </a:cubicBezTo>
                  <a:cubicBezTo>
                    <a:pt x="2782" y="5353"/>
                    <a:pt x="2816" y="5318"/>
                    <a:pt x="2845" y="5236"/>
                  </a:cubicBezTo>
                  <a:cubicBezTo>
                    <a:pt x="3038" y="4573"/>
                    <a:pt x="3121" y="3496"/>
                    <a:pt x="3121" y="3496"/>
                  </a:cubicBezTo>
                  <a:cubicBezTo>
                    <a:pt x="3121" y="3496"/>
                    <a:pt x="3289" y="5631"/>
                    <a:pt x="3602" y="5631"/>
                  </a:cubicBezTo>
                  <a:cubicBezTo>
                    <a:pt x="3625" y="5631"/>
                    <a:pt x="3649" y="5620"/>
                    <a:pt x="3673" y="5595"/>
                  </a:cubicBezTo>
                  <a:cubicBezTo>
                    <a:pt x="4032" y="5264"/>
                    <a:pt x="4005" y="3193"/>
                    <a:pt x="4005" y="3192"/>
                  </a:cubicBezTo>
                  <a:lnTo>
                    <a:pt x="4005" y="3192"/>
                  </a:lnTo>
                  <a:cubicBezTo>
                    <a:pt x="4005" y="3193"/>
                    <a:pt x="4736" y="5363"/>
                    <a:pt x="5078" y="5363"/>
                  </a:cubicBezTo>
                  <a:cubicBezTo>
                    <a:pt x="5124" y="5363"/>
                    <a:pt x="5163" y="5324"/>
                    <a:pt x="5192" y="5236"/>
                  </a:cubicBezTo>
                  <a:cubicBezTo>
                    <a:pt x="5413" y="4463"/>
                    <a:pt x="4005" y="1563"/>
                    <a:pt x="4005" y="1563"/>
                  </a:cubicBezTo>
                  <a:cubicBezTo>
                    <a:pt x="4005" y="1563"/>
                    <a:pt x="5413" y="762"/>
                    <a:pt x="5082" y="292"/>
                  </a:cubicBezTo>
                  <a:cubicBezTo>
                    <a:pt x="4960" y="109"/>
                    <a:pt x="4148" y="1"/>
                    <a:pt x="325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8"/>
            <p:cNvSpPr/>
            <p:nvPr/>
          </p:nvSpPr>
          <p:spPr>
            <a:xfrm>
              <a:off x="5834500" y="2496375"/>
              <a:ext cx="100825" cy="139700"/>
            </a:xfrm>
            <a:custGeom>
              <a:avLst/>
              <a:gdLst/>
              <a:ahLst/>
              <a:cxnLst/>
              <a:rect l="l" t="t" r="r" b="b"/>
              <a:pathLst>
                <a:path w="4033" h="5588" extrusionOk="0">
                  <a:moveTo>
                    <a:pt x="2292" y="0"/>
                  </a:moveTo>
                  <a:lnTo>
                    <a:pt x="2292" y="0"/>
                  </a:lnTo>
                  <a:cubicBezTo>
                    <a:pt x="1270" y="55"/>
                    <a:pt x="387" y="249"/>
                    <a:pt x="387" y="525"/>
                  </a:cubicBezTo>
                  <a:cubicBezTo>
                    <a:pt x="359" y="1105"/>
                    <a:pt x="1409" y="1409"/>
                    <a:pt x="1409" y="1409"/>
                  </a:cubicBezTo>
                  <a:cubicBezTo>
                    <a:pt x="1409" y="1409"/>
                    <a:pt x="166" y="3342"/>
                    <a:pt x="0" y="4723"/>
                  </a:cubicBezTo>
                  <a:cubicBezTo>
                    <a:pt x="21" y="4772"/>
                    <a:pt x="54" y="4794"/>
                    <a:pt x="96" y="4794"/>
                  </a:cubicBezTo>
                  <a:cubicBezTo>
                    <a:pt x="383" y="4794"/>
                    <a:pt x="1077" y="3784"/>
                    <a:pt x="1077" y="3784"/>
                  </a:cubicBezTo>
                  <a:lnTo>
                    <a:pt x="1077" y="3784"/>
                  </a:lnTo>
                  <a:cubicBezTo>
                    <a:pt x="1077" y="3784"/>
                    <a:pt x="1011" y="5295"/>
                    <a:pt x="1250" y="5295"/>
                  </a:cubicBezTo>
                  <a:cubicBezTo>
                    <a:pt x="1280" y="5295"/>
                    <a:pt x="1314" y="5272"/>
                    <a:pt x="1353" y="5220"/>
                  </a:cubicBezTo>
                  <a:cubicBezTo>
                    <a:pt x="1685" y="4723"/>
                    <a:pt x="2044" y="3646"/>
                    <a:pt x="2044" y="3646"/>
                  </a:cubicBezTo>
                  <a:cubicBezTo>
                    <a:pt x="2044" y="3646"/>
                    <a:pt x="2481" y="5290"/>
                    <a:pt x="2741" y="5290"/>
                  </a:cubicBezTo>
                  <a:cubicBezTo>
                    <a:pt x="2780" y="5290"/>
                    <a:pt x="2816" y="5252"/>
                    <a:pt x="2845" y="5165"/>
                  </a:cubicBezTo>
                  <a:cubicBezTo>
                    <a:pt x="3038" y="4530"/>
                    <a:pt x="3121" y="3453"/>
                    <a:pt x="3121" y="3453"/>
                  </a:cubicBezTo>
                  <a:cubicBezTo>
                    <a:pt x="3121" y="3453"/>
                    <a:pt x="3289" y="5587"/>
                    <a:pt x="3602" y="5587"/>
                  </a:cubicBezTo>
                  <a:cubicBezTo>
                    <a:pt x="3625" y="5587"/>
                    <a:pt x="3649" y="5576"/>
                    <a:pt x="3673" y="5552"/>
                  </a:cubicBezTo>
                  <a:cubicBezTo>
                    <a:pt x="4032" y="5248"/>
                    <a:pt x="3894" y="3204"/>
                    <a:pt x="3894" y="3204"/>
                  </a:cubicBezTo>
                  <a:lnTo>
                    <a:pt x="3894" y="3204"/>
                  </a:lnTo>
                  <a:cubicBezTo>
                    <a:pt x="3894" y="3204"/>
                    <a:pt x="3701" y="3977"/>
                    <a:pt x="3480" y="3977"/>
                  </a:cubicBezTo>
                  <a:cubicBezTo>
                    <a:pt x="3287" y="3977"/>
                    <a:pt x="3038" y="2237"/>
                    <a:pt x="3038" y="2237"/>
                  </a:cubicBezTo>
                  <a:cubicBezTo>
                    <a:pt x="3038" y="2237"/>
                    <a:pt x="2845" y="3756"/>
                    <a:pt x="2624" y="3839"/>
                  </a:cubicBezTo>
                  <a:cubicBezTo>
                    <a:pt x="2621" y="3840"/>
                    <a:pt x="2618" y="3840"/>
                    <a:pt x="2615" y="3840"/>
                  </a:cubicBezTo>
                  <a:cubicBezTo>
                    <a:pt x="2426" y="3840"/>
                    <a:pt x="2292" y="2072"/>
                    <a:pt x="2292" y="2072"/>
                  </a:cubicBezTo>
                  <a:cubicBezTo>
                    <a:pt x="2292" y="2072"/>
                    <a:pt x="1582" y="3151"/>
                    <a:pt x="1368" y="3151"/>
                  </a:cubicBezTo>
                  <a:cubicBezTo>
                    <a:pt x="1363" y="3151"/>
                    <a:pt x="1358" y="3150"/>
                    <a:pt x="1353" y="3149"/>
                  </a:cubicBezTo>
                  <a:cubicBezTo>
                    <a:pt x="1132" y="3038"/>
                    <a:pt x="2430" y="1077"/>
                    <a:pt x="2431" y="1077"/>
                  </a:cubicBezTo>
                  <a:lnTo>
                    <a:pt x="2431" y="1077"/>
                  </a:lnTo>
                  <a:cubicBezTo>
                    <a:pt x="2430" y="1077"/>
                    <a:pt x="2419" y="1078"/>
                    <a:pt x="2399" y="1078"/>
                  </a:cubicBezTo>
                  <a:cubicBezTo>
                    <a:pt x="2250" y="1078"/>
                    <a:pt x="1604" y="1056"/>
                    <a:pt x="1409" y="691"/>
                  </a:cubicBezTo>
                  <a:cubicBezTo>
                    <a:pt x="1353" y="470"/>
                    <a:pt x="1795" y="249"/>
                    <a:pt x="2292"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8"/>
            <p:cNvSpPr/>
            <p:nvPr/>
          </p:nvSpPr>
          <p:spPr>
            <a:xfrm>
              <a:off x="5743350" y="1699550"/>
              <a:ext cx="303825" cy="303825"/>
            </a:xfrm>
            <a:custGeom>
              <a:avLst/>
              <a:gdLst/>
              <a:ahLst/>
              <a:cxnLst/>
              <a:rect l="l" t="t" r="r" b="b"/>
              <a:pathLst>
                <a:path w="12153" h="12153" extrusionOk="0">
                  <a:moveTo>
                    <a:pt x="6077" y="1"/>
                  </a:moveTo>
                  <a:cubicBezTo>
                    <a:pt x="2707" y="1"/>
                    <a:pt x="0" y="2707"/>
                    <a:pt x="0" y="6077"/>
                  </a:cubicBezTo>
                  <a:cubicBezTo>
                    <a:pt x="0" y="9446"/>
                    <a:pt x="2707" y="12153"/>
                    <a:pt x="6077" y="12153"/>
                  </a:cubicBezTo>
                  <a:cubicBezTo>
                    <a:pt x="9418" y="12153"/>
                    <a:pt x="12153" y="9446"/>
                    <a:pt x="12153" y="6077"/>
                  </a:cubicBezTo>
                  <a:cubicBezTo>
                    <a:pt x="12153" y="2707"/>
                    <a:pt x="9418" y="1"/>
                    <a:pt x="607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8"/>
            <p:cNvSpPr/>
            <p:nvPr/>
          </p:nvSpPr>
          <p:spPr>
            <a:xfrm>
              <a:off x="5927000" y="1855600"/>
              <a:ext cx="101550" cy="120175"/>
            </a:xfrm>
            <a:custGeom>
              <a:avLst/>
              <a:gdLst/>
              <a:ahLst/>
              <a:cxnLst/>
              <a:rect l="l" t="t" r="r" b="b"/>
              <a:pathLst>
                <a:path w="4062" h="4807" extrusionOk="0">
                  <a:moveTo>
                    <a:pt x="2321" y="0"/>
                  </a:moveTo>
                  <a:lnTo>
                    <a:pt x="2321" y="277"/>
                  </a:lnTo>
                  <a:lnTo>
                    <a:pt x="2266" y="387"/>
                  </a:lnTo>
                  <a:lnTo>
                    <a:pt x="2238" y="636"/>
                  </a:lnTo>
                  <a:lnTo>
                    <a:pt x="2155" y="857"/>
                  </a:lnTo>
                  <a:cubicBezTo>
                    <a:pt x="2155" y="912"/>
                    <a:pt x="2128" y="967"/>
                    <a:pt x="2128" y="967"/>
                  </a:cubicBezTo>
                  <a:lnTo>
                    <a:pt x="2100" y="1078"/>
                  </a:lnTo>
                  <a:cubicBezTo>
                    <a:pt x="1990" y="1381"/>
                    <a:pt x="1851" y="1658"/>
                    <a:pt x="1658" y="1934"/>
                  </a:cubicBezTo>
                  <a:lnTo>
                    <a:pt x="1575" y="2044"/>
                  </a:lnTo>
                  <a:lnTo>
                    <a:pt x="2791" y="2901"/>
                  </a:lnTo>
                  <a:lnTo>
                    <a:pt x="2665" y="3051"/>
                  </a:lnTo>
                  <a:lnTo>
                    <a:pt x="2665" y="3051"/>
                  </a:lnTo>
                  <a:lnTo>
                    <a:pt x="2652" y="3039"/>
                  </a:lnTo>
                  <a:cubicBezTo>
                    <a:pt x="2570" y="3121"/>
                    <a:pt x="2514" y="3204"/>
                    <a:pt x="2404" y="3287"/>
                  </a:cubicBezTo>
                  <a:lnTo>
                    <a:pt x="2293" y="3425"/>
                  </a:lnTo>
                  <a:lnTo>
                    <a:pt x="2155" y="3536"/>
                  </a:lnTo>
                  <a:cubicBezTo>
                    <a:pt x="2072" y="3591"/>
                    <a:pt x="1990" y="3701"/>
                    <a:pt x="1934" y="3757"/>
                  </a:cubicBezTo>
                  <a:lnTo>
                    <a:pt x="1943" y="3769"/>
                  </a:lnTo>
                  <a:lnTo>
                    <a:pt x="1943" y="3769"/>
                  </a:lnTo>
                  <a:cubicBezTo>
                    <a:pt x="1732" y="3903"/>
                    <a:pt x="1571" y="4036"/>
                    <a:pt x="1410" y="4143"/>
                  </a:cubicBezTo>
                  <a:cubicBezTo>
                    <a:pt x="1299" y="4226"/>
                    <a:pt x="1189" y="4281"/>
                    <a:pt x="1133" y="4309"/>
                  </a:cubicBezTo>
                  <a:lnTo>
                    <a:pt x="968" y="4420"/>
                  </a:lnTo>
                  <a:lnTo>
                    <a:pt x="482" y="3328"/>
                  </a:lnTo>
                  <a:lnTo>
                    <a:pt x="482" y="3328"/>
                  </a:lnTo>
                  <a:cubicBezTo>
                    <a:pt x="879" y="3133"/>
                    <a:pt x="1236" y="2881"/>
                    <a:pt x="1521" y="2556"/>
                  </a:cubicBezTo>
                  <a:lnTo>
                    <a:pt x="1521" y="2556"/>
                  </a:lnTo>
                  <a:lnTo>
                    <a:pt x="2072" y="3039"/>
                  </a:lnTo>
                  <a:lnTo>
                    <a:pt x="2017" y="3066"/>
                  </a:lnTo>
                  <a:lnTo>
                    <a:pt x="1934" y="3177"/>
                  </a:lnTo>
                  <a:cubicBezTo>
                    <a:pt x="1824" y="3260"/>
                    <a:pt x="1769" y="3342"/>
                    <a:pt x="1686" y="3425"/>
                  </a:cubicBezTo>
                  <a:lnTo>
                    <a:pt x="1697" y="3437"/>
                  </a:lnTo>
                  <a:lnTo>
                    <a:pt x="1697" y="3437"/>
                  </a:lnTo>
                  <a:lnTo>
                    <a:pt x="1437" y="3619"/>
                  </a:lnTo>
                  <a:cubicBezTo>
                    <a:pt x="1410" y="3674"/>
                    <a:pt x="1382" y="3701"/>
                    <a:pt x="1299" y="3701"/>
                  </a:cubicBezTo>
                  <a:lnTo>
                    <a:pt x="1271" y="3729"/>
                  </a:lnTo>
                  <a:lnTo>
                    <a:pt x="1161" y="3536"/>
                  </a:lnTo>
                  <a:lnTo>
                    <a:pt x="1244" y="3481"/>
                  </a:lnTo>
                  <a:cubicBezTo>
                    <a:pt x="1299" y="3453"/>
                    <a:pt x="1382" y="3398"/>
                    <a:pt x="1437" y="3342"/>
                  </a:cubicBezTo>
                  <a:cubicBezTo>
                    <a:pt x="1520" y="3315"/>
                    <a:pt x="1575" y="3260"/>
                    <a:pt x="1631" y="3204"/>
                  </a:cubicBezTo>
                  <a:lnTo>
                    <a:pt x="1796" y="3039"/>
                  </a:lnTo>
                  <a:lnTo>
                    <a:pt x="1492" y="2790"/>
                  </a:lnTo>
                  <a:lnTo>
                    <a:pt x="1299" y="2983"/>
                  </a:lnTo>
                  <a:cubicBezTo>
                    <a:pt x="1271" y="3011"/>
                    <a:pt x="1216" y="3039"/>
                    <a:pt x="1133" y="3121"/>
                  </a:cubicBezTo>
                  <a:cubicBezTo>
                    <a:pt x="1078" y="3149"/>
                    <a:pt x="995" y="3232"/>
                    <a:pt x="968" y="3260"/>
                  </a:cubicBezTo>
                  <a:lnTo>
                    <a:pt x="747" y="3370"/>
                  </a:lnTo>
                  <a:lnTo>
                    <a:pt x="664" y="3425"/>
                  </a:lnTo>
                  <a:lnTo>
                    <a:pt x="1078" y="4116"/>
                  </a:lnTo>
                  <a:lnTo>
                    <a:pt x="1354" y="3950"/>
                  </a:lnTo>
                  <a:cubicBezTo>
                    <a:pt x="1382" y="3922"/>
                    <a:pt x="1437" y="3867"/>
                    <a:pt x="1520" y="3840"/>
                  </a:cubicBezTo>
                  <a:lnTo>
                    <a:pt x="1509" y="3828"/>
                  </a:lnTo>
                  <a:lnTo>
                    <a:pt x="1509" y="3828"/>
                  </a:lnTo>
                  <a:lnTo>
                    <a:pt x="1769" y="3646"/>
                  </a:lnTo>
                  <a:cubicBezTo>
                    <a:pt x="1851" y="3563"/>
                    <a:pt x="1934" y="3453"/>
                    <a:pt x="2045" y="3398"/>
                  </a:cubicBezTo>
                  <a:lnTo>
                    <a:pt x="2183" y="3260"/>
                  </a:lnTo>
                  <a:lnTo>
                    <a:pt x="2266" y="3121"/>
                  </a:lnTo>
                  <a:lnTo>
                    <a:pt x="2376" y="3011"/>
                  </a:lnTo>
                  <a:lnTo>
                    <a:pt x="1410" y="2155"/>
                  </a:lnTo>
                  <a:lnTo>
                    <a:pt x="1299" y="2238"/>
                  </a:lnTo>
                  <a:cubicBezTo>
                    <a:pt x="968" y="2624"/>
                    <a:pt x="581" y="2901"/>
                    <a:pt x="139" y="3121"/>
                  </a:cubicBezTo>
                  <a:lnTo>
                    <a:pt x="1" y="3177"/>
                  </a:lnTo>
                  <a:lnTo>
                    <a:pt x="719" y="4806"/>
                  </a:lnTo>
                  <a:lnTo>
                    <a:pt x="1161" y="4585"/>
                  </a:lnTo>
                  <a:cubicBezTo>
                    <a:pt x="1271" y="4530"/>
                    <a:pt x="1382" y="4447"/>
                    <a:pt x="1492" y="4420"/>
                  </a:cubicBezTo>
                  <a:cubicBezTo>
                    <a:pt x="1686" y="4281"/>
                    <a:pt x="1907" y="4143"/>
                    <a:pt x="2072" y="4005"/>
                  </a:cubicBezTo>
                  <a:cubicBezTo>
                    <a:pt x="2183" y="3950"/>
                    <a:pt x="2238" y="3840"/>
                    <a:pt x="2349" y="3757"/>
                  </a:cubicBezTo>
                  <a:lnTo>
                    <a:pt x="2487" y="3674"/>
                  </a:lnTo>
                  <a:lnTo>
                    <a:pt x="2625" y="3536"/>
                  </a:lnTo>
                  <a:cubicBezTo>
                    <a:pt x="2680" y="3453"/>
                    <a:pt x="2791" y="3342"/>
                    <a:pt x="2873" y="3260"/>
                  </a:cubicBezTo>
                  <a:lnTo>
                    <a:pt x="3177" y="2873"/>
                  </a:lnTo>
                  <a:lnTo>
                    <a:pt x="1951" y="1979"/>
                  </a:lnTo>
                  <a:lnTo>
                    <a:pt x="1951" y="1979"/>
                  </a:lnTo>
                  <a:cubicBezTo>
                    <a:pt x="2136" y="1727"/>
                    <a:pt x="2278" y="1452"/>
                    <a:pt x="2376" y="1133"/>
                  </a:cubicBezTo>
                  <a:lnTo>
                    <a:pt x="2404" y="1050"/>
                  </a:lnTo>
                  <a:cubicBezTo>
                    <a:pt x="2459" y="967"/>
                    <a:pt x="2459" y="940"/>
                    <a:pt x="2459" y="912"/>
                  </a:cubicBezTo>
                  <a:lnTo>
                    <a:pt x="2514" y="663"/>
                  </a:lnTo>
                  <a:lnTo>
                    <a:pt x="2542" y="415"/>
                  </a:lnTo>
                  <a:lnTo>
                    <a:pt x="2593" y="287"/>
                  </a:lnTo>
                  <a:lnTo>
                    <a:pt x="2593" y="287"/>
                  </a:lnTo>
                  <a:lnTo>
                    <a:pt x="3778" y="376"/>
                  </a:lnTo>
                  <a:lnTo>
                    <a:pt x="3778" y="376"/>
                  </a:lnTo>
                  <a:cubicBezTo>
                    <a:pt x="3736" y="973"/>
                    <a:pt x="3572" y="1566"/>
                    <a:pt x="3303" y="2102"/>
                  </a:cubicBezTo>
                  <a:lnTo>
                    <a:pt x="3303" y="2102"/>
                  </a:lnTo>
                  <a:lnTo>
                    <a:pt x="2680" y="1768"/>
                  </a:lnTo>
                  <a:lnTo>
                    <a:pt x="2763" y="1602"/>
                  </a:lnTo>
                  <a:lnTo>
                    <a:pt x="2873" y="1271"/>
                  </a:lnTo>
                  <a:cubicBezTo>
                    <a:pt x="2873" y="1243"/>
                    <a:pt x="2901" y="1188"/>
                    <a:pt x="2929" y="1105"/>
                  </a:cubicBezTo>
                  <a:lnTo>
                    <a:pt x="2956" y="967"/>
                  </a:lnTo>
                  <a:lnTo>
                    <a:pt x="3010" y="834"/>
                  </a:lnTo>
                  <a:lnTo>
                    <a:pt x="3010" y="834"/>
                  </a:lnTo>
                  <a:lnTo>
                    <a:pt x="3213" y="881"/>
                  </a:lnTo>
                  <a:lnTo>
                    <a:pt x="3213" y="881"/>
                  </a:lnTo>
                  <a:cubicBezTo>
                    <a:pt x="3203" y="917"/>
                    <a:pt x="3190" y="956"/>
                    <a:pt x="3177" y="995"/>
                  </a:cubicBezTo>
                  <a:lnTo>
                    <a:pt x="3094" y="1243"/>
                  </a:lnTo>
                  <a:cubicBezTo>
                    <a:pt x="3067" y="1409"/>
                    <a:pt x="3012" y="1547"/>
                    <a:pt x="2929" y="1740"/>
                  </a:cubicBezTo>
                  <a:lnTo>
                    <a:pt x="3205" y="1823"/>
                  </a:lnTo>
                  <a:cubicBezTo>
                    <a:pt x="3288" y="1658"/>
                    <a:pt x="3343" y="1520"/>
                    <a:pt x="3371" y="1354"/>
                  </a:cubicBezTo>
                  <a:lnTo>
                    <a:pt x="3453" y="1105"/>
                  </a:lnTo>
                  <a:cubicBezTo>
                    <a:pt x="3481" y="1050"/>
                    <a:pt x="3481" y="940"/>
                    <a:pt x="3509" y="829"/>
                  </a:cubicBezTo>
                  <a:lnTo>
                    <a:pt x="3509" y="691"/>
                  </a:lnTo>
                  <a:lnTo>
                    <a:pt x="2763" y="553"/>
                  </a:lnTo>
                  <a:lnTo>
                    <a:pt x="2735" y="774"/>
                  </a:lnTo>
                  <a:lnTo>
                    <a:pt x="2680" y="829"/>
                  </a:lnTo>
                  <a:lnTo>
                    <a:pt x="2652" y="967"/>
                  </a:lnTo>
                  <a:lnTo>
                    <a:pt x="2625" y="1105"/>
                  </a:lnTo>
                  <a:cubicBezTo>
                    <a:pt x="2625" y="1133"/>
                    <a:pt x="2570" y="1188"/>
                    <a:pt x="2570" y="1243"/>
                  </a:cubicBezTo>
                  <a:cubicBezTo>
                    <a:pt x="2542" y="1354"/>
                    <a:pt x="2514" y="1464"/>
                    <a:pt x="2487" y="1520"/>
                  </a:cubicBezTo>
                  <a:lnTo>
                    <a:pt x="2349" y="1796"/>
                  </a:lnTo>
                  <a:lnTo>
                    <a:pt x="2266" y="1934"/>
                  </a:lnTo>
                  <a:lnTo>
                    <a:pt x="3398" y="2514"/>
                  </a:lnTo>
                  <a:lnTo>
                    <a:pt x="3481" y="2376"/>
                  </a:lnTo>
                  <a:cubicBezTo>
                    <a:pt x="3840" y="1740"/>
                    <a:pt x="4033" y="995"/>
                    <a:pt x="4061" y="277"/>
                  </a:cubicBezTo>
                  <a:lnTo>
                    <a:pt x="4061" y="139"/>
                  </a:lnTo>
                  <a:lnTo>
                    <a:pt x="23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8"/>
            <p:cNvSpPr/>
            <p:nvPr/>
          </p:nvSpPr>
          <p:spPr>
            <a:xfrm>
              <a:off x="5793050" y="1908775"/>
              <a:ext cx="138125" cy="75975"/>
            </a:xfrm>
            <a:custGeom>
              <a:avLst/>
              <a:gdLst/>
              <a:ahLst/>
              <a:cxnLst/>
              <a:rect l="l" t="t" r="r" b="b"/>
              <a:pathLst>
                <a:path w="5525" h="3039" extrusionOk="0">
                  <a:moveTo>
                    <a:pt x="1327" y="0"/>
                  </a:moveTo>
                  <a:lnTo>
                    <a:pt x="1" y="1160"/>
                  </a:lnTo>
                  <a:lnTo>
                    <a:pt x="111" y="1271"/>
                  </a:lnTo>
                  <a:cubicBezTo>
                    <a:pt x="719" y="1989"/>
                    <a:pt x="1603" y="2514"/>
                    <a:pt x="2487" y="2790"/>
                  </a:cubicBezTo>
                  <a:lnTo>
                    <a:pt x="2625" y="2817"/>
                  </a:lnTo>
                  <a:lnTo>
                    <a:pt x="3067" y="1409"/>
                  </a:lnTo>
                  <a:lnTo>
                    <a:pt x="3177" y="1436"/>
                  </a:lnTo>
                  <a:cubicBezTo>
                    <a:pt x="3205" y="1436"/>
                    <a:pt x="3260" y="1464"/>
                    <a:pt x="3315" y="1464"/>
                  </a:cubicBezTo>
                  <a:lnTo>
                    <a:pt x="3453" y="1519"/>
                  </a:lnTo>
                  <a:cubicBezTo>
                    <a:pt x="3508" y="1519"/>
                    <a:pt x="3619" y="1547"/>
                    <a:pt x="3702" y="1547"/>
                  </a:cubicBezTo>
                  <a:lnTo>
                    <a:pt x="4448" y="1547"/>
                  </a:lnTo>
                  <a:cubicBezTo>
                    <a:pt x="4559" y="1525"/>
                    <a:pt x="4724" y="1520"/>
                    <a:pt x="4871" y="1476"/>
                  </a:cubicBezTo>
                  <a:lnTo>
                    <a:pt x="4871" y="1476"/>
                  </a:lnTo>
                  <a:lnTo>
                    <a:pt x="5153" y="2627"/>
                  </a:lnTo>
                  <a:lnTo>
                    <a:pt x="5153" y="2627"/>
                  </a:lnTo>
                  <a:cubicBezTo>
                    <a:pt x="4780" y="2712"/>
                    <a:pt x="4412" y="2734"/>
                    <a:pt x="4089" y="2734"/>
                  </a:cubicBezTo>
                  <a:cubicBezTo>
                    <a:pt x="3854" y="2734"/>
                    <a:pt x="3599" y="2714"/>
                    <a:pt x="3341" y="2692"/>
                  </a:cubicBezTo>
                  <a:lnTo>
                    <a:pt x="3341" y="2692"/>
                  </a:lnTo>
                  <a:lnTo>
                    <a:pt x="3460" y="1978"/>
                  </a:lnTo>
                  <a:lnTo>
                    <a:pt x="3460" y="1978"/>
                  </a:lnTo>
                  <a:cubicBezTo>
                    <a:pt x="3644" y="1999"/>
                    <a:pt x="3807" y="2016"/>
                    <a:pt x="4006" y="2016"/>
                  </a:cubicBezTo>
                  <a:cubicBezTo>
                    <a:pt x="4176" y="2016"/>
                    <a:pt x="4330" y="2016"/>
                    <a:pt x="4467" y="2004"/>
                  </a:cubicBezTo>
                  <a:lnTo>
                    <a:pt x="4467" y="2004"/>
                  </a:lnTo>
                  <a:lnTo>
                    <a:pt x="4509" y="2265"/>
                  </a:lnTo>
                  <a:lnTo>
                    <a:pt x="3647" y="2265"/>
                  </a:lnTo>
                  <a:lnTo>
                    <a:pt x="3647" y="2541"/>
                  </a:lnTo>
                  <a:lnTo>
                    <a:pt x="4558" y="2541"/>
                  </a:lnTo>
                  <a:lnTo>
                    <a:pt x="4696" y="2514"/>
                  </a:lnTo>
                  <a:lnTo>
                    <a:pt x="4834" y="2486"/>
                  </a:lnTo>
                  <a:lnTo>
                    <a:pt x="4724" y="1713"/>
                  </a:lnTo>
                  <a:lnTo>
                    <a:pt x="4586" y="1713"/>
                  </a:lnTo>
                  <a:cubicBezTo>
                    <a:pt x="4420" y="1740"/>
                    <a:pt x="4227" y="1740"/>
                    <a:pt x="4033" y="1740"/>
                  </a:cubicBezTo>
                  <a:cubicBezTo>
                    <a:pt x="3840" y="1740"/>
                    <a:pt x="3619" y="1740"/>
                    <a:pt x="3426" y="1685"/>
                  </a:cubicBezTo>
                  <a:lnTo>
                    <a:pt x="3288" y="1657"/>
                  </a:lnTo>
                  <a:lnTo>
                    <a:pt x="3067" y="2928"/>
                  </a:lnTo>
                  <a:lnTo>
                    <a:pt x="3205" y="2955"/>
                  </a:lnTo>
                  <a:cubicBezTo>
                    <a:pt x="3508" y="2983"/>
                    <a:pt x="3812" y="3038"/>
                    <a:pt x="4116" y="3038"/>
                  </a:cubicBezTo>
                  <a:cubicBezTo>
                    <a:pt x="4558" y="3038"/>
                    <a:pt x="4972" y="2955"/>
                    <a:pt x="5387" y="2845"/>
                  </a:cubicBezTo>
                  <a:lnTo>
                    <a:pt x="5525" y="2817"/>
                  </a:lnTo>
                  <a:lnTo>
                    <a:pt x="5110" y="1105"/>
                  </a:lnTo>
                  <a:lnTo>
                    <a:pt x="4972" y="1133"/>
                  </a:lnTo>
                  <a:cubicBezTo>
                    <a:pt x="4834" y="1160"/>
                    <a:pt x="4669" y="1188"/>
                    <a:pt x="4503" y="1243"/>
                  </a:cubicBezTo>
                  <a:lnTo>
                    <a:pt x="3812" y="1243"/>
                  </a:lnTo>
                  <a:cubicBezTo>
                    <a:pt x="3729" y="1243"/>
                    <a:pt x="3674" y="1188"/>
                    <a:pt x="3564" y="1188"/>
                  </a:cubicBezTo>
                  <a:lnTo>
                    <a:pt x="3426" y="1160"/>
                  </a:lnTo>
                  <a:cubicBezTo>
                    <a:pt x="3398" y="1160"/>
                    <a:pt x="3343" y="1160"/>
                    <a:pt x="3315" y="1133"/>
                  </a:cubicBezTo>
                  <a:lnTo>
                    <a:pt x="3067" y="1050"/>
                  </a:lnTo>
                  <a:lnTo>
                    <a:pt x="2928" y="1022"/>
                  </a:lnTo>
                  <a:lnTo>
                    <a:pt x="2497" y="2443"/>
                  </a:lnTo>
                  <a:lnTo>
                    <a:pt x="2497" y="2443"/>
                  </a:lnTo>
                  <a:cubicBezTo>
                    <a:pt x="1740" y="2178"/>
                    <a:pt x="1034" y="1738"/>
                    <a:pt x="494" y="1144"/>
                  </a:cubicBezTo>
                  <a:lnTo>
                    <a:pt x="494" y="1144"/>
                  </a:lnTo>
                  <a:lnTo>
                    <a:pt x="1375" y="330"/>
                  </a:lnTo>
                  <a:lnTo>
                    <a:pt x="1375" y="330"/>
                  </a:lnTo>
                  <a:cubicBezTo>
                    <a:pt x="1678" y="637"/>
                    <a:pt x="2033" y="918"/>
                    <a:pt x="2426" y="1099"/>
                  </a:cubicBezTo>
                  <a:lnTo>
                    <a:pt x="2426" y="1099"/>
                  </a:lnTo>
                  <a:lnTo>
                    <a:pt x="2130" y="1752"/>
                  </a:lnTo>
                  <a:lnTo>
                    <a:pt x="2130" y="1752"/>
                  </a:lnTo>
                  <a:cubicBezTo>
                    <a:pt x="1816" y="1603"/>
                    <a:pt x="1519" y="1397"/>
                    <a:pt x="1238" y="1185"/>
                  </a:cubicBezTo>
                  <a:lnTo>
                    <a:pt x="1238" y="1185"/>
                  </a:lnTo>
                  <a:lnTo>
                    <a:pt x="1332" y="1084"/>
                  </a:lnTo>
                  <a:lnTo>
                    <a:pt x="1332" y="1084"/>
                  </a:lnTo>
                  <a:cubicBezTo>
                    <a:pt x="1523" y="1230"/>
                    <a:pt x="1737" y="1366"/>
                    <a:pt x="1934" y="1519"/>
                  </a:cubicBezTo>
                  <a:lnTo>
                    <a:pt x="2100" y="1271"/>
                  </a:lnTo>
                  <a:cubicBezTo>
                    <a:pt x="1824" y="1133"/>
                    <a:pt x="1603" y="967"/>
                    <a:pt x="1382" y="746"/>
                  </a:cubicBezTo>
                  <a:lnTo>
                    <a:pt x="1271" y="635"/>
                  </a:lnTo>
                  <a:lnTo>
                    <a:pt x="774" y="1215"/>
                  </a:lnTo>
                  <a:lnTo>
                    <a:pt x="857" y="1326"/>
                  </a:lnTo>
                  <a:cubicBezTo>
                    <a:pt x="1216" y="1657"/>
                    <a:pt x="1630" y="1906"/>
                    <a:pt x="2072" y="2127"/>
                  </a:cubicBezTo>
                  <a:lnTo>
                    <a:pt x="2210" y="2210"/>
                  </a:lnTo>
                  <a:lnTo>
                    <a:pt x="2735" y="1022"/>
                  </a:lnTo>
                  <a:lnTo>
                    <a:pt x="2597" y="967"/>
                  </a:lnTo>
                  <a:cubicBezTo>
                    <a:pt x="2155" y="746"/>
                    <a:pt x="1741" y="470"/>
                    <a:pt x="1409" y="83"/>
                  </a:cubicBezTo>
                  <a:lnTo>
                    <a:pt x="13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8"/>
            <p:cNvSpPr/>
            <p:nvPr/>
          </p:nvSpPr>
          <p:spPr>
            <a:xfrm>
              <a:off x="5761975" y="1781025"/>
              <a:ext cx="59425" cy="143650"/>
            </a:xfrm>
            <a:custGeom>
              <a:avLst/>
              <a:gdLst/>
              <a:ahLst/>
              <a:cxnLst/>
              <a:rect l="l" t="t" r="r" b="b"/>
              <a:pathLst>
                <a:path w="2377" h="5746" extrusionOk="0">
                  <a:moveTo>
                    <a:pt x="747" y="1"/>
                  </a:moveTo>
                  <a:lnTo>
                    <a:pt x="691" y="139"/>
                  </a:lnTo>
                  <a:cubicBezTo>
                    <a:pt x="664" y="166"/>
                    <a:pt x="609" y="222"/>
                    <a:pt x="581" y="304"/>
                  </a:cubicBezTo>
                  <a:lnTo>
                    <a:pt x="526" y="470"/>
                  </a:lnTo>
                  <a:cubicBezTo>
                    <a:pt x="470" y="581"/>
                    <a:pt x="415" y="691"/>
                    <a:pt x="388" y="774"/>
                  </a:cubicBezTo>
                  <a:cubicBezTo>
                    <a:pt x="305" y="995"/>
                    <a:pt x="194" y="1243"/>
                    <a:pt x="167" y="1464"/>
                  </a:cubicBezTo>
                  <a:cubicBezTo>
                    <a:pt x="29" y="1934"/>
                    <a:pt x="1" y="2403"/>
                    <a:pt x="1" y="2901"/>
                  </a:cubicBezTo>
                  <a:lnTo>
                    <a:pt x="1" y="3039"/>
                  </a:lnTo>
                  <a:lnTo>
                    <a:pt x="1493" y="3039"/>
                  </a:lnTo>
                  <a:cubicBezTo>
                    <a:pt x="1495" y="3158"/>
                    <a:pt x="1500" y="3278"/>
                    <a:pt x="1520" y="3398"/>
                  </a:cubicBezTo>
                  <a:lnTo>
                    <a:pt x="1548" y="3536"/>
                  </a:lnTo>
                  <a:lnTo>
                    <a:pt x="1548" y="3619"/>
                  </a:lnTo>
                  <a:lnTo>
                    <a:pt x="1603" y="3674"/>
                  </a:lnTo>
                  <a:lnTo>
                    <a:pt x="1658" y="3923"/>
                  </a:lnTo>
                  <a:cubicBezTo>
                    <a:pt x="1754" y="4187"/>
                    <a:pt x="1872" y="4494"/>
                    <a:pt x="2010" y="4751"/>
                  </a:cubicBezTo>
                  <a:lnTo>
                    <a:pt x="2010" y="4751"/>
                  </a:lnTo>
                  <a:lnTo>
                    <a:pt x="925" y="5411"/>
                  </a:lnTo>
                  <a:lnTo>
                    <a:pt x="925" y="5411"/>
                  </a:lnTo>
                  <a:cubicBezTo>
                    <a:pt x="607" y="4881"/>
                    <a:pt x="412" y="4328"/>
                    <a:pt x="302" y="3736"/>
                  </a:cubicBezTo>
                  <a:lnTo>
                    <a:pt x="302" y="3736"/>
                  </a:lnTo>
                  <a:lnTo>
                    <a:pt x="1051" y="3619"/>
                  </a:lnTo>
                  <a:lnTo>
                    <a:pt x="1051" y="3674"/>
                  </a:lnTo>
                  <a:lnTo>
                    <a:pt x="1078" y="3757"/>
                  </a:lnTo>
                  <a:lnTo>
                    <a:pt x="1133" y="4061"/>
                  </a:lnTo>
                  <a:lnTo>
                    <a:pt x="1244" y="4364"/>
                  </a:lnTo>
                  <a:cubicBezTo>
                    <a:pt x="1244" y="4420"/>
                    <a:pt x="1271" y="4475"/>
                    <a:pt x="1327" y="4558"/>
                  </a:cubicBezTo>
                  <a:lnTo>
                    <a:pt x="1116" y="4655"/>
                  </a:lnTo>
                  <a:lnTo>
                    <a:pt x="1116" y="4655"/>
                  </a:lnTo>
                  <a:cubicBezTo>
                    <a:pt x="1102" y="4624"/>
                    <a:pt x="1090" y="4597"/>
                    <a:pt x="1078" y="4585"/>
                  </a:cubicBezTo>
                  <a:lnTo>
                    <a:pt x="968" y="4337"/>
                  </a:lnTo>
                  <a:cubicBezTo>
                    <a:pt x="912" y="4199"/>
                    <a:pt x="857" y="4033"/>
                    <a:pt x="830" y="3867"/>
                  </a:cubicBezTo>
                  <a:lnTo>
                    <a:pt x="553" y="3923"/>
                  </a:lnTo>
                  <a:cubicBezTo>
                    <a:pt x="581" y="4088"/>
                    <a:pt x="636" y="4282"/>
                    <a:pt x="691" y="4447"/>
                  </a:cubicBezTo>
                  <a:lnTo>
                    <a:pt x="702" y="4441"/>
                  </a:lnTo>
                  <a:lnTo>
                    <a:pt x="702" y="4441"/>
                  </a:lnTo>
                  <a:lnTo>
                    <a:pt x="802" y="4641"/>
                  </a:lnTo>
                  <a:cubicBezTo>
                    <a:pt x="830" y="4751"/>
                    <a:pt x="857" y="4834"/>
                    <a:pt x="912" y="4889"/>
                  </a:cubicBezTo>
                  <a:lnTo>
                    <a:pt x="968" y="5027"/>
                  </a:lnTo>
                  <a:lnTo>
                    <a:pt x="1686" y="4696"/>
                  </a:lnTo>
                  <a:lnTo>
                    <a:pt x="1548" y="4420"/>
                  </a:lnTo>
                  <a:cubicBezTo>
                    <a:pt x="1548" y="4364"/>
                    <a:pt x="1520" y="4337"/>
                    <a:pt x="1520" y="4282"/>
                  </a:cubicBezTo>
                  <a:cubicBezTo>
                    <a:pt x="1492" y="4171"/>
                    <a:pt x="1465" y="4061"/>
                    <a:pt x="1410" y="4005"/>
                  </a:cubicBezTo>
                  <a:lnTo>
                    <a:pt x="1354" y="3674"/>
                  </a:lnTo>
                  <a:lnTo>
                    <a:pt x="1354" y="3619"/>
                  </a:lnTo>
                  <a:lnTo>
                    <a:pt x="1354" y="3536"/>
                  </a:lnTo>
                  <a:lnTo>
                    <a:pt x="1327" y="3398"/>
                  </a:lnTo>
                  <a:lnTo>
                    <a:pt x="1271" y="3260"/>
                  </a:lnTo>
                  <a:lnTo>
                    <a:pt x="1" y="3453"/>
                  </a:lnTo>
                  <a:lnTo>
                    <a:pt x="29" y="3591"/>
                  </a:lnTo>
                  <a:cubicBezTo>
                    <a:pt x="139" y="4309"/>
                    <a:pt x="415" y="5000"/>
                    <a:pt x="802" y="5663"/>
                  </a:cubicBezTo>
                  <a:lnTo>
                    <a:pt x="857" y="5745"/>
                  </a:lnTo>
                  <a:lnTo>
                    <a:pt x="2376" y="4834"/>
                  </a:lnTo>
                  <a:lnTo>
                    <a:pt x="2321" y="4723"/>
                  </a:lnTo>
                  <a:cubicBezTo>
                    <a:pt x="2155" y="4447"/>
                    <a:pt x="2017" y="4171"/>
                    <a:pt x="1934" y="3867"/>
                  </a:cubicBezTo>
                  <a:lnTo>
                    <a:pt x="1879" y="3619"/>
                  </a:lnTo>
                  <a:lnTo>
                    <a:pt x="1879" y="3536"/>
                  </a:lnTo>
                  <a:lnTo>
                    <a:pt x="1879" y="3481"/>
                  </a:lnTo>
                  <a:lnTo>
                    <a:pt x="1824" y="3343"/>
                  </a:lnTo>
                  <a:cubicBezTo>
                    <a:pt x="1796" y="3204"/>
                    <a:pt x="1796" y="3039"/>
                    <a:pt x="1796" y="2845"/>
                  </a:cubicBezTo>
                  <a:lnTo>
                    <a:pt x="1796" y="2707"/>
                  </a:lnTo>
                  <a:lnTo>
                    <a:pt x="307" y="2707"/>
                  </a:lnTo>
                  <a:cubicBezTo>
                    <a:pt x="317" y="2311"/>
                    <a:pt x="374" y="1916"/>
                    <a:pt x="498" y="1520"/>
                  </a:cubicBezTo>
                  <a:cubicBezTo>
                    <a:pt x="526" y="1299"/>
                    <a:pt x="609" y="1105"/>
                    <a:pt x="691" y="857"/>
                  </a:cubicBezTo>
                  <a:cubicBezTo>
                    <a:pt x="719" y="746"/>
                    <a:pt x="802" y="636"/>
                    <a:pt x="830" y="525"/>
                  </a:cubicBezTo>
                  <a:lnTo>
                    <a:pt x="902" y="380"/>
                  </a:lnTo>
                  <a:lnTo>
                    <a:pt x="902" y="380"/>
                  </a:lnTo>
                  <a:lnTo>
                    <a:pt x="1898" y="964"/>
                  </a:lnTo>
                  <a:lnTo>
                    <a:pt x="1898" y="964"/>
                  </a:lnTo>
                  <a:cubicBezTo>
                    <a:pt x="1686" y="1337"/>
                    <a:pt x="1550" y="1760"/>
                    <a:pt x="1505" y="2172"/>
                  </a:cubicBezTo>
                  <a:lnTo>
                    <a:pt x="1505" y="2172"/>
                  </a:lnTo>
                  <a:lnTo>
                    <a:pt x="784" y="2112"/>
                  </a:lnTo>
                  <a:lnTo>
                    <a:pt x="784" y="2112"/>
                  </a:lnTo>
                  <a:cubicBezTo>
                    <a:pt x="822" y="1742"/>
                    <a:pt x="924" y="1390"/>
                    <a:pt x="1050" y="1055"/>
                  </a:cubicBezTo>
                  <a:lnTo>
                    <a:pt x="1050" y="1055"/>
                  </a:lnTo>
                  <a:lnTo>
                    <a:pt x="1225" y="1132"/>
                  </a:lnTo>
                  <a:lnTo>
                    <a:pt x="1225" y="1132"/>
                  </a:lnTo>
                  <a:cubicBezTo>
                    <a:pt x="1193" y="1234"/>
                    <a:pt x="1163" y="1342"/>
                    <a:pt x="1106" y="1437"/>
                  </a:cubicBezTo>
                  <a:cubicBezTo>
                    <a:pt x="1078" y="1575"/>
                    <a:pt x="1051" y="1713"/>
                    <a:pt x="995" y="1879"/>
                  </a:cubicBezTo>
                  <a:lnTo>
                    <a:pt x="1299" y="2072"/>
                  </a:lnTo>
                  <a:cubicBezTo>
                    <a:pt x="1354" y="1934"/>
                    <a:pt x="1382" y="1796"/>
                    <a:pt x="1410" y="1603"/>
                  </a:cubicBezTo>
                  <a:cubicBezTo>
                    <a:pt x="1492" y="1464"/>
                    <a:pt x="1520" y="1326"/>
                    <a:pt x="1575" y="1188"/>
                  </a:cubicBezTo>
                  <a:lnTo>
                    <a:pt x="1658" y="1050"/>
                  </a:lnTo>
                  <a:lnTo>
                    <a:pt x="940" y="746"/>
                  </a:lnTo>
                  <a:lnTo>
                    <a:pt x="857" y="884"/>
                  </a:lnTo>
                  <a:cubicBezTo>
                    <a:pt x="691" y="1326"/>
                    <a:pt x="553" y="1796"/>
                    <a:pt x="470" y="2265"/>
                  </a:cubicBezTo>
                  <a:lnTo>
                    <a:pt x="470" y="2403"/>
                  </a:lnTo>
                  <a:lnTo>
                    <a:pt x="1769" y="2542"/>
                  </a:lnTo>
                  <a:lnTo>
                    <a:pt x="1769" y="2403"/>
                  </a:lnTo>
                  <a:cubicBezTo>
                    <a:pt x="1824" y="1934"/>
                    <a:pt x="1962" y="1437"/>
                    <a:pt x="2211" y="1023"/>
                  </a:cubicBezTo>
                  <a:lnTo>
                    <a:pt x="2266" y="884"/>
                  </a:lnTo>
                  <a:lnTo>
                    <a:pt x="7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8"/>
            <p:cNvSpPr/>
            <p:nvPr/>
          </p:nvSpPr>
          <p:spPr>
            <a:xfrm>
              <a:off x="5790300" y="1717500"/>
              <a:ext cx="136725" cy="76675"/>
            </a:xfrm>
            <a:custGeom>
              <a:avLst/>
              <a:gdLst/>
              <a:ahLst/>
              <a:cxnLst/>
              <a:rect l="l" t="t" r="r" b="b"/>
              <a:pathLst>
                <a:path w="5469" h="3067" extrusionOk="0">
                  <a:moveTo>
                    <a:pt x="3922" y="1"/>
                  </a:moveTo>
                  <a:cubicBezTo>
                    <a:pt x="3674" y="1"/>
                    <a:pt x="3425" y="56"/>
                    <a:pt x="3177" y="83"/>
                  </a:cubicBezTo>
                  <a:cubicBezTo>
                    <a:pt x="3038" y="111"/>
                    <a:pt x="2956" y="139"/>
                    <a:pt x="2845" y="139"/>
                  </a:cubicBezTo>
                  <a:cubicBezTo>
                    <a:pt x="2735" y="194"/>
                    <a:pt x="2597" y="222"/>
                    <a:pt x="2486" y="249"/>
                  </a:cubicBezTo>
                  <a:lnTo>
                    <a:pt x="2348" y="277"/>
                  </a:lnTo>
                  <a:lnTo>
                    <a:pt x="2818" y="1713"/>
                  </a:lnTo>
                  <a:lnTo>
                    <a:pt x="2707" y="1741"/>
                  </a:lnTo>
                  <a:lnTo>
                    <a:pt x="2458" y="1851"/>
                  </a:lnTo>
                  <a:cubicBezTo>
                    <a:pt x="2431" y="1851"/>
                    <a:pt x="2403" y="1879"/>
                    <a:pt x="2348" y="1906"/>
                  </a:cubicBezTo>
                  <a:lnTo>
                    <a:pt x="2265" y="1989"/>
                  </a:lnTo>
                  <a:cubicBezTo>
                    <a:pt x="2182" y="2017"/>
                    <a:pt x="2127" y="2044"/>
                    <a:pt x="2044" y="2127"/>
                  </a:cubicBezTo>
                  <a:lnTo>
                    <a:pt x="1630" y="2431"/>
                  </a:lnTo>
                  <a:cubicBezTo>
                    <a:pt x="1526" y="2514"/>
                    <a:pt x="1439" y="2612"/>
                    <a:pt x="1343" y="2714"/>
                  </a:cubicBezTo>
                  <a:lnTo>
                    <a:pt x="1343" y="2714"/>
                  </a:lnTo>
                  <a:lnTo>
                    <a:pt x="428" y="1933"/>
                  </a:lnTo>
                  <a:lnTo>
                    <a:pt x="428" y="1933"/>
                  </a:lnTo>
                  <a:cubicBezTo>
                    <a:pt x="822" y="1492"/>
                    <a:pt x="1295" y="1115"/>
                    <a:pt x="1811" y="837"/>
                  </a:cubicBezTo>
                  <a:lnTo>
                    <a:pt x="1811" y="837"/>
                  </a:lnTo>
                  <a:lnTo>
                    <a:pt x="2116" y="1466"/>
                  </a:lnTo>
                  <a:lnTo>
                    <a:pt x="2116" y="1466"/>
                  </a:lnTo>
                  <a:cubicBezTo>
                    <a:pt x="1823" y="1630"/>
                    <a:pt x="1536" y="1789"/>
                    <a:pt x="1292" y="2003"/>
                  </a:cubicBezTo>
                  <a:lnTo>
                    <a:pt x="1292" y="2003"/>
                  </a:lnTo>
                  <a:lnTo>
                    <a:pt x="1155" y="1854"/>
                  </a:lnTo>
                  <a:lnTo>
                    <a:pt x="1155" y="1854"/>
                  </a:lnTo>
                  <a:cubicBezTo>
                    <a:pt x="1248" y="1771"/>
                    <a:pt x="1335" y="1671"/>
                    <a:pt x="1437" y="1630"/>
                  </a:cubicBezTo>
                  <a:lnTo>
                    <a:pt x="1630" y="1492"/>
                  </a:lnTo>
                  <a:lnTo>
                    <a:pt x="1851" y="1354"/>
                  </a:lnTo>
                  <a:lnTo>
                    <a:pt x="1713" y="1105"/>
                  </a:lnTo>
                  <a:lnTo>
                    <a:pt x="1492" y="1244"/>
                  </a:lnTo>
                  <a:lnTo>
                    <a:pt x="1298" y="1409"/>
                  </a:lnTo>
                  <a:cubicBezTo>
                    <a:pt x="1160" y="1520"/>
                    <a:pt x="1022" y="1658"/>
                    <a:pt x="857" y="1768"/>
                  </a:cubicBezTo>
                  <a:lnTo>
                    <a:pt x="774" y="1879"/>
                  </a:lnTo>
                  <a:lnTo>
                    <a:pt x="1326" y="2459"/>
                  </a:lnTo>
                  <a:lnTo>
                    <a:pt x="1437" y="2348"/>
                  </a:lnTo>
                  <a:cubicBezTo>
                    <a:pt x="1685" y="2072"/>
                    <a:pt x="2044" y="1824"/>
                    <a:pt x="2431" y="1658"/>
                  </a:cubicBezTo>
                  <a:lnTo>
                    <a:pt x="2569" y="1603"/>
                  </a:lnTo>
                  <a:lnTo>
                    <a:pt x="1961" y="415"/>
                  </a:lnTo>
                  <a:lnTo>
                    <a:pt x="1823" y="498"/>
                  </a:lnTo>
                  <a:cubicBezTo>
                    <a:pt x="1188" y="802"/>
                    <a:pt x="580" y="1271"/>
                    <a:pt x="111" y="1824"/>
                  </a:cubicBezTo>
                  <a:lnTo>
                    <a:pt x="0" y="1934"/>
                  </a:lnTo>
                  <a:lnTo>
                    <a:pt x="1354" y="3066"/>
                  </a:lnTo>
                  <a:lnTo>
                    <a:pt x="1464" y="2984"/>
                  </a:lnTo>
                  <a:cubicBezTo>
                    <a:pt x="1547" y="2845"/>
                    <a:pt x="1658" y="2735"/>
                    <a:pt x="1796" y="2624"/>
                  </a:cubicBezTo>
                  <a:cubicBezTo>
                    <a:pt x="1906" y="2514"/>
                    <a:pt x="2044" y="2431"/>
                    <a:pt x="2182" y="2321"/>
                  </a:cubicBezTo>
                  <a:cubicBezTo>
                    <a:pt x="2238" y="2293"/>
                    <a:pt x="2320" y="2238"/>
                    <a:pt x="2376" y="2183"/>
                  </a:cubicBezTo>
                  <a:lnTo>
                    <a:pt x="2469" y="2112"/>
                  </a:lnTo>
                  <a:lnTo>
                    <a:pt x="2469" y="2112"/>
                  </a:lnTo>
                  <a:lnTo>
                    <a:pt x="2486" y="2155"/>
                  </a:lnTo>
                  <a:cubicBezTo>
                    <a:pt x="2514" y="2155"/>
                    <a:pt x="2569" y="2100"/>
                    <a:pt x="2597" y="2072"/>
                  </a:cubicBezTo>
                  <a:lnTo>
                    <a:pt x="2790" y="1962"/>
                  </a:lnTo>
                  <a:lnTo>
                    <a:pt x="3038" y="1906"/>
                  </a:lnTo>
                  <a:lnTo>
                    <a:pt x="3177" y="1879"/>
                  </a:lnTo>
                  <a:lnTo>
                    <a:pt x="2703" y="459"/>
                  </a:lnTo>
                  <a:lnTo>
                    <a:pt x="2703" y="459"/>
                  </a:lnTo>
                  <a:lnTo>
                    <a:pt x="2900" y="387"/>
                  </a:lnTo>
                  <a:cubicBezTo>
                    <a:pt x="3011" y="360"/>
                    <a:pt x="3149" y="304"/>
                    <a:pt x="3259" y="304"/>
                  </a:cubicBezTo>
                  <a:cubicBezTo>
                    <a:pt x="3508" y="277"/>
                    <a:pt x="3701" y="249"/>
                    <a:pt x="3895" y="249"/>
                  </a:cubicBezTo>
                  <a:lnTo>
                    <a:pt x="4226" y="249"/>
                  </a:lnTo>
                  <a:cubicBezTo>
                    <a:pt x="4518" y="249"/>
                    <a:pt x="4831" y="271"/>
                    <a:pt x="5128" y="332"/>
                  </a:cubicBezTo>
                  <a:lnTo>
                    <a:pt x="5128" y="332"/>
                  </a:lnTo>
                  <a:lnTo>
                    <a:pt x="4865" y="1493"/>
                  </a:lnTo>
                  <a:lnTo>
                    <a:pt x="4865" y="1493"/>
                  </a:lnTo>
                  <a:cubicBezTo>
                    <a:pt x="4644" y="1464"/>
                    <a:pt x="4426" y="1464"/>
                    <a:pt x="4226" y="1464"/>
                  </a:cubicBezTo>
                  <a:cubicBezTo>
                    <a:pt x="4002" y="1464"/>
                    <a:pt x="3796" y="1483"/>
                    <a:pt x="3594" y="1504"/>
                  </a:cubicBezTo>
                  <a:lnTo>
                    <a:pt x="3594" y="1504"/>
                  </a:lnTo>
                  <a:lnTo>
                    <a:pt x="3451" y="768"/>
                  </a:lnTo>
                  <a:lnTo>
                    <a:pt x="3451" y="768"/>
                  </a:lnTo>
                  <a:cubicBezTo>
                    <a:pt x="3716" y="711"/>
                    <a:pt x="3995" y="691"/>
                    <a:pt x="4254" y="691"/>
                  </a:cubicBezTo>
                  <a:cubicBezTo>
                    <a:pt x="4343" y="691"/>
                    <a:pt x="4432" y="691"/>
                    <a:pt x="4522" y="699"/>
                  </a:cubicBezTo>
                  <a:lnTo>
                    <a:pt x="4522" y="699"/>
                  </a:lnTo>
                  <a:lnTo>
                    <a:pt x="4502" y="967"/>
                  </a:lnTo>
                  <a:lnTo>
                    <a:pt x="3922" y="967"/>
                  </a:lnTo>
                  <a:cubicBezTo>
                    <a:pt x="3839" y="967"/>
                    <a:pt x="3729" y="967"/>
                    <a:pt x="3674" y="995"/>
                  </a:cubicBezTo>
                  <a:lnTo>
                    <a:pt x="3701" y="1326"/>
                  </a:lnTo>
                  <a:cubicBezTo>
                    <a:pt x="3784" y="1326"/>
                    <a:pt x="3839" y="1326"/>
                    <a:pt x="3922" y="1299"/>
                  </a:cubicBezTo>
                  <a:lnTo>
                    <a:pt x="4696" y="1299"/>
                  </a:lnTo>
                  <a:lnTo>
                    <a:pt x="4779" y="498"/>
                  </a:lnTo>
                  <a:lnTo>
                    <a:pt x="4640" y="498"/>
                  </a:lnTo>
                  <a:cubicBezTo>
                    <a:pt x="4502" y="498"/>
                    <a:pt x="4337" y="470"/>
                    <a:pt x="4199" y="470"/>
                  </a:cubicBezTo>
                  <a:cubicBezTo>
                    <a:pt x="3839" y="470"/>
                    <a:pt x="3536" y="498"/>
                    <a:pt x="3177" y="553"/>
                  </a:cubicBezTo>
                  <a:lnTo>
                    <a:pt x="3038" y="608"/>
                  </a:lnTo>
                  <a:lnTo>
                    <a:pt x="3315" y="1879"/>
                  </a:lnTo>
                  <a:lnTo>
                    <a:pt x="3453" y="1851"/>
                  </a:lnTo>
                  <a:cubicBezTo>
                    <a:pt x="3701" y="1796"/>
                    <a:pt x="3950" y="1768"/>
                    <a:pt x="4199" y="1768"/>
                  </a:cubicBezTo>
                  <a:cubicBezTo>
                    <a:pt x="4419" y="1768"/>
                    <a:pt x="4696" y="1796"/>
                    <a:pt x="4944" y="1851"/>
                  </a:cubicBezTo>
                  <a:lnTo>
                    <a:pt x="5082" y="1879"/>
                  </a:lnTo>
                  <a:lnTo>
                    <a:pt x="5469" y="139"/>
                  </a:lnTo>
                  <a:lnTo>
                    <a:pt x="5331" y="111"/>
                  </a:lnTo>
                  <a:cubicBezTo>
                    <a:pt x="4972" y="56"/>
                    <a:pt x="4613" y="1"/>
                    <a:pt x="4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8"/>
            <p:cNvSpPr/>
            <p:nvPr/>
          </p:nvSpPr>
          <p:spPr>
            <a:xfrm>
              <a:off x="5927700" y="1729925"/>
              <a:ext cx="100850" cy="115350"/>
            </a:xfrm>
            <a:custGeom>
              <a:avLst/>
              <a:gdLst/>
              <a:ahLst/>
              <a:cxnLst/>
              <a:rect l="l" t="t" r="r" b="b"/>
              <a:pathLst>
                <a:path w="4034" h="4614" extrusionOk="0">
                  <a:moveTo>
                    <a:pt x="2820" y="2933"/>
                  </a:moveTo>
                  <a:lnTo>
                    <a:pt x="2901" y="3094"/>
                  </a:lnTo>
                  <a:lnTo>
                    <a:pt x="2956" y="3287"/>
                  </a:lnTo>
                  <a:cubicBezTo>
                    <a:pt x="3011" y="3315"/>
                    <a:pt x="3011" y="3370"/>
                    <a:pt x="3039" y="3453"/>
                  </a:cubicBezTo>
                  <a:lnTo>
                    <a:pt x="3149" y="3757"/>
                  </a:lnTo>
                  <a:lnTo>
                    <a:pt x="3177" y="3978"/>
                  </a:lnTo>
                  <a:lnTo>
                    <a:pt x="2973" y="4009"/>
                  </a:lnTo>
                  <a:lnTo>
                    <a:pt x="2973" y="4009"/>
                  </a:lnTo>
                  <a:cubicBezTo>
                    <a:pt x="2895" y="3744"/>
                    <a:pt x="2798" y="3468"/>
                    <a:pt x="2680" y="3232"/>
                  </a:cubicBezTo>
                  <a:lnTo>
                    <a:pt x="2408" y="3158"/>
                  </a:lnTo>
                  <a:lnTo>
                    <a:pt x="2408" y="3158"/>
                  </a:lnTo>
                  <a:lnTo>
                    <a:pt x="2820" y="2933"/>
                  </a:lnTo>
                  <a:close/>
                  <a:moveTo>
                    <a:pt x="2956" y="2105"/>
                  </a:moveTo>
                  <a:cubicBezTo>
                    <a:pt x="3431" y="2788"/>
                    <a:pt x="3707" y="3557"/>
                    <a:pt x="3823" y="4351"/>
                  </a:cubicBezTo>
                  <a:lnTo>
                    <a:pt x="3823" y="4351"/>
                  </a:lnTo>
                  <a:lnTo>
                    <a:pt x="2598" y="4465"/>
                  </a:lnTo>
                  <a:lnTo>
                    <a:pt x="2598" y="4465"/>
                  </a:lnTo>
                  <a:cubicBezTo>
                    <a:pt x="2522" y="4059"/>
                    <a:pt x="2403" y="3642"/>
                    <a:pt x="2200" y="3273"/>
                  </a:cubicBezTo>
                  <a:lnTo>
                    <a:pt x="2200" y="3273"/>
                  </a:lnTo>
                  <a:lnTo>
                    <a:pt x="2386" y="3170"/>
                  </a:lnTo>
                  <a:lnTo>
                    <a:pt x="2386" y="3170"/>
                  </a:lnTo>
                  <a:cubicBezTo>
                    <a:pt x="2518" y="3438"/>
                    <a:pt x="2598" y="3682"/>
                    <a:pt x="2652" y="3978"/>
                  </a:cubicBezTo>
                  <a:lnTo>
                    <a:pt x="2707" y="4116"/>
                  </a:lnTo>
                  <a:lnTo>
                    <a:pt x="2837" y="4082"/>
                  </a:lnTo>
                  <a:lnTo>
                    <a:pt x="2837" y="4082"/>
                  </a:lnTo>
                  <a:lnTo>
                    <a:pt x="2873" y="4171"/>
                  </a:lnTo>
                  <a:lnTo>
                    <a:pt x="3011" y="4144"/>
                  </a:lnTo>
                  <a:cubicBezTo>
                    <a:pt x="3002" y="4111"/>
                    <a:pt x="2993" y="4078"/>
                    <a:pt x="2983" y="4044"/>
                  </a:cubicBezTo>
                  <a:lnTo>
                    <a:pt x="2983" y="4044"/>
                  </a:lnTo>
                  <a:lnTo>
                    <a:pt x="3453" y="3923"/>
                  </a:lnTo>
                  <a:lnTo>
                    <a:pt x="3315" y="3453"/>
                  </a:lnTo>
                  <a:cubicBezTo>
                    <a:pt x="3287" y="3315"/>
                    <a:pt x="3260" y="3205"/>
                    <a:pt x="3204" y="3094"/>
                  </a:cubicBezTo>
                  <a:cubicBezTo>
                    <a:pt x="3177" y="3067"/>
                    <a:pt x="3177" y="3011"/>
                    <a:pt x="3149" y="2928"/>
                  </a:cubicBezTo>
                  <a:lnTo>
                    <a:pt x="3066" y="2763"/>
                  </a:lnTo>
                  <a:lnTo>
                    <a:pt x="3011" y="2597"/>
                  </a:lnTo>
                  <a:lnTo>
                    <a:pt x="2984" y="2514"/>
                  </a:lnTo>
                  <a:lnTo>
                    <a:pt x="2928" y="2459"/>
                  </a:lnTo>
                  <a:lnTo>
                    <a:pt x="2873" y="2348"/>
                  </a:lnTo>
                  <a:lnTo>
                    <a:pt x="1852" y="2910"/>
                  </a:lnTo>
                  <a:lnTo>
                    <a:pt x="1852" y="2910"/>
                  </a:lnTo>
                  <a:lnTo>
                    <a:pt x="2956" y="2105"/>
                  </a:lnTo>
                  <a:close/>
                  <a:moveTo>
                    <a:pt x="663" y="1"/>
                  </a:moveTo>
                  <a:lnTo>
                    <a:pt x="1" y="1630"/>
                  </a:lnTo>
                  <a:lnTo>
                    <a:pt x="139" y="1686"/>
                  </a:lnTo>
                  <a:cubicBezTo>
                    <a:pt x="443" y="1824"/>
                    <a:pt x="719" y="1962"/>
                    <a:pt x="967" y="2183"/>
                  </a:cubicBezTo>
                  <a:lnTo>
                    <a:pt x="1078" y="2238"/>
                  </a:lnTo>
                  <a:lnTo>
                    <a:pt x="1161" y="2321"/>
                  </a:lnTo>
                  <a:cubicBezTo>
                    <a:pt x="1243" y="2376"/>
                    <a:pt x="1299" y="2404"/>
                    <a:pt x="1354" y="2487"/>
                  </a:cubicBezTo>
                  <a:cubicBezTo>
                    <a:pt x="1437" y="2625"/>
                    <a:pt x="1575" y="2735"/>
                    <a:pt x="1658" y="2873"/>
                  </a:cubicBezTo>
                  <a:lnTo>
                    <a:pt x="1713" y="3011"/>
                  </a:lnTo>
                  <a:lnTo>
                    <a:pt x="1773" y="2968"/>
                  </a:lnTo>
                  <a:lnTo>
                    <a:pt x="1823" y="3094"/>
                  </a:lnTo>
                  <a:cubicBezTo>
                    <a:pt x="2072" y="3508"/>
                    <a:pt x="2238" y="4006"/>
                    <a:pt x="2265" y="4475"/>
                  </a:cubicBezTo>
                  <a:lnTo>
                    <a:pt x="2265" y="4613"/>
                  </a:lnTo>
                  <a:lnTo>
                    <a:pt x="2486" y="4592"/>
                  </a:lnTo>
                  <a:lnTo>
                    <a:pt x="2486" y="4592"/>
                  </a:lnTo>
                  <a:lnTo>
                    <a:pt x="2486" y="4613"/>
                  </a:lnTo>
                  <a:lnTo>
                    <a:pt x="2624" y="4613"/>
                  </a:lnTo>
                  <a:cubicBezTo>
                    <a:pt x="2623" y="4602"/>
                    <a:pt x="2621" y="4591"/>
                    <a:pt x="2619" y="4580"/>
                  </a:cubicBezTo>
                  <a:lnTo>
                    <a:pt x="2619" y="4580"/>
                  </a:lnTo>
                  <a:lnTo>
                    <a:pt x="3839" y="4466"/>
                  </a:lnTo>
                  <a:lnTo>
                    <a:pt x="3839" y="4466"/>
                  </a:lnTo>
                  <a:cubicBezTo>
                    <a:pt x="3839" y="4469"/>
                    <a:pt x="3839" y="4472"/>
                    <a:pt x="3840" y="4475"/>
                  </a:cubicBezTo>
                  <a:lnTo>
                    <a:pt x="3978" y="4475"/>
                  </a:lnTo>
                  <a:lnTo>
                    <a:pt x="3978" y="4453"/>
                  </a:lnTo>
                  <a:lnTo>
                    <a:pt x="3978" y="4453"/>
                  </a:lnTo>
                  <a:lnTo>
                    <a:pt x="4033" y="4447"/>
                  </a:lnTo>
                  <a:lnTo>
                    <a:pt x="4033" y="4309"/>
                  </a:lnTo>
                  <a:cubicBezTo>
                    <a:pt x="3923" y="3370"/>
                    <a:pt x="3591" y="2459"/>
                    <a:pt x="3011" y="1686"/>
                  </a:cubicBezTo>
                  <a:lnTo>
                    <a:pt x="2928" y="1575"/>
                  </a:lnTo>
                  <a:lnTo>
                    <a:pt x="1715" y="2478"/>
                  </a:lnTo>
                  <a:lnTo>
                    <a:pt x="1715" y="2478"/>
                  </a:lnTo>
                  <a:cubicBezTo>
                    <a:pt x="1623" y="2362"/>
                    <a:pt x="1522" y="2289"/>
                    <a:pt x="1437" y="2183"/>
                  </a:cubicBezTo>
                  <a:cubicBezTo>
                    <a:pt x="1382" y="2100"/>
                    <a:pt x="1299" y="2072"/>
                    <a:pt x="1271" y="1989"/>
                  </a:cubicBezTo>
                  <a:lnTo>
                    <a:pt x="1161" y="1934"/>
                  </a:lnTo>
                  <a:lnTo>
                    <a:pt x="1092" y="1865"/>
                  </a:lnTo>
                  <a:lnTo>
                    <a:pt x="1105" y="1851"/>
                  </a:lnTo>
                  <a:cubicBezTo>
                    <a:pt x="868" y="1637"/>
                    <a:pt x="610" y="1526"/>
                    <a:pt x="331" y="1411"/>
                  </a:cubicBezTo>
                  <a:lnTo>
                    <a:pt x="331" y="1411"/>
                  </a:lnTo>
                  <a:lnTo>
                    <a:pt x="768" y="318"/>
                  </a:lnTo>
                  <a:lnTo>
                    <a:pt x="768" y="318"/>
                  </a:lnTo>
                  <a:cubicBezTo>
                    <a:pt x="1316" y="563"/>
                    <a:pt x="1804" y="869"/>
                    <a:pt x="2234" y="1271"/>
                  </a:cubicBezTo>
                  <a:lnTo>
                    <a:pt x="2234" y="1271"/>
                  </a:lnTo>
                  <a:lnTo>
                    <a:pt x="1727" y="1758"/>
                  </a:lnTo>
                  <a:lnTo>
                    <a:pt x="1727" y="1758"/>
                  </a:lnTo>
                  <a:cubicBezTo>
                    <a:pt x="1481" y="1530"/>
                    <a:pt x="1205" y="1335"/>
                    <a:pt x="925" y="1174"/>
                  </a:cubicBezTo>
                  <a:lnTo>
                    <a:pt x="925" y="1174"/>
                  </a:lnTo>
                  <a:lnTo>
                    <a:pt x="1023" y="995"/>
                  </a:lnTo>
                  <a:lnTo>
                    <a:pt x="1133" y="1078"/>
                  </a:lnTo>
                  <a:cubicBezTo>
                    <a:pt x="1216" y="1133"/>
                    <a:pt x="1271" y="1161"/>
                    <a:pt x="1354" y="1216"/>
                  </a:cubicBezTo>
                  <a:lnTo>
                    <a:pt x="1547" y="1382"/>
                  </a:lnTo>
                  <a:lnTo>
                    <a:pt x="1658" y="1437"/>
                  </a:lnTo>
                  <a:lnTo>
                    <a:pt x="1768" y="1520"/>
                  </a:lnTo>
                  <a:lnTo>
                    <a:pt x="1934" y="1299"/>
                  </a:lnTo>
                  <a:lnTo>
                    <a:pt x="1823" y="1244"/>
                  </a:lnTo>
                  <a:lnTo>
                    <a:pt x="1713" y="1161"/>
                  </a:lnTo>
                  <a:lnTo>
                    <a:pt x="1536" y="1034"/>
                  </a:lnTo>
                  <a:lnTo>
                    <a:pt x="1536" y="1034"/>
                  </a:lnTo>
                  <a:lnTo>
                    <a:pt x="1547" y="1023"/>
                  </a:lnTo>
                  <a:cubicBezTo>
                    <a:pt x="1492" y="967"/>
                    <a:pt x="1382" y="940"/>
                    <a:pt x="1299" y="885"/>
                  </a:cubicBezTo>
                  <a:lnTo>
                    <a:pt x="1105" y="747"/>
                  </a:lnTo>
                  <a:lnTo>
                    <a:pt x="967" y="691"/>
                  </a:lnTo>
                  <a:lnTo>
                    <a:pt x="581" y="1382"/>
                  </a:lnTo>
                  <a:lnTo>
                    <a:pt x="719" y="1437"/>
                  </a:lnTo>
                  <a:cubicBezTo>
                    <a:pt x="1078" y="1658"/>
                    <a:pt x="1409" y="1907"/>
                    <a:pt x="1685" y="2183"/>
                  </a:cubicBezTo>
                  <a:lnTo>
                    <a:pt x="1796" y="2266"/>
                  </a:lnTo>
                  <a:lnTo>
                    <a:pt x="2735" y="1382"/>
                  </a:lnTo>
                  <a:lnTo>
                    <a:pt x="2624" y="1271"/>
                  </a:lnTo>
                  <a:cubicBezTo>
                    <a:pt x="2100" y="747"/>
                    <a:pt x="1492" y="332"/>
                    <a:pt x="802" y="56"/>
                  </a:cubicBezTo>
                  <a:lnTo>
                    <a:pt x="6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8"/>
            <p:cNvSpPr/>
            <p:nvPr/>
          </p:nvSpPr>
          <p:spPr>
            <a:xfrm>
              <a:off x="5831025" y="1787250"/>
              <a:ext cx="127775" cy="127750"/>
            </a:xfrm>
            <a:custGeom>
              <a:avLst/>
              <a:gdLst/>
              <a:ahLst/>
              <a:cxnLst/>
              <a:rect l="l" t="t" r="r" b="b"/>
              <a:pathLst>
                <a:path w="5111" h="5110" extrusionOk="0">
                  <a:moveTo>
                    <a:pt x="2570" y="0"/>
                  </a:moveTo>
                  <a:cubicBezTo>
                    <a:pt x="1133" y="0"/>
                    <a:pt x="1" y="1160"/>
                    <a:pt x="1" y="2569"/>
                  </a:cubicBezTo>
                  <a:cubicBezTo>
                    <a:pt x="1" y="3977"/>
                    <a:pt x="1133" y="5110"/>
                    <a:pt x="2570" y="5110"/>
                  </a:cubicBezTo>
                  <a:cubicBezTo>
                    <a:pt x="3978" y="5110"/>
                    <a:pt x="5110" y="3977"/>
                    <a:pt x="5110" y="2569"/>
                  </a:cubicBezTo>
                  <a:cubicBezTo>
                    <a:pt x="5110" y="1160"/>
                    <a:pt x="3978" y="0"/>
                    <a:pt x="257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 name="Google Shape;1359;p58"/>
          <p:cNvGrpSpPr/>
          <p:nvPr/>
        </p:nvGrpSpPr>
        <p:grpSpPr>
          <a:xfrm>
            <a:off x="932405" y="115534"/>
            <a:ext cx="598200" cy="1694087"/>
            <a:chOff x="6710700" y="1076975"/>
            <a:chExt cx="531025" cy="1503850"/>
          </a:xfrm>
        </p:grpSpPr>
        <p:sp>
          <p:nvSpPr>
            <p:cNvPr id="1360" name="Google Shape;1360;p58"/>
            <p:cNvSpPr/>
            <p:nvPr/>
          </p:nvSpPr>
          <p:spPr>
            <a:xfrm>
              <a:off x="6959275" y="1076975"/>
              <a:ext cx="25575" cy="346150"/>
            </a:xfrm>
            <a:custGeom>
              <a:avLst/>
              <a:gdLst/>
              <a:ahLst/>
              <a:cxnLst/>
              <a:rect l="l" t="t" r="r" b="b"/>
              <a:pathLst>
                <a:path w="1023" h="13846" extrusionOk="0">
                  <a:moveTo>
                    <a:pt x="451" y="0"/>
                  </a:moveTo>
                  <a:cubicBezTo>
                    <a:pt x="359" y="0"/>
                    <a:pt x="275" y="57"/>
                    <a:pt x="250" y="184"/>
                  </a:cubicBezTo>
                  <a:cubicBezTo>
                    <a:pt x="1" y="1344"/>
                    <a:pt x="29" y="2532"/>
                    <a:pt x="29" y="3747"/>
                  </a:cubicBezTo>
                  <a:cubicBezTo>
                    <a:pt x="29" y="3918"/>
                    <a:pt x="29" y="3989"/>
                    <a:pt x="28" y="3989"/>
                  </a:cubicBezTo>
                  <a:cubicBezTo>
                    <a:pt x="28" y="3989"/>
                    <a:pt x="26" y="2373"/>
                    <a:pt x="11" y="2373"/>
                  </a:cubicBezTo>
                  <a:cubicBezTo>
                    <a:pt x="9" y="2373"/>
                    <a:pt x="5" y="2444"/>
                    <a:pt x="1" y="2615"/>
                  </a:cubicBezTo>
                  <a:lnTo>
                    <a:pt x="1" y="9547"/>
                  </a:lnTo>
                  <a:lnTo>
                    <a:pt x="1" y="11508"/>
                  </a:lnTo>
                  <a:cubicBezTo>
                    <a:pt x="1" y="12199"/>
                    <a:pt x="1" y="12862"/>
                    <a:pt x="84" y="13524"/>
                  </a:cubicBezTo>
                  <a:cubicBezTo>
                    <a:pt x="125" y="13742"/>
                    <a:pt x="292" y="13846"/>
                    <a:pt x="462" y="13846"/>
                  </a:cubicBezTo>
                  <a:cubicBezTo>
                    <a:pt x="638" y="13846"/>
                    <a:pt x="815" y="13735"/>
                    <a:pt x="857" y="13524"/>
                  </a:cubicBezTo>
                  <a:cubicBezTo>
                    <a:pt x="1023" y="12364"/>
                    <a:pt x="968" y="11204"/>
                    <a:pt x="968" y="10017"/>
                  </a:cubicBezTo>
                  <a:lnTo>
                    <a:pt x="968" y="6537"/>
                  </a:lnTo>
                  <a:cubicBezTo>
                    <a:pt x="968" y="4189"/>
                    <a:pt x="968" y="6509"/>
                    <a:pt x="940" y="4161"/>
                  </a:cubicBezTo>
                  <a:cubicBezTo>
                    <a:pt x="940" y="3499"/>
                    <a:pt x="940" y="2836"/>
                    <a:pt x="885" y="2173"/>
                  </a:cubicBezTo>
                  <a:cubicBezTo>
                    <a:pt x="885" y="1841"/>
                    <a:pt x="885" y="1538"/>
                    <a:pt x="857" y="1179"/>
                  </a:cubicBezTo>
                  <a:cubicBezTo>
                    <a:pt x="830" y="847"/>
                    <a:pt x="774" y="543"/>
                    <a:pt x="719" y="212"/>
                  </a:cubicBezTo>
                  <a:cubicBezTo>
                    <a:pt x="674" y="78"/>
                    <a:pt x="557" y="0"/>
                    <a:pt x="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8"/>
            <p:cNvSpPr/>
            <p:nvPr/>
          </p:nvSpPr>
          <p:spPr>
            <a:xfrm>
              <a:off x="6897825" y="1236925"/>
              <a:ext cx="147750" cy="141550"/>
            </a:xfrm>
            <a:custGeom>
              <a:avLst/>
              <a:gdLst/>
              <a:ahLst/>
              <a:cxnLst/>
              <a:rect l="l" t="t" r="r" b="b"/>
              <a:pathLst>
                <a:path w="5910" h="5662" extrusionOk="0">
                  <a:moveTo>
                    <a:pt x="2850" y="1"/>
                  </a:moveTo>
                  <a:cubicBezTo>
                    <a:pt x="2848" y="1"/>
                    <a:pt x="2847" y="1"/>
                    <a:pt x="2846" y="1"/>
                  </a:cubicBezTo>
                  <a:cubicBezTo>
                    <a:pt x="2597" y="28"/>
                    <a:pt x="1" y="5110"/>
                    <a:pt x="1" y="5110"/>
                  </a:cubicBezTo>
                  <a:cubicBezTo>
                    <a:pt x="207" y="5449"/>
                    <a:pt x="1878" y="5662"/>
                    <a:pt x="3386" y="5662"/>
                  </a:cubicBezTo>
                  <a:cubicBezTo>
                    <a:pt x="4711" y="5662"/>
                    <a:pt x="5910" y="5497"/>
                    <a:pt x="5884" y="5110"/>
                  </a:cubicBezTo>
                  <a:cubicBezTo>
                    <a:pt x="5801" y="4312"/>
                    <a:pt x="3303" y="1"/>
                    <a:pt x="2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8"/>
            <p:cNvSpPr/>
            <p:nvPr/>
          </p:nvSpPr>
          <p:spPr>
            <a:xfrm>
              <a:off x="6893000" y="1361425"/>
              <a:ext cx="156775" cy="48850"/>
            </a:xfrm>
            <a:custGeom>
              <a:avLst/>
              <a:gdLst/>
              <a:ahLst/>
              <a:cxnLst/>
              <a:rect l="l" t="t" r="r" b="b"/>
              <a:pathLst>
                <a:path w="6271" h="1954" extrusionOk="0">
                  <a:moveTo>
                    <a:pt x="4063" y="1"/>
                  </a:moveTo>
                  <a:cubicBezTo>
                    <a:pt x="2412" y="1"/>
                    <a:pt x="329" y="96"/>
                    <a:pt x="194" y="130"/>
                  </a:cubicBezTo>
                  <a:cubicBezTo>
                    <a:pt x="1" y="213"/>
                    <a:pt x="1" y="1870"/>
                    <a:pt x="1" y="1870"/>
                  </a:cubicBezTo>
                  <a:lnTo>
                    <a:pt x="6242" y="1953"/>
                  </a:lnTo>
                  <a:cubicBezTo>
                    <a:pt x="6242" y="1953"/>
                    <a:pt x="6270" y="489"/>
                    <a:pt x="6077" y="158"/>
                  </a:cubicBezTo>
                  <a:cubicBezTo>
                    <a:pt x="5991" y="40"/>
                    <a:pt x="5115" y="1"/>
                    <a:pt x="4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8"/>
            <p:cNvSpPr/>
            <p:nvPr/>
          </p:nvSpPr>
          <p:spPr>
            <a:xfrm>
              <a:off x="6794950" y="1383375"/>
              <a:ext cx="370825" cy="69700"/>
            </a:xfrm>
            <a:custGeom>
              <a:avLst/>
              <a:gdLst/>
              <a:ahLst/>
              <a:cxnLst/>
              <a:rect l="l" t="t" r="r" b="b"/>
              <a:pathLst>
                <a:path w="14833" h="2788" extrusionOk="0">
                  <a:moveTo>
                    <a:pt x="9997" y="0"/>
                  </a:moveTo>
                  <a:cubicBezTo>
                    <a:pt x="6157" y="0"/>
                    <a:pt x="1141" y="232"/>
                    <a:pt x="829" y="302"/>
                  </a:cubicBezTo>
                  <a:cubicBezTo>
                    <a:pt x="360" y="440"/>
                    <a:pt x="1" y="2705"/>
                    <a:pt x="111" y="2787"/>
                  </a:cubicBezTo>
                  <a:lnTo>
                    <a:pt x="14777" y="2567"/>
                  </a:lnTo>
                  <a:cubicBezTo>
                    <a:pt x="14777" y="2567"/>
                    <a:pt x="14832" y="799"/>
                    <a:pt x="14363" y="329"/>
                  </a:cubicBezTo>
                  <a:cubicBezTo>
                    <a:pt x="14146" y="82"/>
                    <a:pt x="12280" y="0"/>
                    <a:pt x="99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8"/>
            <p:cNvSpPr/>
            <p:nvPr/>
          </p:nvSpPr>
          <p:spPr>
            <a:xfrm>
              <a:off x="6756275" y="1950425"/>
              <a:ext cx="447475" cy="99975"/>
            </a:xfrm>
            <a:custGeom>
              <a:avLst/>
              <a:gdLst/>
              <a:ahLst/>
              <a:cxnLst/>
              <a:rect l="l" t="t" r="r" b="b"/>
              <a:pathLst>
                <a:path w="17899" h="3999" extrusionOk="0">
                  <a:moveTo>
                    <a:pt x="7664" y="1"/>
                  </a:moveTo>
                  <a:cubicBezTo>
                    <a:pt x="4259" y="1"/>
                    <a:pt x="1073" y="118"/>
                    <a:pt x="84" y="516"/>
                  </a:cubicBezTo>
                  <a:cubicBezTo>
                    <a:pt x="84" y="516"/>
                    <a:pt x="1" y="1068"/>
                    <a:pt x="28" y="1704"/>
                  </a:cubicBezTo>
                  <a:cubicBezTo>
                    <a:pt x="56" y="2146"/>
                    <a:pt x="139" y="2588"/>
                    <a:pt x="305" y="2919"/>
                  </a:cubicBezTo>
                  <a:cubicBezTo>
                    <a:pt x="388" y="3002"/>
                    <a:pt x="443" y="3112"/>
                    <a:pt x="526" y="3195"/>
                  </a:cubicBezTo>
                  <a:cubicBezTo>
                    <a:pt x="1204" y="3770"/>
                    <a:pt x="3784" y="3998"/>
                    <a:pt x="8263" y="3998"/>
                  </a:cubicBezTo>
                  <a:cubicBezTo>
                    <a:pt x="8522" y="3998"/>
                    <a:pt x="8788" y="3998"/>
                    <a:pt x="9060" y="3996"/>
                  </a:cubicBezTo>
                  <a:cubicBezTo>
                    <a:pt x="14032" y="3913"/>
                    <a:pt x="15992" y="3941"/>
                    <a:pt x="16987" y="3471"/>
                  </a:cubicBezTo>
                  <a:cubicBezTo>
                    <a:pt x="17567" y="3140"/>
                    <a:pt x="17788" y="2090"/>
                    <a:pt x="17843" y="1262"/>
                  </a:cubicBezTo>
                  <a:cubicBezTo>
                    <a:pt x="17898" y="1041"/>
                    <a:pt x="17898" y="848"/>
                    <a:pt x="17898" y="682"/>
                  </a:cubicBezTo>
                  <a:cubicBezTo>
                    <a:pt x="17898" y="378"/>
                    <a:pt x="17843" y="240"/>
                    <a:pt x="17843" y="240"/>
                  </a:cubicBezTo>
                  <a:cubicBezTo>
                    <a:pt x="17843" y="240"/>
                    <a:pt x="12529" y="1"/>
                    <a:pt x="7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8"/>
            <p:cNvSpPr/>
            <p:nvPr/>
          </p:nvSpPr>
          <p:spPr>
            <a:xfrm>
              <a:off x="6756275" y="1949750"/>
              <a:ext cx="448150" cy="43025"/>
            </a:xfrm>
            <a:custGeom>
              <a:avLst/>
              <a:gdLst/>
              <a:ahLst/>
              <a:cxnLst/>
              <a:rect l="l" t="t" r="r" b="b"/>
              <a:pathLst>
                <a:path w="17926" h="1721" extrusionOk="0">
                  <a:moveTo>
                    <a:pt x="7664" y="0"/>
                  </a:moveTo>
                  <a:cubicBezTo>
                    <a:pt x="4259" y="0"/>
                    <a:pt x="1073" y="117"/>
                    <a:pt x="84" y="515"/>
                  </a:cubicBezTo>
                  <a:cubicBezTo>
                    <a:pt x="84" y="515"/>
                    <a:pt x="1" y="1068"/>
                    <a:pt x="28" y="1703"/>
                  </a:cubicBezTo>
                  <a:cubicBezTo>
                    <a:pt x="799" y="1711"/>
                    <a:pt x="2154" y="1720"/>
                    <a:pt x="3803" y="1720"/>
                  </a:cubicBezTo>
                  <a:cubicBezTo>
                    <a:pt x="8239" y="1720"/>
                    <a:pt x="14803" y="1651"/>
                    <a:pt x="17843" y="1289"/>
                  </a:cubicBezTo>
                  <a:cubicBezTo>
                    <a:pt x="17926" y="736"/>
                    <a:pt x="17843" y="239"/>
                    <a:pt x="17843" y="239"/>
                  </a:cubicBezTo>
                  <a:cubicBezTo>
                    <a:pt x="17843" y="239"/>
                    <a:pt x="12529" y="0"/>
                    <a:pt x="7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8"/>
            <p:cNvSpPr/>
            <p:nvPr/>
          </p:nvSpPr>
          <p:spPr>
            <a:xfrm>
              <a:off x="6710700" y="188242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8"/>
                  </a:cubicBezTo>
                  <a:cubicBezTo>
                    <a:pt x="388" y="2352"/>
                    <a:pt x="1548" y="3098"/>
                    <a:pt x="1962" y="3291"/>
                  </a:cubicBezTo>
                  <a:lnTo>
                    <a:pt x="19721" y="3291"/>
                  </a:lnTo>
                  <a:cubicBezTo>
                    <a:pt x="19721" y="3291"/>
                    <a:pt x="20909" y="2297"/>
                    <a:pt x="21102" y="1828"/>
                  </a:cubicBezTo>
                  <a:lnTo>
                    <a:pt x="21130" y="1772"/>
                  </a:lnTo>
                  <a:cubicBezTo>
                    <a:pt x="21240" y="1358"/>
                    <a:pt x="19611" y="87"/>
                    <a:pt x="19390" y="5"/>
                  </a:cubicBezTo>
                  <a:cubicBezTo>
                    <a:pt x="19365" y="2"/>
                    <a:pt x="19134" y="0"/>
                    <a:pt x="18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8"/>
            <p:cNvSpPr/>
            <p:nvPr/>
          </p:nvSpPr>
          <p:spPr>
            <a:xfrm>
              <a:off x="6710700" y="188242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8"/>
                  </a:cubicBezTo>
                  <a:lnTo>
                    <a:pt x="21102" y="1828"/>
                  </a:lnTo>
                  <a:lnTo>
                    <a:pt x="21130" y="1772"/>
                  </a:lnTo>
                  <a:cubicBezTo>
                    <a:pt x="21240" y="1358"/>
                    <a:pt x="19611" y="87"/>
                    <a:pt x="19390" y="5"/>
                  </a:cubicBezTo>
                  <a:cubicBezTo>
                    <a:pt x="19365" y="2"/>
                    <a:pt x="19134" y="0"/>
                    <a:pt x="18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8"/>
            <p:cNvSpPr/>
            <p:nvPr/>
          </p:nvSpPr>
          <p:spPr>
            <a:xfrm>
              <a:off x="6710700" y="180647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7"/>
                  </a:cubicBezTo>
                  <a:cubicBezTo>
                    <a:pt x="388" y="2352"/>
                    <a:pt x="1548" y="3125"/>
                    <a:pt x="1962" y="3291"/>
                  </a:cubicBezTo>
                  <a:lnTo>
                    <a:pt x="19721" y="3291"/>
                  </a:lnTo>
                  <a:cubicBezTo>
                    <a:pt x="19721" y="3291"/>
                    <a:pt x="20909" y="2297"/>
                    <a:pt x="21102" y="1827"/>
                  </a:cubicBezTo>
                  <a:lnTo>
                    <a:pt x="21130" y="1772"/>
                  </a:lnTo>
                  <a:cubicBezTo>
                    <a:pt x="21240" y="1358"/>
                    <a:pt x="19611" y="32"/>
                    <a:pt x="19390" y="5"/>
                  </a:cubicBezTo>
                  <a:cubicBezTo>
                    <a:pt x="19365" y="1"/>
                    <a:pt x="19134" y="0"/>
                    <a:pt x="18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8"/>
            <p:cNvSpPr/>
            <p:nvPr/>
          </p:nvSpPr>
          <p:spPr>
            <a:xfrm>
              <a:off x="6710700" y="180647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7"/>
                  </a:cubicBezTo>
                  <a:lnTo>
                    <a:pt x="21102" y="1827"/>
                  </a:lnTo>
                  <a:lnTo>
                    <a:pt x="21130" y="1772"/>
                  </a:lnTo>
                  <a:cubicBezTo>
                    <a:pt x="21240" y="1358"/>
                    <a:pt x="19611" y="32"/>
                    <a:pt x="19390" y="5"/>
                  </a:cubicBezTo>
                  <a:cubicBezTo>
                    <a:pt x="19365" y="1"/>
                    <a:pt x="19134" y="0"/>
                    <a:pt x="18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8"/>
            <p:cNvSpPr/>
            <p:nvPr/>
          </p:nvSpPr>
          <p:spPr>
            <a:xfrm>
              <a:off x="6710700" y="1730500"/>
              <a:ext cx="531025" cy="82325"/>
            </a:xfrm>
            <a:custGeom>
              <a:avLst/>
              <a:gdLst/>
              <a:ahLst/>
              <a:cxnLst/>
              <a:rect l="l" t="t" r="r" b="b"/>
              <a:pathLst>
                <a:path w="21241" h="3293"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8"/>
            <p:cNvSpPr/>
            <p:nvPr/>
          </p:nvSpPr>
          <p:spPr>
            <a:xfrm>
              <a:off x="6710700" y="17305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8"/>
            <p:cNvSpPr/>
            <p:nvPr/>
          </p:nvSpPr>
          <p:spPr>
            <a:xfrm>
              <a:off x="6710700" y="165455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8"/>
            <p:cNvSpPr/>
            <p:nvPr/>
          </p:nvSpPr>
          <p:spPr>
            <a:xfrm>
              <a:off x="6710700" y="165455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8"/>
            <p:cNvSpPr/>
            <p:nvPr/>
          </p:nvSpPr>
          <p:spPr>
            <a:xfrm>
              <a:off x="6710700" y="157860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31"/>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8"/>
            <p:cNvSpPr/>
            <p:nvPr/>
          </p:nvSpPr>
          <p:spPr>
            <a:xfrm>
              <a:off x="6710700" y="15786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31"/>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8"/>
            <p:cNvSpPr/>
            <p:nvPr/>
          </p:nvSpPr>
          <p:spPr>
            <a:xfrm>
              <a:off x="6928225" y="2211175"/>
              <a:ext cx="113250" cy="369650"/>
            </a:xfrm>
            <a:custGeom>
              <a:avLst/>
              <a:gdLst/>
              <a:ahLst/>
              <a:cxnLst/>
              <a:rect l="l" t="t" r="r" b="b"/>
              <a:pathLst>
                <a:path w="4530" h="14786" extrusionOk="0">
                  <a:moveTo>
                    <a:pt x="2109" y="0"/>
                  </a:moveTo>
                  <a:cubicBezTo>
                    <a:pt x="2070" y="0"/>
                    <a:pt x="2030" y="1"/>
                    <a:pt x="1989" y="1"/>
                  </a:cubicBezTo>
                  <a:cubicBezTo>
                    <a:pt x="1795" y="1"/>
                    <a:pt x="1574" y="1"/>
                    <a:pt x="1381" y="29"/>
                  </a:cubicBezTo>
                  <a:cubicBezTo>
                    <a:pt x="691" y="139"/>
                    <a:pt x="193" y="416"/>
                    <a:pt x="193" y="1217"/>
                  </a:cubicBezTo>
                  <a:cubicBezTo>
                    <a:pt x="167" y="2186"/>
                    <a:pt x="1235" y="2211"/>
                    <a:pt x="1344" y="2211"/>
                  </a:cubicBezTo>
                  <a:cubicBezTo>
                    <a:pt x="1350" y="2211"/>
                    <a:pt x="1353" y="2211"/>
                    <a:pt x="1353" y="2211"/>
                  </a:cubicBezTo>
                  <a:lnTo>
                    <a:pt x="1353" y="2211"/>
                  </a:lnTo>
                  <a:cubicBezTo>
                    <a:pt x="1353" y="2211"/>
                    <a:pt x="414" y="3260"/>
                    <a:pt x="193" y="5415"/>
                  </a:cubicBezTo>
                  <a:cubicBezTo>
                    <a:pt x="0" y="7624"/>
                    <a:pt x="111" y="14474"/>
                    <a:pt x="249" y="14584"/>
                  </a:cubicBezTo>
                  <a:cubicBezTo>
                    <a:pt x="256" y="14589"/>
                    <a:pt x="263" y="14591"/>
                    <a:pt x="272" y="14591"/>
                  </a:cubicBezTo>
                  <a:cubicBezTo>
                    <a:pt x="428" y="14591"/>
                    <a:pt x="801" y="13894"/>
                    <a:pt x="801" y="13894"/>
                  </a:cubicBezTo>
                  <a:cubicBezTo>
                    <a:pt x="801" y="13894"/>
                    <a:pt x="1079" y="14728"/>
                    <a:pt x="1224" y="14728"/>
                  </a:cubicBezTo>
                  <a:cubicBezTo>
                    <a:pt x="1231" y="14728"/>
                    <a:pt x="1237" y="14726"/>
                    <a:pt x="1243" y="14722"/>
                  </a:cubicBezTo>
                  <a:cubicBezTo>
                    <a:pt x="1381" y="14612"/>
                    <a:pt x="1657" y="13811"/>
                    <a:pt x="1657" y="13811"/>
                  </a:cubicBezTo>
                  <a:cubicBezTo>
                    <a:pt x="1657" y="13811"/>
                    <a:pt x="1832" y="14786"/>
                    <a:pt x="2039" y="14786"/>
                  </a:cubicBezTo>
                  <a:cubicBezTo>
                    <a:pt x="2050" y="14786"/>
                    <a:pt x="2061" y="14783"/>
                    <a:pt x="2072" y="14778"/>
                  </a:cubicBezTo>
                  <a:cubicBezTo>
                    <a:pt x="2265" y="14640"/>
                    <a:pt x="2513" y="13756"/>
                    <a:pt x="2513" y="13756"/>
                  </a:cubicBezTo>
                  <a:cubicBezTo>
                    <a:pt x="2513" y="13756"/>
                    <a:pt x="2749" y="14744"/>
                    <a:pt x="3002" y="14744"/>
                  </a:cubicBezTo>
                  <a:cubicBezTo>
                    <a:pt x="3023" y="14744"/>
                    <a:pt x="3045" y="14737"/>
                    <a:pt x="3066" y="14722"/>
                  </a:cubicBezTo>
                  <a:cubicBezTo>
                    <a:pt x="3342" y="14501"/>
                    <a:pt x="3508" y="13811"/>
                    <a:pt x="3508" y="13811"/>
                  </a:cubicBezTo>
                  <a:cubicBezTo>
                    <a:pt x="3508" y="13811"/>
                    <a:pt x="3742" y="14631"/>
                    <a:pt x="4060" y="14631"/>
                  </a:cubicBezTo>
                  <a:cubicBezTo>
                    <a:pt x="4087" y="14631"/>
                    <a:pt x="4115" y="14625"/>
                    <a:pt x="4143" y="14612"/>
                  </a:cubicBezTo>
                  <a:cubicBezTo>
                    <a:pt x="4530" y="14474"/>
                    <a:pt x="3894" y="3454"/>
                    <a:pt x="2734" y="2211"/>
                  </a:cubicBezTo>
                  <a:cubicBezTo>
                    <a:pt x="3701" y="2211"/>
                    <a:pt x="3839" y="1631"/>
                    <a:pt x="3784" y="968"/>
                  </a:cubicBezTo>
                  <a:cubicBezTo>
                    <a:pt x="3757" y="458"/>
                    <a:pt x="3469"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8"/>
            <p:cNvSpPr/>
            <p:nvPr/>
          </p:nvSpPr>
          <p:spPr>
            <a:xfrm>
              <a:off x="6957225" y="2213175"/>
              <a:ext cx="84250" cy="367650"/>
            </a:xfrm>
            <a:custGeom>
              <a:avLst/>
              <a:gdLst/>
              <a:ahLst/>
              <a:cxnLst/>
              <a:rect l="l" t="t" r="r" b="b"/>
              <a:pathLst>
                <a:path w="3370" h="14706" extrusionOk="0">
                  <a:moveTo>
                    <a:pt x="1096" y="0"/>
                  </a:moveTo>
                  <a:cubicBezTo>
                    <a:pt x="1028" y="0"/>
                    <a:pt x="958" y="1"/>
                    <a:pt x="884" y="4"/>
                  </a:cubicBezTo>
                  <a:cubicBezTo>
                    <a:pt x="663" y="4"/>
                    <a:pt x="470" y="4"/>
                    <a:pt x="249" y="32"/>
                  </a:cubicBezTo>
                  <a:cubicBezTo>
                    <a:pt x="111" y="280"/>
                    <a:pt x="0" y="612"/>
                    <a:pt x="0" y="1026"/>
                  </a:cubicBezTo>
                  <a:cubicBezTo>
                    <a:pt x="0" y="1993"/>
                    <a:pt x="1160" y="2297"/>
                    <a:pt x="1160" y="2297"/>
                  </a:cubicBezTo>
                  <a:cubicBezTo>
                    <a:pt x="1160" y="2297"/>
                    <a:pt x="276" y="2656"/>
                    <a:pt x="249" y="3540"/>
                  </a:cubicBezTo>
                  <a:cubicBezTo>
                    <a:pt x="221" y="4423"/>
                    <a:pt x="497" y="13565"/>
                    <a:pt x="497" y="13731"/>
                  </a:cubicBezTo>
                  <a:cubicBezTo>
                    <a:pt x="497" y="13731"/>
                    <a:pt x="672" y="14706"/>
                    <a:pt x="879" y="14706"/>
                  </a:cubicBezTo>
                  <a:cubicBezTo>
                    <a:pt x="890" y="14706"/>
                    <a:pt x="901" y="14703"/>
                    <a:pt x="912" y="14698"/>
                  </a:cubicBezTo>
                  <a:cubicBezTo>
                    <a:pt x="1105" y="14560"/>
                    <a:pt x="1353" y="13676"/>
                    <a:pt x="1353" y="13676"/>
                  </a:cubicBezTo>
                  <a:cubicBezTo>
                    <a:pt x="1353" y="13676"/>
                    <a:pt x="1589" y="14664"/>
                    <a:pt x="1842" y="14664"/>
                  </a:cubicBezTo>
                  <a:cubicBezTo>
                    <a:pt x="1863" y="14664"/>
                    <a:pt x="1885" y="14657"/>
                    <a:pt x="1906" y="14642"/>
                  </a:cubicBezTo>
                  <a:cubicBezTo>
                    <a:pt x="2182" y="14421"/>
                    <a:pt x="2348" y="13731"/>
                    <a:pt x="2348" y="13731"/>
                  </a:cubicBezTo>
                  <a:cubicBezTo>
                    <a:pt x="2348" y="13731"/>
                    <a:pt x="2582" y="14551"/>
                    <a:pt x="2900" y="14551"/>
                  </a:cubicBezTo>
                  <a:cubicBezTo>
                    <a:pt x="2927" y="14551"/>
                    <a:pt x="2955" y="14545"/>
                    <a:pt x="2983" y="14532"/>
                  </a:cubicBezTo>
                  <a:cubicBezTo>
                    <a:pt x="3370" y="14394"/>
                    <a:pt x="2734" y="3374"/>
                    <a:pt x="1602" y="2214"/>
                  </a:cubicBezTo>
                  <a:cubicBezTo>
                    <a:pt x="2569" y="2214"/>
                    <a:pt x="2707" y="1634"/>
                    <a:pt x="2679" y="971"/>
                  </a:cubicBezTo>
                  <a:cubicBezTo>
                    <a:pt x="2627" y="473"/>
                    <a:pt x="2351"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8"/>
            <p:cNvSpPr/>
            <p:nvPr/>
          </p:nvSpPr>
          <p:spPr>
            <a:xfrm>
              <a:off x="6950300" y="2265050"/>
              <a:ext cx="58725" cy="15225"/>
            </a:xfrm>
            <a:custGeom>
              <a:avLst/>
              <a:gdLst/>
              <a:ahLst/>
              <a:cxnLst/>
              <a:rect l="l" t="t" r="r" b="b"/>
              <a:pathLst>
                <a:path w="2349" h="609" extrusionOk="0">
                  <a:moveTo>
                    <a:pt x="332" y="1"/>
                  </a:moveTo>
                  <a:cubicBezTo>
                    <a:pt x="139" y="1"/>
                    <a:pt x="1" y="139"/>
                    <a:pt x="1" y="305"/>
                  </a:cubicBezTo>
                  <a:cubicBezTo>
                    <a:pt x="1" y="470"/>
                    <a:pt x="139" y="608"/>
                    <a:pt x="332" y="608"/>
                  </a:cubicBezTo>
                  <a:lnTo>
                    <a:pt x="2045" y="608"/>
                  </a:lnTo>
                  <a:cubicBezTo>
                    <a:pt x="2210" y="608"/>
                    <a:pt x="2349" y="470"/>
                    <a:pt x="2349" y="305"/>
                  </a:cubicBezTo>
                  <a:cubicBezTo>
                    <a:pt x="2349" y="139"/>
                    <a:pt x="2210" y="1"/>
                    <a:pt x="20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8"/>
            <p:cNvSpPr/>
            <p:nvPr/>
          </p:nvSpPr>
          <p:spPr>
            <a:xfrm>
              <a:off x="6756275" y="1419575"/>
              <a:ext cx="440550" cy="83900"/>
            </a:xfrm>
            <a:custGeom>
              <a:avLst/>
              <a:gdLst/>
              <a:ahLst/>
              <a:cxnLst/>
              <a:rect l="l" t="t" r="r" b="b"/>
              <a:pathLst>
                <a:path w="17622" h="3356" extrusionOk="0">
                  <a:moveTo>
                    <a:pt x="7653" y="1"/>
                  </a:moveTo>
                  <a:cubicBezTo>
                    <a:pt x="4125" y="1"/>
                    <a:pt x="858" y="143"/>
                    <a:pt x="526" y="539"/>
                  </a:cubicBezTo>
                  <a:cubicBezTo>
                    <a:pt x="305" y="787"/>
                    <a:pt x="167" y="1063"/>
                    <a:pt x="111" y="1339"/>
                  </a:cubicBezTo>
                  <a:cubicBezTo>
                    <a:pt x="1" y="1781"/>
                    <a:pt x="1" y="2251"/>
                    <a:pt x="111" y="2665"/>
                  </a:cubicBezTo>
                  <a:cubicBezTo>
                    <a:pt x="167" y="2941"/>
                    <a:pt x="277" y="3190"/>
                    <a:pt x="388" y="3356"/>
                  </a:cubicBezTo>
                  <a:lnTo>
                    <a:pt x="17512" y="3356"/>
                  </a:lnTo>
                  <a:cubicBezTo>
                    <a:pt x="17512" y="3356"/>
                    <a:pt x="17567" y="2997"/>
                    <a:pt x="17567" y="2527"/>
                  </a:cubicBezTo>
                  <a:cubicBezTo>
                    <a:pt x="17622" y="1726"/>
                    <a:pt x="17539" y="594"/>
                    <a:pt x="16821" y="400"/>
                  </a:cubicBezTo>
                  <a:cubicBezTo>
                    <a:pt x="16212" y="193"/>
                    <a:pt x="11756" y="1"/>
                    <a:pt x="7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8"/>
            <p:cNvSpPr/>
            <p:nvPr/>
          </p:nvSpPr>
          <p:spPr>
            <a:xfrm>
              <a:off x="6758350" y="1419575"/>
              <a:ext cx="438475" cy="83900"/>
            </a:xfrm>
            <a:custGeom>
              <a:avLst/>
              <a:gdLst/>
              <a:ahLst/>
              <a:cxnLst/>
              <a:rect l="l" t="t" r="r" b="b"/>
              <a:pathLst>
                <a:path w="17539" h="3356" extrusionOk="0">
                  <a:moveTo>
                    <a:pt x="7533" y="1"/>
                  </a:moveTo>
                  <a:cubicBezTo>
                    <a:pt x="4008" y="1"/>
                    <a:pt x="747" y="143"/>
                    <a:pt x="415" y="539"/>
                  </a:cubicBezTo>
                  <a:cubicBezTo>
                    <a:pt x="194" y="787"/>
                    <a:pt x="56" y="1063"/>
                    <a:pt x="1" y="1339"/>
                  </a:cubicBezTo>
                  <a:cubicBezTo>
                    <a:pt x="277" y="1091"/>
                    <a:pt x="608" y="870"/>
                    <a:pt x="774" y="815"/>
                  </a:cubicBezTo>
                  <a:cubicBezTo>
                    <a:pt x="941" y="759"/>
                    <a:pt x="3378" y="713"/>
                    <a:pt x="6272" y="713"/>
                  </a:cubicBezTo>
                  <a:cubicBezTo>
                    <a:pt x="10578" y="713"/>
                    <a:pt x="15894" y="816"/>
                    <a:pt x="16241" y="1146"/>
                  </a:cubicBezTo>
                  <a:cubicBezTo>
                    <a:pt x="16628" y="1533"/>
                    <a:pt x="16738" y="2665"/>
                    <a:pt x="16766" y="3356"/>
                  </a:cubicBezTo>
                  <a:lnTo>
                    <a:pt x="17429" y="3356"/>
                  </a:lnTo>
                  <a:cubicBezTo>
                    <a:pt x="17429" y="3356"/>
                    <a:pt x="17484" y="2997"/>
                    <a:pt x="17484" y="2527"/>
                  </a:cubicBezTo>
                  <a:cubicBezTo>
                    <a:pt x="17539" y="1726"/>
                    <a:pt x="17456" y="594"/>
                    <a:pt x="16710" y="400"/>
                  </a:cubicBezTo>
                  <a:cubicBezTo>
                    <a:pt x="16087" y="193"/>
                    <a:pt x="11632" y="1"/>
                    <a:pt x="7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8"/>
            <p:cNvSpPr/>
            <p:nvPr/>
          </p:nvSpPr>
          <p:spPr>
            <a:xfrm>
              <a:off x="6758350" y="1476725"/>
              <a:ext cx="437100" cy="26750"/>
            </a:xfrm>
            <a:custGeom>
              <a:avLst/>
              <a:gdLst/>
              <a:ahLst/>
              <a:cxnLst/>
              <a:rect l="l" t="t" r="r" b="b"/>
              <a:pathLst>
                <a:path w="17484" h="1070" extrusionOk="0">
                  <a:moveTo>
                    <a:pt x="10628" y="0"/>
                  </a:moveTo>
                  <a:cubicBezTo>
                    <a:pt x="9941" y="0"/>
                    <a:pt x="9215" y="6"/>
                    <a:pt x="8452" y="20"/>
                  </a:cubicBezTo>
                  <a:cubicBezTo>
                    <a:pt x="3867" y="75"/>
                    <a:pt x="1050" y="296"/>
                    <a:pt x="1" y="379"/>
                  </a:cubicBezTo>
                  <a:cubicBezTo>
                    <a:pt x="56" y="655"/>
                    <a:pt x="166" y="904"/>
                    <a:pt x="277" y="1070"/>
                  </a:cubicBezTo>
                  <a:lnTo>
                    <a:pt x="17429" y="1070"/>
                  </a:lnTo>
                  <a:cubicBezTo>
                    <a:pt x="17429" y="1070"/>
                    <a:pt x="17484" y="711"/>
                    <a:pt x="17484" y="241"/>
                  </a:cubicBezTo>
                  <a:cubicBezTo>
                    <a:pt x="16427" y="149"/>
                    <a:pt x="14015" y="0"/>
                    <a:pt x="106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8"/>
            <p:cNvSpPr/>
            <p:nvPr/>
          </p:nvSpPr>
          <p:spPr>
            <a:xfrm>
              <a:off x="6710700" y="1501925"/>
              <a:ext cx="531025" cy="82350"/>
            </a:xfrm>
            <a:custGeom>
              <a:avLst/>
              <a:gdLst/>
              <a:ahLst/>
              <a:cxnLst/>
              <a:rect l="l" t="t" r="r" b="b"/>
              <a:pathLst>
                <a:path w="21241" h="3294" extrusionOk="0">
                  <a:moveTo>
                    <a:pt x="18369" y="1"/>
                  </a:moveTo>
                  <a:cubicBezTo>
                    <a:pt x="14670" y="1"/>
                    <a:pt x="2211" y="62"/>
                    <a:pt x="2211" y="62"/>
                  </a:cubicBezTo>
                  <a:cubicBezTo>
                    <a:pt x="2211" y="62"/>
                    <a:pt x="1" y="1166"/>
                    <a:pt x="1" y="1636"/>
                  </a:cubicBezTo>
                  <a:cubicBezTo>
                    <a:pt x="1" y="1691"/>
                    <a:pt x="29" y="1774"/>
                    <a:pt x="56" y="1829"/>
                  </a:cubicBezTo>
                  <a:cubicBezTo>
                    <a:pt x="388" y="2354"/>
                    <a:pt x="1548" y="3100"/>
                    <a:pt x="1962" y="3293"/>
                  </a:cubicBezTo>
                  <a:lnTo>
                    <a:pt x="19721" y="3293"/>
                  </a:lnTo>
                  <a:cubicBezTo>
                    <a:pt x="19721" y="3293"/>
                    <a:pt x="20909" y="2271"/>
                    <a:pt x="21102" y="1829"/>
                  </a:cubicBezTo>
                  <a:lnTo>
                    <a:pt x="21130" y="1774"/>
                  </a:lnTo>
                  <a:cubicBezTo>
                    <a:pt x="21240" y="1360"/>
                    <a:pt x="19611" y="62"/>
                    <a:pt x="19390" y="6"/>
                  </a:cubicBezTo>
                  <a:cubicBezTo>
                    <a:pt x="19358" y="2"/>
                    <a:pt x="18985" y="1"/>
                    <a:pt x="18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8"/>
            <p:cNvSpPr/>
            <p:nvPr/>
          </p:nvSpPr>
          <p:spPr>
            <a:xfrm>
              <a:off x="6710700" y="1501925"/>
              <a:ext cx="531025" cy="45750"/>
            </a:xfrm>
            <a:custGeom>
              <a:avLst/>
              <a:gdLst/>
              <a:ahLst/>
              <a:cxnLst/>
              <a:rect l="l" t="t" r="r" b="b"/>
              <a:pathLst>
                <a:path w="21241" h="1830" extrusionOk="0">
                  <a:moveTo>
                    <a:pt x="18369" y="1"/>
                  </a:moveTo>
                  <a:cubicBezTo>
                    <a:pt x="14670" y="1"/>
                    <a:pt x="2211" y="62"/>
                    <a:pt x="2211" y="62"/>
                  </a:cubicBezTo>
                  <a:cubicBezTo>
                    <a:pt x="2211" y="62"/>
                    <a:pt x="1" y="1166"/>
                    <a:pt x="1" y="1636"/>
                  </a:cubicBezTo>
                  <a:cubicBezTo>
                    <a:pt x="1" y="1691"/>
                    <a:pt x="29" y="1774"/>
                    <a:pt x="56" y="1829"/>
                  </a:cubicBezTo>
                  <a:lnTo>
                    <a:pt x="21102" y="1829"/>
                  </a:lnTo>
                  <a:lnTo>
                    <a:pt x="21130" y="1774"/>
                  </a:lnTo>
                  <a:cubicBezTo>
                    <a:pt x="21240" y="1360"/>
                    <a:pt x="19611" y="62"/>
                    <a:pt x="19390" y="6"/>
                  </a:cubicBezTo>
                  <a:cubicBezTo>
                    <a:pt x="19358" y="2"/>
                    <a:pt x="18985" y="1"/>
                    <a:pt x="18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8"/>
            <p:cNvSpPr/>
            <p:nvPr/>
          </p:nvSpPr>
          <p:spPr>
            <a:xfrm>
              <a:off x="6763875" y="1967450"/>
              <a:ext cx="439875" cy="82950"/>
            </a:xfrm>
            <a:custGeom>
              <a:avLst/>
              <a:gdLst/>
              <a:ahLst/>
              <a:cxnLst/>
              <a:rect l="l" t="t" r="r" b="b"/>
              <a:pathLst>
                <a:path w="17595" h="3318" extrusionOk="0">
                  <a:moveTo>
                    <a:pt x="17594" y="1"/>
                  </a:moveTo>
                  <a:lnTo>
                    <a:pt x="17594" y="1"/>
                  </a:lnTo>
                  <a:cubicBezTo>
                    <a:pt x="17069" y="56"/>
                    <a:pt x="16628" y="194"/>
                    <a:pt x="16628" y="194"/>
                  </a:cubicBezTo>
                  <a:cubicBezTo>
                    <a:pt x="16628" y="194"/>
                    <a:pt x="16517" y="1686"/>
                    <a:pt x="16020" y="2155"/>
                  </a:cubicBezTo>
                  <a:cubicBezTo>
                    <a:pt x="15661" y="2535"/>
                    <a:pt x="9548" y="2738"/>
                    <a:pt x="5470" y="2738"/>
                  </a:cubicBezTo>
                  <a:cubicBezTo>
                    <a:pt x="4217" y="2738"/>
                    <a:pt x="3157" y="2719"/>
                    <a:pt x="2514" y="2680"/>
                  </a:cubicBezTo>
                  <a:cubicBezTo>
                    <a:pt x="1299" y="2569"/>
                    <a:pt x="498" y="2404"/>
                    <a:pt x="1" y="2238"/>
                  </a:cubicBezTo>
                  <a:lnTo>
                    <a:pt x="1" y="2238"/>
                  </a:lnTo>
                  <a:cubicBezTo>
                    <a:pt x="84" y="2321"/>
                    <a:pt x="139" y="2431"/>
                    <a:pt x="222" y="2514"/>
                  </a:cubicBezTo>
                  <a:cubicBezTo>
                    <a:pt x="900" y="3089"/>
                    <a:pt x="3480" y="3317"/>
                    <a:pt x="7959" y="3317"/>
                  </a:cubicBezTo>
                  <a:cubicBezTo>
                    <a:pt x="8218" y="3317"/>
                    <a:pt x="8484" y="3317"/>
                    <a:pt x="8756" y="3315"/>
                  </a:cubicBezTo>
                  <a:cubicBezTo>
                    <a:pt x="13728" y="3232"/>
                    <a:pt x="15688" y="3260"/>
                    <a:pt x="16683" y="2790"/>
                  </a:cubicBezTo>
                  <a:cubicBezTo>
                    <a:pt x="17263" y="2459"/>
                    <a:pt x="17484" y="1409"/>
                    <a:pt x="17539" y="581"/>
                  </a:cubicBezTo>
                  <a:cubicBezTo>
                    <a:pt x="17594" y="360"/>
                    <a:pt x="17594" y="167"/>
                    <a:pt x="17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8"/>
            <p:cNvSpPr/>
            <p:nvPr/>
          </p:nvSpPr>
          <p:spPr>
            <a:xfrm>
              <a:off x="6814975" y="1568350"/>
              <a:ext cx="326625" cy="325950"/>
            </a:xfrm>
            <a:custGeom>
              <a:avLst/>
              <a:gdLst/>
              <a:ahLst/>
              <a:cxnLst/>
              <a:rect l="l" t="t" r="r" b="b"/>
              <a:pathLst>
                <a:path w="13065" h="13038" extrusionOk="0">
                  <a:moveTo>
                    <a:pt x="6519" y="1"/>
                  </a:moveTo>
                  <a:cubicBezTo>
                    <a:pt x="2928" y="1"/>
                    <a:pt x="1" y="2929"/>
                    <a:pt x="1" y="6519"/>
                  </a:cubicBezTo>
                  <a:cubicBezTo>
                    <a:pt x="1" y="10137"/>
                    <a:pt x="2928" y="13037"/>
                    <a:pt x="6519" y="13037"/>
                  </a:cubicBezTo>
                  <a:cubicBezTo>
                    <a:pt x="10137" y="13037"/>
                    <a:pt x="13064" y="10137"/>
                    <a:pt x="13064" y="6519"/>
                  </a:cubicBezTo>
                  <a:cubicBezTo>
                    <a:pt x="13064" y="2929"/>
                    <a:pt x="10137" y="1"/>
                    <a:pt x="6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8"/>
            <p:cNvSpPr/>
            <p:nvPr/>
          </p:nvSpPr>
          <p:spPr>
            <a:xfrm>
              <a:off x="7013825" y="1734075"/>
              <a:ext cx="105000" cy="129825"/>
            </a:xfrm>
            <a:custGeom>
              <a:avLst/>
              <a:gdLst/>
              <a:ahLst/>
              <a:cxnLst/>
              <a:rect l="l" t="t" r="r" b="b"/>
              <a:pathLst>
                <a:path w="4200" h="5193" extrusionOk="0">
                  <a:moveTo>
                    <a:pt x="2293" y="0"/>
                  </a:moveTo>
                  <a:lnTo>
                    <a:pt x="2293" y="277"/>
                  </a:lnTo>
                  <a:lnTo>
                    <a:pt x="2266" y="415"/>
                  </a:lnTo>
                  <a:lnTo>
                    <a:pt x="2238" y="663"/>
                  </a:lnTo>
                  <a:lnTo>
                    <a:pt x="2155" y="912"/>
                  </a:lnTo>
                  <a:cubicBezTo>
                    <a:pt x="2155" y="967"/>
                    <a:pt x="2128" y="995"/>
                    <a:pt x="2128" y="995"/>
                  </a:cubicBezTo>
                  <a:lnTo>
                    <a:pt x="2100" y="1133"/>
                  </a:lnTo>
                  <a:cubicBezTo>
                    <a:pt x="1989" y="1464"/>
                    <a:pt x="1824" y="1768"/>
                    <a:pt x="1603" y="2072"/>
                  </a:cubicBezTo>
                  <a:lnTo>
                    <a:pt x="1548" y="2182"/>
                  </a:lnTo>
                  <a:lnTo>
                    <a:pt x="2818" y="3121"/>
                  </a:lnTo>
                  <a:lnTo>
                    <a:pt x="2680" y="3287"/>
                  </a:lnTo>
                  <a:cubicBezTo>
                    <a:pt x="2625" y="3398"/>
                    <a:pt x="2514" y="3453"/>
                    <a:pt x="2431" y="3563"/>
                  </a:cubicBezTo>
                  <a:lnTo>
                    <a:pt x="2293" y="3701"/>
                  </a:lnTo>
                  <a:cubicBezTo>
                    <a:pt x="2266" y="3729"/>
                    <a:pt x="2210" y="3757"/>
                    <a:pt x="2155" y="3840"/>
                  </a:cubicBezTo>
                  <a:cubicBezTo>
                    <a:pt x="2079" y="3890"/>
                    <a:pt x="2003" y="3987"/>
                    <a:pt x="1906" y="4067"/>
                  </a:cubicBezTo>
                  <a:lnTo>
                    <a:pt x="1906" y="4067"/>
                  </a:lnTo>
                  <a:lnTo>
                    <a:pt x="1879" y="4033"/>
                  </a:lnTo>
                  <a:cubicBezTo>
                    <a:pt x="1686" y="4171"/>
                    <a:pt x="1520" y="4364"/>
                    <a:pt x="1299" y="4447"/>
                  </a:cubicBezTo>
                  <a:lnTo>
                    <a:pt x="1133" y="4558"/>
                  </a:lnTo>
                  <a:cubicBezTo>
                    <a:pt x="1050" y="4585"/>
                    <a:pt x="1023" y="4641"/>
                    <a:pt x="995" y="4641"/>
                  </a:cubicBezTo>
                  <a:lnTo>
                    <a:pt x="774" y="4723"/>
                  </a:lnTo>
                  <a:lnTo>
                    <a:pt x="389" y="3616"/>
                  </a:lnTo>
                  <a:lnTo>
                    <a:pt x="389" y="3616"/>
                  </a:lnTo>
                  <a:cubicBezTo>
                    <a:pt x="805" y="3394"/>
                    <a:pt x="1215" y="3098"/>
                    <a:pt x="1554" y="2759"/>
                  </a:cubicBezTo>
                  <a:lnTo>
                    <a:pt x="1554" y="2759"/>
                  </a:lnTo>
                  <a:lnTo>
                    <a:pt x="2128" y="3287"/>
                  </a:lnTo>
                  <a:lnTo>
                    <a:pt x="2100" y="3315"/>
                  </a:lnTo>
                  <a:cubicBezTo>
                    <a:pt x="2072" y="3342"/>
                    <a:pt x="2017" y="3398"/>
                    <a:pt x="1962" y="3425"/>
                  </a:cubicBezTo>
                  <a:cubicBezTo>
                    <a:pt x="1851" y="3508"/>
                    <a:pt x="1796" y="3591"/>
                    <a:pt x="1686" y="3674"/>
                  </a:cubicBezTo>
                  <a:lnTo>
                    <a:pt x="1382" y="3895"/>
                  </a:lnTo>
                  <a:cubicBezTo>
                    <a:pt x="1327" y="3950"/>
                    <a:pt x="1299" y="3978"/>
                    <a:pt x="1244" y="4005"/>
                  </a:cubicBezTo>
                  <a:lnTo>
                    <a:pt x="1189" y="4033"/>
                  </a:lnTo>
                  <a:lnTo>
                    <a:pt x="1050" y="3840"/>
                  </a:lnTo>
                  <a:lnTo>
                    <a:pt x="1133" y="3812"/>
                  </a:lnTo>
                  <a:cubicBezTo>
                    <a:pt x="1189" y="3757"/>
                    <a:pt x="1271" y="3701"/>
                    <a:pt x="1327" y="3674"/>
                  </a:cubicBezTo>
                  <a:cubicBezTo>
                    <a:pt x="1409" y="3619"/>
                    <a:pt x="1465" y="3563"/>
                    <a:pt x="1548" y="3481"/>
                  </a:cubicBezTo>
                  <a:lnTo>
                    <a:pt x="1713" y="3315"/>
                  </a:lnTo>
                  <a:lnTo>
                    <a:pt x="1548" y="3066"/>
                  </a:lnTo>
                  <a:lnTo>
                    <a:pt x="1382" y="3260"/>
                  </a:lnTo>
                  <a:cubicBezTo>
                    <a:pt x="1309" y="3284"/>
                    <a:pt x="1279" y="3329"/>
                    <a:pt x="1217" y="3377"/>
                  </a:cubicBezTo>
                  <a:lnTo>
                    <a:pt x="1217" y="3377"/>
                  </a:lnTo>
                  <a:lnTo>
                    <a:pt x="1189" y="3342"/>
                  </a:lnTo>
                  <a:cubicBezTo>
                    <a:pt x="1133" y="3425"/>
                    <a:pt x="1050" y="3453"/>
                    <a:pt x="995" y="3481"/>
                  </a:cubicBezTo>
                  <a:lnTo>
                    <a:pt x="774" y="3619"/>
                  </a:lnTo>
                  <a:lnTo>
                    <a:pt x="636" y="3701"/>
                  </a:lnTo>
                  <a:lnTo>
                    <a:pt x="1050" y="4420"/>
                  </a:lnTo>
                  <a:lnTo>
                    <a:pt x="1327" y="4254"/>
                  </a:lnTo>
                  <a:cubicBezTo>
                    <a:pt x="1382" y="4226"/>
                    <a:pt x="1437" y="4171"/>
                    <a:pt x="1520" y="4143"/>
                  </a:cubicBezTo>
                  <a:lnTo>
                    <a:pt x="1824" y="3895"/>
                  </a:lnTo>
                  <a:cubicBezTo>
                    <a:pt x="1907" y="3840"/>
                    <a:pt x="2017" y="3729"/>
                    <a:pt x="2100" y="3674"/>
                  </a:cubicBezTo>
                  <a:cubicBezTo>
                    <a:pt x="2128" y="3619"/>
                    <a:pt x="2183" y="3591"/>
                    <a:pt x="2238" y="3536"/>
                  </a:cubicBezTo>
                  <a:lnTo>
                    <a:pt x="2376" y="3398"/>
                  </a:lnTo>
                  <a:lnTo>
                    <a:pt x="2459" y="3287"/>
                  </a:lnTo>
                  <a:lnTo>
                    <a:pt x="1437" y="2348"/>
                  </a:lnTo>
                  <a:lnTo>
                    <a:pt x="1327" y="2459"/>
                  </a:lnTo>
                  <a:cubicBezTo>
                    <a:pt x="995" y="2818"/>
                    <a:pt x="526" y="3149"/>
                    <a:pt x="56" y="3398"/>
                  </a:cubicBezTo>
                  <a:lnTo>
                    <a:pt x="1" y="3453"/>
                  </a:lnTo>
                  <a:lnTo>
                    <a:pt x="747" y="5193"/>
                  </a:lnTo>
                  <a:lnTo>
                    <a:pt x="1244" y="4944"/>
                  </a:lnTo>
                  <a:cubicBezTo>
                    <a:pt x="1299" y="4917"/>
                    <a:pt x="1382" y="4861"/>
                    <a:pt x="1409" y="4834"/>
                  </a:cubicBezTo>
                  <a:lnTo>
                    <a:pt x="1575" y="4723"/>
                  </a:lnTo>
                  <a:cubicBezTo>
                    <a:pt x="1824" y="4585"/>
                    <a:pt x="1989" y="4420"/>
                    <a:pt x="2210" y="4281"/>
                  </a:cubicBezTo>
                  <a:cubicBezTo>
                    <a:pt x="2293" y="4226"/>
                    <a:pt x="2404" y="4116"/>
                    <a:pt x="2487" y="4033"/>
                  </a:cubicBezTo>
                  <a:cubicBezTo>
                    <a:pt x="2514" y="4005"/>
                    <a:pt x="2569" y="3978"/>
                    <a:pt x="2597" y="3895"/>
                  </a:cubicBezTo>
                  <a:lnTo>
                    <a:pt x="2735" y="3757"/>
                  </a:lnTo>
                  <a:cubicBezTo>
                    <a:pt x="2818" y="3674"/>
                    <a:pt x="2929" y="3591"/>
                    <a:pt x="2984" y="3481"/>
                  </a:cubicBezTo>
                  <a:lnTo>
                    <a:pt x="3288" y="3066"/>
                  </a:lnTo>
                  <a:lnTo>
                    <a:pt x="1987" y="2123"/>
                  </a:lnTo>
                  <a:lnTo>
                    <a:pt x="1987" y="2123"/>
                  </a:lnTo>
                  <a:cubicBezTo>
                    <a:pt x="2164" y="1863"/>
                    <a:pt x="2304" y="1595"/>
                    <a:pt x="2423" y="1268"/>
                  </a:cubicBezTo>
                  <a:lnTo>
                    <a:pt x="2423" y="1268"/>
                  </a:lnTo>
                  <a:lnTo>
                    <a:pt x="2431" y="1271"/>
                  </a:lnTo>
                  <a:lnTo>
                    <a:pt x="2487" y="1133"/>
                  </a:lnTo>
                  <a:cubicBezTo>
                    <a:pt x="2514" y="1078"/>
                    <a:pt x="2514" y="1050"/>
                    <a:pt x="2514" y="995"/>
                  </a:cubicBezTo>
                  <a:lnTo>
                    <a:pt x="2569" y="719"/>
                  </a:lnTo>
                  <a:lnTo>
                    <a:pt x="2625" y="442"/>
                  </a:lnTo>
                  <a:lnTo>
                    <a:pt x="2650" y="314"/>
                  </a:lnTo>
                  <a:lnTo>
                    <a:pt x="2650" y="314"/>
                  </a:lnTo>
                  <a:lnTo>
                    <a:pt x="3944" y="405"/>
                  </a:lnTo>
                  <a:lnTo>
                    <a:pt x="3944" y="405"/>
                  </a:lnTo>
                  <a:cubicBezTo>
                    <a:pt x="3903" y="1035"/>
                    <a:pt x="3736" y="1700"/>
                    <a:pt x="3443" y="2269"/>
                  </a:cubicBezTo>
                  <a:lnTo>
                    <a:pt x="3443" y="2269"/>
                  </a:lnTo>
                  <a:lnTo>
                    <a:pt x="2763" y="1906"/>
                  </a:lnTo>
                  <a:lnTo>
                    <a:pt x="2818" y="1713"/>
                  </a:lnTo>
                  <a:lnTo>
                    <a:pt x="2929" y="1409"/>
                  </a:lnTo>
                  <a:cubicBezTo>
                    <a:pt x="2929" y="1381"/>
                    <a:pt x="2956" y="1299"/>
                    <a:pt x="2984" y="1243"/>
                  </a:cubicBezTo>
                  <a:lnTo>
                    <a:pt x="3039" y="1078"/>
                  </a:lnTo>
                  <a:lnTo>
                    <a:pt x="3067" y="884"/>
                  </a:lnTo>
                  <a:lnTo>
                    <a:pt x="3078" y="861"/>
                  </a:lnTo>
                  <a:lnTo>
                    <a:pt x="3078" y="861"/>
                  </a:lnTo>
                  <a:lnTo>
                    <a:pt x="3319" y="911"/>
                  </a:lnTo>
                  <a:lnTo>
                    <a:pt x="3319" y="911"/>
                  </a:lnTo>
                  <a:cubicBezTo>
                    <a:pt x="3305" y="946"/>
                    <a:pt x="3285" y="984"/>
                    <a:pt x="3260" y="1022"/>
                  </a:cubicBezTo>
                  <a:lnTo>
                    <a:pt x="3205" y="1299"/>
                  </a:lnTo>
                  <a:cubicBezTo>
                    <a:pt x="3181" y="1371"/>
                    <a:pt x="3135" y="1465"/>
                    <a:pt x="3106" y="1524"/>
                  </a:cubicBezTo>
                  <a:lnTo>
                    <a:pt x="3106" y="1524"/>
                  </a:lnTo>
                  <a:lnTo>
                    <a:pt x="3094" y="1520"/>
                  </a:lnTo>
                  <a:cubicBezTo>
                    <a:pt x="3067" y="1630"/>
                    <a:pt x="3039" y="1685"/>
                    <a:pt x="2984" y="1768"/>
                  </a:cubicBezTo>
                  <a:lnTo>
                    <a:pt x="3260" y="1851"/>
                  </a:lnTo>
                  <a:cubicBezTo>
                    <a:pt x="3315" y="1768"/>
                    <a:pt x="3343" y="1685"/>
                    <a:pt x="3370" y="1575"/>
                  </a:cubicBezTo>
                  <a:cubicBezTo>
                    <a:pt x="3398" y="1520"/>
                    <a:pt x="3453" y="1409"/>
                    <a:pt x="3481" y="1299"/>
                  </a:cubicBezTo>
                  <a:lnTo>
                    <a:pt x="3536" y="1022"/>
                  </a:lnTo>
                  <a:cubicBezTo>
                    <a:pt x="3591" y="967"/>
                    <a:pt x="3591" y="857"/>
                    <a:pt x="3619" y="746"/>
                  </a:cubicBezTo>
                  <a:lnTo>
                    <a:pt x="3619" y="608"/>
                  </a:lnTo>
                  <a:lnTo>
                    <a:pt x="2790" y="470"/>
                  </a:lnTo>
                  <a:lnTo>
                    <a:pt x="2763" y="719"/>
                  </a:lnTo>
                  <a:lnTo>
                    <a:pt x="2708" y="801"/>
                  </a:lnTo>
                  <a:lnTo>
                    <a:pt x="2680" y="967"/>
                  </a:lnTo>
                  <a:lnTo>
                    <a:pt x="2652" y="1133"/>
                  </a:lnTo>
                  <a:cubicBezTo>
                    <a:pt x="2652" y="1156"/>
                    <a:pt x="2633" y="1199"/>
                    <a:pt x="2627" y="1244"/>
                  </a:cubicBezTo>
                  <a:lnTo>
                    <a:pt x="2627" y="1244"/>
                  </a:lnTo>
                  <a:lnTo>
                    <a:pt x="2625" y="1243"/>
                  </a:lnTo>
                  <a:lnTo>
                    <a:pt x="2514" y="1547"/>
                  </a:lnTo>
                  <a:lnTo>
                    <a:pt x="2376" y="1879"/>
                  </a:lnTo>
                  <a:lnTo>
                    <a:pt x="2293" y="2017"/>
                  </a:lnTo>
                  <a:lnTo>
                    <a:pt x="3509" y="2652"/>
                  </a:lnTo>
                  <a:lnTo>
                    <a:pt x="3591" y="2514"/>
                  </a:lnTo>
                  <a:cubicBezTo>
                    <a:pt x="3950" y="1823"/>
                    <a:pt x="4171" y="1050"/>
                    <a:pt x="4199" y="277"/>
                  </a:cubicBezTo>
                  <a:lnTo>
                    <a:pt x="4199" y="139"/>
                  </a:lnTo>
                  <a:lnTo>
                    <a:pt x="22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8"/>
            <p:cNvSpPr/>
            <p:nvPr/>
          </p:nvSpPr>
          <p:spPr>
            <a:xfrm>
              <a:off x="6869525" y="1792775"/>
              <a:ext cx="145725" cy="83575"/>
            </a:xfrm>
            <a:custGeom>
              <a:avLst/>
              <a:gdLst/>
              <a:ahLst/>
              <a:cxnLst/>
              <a:rect l="l" t="t" r="r" b="b"/>
              <a:pathLst>
                <a:path w="5829" h="3343" extrusionOk="0">
                  <a:moveTo>
                    <a:pt x="1409" y="0"/>
                  </a:moveTo>
                  <a:lnTo>
                    <a:pt x="0" y="1271"/>
                  </a:lnTo>
                  <a:lnTo>
                    <a:pt x="83" y="1381"/>
                  </a:lnTo>
                  <a:cubicBezTo>
                    <a:pt x="774" y="2154"/>
                    <a:pt x="1685" y="2707"/>
                    <a:pt x="2652" y="3038"/>
                  </a:cubicBezTo>
                  <a:lnTo>
                    <a:pt x="2790" y="3066"/>
                  </a:lnTo>
                  <a:lnTo>
                    <a:pt x="3260" y="1547"/>
                  </a:lnTo>
                  <a:lnTo>
                    <a:pt x="3398" y="1602"/>
                  </a:lnTo>
                  <a:cubicBezTo>
                    <a:pt x="3453" y="1602"/>
                    <a:pt x="3480" y="1630"/>
                    <a:pt x="3536" y="1630"/>
                  </a:cubicBezTo>
                  <a:lnTo>
                    <a:pt x="3674" y="1657"/>
                  </a:lnTo>
                  <a:cubicBezTo>
                    <a:pt x="3757" y="1657"/>
                    <a:pt x="3867" y="1685"/>
                    <a:pt x="3950" y="1685"/>
                  </a:cubicBezTo>
                  <a:lnTo>
                    <a:pt x="4779" y="1685"/>
                  </a:lnTo>
                  <a:cubicBezTo>
                    <a:pt x="4926" y="1664"/>
                    <a:pt x="5058" y="1659"/>
                    <a:pt x="5198" y="1621"/>
                  </a:cubicBezTo>
                  <a:lnTo>
                    <a:pt x="5198" y="1621"/>
                  </a:lnTo>
                  <a:lnTo>
                    <a:pt x="5518" y="2901"/>
                  </a:lnTo>
                  <a:lnTo>
                    <a:pt x="5518" y="2901"/>
                  </a:lnTo>
                  <a:cubicBezTo>
                    <a:pt x="5141" y="2973"/>
                    <a:pt x="4728" y="3038"/>
                    <a:pt x="4337" y="3038"/>
                  </a:cubicBezTo>
                  <a:cubicBezTo>
                    <a:pt x="4074" y="3038"/>
                    <a:pt x="3811" y="3018"/>
                    <a:pt x="3567" y="2976"/>
                  </a:cubicBezTo>
                  <a:lnTo>
                    <a:pt x="3567" y="2976"/>
                  </a:lnTo>
                  <a:lnTo>
                    <a:pt x="3706" y="2201"/>
                  </a:lnTo>
                  <a:lnTo>
                    <a:pt x="3706" y="2201"/>
                  </a:lnTo>
                  <a:cubicBezTo>
                    <a:pt x="3898" y="2221"/>
                    <a:pt x="4090" y="2237"/>
                    <a:pt x="4281" y="2237"/>
                  </a:cubicBezTo>
                  <a:cubicBezTo>
                    <a:pt x="4436" y="2237"/>
                    <a:pt x="4608" y="2237"/>
                    <a:pt x="4770" y="2223"/>
                  </a:cubicBezTo>
                  <a:lnTo>
                    <a:pt x="4770" y="2223"/>
                  </a:lnTo>
                  <a:lnTo>
                    <a:pt x="4812" y="2507"/>
                  </a:lnTo>
                  <a:lnTo>
                    <a:pt x="4779" y="2513"/>
                  </a:lnTo>
                  <a:lnTo>
                    <a:pt x="3867" y="2513"/>
                  </a:lnTo>
                  <a:lnTo>
                    <a:pt x="3867" y="2817"/>
                  </a:lnTo>
                  <a:lnTo>
                    <a:pt x="4834" y="2817"/>
                  </a:lnTo>
                  <a:lnTo>
                    <a:pt x="4972" y="2790"/>
                  </a:lnTo>
                  <a:lnTo>
                    <a:pt x="5110" y="2762"/>
                  </a:lnTo>
                  <a:lnTo>
                    <a:pt x="5000" y="1933"/>
                  </a:lnTo>
                  <a:lnTo>
                    <a:pt x="4861" y="1933"/>
                  </a:lnTo>
                  <a:cubicBezTo>
                    <a:pt x="4640" y="1961"/>
                    <a:pt x="4447" y="1961"/>
                    <a:pt x="4281" y="1961"/>
                  </a:cubicBezTo>
                  <a:cubicBezTo>
                    <a:pt x="4033" y="1961"/>
                    <a:pt x="3812" y="1933"/>
                    <a:pt x="3591" y="1906"/>
                  </a:cubicBezTo>
                  <a:lnTo>
                    <a:pt x="3453" y="1851"/>
                  </a:lnTo>
                  <a:lnTo>
                    <a:pt x="3204" y="3232"/>
                  </a:lnTo>
                  <a:lnTo>
                    <a:pt x="3342" y="3287"/>
                  </a:lnTo>
                  <a:cubicBezTo>
                    <a:pt x="3646" y="3342"/>
                    <a:pt x="3950" y="3342"/>
                    <a:pt x="4309" y="3342"/>
                  </a:cubicBezTo>
                  <a:cubicBezTo>
                    <a:pt x="4751" y="3342"/>
                    <a:pt x="5248" y="3287"/>
                    <a:pt x="5690" y="3176"/>
                  </a:cubicBezTo>
                  <a:lnTo>
                    <a:pt x="5828" y="3149"/>
                  </a:lnTo>
                  <a:lnTo>
                    <a:pt x="5386" y="1271"/>
                  </a:lnTo>
                  <a:lnTo>
                    <a:pt x="5248" y="1298"/>
                  </a:lnTo>
                  <a:cubicBezTo>
                    <a:pt x="5110" y="1353"/>
                    <a:pt x="4917" y="1381"/>
                    <a:pt x="4723" y="1409"/>
                  </a:cubicBezTo>
                  <a:lnTo>
                    <a:pt x="3950" y="1409"/>
                  </a:lnTo>
                  <a:cubicBezTo>
                    <a:pt x="3895" y="1409"/>
                    <a:pt x="3784" y="1381"/>
                    <a:pt x="3674" y="1381"/>
                  </a:cubicBezTo>
                  <a:lnTo>
                    <a:pt x="3536" y="1353"/>
                  </a:lnTo>
                  <a:cubicBezTo>
                    <a:pt x="3508" y="1353"/>
                    <a:pt x="3480" y="1353"/>
                    <a:pt x="3453" y="1298"/>
                  </a:cubicBezTo>
                  <a:lnTo>
                    <a:pt x="3177" y="1243"/>
                  </a:lnTo>
                  <a:lnTo>
                    <a:pt x="3039" y="1215"/>
                  </a:lnTo>
                  <a:lnTo>
                    <a:pt x="2561" y="2722"/>
                  </a:lnTo>
                  <a:lnTo>
                    <a:pt x="2561" y="2722"/>
                  </a:lnTo>
                  <a:cubicBezTo>
                    <a:pt x="1717" y="2430"/>
                    <a:pt x="966" y="1955"/>
                    <a:pt x="372" y="1320"/>
                  </a:cubicBezTo>
                  <a:lnTo>
                    <a:pt x="372" y="1320"/>
                  </a:lnTo>
                  <a:lnTo>
                    <a:pt x="1331" y="429"/>
                  </a:lnTo>
                  <a:lnTo>
                    <a:pt x="1331" y="429"/>
                  </a:lnTo>
                  <a:cubicBezTo>
                    <a:pt x="1646" y="768"/>
                    <a:pt x="2033" y="1065"/>
                    <a:pt x="2444" y="1289"/>
                  </a:cubicBezTo>
                  <a:lnTo>
                    <a:pt x="2444" y="1289"/>
                  </a:lnTo>
                  <a:lnTo>
                    <a:pt x="2128" y="2001"/>
                  </a:lnTo>
                  <a:lnTo>
                    <a:pt x="2128" y="2001"/>
                  </a:lnTo>
                  <a:cubicBezTo>
                    <a:pt x="1782" y="1816"/>
                    <a:pt x="1457" y="1599"/>
                    <a:pt x="1181" y="1362"/>
                  </a:cubicBezTo>
                  <a:lnTo>
                    <a:pt x="1181" y="1362"/>
                  </a:lnTo>
                  <a:lnTo>
                    <a:pt x="1327" y="1179"/>
                  </a:lnTo>
                  <a:lnTo>
                    <a:pt x="1327" y="1179"/>
                  </a:lnTo>
                  <a:cubicBezTo>
                    <a:pt x="1539" y="1358"/>
                    <a:pt x="1811" y="1518"/>
                    <a:pt x="2044" y="1657"/>
                  </a:cubicBezTo>
                  <a:lnTo>
                    <a:pt x="2238" y="1381"/>
                  </a:lnTo>
                  <a:cubicBezTo>
                    <a:pt x="1961" y="1215"/>
                    <a:pt x="1685" y="1050"/>
                    <a:pt x="1437" y="829"/>
                  </a:cubicBezTo>
                  <a:lnTo>
                    <a:pt x="1354" y="718"/>
                  </a:lnTo>
                  <a:lnTo>
                    <a:pt x="801" y="1353"/>
                  </a:lnTo>
                  <a:lnTo>
                    <a:pt x="884" y="1464"/>
                  </a:lnTo>
                  <a:cubicBezTo>
                    <a:pt x="1271" y="1795"/>
                    <a:pt x="1713" y="2072"/>
                    <a:pt x="2210" y="2293"/>
                  </a:cubicBezTo>
                  <a:lnTo>
                    <a:pt x="2348" y="2348"/>
                  </a:lnTo>
                  <a:lnTo>
                    <a:pt x="2928" y="1105"/>
                  </a:lnTo>
                  <a:lnTo>
                    <a:pt x="2790" y="1050"/>
                  </a:lnTo>
                  <a:cubicBezTo>
                    <a:pt x="2320" y="829"/>
                    <a:pt x="1906" y="497"/>
                    <a:pt x="1520" y="111"/>
                  </a:cubicBezTo>
                  <a:lnTo>
                    <a:pt x="140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8"/>
            <p:cNvSpPr/>
            <p:nvPr/>
          </p:nvSpPr>
          <p:spPr>
            <a:xfrm>
              <a:off x="6835700" y="1656750"/>
              <a:ext cx="64925" cy="155375"/>
            </a:xfrm>
            <a:custGeom>
              <a:avLst/>
              <a:gdLst/>
              <a:ahLst/>
              <a:cxnLst/>
              <a:rect l="l" t="t" r="r" b="b"/>
              <a:pathLst>
                <a:path w="2597" h="6215" extrusionOk="0">
                  <a:moveTo>
                    <a:pt x="829" y="0"/>
                  </a:moveTo>
                  <a:lnTo>
                    <a:pt x="773" y="138"/>
                  </a:lnTo>
                  <a:cubicBezTo>
                    <a:pt x="718" y="166"/>
                    <a:pt x="691" y="221"/>
                    <a:pt x="663" y="304"/>
                  </a:cubicBezTo>
                  <a:lnTo>
                    <a:pt x="580" y="470"/>
                  </a:lnTo>
                  <a:cubicBezTo>
                    <a:pt x="552" y="580"/>
                    <a:pt x="497" y="691"/>
                    <a:pt x="414" y="829"/>
                  </a:cubicBezTo>
                  <a:cubicBezTo>
                    <a:pt x="359" y="1050"/>
                    <a:pt x="249" y="1298"/>
                    <a:pt x="166" y="1547"/>
                  </a:cubicBezTo>
                  <a:lnTo>
                    <a:pt x="138" y="1713"/>
                  </a:lnTo>
                  <a:cubicBezTo>
                    <a:pt x="138" y="1795"/>
                    <a:pt x="111" y="1851"/>
                    <a:pt x="111" y="1933"/>
                  </a:cubicBezTo>
                  <a:lnTo>
                    <a:pt x="28" y="2293"/>
                  </a:lnTo>
                  <a:cubicBezTo>
                    <a:pt x="0" y="2431"/>
                    <a:pt x="0" y="2569"/>
                    <a:pt x="0" y="2679"/>
                  </a:cubicBezTo>
                  <a:lnTo>
                    <a:pt x="0" y="2845"/>
                  </a:lnTo>
                  <a:lnTo>
                    <a:pt x="0" y="2983"/>
                  </a:lnTo>
                  <a:lnTo>
                    <a:pt x="0" y="3066"/>
                  </a:lnTo>
                  <a:lnTo>
                    <a:pt x="0" y="3204"/>
                  </a:lnTo>
                  <a:lnTo>
                    <a:pt x="1603" y="3204"/>
                  </a:lnTo>
                  <a:cubicBezTo>
                    <a:pt x="1604" y="3327"/>
                    <a:pt x="1610" y="3458"/>
                    <a:pt x="1630" y="3618"/>
                  </a:cubicBezTo>
                  <a:lnTo>
                    <a:pt x="1657" y="3756"/>
                  </a:lnTo>
                  <a:lnTo>
                    <a:pt x="1657" y="3812"/>
                  </a:lnTo>
                  <a:lnTo>
                    <a:pt x="1685" y="3894"/>
                  </a:lnTo>
                  <a:lnTo>
                    <a:pt x="1768" y="4171"/>
                  </a:lnTo>
                  <a:cubicBezTo>
                    <a:pt x="1866" y="4466"/>
                    <a:pt x="1986" y="4783"/>
                    <a:pt x="2148" y="5063"/>
                  </a:cubicBezTo>
                  <a:lnTo>
                    <a:pt x="2148" y="5063"/>
                  </a:lnTo>
                  <a:lnTo>
                    <a:pt x="1058" y="5753"/>
                  </a:lnTo>
                  <a:lnTo>
                    <a:pt x="1058" y="5753"/>
                  </a:lnTo>
                  <a:cubicBezTo>
                    <a:pt x="762" y="5222"/>
                    <a:pt x="531" y="4616"/>
                    <a:pt x="415" y="3984"/>
                  </a:cubicBezTo>
                  <a:lnTo>
                    <a:pt x="415" y="3984"/>
                  </a:lnTo>
                  <a:lnTo>
                    <a:pt x="1215" y="3867"/>
                  </a:lnTo>
                  <a:lnTo>
                    <a:pt x="1215" y="3894"/>
                  </a:lnTo>
                  <a:lnTo>
                    <a:pt x="1215" y="3950"/>
                  </a:lnTo>
                  <a:lnTo>
                    <a:pt x="1243" y="4060"/>
                  </a:lnTo>
                  <a:lnTo>
                    <a:pt x="1326" y="4364"/>
                  </a:lnTo>
                  <a:lnTo>
                    <a:pt x="1409" y="4695"/>
                  </a:lnTo>
                  <a:cubicBezTo>
                    <a:pt x="1409" y="4723"/>
                    <a:pt x="1464" y="4778"/>
                    <a:pt x="1492" y="4861"/>
                  </a:cubicBezTo>
                  <a:lnTo>
                    <a:pt x="1292" y="4953"/>
                  </a:lnTo>
                  <a:lnTo>
                    <a:pt x="1292" y="4953"/>
                  </a:lnTo>
                  <a:cubicBezTo>
                    <a:pt x="1274" y="4917"/>
                    <a:pt x="1255" y="4886"/>
                    <a:pt x="1243" y="4861"/>
                  </a:cubicBezTo>
                  <a:lnTo>
                    <a:pt x="1132" y="4613"/>
                  </a:lnTo>
                  <a:cubicBezTo>
                    <a:pt x="1077" y="4474"/>
                    <a:pt x="1050" y="4309"/>
                    <a:pt x="994" y="4088"/>
                  </a:cubicBezTo>
                  <a:lnTo>
                    <a:pt x="718" y="4171"/>
                  </a:lnTo>
                  <a:cubicBezTo>
                    <a:pt x="773" y="4336"/>
                    <a:pt x="801" y="4502"/>
                    <a:pt x="912" y="4723"/>
                  </a:cubicBezTo>
                  <a:lnTo>
                    <a:pt x="920" y="4718"/>
                  </a:lnTo>
                  <a:lnTo>
                    <a:pt x="920" y="4718"/>
                  </a:lnTo>
                  <a:lnTo>
                    <a:pt x="994" y="4916"/>
                  </a:lnTo>
                  <a:cubicBezTo>
                    <a:pt x="1050" y="5027"/>
                    <a:pt x="1077" y="5110"/>
                    <a:pt x="1105" y="5193"/>
                  </a:cubicBezTo>
                  <a:lnTo>
                    <a:pt x="1188" y="5331"/>
                  </a:lnTo>
                  <a:lnTo>
                    <a:pt x="1933" y="4972"/>
                  </a:lnTo>
                  <a:lnTo>
                    <a:pt x="1795" y="4695"/>
                  </a:lnTo>
                  <a:cubicBezTo>
                    <a:pt x="1795" y="4640"/>
                    <a:pt x="1768" y="4613"/>
                    <a:pt x="1740" y="4557"/>
                  </a:cubicBezTo>
                  <a:lnTo>
                    <a:pt x="1731" y="4561"/>
                  </a:lnTo>
                  <a:lnTo>
                    <a:pt x="1630" y="4281"/>
                  </a:lnTo>
                  <a:lnTo>
                    <a:pt x="1547" y="3950"/>
                  </a:lnTo>
                  <a:lnTo>
                    <a:pt x="1519" y="3894"/>
                  </a:lnTo>
                  <a:lnTo>
                    <a:pt x="1519" y="3812"/>
                  </a:lnTo>
                  <a:lnTo>
                    <a:pt x="1492" y="3646"/>
                  </a:lnTo>
                  <a:lnTo>
                    <a:pt x="1464" y="3508"/>
                  </a:lnTo>
                  <a:lnTo>
                    <a:pt x="83" y="3701"/>
                  </a:lnTo>
                  <a:lnTo>
                    <a:pt x="111" y="3839"/>
                  </a:lnTo>
                  <a:cubicBezTo>
                    <a:pt x="221" y="4640"/>
                    <a:pt x="497" y="5386"/>
                    <a:pt x="912" y="6076"/>
                  </a:cubicBezTo>
                  <a:lnTo>
                    <a:pt x="967" y="6214"/>
                  </a:lnTo>
                  <a:lnTo>
                    <a:pt x="2596" y="5193"/>
                  </a:lnTo>
                  <a:lnTo>
                    <a:pt x="2513" y="5054"/>
                  </a:lnTo>
                  <a:cubicBezTo>
                    <a:pt x="2348" y="4778"/>
                    <a:pt x="2210" y="4447"/>
                    <a:pt x="2099" y="4115"/>
                  </a:cubicBezTo>
                  <a:lnTo>
                    <a:pt x="2044" y="3839"/>
                  </a:lnTo>
                  <a:lnTo>
                    <a:pt x="2044" y="3784"/>
                  </a:lnTo>
                  <a:lnTo>
                    <a:pt x="2044" y="3701"/>
                  </a:lnTo>
                  <a:lnTo>
                    <a:pt x="2016" y="3563"/>
                  </a:lnTo>
                  <a:cubicBezTo>
                    <a:pt x="1961" y="3397"/>
                    <a:pt x="1961" y="3232"/>
                    <a:pt x="1961" y="3066"/>
                  </a:cubicBezTo>
                  <a:lnTo>
                    <a:pt x="1961" y="2928"/>
                  </a:lnTo>
                  <a:lnTo>
                    <a:pt x="387" y="2928"/>
                  </a:lnTo>
                  <a:lnTo>
                    <a:pt x="387" y="2734"/>
                  </a:lnTo>
                  <a:cubicBezTo>
                    <a:pt x="387" y="2596"/>
                    <a:pt x="387" y="2513"/>
                    <a:pt x="414" y="2403"/>
                  </a:cubicBezTo>
                  <a:lnTo>
                    <a:pt x="497" y="2016"/>
                  </a:lnTo>
                  <a:cubicBezTo>
                    <a:pt x="497" y="1989"/>
                    <a:pt x="525" y="1933"/>
                    <a:pt x="525" y="1851"/>
                  </a:cubicBezTo>
                  <a:lnTo>
                    <a:pt x="552" y="1685"/>
                  </a:lnTo>
                  <a:cubicBezTo>
                    <a:pt x="579" y="1444"/>
                    <a:pt x="684" y="1255"/>
                    <a:pt x="791" y="1018"/>
                  </a:cubicBezTo>
                  <a:lnTo>
                    <a:pt x="791" y="1018"/>
                  </a:lnTo>
                  <a:lnTo>
                    <a:pt x="801" y="1022"/>
                  </a:lnTo>
                  <a:cubicBezTo>
                    <a:pt x="829" y="912"/>
                    <a:pt x="912" y="829"/>
                    <a:pt x="939" y="691"/>
                  </a:cubicBezTo>
                  <a:lnTo>
                    <a:pt x="994" y="497"/>
                  </a:lnTo>
                  <a:cubicBezTo>
                    <a:pt x="997" y="496"/>
                    <a:pt x="999" y="495"/>
                    <a:pt x="1001" y="494"/>
                  </a:cubicBezTo>
                  <a:lnTo>
                    <a:pt x="1001" y="494"/>
                  </a:lnTo>
                  <a:lnTo>
                    <a:pt x="2139" y="1154"/>
                  </a:lnTo>
                  <a:lnTo>
                    <a:pt x="2139" y="1154"/>
                  </a:lnTo>
                  <a:cubicBezTo>
                    <a:pt x="1924" y="1567"/>
                    <a:pt x="1768" y="1998"/>
                    <a:pt x="1703" y="2449"/>
                  </a:cubicBezTo>
                  <a:lnTo>
                    <a:pt x="1703" y="2449"/>
                  </a:lnTo>
                  <a:lnTo>
                    <a:pt x="927" y="2388"/>
                  </a:lnTo>
                  <a:lnTo>
                    <a:pt x="927" y="2388"/>
                  </a:lnTo>
                  <a:cubicBezTo>
                    <a:pt x="980" y="1986"/>
                    <a:pt x="1071" y="1600"/>
                    <a:pt x="1215" y="1217"/>
                  </a:cubicBezTo>
                  <a:lnTo>
                    <a:pt x="1215" y="1217"/>
                  </a:lnTo>
                  <a:lnTo>
                    <a:pt x="1430" y="1306"/>
                  </a:lnTo>
                  <a:lnTo>
                    <a:pt x="1430" y="1306"/>
                  </a:lnTo>
                  <a:cubicBezTo>
                    <a:pt x="1412" y="1339"/>
                    <a:pt x="1394" y="1371"/>
                    <a:pt x="1381" y="1409"/>
                  </a:cubicBezTo>
                  <a:lnTo>
                    <a:pt x="1326" y="1630"/>
                  </a:lnTo>
                  <a:lnTo>
                    <a:pt x="1243" y="1878"/>
                  </a:lnTo>
                  <a:lnTo>
                    <a:pt x="1215" y="1989"/>
                  </a:lnTo>
                  <a:cubicBezTo>
                    <a:pt x="1215" y="2016"/>
                    <a:pt x="1188" y="2099"/>
                    <a:pt x="1188" y="2127"/>
                  </a:cubicBezTo>
                  <a:lnTo>
                    <a:pt x="1464" y="2154"/>
                  </a:lnTo>
                  <a:cubicBezTo>
                    <a:pt x="1464" y="2127"/>
                    <a:pt x="1464" y="2099"/>
                    <a:pt x="1492" y="2072"/>
                  </a:cubicBezTo>
                  <a:lnTo>
                    <a:pt x="1519" y="1961"/>
                  </a:lnTo>
                  <a:lnTo>
                    <a:pt x="1602" y="1713"/>
                  </a:lnTo>
                  <a:lnTo>
                    <a:pt x="1646" y="1513"/>
                  </a:lnTo>
                  <a:lnTo>
                    <a:pt x="1646" y="1513"/>
                  </a:lnTo>
                  <a:lnTo>
                    <a:pt x="1657" y="1519"/>
                  </a:lnTo>
                  <a:cubicBezTo>
                    <a:pt x="1685" y="1409"/>
                    <a:pt x="1740" y="1326"/>
                    <a:pt x="1740" y="1298"/>
                  </a:cubicBezTo>
                  <a:lnTo>
                    <a:pt x="1795" y="1160"/>
                  </a:lnTo>
                  <a:lnTo>
                    <a:pt x="994" y="829"/>
                  </a:lnTo>
                  <a:lnTo>
                    <a:pt x="939" y="967"/>
                  </a:lnTo>
                  <a:cubicBezTo>
                    <a:pt x="718" y="1436"/>
                    <a:pt x="580" y="1933"/>
                    <a:pt x="525" y="2431"/>
                  </a:cubicBezTo>
                  <a:lnTo>
                    <a:pt x="525" y="2569"/>
                  </a:lnTo>
                  <a:lnTo>
                    <a:pt x="1906" y="2707"/>
                  </a:lnTo>
                  <a:lnTo>
                    <a:pt x="1906" y="2569"/>
                  </a:lnTo>
                  <a:cubicBezTo>
                    <a:pt x="1961" y="2072"/>
                    <a:pt x="2154" y="1547"/>
                    <a:pt x="2375" y="1105"/>
                  </a:cubicBezTo>
                  <a:lnTo>
                    <a:pt x="2458" y="967"/>
                  </a:lnTo>
                  <a:lnTo>
                    <a:pt x="8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8"/>
            <p:cNvSpPr/>
            <p:nvPr/>
          </p:nvSpPr>
          <p:spPr>
            <a:xfrm>
              <a:off x="6866750" y="1587700"/>
              <a:ext cx="143650" cy="86325"/>
            </a:xfrm>
            <a:custGeom>
              <a:avLst/>
              <a:gdLst/>
              <a:ahLst/>
              <a:cxnLst/>
              <a:rect l="l" t="t" r="r" b="b"/>
              <a:pathLst>
                <a:path w="5746" h="3453" extrusionOk="0">
                  <a:moveTo>
                    <a:pt x="4089" y="0"/>
                  </a:moveTo>
                  <a:cubicBezTo>
                    <a:pt x="3812" y="0"/>
                    <a:pt x="3564" y="55"/>
                    <a:pt x="3315" y="83"/>
                  </a:cubicBezTo>
                  <a:cubicBezTo>
                    <a:pt x="3177" y="138"/>
                    <a:pt x="3039" y="166"/>
                    <a:pt x="2929" y="194"/>
                  </a:cubicBezTo>
                  <a:cubicBezTo>
                    <a:pt x="2846" y="221"/>
                    <a:pt x="2708" y="276"/>
                    <a:pt x="2570" y="304"/>
                  </a:cubicBezTo>
                  <a:lnTo>
                    <a:pt x="2431" y="359"/>
                  </a:lnTo>
                  <a:lnTo>
                    <a:pt x="2901" y="1878"/>
                  </a:lnTo>
                  <a:lnTo>
                    <a:pt x="2791" y="1934"/>
                  </a:lnTo>
                  <a:lnTo>
                    <a:pt x="2570" y="2016"/>
                  </a:lnTo>
                  <a:cubicBezTo>
                    <a:pt x="2514" y="2044"/>
                    <a:pt x="2487" y="2044"/>
                    <a:pt x="2431" y="2099"/>
                  </a:cubicBezTo>
                  <a:lnTo>
                    <a:pt x="2321" y="2155"/>
                  </a:lnTo>
                  <a:cubicBezTo>
                    <a:pt x="2238" y="2210"/>
                    <a:pt x="2183" y="2265"/>
                    <a:pt x="2072" y="2293"/>
                  </a:cubicBezTo>
                  <a:cubicBezTo>
                    <a:pt x="1934" y="2403"/>
                    <a:pt x="1796" y="2514"/>
                    <a:pt x="1631" y="2652"/>
                  </a:cubicBezTo>
                  <a:cubicBezTo>
                    <a:pt x="1529" y="2753"/>
                    <a:pt x="1428" y="2854"/>
                    <a:pt x="1337" y="2956"/>
                  </a:cubicBezTo>
                  <a:lnTo>
                    <a:pt x="1337" y="2956"/>
                  </a:lnTo>
                  <a:lnTo>
                    <a:pt x="360" y="2112"/>
                  </a:lnTo>
                  <a:lnTo>
                    <a:pt x="360" y="2112"/>
                  </a:lnTo>
                  <a:cubicBezTo>
                    <a:pt x="779" y="1647"/>
                    <a:pt x="1295" y="1230"/>
                    <a:pt x="1875" y="927"/>
                  </a:cubicBezTo>
                  <a:lnTo>
                    <a:pt x="1875" y="927"/>
                  </a:lnTo>
                  <a:lnTo>
                    <a:pt x="2225" y="1607"/>
                  </a:lnTo>
                  <a:lnTo>
                    <a:pt x="2225" y="1607"/>
                  </a:lnTo>
                  <a:cubicBezTo>
                    <a:pt x="1896" y="1772"/>
                    <a:pt x="1586" y="1974"/>
                    <a:pt x="1311" y="2229"/>
                  </a:cubicBezTo>
                  <a:lnTo>
                    <a:pt x="1311" y="2229"/>
                  </a:lnTo>
                  <a:lnTo>
                    <a:pt x="1126" y="2057"/>
                  </a:lnTo>
                  <a:lnTo>
                    <a:pt x="1126" y="2057"/>
                  </a:lnTo>
                  <a:cubicBezTo>
                    <a:pt x="1231" y="1963"/>
                    <a:pt x="1340" y="1885"/>
                    <a:pt x="1465" y="1823"/>
                  </a:cubicBezTo>
                  <a:lnTo>
                    <a:pt x="1741" y="1713"/>
                  </a:lnTo>
                  <a:lnTo>
                    <a:pt x="1962" y="1575"/>
                  </a:lnTo>
                  <a:lnTo>
                    <a:pt x="1796" y="1326"/>
                  </a:lnTo>
                  <a:lnTo>
                    <a:pt x="1548" y="1464"/>
                  </a:lnTo>
                  <a:lnTo>
                    <a:pt x="1364" y="1625"/>
                  </a:lnTo>
                  <a:lnTo>
                    <a:pt x="1354" y="1602"/>
                  </a:lnTo>
                  <a:cubicBezTo>
                    <a:pt x="1161" y="1713"/>
                    <a:pt x="1023" y="1851"/>
                    <a:pt x="885" y="1989"/>
                  </a:cubicBezTo>
                  <a:lnTo>
                    <a:pt x="802" y="2099"/>
                  </a:lnTo>
                  <a:lnTo>
                    <a:pt x="1382" y="2762"/>
                  </a:lnTo>
                  <a:lnTo>
                    <a:pt x="1492" y="2652"/>
                  </a:lnTo>
                  <a:cubicBezTo>
                    <a:pt x="1796" y="2348"/>
                    <a:pt x="2155" y="2099"/>
                    <a:pt x="2570" y="1934"/>
                  </a:cubicBezTo>
                  <a:lnTo>
                    <a:pt x="2708" y="1851"/>
                  </a:lnTo>
                  <a:lnTo>
                    <a:pt x="2072" y="608"/>
                  </a:lnTo>
                  <a:lnTo>
                    <a:pt x="1934" y="691"/>
                  </a:lnTo>
                  <a:cubicBezTo>
                    <a:pt x="1244" y="1022"/>
                    <a:pt x="581" y="1519"/>
                    <a:pt x="111" y="2127"/>
                  </a:cubicBezTo>
                  <a:lnTo>
                    <a:pt x="1" y="2237"/>
                  </a:lnTo>
                  <a:lnTo>
                    <a:pt x="1465" y="3453"/>
                  </a:lnTo>
                  <a:lnTo>
                    <a:pt x="1548" y="3342"/>
                  </a:lnTo>
                  <a:cubicBezTo>
                    <a:pt x="1686" y="3204"/>
                    <a:pt x="1796" y="3066"/>
                    <a:pt x="1907" y="2955"/>
                  </a:cubicBezTo>
                  <a:cubicBezTo>
                    <a:pt x="2014" y="2848"/>
                    <a:pt x="2147" y="2767"/>
                    <a:pt x="2307" y="2661"/>
                  </a:cubicBezTo>
                  <a:lnTo>
                    <a:pt x="2307" y="2661"/>
                  </a:lnTo>
                  <a:lnTo>
                    <a:pt x="2321" y="2679"/>
                  </a:lnTo>
                  <a:cubicBezTo>
                    <a:pt x="2376" y="2652"/>
                    <a:pt x="2459" y="2624"/>
                    <a:pt x="2514" y="2541"/>
                  </a:cubicBezTo>
                  <a:lnTo>
                    <a:pt x="2625" y="2486"/>
                  </a:lnTo>
                  <a:cubicBezTo>
                    <a:pt x="2652" y="2486"/>
                    <a:pt x="2708" y="2431"/>
                    <a:pt x="2735" y="2403"/>
                  </a:cubicBezTo>
                  <a:lnTo>
                    <a:pt x="2984" y="2293"/>
                  </a:lnTo>
                  <a:lnTo>
                    <a:pt x="3205" y="2210"/>
                  </a:lnTo>
                  <a:lnTo>
                    <a:pt x="3343" y="2155"/>
                  </a:lnTo>
                  <a:lnTo>
                    <a:pt x="2839" y="644"/>
                  </a:lnTo>
                  <a:lnTo>
                    <a:pt x="2839" y="644"/>
                  </a:lnTo>
                  <a:cubicBezTo>
                    <a:pt x="2907" y="617"/>
                    <a:pt x="2975" y="599"/>
                    <a:pt x="3067" y="580"/>
                  </a:cubicBezTo>
                  <a:cubicBezTo>
                    <a:pt x="3205" y="553"/>
                    <a:pt x="3315" y="497"/>
                    <a:pt x="3426" y="497"/>
                  </a:cubicBezTo>
                  <a:lnTo>
                    <a:pt x="4144" y="415"/>
                  </a:lnTo>
                  <a:lnTo>
                    <a:pt x="4448" y="415"/>
                  </a:lnTo>
                  <a:cubicBezTo>
                    <a:pt x="4786" y="415"/>
                    <a:pt x="5125" y="436"/>
                    <a:pt x="5463" y="478"/>
                  </a:cubicBezTo>
                  <a:lnTo>
                    <a:pt x="5463" y="478"/>
                  </a:lnTo>
                  <a:lnTo>
                    <a:pt x="5167" y="1754"/>
                  </a:lnTo>
                  <a:lnTo>
                    <a:pt x="5167" y="1754"/>
                  </a:lnTo>
                  <a:cubicBezTo>
                    <a:pt x="4930" y="1703"/>
                    <a:pt x="4671" y="1685"/>
                    <a:pt x="4448" y="1685"/>
                  </a:cubicBezTo>
                  <a:cubicBezTo>
                    <a:pt x="4227" y="1685"/>
                    <a:pt x="4007" y="1703"/>
                    <a:pt x="3786" y="1724"/>
                  </a:cubicBezTo>
                  <a:lnTo>
                    <a:pt x="3786" y="1724"/>
                  </a:lnTo>
                  <a:lnTo>
                    <a:pt x="3625" y="936"/>
                  </a:lnTo>
                  <a:lnTo>
                    <a:pt x="3625" y="936"/>
                  </a:lnTo>
                  <a:cubicBezTo>
                    <a:pt x="3929" y="877"/>
                    <a:pt x="4216" y="856"/>
                    <a:pt x="4503" y="856"/>
                  </a:cubicBezTo>
                  <a:cubicBezTo>
                    <a:pt x="4595" y="856"/>
                    <a:pt x="4698" y="856"/>
                    <a:pt x="4798" y="864"/>
                  </a:cubicBezTo>
                  <a:lnTo>
                    <a:pt x="4798" y="864"/>
                  </a:lnTo>
                  <a:lnTo>
                    <a:pt x="4779" y="1133"/>
                  </a:lnTo>
                  <a:lnTo>
                    <a:pt x="4144" y="1133"/>
                  </a:lnTo>
                  <a:cubicBezTo>
                    <a:pt x="4089" y="1133"/>
                    <a:pt x="3978" y="1133"/>
                    <a:pt x="3868" y="1160"/>
                  </a:cubicBezTo>
                  <a:lnTo>
                    <a:pt x="3951" y="1436"/>
                  </a:lnTo>
                  <a:cubicBezTo>
                    <a:pt x="4006" y="1436"/>
                    <a:pt x="4089" y="1436"/>
                    <a:pt x="4144" y="1409"/>
                  </a:cubicBezTo>
                  <a:lnTo>
                    <a:pt x="5000" y="1409"/>
                  </a:lnTo>
                  <a:lnTo>
                    <a:pt x="5083" y="580"/>
                  </a:lnTo>
                  <a:lnTo>
                    <a:pt x="4945" y="580"/>
                  </a:lnTo>
                  <a:cubicBezTo>
                    <a:pt x="4779" y="580"/>
                    <a:pt x="4641" y="553"/>
                    <a:pt x="4448" y="553"/>
                  </a:cubicBezTo>
                  <a:cubicBezTo>
                    <a:pt x="4116" y="553"/>
                    <a:pt x="3730" y="580"/>
                    <a:pt x="3398" y="635"/>
                  </a:cubicBezTo>
                  <a:lnTo>
                    <a:pt x="3260" y="691"/>
                  </a:lnTo>
                  <a:lnTo>
                    <a:pt x="3536" y="2016"/>
                  </a:lnTo>
                  <a:lnTo>
                    <a:pt x="3674" y="1989"/>
                  </a:lnTo>
                  <a:cubicBezTo>
                    <a:pt x="3895" y="1961"/>
                    <a:pt x="4171" y="1934"/>
                    <a:pt x="4420" y="1934"/>
                  </a:cubicBezTo>
                  <a:cubicBezTo>
                    <a:pt x="4696" y="1934"/>
                    <a:pt x="4972" y="1961"/>
                    <a:pt x="5221" y="1989"/>
                  </a:cubicBezTo>
                  <a:lnTo>
                    <a:pt x="5359" y="2016"/>
                  </a:lnTo>
                  <a:lnTo>
                    <a:pt x="5746" y="166"/>
                  </a:lnTo>
                  <a:lnTo>
                    <a:pt x="5608" y="138"/>
                  </a:lnTo>
                  <a:cubicBezTo>
                    <a:pt x="5221" y="55"/>
                    <a:pt x="4807" y="0"/>
                    <a:pt x="4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8"/>
            <p:cNvSpPr/>
            <p:nvPr/>
          </p:nvSpPr>
          <p:spPr>
            <a:xfrm>
              <a:off x="7011075" y="1602200"/>
              <a:ext cx="110500" cy="124300"/>
            </a:xfrm>
            <a:custGeom>
              <a:avLst/>
              <a:gdLst/>
              <a:ahLst/>
              <a:cxnLst/>
              <a:rect l="l" t="t" r="r" b="b"/>
              <a:pathLst>
                <a:path w="4420" h="4972" extrusionOk="0">
                  <a:moveTo>
                    <a:pt x="719" y="0"/>
                  </a:moveTo>
                  <a:lnTo>
                    <a:pt x="0" y="1768"/>
                  </a:lnTo>
                  <a:lnTo>
                    <a:pt x="139" y="1823"/>
                  </a:lnTo>
                  <a:cubicBezTo>
                    <a:pt x="442" y="1961"/>
                    <a:pt x="746" y="2127"/>
                    <a:pt x="1022" y="2348"/>
                  </a:cubicBezTo>
                  <a:lnTo>
                    <a:pt x="1133" y="2403"/>
                  </a:lnTo>
                  <a:lnTo>
                    <a:pt x="1243" y="2486"/>
                  </a:lnTo>
                  <a:cubicBezTo>
                    <a:pt x="1299" y="2541"/>
                    <a:pt x="1381" y="2624"/>
                    <a:pt x="1437" y="2652"/>
                  </a:cubicBezTo>
                  <a:cubicBezTo>
                    <a:pt x="1575" y="2790"/>
                    <a:pt x="1685" y="2928"/>
                    <a:pt x="1796" y="3038"/>
                  </a:cubicBezTo>
                  <a:lnTo>
                    <a:pt x="1879" y="3176"/>
                  </a:lnTo>
                  <a:lnTo>
                    <a:pt x="3183" y="2223"/>
                  </a:lnTo>
                  <a:lnTo>
                    <a:pt x="3183" y="2223"/>
                  </a:lnTo>
                  <a:cubicBezTo>
                    <a:pt x="3687" y="2940"/>
                    <a:pt x="4008" y="3804"/>
                    <a:pt x="4127" y="4631"/>
                  </a:cubicBezTo>
                  <a:lnTo>
                    <a:pt x="4127" y="4631"/>
                  </a:lnTo>
                  <a:lnTo>
                    <a:pt x="2799" y="4792"/>
                  </a:lnTo>
                  <a:lnTo>
                    <a:pt x="2799" y="4792"/>
                  </a:lnTo>
                  <a:cubicBezTo>
                    <a:pt x="2732" y="4333"/>
                    <a:pt x="2574" y="3877"/>
                    <a:pt x="2356" y="3438"/>
                  </a:cubicBezTo>
                  <a:lnTo>
                    <a:pt x="2356" y="3438"/>
                  </a:lnTo>
                  <a:lnTo>
                    <a:pt x="3038" y="3037"/>
                  </a:lnTo>
                  <a:lnTo>
                    <a:pt x="3038" y="3037"/>
                  </a:lnTo>
                  <a:lnTo>
                    <a:pt x="3039" y="3038"/>
                  </a:lnTo>
                  <a:lnTo>
                    <a:pt x="3094" y="3204"/>
                  </a:lnTo>
                  <a:lnTo>
                    <a:pt x="3177" y="3370"/>
                  </a:lnTo>
                  <a:cubicBezTo>
                    <a:pt x="3204" y="3425"/>
                    <a:pt x="3204" y="3480"/>
                    <a:pt x="3232" y="3563"/>
                  </a:cubicBezTo>
                  <a:lnTo>
                    <a:pt x="3244" y="3556"/>
                  </a:lnTo>
                  <a:lnTo>
                    <a:pt x="3244" y="3556"/>
                  </a:lnTo>
                  <a:cubicBezTo>
                    <a:pt x="3278" y="3672"/>
                    <a:pt x="3346" y="3770"/>
                    <a:pt x="3370" y="3867"/>
                  </a:cubicBezTo>
                  <a:lnTo>
                    <a:pt x="3453" y="4060"/>
                  </a:lnTo>
                  <a:lnTo>
                    <a:pt x="3205" y="4113"/>
                  </a:lnTo>
                  <a:lnTo>
                    <a:pt x="3205" y="4113"/>
                  </a:lnTo>
                  <a:cubicBezTo>
                    <a:pt x="3144" y="3829"/>
                    <a:pt x="3043" y="3548"/>
                    <a:pt x="2900" y="3287"/>
                  </a:cubicBezTo>
                  <a:lnTo>
                    <a:pt x="2652" y="3342"/>
                  </a:lnTo>
                  <a:cubicBezTo>
                    <a:pt x="2790" y="3618"/>
                    <a:pt x="2900" y="3922"/>
                    <a:pt x="2956" y="4254"/>
                  </a:cubicBezTo>
                  <a:lnTo>
                    <a:pt x="3011" y="4392"/>
                  </a:lnTo>
                  <a:lnTo>
                    <a:pt x="3840" y="4198"/>
                  </a:lnTo>
                  <a:lnTo>
                    <a:pt x="3701" y="3701"/>
                  </a:lnTo>
                  <a:cubicBezTo>
                    <a:pt x="3646" y="3563"/>
                    <a:pt x="3591" y="3453"/>
                    <a:pt x="3563" y="3315"/>
                  </a:cubicBezTo>
                  <a:cubicBezTo>
                    <a:pt x="3508" y="3232"/>
                    <a:pt x="3508" y="3204"/>
                    <a:pt x="3480" y="3149"/>
                  </a:cubicBezTo>
                  <a:lnTo>
                    <a:pt x="3398" y="2955"/>
                  </a:lnTo>
                  <a:lnTo>
                    <a:pt x="3342" y="2790"/>
                  </a:lnTo>
                  <a:lnTo>
                    <a:pt x="3315" y="2735"/>
                  </a:lnTo>
                  <a:lnTo>
                    <a:pt x="3232" y="2652"/>
                  </a:lnTo>
                  <a:lnTo>
                    <a:pt x="3177" y="2514"/>
                  </a:lnTo>
                  <a:lnTo>
                    <a:pt x="1961" y="3204"/>
                  </a:lnTo>
                  <a:lnTo>
                    <a:pt x="2017" y="3342"/>
                  </a:lnTo>
                  <a:cubicBezTo>
                    <a:pt x="2293" y="3784"/>
                    <a:pt x="2431" y="4309"/>
                    <a:pt x="2514" y="4834"/>
                  </a:cubicBezTo>
                  <a:lnTo>
                    <a:pt x="2514" y="4972"/>
                  </a:lnTo>
                  <a:lnTo>
                    <a:pt x="2752" y="4944"/>
                  </a:lnTo>
                  <a:lnTo>
                    <a:pt x="2818" y="4944"/>
                  </a:lnTo>
                  <a:cubicBezTo>
                    <a:pt x="2817" y="4942"/>
                    <a:pt x="2817" y="4939"/>
                    <a:pt x="2817" y="4937"/>
                  </a:cubicBezTo>
                  <a:lnTo>
                    <a:pt x="2817" y="4937"/>
                  </a:lnTo>
                  <a:lnTo>
                    <a:pt x="4420" y="4751"/>
                  </a:lnTo>
                  <a:lnTo>
                    <a:pt x="4364" y="4613"/>
                  </a:lnTo>
                  <a:cubicBezTo>
                    <a:pt x="4281" y="3618"/>
                    <a:pt x="3895" y="2624"/>
                    <a:pt x="3259" y="1795"/>
                  </a:cubicBezTo>
                  <a:lnTo>
                    <a:pt x="3177" y="1685"/>
                  </a:lnTo>
                  <a:lnTo>
                    <a:pt x="1875" y="2636"/>
                  </a:lnTo>
                  <a:lnTo>
                    <a:pt x="1875" y="2636"/>
                  </a:lnTo>
                  <a:cubicBezTo>
                    <a:pt x="1794" y="2537"/>
                    <a:pt x="1713" y="2450"/>
                    <a:pt x="1658" y="2375"/>
                  </a:cubicBezTo>
                  <a:cubicBezTo>
                    <a:pt x="1575" y="2320"/>
                    <a:pt x="1519" y="2237"/>
                    <a:pt x="1437" y="2210"/>
                  </a:cubicBezTo>
                  <a:lnTo>
                    <a:pt x="1326" y="2099"/>
                  </a:lnTo>
                  <a:lnTo>
                    <a:pt x="1243" y="2044"/>
                  </a:lnTo>
                  <a:lnTo>
                    <a:pt x="1229" y="2061"/>
                  </a:lnTo>
                  <a:lnTo>
                    <a:pt x="1229" y="2061"/>
                  </a:lnTo>
                  <a:cubicBezTo>
                    <a:pt x="941" y="1847"/>
                    <a:pt x="673" y="1694"/>
                    <a:pt x="389" y="1568"/>
                  </a:cubicBezTo>
                  <a:lnTo>
                    <a:pt x="389" y="1568"/>
                  </a:lnTo>
                  <a:lnTo>
                    <a:pt x="866" y="366"/>
                  </a:lnTo>
                  <a:lnTo>
                    <a:pt x="866" y="366"/>
                  </a:lnTo>
                  <a:cubicBezTo>
                    <a:pt x="1455" y="623"/>
                    <a:pt x="1982" y="984"/>
                    <a:pt x="2446" y="1449"/>
                  </a:cubicBezTo>
                  <a:lnTo>
                    <a:pt x="2446" y="1449"/>
                  </a:lnTo>
                  <a:lnTo>
                    <a:pt x="1891" y="2004"/>
                  </a:lnTo>
                  <a:lnTo>
                    <a:pt x="1891" y="2004"/>
                  </a:lnTo>
                  <a:cubicBezTo>
                    <a:pt x="1642" y="1769"/>
                    <a:pt x="1347" y="1539"/>
                    <a:pt x="1031" y="1353"/>
                  </a:cubicBezTo>
                  <a:lnTo>
                    <a:pt x="1031" y="1353"/>
                  </a:lnTo>
                  <a:lnTo>
                    <a:pt x="1133" y="1133"/>
                  </a:lnTo>
                  <a:lnTo>
                    <a:pt x="1243" y="1215"/>
                  </a:lnTo>
                  <a:cubicBezTo>
                    <a:pt x="1326" y="1271"/>
                    <a:pt x="1409" y="1298"/>
                    <a:pt x="1437" y="1354"/>
                  </a:cubicBezTo>
                  <a:lnTo>
                    <a:pt x="1658" y="1519"/>
                  </a:lnTo>
                  <a:lnTo>
                    <a:pt x="1740" y="1575"/>
                  </a:lnTo>
                  <a:lnTo>
                    <a:pt x="1851" y="1685"/>
                  </a:lnTo>
                  <a:lnTo>
                    <a:pt x="2072" y="1492"/>
                  </a:lnTo>
                  <a:lnTo>
                    <a:pt x="1961" y="1381"/>
                  </a:lnTo>
                  <a:lnTo>
                    <a:pt x="1851" y="1271"/>
                  </a:lnTo>
                  <a:lnTo>
                    <a:pt x="1658" y="1105"/>
                  </a:lnTo>
                  <a:cubicBezTo>
                    <a:pt x="1547" y="1022"/>
                    <a:pt x="1464" y="995"/>
                    <a:pt x="1409" y="939"/>
                  </a:cubicBezTo>
                  <a:lnTo>
                    <a:pt x="1160" y="801"/>
                  </a:lnTo>
                  <a:lnTo>
                    <a:pt x="1022" y="718"/>
                  </a:lnTo>
                  <a:lnTo>
                    <a:pt x="608" y="1492"/>
                  </a:lnTo>
                  <a:lnTo>
                    <a:pt x="746" y="1547"/>
                  </a:lnTo>
                  <a:cubicBezTo>
                    <a:pt x="1133" y="1768"/>
                    <a:pt x="1464" y="2044"/>
                    <a:pt x="1796" y="2348"/>
                  </a:cubicBezTo>
                  <a:lnTo>
                    <a:pt x="1879" y="2458"/>
                  </a:lnTo>
                  <a:lnTo>
                    <a:pt x="2900" y="1492"/>
                  </a:lnTo>
                  <a:lnTo>
                    <a:pt x="2790" y="1381"/>
                  </a:lnTo>
                  <a:cubicBezTo>
                    <a:pt x="2238" y="829"/>
                    <a:pt x="1575" y="387"/>
                    <a:pt x="857" y="55"/>
                  </a:cubicBezTo>
                  <a:lnTo>
                    <a:pt x="7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8"/>
            <p:cNvSpPr/>
            <p:nvPr/>
          </p:nvSpPr>
          <p:spPr>
            <a:xfrm>
              <a:off x="6908875" y="1662275"/>
              <a:ext cx="138125" cy="138100"/>
            </a:xfrm>
            <a:custGeom>
              <a:avLst/>
              <a:gdLst/>
              <a:ahLst/>
              <a:cxnLst/>
              <a:rect l="l" t="t" r="r" b="b"/>
              <a:pathLst>
                <a:path w="5525" h="5524" extrusionOk="0">
                  <a:moveTo>
                    <a:pt x="2763" y="0"/>
                  </a:moveTo>
                  <a:cubicBezTo>
                    <a:pt x="1244" y="0"/>
                    <a:pt x="1" y="1243"/>
                    <a:pt x="1" y="2762"/>
                  </a:cubicBezTo>
                  <a:cubicBezTo>
                    <a:pt x="1" y="4281"/>
                    <a:pt x="1244" y="5524"/>
                    <a:pt x="2763" y="5524"/>
                  </a:cubicBezTo>
                  <a:cubicBezTo>
                    <a:pt x="4282" y="5524"/>
                    <a:pt x="5525" y="4281"/>
                    <a:pt x="5525" y="2762"/>
                  </a:cubicBezTo>
                  <a:cubicBezTo>
                    <a:pt x="5525" y="1243"/>
                    <a:pt x="4282" y="0"/>
                    <a:pt x="2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8"/>
            <p:cNvSpPr/>
            <p:nvPr/>
          </p:nvSpPr>
          <p:spPr>
            <a:xfrm>
              <a:off x="6938575" y="2124525"/>
              <a:ext cx="81500" cy="73925"/>
            </a:xfrm>
            <a:custGeom>
              <a:avLst/>
              <a:gdLst/>
              <a:ahLst/>
              <a:cxnLst/>
              <a:rect l="l" t="t" r="r" b="b"/>
              <a:pathLst>
                <a:path w="3260" h="2957" extrusionOk="0">
                  <a:moveTo>
                    <a:pt x="1613" y="1"/>
                  </a:moveTo>
                  <a:cubicBezTo>
                    <a:pt x="940" y="1"/>
                    <a:pt x="335" y="463"/>
                    <a:pt x="194" y="1147"/>
                  </a:cubicBezTo>
                  <a:cubicBezTo>
                    <a:pt x="0" y="1948"/>
                    <a:pt x="498" y="2722"/>
                    <a:pt x="1298" y="2915"/>
                  </a:cubicBezTo>
                  <a:cubicBezTo>
                    <a:pt x="1415" y="2943"/>
                    <a:pt x="1532" y="2957"/>
                    <a:pt x="1646" y="2957"/>
                  </a:cubicBezTo>
                  <a:cubicBezTo>
                    <a:pt x="2313" y="2957"/>
                    <a:pt x="2901" y="2494"/>
                    <a:pt x="3066" y="1810"/>
                  </a:cubicBezTo>
                  <a:cubicBezTo>
                    <a:pt x="3259" y="1009"/>
                    <a:pt x="2762" y="208"/>
                    <a:pt x="1961" y="43"/>
                  </a:cubicBezTo>
                  <a:cubicBezTo>
                    <a:pt x="1844" y="14"/>
                    <a:pt x="1728" y="1"/>
                    <a:pt x="16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8"/>
            <p:cNvSpPr/>
            <p:nvPr/>
          </p:nvSpPr>
          <p:spPr>
            <a:xfrm>
              <a:off x="6956525" y="2138700"/>
              <a:ext cx="44900" cy="44900"/>
            </a:xfrm>
            <a:custGeom>
              <a:avLst/>
              <a:gdLst/>
              <a:ahLst/>
              <a:cxnLst/>
              <a:rect l="l" t="t" r="r" b="b"/>
              <a:pathLst>
                <a:path w="1796" h="1796" extrusionOk="0">
                  <a:moveTo>
                    <a:pt x="912" y="0"/>
                  </a:moveTo>
                  <a:cubicBezTo>
                    <a:pt x="415" y="0"/>
                    <a:pt x="0" y="415"/>
                    <a:pt x="0" y="912"/>
                  </a:cubicBezTo>
                  <a:cubicBezTo>
                    <a:pt x="0" y="1381"/>
                    <a:pt x="415" y="1796"/>
                    <a:pt x="912" y="1796"/>
                  </a:cubicBezTo>
                  <a:cubicBezTo>
                    <a:pt x="1381" y="1796"/>
                    <a:pt x="1796" y="1381"/>
                    <a:pt x="1796" y="912"/>
                  </a:cubicBezTo>
                  <a:cubicBezTo>
                    <a:pt x="1796" y="415"/>
                    <a:pt x="1381" y="0"/>
                    <a:pt x="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8"/>
            <p:cNvSpPr/>
            <p:nvPr/>
          </p:nvSpPr>
          <p:spPr>
            <a:xfrm>
              <a:off x="6957225" y="2073150"/>
              <a:ext cx="43525" cy="39975"/>
            </a:xfrm>
            <a:custGeom>
              <a:avLst/>
              <a:gdLst/>
              <a:ahLst/>
              <a:cxnLst/>
              <a:rect l="l" t="t" r="r" b="b"/>
              <a:pathLst>
                <a:path w="1741" h="1599" extrusionOk="0">
                  <a:moveTo>
                    <a:pt x="869" y="0"/>
                  </a:moveTo>
                  <a:cubicBezTo>
                    <a:pt x="511" y="0"/>
                    <a:pt x="203" y="235"/>
                    <a:pt x="111" y="606"/>
                  </a:cubicBezTo>
                  <a:cubicBezTo>
                    <a:pt x="0" y="1020"/>
                    <a:pt x="249" y="1462"/>
                    <a:pt x="663" y="1573"/>
                  </a:cubicBezTo>
                  <a:cubicBezTo>
                    <a:pt x="729" y="1590"/>
                    <a:pt x="796" y="1599"/>
                    <a:pt x="862" y="1599"/>
                  </a:cubicBezTo>
                  <a:cubicBezTo>
                    <a:pt x="1210" y="1599"/>
                    <a:pt x="1537" y="1364"/>
                    <a:pt x="1630" y="993"/>
                  </a:cubicBezTo>
                  <a:cubicBezTo>
                    <a:pt x="1740" y="579"/>
                    <a:pt x="1492" y="137"/>
                    <a:pt x="1077" y="26"/>
                  </a:cubicBezTo>
                  <a:cubicBezTo>
                    <a:pt x="1007" y="9"/>
                    <a:pt x="937" y="0"/>
                    <a:pt x="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8"/>
            <p:cNvSpPr/>
            <p:nvPr/>
          </p:nvSpPr>
          <p:spPr>
            <a:xfrm>
              <a:off x="6966875" y="2080700"/>
              <a:ext cx="24200" cy="24875"/>
            </a:xfrm>
            <a:custGeom>
              <a:avLst/>
              <a:gdLst/>
              <a:ahLst/>
              <a:cxnLst/>
              <a:rect l="l" t="t" r="r" b="b"/>
              <a:pathLst>
                <a:path w="968" h="995" extrusionOk="0">
                  <a:moveTo>
                    <a:pt x="498" y="0"/>
                  </a:moveTo>
                  <a:cubicBezTo>
                    <a:pt x="222" y="0"/>
                    <a:pt x="1" y="221"/>
                    <a:pt x="1" y="498"/>
                  </a:cubicBezTo>
                  <a:cubicBezTo>
                    <a:pt x="1" y="774"/>
                    <a:pt x="222" y="995"/>
                    <a:pt x="498" y="995"/>
                  </a:cubicBezTo>
                  <a:cubicBezTo>
                    <a:pt x="774" y="995"/>
                    <a:pt x="967" y="774"/>
                    <a:pt x="967" y="498"/>
                  </a:cubicBezTo>
                  <a:cubicBezTo>
                    <a:pt x="967" y="221"/>
                    <a:pt x="774" y="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 name="Google Shape;1396;p58"/>
          <p:cNvSpPr/>
          <p:nvPr/>
        </p:nvSpPr>
        <p:spPr>
          <a:xfrm>
            <a:off x="7461000" y="1927562"/>
            <a:ext cx="2773041" cy="951096"/>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8"/>
          <p:cNvSpPr/>
          <p:nvPr/>
        </p:nvSpPr>
        <p:spPr>
          <a:xfrm>
            <a:off x="-522874" y="3346212"/>
            <a:ext cx="1996332" cy="690225"/>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01"/>
        <p:cNvGrpSpPr/>
        <p:nvPr/>
      </p:nvGrpSpPr>
      <p:grpSpPr>
        <a:xfrm>
          <a:off x="0" y="0"/>
          <a:ext cx="0" cy="0"/>
          <a:chOff x="0" y="0"/>
          <a:chExt cx="0" cy="0"/>
        </a:xfrm>
      </p:grpSpPr>
      <p:sp>
        <p:nvSpPr>
          <p:cNvPr id="1402" name="Google Shape;1402;p59"/>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Budget expenses</a:t>
            </a:r>
            <a:endParaRPr/>
          </a:p>
        </p:txBody>
      </p:sp>
      <p:sp>
        <p:nvSpPr>
          <p:cNvPr id="1403" name="Google Shape;1403;p59"/>
          <p:cNvSpPr txBox="1">
            <a:spLocks noGrp="1"/>
          </p:cNvSpPr>
          <p:nvPr>
            <p:ph type="title" idx="2"/>
          </p:nvPr>
        </p:nvSpPr>
        <p:spPr>
          <a:xfrm>
            <a:off x="1039625" y="1363825"/>
            <a:ext cx="1079100" cy="31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1404" name="Google Shape;1404;p59"/>
          <p:cNvSpPr txBox="1">
            <a:spLocks noGrp="1"/>
          </p:cNvSpPr>
          <p:nvPr>
            <p:ph type="title" idx="3"/>
          </p:nvPr>
        </p:nvSpPr>
        <p:spPr>
          <a:xfrm>
            <a:off x="3066400" y="1364639"/>
            <a:ext cx="1079100" cy="31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a:t>
            </a:r>
            <a:endParaRPr/>
          </a:p>
        </p:txBody>
      </p:sp>
      <p:sp>
        <p:nvSpPr>
          <p:cNvPr id="1405" name="Google Shape;1405;p59"/>
          <p:cNvSpPr txBox="1">
            <a:spLocks noGrp="1"/>
          </p:cNvSpPr>
          <p:nvPr>
            <p:ph type="title" idx="4"/>
          </p:nvPr>
        </p:nvSpPr>
        <p:spPr>
          <a:xfrm>
            <a:off x="7021625" y="1364639"/>
            <a:ext cx="1079100" cy="31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35%</a:t>
            </a:r>
            <a:endParaRPr/>
          </a:p>
        </p:txBody>
      </p:sp>
      <p:sp>
        <p:nvSpPr>
          <p:cNvPr id="1406" name="Google Shape;1406;p59"/>
          <p:cNvSpPr txBox="1">
            <a:spLocks noGrp="1"/>
          </p:cNvSpPr>
          <p:nvPr>
            <p:ph type="title" idx="5"/>
          </p:nvPr>
        </p:nvSpPr>
        <p:spPr>
          <a:xfrm>
            <a:off x="713225" y="3441075"/>
            <a:ext cx="17319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407" name="Google Shape;1407;p59"/>
          <p:cNvSpPr txBox="1">
            <a:spLocks noGrp="1"/>
          </p:cNvSpPr>
          <p:nvPr>
            <p:ph type="subTitle" idx="1"/>
          </p:nvPr>
        </p:nvSpPr>
        <p:spPr>
          <a:xfrm>
            <a:off x="715025" y="3703275"/>
            <a:ext cx="1728300" cy="71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1408" name="Google Shape;1408;p59"/>
          <p:cNvSpPr txBox="1">
            <a:spLocks noGrp="1"/>
          </p:cNvSpPr>
          <p:nvPr>
            <p:ph type="title" idx="6"/>
          </p:nvPr>
        </p:nvSpPr>
        <p:spPr>
          <a:xfrm>
            <a:off x="2741800" y="3441080"/>
            <a:ext cx="17283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409" name="Google Shape;1409;p59"/>
          <p:cNvSpPr txBox="1">
            <a:spLocks noGrp="1"/>
          </p:cNvSpPr>
          <p:nvPr>
            <p:ph type="subTitle" idx="7"/>
          </p:nvPr>
        </p:nvSpPr>
        <p:spPr>
          <a:xfrm>
            <a:off x="2741800" y="3703280"/>
            <a:ext cx="1728300" cy="72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410" name="Google Shape;1410;p59"/>
          <p:cNvSpPr txBox="1">
            <a:spLocks noGrp="1"/>
          </p:cNvSpPr>
          <p:nvPr>
            <p:ph type="title" idx="8"/>
          </p:nvPr>
        </p:nvSpPr>
        <p:spPr>
          <a:xfrm>
            <a:off x="6697025" y="3441080"/>
            <a:ext cx="17283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411" name="Google Shape;1411;p59"/>
          <p:cNvSpPr txBox="1">
            <a:spLocks noGrp="1"/>
          </p:cNvSpPr>
          <p:nvPr>
            <p:ph type="subTitle" idx="9"/>
          </p:nvPr>
        </p:nvSpPr>
        <p:spPr>
          <a:xfrm>
            <a:off x="6697025" y="3703280"/>
            <a:ext cx="1728300" cy="72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cold place. It’s full of iron oxide dust</a:t>
            </a:r>
            <a:endParaRPr/>
          </a:p>
        </p:txBody>
      </p:sp>
      <p:sp>
        <p:nvSpPr>
          <p:cNvPr id="1412" name="Google Shape;1412;p59"/>
          <p:cNvSpPr txBox="1">
            <a:spLocks noGrp="1"/>
          </p:cNvSpPr>
          <p:nvPr>
            <p:ph type="title" idx="13"/>
          </p:nvPr>
        </p:nvSpPr>
        <p:spPr>
          <a:xfrm>
            <a:off x="5094963" y="1364639"/>
            <a:ext cx="1079100" cy="31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a:t>
            </a:r>
            <a:endParaRPr/>
          </a:p>
        </p:txBody>
      </p:sp>
      <p:sp>
        <p:nvSpPr>
          <p:cNvPr id="1413" name="Google Shape;1413;p59"/>
          <p:cNvSpPr txBox="1">
            <a:spLocks noGrp="1"/>
          </p:cNvSpPr>
          <p:nvPr>
            <p:ph type="title" idx="14"/>
          </p:nvPr>
        </p:nvSpPr>
        <p:spPr>
          <a:xfrm>
            <a:off x="4770363" y="3441080"/>
            <a:ext cx="17283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414" name="Google Shape;1414;p59"/>
          <p:cNvSpPr txBox="1">
            <a:spLocks noGrp="1"/>
          </p:cNvSpPr>
          <p:nvPr>
            <p:ph type="subTitle" idx="15"/>
          </p:nvPr>
        </p:nvSpPr>
        <p:spPr>
          <a:xfrm>
            <a:off x="4770363" y="3703280"/>
            <a:ext cx="1728300" cy="72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415" name="Google Shape;1415;p59"/>
          <p:cNvSpPr/>
          <p:nvPr/>
        </p:nvSpPr>
        <p:spPr>
          <a:xfrm>
            <a:off x="1039625" y="2110094"/>
            <a:ext cx="1079100" cy="1080600"/>
          </a:xfrm>
          <a:prstGeom prst="ellipse">
            <a:avLst/>
          </a:prstGeom>
          <a:noFill/>
          <a:ln w="19050" cap="flat" cmpd="sng">
            <a:solidFill>
              <a:srgbClr val="F2DCC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9"/>
          <p:cNvSpPr/>
          <p:nvPr/>
        </p:nvSpPr>
        <p:spPr>
          <a:xfrm flipH="1">
            <a:off x="958025" y="2028362"/>
            <a:ext cx="1242300" cy="1244100"/>
          </a:xfrm>
          <a:prstGeom prst="blockArc">
            <a:avLst>
              <a:gd name="adj1" fmla="val 5467598"/>
              <a:gd name="adj2" fmla="val 16256715"/>
              <a:gd name="adj3" fmla="val 12710"/>
            </a:avLst>
          </a:pr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9"/>
          <p:cNvSpPr/>
          <p:nvPr/>
        </p:nvSpPr>
        <p:spPr>
          <a:xfrm>
            <a:off x="3066400" y="2110094"/>
            <a:ext cx="1079100" cy="1080600"/>
          </a:xfrm>
          <a:prstGeom prst="ellipse">
            <a:avLst/>
          </a:prstGeom>
          <a:noFill/>
          <a:ln w="19050" cap="flat" cmpd="sng">
            <a:solidFill>
              <a:srgbClr val="F2DCC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9"/>
          <p:cNvSpPr/>
          <p:nvPr/>
        </p:nvSpPr>
        <p:spPr>
          <a:xfrm flipH="1">
            <a:off x="2984800" y="2028362"/>
            <a:ext cx="1242300" cy="1244100"/>
          </a:xfrm>
          <a:prstGeom prst="blockArc">
            <a:avLst>
              <a:gd name="adj1" fmla="val 10861170"/>
              <a:gd name="adj2" fmla="val 16256715"/>
              <a:gd name="adj3" fmla="val 12710"/>
            </a:avLst>
          </a:pr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9"/>
          <p:cNvSpPr/>
          <p:nvPr/>
        </p:nvSpPr>
        <p:spPr>
          <a:xfrm>
            <a:off x="5094963" y="2110094"/>
            <a:ext cx="1079100" cy="1080600"/>
          </a:xfrm>
          <a:prstGeom prst="ellipse">
            <a:avLst/>
          </a:prstGeom>
          <a:noFill/>
          <a:ln w="19050" cap="flat" cmpd="sng">
            <a:solidFill>
              <a:srgbClr val="F2DCC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9"/>
          <p:cNvSpPr/>
          <p:nvPr/>
        </p:nvSpPr>
        <p:spPr>
          <a:xfrm flipH="1">
            <a:off x="5013363" y="2028362"/>
            <a:ext cx="1242300" cy="1244100"/>
          </a:xfrm>
          <a:prstGeom prst="blockArc">
            <a:avLst>
              <a:gd name="adj1" fmla="val 12784167"/>
              <a:gd name="adj2" fmla="val 16256715"/>
              <a:gd name="adj3" fmla="val 12710"/>
            </a:avLst>
          </a:pr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9"/>
          <p:cNvSpPr/>
          <p:nvPr/>
        </p:nvSpPr>
        <p:spPr>
          <a:xfrm>
            <a:off x="7021625" y="2110094"/>
            <a:ext cx="1079100" cy="1080600"/>
          </a:xfrm>
          <a:prstGeom prst="ellipse">
            <a:avLst/>
          </a:prstGeom>
          <a:noFill/>
          <a:ln w="19050" cap="flat" cmpd="sng">
            <a:solidFill>
              <a:srgbClr val="F2DCC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9"/>
          <p:cNvSpPr/>
          <p:nvPr/>
        </p:nvSpPr>
        <p:spPr>
          <a:xfrm flipH="1">
            <a:off x="6940025" y="2028362"/>
            <a:ext cx="1242300" cy="1244100"/>
          </a:xfrm>
          <a:prstGeom prst="blockArc">
            <a:avLst>
              <a:gd name="adj1" fmla="val 8066271"/>
              <a:gd name="adj2" fmla="val 16256715"/>
              <a:gd name="adj3" fmla="val 12710"/>
            </a:avLst>
          </a:pr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3" name="Google Shape;1423;p59"/>
          <p:cNvGrpSpPr/>
          <p:nvPr/>
        </p:nvGrpSpPr>
        <p:grpSpPr>
          <a:xfrm>
            <a:off x="7342188" y="2431338"/>
            <a:ext cx="437950" cy="438050"/>
            <a:chOff x="3259763" y="3225625"/>
            <a:chExt cx="437950" cy="438050"/>
          </a:xfrm>
        </p:grpSpPr>
        <p:sp>
          <p:nvSpPr>
            <p:cNvPr id="1424" name="Google Shape;1424;p59"/>
            <p:cNvSpPr/>
            <p:nvPr/>
          </p:nvSpPr>
          <p:spPr>
            <a:xfrm>
              <a:off x="3259763" y="3225625"/>
              <a:ext cx="437950" cy="438050"/>
            </a:xfrm>
            <a:custGeom>
              <a:avLst/>
              <a:gdLst/>
              <a:ahLst/>
              <a:cxnLst/>
              <a:rect l="l" t="t" r="r" b="b"/>
              <a:pathLst>
                <a:path w="17518" h="17522" extrusionOk="0">
                  <a:moveTo>
                    <a:pt x="13729" y="685"/>
                  </a:moveTo>
                  <a:cubicBezTo>
                    <a:pt x="14004" y="685"/>
                    <a:pt x="14276" y="758"/>
                    <a:pt x="14522" y="900"/>
                  </a:cubicBezTo>
                  <a:cubicBezTo>
                    <a:pt x="14905" y="1120"/>
                    <a:pt x="15172" y="1479"/>
                    <a:pt x="15275" y="1908"/>
                  </a:cubicBezTo>
                  <a:cubicBezTo>
                    <a:pt x="15378" y="2336"/>
                    <a:pt x="15302" y="2778"/>
                    <a:pt x="15061" y="3148"/>
                  </a:cubicBezTo>
                  <a:lnTo>
                    <a:pt x="12475" y="7126"/>
                  </a:lnTo>
                  <a:lnTo>
                    <a:pt x="9473" y="7126"/>
                  </a:lnTo>
                  <a:lnTo>
                    <a:pt x="12306" y="1557"/>
                  </a:lnTo>
                  <a:cubicBezTo>
                    <a:pt x="12507" y="1163"/>
                    <a:pt x="12850" y="878"/>
                    <a:pt x="13272" y="752"/>
                  </a:cubicBezTo>
                  <a:cubicBezTo>
                    <a:pt x="13423" y="707"/>
                    <a:pt x="13576" y="685"/>
                    <a:pt x="13729" y="685"/>
                  </a:cubicBezTo>
                  <a:close/>
                  <a:moveTo>
                    <a:pt x="12765" y="15470"/>
                  </a:moveTo>
                  <a:cubicBezTo>
                    <a:pt x="13590" y="15470"/>
                    <a:pt x="14282" y="16059"/>
                    <a:pt x="14440" y="16839"/>
                  </a:cubicBezTo>
                  <a:lnTo>
                    <a:pt x="3077" y="16839"/>
                  </a:lnTo>
                  <a:cubicBezTo>
                    <a:pt x="3237" y="16059"/>
                    <a:pt x="3928" y="15470"/>
                    <a:pt x="4754" y="15470"/>
                  </a:cubicBezTo>
                  <a:close/>
                  <a:moveTo>
                    <a:pt x="13731" y="1"/>
                  </a:moveTo>
                  <a:cubicBezTo>
                    <a:pt x="13514" y="1"/>
                    <a:pt x="13295" y="33"/>
                    <a:pt x="13079" y="97"/>
                  </a:cubicBezTo>
                  <a:cubicBezTo>
                    <a:pt x="12474" y="276"/>
                    <a:pt x="11983" y="684"/>
                    <a:pt x="11697" y="1247"/>
                  </a:cubicBezTo>
                  <a:lnTo>
                    <a:pt x="8706" y="7126"/>
                  </a:lnTo>
                  <a:lnTo>
                    <a:pt x="6353" y="7126"/>
                  </a:lnTo>
                  <a:cubicBezTo>
                    <a:pt x="6177" y="7126"/>
                    <a:pt x="6021" y="7251"/>
                    <a:pt x="6000" y="7425"/>
                  </a:cubicBezTo>
                  <a:cubicBezTo>
                    <a:pt x="5975" y="7633"/>
                    <a:pt x="6138" y="7809"/>
                    <a:pt x="6340" y="7809"/>
                  </a:cubicBezTo>
                  <a:lnTo>
                    <a:pt x="16828" y="7809"/>
                  </a:lnTo>
                  <a:cubicBezTo>
                    <a:pt x="16766" y="9261"/>
                    <a:pt x="16320" y="10661"/>
                    <a:pt x="15526" y="11877"/>
                  </a:cubicBezTo>
                  <a:cubicBezTo>
                    <a:pt x="14702" y="13141"/>
                    <a:pt x="13549" y="14145"/>
                    <a:pt x="12187" y="14786"/>
                  </a:cubicBezTo>
                  <a:lnTo>
                    <a:pt x="5331" y="14786"/>
                  </a:lnTo>
                  <a:cubicBezTo>
                    <a:pt x="3963" y="14142"/>
                    <a:pt x="2805" y="13130"/>
                    <a:pt x="1979" y="11858"/>
                  </a:cubicBezTo>
                  <a:cubicBezTo>
                    <a:pt x="1195" y="10646"/>
                    <a:pt x="752" y="9253"/>
                    <a:pt x="692" y="7809"/>
                  </a:cubicBezTo>
                  <a:lnTo>
                    <a:pt x="3249" y="7809"/>
                  </a:lnTo>
                  <a:cubicBezTo>
                    <a:pt x="3423" y="7809"/>
                    <a:pt x="3580" y="7684"/>
                    <a:pt x="3601" y="7510"/>
                  </a:cubicBezTo>
                  <a:cubicBezTo>
                    <a:pt x="3626" y="7301"/>
                    <a:pt x="3465" y="7126"/>
                    <a:pt x="3262" y="7126"/>
                  </a:cubicBezTo>
                  <a:lnTo>
                    <a:pt x="344" y="7126"/>
                  </a:lnTo>
                  <a:cubicBezTo>
                    <a:pt x="156" y="7126"/>
                    <a:pt x="2" y="7276"/>
                    <a:pt x="2" y="7464"/>
                  </a:cubicBezTo>
                  <a:cubicBezTo>
                    <a:pt x="1" y="9163"/>
                    <a:pt x="486" y="10809"/>
                    <a:pt x="1407" y="12228"/>
                  </a:cubicBezTo>
                  <a:cubicBezTo>
                    <a:pt x="2101" y="13300"/>
                    <a:pt x="3015" y="14202"/>
                    <a:pt x="4086" y="14879"/>
                  </a:cubicBezTo>
                  <a:cubicBezTo>
                    <a:pt x="3088" y="15170"/>
                    <a:pt x="2359" y="16094"/>
                    <a:pt x="2361" y="17183"/>
                  </a:cubicBezTo>
                  <a:cubicBezTo>
                    <a:pt x="2361" y="17370"/>
                    <a:pt x="2514" y="17522"/>
                    <a:pt x="2702" y="17522"/>
                  </a:cubicBezTo>
                  <a:lnTo>
                    <a:pt x="14816" y="17522"/>
                  </a:lnTo>
                  <a:cubicBezTo>
                    <a:pt x="15006" y="17522"/>
                    <a:pt x="15159" y="17368"/>
                    <a:pt x="15159" y="17180"/>
                  </a:cubicBezTo>
                  <a:cubicBezTo>
                    <a:pt x="15159" y="16090"/>
                    <a:pt x="14429" y="15170"/>
                    <a:pt x="13434" y="14879"/>
                  </a:cubicBezTo>
                  <a:cubicBezTo>
                    <a:pt x="14497" y="14207"/>
                    <a:pt x="15406" y="13313"/>
                    <a:pt x="16099" y="12249"/>
                  </a:cubicBezTo>
                  <a:cubicBezTo>
                    <a:pt x="17027" y="10825"/>
                    <a:pt x="17518" y="9171"/>
                    <a:pt x="17516" y="7464"/>
                  </a:cubicBezTo>
                  <a:cubicBezTo>
                    <a:pt x="17516" y="7276"/>
                    <a:pt x="17363" y="7126"/>
                    <a:pt x="17174" y="7126"/>
                  </a:cubicBezTo>
                  <a:lnTo>
                    <a:pt x="13291" y="7126"/>
                  </a:lnTo>
                  <a:lnTo>
                    <a:pt x="15635" y="3521"/>
                  </a:lnTo>
                  <a:cubicBezTo>
                    <a:pt x="15979" y="2991"/>
                    <a:pt x="16088" y="2362"/>
                    <a:pt x="15941" y="1748"/>
                  </a:cubicBezTo>
                  <a:cubicBezTo>
                    <a:pt x="15794" y="1134"/>
                    <a:pt x="15411" y="624"/>
                    <a:pt x="14865" y="307"/>
                  </a:cubicBezTo>
                  <a:cubicBezTo>
                    <a:pt x="14513" y="105"/>
                    <a:pt x="14124" y="1"/>
                    <a:pt x="13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9"/>
            <p:cNvSpPr/>
            <p:nvPr/>
          </p:nvSpPr>
          <p:spPr>
            <a:xfrm>
              <a:off x="3371188" y="3404025"/>
              <a:ext cx="17150" cy="17125"/>
            </a:xfrm>
            <a:custGeom>
              <a:avLst/>
              <a:gdLst/>
              <a:ahLst/>
              <a:cxnLst/>
              <a:rect l="l" t="t" r="r" b="b"/>
              <a:pathLst>
                <a:path w="686" h="685" extrusionOk="0">
                  <a:moveTo>
                    <a:pt x="344" y="1"/>
                  </a:moveTo>
                  <a:cubicBezTo>
                    <a:pt x="154" y="1"/>
                    <a:pt x="1" y="154"/>
                    <a:pt x="1" y="342"/>
                  </a:cubicBezTo>
                  <a:cubicBezTo>
                    <a:pt x="1" y="532"/>
                    <a:pt x="154" y="684"/>
                    <a:pt x="344" y="684"/>
                  </a:cubicBezTo>
                  <a:cubicBezTo>
                    <a:pt x="532" y="684"/>
                    <a:pt x="686" y="532"/>
                    <a:pt x="686" y="342"/>
                  </a:cubicBezTo>
                  <a:cubicBezTo>
                    <a:pt x="686" y="154"/>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 name="Google Shape;1426;p59"/>
          <p:cNvGrpSpPr/>
          <p:nvPr/>
        </p:nvGrpSpPr>
        <p:grpSpPr>
          <a:xfrm>
            <a:off x="3420425" y="2431500"/>
            <a:ext cx="372825" cy="437750"/>
            <a:chOff x="2547538" y="3196325"/>
            <a:chExt cx="372825" cy="437750"/>
          </a:xfrm>
        </p:grpSpPr>
        <p:sp>
          <p:nvSpPr>
            <p:cNvPr id="1427" name="Google Shape;1427;p59"/>
            <p:cNvSpPr/>
            <p:nvPr/>
          </p:nvSpPr>
          <p:spPr>
            <a:xfrm>
              <a:off x="2547538" y="3215525"/>
              <a:ext cx="372825" cy="418550"/>
            </a:xfrm>
            <a:custGeom>
              <a:avLst/>
              <a:gdLst/>
              <a:ahLst/>
              <a:cxnLst/>
              <a:rect l="l" t="t" r="r" b="b"/>
              <a:pathLst>
                <a:path w="14913" h="16742" extrusionOk="0">
                  <a:moveTo>
                    <a:pt x="1369" y="4977"/>
                  </a:moveTo>
                  <a:lnTo>
                    <a:pt x="1369" y="6209"/>
                  </a:lnTo>
                  <a:lnTo>
                    <a:pt x="686" y="6209"/>
                  </a:lnTo>
                  <a:lnTo>
                    <a:pt x="686" y="4977"/>
                  </a:lnTo>
                  <a:close/>
                  <a:moveTo>
                    <a:pt x="4379" y="4977"/>
                  </a:moveTo>
                  <a:lnTo>
                    <a:pt x="4379" y="6209"/>
                  </a:lnTo>
                  <a:lnTo>
                    <a:pt x="2054" y="6209"/>
                  </a:lnTo>
                  <a:lnTo>
                    <a:pt x="2054" y="4977"/>
                  </a:lnTo>
                  <a:close/>
                  <a:moveTo>
                    <a:pt x="5747" y="4977"/>
                  </a:moveTo>
                  <a:lnTo>
                    <a:pt x="5747" y="6209"/>
                  </a:lnTo>
                  <a:lnTo>
                    <a:pt x="5062" y="6209"/>
                  </a:lnTo>
                  <a:lnTo>
                    <a:pt x="5062" y="4977"/>
                  </a:lnTo>
                  <a:close/>
                  <a:moveTo>
                    <a:pt x="9851" y="4977"/>
                  </a:moveTo>
                  <a:lnTo>
                    <a:pt x="9851" y="6209"/>
                  </a:lnTo>
                  <a:lnTo>
                    <a:pt x="9167" y="6209"/>
                  </a:lnTo>
                  <a:lnTo>
                    <a:pt x="9167" y="4977"/>
                  </a:lnTo>
                  <a:close/>
                  <a:moveTo>
                    <a:pt x="12861" y="4977"/>
                  </a:moveTo>
                  <a:lnTo>
                    <a:pt x="12861" y="6209"/>
                  </a:lnTo>
                  <a:lnTo>
                    <a:pt x="10535" y="6209"/>
                  </a:lnTo>
                  <a:lnTo>
                    <a:pt x="10535" y="4977"/>
                  </a:lnTo>
                  <a:close/>
                  <a:moveTo>
                    <a:pt x="14228" y="4977"/>
                  </a:moveTo>
                  <a:lnTo>
                    <a:pt x="14228" y="6209"/>
                  </a:lnTo>
                  <a:lnTo>
                    <a:pt x="13545" y="6209"/>
                  </a:lnTo>
                  <a:lnTo>
                    <a:pt x="13545" y="4977"/>
                  </a:lnTo>
                  <a:close/>
                  <a:moveTo>
                    <a:pt x="1369" y="8260"/>
                  </a:moveTo>
                  <a:lnTo>
                    <a:pt x="1369" y="9491"/>
                  </a:lnTo>
                  <a:lnTo>
                    <a:pt x="686" y="9491"/>
                  </a:lnTo>
                  <a:lnTo>
                    <a:pt x="686" y="8260"/>
                  </a:lnTo>
                  <a:close/>
                  <a:moveTo>
                    <a:pt x="4379" y="8260"/>
                  </a:moveTo>
                  <a:lnTo>
                    <a:pt x="4379" y="9491"/>
                  </a:lnTo>
                  <a:lnTo>
                    <a:pt x="2054" y="9491"/>
                  </a:lnTo>
                  <a:lnTo>
                    <a:pt x="2054" y="8260"/>
                  </a:lnTo>
                  <a:close/>
                  <a:moveTo>
                    <a:pt x="5747" y="8260"/>
                  </a:moveTo>
                  <a:lnTo>
                    <a:pt x="5747" y="9491"/>
                  </a:lnTo>
                  <a:lnTo>
                    <a:pt x="5062" y="9491"/>
                  </a:lnTo>
                  <a:lnTo>
                    <a:pt x="5062" y="8260"/>
                  </a:lnTo>
                  <a:close/>
                  <a:moveTo>
                    <a:pt x="9851" y="8260"/>
                  </a:moveTo>
                  <a:lnTo>
                    <a:pt x="9851" y="9491"/>
                  </a:lnTo>
                  <a:lnTo>
                    <a:pt x="9167" y="9491"/>
                  </a:lnTo>
                  <a:lnTo>
                    <a:pt x="9167" y="8260"/>
                  </a:lnTo>
                  <a:close/>
                  <a:moveTo>
                    <a:pt x="12861" y="8260"/>
                  </a:moveTo>
                  <a:lnTo>
                    <a:pt x="12861" y="9491"/>
                  </a:lnTo>
                  <a:lnTo>
                    <a:pt x="10535" y="9491"/>
                  </a:lnTo>
                  <a:lnTo>
                    <a:pt x="10535" y="8260"/>
                  </a:lnTo>
                  <a:close/>
                  <a:moveTo>
                    <a:pt x="14228" y="8260"/>
                  </a:moveTo>
                  <a:lnTo>
                    <a:pt x="14228" y="9491"/>
                  </a:lnTo>
                  <a:lnTo>
                    <a:pt x="13545" y="9491"/>
                  </a:lnTo>
                  <a:lnTo>
                    <a:pt x="13545" y="8260"/>
                  </a:lnTo>
                  <a:close/>
                  <a:moveTo>
                    <a:pt x="1369" y="11544"/>
                  </a:moveTo>
                  <a:lnTo>
                    <a:pt x="1369" y="12774"/>
                  </a:lnTo>
                  <a:lnTo>
                    <a:pt x="686" y="12774"/>
                  </a:lnTo>
                  <a:lnTo>
                    <a:pt x="686" y="11544"/>
                  </a:lnTo>
                  <a:close/>
                  <a:moveTo>
                    <a:pt x="4379" y="11544"/>
                  </a:moveTo>
                  <a:lnTo>
                    <a:pt x="4379" y="12774"/>
                  </a:lnTo>
                  <a:lnTo>
                    <a:pt x="2054" y="12774"/>
                  </a:lnTo>
                  <a:lnTo>
                    <a:pt x="2054" y="11544"/>
                  </a:lnTo>
                  <a:close/>
                  <a:moveTo>
                    <a:pt x="5747" y="11544"/>
                  </a:moveTo>
                  <a:lnTo>
                    <a:pt x="5747" y="12774"/>
                  </a:lnTo>
                  <a:lnTo>
                    <a:pt x="5062" y="12774"/>
                  </a:lnTo>
                  <a:lnTo>
                    <a:pt x="5062" y="11544"/>
                  </a:lnTo>
                  <a:close/>
                  <a:moveTo>
                    <a:pt x="9851" y="11544"/>
                  </a:moveTo>
                  <a:lnTo>
                    <a:pt x="9851" y="12774"/>
                  </a:lnTo>
                  <a:lnTo>
                    <a:pt x="9167" y="12774"/>
                  </a:lnTo>
                  <a:lnTo>
                    <a:pt x="9167" y="11544"/>
                  </a:lnTo>
                  <a:close/>
                  <a:moveTo>
                    <a:pt x="12861" y="11544"/>
                  </a:moveTo>
                  <a:lnTo>
                    <a:pt x="12861" y="12774"/>
                  </a:lnTo>
                  <a:lnTo>
                    <a:pt x="10535" y="12774"/>
                  </a:lnTo>
                  <a:lnTo>
                    <a:pt x="10535" y="11544"/>
                  </a:lnTo>
                  <a:close/>
                  <a:moveTo>
                    <a:pt x="14228" y="11544"/>
                  </a:moveTo>
                  <a:lnTo>
                    <a:pt x="14228" y="12774"/>
                  </a:lnTo>
                  <a:lnTo>
                    <a:pt x="13545" y="12774"/>
                  </a:lnTo>
                  <a:lnTo>
                    <a:pt x="13545" y="11544"/>
                  </a:lnTo>
                  <a:close/>
                  <a:moveTo>
                    <a:pt x="1369" y="14827"/>
                  </a:moveTo>
                  <a:lnTo>
                    <a:pt x="1369" y="16058"/>
                  </a:lnTo>
                  <a:lnTo>
                    <a:pt x="686" y="16058"/>
                  </a:lnTo>
                  <a:lnTo>
                    <a:pt x="686" y="14827"/>
                  </a:lnTo>
                  <a:close/>
                  <a:moveTo>
                    <a:pt x="4379" y="14827"/>
                  </a:moveTo>
                  <a:lnTo>
                    <a:pt x="4379" y="16058"/>
                  </a:lnTo>
                  <a:lnTo>
                    <a:pt x="2054" y="16058"/>
                  </a:lnTo>
                  <a:lnTo>
                    <a:pt x="2054" y="14827"/>
                  </a:lnTo>
                  <a:close/>
                  <a:moveTo>
                    <a:pt x="5747" y="14827"/>
                  </a:moveTo>
                  <a:lnTo>
                    <a:pt x="5747" y="16058"/>
                  </a:lnTo>
                  <a:lnTo>
                    <a:pt x="5062" y="16058"/>
                  </a:lnTo>
                  <a:lnTo>
                    <a:pt x="5062" y="14827"/>
                  </a:lnTo>
                  <a:close/>
                  <a:moveTo>
                    <a:pt x="9851" y="14827"/>
                  </a:moveTo>
                  <a:lnTo>
                    <a:pt x="9851" y="16058"/>
                  </a:lnTo>
                  <a:lnTo>
                    <a:pt x="9167" y="16058"/>
                  </a:lnTo>
                  <a:lnTo>
                    <a:pt x="9167" y="14827"/>
                  </a:lnTo>
                  <a:close/>
                  <a:moveTo>
                    <a:pt x="12861" y="14827"/>
                  </a:moveTo>
                  <a:lnTo>
                    <a:pt x="12861" y="16058"/>
                  </a:lnTo>
                  <a:lnTo>
                    <a:pt x="10535" y="16058"/>
                  </a:lnTo>
                  <a:lnTo>
                    <a:pt x="10535" y="14827"/>
                  </a:lnTo>
                  <a:close/>
                  <a:moveTo>
                    <a:pt x="14228" y="14827"/>
                  </a:moveTo>
                  <a:lnTo>
                    <a:pt x="14228" y="16058"/>
                  </a:lnTo>
                  <a:lnTo>
                    <a:pt x="13545" y="16058"/>
                  </a:lnTo>
                  <a:lnTo>
                    <a:pt x="13545" y="14827"/>
                  </a:lnTo>
                  <a:close/>
                  <a:moveTo>
                    <a:pt x="8787" y="1"/>
                  </a:moveTo>
                  <a:cubicBezTo>
                    <a:pt x="8668" y="1"/>
                    <a:pt x="8553" y="63"/>
                    <a:pt x="8490" y="172"/>
                  </a:cubicBezTo>
                  <a:cubicBezTo>
                    <a:pt x="8396" y="335"/>
                    <a:pt x="8452" y="545"/>
                    <a:pt x="8616" y="638"/>
                  </a:cubicBezTo>
                  <a:lnTo>
                    <a:pt x="9304" y="1037"/>
                  </a:lnTo>
                  <a:lnTo>
                    <a:pt x="9304" y="3174"/>
                  </a:lnTo>
                  <a:lnTo>
                    <a:pt x="7457" y="4240"/>
                  </a:lnTo>
                  <a:lnTo>
                    <a:pt x="5609" y="3174"/>
                  </a:lnTo>
                  <a:lnTo>
                    <a:pt x="5609" y="1037"/>
                  </a:lnTo>
                  <a:lnTo>
                    <a:pt x="6286" y="646"/>
                  </a:lnTo>
                  <a:cubicBezTo>
                    <a:pt x="6438" y="558"/>
                    <a:pt x="6511" y="371"/>
                    <a:pt x="6443" y="210"/>
                  </a:cubicBezTo>
                  <a:cubicBezTo>
                    <a:pt x="6386" y="77"/>
                    <a:pt x="6258" y="1"/>
                    <a:pt x="6126" y="1"/>
                  </a:cubicBezTo>
                  <a:cubicBezTo>
                    <a:pt x="6068" y="1"/>
                    <a:pt x="6010" y="16"/>
                    <a:pt x="5956" y="47"/>
                  </a:cubicBezTo>
                  <a:lnTo>
                    <a:pt x="5097" y="544"/>
                  </a:lnTo>
                  <a:cubicBezTo>
                    <a:pt x="4991" y="604"/>
                    <a:pt x="4926" y="718"/>
                    <a:pt x="4926" y="839"/>
                  </a:cubicBezTo>
                  <a:lnTo>
                    <a:pt x="4926" y="3370"/>
                  </a:lnTo>
                  <a:cubicBezTo>
                    <a:pt x="4926" y="3493"/>
                    <a:pt x="4991" y="3606"/>
                    <a:pt x="5097" y="3667"/>
                  </a:cubicBezTo>
                  <a:lnTo>
                    <a:pt x="7115" y="4831"/>
                  </a:lnTo>
                  <a:lnTo>
                    <a:pt x="7115" y="5251"/>
                  </a:lnTo>
                  <a:lnTo>
                    <a:pt x="6430" y="5251"/>
                  </a:lnTo>
                  <a:lnTo>
                    <a:pt x="6430" y="4635"/>
                  </a:lnTo>
                  <a:cubicBezTo>
                    <a:pt x="6430" y="4447"/>
                    <a:pt x="6279" y="4294"/>
                    <a:pt x="6089" y="4294"/>
                  </a:cubicBezTo>
                  <a:lnTo>
                    <a:pt x="343" y="4294"/>
                  </a:lnTo>
                  <a:cubicBezTo>
                    <a:pt x="154" y="4294"/>
                    <a:pt x="1" y="4445"/>
                    <a:pt x="1" y="4635"/>
                  </a:cubicBezTo>
                  <a:lnTo>
                    <a:pt x="1" y="6551"/>
                  </a:lnTo>
                  <a:cubicBezTo>
                    <a:pt x="1" y="6739"/>
                    <a:pt x="154" y="6892"/>
                    <a:pt x="343" y="6892"/>
                  </a:cubicBezTo>
                  <a:lnTo>
                    <a:pt x="6089" y="6892"/>
                  </a:lnTo>
                  <a:cubicBezTo>
                    <a:pt x="6277" y="6892"/>
                    <a:pt x="6430" y="6739"/>
                    <a:pt x="6430" y="6551"/>
                  </a:cubicBezTo>
                  <a:lnTo>
                    <a:pt x="6430" y="5935"/>
                  </a:lnTo>
                  <a:lnTo>
                    <a:pt x="7115" y="5935"/>
                  </a:lnTo>
                  <a:lnTo>
                    <a:pt x="7115" y="8534"/>
                  </a:lnTo>
                  <a:lnTo>
                    <a:pt x="6430" y="8534"/>
                  </a:lnTo>
                  <a:lnTo>
                    <a:pt x="6430" y="7919"/>
                  </a:lnTo>
                  <a:cubicBezTo>
                    <a:pt x="6430" y="7729"/>
                    <a:pt x="6279" y="7576"/>
                    <a:pt x="6089" y="7576"/>
                  </a:cubicBezTo>
                  <a:lnTo>
                    <a:pt x="343" y="7576"/>
                  </a:lnTo>
                  <a:cubicBezTo>
                    <a:pt x="154" y="7576"/>
                    <a:pt x="1" y="7729"/>
                    <a:pt x="1" y="7919"/>
                  </a:cubicBezTo>
                  <a:lnTo>
                    <a:pt x="1" y="9834"/>
                  </a:lnTo>
                  <a:cubicBezTo>
                    <a:pt x="1" y="10022"/>
                    <a:pt x="154" y="10176"/>
                    <a:pt x="343" y="10176"/>
                  </a:cubicBezTo>
                  <a:lnTo>
                    <a:pt x="6089" y="10176"/>
                  </a:lnTo>
                  <a:cubicBezTo>
                    <a:pt x="6277" y="10176"/>
                    <a:pt x="6430" y="10022"/>
                    <a:pt x="6430" y="9834"/>
                  </a:cubicBezTo>
                  <a:lnTo>
                    <a:pt x="6430" y="9217"/>
                  </a:lnTo>
                  <a:lnTo>
                    <a:pt x="7115" y="9217"/>
                  </a:lnTo>
                  <a:lnTo>
                    <a:pt x="7115" y="11818"/>
                  </a:lnTo>
                  <a:lnTo>
                    <a:pt x="6430" y="11818"/>
                  </a:lnTo>
                  <a:lnTo>
                    <a:pt x="6430" y="11201"/>
                  </a:lnTo>
                  <a:cubicBezTo>
                    <a:pt x="6430" y="11012"/>
                    <a:pt x="6279" y="10859"/>
                    <a:pt x="6089" y="10859"/>
                  </a:cubicBezTo>
                  <a:lnTo>
                    <a:pt x="343" y="10859"/>
                  </a:lnTo>
                  <a:cubicBezTo>
                    <a:pt x="154" y="10859"/>
                    <a:pt x="1" y="11012"/>
                    <a:pt x="1" y="11201"/>
                  </a:cubicBezTo>
                  <a:lnTo>
                    <a:pt x="1" y="13116"/>
                  </a:lnTo>
                  <a:cubicBezTo>
                    <a:pt x="1" y="13306"/>
                    <a:pt x="154" y="13459"/>
                    <a:pt x="343" y="13459"/>
                  </a:cubicBezTo>
                  <a:lnTo>
                    <a:pt x="6089" y="13459"/>
                  </a:lnTo>
                  <a:cubicBezTo>
                    <a:pt x="6277" y="13459"/>
                    <a:pt x="6430" y="13306"/>
                    <a:pt x="6430" y="13116"/>
                  </a:cubicBezTo>
                  <a:lnTo>
                    <a:pt x="6430" y="12501"/>
                  </a:lnTo>
                  <a:lnTo>
                    <a:pt x="7115" y="12501"/>
                  </a:lnTo>
                  <a:lnTo>
                    <a:pt x="7115" y="15099"/>
                  </a:lnTo>
                  <a:lnTo>
                    <a:pt x="6430" y="15099"/>
                  </a:lnTo>
                  <a:lnTo>
                    <a:pt x="6430" y="14484"/>
                  </a:lnTo>
                  <a:cubicBezTo>
                    <a:pt x="6430" y="14296"/>
                    <a:pt x="6279" y="14143"/>
                    <a:pt x="6089" y="14143"/>
                  </a:cubicBezTo>
                  <a:lnTo>
                    <a:pt x="343" y="14143"/>
                  </a:lnTo>
                  <a:cubicBezTo>
                    <a:pt x="154" y="14143"/>
                    <a:pt x="1" y="14296"/>
                    <a:pt x="1" y="14484"/>
                  </a:cubicBezTo>
                  <a:lnTo>
                    <a:pt x="1" y="16400"/>
                  </a:lnTo>
                  <a:cubicBezTo>
                    <a:pt x="1" y="16588"/>
                    <a:pt x="154" y="16741"/>
                    <a:pt x="343" y="16741"/>
                  </a:cubicBezTo>
                  <a:lnTo>
                    <a:pt x="6089" y="16741"/>
                  </a:lnTo>
                  <a:cubicBezTo>
                    <a:pt x="6277" y="16741"/>
                    <a:pt x="6430" y="16589"/>
                    <a:pt x="6430" y="16400"/>
                  </a:cubicBezTo>
                  <a:lnTo>
                    <a:pt x="6430" y="15784"/>
                  </a:lnTo>
                  <a:lnTo>
                    <a:pt x="8483" y="15784"/>
                  </a:lnTo>
                  <a:lnTo>
                    <a:pt x="8483" y="16400"/>
                  </a:lnTo>
                  <a:cubicBezTo>
                    <a:pt x="8483" y="16588"/>
                    <a:pt x="8635" y="16741"/>
                    <a:pt x="8825" y="16741"/>
                  </a:cubicBezTo>
                  <a:lnTo>
                    <a:pt x="14571" y="16741"/>
                  </a:lnTo>
                  <a:cubicBezTo>
                    <a:pt x="14759" y="16741"/>
                    <a:pt x="14913" y="16589"/>
                    <a:pt x="14913" y="16400"/>
                  </a:cubicBezTo>
                  <a:lnTo>
                    <a:pt x="14913" y="14484"/>
                  </a:lnTo>
                  <a:cubicBezTo>
                    <a:pt x="14913" y="14296"/>
                    <a:pt x="14759" y="14143"/>
                    <a:pt x="14571" y="14143"/>
                  </a:cubicBezTo>
                  <a:lnTo>
                    <a:pt x="8825" y="14143"/>
                  </a:lnTo>
                  <a:cubicBezTo>
                    <a:pt x="8637" y="14143"/>
                    <a:pt x="8483" y="14296"/>
                    <a:pt x="8483" y="14484"/>
                  </a:cubicBezTo>
                  <a:lnTo>
                    <a:pt x="8483" y="15099"/>
                  </a:lnTo>
                  <a:lnTo>
                    <a:pt x="7798" y="15099"/>
                  </a:lnTo>
                  <a:lnTo>
                    <a:pt x="7798" y="12501"/>
                  </a:lnTo>
                  <a:lnTo>
                    <a:pt x="8483" y="12501"/>
                  </a:lnTo>
                  <a:lnTo>
                    <a:pt x="8483" y="13116"/>
                  </a:lnTo>
                  <a:cubicBezTo>
                    <a:pt x="8483" y="13306"/>
                    <a:pt x="8635" y="13459"/>
                    <a:pt x="8825" y="13459"/>
                  </a:cubicBezTo>
                  <a:lnTo>
                    <a:pt x="14571" y="13459"/>
                  </a:lnTo>
                  <a:cubicBezTo>
                    <a:pt x="14759" y="13459"/>
                    <a:pt x="14913" y="13306"/>
                    <a:pt x="14913" y="13116"/>
                  </a:cubicBezTo>
                  <a:lnTo>
                    <a:pt x="14913" y="11201"/>
                  </a:lnTo>
                  <a:cubicBezTo>
                    <a:pt x="14913" y="11012"/>
                    <a:pt x="14759" y="10859"/>
                    <a:pt x="14571" y="10859"/>
                  </a:cubicBezTo>
                  <a:lnTo>
                    <a:pt x="8825" y="10859"/>
                  </a:lnTo>
                  <a:cubicBezTo>
                    <a:pt x="8637" y="10859"/>
                    <a:pt x="8483" y="11012"/>
                    <a:pt x="8483" y="11201"/>
                  </a:cubicBezTo>
                  <a:lnTo>
                    <a:pt x="8483" y="11818"/>
                  </a:lnTo>
                  <a:lnTo>
                    <a:pt x="7798" y="11818"/>
                  </a:lnTo>
                  <a:lnTo>
                    <a:pt x="7798" y="9217"/>
                  </a:lnTo>
                  <a:lnTo>
                    <a:pt x="8483" y="9217"/>
                  </a:lnTo>
                  <a:lnTo>
                    <a:pt x="8483" y="9834"/>
                  </a:lnTo>
                  <a:cubicBezTo>
                    <a:pt x="8483" y="10022"/>
                    <a:pt x="8635" y="10176"/>
                    <a:pt x="8825" y="10176"/>
                  </a:cubicBezTo>
                  <a:lnTo>
                    <a:pt x="14571" y="10176"/>
                  </a:lnTo>
                  <a:cubicBezTo>
                    <a:pt x="14759" y="10176"/>
                    <a:pt x="14913" y="10022"/>
                    <a:pt x="14913" y="9834"/>
                  </a:cubicBezTo>
                  <a:lnTo>
                    <a:pt x="14913" y="7919"/>
                  </a:lnTo>
                  <a:cubicBezTo>
                    <a:pt x="14913" y="7729"/>
                    <a:pt x="14759" y="7576"/>
                    <a:pt x="14571" y="7576"/>
                  </a:cubicBezTo>
                  <a:lnTo>
                    <a:pt x="8825" y="7576"/>
                  </a:lnTo>
                  <a:cubicBezTo>
                    <a:pt x="8637" y="7576"/>
                    <a:pt x="8483" y="7729"/>
                    <a:pt x="8483" y="7919"/>
                  </a:cubicBezTo>
                  <a:lnTo>
                    <a:pt x="8483" y="8534"/>
                  </a:lnTo>
                  <a:lnTo>
                    <a:pt x="7798" y="8534"/>
                  </a:lnTo>
                  <a:lnTo>
                    <a:pt x="7798" y="5935"/>
                  </a:lnTo>
                  <a:lnTo>
                    <a:pt x="8483" y="5935"/>
                  </a:lnTo>
                  <a:lnTo>
                    <a:pt x="8483" y="6551"/>
                  </a:lnTo>
                  <a:cubicBezTo>
                    <a:pt x="8483" y="6739"/>
                    <a:pt x="8637" y="6892"/>
                    <a:pt x="8825" y="6892"/>
                  </a:cubicBezTo>
                  <a:lnTo>
                    <a:pt x="14571" y="6892"/>
                  </a:lnTo>
                  <a:cubicBezTo>
                    <a:pt x="14759" y="6892"/>
                    <a:pt x="14913" y="6739"/>
                    <a:pt x="14913" y="6551"/>
                  </a:cubicBezTo>
                  <a:lnTo>
                    <a:pt x="14913" y="4635"/>
                  </a:lnTo>
                  <a:cubicBezTo>
                    <a:pt x="14913" y="4447"/>
                    <a:pt x="14759" y="4294"/>
                    <a:pt x="14571" y="4294"/>
                  </a:cubicBezTo>
                  <a:lnTo>
                    <a:pt x="8825" y="4294"/>
                  </a:lnTo>
                  <a:cubicBezTo>
                    <a:pt x="8635" y="4294"/>
                    <a:pt x="8483" y="4445"/>
                    <a:pt x="8483" y="4635"/>
                  </a:cubicBezTo>
                  <a:lnTo>
                    <a:pt x="8483" y="5251"/>
                  </a:lnTo>
                  <a:lnTo>
                    <a:pt x="7798" y="5251"/>
                  </a:lnTo>
                  <a:lnTo>
                    <a:pt x="7798" y="4833"/>
                  </a:lnTo>
                  <a:lnTo>
                    <a:pt x="9817" y="3666"/>
                  </a:lnTo>
                  <a:cubicBezTo>
                    <a:pt x="9923" y="3606"/>
                    <a:pt x="9988" y="3492"/>
                    <a:pt x="9988" y="3370"/>
                  </a:cubicBezTo>
                  <a:lnTo>
                    <a:pt x="9988" y="839"/>
                  </a:lnTo>
                  <a:cubicBezTo>
                    <a:pt x="9988" y="718"/>
                    <a:pt x="9923" y="604"/>
                    <a:pt x="9817" y="544"/>
                  </a:cubicBezTo>
                  <a:lnTo>
                    <a:pt x="8958" y="47"/>
                  </a:lnTo>
                  <a:cubicBezTo>
                    <a:pt x="8904" y="16"/>
                    <a:pt x="8845" y="1"/>
                    <a:pt x="8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9"/>
            <p:cNvSpPr/>
            <p:nvPr/>
          </p:nvSpPr>
          <p:spPr>
            <a:xfrm>
              <a:off x="2725438" y="3196325"/>
              <a:ext cx="17125" cy="17100"/>
            </a:xfrm>
            <a:custGeom>
              <a:avLst/>
              <a:gdLst/>
              <a:ahLst/>
              <a:cxnLst/>
              <a:rect l="l" t="t" r="r" b="b"/>
              <a:pathLst>
                <a:path w="685" h="684" extrusionOk="0">
                  <a:moveTo>
                    <a:pt x="342" y="0"/>
                  </a:moveTo>
                  <a:cubicBezTo>
                    <a:pt x="154" y="0"/>
                    <a:pt x="1" y="154"/>
                    <a:pt x="1" y="342"/>
                  </a:cubicBezTo>
                  <a:cubicBezTo>
                    <a:pt x="1" y="530"/>
                    <a:pt x="154" y="684"/>
                    <a:pt x="342" y="684"/>
                  </a:cubicBezTo>
                  <a:cubicBezTo>
                    <a:pt x="531" y="684"/>
                    <a:pt x="684" y="530"/>
                    <a:pt x="684" y="342"/>
                  </a:cubicBezTo>
                  <a:cubicBezTo>
                    <a:pt x="684" y="154"/>
                    <a:pt x="531"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59"/>
          <p:cNvGrpSpPr/>
          <p:nvPr/>
        </p:nvGrpSpPr>
        <p:grpSpPr>
          <a:xfrm>
            <a:off x="5412913" y="2538050"/>
            <a:ext cx="437925" cy="224625"/>
            <a:chOff x="1772863" y="3307825"/>
            <a:chExt cx="437925" cy="224625"/>
          </a:xfrm>
        </p:grpSpPr>
        <p:sp>
          <p:nvSpPr>
            <p:cNvPr id="1430" name="Google Shape;1430;p59"/>
            <p:cNvSpPr/>
            <p:nvPr/>
          </p:nvSpPr>
          <p:spPr>
            <a:xfrm>
              <a:off x="1772863" y="3307825"/>
              <a:ext cx="437925" cy="224625"/>
            </a:xfrm>
            <a:custGeom>
              <a:avLst/>
              <a:gdLst/>
              <a:ahLst/>
              <a:cxnLst/>
              <a:rect l="l" t="t" r="r" b="b"/>
              <a:pathLst>
                <a:path w="17517" h="8985" extrusionOk="0">
                  <a:moveTo>
                    <a:pt x="5814" y="690"/>
                  </a:moveTo>
                  <a:cubicBezTo>
                    <a:pt x="6624" y="690"/>
                    <a:pt x="7413" y="880"/>
                    <a:pt x="8127" y="1241"/>
                  </a:cubicBezTo>
                  <a:cubicBezTo>
                    <a:pt x="7932" y="1394"/>
                    <a:pt x="7747" y="1559"/>
                    <a:pt x="7573" y="1734"/>
                  </a:cubicBezTo>
                  <a:cubicBezTo>
                    <a:pt x="7018" y="1495"/>
                    <a:pt x="6428" y="1373"/>
                    <a:pt x="5814" y="1373"/>
                  </a:cubicBezTo>
                  <a:cubicBezTo>
                    <a:pt x="3480" y="1373"/>
                    <a:pt x="1561" y="3183"/>
                    <a:pt x="1386" y="5473"/>
                  </a:cubicBezTo>
                  <a:lnTo>
                    <a:pt x="701" y="5473"/>
                  </a:lnTo>
                  <a:cubicBezTo>
                    <a:pt x="878" y="2806"/>
                    <a:pt x="3103" y="690"/>
                    <a:pt x="5814" y="690"/>
                  </a:cubicBezTo>
                  <a:close/>
                  <a:moveTo>
                    <a:pt x="5814" y="2057"/>
                  </a:moveTo>
                  <a:cubicBezTo>
                    <a:pt x="6259" y="2057"/>
                    <a:pt x="6689" y="2133"/>
                    <a:pt x="7097" y="2281"/>
                  </a:cubicBezTo>
                  <a:cubicBezTo>
                    <a:pt x="6953" y="2470"/>
                    <a:pt x="6820" y="2664"/>
                    <a:pt x="6700" y="2870"/>
                  </a:cubicBezTo>
                  <a:cubicBezTo>
                    <a:pt x="6414" y="2783"/>
                    <a:pt x="6118" y="2740"/>
                    <a:pt x="5814" y="2740"/>
                  </a:cubicBezTo>
                  <a:cubicBezTo>
                    <a:pt x="4234" y="2740"/>
                    <a:pt x="2929" y="3937"/>
                    <a:pt x="2759" y="5473"/>
                  </a:cubicBezTo>
                  <a:lnTo>
                    <a:pt x="2072" y="5473"/>
                  </a:lnTo>
                  <a:cubicBezTo>
                    <a:pt x="2246" y="3561"/>
                    <a:pt x="3858" y="2057"/>
                    <a:pt x="5814" y="2057"/>
                  </a:cubicBezTo>
                  <a:close/>
                  <a:moveTo>
                    <a:pt x="5814" y="3423"/>
                  </a:moveTo>
                  <a:cubicBezTo>
                    <a:pt x="5939" y="3423"/>
                    <a:pt x="6063" y="3433"/>
                    <a:pt x="6183" y="3452"/>
                  </a:cubicBezTo>
                  <a:cubicBezTo>
                    <a:pt x="5258" y="3914"/>
                    <a:pt x="4470" y="4614"/>
                    <a:pt x="3905" y="5473"/>
                  </a:cubicBezTo>
                  <a:lnTo>
                    <a:pt x="3448" y="5473"/>
                  </a:lnTo>
                  <a:cubicBezTo>
                    <a:pt x="3614" y="4315"/>
                    <a:pt x="4612" y="3423"/>
                    <a:pt x="5814" y="3423"/>
                  </a:cubicBezTo>
                  <a:close/>
                  <a:moveTo>
                    <a:pt x="11708" y="3423"/>
                  </a:moveTo>
                  <a:cubicBezTo>
                    <a:pt x="12910" y="3423"/>
                    <a:pt x="13908" y="4315"/>
                    <a:pt x="14074" y="5473"/>
                  </a:cubicBezTo>
                  <a:lnTo>
                    <a:pt x="13618" y="5473"/>
                  </a:lnTo>
                  <a:cubicBezTo>
                    <a:pt x="13052" y="4614"/>
                    <a:pt x="12266" y="3914"/>
                    <a:pt x="11339" y="3452"/>
                  </a:cubicBezTo>
                  <a:cubicBezTo>
                    <a:pt x="11461" y="3433"/>
                    <a:pt x="11584" y="3423"/>
                    <a:pt x="11708" y="3423"/>
                  </a:cubicBezTo>
                  <a:close/>
                  <a:moveTo>
                    <a:pt x="11708" y="2057"/>
                  </a:moveTo>
                  <a:cubicBezTo>
                    <a:pt x="13664" y="2057"/>
                    <a:pt x="15277" y="3561"/>
                    <a:pt x="15450" y="5473"/>
                  </a:cubicBezTo>
                  <a:lnTo>
                    <a:pt x="14763" y="5473"/>
                  </a:lnTo>
                  <a:cubicBezTo>
                    <a:pt x="14592" y="3937"/>
                    <a:pt x="13288" y="2740"/>
                    <a:pt x="11708" y="2740"/>
                  </a:cubicBezTo>
                  <a:cubicBezTo>
                    <a:pt x="11230" y="2740"/>
                    <a:pt x="10757" y="2851"/>
                    <a:pt x="10331" y="3064"/>
                  </a:cubicBezTo>
                  <a:cubicBezTo>
                    <a:pt x="10018" y="2976"/>
                    <a:pt x="9694" y="2912"/>
                    <a:pt x="9362" y="2879"/>
                  </a:cubicBezTo>
                  <a:cubicBezTo>
                    <a:pt x="10021" y="2351"/>
                    <a:pt x="10846" y="2057"/>
                    <a:pt x="11708" y="2057"/>
                  </a:cubicBezTo>
                  <a:close/>
                  <a:moveTo>
                    <a:pt x="8761" y="6251"/>
                  </a:moveTo>
                  <a:cubicBezTo>
                    <a:pt x="9963" y="6251"/>
                    <a:pt x="10961" y="7143"/>
                    <a:pt x="11127" y="8300"/>
                  </a:cubicBezTo>
                  <a:lnTo>
                    <a:pt x="10436" y="8300"/>
                  </a:lnTo>
                  <a:cubicBezTo>
                    <a:pt x="10276" y="7521"/>
                    <a:pt x="9587" y="6933"/>
                    <a:pt x="8761" y="6933"/>
                  </a:cubicBezTo>
                  <a:cubicBezTo>
                    <a:pt x="7937" y="6933"/>
                    <a:pt x="7246" y="7521"/>
                    <a:pt x="7088" y="8300"/>
                  </a:cubicBezTo>
                  <a:lnTo>
                    <a:pt x="6395" y="8300"/>
                  </a:lnTo>
                  <a:cubicBezTo>
                    <a:pt x="6561" y="7143"/>
                    <a:pt x="7559" y="6251"/>
                    <a:pt x="8761" y="6251"/>
                  </a:cubicBezTo>
                  <a:close/>
                  <a:moveTo>
                    <a:pt x="8761" y="4885"/>
                  </a:moveTo>
                  <a:cubicBezTo>
                    <a:pt x="10719" y="4885"/>
                    <a:pt x="12331" y="6387"/>
                    <a:pt x="12503" y="8300"/>
                  </a:cubicBezTo>
                  <a:lnTo>
                    <a:pt x="11818" y="8300"/>
                  </a:lnTo>
                  <a:cubicBezTo>
                    <a:pt x="11647" y="6765"/>
                    <a:pt x="10343" y="5566"/>
                    <a:pt x="8761" y="5566"/>
                  </a:cubicBezTo>
                  <a:cubicBezTo>
                    <a:pt x="7181" y="5566"/>
                    <a:pt x="5876" y="6765"/>
                    <a:pt x="5705" y="8300"/>
                  </a:cubicBezTo>
                  <a:lnTo>
                    <a:pt x="5019" y="8300"/>
                  </a:lnTo>
                  <a:cubicBezTo>
                    <a:pt x="5193" y="6387"/>
                    <a:pt x="6804" y="4885"/>
                    <a:pt x="8761" y="4885"/>
                  </a:cubicBezTo>
                  <a:close/>
                  <a:moveTo>
                    <a:pt x="8761" y="3517"/>
                  </a:moveTo>
                  <a:cubicBezTo>
                    <a:pt x="11473" y="3517"/>
                    <a:pt x="13699" y="5633"/>
                    <a:pt x="13876" y="8300"/>
                  </a:cubicBezTo>
                  <a:lnTo>
                    <a:pt x="13191" y="8300"/>
                  </a:lnTo>
                  <a:cubicBezTo>
                    <a:pt x="13016" y="6009"/>
                    <a:pt x="11095" y="4200"/>
                    <a:pt x="8761" y="4200"/>
                  </a:cubicBezTo>
                  <a:cubicBezTo>
                    <a:pt x="6426" y="4200"/>
                    <a:pt x="4508" y="6009"/>
                    <a:pt x="4332" y="8300"/>
                  </a:cubicBezTo>
                  <a:lnTo>
                    <a:pt x="3647" y="8300"/>
                  </a:lnTo>
                  <a:cubicBezTo>
                    <a:pt x="3825" y="5633"/>
                    <a:pt x="6050" y="3517"/>
                    <a:pt x="8761" y="3517"/>
                  </a:cubicBezTo>
                  <a:close/>
                  <a:moveTo>
                    <a:pt x="5816" y="1"/>
                  </a:moveTo>
                  <a:cubicBezTo>
                    <a:pt x="2608" y="1"/>
                    <a:pt x="0" y="2609"/>
                    <a:pt x="2" y="5815"/>
                  </a:cubicBezTo>
                  <a:cubicBezTo>
                    <a:pt x="2" y="6003"/>
                    <a:pt x="154" y="6156"/>
                    <a:pt x="343" y="6156"/>
                  </a:cubicBezTo>
                  <a:lnTo>
                    <a:pt x="3546" y="6156"/>
                  </a:lnTo>
                  <a:cubicBezTo>
                    <a:pt x="3184" y="6911"/>
                    <a:pt x="2983" y="7754"/>
                    <a:pt x="2982" y="8644"/>
                  </a:cubicBezTo>
                  <a:cubicBezTo>
                    <a:pt x="2982" y="8833"/>
                    <a:pt x="3137" y="8984"/>
                    <a:pt x="3325" y="8984"/>
                  </a:cubicBezTo>
                  <a:lnTo>
                    <a:pt x="7404" y="8984"/>
                  </a:lnTo>
                  <a:cubicBezTo>
                    <a:pt x="7594" y="8984"/>
                    <a:pt x="7741" y="8828"/>
                    <a:pt x="7742" y="8638"/>
                  </a:cubicBezTo>
                  <a:cubicBezTo>
                    <a:pt x="7745" y="8078"/>
                    <a:pt x="8201" y="7624"/>
                    <a:pt x="8761" y="7624"/>
                  </a:cubicBezTo>
                  <a:cubicBezTo>
                    <a:pt x="9322" y="7624"/>
                    <a:pt x="9778" y="8078"/>
                    <a:pt x="9781" y="8638"/>
                  </a:cubicBezTo>
                  <a:cubicBezTo>
                    <a:pt x="9783" y="8828"/>
                    <a:pt x="9930" y="8984"/>
                    <a:pt x="10120" y="8984"/>
                  </a:cubicBezTo>
                  <a:lnTo>
                    <a:pt x="14199" y="8984"/>
                  </a:lnTo>
                  <a:cubicBezTo>
                    <a:pt x="14387" y="8984"/>
                    <a:pt x="14540" y="8831"/>
                    <a:pt x="14540" y="8644"/>
                  </a:cubicBezTo>
                  <a:cubicBezTo>
                    <a:pt x="14540" y="7754"/>
                    <a:pt x="14338" y="6911"/>
                    <a:pt x="13977" y="6156"/>
                  </a:cubicBezTo>
                  <a:lnTo>
                    <a:pt x="17175" y="6156"/>
                  </a:lnTo>
                  <a:cubicBezTo>
                    <a:pt x="17364" y="6156"/>
                    <a:pt x="17517" y="6003"/>
                    <a:pt x="17517" y="5815"/>
                  </a:cubicBezTo>
                  <a:cubicBezTo>
                    <a:pt x="17517" y="4801"/>
                    <a:pt x="17251" y="3804"/>
                    <a:pt x="16751" y="2930"/>
                  </a:cubicBezTo>
                  <a:lnTo>
                    <a:pt x="16750" y="2930"/>
                  </a:lnTo>
                  <a:cubicBezTo>
                    <a:pt x="16264" y="2082"/>
                    <a:pt x="15567" y="1366"/>
                    <a:pt x="14733" y="855"/>
                  </a:cubicBezTo>
                  <a:cubicBezTo>
                    <a:pt x="14678" y="821"/>
                    <a:pt x="14616" y="805"/>
                    <a:pt x="14555" y="805"/>
                  </a:cubicBezTo>
                  <a:cubicBezTo>
                    <a:pt x="14440" y="805"/>
                    <a:pt x="14328" y="863"/>
                    <a:pt x="14263" y="969"/>
                  </a:cubicBezTo>
                  <a:cubicBezTo>
                    <a:pt x="14164" y="1130"/>
                    <a:pt x="14216" y="1340"/>
                    <a:pt x="14376" y="1438"/>
                  </a:cubicBezTo>
                  <a:cubicBezTo>
                    <a:pt x="15113" y="1889"/>
                    <a:pt x="15728" y="2522"/>
                    <a:pt x="16157" y="3270"/>
                  </a:cubicBezTo>
                  <a:cubicBezTo>
                    <a:pt x="16543" y="3942"/>
                    <a:pt x="16769" y="4698"/>
                    <a:pt x="16821" y="5473"/>
                  </a:cubicBezTo>
                  <a:lnTo>
                    <a:pt x="16141" y="5473"/>
                  </a:lnTo>
                  <a:cubicBezTo>
                    <a:pt x="15965" y="3180"/>
                    <a:pt x="14044" y="1369"/>
                    <a:pt x="11708" y="1369"/>
                  </a:cubicBezTo>
                  <a:cubicBezTo>
                    <a:pt x="10434" y="1369"/>
                    <a:pt x="9232" y="1910"/>
                    <a:pt x="8388" y="2857"/>
                  </a:cubicBezTo>
                  <a:cubicBezTo>
                    <a:pt x="8055" y="2878"/>
                    <a:pt x="7731" y="2927"/>
                    <a:pt x="7418" y="3001"/>
                  </a:cubicBezTo>
                  <a:cubicBezTo>
                    <a:pt x="7796" y="2425"/>
                    <a:pt x="8288" y="1927"/>
                    <a:pt x="8868" y="1541"/>
                  </a:cubicBezTo>
                  <a:cubicBezTo>
                    <a:pt x="9686" y="997"/>
                    <a:pt x="10638" y="701"/>
                    <a:pt x="11622" y="685"/>
                  </a:cubicBezTo>
                  <a:cubicBezTo>
                    <a:pt x="11810" y="682"/>
                    <a:pt x="11962" y="527"/>
                    <a:pt x="11959" y="338"/>
                  </a:cubicBezTo>
                  <a:cubicBezTo>
                    <a:pt x="11956" y="151"/>
                    <a:pt x="11802" y="1"/>
                    <a:pt x="11616" y="1"/>
                  </a:cubicBezTo>
                  <a:cubicBezTo>
                    <a:pt x="10607" y="18"/>
                    <a:pt x="9628" y="295"/>
                    <a:pt x="8764" y="803"/>
                  </a:cubicBezTo>
                  <a:cubicBezTo>
                    <a:pt x="7874" y="277"/>
                    <a:pt x="6858" y="1"/>
                    <a:pt x="58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9"/>
            <p:cNvSpPr/>
            <p:nvPr/>
          </p:nvSpPr>
          <p:spPr>
            <a:xfrm>
              <a:off x="2092863" y="3312600"/>
              <a:ext cx="17150" cy="17125"/>
            </a:xfrm>
            <a:custGeom>
              <a:avLst/>
              <a:gdLst/>
              <a:ahLst/>
              <a:cxnLst/>
              <a:rect l="l" t="t" r="r" b="b"/>
              <a:pathLst>
                <a:path w="686" h="685" extrusionOk="0">
                  <a:moveTo>
                    <a:pt x="342" y="1"/>
                  </a:moveTo>
                  <a:cubicBezTo>
                    <a:pt x="154" y="1"/>
                    <a:pt x="0" y="154"/>
                    <a:pt x="0" y="343"/>
                  </a:cubicBezTo>
                  <a:cubicBezTo>
                    <a:pt x="0" y="531"/>
                    <a:pt x="154" y="684"/>
                    <a:pt x="342" y="684"/>
                  </a:cubicBezTo>
                  <a:cubicBezTo>
                    <a:pt x="532" y="684"/>
                    <a:pt x="685" y="531"/>
                    <a:pt x="685" y="343"/>
                  </a:cubicBezTo>
                  <a:cubicBezTo>
                    <a:pt x="685"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 name="Google Shape;1432;p59"/>
          <p:cNvGrpSpPr/>
          <p:nvPr/>
        </p:nvGrpSpPr>
        <p:grpSpPr>
          <a:xfrm>
            <a:off x="1359375" y="2431707"/>
            <a:ext cx="439600" cy="437375"/>
            <a:chOff x="1000013" y="3211300"/>
            <a:chExt cx="439600" cy="437375"/>
          </a:xfrm>
        </p:grpSpPr>
        <p:sp>
          <p:nvSpPr>
            <p:cNvPr id="1433" name="Google Shape;1433;p59"/>
            <p:cNvSpPr/>
            <p:nvPr/>
          </p:nvSpPr>
          <p:spPr>
            <a:xfrm>
              <a:off x="1154338" y="3356150"/>
              <a:ext cx="130950" cy="147675"/>
            </a:xfrm>
            <a:custGeom>
              <a:avLst/>
              <a:gdLst/>
              <a:ahLst/>
              <a:cxnLst/>
              <a:rect l="l" t="t" r="r" b="b"/>
              <a:pathLst>
                <a:path w="5238" h="5907" extrusionOk="0">
                  <a:moveTo>
                    <a:pt x="2620" y="989"/>
                  </a:moveTo>
                  <a:lnTo>
                    <a:pt x="3112" y="1778"/>
                  </a:lnTo>
                  <a:cubicBezTo>
                    <a:pt x="3172" y="1875"/>
                    <a:pt x="3276" y="1935"/>
                    <a:pt x="3390" y="1939"/>
                  </a:cubicBezTo>
                  <a:lnTo>
                    <a:pt x="4320" y="1971"/>
                  </a:lnTo>
                  <a:lnTo>
                    <a:pt x="3884" y="2794"/>
                  </a:lnTo>
                  <a:cubicBezTo>
                    <a:pt x="3830" y="2893"/>
                    <a:pt x="3830" y="3013"/>
                    <a:pt x="3884" y="3115"/>
                  </a:cubicBezTo>
                  <a:lnTo>
                    <a:pt x="4320" y="3936"/>
                  </a:lnTo>
                  <a:lnTo>
                    <a:pt x="3390" y="3969"/>
                  </a:lnTo>
                  <a:cubicBezTo>
                    <a:pt x="3276" y="3972"/>
                    <a:pt x="3172" y="4032"/>
                    <a:pt x="3112" y="4128"/>
                  </a:cubicBezTo>
                  <a:lnTo>
                    <a:pt x="2620" y="4918"/>
                  </a:lnTo>
                  <a:lnTo>
                    <a:pt x="2127" y="4128"/>
                  </a:lnTo>
                  <a:cubicBezTo>
                    <a:pt x="2066" y="4032"/>
                    <a:pt x="1962" y="3972"/>
                    <a:pt x="1848" y="3969"/>
                  </a:cubicBezTo>
                  <a:lnTo>
                    <a:pt x="918" y="3936"/>
                  </a:lnTo>
                  <a:lnTo>
                    <a:pt x="1355" y="3115"/>
                  </a:lnTo>
                  <a:cubicBezTo>
                    <a:pt x="1409" y="3013"/>
                    <a:pt x="1409" y="2893"/>
                    <a:pt x="1355" y="2794"/>
                  </a:cubicBezTo>
                  <a:lnTo>
                    <a:pt x="918" y="1971"/>
                  </a:lnTo>
                  <a:lnTo>
                    <a:pt x="1848" y="1939"/>
                  </a:lnTo>
                  <a:cubicBezTo>
                    <a:pt x="1962" y="1935"/>
                    <a:pt x="2066" y="1875"/>
                    <a:pt x="2127" y="1778"/>
                  </a:cubicBezTo>
                  <a:lnTo>
                    <a:pt x="2620" y="989"/>
                  </a:lnTo>
                  <a:close/>
                  <a:moveTo>
                    <a:pt x="2618" y="0"/>
                  </a:moveTo>
                  <a:cubicBezTo>
                    <a:pt x="2501" y="0"/>
                    <a:pt x="2392" y="62"/>
                    <a:pt x="2329" y="162"/>
                  </a:cubicBezTo>
                  <a:lnTo>
                    <a:pt x="1643" y="1261"/>
                  </a:lnTo>
                  <a:lnTo>
                    <a:pt x="347" y="1307"/>
                  </a:lnTo>
                  <a:cubicBezTo>
                    <a:pt x="229" y="1310"/>
                    <a:pt x="121" y="1375"/>
                    <a:pt x="63" y="1478"/>
                  </a:cubicBezTo>
                  <a:cubicBezTo>
                    <a:pt x="4" y="1579"/>
                    <a:pt x="1" y="1705"/>
                    <a:pt x="56" y="1810"/>
                  </a:cubicBezTo>
                  <a:lnTo>
                    <a:pt x="665" y="2953"/>
                  </a:lnTo>
                  <a:lnTo>
                    <a:pt x="56" y="4098"/>
                  </a:lnTo>
                  <a:cubicBezTo>
                    <a:pt x="1" y="4203"/>
                    <a:pt x="4" y="4328"/>
                    <a:pt x="63" y="4431"/>
                  </a:cubicBezTo>
                  <a:cubicBezTo>
                    <a:pt x="121" y="4532"/>
                    <a:pt x="229" y="4597"/>
                    <a:pt x="347" y="4601"/>
                  </a:cubicBezTo>
                  <a:lnTo>
                    <a:pt x="1643" y="4646"/>
                  </a:lnTo>
                  <a:lnTo>
                    <a:pt x="2329" y="5745"/>
                  </a:lnTo>
                  <a:cubicBezTo>
                    <a:pt x="2391" y="5846"/>
                    <a:pt x="2501" y="5906"/>
                    <a:pt x="2618" y="5906"/>
                  </a:cubicBezTo>
                  <a:cubicBezTo>
                    <a:pt x="2737" y="5906"/>
                    <a:pt x="2846" y="5846"/>
                    <a:pt x="2909" y="5745"/>
                  </a:cubicBezTo>
                  <a:lnTo>
                    <a:pt x="3596" y="4646"/>
                  </a:lnTo>
                  <a:lnTo>
                    <a:pt x="4891" y="4601"/>
                  </a:lnTo>
                  <a:cubicBezTo>
                    <a:pt x="5010" y="4597"/>
                    <a:pt x="5117" y="4532"/>
                    <a:pt x="5176" y="4431"/>
                  </a:cubicBezTo>
                  <a:cubicBezTo>
                    <a:pt x="5235" y="4328"/>
                    <a:pt x="5238" y="4203"/>
                    <a:pt x="5182" y="4098"/>
                  </a:cubicBezTo>
                  <a:lnTo>
                    <a:pt x="4573" y="2953"/>
                  </a:lnTo>
                  <a:lnTo>
                    <a:pt x="5182" y="1810"/>
                  </a:lnTo>
                  <a:cubicBezTo>
                    <a:pt x="5238" y="1705"/>
                    <a:pt x="5235" y="1579"/>
                    <a:pt x="5176" y="1478"/>
                  </a:cubicBezTo>
                  <a:cubicBezTo>
                    <a:pt x="5117" y="1375"/>
                    <a:pt x="5010" y="1310"/>
                    <a:pt x="4891" y="1307"/>
                  </a:cubicBezTo>
                  <a:lnTo>
                    <a:pt x="3596" y="1261"/>
                  </a:lnTo>
                  <a:lnTo>
                    <a:pt x="2909" y="162"/>
                  </a:lnTo>
                  <a:cubicBezTo>
                    <a:pt x="2846" y="62"/>
                    <a:pt x="2737" y="0"/>
                    <a:pt x="2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9"/>
            <p:cNvSpPr/>
            <p:nvPr/>
          </p:nvSpPr>
          <p:spPr>
            <a:xfrm>
              <a:off x="1135413" y="3292200"/>
              <a:ext cx="44450" cy="60225"/>
            </a:xfrm>
            <a:custGeom>
              <a:avLst/>
              <a:gdLst/>
              <a:ahLst/>
              <a:cxnLst/>
              <a:rect l="l" t="t" r="r" b="b"/>
              <a:pathLst>
                <a:path w="1778" h="2409" extrusionOk="0">
                  <a:moveTo>
                    <a:pt x="392" y="0"/>
                  </a:moveTo>
                  <a:cubicBezTo>
                    <a:pt x="334" y="0"/>
                    <a:pt x="274" y="15"/>
                    <a:pt x="220" y="47"/>
                  </a:cubicBezTo>
                  <a:cubicBezTo>
                    <a:pt x="57" y="140"/>
                    <a:pt x="0" y="350"/>
                    <a:pt x="95" y="513"/>
                  </a:cubicBezTo>
                  <a:lnTo>
                    <a:pt x="1090" y="2237"/>
                  </a:lnTo>
                  <a:cubicBezTo>
                    <a:pt x="1155" y="2346"/>
                    <a:pt x="1269" y="2408"/>
                    <a:pt x="1387" y="2408"/>
                  </a:cubicBezTo>
                  <a:cubicBezTo>
                    <a:pt x="1446" y="2408"/>
                    <a:pt x="1504" y="2394"/>
                    <a:pt x="1558" y="2362"/>
                  </a:cubicBezTo>
                  <a:cubicBezTo>
                    <a:pt x="1721" y="2267"/>
                    <a:pt x="1778" y="2059"/>
                    <a:pt x="1683" y="1896"/>
                  </a:cubicBezTo>
                  <a:lnTo>
                    <a:pt x="688" y="172"/>
                  </a:lnTo>
                  <a:cubicBezTo>
                    <a:pt x="625" y="62"/>
                    <a:pt x="510"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9"/>
            <p:cNvSpPr/>
            <p:nvPr/>
          </p:nvSpPr>
          <p:spPr>
            <a:xfrm>
              <a:off x="1211838" y="3520925"/>
              <a:ext cx="17100" cy="61850"/>
            </a:xfrm>
            <a:custGeom>
              <a:avLst/>
              <a:gdLst/>
              <a:ahLst/>
              <a:cxnLst/>
              <a:rect l="l" t="t" r="r" b="b"/>
              <a:pathLst>
                <a:path w="684" h="2474" extrusionOk="0">
                  <a:moveTo>
                    <a:pt x="342" y="0"/>
                  </a:moveTo>
                  <a:cubicBezTo>
                    <a:pt x="154" y="0"/>
                    <a:pt x="1" y="152"/>
                    <a:pt x="1" y="342"/>
                  </a:cubicBezTo>
                  <a:lnTo>
                    <a:pt x="1" y="2123"/>
                  </a:lnTo>
                  <a:cubicBezTo>
                    <a:pt x="1" y="2284"/>
                    <a:pt x="108" y="2431"/>
                    <a:pt x="266" y="2466"/>
                  </a:cubicBezTo>
                  <a:cubicBezTo>
                    <a:pt x="292" y="2471"/>
                    <a:pt x="317" y="2474"/>
                    <a:pt x="342" y="2474"/>
                  </a:cubicBezTo>
                  <a:cubicBezTo>
                    <a:pt x="530" y="2474"/>
                    <a:pt x="684" y="2321"/>
                    <a:pt x="684" y="2132"/>
                  </a:cubicBezTo>
                  <a:lnTo>
                    <a:pt x="684" y="342"/>
                  </a:lnTo>
                  <a:cubicBezTo>
                    <a:pt x="684" y="154"/>
                    <a:pt x="530"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9"/>
            <p:cNvSpPr/>
            <p:nvPr/>
          </p:nvSpPr>
          <p:spPr>
            <a:xfrm>
              <a:off x="1211838" y="3605050"/>
              <a:ext cx="17100" cy="43625"/>
            </a:xfrm>
            <a:custGeom>
              <a:avLst/>
              <a:gdLst/>
              <a:ahLst/>
              <a:cxnLst/>
              <a:rect l="l" t="t" r="r" b="b"/>
              <a:pathLst>
                <a:path w="684" h="1745" extrusionOk="0">
                  <a:moveTo>
                    <a:pt x="342" y="1"/>
                  </a:moveTo>
                  <a:cubicBezTo>
                    <a:pt x="154" y="1"/>
                    <a:pt x="1" y="154"/>
                    <a:pt x="1" y="342"/>
                  </a:cubicBezTo>
                  <a:lnTo>
                    <a:pt x="1" y="1393"/>
                  </a:lnTo>
                  <a:cubicBezTo>
                    <a:pt x="1" y="1554"/>
                    <a:pt x="108" y="1703"/>
                    <a:pt x="266" y="1736"/>
                  </a:cubicBezTo>
                  <a:cubicBezTo>
                    <a:pt x="292" y="1742"/>
                    <a:pt x="318" y="1744"/>
                    <a:pt x="343" y="1744"/>
                  </a:cubicBezTo>
                  <a:cubicBezTo>
                    <a:pt x="531" y="1744"/>
                    <a:pt x="684" y="1591"/>
                    <a:pt x="684" y="1402"/>
                  </a:cubicBezTo>
                  <a:lnTo>
                    <a:pt x="684" y="342"/>
                  </a:lnTo>
                  <a:cubicBezTo>
                    <a:pt x="684" y="154"/>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9"/>
            <p:cNvSpPr/>
            <p:nvPr/>
          </p:nvSpPr>
          <p:spPr>
            <a:xfrm>
              <a:off x="1211838" y="3277200"/>
              <a:ext cx="17100" cy="61900"/>
            </a:xfrm>
            <a:custGeom>
              <a:avLst/>
              <a:gdLst/>
              <a:ahLst/>
              <a:cxnLst/>
              <a:rect l="l" t="t" r="r" b="b"/>
              <a:pathLst>
                <a:path w="684" h="2476" extrusionOk="0">
                  <a:moveTo>
                    <a:pt x="342" y="0"/>
                  </a:moveTo>
                  <a:cubicBezTo>
                    <a:pt x="154" y="0"/>
                    <a:pt x="1" y="153"/>
                    <a:pt x="1" y="343"/>
                  </a:cubicBezTo>
                  <a:lnTo>
                    <a:pt x="1" y="2133"/>
                  </a:lnTo>
                  <a:cubicBezTo>
                    <a:pt x="1" y="2322"/>
                    <a:pt x="154" y="2475"/>
                    <a:pt x="342" y="2475"/>
                  </a:cubicBezTo>
                  <a:cubicBezTo>
                    <a:pt x="530" y="2475"/>
                    <a:pt x="684" y="2322"/>
                    <a:pt x="684" y="2133"/>
                  </a:cubicBezTo>
                  <a:lnTo>
                    <a:pt x="684" y="356"/>
                  </a:lnTo>
                  <a:cubicBezTo>
                    <a:pt x="684" y="180"/>
                    <a:pt x="559" y="25"/>
                    <a:pt x="385" y="3"/>
                  </a:cubicBezTo>
                  <a:cubicBezTo>
                    <a:pt x="370" y="1"/>
                    <a:pt x="356"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9"/>
            <p:cNvSpPr/>
            <p:nvPr/>
          </p:nvSpPr>
          <p:spPr>
            <a:xfrm>
              <a:off x="1211838" y="3211300"/>
              <a:ext cx="17100" cy="43650"/>
            </a:xfrm>
            <a:custGeom>
              <a:avLst/>
              <a:gdLst/>
              <a:ahLst/>
              <a:cxnLst/>
              <a:rect l="l" t="t" r="r" b="b"/>
              <a:pathLst>
                <a:path w="684" h="1746" extrusionOk="0">
                  <a:moveTo>
                    <a:pt x="343" y="1"/>
                  </a:moveTo>
                  <a:cubicBezTo>
                    <a:pt x="154" y="1"/>
                    <a:pt x="1" y="154"/>
                    <a:pt x="1" y="342"/>
                  </a:cubicBezTo>
                  <a:lnTo>
                    <a:pt x="1" y="1402"/>
                  </a:lnTo>
                  <a:cubicBezTo>
                    <a:pt x="1" y="1592"/>
                    <a:pt x="154" y="1745"/>
                    <a:pt x="342" y="1745"/>
                  </a:cubicBezTo>
                  <a:cubicBezTo>
                    <a:pt x="530" y="1745"/>
                    <a:pt x="684" y="1592"/>
                    <a:pt x="684" y="1402"/>
                  </a:cubicBezTo>
                  <a:lnTo>
                    <a:pt x="684" y="354"/>
                  </a:lnTo>
                  <a:cubicBezTo>
                    <a:pt x="684" y="191"/>
                    <a:pt x="576" y="44"/>
                    <a:pt x="418" y="9"/>
                  </a:cubicBezTo>
                  <a:cubicBezTo>
                    <a:pt x="393" y="3"/>
                    <a:pt x="367"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9"/>
            <p:cNvSpPr/>
            <p:nvPr/>
          </p:nvSpPr>
          <p:spPr>
            <a:xfrm>
              <a:off x="1090838" y="3471175"/>
              <a:ext cx="52625" cy="36200"/>
            </a:xfrm>
            <a:custGeom>
              <a:avLst/>
              <a:gdLst/>
              <a:ahLst/>
              <a:cxnLst/>
              <a:rect l="l" t="t" r="r" b="b"/>
              <a:pathLst>
                <a:path w="2105" h="1448" extrusionOk="0">
                  <a:moveTo>
                    <a:pt x="1713" y="0"/>
                  </a:moveTo>
                  <a:cubicBezTo>
                    <a:pt x="1655" y="0"/>
                    <a:pt x="1596" y="15"/>
                    <a:pt x="1543" y="46"/>
                  </a:cubicBezTo>
                  <a:lnTo>
                    <a:pt x="219" y="810"/>
                  </a:lnTo>
                  <a:cubicBezTo>
                    <a:pt x="56" y="904"/>
                    <a:pt x="1" y="1114"/>
                    <a:pt x="94" y="1277"/>
                  </a:cubicBezTo>
                  <a:cubicBezTo>
                    <a:pt x="157" y="1386"/>
                    <a:pt x="273" y="1448"/>
                    <a:pt x="391" y="1448"/>
                  </a:cubicBezTo>
                  <a:cubicBezTo>
                    <a:pt x="450" y="1448"/>
                    <a:pt x="508" y="1433"/>
                    <a:pt x="562" y="1402"/>
                  </a:cubicBezTo>
                  <a:lnTo>
                    <a:pt x="1884" y="638"/>
                  </a:lnTo>
                  <a:cubicBezTo>
                    <a:pt x="2047" y="544"/>
                    <a:pt x="2104" y="334"/>
                    <a:pt x="2009" y="171"/>
                  </a:cubicBezTo>
                  <a:cubicBezTo>
                    <a:pt x="1946" y="62"/>
                    <a:pt x="1831" y="0"/>
                    <a:pt x="1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9"/>
            <p:cNvSpPr/>
            <p:nvPr/>
          </p:nvSpPr>
          <p:spPr>
            <a:xfrm>
              <a:off x="1296188" y="3352625"/>
              <a:ext cx="52600" cy="36200"/>
            </a:xfrm>
            <a:custGeom>
              <a:avLst/>
              <a:gdLst/>
              <a:ahLst/>
              <a:cxnLst/>
              <a:rect l="l" t="t" r="r" b="b"/>
              <a:pathLst>
                <a:path w="2104" h="1448" extrusionOk="0">
                  <a:moveTo>
                    <a:pt x="1714" y="0"/>
                  </a:moveTo>
                  <a:cubicBezTo>
                    <a:pt x="1655" y="0"/>
                    <a:pt x="1596" y="15"/>
                    <a:pt x="1542" y="46"/>
                  </a:cubicBezTo>
                  <a:lnTo>
                    <a:pt x="220" y="809"/>
                  </a:lnTo>
                  <a:cubicBezTo>
                    <a:pt x="56" y="904"/>
                    <a:pt x="0" y="1113"/>
                    <a:pt x="95" y="1277"/>
                  </a:cubicBezTo>
                  <a:cubicBezTo>
                    <a:pt x="158" y="1386"/>
                    <a:pt x="272" y="1448"/>
                    <a:pt x="391" y="1448"/>
                  </a:cubicBezTo>
                  <a:cubicBezTo>
                    <a:pt x="449" y="1448"/>
                    <a:pt x="508" y="1432"/>
                    <a:pt x="562" y="1402"/>
                  </a:cubicBezTo>
                  <a:lnTo>
                    <a:pt x="1884" y="638"/>
                  </a:lnTo>
                  <a:cubicBezTo>
                    <a:pt x="2048" y="543"/>
                    <a:pt x="2104" y="334"/>
                    <a:pt x="2009" y="171"/>
                  </a:cubicBezTo>
                  <a:cubicBezTo>
                    <a:pt x="1946" y="61"/>
                    <a:pt x="1832" y="0"/>
                    <a:pt x="1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9"/>
            <p:cNvSpPr/>
            <p:nvPr/>
          </p:nvSpPr>
          <p:spPr>
            <a:xfrm>
              <a:off x="1296188" y="3471175"/>
              <a:ext cx="85950" cy="55425"/>
            </a:xfrm>
            <a:custGeom>
              <a:avLst/>
              <a:gdLst/>
              <a:ahLst/>
              <a:cxnLst/>
              <a:rect l="l" t="t" r="r" b="b"/>
              <a:pathLst>
                <a:path w="3438" h="2217" extrusionOk="0">
                  <a:moveTo>
                    <a:pt x="391" y="0"/>
                  </a:moveTo>
                  <a:cubicBezTo>
                    <a:pt x="273" y="0"/>
                    <a:pt x="158" y="62"/>
                    <a:pt x="95" y="171"/>
                  </a:cubicBezTo>
                  <a:cubicBezTo>
                    <a:pt x="0" y="334"/>
                    <a:pt x="56" y="544"/>
                    <a:pt x="220" y="638"/>
                  </a:cubicBezTo>
                  <a:lnTo>
                    <a:pt x="2876" y="2172"/>
                  </a:lnTo>
                  <a:cubicBezTo>
                    <a:pt x="2929" y="2202"/>
                    <a:pt x="2988" y="2216"/>
                    <a:pt x="3047" y="2216"/>
                  </a:cubicBezTo>
                  <a:cubicBezTo>
                    <a:pt x="3164" y="2216"/>
                    <a:pt x="3279" y="2156"/>
                    <a:pt x="3342" y="2045"/>
                  </a:cubicBezTo>
                  <a:cubicBezTo>
                    <a:pt x="3437" y="1883"/>
                    <a:pt x="3382" y="1674"/>
                    <a:pt x="3217" y="1579"/>
                  </a:cubicBezTo>
                  <a:lnTo>
                    <a:pt x="562" y="46"/>
                  </a:lnTo>
                  <a:cubicBezTo>
                    <a:pt x="508" y="15"/>
                    <a:pt x="449"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9"/>
            <p:cNvSpPr/>
            <p:nvPr/>
          </p:nvSpPr>
          <p:spPr>
            <a:xfrm>
              <a:off x="1057513" y="3333375"/>
              <a:ext cx="85950" cy="55450"/>
            </a:xfrm>
            <a:custGeom>
              <a:avLst/>
              <a:gdLst/>
              <a:ahLst/>
              <a:cxnLst/>
              <a:rect l="l" t="t" r="r" b="b"/>
              <a:pathLst>
                <a:path w="3438" h="2218" extrusionOk="0">
                  <a:moveTo>
                    <a:pt x="392" y="0"/>
                  </a:moveTo>
                  <a:cubicBezTo>
                    <a:pt x="274" y="0"/>
                    <a:pt x="159" y="62"/>
                    <a:pt x="95" y="171"/>
                  </a:cubicBezTo>
                  <a:cubicBezTo>
                    <a:pt x="0" y="334"/>
                    <a:pt x="57" y="544"/>
                    <a:pt x="220" y="638"/>
                  </a:cubicBezTo>
                  <a:lnTo>
                    <a:pt x="220" y="639"/>
                  </a:lnTo>
                  <a:lnTo>
                    <a:pt x="2876" y="2172"/>
                  </a:lnTo>
                  <a:cubicBezTo>
                    <a:pt x="2930" y="2202"/>
                    <a:pt x="2988" y="2218"/>
                    <a:pt x="3047" y="2218"/>
                  </a:cubicBezTo>
                  <a:cubicBezTo>
                    <a:pt x="3165" y="2218"/>
                    <a:pt x="3279" y="2156"/>
                    <a:pt x="3342" y="2047"/>
                  </a:cubicBezTo>
                  <a:cubicBezTo>
                    <a:pt x="3437" y="1883"/>
                    <a:pt x="3380" y="1674"/>
                    <a:pt x="3217" y="1579"/>
                  </a:cubicBezTo>
                  <a:lnTo>
                    <a:pt x="562" y="46"/>
                  </a:lnTo>
                  <a:cubicBezTo>
                    <a:pt x="508" y="15"/>
                    <a:pt x="450"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9"/>
            <p:cNvSpPr/>
            <p:nvPr/>
          </p:nvSpPr>
          <p:spPr>
            <a:xfrm>
              <a:off x="1093363" y="3230000"/>
              <a:ext cx="52025" cy="52025"/>
            </a:xfrm>
            <a:custGeom>
              <a:avLst/>
              <a:gdLst/>
              <a:ahLst/>
              <a:cxnLst/>
              <a:rect l="l" t="t" r="r" b="b"/>
              <a:pathLst>
                <a:path w="2081" h="2081" extrusionOk="0">
                  <a:moveTo>
                    <a:pt x="1040" y="684"/>
                  </a:moveTo>
                  <a:cubicBezTo>
                    <a:pt x="1238" y="684"/>
                    <a:pt x="1398" y="846"/>
                    <a:pt x="1398" y="1042"/>
                  </a:cubicBezTo>
                  <a:cubicBezTo>
                    <a:pt x="1398" y="1238"/>
                    <a:pt x="1238" y="1398"/>
                    <a:pt x="1040" y="1398"/>
                  </a:cubicBezTo>
                  <a:cubicBezTo>
                    <a:pt x="844" y="1398"/>
                    <a:pt x="684" y="1238"/>
                    <a:pt x="684" y="1042"/>
                  </a:cubicBezTo>
                  <a:cubicBezTo>
                    <a:pt x="684" y="844"/>
                    <a:pt x="844" y="684"/>
                    <a:pt x="1040" y="684"/>
                  </a:cubicBezTo>
                  <a:close/>
                  <a:moveTo>
                    <a:pt x="1040" y="1"/>
                  </a:moveTo>
                  <a:cubicBezTo>
                    <a:pt x="468" y="1"/>
                    <a:pt x="1" y="468"/>
                    <a:pt x="1" y="1042"/>
                  </a:cubicBezTo>
                  <a:cubicBezTo>
                    <a:pt x="1" y="1614"/>
                    <a:pt x="468" y="2081"/>
                    <a:pt x="1040" y="2081"/>
                  </a:cubicBezTo>
                  <a:cubicBezTo>
                    <a:pt x="1614" y="2081"/>
                    <a:pt x="2081" y="1614"/>
                    <a:pt x="2081" y="1042"/>
                  </a:cubicBezTo>
                  <a:cubicBezTo>
                    <a:pt x="2081" y="468"/>
                    <a:pt x="1614"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9"/>
            <p:cNvSpPr/>
            <p:nvPr/>
          </p:nvSpPr>
          <p:spPr>
            <a:xfrm>
              <a:off x="1259763" y="3292200"/>
              <a:ext cx="44425" cy="60225"/>
            </a:xfrm>
            <a:custGeom>
              <a:avLst/>
              <a:gdLst/>
              <a:ahLst/>
              <a:cxnLst/>
              <a:rect l="l" t="t" r="r" b="b"/>
              <a:pathLst>
                <a:path w="1777" h="2409" extrusionOk="0">
                  <a:moveTo>
                    <a:pt x="1386" y="0"/>
                  </a:moveTo>
                  <a:cubicBezTo>
                    <a:pt x="1268" y="0"/>
                    <a:pt x="1154" y="62"/>
                    <a:pt x="1090" y="172"/>
                  </a:cubicBezTo>
                  <a:lnTo>
                    <a:pt x="95" y="1896"/>
                  </a:lnTo>
                  <a:cubicBezTo>
                    <a:pt x="1" y="2059"/>
                    <a:pt x="56" y="2267"/>
                    <a:pt x="220" y="2362"/>
                  </a:cubicBezTo>
                  <a:cubicBezTo>
                    <a:pt x="274" y="2394"/>
                    <a:pt x="333" y="2408"/>
                    <a:pt x="391" y="2408"/>
                  </a:cubicBezTo>
                  <a:cubicBezTo>
                    <a:pt x="510" y="2408"/>
                    <a:pt x="624" y="2346"/>
                    <a:pt x="687" y="2237"/>
                  </a:cubicBezTo>
                  <a:lnTo>
                    <a:pt x="1683" y="513"/>
                  </a:lnTo>
                  <a:cubicBezTo>
                    <a:pt x="1777" y="350"/>
                    <a:pt x="1721" y="140"/>
                    <a:pt x="1557" y="47"/>
                  </a:cubicBezTo>
                  <a:cubicBezTo>
                    <a:pt x="1503" y="15"/>
                    <a:pt x="1444"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9"/>
            <p:cNvSpPr/>
            <p:nvPr/>
          </p:nvSpPr>
          <p:spPr>
            <a:xfrm>
              <a:off x="1294238" y="3230000"/>
              <a:ext cx="52025" cy="52025"/>
            </a:xfrm>
            <a:custGeom>
              <a:avLst/>
              <a:gdLst/>
              <a:ahLst/>
              <a:cxnLst/>
              <a:rect l="l" t="t" r="r" b="b"/>
              <a:pathLst>
                <a:path w="2081" h="2081" extrusionOk="0">
                  <a:moveTo>
                    <a:pt x="1041" y="684"/>
                  </a:moveTo>
                  <a:cubicBezTo>
                    <a:pt x="1238" y="684"/>
                    <a:pt x="1397" y="846"/>
                    <a:pt x="1397" y="1042"/>
                  </a:cubicBezTo>
                  <a:cubicBezTo>
                    <a:pt x="1397" y="1238"/>
                    <a:pt x="1238" y="1398"/>
                    <a:pt x="1041" y="1398"/>
                  </a:cubicBezTo>
                  <a:cubicBezTo>
                    <a:pt x="844" y="1398"/>
                    <a:pt x="684" y="1238"/>
                    <a:pt x="684" y="1042"/>
                  </a:cubicBezTo>
                  <a:cubicBezTo>
                    <a:pt x="684" y="844"/>
                    <a:pt x="844" y="684"/>
                    <a:pt x="1041" y="684"/>
                  </a:cubicBezTo>
                  <a:close/>
                  <a:moveTo>
                    <a:pt x="1041" y="1"/>
                  </a:moveTo>
                  <a:cubicBezTo>
                    <a:pt x="467" y="1"/>
                    <a:pt x="1" y="468"/>
                    <a:pt x="1" y="1042"/>
                  </a:cubicBezTo>
                  <a:cubicBezTo>
                    <a:pt x="1" y="1614"/>
                    <a:pt x="467" y="2081"/>
                    <a:pt x="1041" y="2081"/>
                  </a:cubicBezTo>
                  <a:cubicBezTo>
                    <a:pt x="1614" y="2081"/>
                    <a:pt x="2081" y="1614"/>
                    <a:pt x="2081" y="1042"/>
                  </a:cubicBezTo>
                  <a:cubicBezTo>
                    <a:pt x="2081" y="468"/>
                    <a:pt x="1614"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9"/>
            <p:cNvSpPr/>
            <p:nvPr/>
          </p:nvSpPr>
          <p:spPr>
            <a:xfrm>
              <a:off x="1135438" y="3507575"/>
              <a:ext cx="44425" cy="60225"/>
            </a:xfrm>
            <a:custGeom>
              <a:avLst/>
              <a:gdLst/>
              <a:ahLst/>
              <a:cxnLst/>
              <a:rect l="l" t="t" r="r" b="b"/>
              <a:pathLst>
                <a:path w="1777" h="2409" extrusionOk="0">
                  <a:moveTo>
                    <a:pt x="1385" y="1"/>
                  </a:moveTo>
                  <a:cubicBezTo>
                    <a:pt x="1267" y="1"/>
                    <a:pt x="1153" y="62"/>
                    <a:pt x="1091" y="172"/>
                  </a:cubicBezTo>
                  <a:lnTo>
                    <a:pt x="94" y="1896"/>
                  </a:lnTo>
                  <a:cubicBezTo>
                    <a:pt x="1" y="2059"/>
                    <a:pt x="56" y="2268"/>
                    <a:pt x="219" y="2362"/>
                  </a:cubicBezTo>
                  <a:cubicBezTo>
                    <a:pt x="273" y="2394"/>
                    <a:pt x="331" y="2408"/>
                    <a:pt x="390" y="2408"/>
                  </a:cubicBezTo>
                  <a:cubicBezTo>
                    <a:pt x="509" y="2408"/>
                    <a:pt x="624" y="2347"/>
                    <a:pt x="687" y="2238"/>
                  </a:cubicBezTo>
                  <a:lnTo>
                    <a:pt x="1682" y="514"/>
                  </a:lnTo>
                  <a:cubicBezTo>
                    <a:pt x="1777" y="349"/>
                    <a:pt x="1720" y="140"/>
                    <a:pt x="1557" y="47"/>
                  </a:cubicBezTo>
                  <a:cubicBezTo>
                    <a:pt x="1503" y="16"/>
                    <a:pt x="1443" y="1"/>
                    <a:pt x="1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9"/>
            <p:cNvSpPr/>
            <p:nvPr/>
          </p:nvSpPr>
          <p:spPr>
            <a:xfrm>
              <a:off x="1093363" y="3577925"/>
              <a:ext cx="52025" cy="52025"/>
            </a:xfrm>
            <a:custGeom>
              <a:avLst/>
              <a:gdLst/>
              <a:ahLst/>
              <a:cxnLst/>
              <a:rect l="l" t="t" r="r" b="b"/>
              <a:pathLst>
                <a:path w="2081" h="2081" extrusionOk="0">
                  <a:moveTo>
                    <a:pt x="1040" y="686"/>
                  </a:moveTo>
                  <a:cubicBezTo>
                    <a:pt x="1238" y="686"/>
                    <a:pt x="1398" y="845"/>
                    <a:pt x="1398" y="1042"/>
                  </a:cubicBezTo>
                  <a:cubicBezTo>
                    <a:pt x="1398" y="1238"/>
                    <a:pt x="1238" y="1397"/>
                    <a:pt x="1040" y="1397"/>
                  </a:cubicBezTo>
                  <a:cubicBezTo>
                    <a:pt x="844" y="1397"/>
                    <a:pt x="684" y="1238"/>
                    <a:pt x="684" y="1042"/>
                  </a:cubicBezTo>
                  <a:cubicBezTo>
                    <a:pt x="684" y="845"/>
                    <a:pt x="844" y="686"/>
                    <a:pt x="1040" y="686"/>
                  </a:cubicBezTo>
                  <a:close/>
                  <a:moveTo>
                    <a:pt x="1040" y="1"/>
                  </a:moveTo>
                  <a:cubicBezTo>
                    <a:pt x="468" y="1"/>
                    <a:pt x="1" y="467"/>
                    <a:pt x="1" y="1042"/>
                  </a:cubicBezTo>
                  <a:cubicBezTo>
                    <a:pt x="1" y="1616"/>
                    <a:pt x="468" y="2081"/>
                    <a:pt x="1040" y="2081"/>
                  </a:cubicBezTo>
                  <a:cubicBezTo>
                    <a:pt x="1614" y="2081"/>
                    <a:pt x="2081" y="1616"/>
                    <a:pt x="2081" y="1042"/>
                  </a:cubicBezTo>
                  <a:cubicBezTo>
                    <a:pt x="2081" y="467"/>
                    <a:pt x="1614"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9"/>
            <p:cNvSpPr/>
            <p:nvPr/>
          </p:nvSpPr>
          <p:spPr>
            <a:xfrm>
              <a:off x="1259763" y="3507575"/>
              <a:ext cx="44475" cy="60225"/>
            </a:xfrm>
            <a:custGeom>
              <a:avLst/>
              <a:gdLst/>
              <a:ahLst/>
              <a:cxnLst/>
              <a:rect l="l" t="t" r="r" b="b"/>
              <a:pathLst>
                <a:path w="1779" h="2409" extrusionOk="0">
                  <a:moveTo>
                    <a:pt x="392" y="1"/>
                  </a:moveTo>
                  <a:cubicBezTo>
                    <a:pt x="334" y="1"/>
                    <a:pt x="275" y="16"/>
                    <a:pt x="220" y="47"/>
                  </a:cubicBezTo>
                  <a:cubicBezTo>
                    <a:pt x="57" y="140"/>
                    <a:pt x="1" y="349"/>
                    <a:pt x="95" y="514"/>
                  </a:cubicBezTo>
                  <a:lnTo>
                    <a:pt x="1090" y="2238"/>
                  </a:lnTo>
                  <a:cubicBezTo>
                    <a:pt x="1154" y="2347"/>
                    <a:pt x="1269" y="2408"/>
                    <a:pt x="1388" y="2408"/>
                  </a:cubicBezTo>
                  <a:cubicBezTo>
                    <a:pt x="1446" y="2408"/>
                    <a:pt x="1505" y="2394"/>
                    <a:pt x="1558" y="2362"/>
                  </a:cubicBezTo>
                  <a:cubicBezTo>
                    <a:pt x="1721" y="2268"/>
                    <a:pt x="1778" y="2059"/>
                    <a:pt x="1683" y="1896"/>
                  </a:cubicBezTo>
                  <a:lnTo>
                    <a:pt x="687" y="172"/>
                  </a:lnTo>
                  <a:cubicBezTo>
                    <a:pt x="625" y="62"/>
                    <a:pt x="510" y="1"/>
                    <a:pt x="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9"/>
            <p:cNvSpPr/>
            <p:nvPr/>
          </p:nvSpPr>
          <p:spPr>
            <a:xfrm>
              <a:off x="1294238" y="3577925"/>
              <a:ext cx="52025" cy="52025"/>
            </a:xfrm>
            <a:custGeom>
              <a:avLst/>
              <a:gdLst/>
              <a:ahLst/>
              <a:cxnLst/>
              <a:rect l="l" t="t" r="r" b="b"/>
              <a:pathLst>
                <a:path w="2081" h="2081" extrusionOk="0">
                  <a:moveTo>
                    <a:pt x="1041" y="686"/>
                  </a:moveTo>
                  <a:cubicBezTo>
                    <a:pt x="1238" y="686"/>
                    <a:pt x="1397" y="845"/>
                    <a:pt x="1397" y="1042"/>
                  </a:cubicBezTo>
                  <a:cubicBezTo>
                    <a:pt x="1397" y="1238"/>
                    <a:pt x="1238" y="1397"/>
                    <a:pt x="1041" y="1397"/>
                  </a:cubicBezTo>
                  <a:cubicBezTo>
                    <a:pt x="844" y="1397"/>
                    <a:pt x="684" y="1238"/>
                    <a:pt x="684" y="1042"/>
                  </a:cubicBezTo>
                  <a:cubicBezTo>
                    <a:pt x="684" y="845"/>
                    <a:pt x="844" y="686"/>
                    <a:pt x="1041" y="686"/>
                  </a:cubicBezTo>
                  <a:close/>
                  <a:moveTo>
                    <a:pt x="1041" y="1"/>
                  </a:moveTo>
                  <a:cubicBezTo>
                    <a:pt x="467" y="1"/>
                    <a:pt x="1" y="467"/>
                    <a:pt x="1" y="1042"/>
                  </a:cubicBezTo>
                  <a:cubicBezTo>
                    <a:pt x="1" y="1616"/>
                    <a:pt x="467" y="2081"/>
                    <a:pt x="1041" y="2081"/>
                  </a:cubicBezTo>
                  <a:cubicBezTo>
                    <a:pt x="1614" y="2081"/>
                    <a:pt x="2081" y="1616"/>
                    <a:pt x="2081" y="1042"/>
                  </a:cubicBezTo>
                  <a:cubicBezTo>
                    <a:pt x="2081" y="467"/>
                    <a:pt x="1614"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9"/>
            <p:cNvSpPr/>
            <p:nvPr/>
          </p:nvSpPr>
          <p:spPr>
            <a:xfrm>
              <a:off x="1310738" y="3422025"/>
              <a:ext cx="59850" cy="17100"/>
            </a:xfrm>
            <a:custGeom>
              <a:avLst/>
              <a:gdLst/>
              <a:ahLst/>
              <a:cxnLst/>
              <a:rect l="l" t="t" r="r" b="b"/>
              <a:pathLst>
                <a:path w="2394" h="684" extrusionOk="0">
                  <a:moveTo>
                    <a:pt x="342" y="0"/>
                  </a:moveTo>
                  <a:cubicBezTo>
                    <a:pt x="154" y="0"/>
                    <a:pt x="0" y="152"/>
                    <a:pt x="0" y="342"/>
                  </a:cubicBezTo>
                  <a:cubicBezTo>
                    <a:pt x="0" y="530"/>
                    <a:pt x="152" y="684"/>
                    <a:pt x="342" y="684"/>
                  </a:cubicBezTo>
                  <a:lnTo>
                    <a:pt x="2001" y="684"/>
                  </a:lnTo>
                  <a:cubicBezTo>
                    <a:pt x="2164" y="684"/>
                    <a:pt x="2311" y="576"/>
                    <a:pt x="2346" y="418"/>
                  </a:cubicBezTo>
                  <a:cubicBezTo>
                    <a:pt x="2393" y="197"/>
                    <a:pt x="2226"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9"/>
            <p:cNvSpPr/>
            <p:nvPr/>
          </p:nvSpPr>
          <p:spPr>
            <a:xfrm>
              <a:off x="1385738" y="3403975"/>
              <a:ext cx="53875" cy="52050"/>
            </a:xfrm>
            <a:custGeom>
              <a:avLst/>
              <a:gdLst/>
              <a:ahLst/>
              <a:cxnLst/>
              <a:rect l="l" t="t" r="r" b="b"/>
              <a:pathLst>
                <a:path w="2155" h="2082" extrusionOk="0">
                  <a:moveTo>
                    <a:pt x="1078" y="684"/>
                  </a:moveTo>
                  <a:cubicBezTo>
                    <a:pt x="1138" y="684"/>
                    <a:pt x="1200" y="700"/>
                    <a:pt x="1255" y="732"/>
                  </a:cubicBezTo>
                  <a:cubicBezTo>
                    <a:pt x="1339" y="779"/>
                    <a:pt x="1397" y="857"/>
                    <a:pt x="1421" y="949"/>
                  </a:cubicBezTo>
                  <a:cubicBezTo>
                    <a:pt x="1446" y="1040"/>
                    <a:pt x="1434" y="1137"/>
                    <a:pt x="1386" y="1219"/>
                  </a:cubicBezTo>
                  <a:cubicBezTo>
                    <a:pt x="1339" y="1301"/>
                    <a:pt x="1261" y="1360"/>
                    <a:pt x="1170" y="1385"/>
                  </a:cubicBezTo>
                  <a:cubicBezTo>
                    <a:pt x="1139" y="1393"/>
                    <a:pt x="1109" y="1397"/>
                    <a:pt x="1078" y="1397"/>
                  </a:cubicBezTo>
                  <a:cubicBezTo>
                    <a:pt x="1016" y="1397"/>
                    <a:pt x="954" y="1381"/>
                    <a:pt x="899" y="1349"/>
                  </a:cubicBezTo>
                  <a:cubicBezTo>
                    <a:pt x="817" y="1301"/>
                    <a:pt x="758" y="1225"/>
                    <a:pt x="733" y="1134"/>
                  </a:cubicBezTo>
                  <a:cubicBezTo>
                    <a:pt x="709" y="1042"/>
                    <a:pt x="722" y="945"/>
                    <a:pt x="769" y="863"/>
                  </a:cubicBezTo>
                  <a:cubicBezTo>
                    <a:pt x="834" y="749"/>
                    <a:pt x="954" y="684"/>
                    <a:pt x="1078" y="684"/>
                  </a:cubicBezTo>
                  <a:close/>
                  <a:moveTo>
                    <a:pt x="1079" y="0"/>
                  </a:moveTo>
                  <a:cubicBezTo>
                    <a:pt x="719" y="0"/>
                    <a:pt x="369" y="187"/>
                    <a:pt x="176" y="520"/>
                  </a:cubicBezTo>
                  <a:cubicBezTo>
                    <a:pt x="39" y="762"/>
                    <a:pt x="1" y="1042"/>
                    <a:pt x="73" y="1311"/>
                  </a:cubicBezTo>
                  <a:cubicBezTo>
                    <a:pt x="145" y="1578"/>
                    <a:pt x="317" y="1803"/>
                    <a:pt x="557" y="1942"/>
                  </a:cubicBezTo>
                  <a:cubicBezTo>
                    <a:pt x="717" y="2034"/>
                    <a:pt x="896" y="2081"/>
                    <a:pt x="1076" y="2081"/>
                  </a:cubicBezTo>
                  <a:cubicBezTo>
                    <a:pt x="1166" y="2081"/>
                    <a:pt x="1258" y="2070"/>
                    <a:pt x="1347" y="2046"/>
                  </a:cubicBezTo>
                  <a:cubicBezTo>
                    <a:pt x="1616" y="1973"/>
                    <a:pt x="1840" y="1801"/>
                    <a:pt x="1979" y="1561"/>
                  </a:cubicBezTo>
                  <a:cubicBezTo>
                    <a:pt x="2117" y="1320"/>
                    <a:pt x="2155" y="1040"/>
                    <a:pt x="2082" y="771"/>
                  </a:cubicBezTo>
                  <a:cubicBezTo>
                    <a:pt x="2011" y="503"/>
                    <a:pt x="1839" y="278"/>
                    <a:pt x="1598" y="140"/>
                  </a:cubicBezTo>
                  <a:cubicBezTo>
                    <a:pt x="1435" y="46"/>
                    <a:pt x="1256" y="0"/>
                    <a:pt x="1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9"/>
            <p:cNvSpPr/>
            <p:nvPr/>
          </p:nvSpPr>
          <p:spPr>
            <a:xfrm>
              <a:off x="1069063" y="3422025"/>
              <a:ext cx="59850" cy="17100"/>
            </a:xfrm>
            <a:custGeom>
              <a:avLst/>
              <a:gdLst/>
              <a:ahLst/>
              <a:cxnLst/>
              <a:rect l="l" t="t" r="r" b="b"/>
              <a:pathLst>
                <a:path w="2394" h="684" extrusionOk="0">
                  <a:moveTo>
                    <a:pt x="391" y="0"/>
                  </a:moveTo>
                  <a:cubicBezTo>
                    <a:pt x="230" y="0"/>
                    <a:pt x="82" y="108"/>
                    <a:pt x="48" y="266"/>
                  </a:cubicBezTo>
                  <a:cubicBezTo>
                    <a:pt x="0" y="488"/>
                    <a:pt x="168" y="684"/>
                    <a:pt x="381" y="684"/>
                  </a:cubicBezTo>
                  <a:lnTo>
                    <a:pt x="2052" y="684"/>
                  </a:lnTo>
                  <a:cubicBezTo>
                    <a:pt x="2240" y="684"/>
                    <a:pt x="2393" y="530"/>
                    <a:pt x="2393" y="342"/>
                  </a:cubicBezTo>
                  <a:cubicBezTo>
                    <a:pt x="2393" y="152"/>
                    <a:pt x="2240" y="0"/>
                    <a:pt x="2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9"/>
            <p:cNvSpPr/>
            <p:nvPr/>
          </p:nvSpPr>
          <p:spPr>
            <a:xfrm>
              <a:off x="1000013" y="3403975"/>
              <a:ext cx="53875" cy="52050"/>
            </a:xfrm>
            <a:custGeom>
              <a:avLst/>
              <a:gdLst/>
              <a:ahLst/>
              <a:cxnLst/>
              <a:rect l="l" t="t" r="r" b="b"/>
              <a:pathLst>
                <a:path w="2155" h="2082" extrusionOk="0">
                  <a:moveTo>
                    <a:pt x="1076" y="684"/>
                  </a:moveTo>
                  <a:cubicBezTo>
                    <a:pt x="1200" y="684"/>
                    <a:pt x="1320" y="749"/>
                    <a:pt x="1386" y="863"/>
                  </a:cubicBezTo>
                  <a:cubicBezTo>
                    <a:pt x="1434" y="945"/>
                    <a:pt x="1446" y="1042"/>
                    <a:pt x="1421" y="1134"/>
                  </a:cubicBezTo>
                  <a:cubicBezTo>
                    <a:pt x="1397" y="1225"/>
                    <a:pt x="1339" y="1301"/>
                    <a:pt x="1255" y="1349"/>
                  </a:cubicBezTo>
                  <a:cubicBezTo>
                    <a:pt x="1200" y="1381"/>
                    <a:pt x="1139" y="1397"/>
                    <a:pt x="1077" y="1397"/>
                  </a:cubicBezTo>
                  <a:cubicBezTo>
                    <a:pt x="1047" y="1397"/>
                    <a:pt x="1016" y="1393"/>
                    <a:pt x="986" y="1385"/>
                  </a:cubicBezTo>
                  <a:cubicBezTo>
                    <a:pt x="893" y="1360"/>
                    <a:pt x="817" y="1301"/>
                    <a:pt x="769" y="1219"/>
                  </a:cubicBezTo>
                  <a:cubicBezTo>
                    <a:pt x="722" y="1137"/>
                    <a:pt x="709" y="1040"/>
                    <a:pt x="733" y="949"/>
                  </a:cubicBezTo>
                  <a:cubicBezTo>
                    <a:pt x="758" y="857"/>
                    <a:pt x="817" y="779"/>
                    <a:pt x="899" y="732"/>
                  </a:cubicBezTo>
                  <a:cubicBezTo>
                    <a:pt x="956" y="700"/>
                    <a:pt x="1016" y="684"/>
                    <a:pt x="1076" y="684"/>
                  </a:cubicBezTo>
                  <a:close/>
                  <a:moveTo>
                    <a:pt x="1076" y="1"/>
                  </a:moveTo>
                  <a:cubicBezTo>
                    <a:pt x="900" y="1"/>
                    <a:pt x="721" y="46"/>
                    <a:pt x="557" y="140"/>
                  </a:cubicBezTo>
                  <a:cubicBezTo>
                    <a:pt x="317" y="278"/>
                    <a:pt x="145" y="503"/>
                    <a:pt x="73" y="771"/>
                  </a:cubicBezTo>
                  <a:cubicBezTo>
                    <a:pt x="1" y="1040"/>
                    <a:pt x="37" y="1320"/>
                    <a:pt x="176" y="1561"/>
                  </a:cubicBezTo>
                  <a:cubicBezTo>
                    <a:pt x="315" y="1801"/>
                    <a:pt x="540" y="1973"/>
                    <a:pt x="809" y="2046"/>
                  </a:cubicBezTo>
                  <a:cubicBezTo>
                    <a:pt x="897" y="2070"/>
                    <a:pt x="989" y="2081"/>
                    <a:pt x="1079" y="2081"/>
                  </a:cubicBezTo>
                  <a:cubicBezTo>
                    <a:pt x="1260" y="2081"/>
                    <a:pt x="1437" y="2034"/>
                    <a:pt x="1598" y="1942"/>
                  </a:cubicBezTo>
                  <a:cubicBezTo>
                    <a:pt x="1839" y="1803"/>
                    <a:pt x="2011" y="1578"/>
                    <a:pt x="2082" y="1311"/>
                  </a:cubicBezTo>
                  <a:cubicBezTo>
                    <a:pt x="2155" y="1042"/>
                    <a:pt x="2117" y="762"/>
                    <a:pt x="1979" y="522"/>
                  </a:cubicBezTo>
                  <a:cubicBezTo>
                    <a:pt x="1786" y="187"/>
                    <a:pt x="1436"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9"/>
            <p:cNvSpPr/>
            <p:nvPr/>
          </p:nvSpPr>
          <p:spPr>
            <a:xfrm>
              <a:off x="1058738" y="3509500"/>
              <a:ext cx="17100" cy="17125"/>
            </a:xfrm>
            <a:custGeom>
              <a:avLst/>
              <a:gdLst/>
              <a:ahLst/>
              <a:cxnLst/>
              <a:rect l="l" t="t" r="r" b="b"/>
              <a:pathLst>
                <a:path w="684" h="685" extrusionOk="0">
                  <a:moveTo>
                    <a:pt x="342" y="0"/>
                  </a:moveTo>
                  <a:cubicBezTo>
                    <a:pt x="154" y="0"/>
                    <a:pt x="0" y="153"/>
                    <a:pt x="0" y="342"/>
                  </a:cubicBezTo>
                  <a:cubicBezTo>
                    <a:pt x="0" y="531"/>
                    <a:pt x="154" y="685"/>
                    <a:pt x="342" y="685"/>
                  </a:cubicBezTo>
                  <a:cubicBezTo>
                    <a:pt x="530" y="685"/>
                    <a:pt x="684" y="531"/>
                    <a:pt x="684" y="342"/>
                  </a:cubicBezTo>
                  <a:cubicBezTo>
                    <a:pt x="684" y="153"/>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9"/>
            <p:cNvSpPr/>
            <p:nvPr/>
          </p:nvSpPr>
          <p:spPr>
            <a:xfrm>
              <a:off x="1363788" y="3333375"/>
              <a:ext cx="17125" cy="17150"/>
            </a:xfrm>
            <a:custGeom>
              <a:avLst/>
              <a:gdLst/>
              <a:ahLst/>
              <a:cxnLst/>
              <a:rect l="l" t="t" r="r" b="b"/>
              <a:pathLst>
                <a:path w="685" h="686" extrusionOk="0">
                  <a:moveTo>
                    <a:pt x="343" y="0"/>
                  </a:moveTo>
                  <a:cubicBezTo>
                    <a:pt x="153" y="0"/>
                    <a:pt x="1" y="154"/>
                    <a:pt x="1" y="342"/>
                  </a:cubicBezTo>
                  <a:cubicBezTo>
                    <a:pt x="1" y="532"/>
                    <a:pt x="153" y="685"/>
                    <a:pt x="343" y="685"/>
                  </a:cubicBezTo>
                  <a:cubicBezTo>
                    <a:pt x="531" y="685"/>
                    <a:pt x="684" y="532"/>
                    <a:pt x="684" y="342"/>
                  </a:cubicBezTo>
                  <a:cubicBezTo>
                    <a:pt x="684" y="154"/>
                    <a:pt x="531"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59"/>
        <p:cNvGrpSpPr/>
        <p:nvPr/>
      </p:nvGrpSpPr>
      <p:grpSpPr>
        <a:xfrm>
          <a:off x="0" y="0"/>
          <a:ext cx="0" cy="0"/>
          <a:chOff x="0" y="0"/>
          <a:chExt cx="0" cy="0"/>
        </a:xfrm>
      </p:grpSpPr>
      <p:sp>
        <p:nvSpPr>
          <p:cNvPr id="1460" name="Google Shape;1460;p60"/>
          <p:cNvSpPr txBox="1">
            <a:spLocks noGrp="1"/>
          </p:cNvSpPr>
          <p:nvPr>
            <p:ph type="title"/>
          </p:nvPr>
        </p:nvSpPr>
        <p:spPr>
          <a:xfrm>
            <a:off x="713225" y="1358925"/>
            <a:ext cx="2875800" cy="98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Computer mockup</a:t>
            </a:r>
            <a:endParaRPr/>
          </a:p>
        </p:txBody>
      </p:sp>
      <p:grpSp>
        <p:nvGrpSpPr>
          <p:cNvPr id="1461" name="Google Shape;1461;p60"/>
          <p:cNvGrpSpPr/>
          <p:nvPr/>
        </p:nvGrpSpPr>
        <p:grpSpPr>
          <a:xfrm>
            <a:off x="6972772" y="472788"/>
            <a:ext cx="876648" cy="941794"/>
            <a:chOff x="2164075" y="2742500"/>
            <a:chExt cx="546675" cy="587300"/>
          </a:xfrm>
        </p:grpSpPr>
        <p:sp>
          <p:nvSpPr>
            <p:cNvPr id="1462" name="Google Shape;1462;p60"/>
            <p:cNvSpPr/>
            <p:nvPr/>
          </p:nvSpPr>
          <p:spPr>
            <a:xfrm>
              <a:off x="2536050" y="3084875"/>
              <a:ext cx="174700" cy="191525"/>
            </a:xfrm>
            <a:custGeom>
              <a:avLst/>
              <a:gdLst/>
              <a:ahLst/>
              <a:cxnLst/>
              <a:rect l="l" t="t" r="r" b="b"/>
              <a:pathLst>
                <a:path w="6988" h="7661" extrusionOk="0">
                  <a:moveTo>
                    <a:pt x="2503" y="1"/>
                  </a:moveTo>
                  <a:cubicBezTo>
                    <a:pt x="2375" y="1"/>
                    <a:pt x="2241" y="24"/>
                    <a:pt x="2099" y="75"/>
                  </a:cubicBezTo>
                  <a:cubicBezTo>
                    <a:pt x="1409" y="323"/>
                    <a:pt x="995" y="1235"/>
                    <a:pt x="995" y="1235"/>
                  </a:cubicBezTo>
                  <a:cubicBezTo>
                    <a:pt x="0" y="4328"/>
                    <a:pt x="2072" y="6703"/>
                    <a:pt x="2072" y="6703"/>
                  </a:cubicBezTo>
                  <a:cubicBezTo>
                    <a:pt x="2072" y="6703"/>
                    <a:pt x="2758" y="7660"/>
                    <a:pt x="3752" y="7660"/>
                  </a:cubicBezTo>
                  <a:cubicBezTo>
                    <a:pt x="3904" y="7660"/>
                    <a:pt x="4062" y="7638"/>
                    <a:pt x="4226" y="7587"/>
                  </a:cubicBezTo>
                  <a:cubicBezTo>
                    <a:pt x="5524" y="7228"/>
                    <a:pt x="5717" y="6178"/>
                    <a:pt x="5414" y="5212"/>
                  </a:cubicBezTo>
                  <a:cubicBezTo>
                    <a:pt x="6988" y="4107"/>
                    <a:pt x="6077" y="3085"/>
                    <a:pt x="5331" y="2616"/>
                  </a:cubicBezTo>
                  <a:cubicBezTo>
                    <a:pt x="5789" y="1054"/>
                    <a:pt x="4929" y="670"/>
                    <a:pt x="4241" y="670"/>
                  </a:cubicBezTo>
                  <a:cubicBezTo>
                    <a:pt x="4016" y="670"/>
                    <a:pt x="3810" y="711"/>
                    <a:pt x="3674" y="765"/>
                  </a:cubicBezTo>
                  <a:cubicBezTo>
                    <a:pt x="3388" y="348"/>
                    <a:pt x="2998" y="1"/>
                    <a:pt x="2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0"/>
            <p:cNvSpPr/>
            <p:nvPr/>
          </p:nvSpPr>
          <p:spPr>
            <a:xfrm>
              <a:off x="2553100" y="3083925"/>
              <a:ext cx="145225" cy="200750"/>
            </a:xfrm>
            <a:custGeom>
              <a:avLst/>
              <a:gdLst/>
              <a:ahLst/>
              <a:cxnLst/>
              <a:rect l="l" t="t" r="r" b="b"/>
              <a:pathLst>
                <a:path w="5809" h="8030" extrusionOk="0">
                  <a:moveTo>
                    <a:pt x="2826" y="996"/>
                  </a:moveTo>
                  <a:lnTo>
                    <a:pt x="2826" y="996"/>
                  </a:lnTo>
                  <a:cubicBezTo>
                    <a:pt x="2936" y="1245"/>
                    <a:pt x="2936" y="1549"/>
                    <a:pt x="2715" y="1770"/>
                  </a:cubicBezTo>
                  <a:cubicBezTo>
                    <a:pt x="2680" y="1817"/>
                    <a:pt x="2624" y="1844"/>
                    <a:pt x="2569" y="1844"/>
                  </a:cubicBezTo>
                  <a:cubicBezTo>
                    <a:pt x="2497" y="1844"/>
                    <a:pt x="2427" y="1797"/>
                    <a:pt x="2412" y="1687"/>
                  </a:cubicBezTo>
                  <a:cubicBezTo>
                    <a:pt x="2356" y="1521"/>
                    <a:pt x="2494" y="1328"/>
                    <a:pt x="2577" y="1217"/>
                  </a:cubicBezTo>
                  <a:cubicBezTo>
                    <a:pt x="2660" y="1135"/>
                    <a:pt x="2771" y="1079"/>
                    <a:pt x="2826" y="996"/>
                  </a:cubicBezTo>
                  <a:close/>
                  <a:moveTo>
                    <a:pt x="4014" y="2598"/>
                  </a:moveTo>
                  <a:cubicBezTo>
                    <a:pt x="4096" y="2598"/>
                    <a:pt x="4207" y="2598"/>
                    <a:pt x="4345" y="2626"/>
                  </a:cubicBezTo>
                  <a:cubicBezTo>
                    <a:pt x="4207" y="2847"/>
                    <a:pt x="4069" y="2930"/>
                    <a:pt x="3848" y="2985"/>
                  </a:cubicBezTo>
                  <a:cubicBezTo>
                    <a:pt x="3829" y="2991"/>
                    <a:pt x="3808" y="2995"/>
                    <a:pt x="3786" y="2995"/>
                  </a:cubicBezTo>
                  <a:cubicBezTo>
                    <a:pt x="3710" y="2995"/>
                    <a:pt x="3627" y="2954"/>
                    <a:pt x="3627" y="2847"/>
                  </a:cubicBezTo>
                  <a:cubicBezTo>
                    <a:pt x="3655" y="2654"/>
                    <a:pt x="3848" y="2626"/>
                    <a:pt x="4014" y="2598"/>
                  </a:cubicBezTo>
                  <a:close/>
                  <a:moveTo>
                    <a:pt x="3965" y="4822"/>
                  </a:moveTo>
                  <a:cubicBezTo>
                    <a:pt x="4020" y="4822"/>
                    <a:pt x="4069" y="4835"/>
                    <a:pt x="4096" y="4863"/>
                  </a:cubicBezTo>
                  <a:cubicBezTo>
                    <a:pt x="4207" y="4946"/>
                    <a:pt x="4235" y="5001"/>
                    <a:pt x="4317" y="5112"/>
                  </a:cubicBezTo>
                  <a:cubicBezTo>
                    <a:pt x="4254" y="5128"/>
                    <a:pt x="4171" y="5144"/>
                    <a:pt x="4087" y="5144"/>
                  </a:cubicBezTo>
                  <a:cubicBezTo>
                    <a:pt x="4025" y="5144"/>
                    <a:pt x="3961" y="5135"/>
                    <a:pt x="3903" y="5112"/>
                  </a:cubicBezTo>
                  <a:cubicBezTo>
                    <a:pt x="3793" y="5084"/>
                    <a:pt x="3682" y="4946"/>
                    <a:pt x="3793" y="4863"/>
                  </a:cubicBezTo>
                  <a:cubicBezTo>
                    <a:pt x="3848" y="4835"/>
                    <a:pt x="3910" y="4822"/>
                    <a:pt x="3965" y="4822"/>
                  </a:cubicBezTo>
                  <a:close/>
                  <a:moveTo>
                    <a:pt x="1861" y="1"/>
                  </a:moveTo>
                  <a:cubicBezTo>
                    <a:pt x="1741" y="1"/>
                    <a:pt x="1620" y="11"/>
                    <a:pt x="1500" y="30"/>
                  </a:cubicBezTo>
                  <a:cubicBezTo>
                    <a:pt x="1003" y="140"/>
                    <a:pt x="589" y="499"/>
                    <a:pt x="313" y="914"/>
                  </a:cubicBezTo>
                  <a:cubicBezTo>
                    <a:pt x="174" y="1107"/>
                    <a:pt x="92" y="1355"/>
                    <a:pt x="36" y="1604"/>
                  </a:cubicBezTo>
                  <a:cubicBezTo>
                    <a:pt x="1" y="1658"/>
                    <a:pt x="69" y="1688"/>
                    <a:pt x="129" y="1688"/>
                  </a:cubicBezTo>
                  <a:cubicBezTo>
                    <a:pt x="162" y="1688"/>
                    <a:pt x="192" y="1679"/>
                    <a:pt x="202" y="1659"/>
                  </a:cubicBezTo>
                  <a:cubicBezTo>
                    <a:pt x="521" y="995"/>
                    <a:pt x="1045" y="330"/>
                    <a:pt x="1822" y="330"/>
                  </a:cubicBezTo>
                  <a:cubicBezTo>
                    <a:pt x="1852" y="330"/>
                    <a:pt x="1883" y="331"/>
                    <a:pt x="1914" y="334"/>
                  </a:cubicBezTo>
                  <a:cubicBezTo>
                    <a:pt x="2191" y="389"/>
                    <a:pt x="2439" y="472"/>
                    <a:pt x="2605" y="693"/>
                  </a:cubicBezTo>
                  <a:lnTo>
                    <a:pt x="2577" y="693"/>
                  </a:lnTo>
                  <a:cubicBezTo>
                    <a:pt x="2163" y="941"/>
                    <a:pt x="1749" y="1494"/>
                    <a:pt x="2025" y="1963"/>
                  </a:cubicBezTo>
                  <a:cubicBezTo>
                    <a:pt x="2127" y="2146"/>
                    <a:pt x="2289" y="2254"/>
                    <a:pt x="2477" y="2254"/>
                  </a:cubicBezTo>
                  <a:cubicBezTo>
                    <a:pt x="2544" y="2254"/>
                    <a:pt x="2615" y="2241"/>
                    <a:pt x="2688" y="2212"/>
                  </a:cubicBezTo>
                  <a:cubicBezTo>
                    <a:pt x="2936" y="2129"/>
                    <a:pt x="3102" y="1908"/>
                    <a:pt x="3157" y="1659"/>
                  </a:cubicBezTo>
                  <a:cubicBezTo>
                    <a:pt x="3240" y="1383"/>
                    <a:pt x="3240" y="1107"/>
                    <a:pt x="3130" y="858"/>
                  </a:cubicBezTo>
                  <a:cubicBezTo>
                    <a:pt x="3240" y="831"/>
                    <a:pt x="3351" y="831"/>
                    <a:pt x="3434" y="831"/>
                  </a:cubicBezTo>
                  <a:cubicBezTo>
                    <a:pt x="4179" y="858"/>
                    <a:pt x="4676" y="1632"/>
                    <a:pt x="4455" y="2322"/>
                  </a:cubicBezTo>
                  <a:cubicBezTo>
                    <a:pt x="4317" y="2267"/>
                    <a:pt x="4179" y="2239"/>
                    <a:pt x="3986" y="2239"/>
                  </a:cubicBezTo>
                  <a:cubicBezTo>
                    <a:pt x="3710" y="2239"/>
                    <a:pt x="3434" y="2322"/>
                    <a:pt x="3268" y="2515"/>
                  </a:cubicBezTo>
                  <a:cubicBezTo>
                    <a:pt x="3102" y="2736"/>
                    <a:pt x="3102" y="3040"/>
                    <a:pt x="3268" y="3234"/>
                  </a:cubicBezTo>
                  <a:cubicBezTo>
                    <a:pt x="3393" y="3378"/>
                    <a:pt x="3546" y="3435"/>
                    <a:pt x="3704" y="3435"/>
                  </a:cubicBezTo>
                  <a:cubicBezTo>
                    <a:pt x="3999" y="3435"/>
                    <a:pt x="4313" y="3238"/>
                    <a:pt x="4511" y="3040"/>
                  </a:cubicBezTo>
                  <a:cubicBezTo>
                    <a:pt x="4538" y="3013"/>
                    <a:pt x="4621" y="2930"/>
                    <a:pt x="4649" y="2875"/>
                  </a:cubicBezTo>
                  <a:cubicBezTo>
                    <a:pt x="5008" y="3095"/>
                    <a:pt x="5284" y="3510"/>
                    <a:pt x="5229" y="3924"/>
                  </a:cubicBezTo>
                  <a:cubicBezTo>
                    <a:pt x="5229" y="4283"/>
                    <a:pt x="5063" y="4587"/>
                    <a:pt x="4815" y="4835"/>
                  </a:cubicBezTo>
                  <a:cubicBezTo>
                    <a:pt x="4787" y="4863"/>
                    <a:pt x="4732" y="4891"/>
                    <a:pt x="4676" y="4946"/>
                  </a:cubicBezTo>
                  <a:cubicBezTo>
                    <a:pt x="4594" y="4697"/>
                    <a:pt x="4400" y="4532"/>
                    <a:pt x="4179" y="4421"/>
                  </a:cubicBezTo>
                  <a:cubicBezTo>
                    <a:pt x="4104" y="4396"/>
                    <a:pt x="4026" y="4384"/>
                    <a:pt x="3949" y="4384"/>
                  </a:cubicBezTo>
                  <a:cubicBezTo>
                    <a:pt x="3517" y="4384"/>
                    <a:pt x="3108" y="4754"/>
                    <a:pt x="3295" y="5222"/>
                  </a:cubicBezTo>
                  <a:cubicBezTo>
                    <a:pt x="3447" y="5507"/>
                    <a:pt x="3717" y="5609"/>
                    <a:pt x="4005" y="5609"/>
                  </a:cubicBezTo>
                  <a:cubicBezTo>
                    <a:pt x="4136" y="5609"/>
                    <a:pt x="4271" y="5588"/>
                    <a:pt x="4400" y="5554"/>
                  </a:cubicBezTo>
                  <a:cubicBezTo>
                    <a:pt x="4400" y="5664"/>
                    <a:pt x="4455" y="5775"/>
                    <a:pt x="4455" y="5857"/>
                  </a:cubicBezTo>
                  <a:cubicBezTo>
                    <a:pt x="4455" y="6631"/>
                    <a:pt x="3986" y="7349"/>
                    <a:pt x="3213" y="7542"/>
                  </a:cubicBezTo>
                  <a:cubicBezTo>
                    <a:pt x="3125" y="7560"/>
                    <a:pt x="3039" y="7568"/>
                    <a:pt x="2954" y="7568"/>
                  </a:cubicBezTo>
                  <a:cubicBezTo>
                    <a:pt x="2241" y="7568"/>
                    <a:pt x="1650" y="6981"/>
                    <a:pt x="1279" y="6437"/>
                  </a:cubicBezTo>
                  <a:cubicBezTo>
                    <a:pt x="1169" y="6244"/>
                    <a:pt x="1031" y="6051"/>
                    <a:pt x="920" y="5857"/>
                  </a:cubicBezTo>
                  <a:cubicBezTo>
                    <a:pt x="875" y="5794"/>
                    <a:pt x="803" y="5766"/>
                    <a:pt x="732" y="5766"/>
                  </a:cubicBezTo>
                  <a:cubicBezTo>
                    <a:pt x="585" y="5766"/>
                    <a:pt x="441" y="5884"/>
                    <a:pt x="534" y="6051"/>
                  </a:cubicBezTo>
                  <a:cubicBezTo>
                    <a:pt x="810" y="6603"/>
                    <a:pt x="1141" y="7155"/>
                    <a:pt x="1611" y="7542"/>
                  </a:cubicBezTo>
                  <a:cubicBezTo>
                    <a:pt x="1966" y="7826"/>
                    <a:pt x="2402" y="8029"/>
                    <a:pt x="2867" y="8029"/>
                  </a:cubicBezTo>
                  <a:cubicBezTo>
                    <a:pt x="2945" y="8029"/>
                    <a:pt x="3023" y="8024"/>
                    <a:pt x="3102" y="8012"/>
                  </a:cubicBezTo>
                  <a:cubicBezTo>
                    <a:pt x="4207" y="7901"/>
                    <a:pt x="4925" y="6852"/>
                    <a:pt x="4897" y="5775"/>
                  </a:cubicBezTo>
                  <a:cubicBezTo>
                    <a:pt x="4897" y="5636"/>
                    <a:pt x="4870" y="5498"/>
                    <a:pt x="4870" y="5360"/>
                  </a:cubicBezTo>
                  <a:cubicBezTo>
                    <a:pt x="5284" y="5112"/>
                    <a:pt x="5560" y="4697"/>
                    <a:pt x="5643" y="4200"/>
                  </a:cubicBezTo>
                  <a:cubicBezTo>
                    <a:pt x="5809" y="3537"/>
                    <a:pt x="5450" y="2847"/>
                    <a:pt x="4897" y="2488"/>
                  </a:cubicBezTo>
                  <a:cubicBezTo>
                    <a:pt x="5008" y="2212"/>
                    <a:pt x="5035" y="1935"/>
                    <a:pt x="4953" y="1659"/>
                  </a:cubicBezTo>
                  <a:cubicBezTo>
                    <a:pt x="4870" y="1190"/>
                    <a:pt x="4511" y="775"/>
                    <a:pt x="4069" y="554"/>
                  </a:cubicBezTo>
                  <a:cubicBezTo>
                    <a:pt x="3908" y="482"/>
                    <a:pt x="3725" y="447"/>
                    <a:pt x="3535" y="447"/>
                  </a:cubicBezTo>
                  <a:cubicBezTo>
                    <a:pt x="3364" y="447"/>
                    <a:pt x="3189" y="475"/>
                    <a:pt x="3019" y="527"/>
                  </a:cubicBezTo>
                  <a:lnTo>
                    <a:pt x="2936" y="416"/>
                  </a:lnTo>
                  <a:cubicBezTo>
                    <a:pt x="2659" y="118"/>
                    <a:pt x="2267" y="1"/>
                    <a:pt x="18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0"/>
            <p:cNvSpPr/>
            <p:nvPr/>
          </p:nvSpPr>
          <p:spPr>
            <a:xfrm>
              <a:off x="2264000" y="2744000"/>
              <a:ext cx="154175" cy="219150"/>
            </a:xfrm>
            <a:custGeom>
              <a:avLst/>
              <a:gdLst/>
              <a:ahLst/>
              <a:cxnLst/>
              <a:rect l="l" t="t" r="r" b="b"/>
              <a:pathLst>
                <a:path w="6167" h="8766" extrusionOk="0">
                  <a:moveTo>
                    <a:pt x="5039" y="1"/>
                  </a:moveTo>
                  <a:cubicBezTo>
                    <a:pt x="5025" y="1"/>
                    <a:pt x="5012" y="4"/>
                    <a:pt x="4999" y="10"/>
                  </a:cubicBezTo>
                  <a:cubicBezTo>
                    <a:pt x="4668" y="176"/>
                    <a:pt x="4033" y="2690"/>
                    <a:pt x="3204" y="4098"/>
                  </a:cubicBezTo>
                  <a:cubicBezTo>
                    <a:pt x="2376" y="5534"/>
                    <a:pt x="0" y="8241"/>
                    <a:pt x="83" y="8434"/>
                  </a:cubicBezTo>
                  <a:cubicBezTo>
                    <a:pt x="166" y="8572"/>
                    <a:pt x="774" y="8766"/>
                    <a:pt x="774" y="8766"/>
                  </a:cubicBezTo>
                  <a:cubicBezTo>
                    <a:pt x="774" y="8766"/>
                    <a:pt x="1326" y="8462"/>
                    <a:pt x="1989" y="7965"/>
                  </a:cubicBezTo>
                  <a:cubicBezTo>
                    <a:pt x="2652" y="7495"/>
                    <a:pt x="4916" y="5728"/>
                    <a:pt x="5552" y="4181"/>
                  </a:cubicBezTo>
                  <a:cubicBezTo>
                    <a:pt x="6166" y="2685"/>
                    <a:pt x="5437" y="1"/>
                    <a:pt x="50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0"/>
            <p:cNvSpPr/>
            <p:nvPr/>
          </p:nvSpPr>
          <p:spPr>
            <a:xfrm>
              <a:off x="2307925" y="2742500"/>
              <a:ext cx="110750" cy="200400"/>
            </a:xfrm>
            <a:custGeom>
              <a:avLst/>
              <a:gdLst/>
              <a:ahLst/>
              <a:cxnLst/>
              <a:rect l="l" t="t" r="r" b="b"/>
              <a:pathLst>
                <a:path w="4430" h="8016" extrusionOk="0">
                  <a:moveTo>
                    <a:pt x="3306" y="0"/>
                  </a:moveTo>
                  <a:cubicBezTo>
                    <a:pt x="3243" y="0"/>
                    <a:pt x="3198" y="81"/>
                    <a:pt x="3242" y="126"/>
                  </a:cubicBezTo>
                  <a:cubicBezTo>
                    <a:pt x="3601" y="568"/>
                    <a:pt x="3822" y="1092"/>
                    <a:pt x="3905" y="1672"/>
                  </a:cubicBezTo>
                  <a:cubicBezTo>
                    <a:pt x="3960" y="2280"/>
                    <a:pt x="3933" y="2832"/>
                    <a:pt x="3795" y="3385"/>
                  </a:cubicBezTo>
                  <a:cubicBezTo>
                    <a:pt x="3491" y="4572"/>
                    <a:pt x="2662" y="5539"/>
                    <a:pt x="1751" y="6368"/>
                  </a:cubicBezTo>
                  <a:cubicBezTo>
                    <a:pt x="1475" y="6616"/>
                    <a:pt x="1199" y="6865"/>
                    <a:pt x="922" y="7058"/>
                  </a:cubicBezTo>
                  <a:cubicBezTo>
                    <a:pt x="646" y="7307"/>
                    <a:pt x="342" y="7528"/>
                    <a:pt x="94" y="7749"/>
                  </a:cubicBezTo>
                  <a:cubicBezTo>
                    <a:pt x="0" y="7842"/>
                    <a:pt x="85" y="8015"/>
                    <a:pt x="197" y="8015"/>
                  </a:cubicBezTo>
                  <a:cubicBezTo>
                    <a:pt x="217" y="8015"/>
                    <a:pt x="238" y="8010"/>
                    <a:pt x="259" y="7997"/>
                  </a:cubicBezTo>
                  <a:cubicBezTo>
                    <a:pt x="591" y="7831"/>
                    <a:pt x="867" y="7611"/>
                    <a:pt x="1143" y="7417"/>
                  </a:cubicBezTo>
                  <a:cubicBezTo>
                    <a:pt x="1419" y="7196"/>
                    <a:pt x="1640" y="7003"/>
                    <a:pt x="1917" y="6754"/>
                  </a:cubicBezTo>
                  <a:cubicBezTo>
                    <a:pt x="2441" y="6312"/>
                    <a:pt x="2939" y="5788"/>
                    <a:pt x="3298" y="5235"/>
                  </a:cubicBezTo>
                  <a:cubicBezTo>
                    <a:pt x="3960" y="4241"/>
                    <a:pt x="4430" y="2970"/>
                    <a:pt x="4209" y="1755"/>
                  </a:cubicBezTo>
                  <a:cubicBezTo>
                    <a:pt x="4099" y="1092"/>
                    <a:pt x="3822" y="485"/>
                    <a:pt x="3353" y="15"/>
                  </a:cubicBezTo>
                  <a:cubicBezTo>
                    <a:pt x="3337" y="5"/>
                    <a:pt x="3321" y="0"/>
                    <a:pt x="3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0"/>
            <p:cNvSpPr/>
            <p:nvPr/>
          </p:nvSpPr>
          <p:spPr>
            <a:xfrm>
              <a:off x="2172150" y="2921100"/>
              <a:ext cx="448850" cy="408700"/>
            </a:xfrm>
            <a:custGeom>
              <a:avLst/>
              <a:gdLst/>
              <a:ahLst/>
              <a:cxnLst/>
              <a:rect l="l" t="t" r="r" b="b"/>
              <a:pathLst>
                <a:path w="17954" h="16348" extrusionOk="0">
                  <a:moveTo>
                    <a:pt x="5213" y="0"/>
                  </a:moveTo>
                  <a:cubicBezTo>
                    <a:pt x="4547" y="0"/>
                    <a:pt x="3857" y="133"/>
                    <a:pt x="3205" y="439"/>
                  </a:cubicBezTo>
                  <a:cubicBezTo>
                    <a:pt x="1465" y="1240"/>
                    <a:pt x="1" y="3007"/>
                    <a:pt x="222" y="4444"/>
                  </a:cubicBezTo>
                  <a:cubicBezTo>
                    <a:pt x="388" y="5880"/>
                    <a:pt x="1050" y="6377"/>
                    <a:pt x="2569" y="6819"/>
                  </a:cubicBezTo>
                  <a:cubicBezTo>
                    <a:pt x="3177" y="8890"/>
                    <a:pt x="4061" y="13144"/>
                    <a:pt x="2321" y="16348"/>
                  </a:cubicBezTo>
                  <a:lnTo>
                    <a:pt x="16407" y="16348"/>
                  </a:lnTo>
                  <a:cubicBezTo>
                    <a:pt x="16407" y="16348"/>
                    <a:pt x="17953" y="12343"/>
                    <a:pt x="16821" y="9498"/>
                  </a:cubicBezTo>
                  <a:cubicBezTo>
                    <a:pt x="15716" y="6570"/>
                    <a:pt x="12540" y="5659"/>
                    <a:pt x="11214" y="4444"/>
                  </a:cubicBezTo>
                  <a:cubicBezTo>
                    <a:pt x="10192" y="3477"/>
                    <a:pt x="9364" y="1958"/>
                    <a:pt x="8121" y="964"/>
                  </a:cubicBezTo>
                  <a:cubicBezTo>
                    <a:pt x="7424" y="389"/>
                    <a:pt x="6353" y="0"/>
                    <a:pt x="5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0"/>
            <p:cNvSpPr/>
            <p:nvPr/>
          </p:nvSpPr>
          <p:spPr>
            <a:xfrm>
              <a:off x="2203225" y="2974175"/>
              <a:ext cx="29725" cy="29025"/>
            </a:xfrm>
            <a:custGeom>
              <a:avLst/>
              <a:gdLst/>
              <a:ahLst/>
              <a:cxnLst/>
              <a:rect l="l" t="t" r="r" b="b"/>
              <a:pathLst>
                <a:path w="1189" h="1161" extrusionOk="0">
                  <a:moveTo>
                    <a:pt x="664" y="1"/>
                  </a:moveTo>
                  <a:cubicBezTo>
                    <a:pt x="581" y="1"/>
                    <a:pt x="525" y="1"/>
                    <a:pt x="415" y="28"/>
                  </a:cubicBezTo>
                  <a:cubicBezTo>
                    <a:pt x="360" y="28"/>
                    <a:pt x="277" y="84"/>
                    <a:pt x="222" y="139"/>
                  </a:cubicBezTo>
                  <a:cubicBezTo>
                    <a:pt x="139" y="166"/>
                    <a:pt x="111" y="249"/>
                    <a:pt x="84" y="304"/>
                  </a:cubicBezTo>
                  <a:cubicBezTo>
                    <a:pt x="56" y="387"/>
                    <a:pt x="1" y="443"/>
                    <a:pt x="1" y="525"/>
                  </a:cubicBezTo>
                  <a:lnTo>
                    <a:pt x="1" y="664"/>
                  </a:lnTo>
                  <a:cubicBezTo>
                    <a:pt x="1" y="774"/>
                    <a:pt x="84" y="857"/>
                    <a:pt x="139" y="940"/>
                  </a:cubicBezTo>
                  <a:lnTo>
                    <a:pt x="249" y="1050"/>
                  </a:lnTo>
                  <a:cubicBezTo>
                    <a:pt x="332" y="1105"/>
                    <a:pt x="415" y="1161"/>
                    <a:pt x="525" y="1161"/>
                  </a:cubicBezTo>
                  <a:cubicBezTo>
                    <a:pt x="608" y="1161"/>
                    <a:pt x="664" y="1161"/>
                    <a:pt x="774" y="1105"/>
                  </a:cubicBezTo>
                  <a:cubicBezTo>
                    <a:pt x="829" y="1105"/>
                    <a:pt x="912" y="1078"/>
                    <a:pt x="967" y="1023"/>
                  </a:cubicBezTo>
                  <a:cubicBezTo>
                    <a:pt x="1050" y="967"/>
                    <a:pt x="1078" y="912"/>
                    <a:pt x="1106" y="829"/>
                  </a:cubicBezTo>
                  <a:cubicBezTo>
                    <a:pt x="1161" y="774"/>
                    <a:pt x="1188" y="691"/>
                    <a:pt x="1188" y="636"/>
                  </a:cubicBezTo>
                  <a:lnTo>
                    <a:pt x="1188" y="498"/>
                  </a:lnTo>
                  <a:cubicBezTo>
                    <a:pt x="1188" y="387"/>
                    <a:pt x="1106" y="277"/>
                    <a:pt x="1050" y="222"/>
                  </a:cubicBezTo>
                  <a:lnTo>
                    <a:pt x="940" y="111"/>
                  </a:lnTo>
                  <a:cubicBezTo>
                    <a:pt x="885" y="56"/>
                    <a:pt x="774"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0"/>
            <p:cNvSpPr/>
            <p:nvPr/>
          </p:nvSpPr>
          <p:spPr>
            <a:xfrm>
              <a:off x="2261925" y="3000425"/>
              <a:ext cx="29725" cy="28325"/>
            </a:xfrm>
            <a:custGeom>
              <a:avLst/>
              <a:gdLst/>
              <a:ahLst/>
              <a:cxnLst/>
              <a:rect l="l" t="t" r="r" b="b"/>
              <a:pathLst>
                <a:path w="1189" h="1133" extrusionOk="0">
                  <a:moveTo>
                    <a:pt x="663" y="0"/>
                  </a:moveTo>
                  <a:cubicBezTo>
                    <a:pt x="608" y="0"/>
                    <a:pt x="525" y="0"/>
                    <a:pt x="415" y="28"/>
                  </a:cubicBezTo>
                  <a:cubicBezTo>
                    <a:pt x="359" y="28"/>
                    <a:pt x="277" y="55"/>
                    <a:pt x="221" y="138"/>
                  </a:cubicBezTo>
                  <a:cubicBezTo>
                    <a:pt x="138" y="166"/>
                    <a:pt x="111" y="221"/>
                    <a:pt x="83" y="304"/>
                  </a:cubicBezTo>
                  <a:cubicBezTo>
                    <a:pt x="56" y="359"/>
                    <a:pt x="0" y="442"/>
                    <a:pt x="0" y="497"/>
                  </a:cubicBezTo>
                  <a:lnTo>
                    <a:pt x="0" y="635"/>
                  </a:lnTo>
                  <a:cubicBezTo>
                    <a:pt x="0" y="746"/>
                    <a:pt x="83" y="856"/>
                    <a:pt x="138" y="912"/>
                  </a:cubicBezTo>
                  <a:lnTo>
                    <a:pt x="249" y="1022"/>
                  </a:lnTo>
                  <a:cubicBezTo>
                    <a:pt x="332" y="1105"/>
                    <a:pt x="415" y="1133"/>
                    <a:pt x="525" y="1133"/>
                  </a:cubicBezTo>
                  <a:cubicBezTo>
                    <a:pt x="608" y="1133"/>
                    <a:pt x="663" y="1133"/>
                    <a:pt x="774" y="1105"/>
                  </a:cubicBezTo>
                  <a:cubicBezTo>
                    <a:pt x="829" y="1105"/>
                    <a:pt x="912" y="1077"/>
                    <a:pt x="967" y="994"/>
                  </a:cubicBezTo>
                  <a:cubicBezTo>
                    <a:pt x="1050" y="967"/>
                    <a:pt x="1078" y="884"/>
                    <a:pt x="1105" y="829"/>
                  </a:cubicBezTo>
                  <a:cubicBezTo>
                    <a:pt x="1160" y="746"/>
                    <a:pt x="1188" y="691"/>
                    <a:pt x="1188" y="608"/>
                  </a:cubicBezTo>
                  <a:lnTo>
                    <a:pt x="1188" y="470"/>
                  </a:lnTo>
                  <a:cubicBezTo>
                    <a:pt x="1188" y="387"/>
                    <a:pt x="1105" y="276"/>
                    <a:pt x="1050" y="194"/>
                  </a:cubicBezTo>
                  <a:lnTo>
                    <a:pt x="939" y="83"/>
                  </a:lnTo>
                  <a:cubicBezTo>
                    <a:pt x="884" y="28"/>
                    <a:pt x="774" y="0"/>
                    <a:pt x="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0"/>
            <p:cNvSpPr/>
            <p:nvPr/>
          </p:nvSpPr>
          <p:spPr>
            <a:xfrm>
              <a:off x="2204600" y="3020775"/>
              <a:ext cx="46525" cy="29375"/>
            </a:xfrm>
            <a:custGeom>
              <a:avLst/>
              <a:gdLst/>
              <a:ahLst/>
              <a:cxnLst/>
              <a:rect l="l" t="t" r="r" b="b"/>
              <a:pathLst>
                <a:path w="1861" h="1175" extrusionOk="0">
                  <a:moveTo>
                    <a:pt x="133" y="1"/>
                  </a:moveTo>
                  <a:cubicBezTo>
                    <a:pt x="116" y="1"/>
                    <a:pt x="99" y="5"/>
                    <a:pt x="84" y="15"/>
                  </a:cubicBezTo>
                  <a:cubicBezTo>
                    <a:pt x="1" y="70"/>
                    <a:pt x="305" y="1175"/>
                    <a:pt x="553" y="1175"/>
                  </a:cubicBezTo>
                  <a:cubicBezTo>
                    <a:pt x="774" y="1147"/>
                    <a:pt x="1824" y="954"/>
                    <a:pt x="1851" y="788"/>
                  </a:cubicBezTo>
                  <a:cubicBezTo>
                    <a:pt x="1861" y="742"/>
                    <a:pt x="1738" y="727"/>
                    <a:pt x="1570" y="727"/>
                  </a:cubicBezTo>
                  <a:cubicBezTo>
                    <a:pt x="1235" y="727"/>
                    <a:pt x="719" y="788"/>
                    <a:pt x="719" y="788"/>
                  </a:cubicBezTo>
                  <a:cubicBezTo>
                    <a:pt x="719" y="788"/>
                    <a:pt x="361"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0"/>
            <p:cNvSpPr/>
            <p:nvPr/>
          </p:nvSpPr>
          <p:spPr>
            <a:xfrm>
              <a:off x="2230150" y="3065325"/>
              <a:ext cx="262425" cy="263775"/>
            </a:xfrm>
            <a:custGeom>
              <a:avLst/>
              <a:gdLst/>
              <a:ahLst/>
              <a:cxnLst/>
              <a:rect l="l" t="t" r="r" b="b"/>
              <a:pathLst>
                <a:path w="10497" h="10551" extrusionOk="0">
                  <a:moveTo>
                    <a:pt x="3177" y="0"/>
                  </a:moveTo>
                  <a:cubicBezTo>
                    <a:pt x="1824" y="1022"/>
                    <a:pt x="249" y="1022"/>
                    <a:pt x="249" y="1022"/>
                  </a:cubicBezTo>
                  <a:cubicBezTo>
                    <a:pt x="857" y="3094"/>
                    <a:pt x="1741" y="7347"/>
                    <a:pt x="1" y="10551"/>
                  </a:cubicBezTo>
                  <a:lnTo>
                    <a:pt x="5083" y="10551"/>
                  </a:lnTo>
                  <a:cubicBezTo>
                    <a:pt x="5138" y="10358"/>
                    <a:pt x="5249" y="10081"/>
                    <a:pt x="5414" y="9805"/>
                  </a:cubicBezTo>
                  <a:cubicBezTo>
                    <a:pt x="5939" y="8894"/>
                    <a:pt x="7265" y="8839"/>
                    <a:pt x="7265" y="8839"/>
                  </a:cubicBezTo>
                  <a:cubicBezTo>
                    <a:pt x="7265" y="8839"/>
                    <a:pt x="6215" y="6491"/>
                    <a:pt x="7320" y="4861"/>
                  </a:cubicBezTo>
                  <a:cubicBezTo>
                    <a:pt x="8323" y="3382"/>
                    <a:pt x="10122" y="3314"/>
                    <a:pt x="10446" y="3314"/>
                  </a:cubicBezTo>
                  <a:cubicBezTo>
                    <a:pt x="10479" y="3314"/>
                    <a:pt x="10496" y="3315"/>
                    <a:pt x="10496" y="3315"/>
                  </a:cubicBezTo>
                  <a:cubicBezTo>
                    <a:pt x="10496" y="3315"/>
                    <a:pt x="9896" y="3163"/>
                    <a:pt x="9098" y="3163"/>
                  </a:cubicBezTo>
                  <a:cubicBezTo>
                    <a:pt x="8301" y="3163"/>
                    <a:pt x="7306" y="3315"/>
                    <a:pt x="6519" y="3922"/>
                  </a:cubicBezTo>
                  <a:cubicBezTo>
                    <a:pt x="5414" y="4723"/>
                    <a:pt x="5055" y="6657"/>
                    <a:pt x="4917" y="7789"/>
                  </a:cubicBezTo>
                  <a:cubicBezTo>
                    <a:pt x="4834" y="8314"/>
                    <a:pt x="4834" y="8645"/>
                    <a:pt x="4834" y="8645"/>
                  </a:cubicBezTo>
                  <a:lnTo>
                    <a:pt x="4669" y="8645"/>
                  </a:lnTo>
                  <a:lnTo>
                    <a:pt x="2763" y="8783"/>
                  </a:lnTo>
                  <a:lnTo>
                    <a:pt x="2708" y="8783"/>
                  </a:lnTo>
                  <a:cubicBezTo>
                    <a:pt x="2708" y="8783"/>
                    <a:pt x="2984" y="8176"/>
                    <a:pt x="2929" y="6077"/>
                  </a:cubicBezTo>
                  <a:cubicBezTo>
                    <a:pt x="2929" y="5055"/>
                    <a:pt x="2790" y="4088"/>
                    <a:pt x="2708" y="3370"/>
                  </a:cubicBezTo>
                  <a:cubicBezTo>
                    <a:pt x="2569" y="2514"/>
                    <a:pt x="2431" y="1961"/>
                    <a:pt x="2431" y="1961"/>
                  </a:cubicBezTo>
                  <a:cubicBezTo>
                    <a:pt x="2431" y="1961"/>
                    <a:pt x="3288" y="1298"/>
                    <a:pt x="3315" y="1078"/>
                  </a:cubicBezTo>
                  <a:cubicBezTo>
                    <a:pt x="3320" y="1046"/>
                    <a:pt x="3282" y="1033"/>
                    <a:pt x="3215" y="1033"/>
                  </a:cubicBezTo>
                  <a:cubicBezTo>
                    <a:pt x="2872" y="1033"/>
                    <a:pt x="1769" y="1381"/>
                    <a:pt x="1769" y="1381"/>
                  </a:cubicBezTo>
                  <a:cubicBezTo>
                    <a:pt x="1769" y="1381"/>
                    <a:pt x="2293" y="1022"/>
                    <a:pt x="31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0"/>
            <p:cNvSpPr/>
            <p:nvPr/>
          </p:nvSpPr>
          <p:spPr>
            <a:xfrm>
              <a:off x="2270200" y="3149550"/>
              <a:ext cx="38000" cy="179550"/>
            </a:xfrm>
            <a:custGeom>
              <a:avLst/>
              <a:gdLst/>
              <a:ahLst/>
              <a:cxnLst/>
              <a:rect l="l" t="t" r="r" b="b"/>
              <a:pathLst>
                <a:path w="1520" h="7182" extrusionOk="0">
                  <a:moveTo>
                    <a:pt x="1133" y="1"/>
                  </a:moveTo>
                  <a:cubicBezTo>
                    <a:pt x="1106" y="1"/>
                    <a:pt x="1050" y="29"/>
                    <a:pt x="1050" y="84"/>
                  </a:cubicBezTo>
                  <a:cubicBezTo>
                    <a:pt x="1161" y="1106"/>
                    <a:pt x="1161" y="2155"/>
                    <a:pt x="1050" y="3177"/>
                  </a:cubicBezTo>
                  <a:cubicBezTo>
                    <a:pt x="912" y="4227"/>
                    <a:pt x="747" y="5221"/>
                    <a:pt x="415" y="6188"/>
                  </a:cubicBezTo>
                  <a:cubicBezTo>
                    <a:pt x="305" y="6409"/>
                    <a:pt x="194" y="6685"/>
                    <a:pt x="84" y="6989"/>
                  </a:cubicBezTo>
                  <a:lnTo>
                    <a:pt x="1" y="7182"/>
                  </a:lnTo>
                  <a:lnTo>
                    <a:pt x="581" y="7182"/>
                  </a:lnTo>
                  <a:lnTo>
                    <a:pt x="774" y="6657"/>
                  </a:lnTo>
                  <a:cubicBezTo>
                    <a:pt x="912" y="6243"/>
                    <a:pt x="1050" y="5829"/>
                    <a:pt x="1161" y="5387"/>
                  </a:cubicBezTo>
                  <a:cubicBezTo>
                    <a:pt x="1188" y="5276"/>
                    <a:pt x="1188" y="5221"/>
                    <a:pt x="1244" y="5111"/>
                  </a:cubicBezTo>
                  <a:cubicBezTo>
                    <a:pt x="1437" y="4033"/>
                    <a:pt x="1520" y="2929"/>
                    <a:pt x="1520" y="1851"/>
                  </a:cubicBezTo>
                  <a:cubicBezTo>
                    <a:pt x="1465" y="1244"/>
                    <a:pt x="1382" y="664"/>
                    <a:pt x="1244" y="84"/>
                  </a:cubicBezTo>
                  <a:cubicBezTo>
                    <a:pt x="1244" y="1"/>
                    <a:pt x="1161" y="1"/>
                    <a:pt x="1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0"/>
            <p:cNvSpPr/>
            <p:nvPr/>
          </p:nvSpPr>
          <p:spPr>
            <a:xfrm>
              <a:off x="2326125" y="3251550"/>
              <a:ext cx="32500" cy="78250"/>
            </a:xfrm>
            <a:custGeom>
              <a:avLst/>
              <a:gdLst/>
              <a:ahLst/>
              <a:cxnLst/>
              <a:rect l="l" t="t" r="r" b="b"/>
              <a:pathLst>
                <a:path w="1300" h="3130" extrusionOk="0">
                  <a:moveTo>
                    <a:pt x="1181" y="0"/>
                  </a:moveTo>
                  <a:cubicBezTo>
                    <a:pt x="1149" y="0"/>
                    <a:pt x="1117" y="17"/>
                    <a:pt x="1106" y="64"/>
                  </a:cubicBezTo>
                  <a:cubicBezTo>
                    <a:pt x="1078" y="174"/>
                    <a:pt x="1078" y="230"/>
                    <a:pt x="1023" y="312"/>
                  </a:cubicBezTo>
                  <a:cubicBezTo>
                    <a:pt x="940" y="589"/>
                    <a:pt x="857" y="892"/>
                    <a:pt x="802" y="1169"/>
                  </a:cubicBezTo>
                  <a:cubicBezTo>
                    <a:pt x="719" y="1390"/>
                    <a:pt x="691" y="1555"/>
                    <a:pt x="609" y="1721"/>
                  </a:cubicBezTo>
                  <a:cubicBezTo>
                    <a:pt x="553" y="1970"/>
                    <a:pt x="415" y="2246"/>
                    <a:pt x="305" y="2494"/>
                  </a:cubicBezTo>
                  <a:cubicBezTo>
                    <a:pt x="277" y="2632"/>
                    <a:pt x="194" y="2715"/>
                    <a:pt x="139" y="2853"/>
                  </a:cubicBezTo>
                  <a:cubicBezTo>
                    <a:pt x="56" y="2964"/>
                    <a:pt x="29" y="3047"/>
                    <a:pt x="1" y="3130"/>
                  </a:cubicBezTo>
                  <a:lnTo>
                    <a:pt x="471" y="3130"/>
                  </a:lnTo>
                  <a:lnTo>
                    <a:pt x="526" y="3102"/>
                  </a:lnTo>
                  <a:cubicBezTo>
                    <a:pt x="581" y="2964"/>
                    <a:pt x="609" y="2826"/>
                    <a:pt x="691" y="2688"/>
                  </a:cubicBezTo>
                  <a:cubicBezTo>
                    <a:pt x="830" y="2411"/>
                    <a:pt x="885" y="2108"/>
                    <a:pt x="995" y="1831"/>
                  </a:cubicBezTo>
                  <a:cubicBezTo>
                    <a:pt x="1161" y="1279"/>
                    <a:pt x="1299" y="699"/>
                    <a:pt x="1271" y="64"/>
                  </a:cubicBezTo>
                  <a:cubicBezTo>
                    <a:pt x="1271" y="32"/>
                    <a:pt x="1225" y="0"/>
                    <a:pt x="1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0"/>
            <p:cNvSpPr/>
            <p:nvPr/>
          </p:nvSpPr>
          <p:spPr>
            <a:xfrm>
              <a:off x="2309575" y="2789125"/>
              <a:ext cx="243750" cy="174725"/>
            </a:xfrm>
            <a:custGeom>
              <a:avLst/>
              <a:gdLst/>
              <a:ahLst/>
              <a:cxnLst/>
              <a:rect l="l" t="t" r="r" b="b"/>
              <a:pathLst>
                <a:path w="9750" h="6989" extrusionOk="0">
                  <a:moveTo>
                    <a:pt x="9280" y="1"/>
                  </a:moveTo>
                  <a:cubicBezTo>
                    <a:pt x="8811" y="1"/>
                    <a:pt x="6933" y="2293"/>
                    <a:pt x="5386" y="3370"/>
                  </a:cubicBezTo>
                  <a:cubicBezTo>
                    <a:pt x="3812" y="4447"/>
                    <a:pt x="0" y="6132"/>
                    <a:pt x="28" y="6270"/>
                  </a:cubicBezTo>
                  <a:cubicBezTo>
                    <a:pt x="28" y="6491"/>
                    <a:pt x="580" y="6988"/>
                    <a:pt x="580" y="6988"/>
                  </a:cubicBezTo>
                  <a:cubicBezTo>
                    <a:pt x="580" y="6988"/>
                    <a:pt x="1326" y="6961"/>
                    <a:pt x="2237" y="6795"/>
                  </a:cubicBezTo>
                  <a:cubicBezTo>
                    <a:pt x="3176" y="6657"/>
                    <a:pt x="6380" y="5966"/>
                    <a:pt x="7789" y="4613"/>
                  </a:cubicBezTo>
                  <a:cubicBezTo>
                    <a:pt x="9225" y="3260"/>
                    <a:pt x="9750" y="1"/>
                    <a:pt x="92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0"/>
            <p:cNvSpPr/>
            <p:nvPr/>
          </p:nvSpPr>
          <p:spPr>
            <a:xfrm>
              <a:off x="2291325" y="3032100"/>
              <a:ext cx="55550" cy="23175"/>
            </a:xfrm>
            <a:custGeom>
              <a:avLst/>
              <a:gdLst/>
              <a:ahLst/>
              <a:cxnLst/>
              <a:rect l="l" t="t" r="r" b="b"/>
              <a:pathLst>
                <a:path w="2222" h="927" extrusionOk="0">
                  <a:moveTo>
                    <a:pt x="836" y="1"/>
                  </a:moveTo>
                  <a:cubicBezTo>
                    <a:pt x="254" y="1"/>
                    <a:pt x="40" y="164"/>
                    <a:pt x="40" y="446"/>
                  </a:cubicBezTo>
                  <a:cubicBezTo>
                    <a:pt x="1" y="679"/>
                    <a:pt x="648" y="926"/>
                    <a:pt x="1226" y="926"/>
                  </a:cubicBezTo>
                  <a:cubicBezTo>
                    <a:pt x="1469" y="926"/>
                    <a:pt x="1699" y="883"/>
                    <a:pt x="1863" y="777"/>
                  </a:cubicBezTo>
                  <a:cubicBezTo>
                    <a:pt x="2222" y="528"/>
                    <a:pt x="1642" y="31"/>
                    <a:pt x="979" y="4"/>
                  </a:cubicBezTo>
                  <a:cubicBezTo>
                    <a:pt x="929" y="2"/>
                    <a:pt x="881" y="1"/>
                    <a:pt x="8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0"/>
            <p:cNvSpPr/>
            <p:nvPr/>
          </p:nvSpPr>
          <p:spPr>
            <a:xfrm>
              <a:off x="2164075" y="2987900"/>
              <a:ext cx="44700" cy="21875"/>
            </a:xfrm>
            <a:custGeom>
              <a:avLst/>
              <a:gdLst/>
              <a:ahLst/>
              <a:cxnLst/>
              <a:rect l="l" t="t" r="r" b="b"/>
              <a:pathLst>
                <a:path w="1788" h="875" extrusionOk="0">
                  <a:moveTo>
                    <a:pt x="438" y="1"/>
                  </a:moveTo>
                  <a:cubicBezTo>
                    <a:pt x="224" y="1"/>
                    <a:pt x="101" y="92"/>
                    <a:pt x="48" y="253"/>
                  </a:cubicBezTo>
                  <a:cubicBezTo>
                    <a:pt x="1" y="464"/>
                    <a:pt x="712" y="875"/>
                    <a:pt x="1231" y="875"/>
                  </a:cubicBezTo>
                  <a:cubicBezTo>
                    <a:pt x="1323" y="875"/>
                    <a:pt x="1409" y="862"/>
                    <a:pt x="1484" y="833"/>
                  </a:cubicBezTo>
                  <a:cubicBezTo>
                    <a:pt x="1788" y="722"/>
                    <a:pt x="1401" y="225"/>
                    <a:pt x="876" y="87"/>
                  </a:cubicBezTo>
                  <a:cubicBezTo>
                    <a:pt x="700" y="28"/>
                    <a:pt x="555"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0"/>
            <p:cNvSpPr/>
            <p:nvPr/>
          </p:nvSpPr>
          <p:spPr>
            <a:xfrm>
              <a:off x="2237075" y="3065700"/>
              <a:ext cx="5550" cy="4475"/>
            </a:xfrm>
            <a:custGeom>
              <a:avLst/>
              <a:gdLst/>
              <a:ahLst/>
              <a:cxnLst/>
              <a:rect l="l" t="t" r="r" b="b"/>
              <a:pathLst>
                <a:path w="222" h="179" extrusionOk="0">
                  <a:moveTo>
                    <a:pt x="97" y="1"/>
                  </a:moveTo>
                  <a:cubicBezTo>
                    <a:pt x="65" y="1"/>
                    <a:pt x="28" y="13"/>
                    <a:pt x="28" y="13"/>
                  </a:cubicBezTo>
                  <a:cubicBezTo>
                    <a:pt x="0" y="41"/>
                    <a:pt x="0" y="41"/>
                    <a:pt x="0" y="68"/>
                  </a:cubicBezTo>
                  <a:cubicBezTo>
                    <a:pt x="0" y="96"/>
                    <a:pt x="0" y="151"/>
                    <a:pt x="28" y="151"/>
                  </a:cubicBezTo>
                  <a:cubicBezTo>
                    <a:pt x="83" y="179"/>
                    <a:pt x="111" y="179"/>
                    <a:pt x="138" y="179"/>
                  </a:cubicBezTo>
                  <a:lnTo>
                    <a:pt x="166" y="151"/>
                  </a:lnTo>
                  <a:cubicBezTo>
                    <a:pt x="166" y="96"/>
                    <a:pt x="221" y="96"/>
                    <a:pt x="221" y="68"/>
                  </a:cubicBezTo>
                  <a:cubicBezTo>
                    <a:pt x="166" y="68"/>
                    <a:pt x="166" y="41"/>
                    <a:pt x="138" y="13"/>
                  </a:cubicBezTo>
                  <a:cubicBezTo>
                    <a:pt x="129" y="4"/>
                    <a:pt x="114" y="1"/>
                    <a:pt x="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0"/>
            <p:cNvSpPr/>
            <p:nvPr/>
          </p:nvSpPr>
          <p:spPr>
            <a:xfrm>
              <a:off x="2232925" y="3054975"/>
              <a:ext cx="8300" cy="5550"/>
            </a:xfrm>
            <a:custGeom>
              <a:avLst/>
              <a:gdLst/>
              <a:ahLst/>
              <a:cxnLst/>
              <a:rect l="l" t="t" r="r" b="b"/>
              <a:pathLst>
                <a:path w="332" h="222" extrusionOk="0">
                  <a:moveTo>
                    <a:pt x="166" y="0"/>
                  </a:moveTo>
                  <a:cubicBezTo>
                    <a:pt x="0" y="0"/>
                    <a:pt x="28" y="221"/>
                    <a:pt x="194" y="221"/>
                  </a:cubicBezTo>
                  <a:cubicBezTo>
                    <a:pt x="332" y="221"/>
                    <a:pt x="332"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0"/>
            <p:cNvSpPr/>
            <p:nvPr/>
          </p:nvSpPr>
          <p:spPr>
            <a:xfrm>
              <a:off x="2249500" y="3059100"/>
              <a:ext cx="9000" cy="6250"/>
            </a:xfrm>
            <a:custGeom>
              <a:avLst/>
              <a:gdLst/>
              <a:ahLst/>
              <a:cxnLst/>
              <a:rect l="l" t="t" r="r" b="b"/>
              <a:pathLst>
                <a:path w="360" h="250" extrusionOk="0">
                  <a:moveTo>
                    <a:pt x="166" y="1"/>
                  </a:moveTo>
                  <a:cubicBezTo>
                    <a:pt x="0" y="1"/>
                    <a:pt x="28" y="249"/>
                    <a:pt x="194" y="249"/>
                  </a:cubicBezTo>
                  <a:cubicBezTo>
                    <a:pt x="359" y="249"/>
                    <a:pt x="332" y="1"/>
                    <a:pt x="166" y="1"/>
                  </a:cubicBezTo>
                  <a:close/>
                </a:path>
              </a:pathLst>
            </a:custGeom>
            <a:solidFill>
              <a:srgbClr val="F4E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0"/>
            <p:cNvSpPr/>
            <p:nvPr/>
          </p:nvSpPr>
          <p:spPr>
            <a:xfrm>
              <a:off x="2248100" y="3050125"/>
              <a:ext cx="6250" cy="6250"/>
            </a:xfrm>
            <a:custGeom>
              <a:avLst/>
              <a:gdLst/>
              <a:ahLst/>
              <a:cxnLst/>
              <a:rect l="l" t="t" r="r" b="b"/>
              <a:pathLst>
                <a:path w="250" h="250" extrusionOk="0">
                  <a:moveTo>
                    <a:pt x="111" y="1"/>
                  </a:moveTo>
                  <a:cubicBezTo>
                    <a:pt x="84" y="1"/>
                    <a:pt x="56" y="1"/>
                    <a:pt x="56" y="56"/>
                  </a:cubicBezTo>
                  <a:cubicBezTo>
                    <a:pt x="1" y="84"/>
                    <a:pt x="1" y="111"/>
                    <a:pt x="1" y="139"/>
                  </a:cubicBezTo>
                  <a:cubicBezTo>
                    <a:pt x="1" y="194"/>
                    <a:pt x="1" y="222"/>
                    <a:pt x="56" y="222"/>
                  </a:cubicBezTo>
                  <a:cubicBezTo>
                    <a:pt x="84" y="222"/>
                    <a:pt x="84" y="249"/>
                    <a:pt x="111" y="249"/>
                  </a:cubicBezTo>
                  <a:cubicBezTo>
                    <a:pt x="167" y="249"/>
                    <a:pt x="222" y="222"/>
                    <a:pt x="222" y="139"/>
                  </a:cubicBezTo>
                  <a:cubicBezTo>
                    <a:pt x="250" y="84"/>
                    <a:pt x="194" y="1"/>
                    <a:pt x="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0"/>
            <p:cNvSpPr/>
            <p:nvPr/>
          </p:nvSpPr>
          <p:spPr>
            <a:xfrm>
              <a:off x="2185275" y="3029425"/>
              <a:ext cx="9700" cy="6925"/>
            </a:xfrm>
            <a:custGeom>
              <a:avLst/>
              <a:gdLst/>
              <a:ahLst/>
              <a:cxnLst/>
              <a:rect l="l" t="t" r="r" b="b"/>
              <a:pathLst>
                <a:path w="388" h="277" extrusionOk="0">
                  <a:moveTo>
                    <a:pt x="166" y="0"/>
                  </a:moveTo>
                  <a:cubicBezTo>
                    <a:pt x="1" y="0"/>
                    <a:pt x="28" y="276"/>
                    <a:pt x="222" y="276"/>
                  </a:cubicBezTo>
                  <a:cubicBezTo>
                    <a:pt x="387" y="276"/>
                    <a:pt x="36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0"/>
            <p:cNvSpPr/>
            <p:nvPr/>
          </p:nvSpPr>
          <p:spPr>
            <a:xfrm>
              <a:off x="2195625" y="3028025"/>
              <a:ext cx="7625" cy="6250"/>
            </a:xfrm>
            <a:custGeom>
              <a:avLst/>
              <a:gdLst/>
              <a:ahLst/>
              <a:cxnLst/>
              <a:rect l="l" t="t" r="r" b="b"/>
              <a:pathLst>
                <a:path w="305" h="250" extrusionOk="0">
                  <a:moveTo>
                    <a:pt x="111" y="1"/>
                  </a:moveTo>
                  <a:cubicBezTo>
                    <a:pt x="84" y="1"/>
                    <a:pt x="84" y="1"/>
                    <a:pt x="29" y="29"/>
                  </a:cubicBezTo>
                  <a:cubicBezTo>
                    <a:pt x="1" y="56"/>
                    <a:pt x="1" y="56"/>
                    <a:pt x="1" y="111"/>
                  </a:cubicBezTo>
                  <a:lnTo>
                    <a:pt x="1" y="139"/>
                  </a:lnTo>
                  <a:lnTo>
                    <a:pt x="1" y="167"/>
                  </a:lnTo>
                  <a:lnTo>
                    <a:pt x="29" y="194"/>
                  </a:lnTo>
                  <a:cubicBezTo>
                    <a:pt x="84" y="250"/>
                    <a:pt x="84" y="250"/>
                    <a:pt x="111" y="250"/>
                  </a:cubicBezTo>
                  <a:lnTo>
                    <a:pt x="139" y="250"/>
                  </a:lnTo>
                  <a:cubicBezTo>
                    <a:pt x="167" y="250"/>
                    <a:pt x="167" y="250"/>
                    <a:pt x="194" y="194"/>
                  </a:cubicBezTo>
                  <a:lnTo>
                    <a:pt x="249" y="139"/>
                  </a:lnTo>
                  <a:cubicBezTo>
                    <a:pt x="305" y="139"/>
                    <a:pt x="277" y="56"/>
                    <a:pt x="249" y="29"/>
                  </a:cubicBezTo>
                  <a:cubicBezTo>
                    <a:pt x="222" y="1"/>
                    <a:pt x="167" y="1"/>
                    <a:pt x="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0"/>
            <p:cNvSpPr/>
            <p:nvPr/>
          </p:nvSpPr>
          <p:spPr>
            <a:xfrm>
              <a:off x="2187350" y="3041225"/>
              <a:ext cx="4850" cy="6100"/>
            </a:xfrm>
            <a:custGeom>
              <a:avLst/>
              <a:gdLst/>
              <a:ahLst/>
              <a:cxnLst/>
              <a:rect l="l" t="t" r="r" b="b"/>
              <a:pathLst>
                <a:path w="194" h="244" extrusionOk="0">
                  <a:moveTo>
                    <a:pt x="92" y="1"/>
                  </a:moveTo>
                  <a:cubicBezTo>
                    <a:pt x="65" y="1"/>
                    <a:pt x="47" y="25"/>
                    <a:pt x="28" y="25"/>
                  </a:cubicBezTo>
                  <a:cubicBezTo>
                    <a:pt x="0" y="53"/>
                    <a:pt x="0" y="81"/>
                    <a:pt x="0" y="136"/>
                  </a:cubicBezTo>
                  <a:cubicBezTo>
                    <a:pt x="0" y="163"/>
                    <a:pt x="28" y="191"/>
                    <a:pt x="56" y="219"/>
                  </a:cubicBezTo>
                  <a:cubicBezTo>
                    <a:pt x="65" y="237"/>
                    <a:pt x="77" y="243"/>
                    <a:pt x="91" y="243"/>
                  </a:cubicBezTo>
                  <a:cubicBezTo>
                    <a:pt x="117" y="243"/>
                    <a:pt x="148" y="219"/>
                    <a:pt x="166" y="219"/>
                  </a:cubicBezTo>
                  <a:cubicBezTo>
                    <a:pt x="166" y="163"/>
                    <a:pt x="194" y="136"/>
                    <a:pt x="194" y="81"/>
                  </a:cubicBezTo>
                  <a:cubicBezTo>
                    <a:pt x="194" y="53"/>
                    <a:pt x="166" y="25"/>
                    <a:pt x="139" y="25"/>
                  </a:cubicBezTo>
                  <a:cubicBezTo>
                    <a:pt x="120" y="7"/>
                    <a:pt x="105" y="1"/>
                    <a:pt x="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0"/>
            <p:cNvSpPr/>
            <p:nvPr/>
          </p:nvSpPr>
          <p:spPr>
            <a:xfrm>
              <a:off x="2199100" y="3043925"/>
              <a:ext cx="6225" cy="6225"/>
            </a:xfrm>
            <a:custGeom>
              <a:avLst/>
              <a:gdLst/>
              <a:ahLst/>
              <a:cxnLst/>
              <a:rect l="l" t="t" r="r" b="b"/>
              <a:pathLst>
                <a:path w="249" h="249" extrusionOk="0">
                  <a:moveTo>
                    <a:pt x="83" y="0"/>
                  </a:moveTo>
                  <a:lnTo>
                    <a:pt x="28" y="55"/>
                  </a:lnTo>
                  <a:lnTo>
                    <a:pt x="0" y="111"/>
                  </a:lnTo>
                  <a:lnTo>
                    <a:pt x="0" y="194"/>
                  </a:lnTo>
                  <a:cubicBezTo>
                    <a:pt x="28" y="221"/>
                    <a:pt x="83" y="249"/>
                    <a:pt x="110" y="249"/>
                  </a:cubicBezTo>
                  <a:cubicBezTo>
                    <a:pt x="138" y="249"/>
                    <a:pt x="138" y="249"/>
                    <a:pt x="166" y="221"/>
                  </a:cubicBezTo>
                  <a:cubicBezTo>
                    <a:pt x="221" y="194"/>
                    <a:pt x="221" y="194"/>
                    <a:pt x="221" y="138"/>
                  </a:cubicBezTo>
                  <a:cubicBezTo>
                    <a:pt x="249" y="83"/>
                    <a:pt x="221" y="55"/>
                    <a:pt x="221" y="55"/>
                  </a:cubicBezTo>
                  <a:lnTo>
                    <a:pt x="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84" name="Google Shape;1484;p60"/>
          <p:cNvPicPr preferRelativeResize="0"/>
          <p:nvPr/>
        </p:nvPicPr>
        <p:blipFill rotWithShape="1">
          <a:blip r:embed="rId3">
            <a:alphaModFix/>
          </a:blip>
          <a:srcRect l="-694"/>
          <a:stretch/>
        </p:blipFill>
        <p:spPr>
          <a:xfrm>
            <a:off x="4426718" y="1543306"/>
            <a:ext cx="3764506" cy="2198267"/>
          </a:xfrm>
          <a:prstGeom prst="rect">
            <a:avLst/>
          </a:prstGeom>
          <a:noFill/>
          <a:ln>
            <a:noFill/>
          </a:ln>
        </p:spPr>
      </p:pic>
      <p:sp>
        <p:nvSpPr>
          <p:cNvPr id="1485" name="Google Shape;1485;p60"/>
          <p:cNvSpPr/>
          <p:nvPr/>
        </p:nvSpPr>
        <p:spPr>
          <a:xfrm>
            <a:off x="4324350" y="1414621"/>
            <a:ext cx="3999278" cy="3158112"/>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 name="Google Shape;1486;p60"/>
          <p:cNvGrpSpPr/>
          <p:nvPr/>
        </p:nvGrpSpPr>
        <p:grpSpPr>
          <a:xfrm rot="1866435">
            <a:off x="2572995" y="770041"/>
            <a:ext cx="515134" cy="491148"/>
            <a:chOff x="4209100" y="2676575"/>
            <a:chExt cx="952200" cy="907775"/>
          </a:xfrm>
        </p:grpSpPr>
        <p:sp>
          <p:nvSpPr>
            <p:cNvPr id="1487" name="Google Shape;1487;p60"/>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0"/>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0"/>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0"/>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0"/>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0"/>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 name="Google Shape;1493;p60"/>
          <p:cNvGrpSpPr/>
          <p:nvPr/>
        </p:nvGrpSpPr>
        <p:grpSpPr>
          <a:xfrm rot="-325817">
            <a:off x="883484" y="496092"/>
            <a:ext cx="515167" cy="491132"/>
            <a:chOff x="4209100" y="2676575"/>
            <a:chExt cx="952200" cy="907775"/>
          </a:xfrm>
        </p:grpSpPr>
        <p:sp>
          <p:nvSpPr>
            <p:cNvPr id="1494" name="Google Shape;1494;p60"/>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0"/>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0"/>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0"/>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0"/>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0"/>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60"/>
          <p:cNvGrpSpPr/>
          <p:nvPr/>
        </p:nvGrpSpPr>
        <p:grpSpPr>
          <a:xfrm rot="8844322">
            <a:off x="3044558" y="4315738"/>
            <a:ext cx="515260" cy="491220"/>
            <a:chOff x="4209100" y="2676575"/>
            <a:chExt cx="952200" cy="907775"/>
          </a:xfrm>
        </p:grpSpPr>
        <p:sp>
          <p:nvSpPr>
            <p:cNvPr id="1501" name="Google Shape;1501;p60"/>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0"/>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0"/>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0"/>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0"/>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0"/>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7" name="Google Shape;1507;p60"/>
          <p:cNvSpPr txBox="1">
            <a:spLocks noGrp="1"/>
          </p:cNvSpPr>
          <p:nvPr>
            <p:ph type="subTitle" idx="1"/>
          </p:nvPr>
        </p:nvSpPr>
        <p:spPr>
          <a:xfrm>
            <a:off x="713225" y="2346650"/>
            <a:ext cx="2875800" cy="11055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You can replace the image on the screen with your own work. Just right-click on it and select “Replace image”</a:t>
            </a:r>
            <a:endParaRPr/>
          </a:p>
        </p:txBody>
      </p:sp>
      <p:grpSp>
        <p:nvGrpSpPr>
          <p:cNvPr id="1508" name="Google Shape;1508;p60"/>
          <p:cNvGrpSpPr/>
          <p:nvPr/>
        </p:nvGrpSpPr>
        <p:grpSpPr>
          <a:xfrm rot="1866450">
            <a:off x="1620106" y="3823087"/>
            <a:ext cx="429613" cy="409617"/>
            <a:chOff x="4209100" y="2676575"/>
            <a:chExt cx="952200" cy="907775"/>
          </a:xfrm>
        </p:grpSpPr>
        <p:sp>
          <p:nvSpPr>
            <p:cNvPr id="1509" name="Google Shape;1509;p60"/>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0"/>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0"/>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0"/>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0"/>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0"/>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18"/>
        <p:cNvGrpSpPr/>
        <p:nvPr/>
      </p:nvGrpSpPr>
      <p:grpSpPr>
        <a:xfrm>
          <a:off x="0" y="0"/>
          <a:ext cx="0" cy="0"/>
          <a:chOff x="0" y="0"/>
          <a:chExt cx="0" cy="0"/>
        </a:xfrm>
      </p:grpSpPr>
      <p:sp>
        <p:nvSpPr>
          <p:cNvPr id="1519" name="Google Shape;1519;p61"/>
          <p:cNvSpPr/>
          <p:nvPr/>
        </p:nvSpPr>
        <p:spPr>
          <a:xfrm>
            <a:off x="975017" y="3108226"/>
            <a:ext cx="1945976" cy="667471"/>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1"/>
          <p:cNvSpPr txBox="1">
            <a:spLocks noGrp="1"/>
          </p:cNvSpPr>
          <p:nvPr>
            <p:ph type="subTitle" idx="1"/>
          </p:nvPr>
        </p:nvSpPr>
        <p:spPr>
          <a:xfrm>
            <a:off x="5554975" y="2346650"/>
            <a:ext cx="2875800" cy="1105500"/>
          </a:xfrm>
          <a:prstGeom prst="rect">
            <a:avLst/>
          </a:prstGeom>
        </p:spPr>
        <p:txBody>
          <a:bodyPr spcFirstLastPara="1" wrap="square" lIns="91425" tIns="91425" rIns="91425" bIns="91425" anchor="t" anchorCtr="0">
            <a:noAutofit/>
          </a:bodyPr>
          <a:lstStyle/>
          <a:p>
            <a:pPr marL="0" lvl="0" indent="0" algn="r" rtl="0">
              <a:spcBef>
                <a:spcPts val="0"/>
              </a:spcBef>
              <a:spcAft>
                <a:spcPts val="1200"/>
              </a:spcAft>
              <a:buClr>
                <a:schemeClr val="dk1"/>
              </a:buClr>
              <a:buSzPts val="1100"/>
              <a:buFont typeface="Arial"/>
              <a:buNone/>
            </a:pPr>
            <a:r>
              <a:rPr lang="en"/>
              <a:t>You can replace the image on the screen with your own work. Just right-click on it and select “Replace image”</a:t>
            </a:r>
            <a:endParaRPr/>
          </a:p>
        </p:txBody>
      </p:sp>
      <p:sp>
        <p:nvSpPr>
          <p:cNvPr id="1521" name="Google Shape;1521;p61"/>
          <p:cNvSpPr txBox="1">
            <a:spLocks noGrp="1"/>
          </p:cNvSpPr>
          <p:nvPr>
            <p:ph type="title"/>
          </p:nvPr>
        </p:nvSpPr>
        <p:spPr>
          <a:xfrm>
            <a:off x="5554975" y="1358925"/>
            <a:ext cx="2875800" cy="987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Tablet mockup</a:t>
            </a:r>
            <a:endParaRPr/>
          </a:p>
        </p:txBody>
      </p:sp>
      <p:pic>
        <p:nvPicPr>
          <p:cNvPr id="1522" name="Google Shape;1522;p61"/>
          <p:cNvPicPr preferRelativeResize="0"/>
          <p:nvPr/>
        </p:nvPicPr>
        <p:blipFill rotWithShape="1">
          <a:blip r:embed="rId3">
            <a:alphaModFix/>
          </a:blip>
          <a:srcRect l="9584" t="3672" r="9194" b="12476"/>
          <a:stretch/>
        </p:blipFill>
        <p:spPr>
          <a:xfrm>
            <a:off x="2325413" y="1435125"/>
            <a:ext cx="2030150" cy="2829225"/>
          </a:xfrm>
          <a:prstGeom prst="rect">
            <a:avLst/>
          </a:prstGeom>
          <a:noFill/>
          <a:ln>
            <a:noFill/>
          </a:ln>
        </p:spPr>
      </p:pic>
      <p:sp>
        <p:nvSpPr>
          <p:cNvPr id="1523" name="Google Shape;1523;p61"/>
          <p:cNvSpPr/>
          <p:nvPr/>
        </p:nvSpPr>
        <p:spPr>
          <a:xfrm>
            <a:off x="2150213" y="1248338"/>
            <a:ext cx="2380563" cy="3229684"/>
          </a:xfrm>
          <a:custGeom>
            <a:avLst/>
            <a:gdLst/>
            <a:ahLst/>
            <a:cxnLst/>
            <a:rect l="l" t="t" r="r" b="b"/>
            <a:pathLst>
              <a:path w="70249" h="95461" extrusionOk="0">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4" name="Google Shape;1524;p61"/>
          <p:cNvGrpSpPr/>
          <p:nvPr/>
        </p:nvGrpSpPr>
        <p:grpSpPr>
          <a:xfrm>
            <a:off x="2393670" y="665470"/>
            <a:ext cx="679473" cy="586817"/>
            <a:chOff x="4235325" y="3723525"/>
            <a:chExt cx="895575" cy="773450"/>
          </a:xfrm>
        </p:grpSpPr>
        <p:sp>
          <p:nvSpPr>
            <p:cNvPr id="1525" name="Google Shape;1525;p61"/>
            <p:cNvSpPr/>
            <p:nvPr/>
          </p:nvSpPr>
          <p:spPr>
            <a:xfrm>
              <a:off x="4240150" y="4210350"/>
              <a:ext cx="219600" cy="276600"/>
            </a:xfrm>
            <a:custGeom>
              <a:avLst/>
              <a:gdLst/>
              <a:ahLst/>
              <a:cxnLst/>
              <a:rect l="l" t="t" r="r" b="b"/>
              <a:pathLst>
                <a:path w="8784" h="11064" extrusionOk="0">
                  <a:moveTo>
                    <a:pt x="5188" y="1"/>
                  </a:moveTo>
                  <a:cubicBezTo>
                    <a:pt x="4883" y="1"/>
                    <a:pt x="4570" y="91"/>
                    <a:pt x="4254" y="296"/>
                  </a:cubicBezTo>
                  <a:cubicBezTo>
                    <a:pt x="3647" y="738"/>
                    <a:pt x="3398" y="1649"/>
                    <a:pt x="3812" y="2257"/>
                  </a:cubicBezTo>
                  <a:cubicBezTo>
                    <a:pt x="3426" y="1967"/>
                    <a:pt x="2949" y="1822"/>
                    <a:pt x="2476" y="1822"/>
                  </a:cubicBezTo>
                  <a:cubicBezTo>
                    <a:pt x="2003" y="1822"/>
                    <a:pt x="1534" y="1967"/>
                    <a:pt x="1161" y="2257"/>
                  </a:cubicBezTo>
                  <a:cubicBezTo>
                    <a:pt x="360" y="2809"/>
                    <a:pt x="1" y="3859"/>
                    <a:pt x="277" y="4770"/>
                  </a:cubicBezTo>
                  <a:cubicBezTo>
                    <a:pt x="553" y="5654"/>
                    <a:pt x="1437" y="6345"/>
                    <a:pt x="2404" y="6372"/>
                  </a:cubicBezTo>
                  <a:cubicBezTo>
                    <a:pt x="1934" y="6455"/>
                    <a:pt x="1492" y="6731"/>
                    <a:pt x="1189" y="7035"/>
                  </a:cubicBezTo>
                  <a:cubicBezTo>
                    <a:pt x="802" y="7394"/>
                    <a:pt x="553" y="7864"/>
                    <a:pt x="553" y="8361"/>
                  </a:cubicBezTo>
                  <a:cubicBezTo>
                    <a:pt x="526" y="8830"/>
                    <a:pt x="774" y="9355"/>
                    <a:pt x="1133" y="9659"/>
                  </a:cubicBezTo>
                  <a:cubicBezTo>
                    <a:pt x="1389" y="9860"/>
                    <a:pt x="1729" y="9976"/>
                    <a:pt x="2066" y="9976"/>
                  </a:cubicBezTo>
                  <a:cubicBezTo>
                    <a:pt x="2238" y="9976"/>
                    <a:pt x="2410" y="9945"/>
                    <a:pt x="2569" y="9880"/>
                  </a:cubicBezTo>
                  <a:lnTo>
                    <a:pt x="2569" y="9880"/>
                  </a:lnTo>
                  <a:cubicBezTo>
                    <a:pt x="2404" y="10156"/>
                    <a:pt x="2487" y="10432"/>
                    <a:pt x="2708" y="10626"/>
                  </a:cubicBezTo>
                  <a:cubicBezTo>
                    <a:pt x="2901" y="10846"/>
                    <a:pt x="3205" y="10957"/>
                    <a:pt x="3481" y="11012"/>
                  </a:cubicBezTo>
                  <a:cubicBezTo>
                    <a:pt x="3673" y="11047"/>
                    <a:pt x="3867" y="11064"/>
                    <a:pt x="4061" y="11064"/>
                  </a:cubicBezTo>
                  <a:cubicBezTo>
                    <a:pt x="4790" y="11064"/>
                    <a:pt x="5522" y="10831"/>
                    <a:pt x="6132" y="10460"/>
                  </a:cubicBezTo>
                  <a:cubicBezTo>
                    <a:pt x="6878" y="9963"/>
                    <a:pt x="7458" y="9245"/>
                    <a:pt x="7872" y="8416"/>
                  </a:cubicBezTo>
                  <a:cubicBezTo>
                    <a:pt x="8563" y="7090"/>
                    <a:pt x="8784" y="5516"/>
                    <a:pt x="8508" y="4052"/>
                  </a:cubicBezTo>
                  <a:cubicBezTo>
                    <a:pt x="8274" y="2698"/>
                    <a:pt x="6856" y="1"/>
                    <a:pt x="5188"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1"/>
            <p:cNvSpPr/>
            <p:nvPr/>
          </p:nvSpPr>
          <p:spPr>
            <a:xfrm>
              <a:off x="4235325" y="4209850"/>
              <a:ext cx="206175" cy="287125"/>
            </a:xfrm>
            <a:custGeom>
              <a:avLst/>
              <a:gdLst/>
              <a:ahLst/>
              <a:cxnLst/>
              <a:rect l="l" t="t" r="r" b="b"/>
              <a:pathLst>
                <a:path w="8247" h="11485" extrusionOk="0">
                  <a:moveTo>
                    <a:pt x="4282" y="2304"/>
                  </a:moveTo>
                  <a:lnTo>
                    <a:pt x="4282" y="2304"/>
                  </a:lnTo>
                  <a:cubicBezTo>
                    <a:pt x="4420" y="2332"/>
                    <a:pt x="4558" y="2415"/>
                    <a:pt x="4696" y="2443"/>
                  </a:cubicBezTo>
                  <a:cubicBezTo>
                    <a:pt x="4834" y="2498"/>
                    <a:pt x="5303" y="2581"/>
                    <a:pt x="5303" y="2829"/>
                  </a:cubicBezTo>
                  <a:cubicBezTo>
                    <a:pt x="5303" y="2857"/>
                    <a:pt x="5248" y="2885"/>
                    <a:pt x="5165" y="2885"/>
                  </a:cubicBezTo>
                  <a:cubicBezTo>
                    <a:pt x="5110" y="2885"/>
                    <a:pt x="5000" y="2885"/>
                    <a:pt x="4944" y="2857"/>
                  </a:cubicBezTo>
                  <a:cubicBezTo>
                    <a:pt x="4613" y="2829"/>
                    <a:pt x="4420" y="2581"/>
                    <a:pt x="4282" y="2304"/>
                  </a:cubicBezTo>
                  <a:close/>
                  <a:moveTo>
                    <a:pt x="3453" y="6033"/>
                  </a:moveTo>
                  <a:cubicBezTo>
                    <a:pt x="3508" y="6033"/>
                    <a:pt x="3508" y="6033"/>
                    <a:pt x="3591" y="6061"/>
                  </a:cubicBezTo>
                  <a:lnTo>
                    <a:pt x="3591" y="6088"/>
                  </a:lnTo>
                  <a:cubicBezTo>
                    <a:pt x="3536" y="6144"/>
                    <a:pt x="3591" y="6144"/>
                    <a:pt x="3536" y="6171"/>
                  </a:cubicBezTo>
                  <a:cubicBezTo>
                    <a:pt x="3468" y="6239"/>
                    <a:pt x="3368" y="6260"/>
                    <a:pt x="3259" y="6260"/>
                  </a:cubicBezTo>
                  <a:cubicBezTo>
                    <a:pt x="3100" y="6260"/>
                    <a:pt x="2921" y="6215"/>
                    <a:pt x="2790" y="6199"/>
                  </a:cubicBezTo>
                  <a:cubicBezTo>
                    <a:pt x="3011" y="6088"/>
                    <a:pt x="3232" y="6033"/>
                    <a:pt x="3453" y="6033"/>
                  </a:cubicBezTo>
                  <a:close/>
                  <a:moveTo>
                    <a:pt x="3177" y="8850"/>
                  </a:moveTo>
                  <a:cubicBezTo>
                    <a:pt x="3204" y="8905"/>
                    <a:pt x="3204" y="8850"/>
                    <a:pt x="3232" y="8933"/>
                  </a:cubicBezTo>
                  <a:lnTo>
                    <a:pt x="3232" y="9044"/>
                  </a:lnTo>
                  <a:cubicBezTo>
                    <a:pt x="3204" y="9099"/>
                    <a:pt x="3149" y="9182"/>
                    <a:pt x="3066" y="9209"/>
                  </a:cubicBezTo>
                  <a:cubicBezTo>
                    <a:pt x="2901" y="9320"/>
                    <a:pt x="2790" y="9375"/>
                    <a:pt x="2680" y="9375"/>
                  </a:cubicBezTo>
                  <a:cubicBezTo>
                    <a:pt x="2680" y="9237"/>
                    <a:pt x="2735" y="9099"/>
                    <a:pt x="2818" y="8961"/>
                  </a:cubicBezTo>
                  <a:cubicBezTo>
                    <a:pt x="2873" y="8933"/>
                    <a:pt x="2901" y="8905"/>
                    <a:pt x="2928" y="8905"/>
                  </a:cubicBezTo>
                  <a:cubicBezTo>
                    <a:pt x="2956" y="8850"/>
                    <a:pt x="2983" y="8850"/>
                    <a:pt x="3039" y="8850"/>
                  </a:cubicBezTo>
                  <a:close/>
                  <a:moveTo>
                    <a:pt x="5642" y="0"/>
                  </a:moveTo>
                  <a:cubicBezTo>
                    <a:pt x="4966" y="0"/>
                    <a:pt x="4297" y="349"/>
                    <a:pt x="3922" y="924"/>
                  </a:cubicBezTo>
                  <a:cubicBezTo>
                    <a:pt x="3812" y="1089"/>
                    <a:pt x="3757" y="1310"/>
                    <a:pt x="3674" y="1476"/>
                  </a:cubicBezTo>
                  <a:cubicBezTo>
                    <a:pt x="3439" y="1433"/>
                    <a:pt x="3199" y="1407"/>
                    <a:pt x="2960" y="1407"/>
                  </a:cubicBezTo>
                  <a:cubicBezTo>
                    <a:pt x="2582" y="1407"/>
                    <a:pt x="2206" y="1472"/>
                    <a:pt x="1851" y="1642"/>
                  </a:cubicBezTo>
                  <a:cubicBezTo>
                    <a:pt x="581" y="2277"/>
                    <a:pt x="1" y="3934"/>
                    <a:pt x="608" y="5205"/>
                  </a:cubicBezTo>
                  <a:cubicBezTo>
                    <a:pt x="829" y="5591"/>
                    <a:pt x="1050" y="5923"/>
                    <a:pt x="1409" y="6199"/>
                  </a:cubicBezTo>
                  <a:cubicBezTo>
                    <a:pt x="1133" y="6420"/>
                    <a:pt x="967" y="6585"/>
                    <a:pt x="829" y="6834"/>
                  </a:cubicBezTo>
                  <a:cubicBezTo>
                    <a:pt x="387" y="7525"/>
                    <a:pt x="277" y="8408"/>
                    <a:pt x="691" y="9126"/>
                  </a:cubicBezTo>
                  <a:cubicBezTo>
                    <a:pt x="995" y="9651"/>
                    <a:pt x="1520" y="10038"/>
                    <a:pt x="2100" y="10093"/>
                  </a:cubicBezTo>
                  <a:cubicBezTo>
                    <a:pt x="2210" y="10369"/>
                    <a:pt x="2403" y="10618"/>
                    <a:pt x="2624" y="10839"/>
                  </a:cubicBezTo>
                  <a:cubicBezTo>
                    <a:pt x="3075" y="11244"/>
                    <a:pt x="3690" y="11484"/>
                    <a:pt x="4292" y="11484"/>
                  </a:cubicBezTo>
                  <a:cubicBezTo>
                    <a:pt x="4428" y="11484"/>
                    <a:pt x="4563" y="11472"/>
                    <a:pt x="4696" y="11446"/>
                  </a:cubicBezTo>
                  <a:cubicBezTo>
                    <a:pt x="6463" y="11198"/>
                    <a:pt x="7458" y="9651"/>
                    <a:pt x="8148" y="8160"/>
                  </a:cubicBezTo>
                  <a:cubicBezTo>
                    <a:pt x="8246" y="7944"/>
                    <a:pt x="8024" y="7742"/>
                    <a:pt x="7828" y="7742"/>
                  </a:cubicBezTo>
                  <a:cubicBezTo>
                    <a:pt x="7747" y="7742"/>
                    <a:pt x="7672" y="7776"/>
                    <a:pt x="7623" y="7856"/>
                  </a:cubicBezTo>
                  <a:cubicBezTo>
                    <a:pt x="7458" y="8132"/>
                    <a:pt x="7320" y="8381"/>
                    <a:pt x="7154" y="8657"/>
                  </a:cubicBezTo>
                  <a:cubicBezTo>
                    <a:pt x="6519" y="9651"/>
                    <a:pt x="5580" y="10701"/>
                    <a:pt x="4309" y="10728"/>
                  </a:cubicBezTo>
                  <a:cubicBezTo>
                    <a:pt x="3840" y="10728"/>
                    <a:pt x="3342" y="10507"/>
                    <a:pt x="3039" y="10204"/>
                  </a:cubicBezTo>
                  <a:cubicBezTo>
                    <a:pt x="3011" y="10176"/>
                    <a:pt x="2956" y="10093"/>
                    <a:pt x="2928" y="10066"/>
                  </a:cubicBezTo>
                  <a:cubicBezTo>
                    <a:pt x="3094" y="10038"/>
                    <a:pt x="3287" y="9955"/>
                    <a:pt x="3453" y="9817"/>
                  </a:cubicBezTo>
                  <a:cubicBezTo>
                    <a:pt x="3784" y="9596"/>
                    <a:pt x="4033" y="9099"/>
                    <a:pt x="3867" y="8685"/>
                  </a:cubicBezTo>
                  <a:cubicBezTo>
                    <a:pt x="3738" y="8322"/>
                    <a:pt x="3390" y="8130"/>
                    <a:pt x="3029" y="8130"/>
                  </a:cubicBezTo>
                  <a:cubicBezTo>
                    <a:pt x="3004" y="8130"/>
                    <a:pt x="2980" y="8130"/>
                    <a:pt x="2956" y="8132"/>
                  </a:cubicBezTo>
                  <a:cubicBezTo>
                    <a:pt x="2597" y="8160"/>
                    <a:pt x="2265" y="8408"/>
                    <a:pt x="2100" y="8767"/>
                  </a:cubicBezTo>
                  <a:cubicBezTo>
                    <a:pt x="1989" y="8933"/>
                    <a:pt x="1962" y="9126"/>
                    <a:pt x="1962" y="9320"/>
                  </a:cubicBezTo>
                  <a:lnTo>
                    <a:pt x="1768" y="9209"/>
                  </a:lnTo>
                  <a:cubicBezTo>
                    <a:pt x="1575" y="9099"/>
                    <a:pt x="1409" y="8961"/>
                    <a:pt x="1299" y="8767"/>
                  </a:cubicBezTo>
                  <a:cubicBezTo>
                    <a:pt x="1216" y="8546"/>
                    <a:pt x="1133" y="8270"/>
                    <a:pt x="1161" y="8022"/>
                  </a:cubicBezTo>
                  <a:cubicBezTo>
                    <a:pt x="1243" y="7469"/>
                    <a:pt x="1547" y="7000"/>
                    <a:pt x="1989" y="6641"/>
                  </a:cubicBezTo>
                  <a:lnTo>
                    <a:pt x="2100" y="6696"/>
                  </a:lnTo>
                  <a:cubicBezTo>
                    <a:pt x="2401" y="6827"/>
                    <a:pt x="2820" y="6946"/>
                    <a:pt x="3216" y="6946"/>
                  </a:cubicBezTo>
                  <a:cubicBezTo>
                    <a:pt x="3655" y="6946"/>
                    <a:pt x="4065" y="6800"/>
                    <a:pt x="4254" y="6365"/>
                  </a:cubicBezTo>
                  <a:cubicBezTo>
                    <a:pt x="4392" y="6005"/>
                    <a:pt x="4199" y="5591"/>
                    <a:pt x="3840" y="5453"/>
                  </a:cubicBezTo>
                  <a:cubicBezTo>
                    <a:pt x="3706" y="5402"/>
                    <a:pt x="3575" y="5381"/>
                    <a:pt x="3446" y="5381"/>
                  </a:cubicBezTo>
                  <a:cubicBezTo>
                    <a:pt x="3229" y="5381"/>
                    <a:pt x="3015" y="5439"/>
                    <a:pt x="2790" y="5508"/>
                  </a:cubicBezTo>
                  <a:cubicBezTo>
                    <a:pt x="2514" y="5591"/>
                    <a:pt x="2238" y="5729"/>
                    <a:pt x="1989" y="5867"/>
                  </a:cubicBezTo>
                  <a:cubicBezTo>
                    <a:pt x="1437" y="5453"/>
                    <a:pt x="1022" y="4818"/>
                    <a:pt x="1022" y="4127"/>
                  </a:cubicBezTo>
                  <a:cubicBezTo>
                    <a:pt x="1022" y="3685"/>
                    <a:pt x="1216" y="3188"/>
                    <a:pt x="1492" y="2829"/>
                  </a:cubicBezTo>
                  <a:cubicBezTo>
                    <a:pt x="1796" y="2415"/>
                    <a:pt x="2265" y="2166"/>
                    <a:pt x="2790" y="2084"/>
                  </a:cubicBezTo>
                  <a:cubicBezTo>
                    <a:pt x="2859" y="2077"/>
                    <a:pt x="2930" y="2073"/>
                    <a:pt x="3002" y="2073"/>
                  </a:cubicBezTo>
                  <a:cubicBezTo>
                    <a:pt x="3216" y="2073"/>
                    <a:pt x="3439" y="2104"/>
                    <a:pt x="3646" y="2166"/>
                  </a:cubicBezTo>
                  <a:cubicBezTo>
                    <a:pt x="3702" y="2470"/>
                    <a:pt x="3840" y="2746"/>
                    <a:pt x="4005" y="2995"/>
                  </a:cubicBezTo>
                  <a:cubicBezTo>
                    <a:pt x="4254" y="3271"/>
                    <a:pt x="4558" y="3465"/>
                    <a:pt x="4944" y="3575"/>
                  </a:cubicBezTo>
                  <a:cubicBezTo>
                    <a:pt x="5017" y="3593"/>
                    <a:pt x="5091" y="3602"/>
                    <a:pt x="5166" y="3602"/>
                  </a:cubicBezTo>
                  <a:cubicBezTo>
                    <a:pt x="5435" y="3602"/>
                    <a:pt x="5705" y="3487"/>
                    <a:pt x="5856" y="3271"/>
                  </a:cubicBezTo>
                  <a:cubicBezTo>
                    <a:pt x="6104" y="2885"/>
                    <a:pt x="5911" y="2415"/>
                    <a:pt x="5552" y="2166"/>
                  </a:cubicBezTo>
                  <a:cubicBezTo>
                    <a:pt x="5221" y="1945"/>
                    <a:pt x="4751" y="1807"/>
                    <a:pt x="4392" y="1669"/>
                  </a:cubicBezTo>
                  <a:cubicBezTo>
                    <a:pt x="4337" y="1669"/>
                    <a:pt x="4309" y="1642"/>
                    <a:pt x="4282" y="1642"/>
                  </a:cubicBezTo>
                  <a:cubicBezTo>
                    <a:pt x="4392" y="1227"/>
                    <a:pt x="4696" y="841"/>
                    <a:pt x="5110" y="675"/>
                  </a:cubicBezTo>
                  <a:cubicBezTo>
                    <a:pt x="5306" y="603"/>
                    <a:pt x="5517" y="565"/>
                    <a:pt x="5730" y="565"/>
                  </a:cubicBezTo>
                  <a:cubicBezTo>
                    <a:pt x="6086" y="565"/>
                    <a:pt x="6445" y="671"/>
                    <a:pt x="6740" y="896"/>
                  </a:cubicBezTo>
                  <a:cubicBezTo>
                    <a:pt x="7209" y="1227"/>
                    <a:pt x="7513" y="1752"/>
                    <a:pt x="7734" y="2304"/>
                  </a:cubicBezTo>
                  <a:cubicBezTo>
                    <a:pt x="7757" y="2385"/>
                    <a:pt x="7819" y="2423"/>
                    <a:pt x="7881" y="2423"/>
                  </a:cubicBezTo>
                  <a:cubicBezTo>
                    <a:pt x="7967" y="2423"/>
                    <a:pt x="8054" y="2350"/>
                    <a:pt x="8038" y="2222"/>
                  </a:cubicBezTo>
                  <a:cubicBezTo>
                    <a:pt x="8010" y="1863"/>
                    <a:pt x="7872" y="1531"/>
                    <a:pt x="7706" y="1227"/>
                  </a:cubicBezTo>
                  <a:cubicBezTo>
                    <a:pt x="7320" y="564"/>
                    <a:pt x="6629" y="123"/>
                    <a:pt x="5856" y="12"/>
                  </a:cubicBezTo>
                  <a:cubicBezTo>
                    <a:pt x="5785" y="4"/>
                    <a:pt x="5713" y="0"/>
                    <a:pt x="5642"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1"/>
            <p:cNvSpPr/>
            <p:nvPr/>
          </p:nvSpPr>
          <p:spPr>
            <a:xfrm>
              <a:off x="4557775" y="3723525"/>
              <a:ext cx="448150" cy="211825"/>
            </a:xfrm>
            <a:custGeom>
              <a:avLst/>
              <a:gdLst/>
              <a:ahLst/>
              <a:cxnLst/>
              <a:rect l="l" t="t" r="r" b="b"/>
              <a:pathLst>
                <a:path w="17926" h="8473" extrusionOk="0">
                  <a:moveTo>
                    <a:pt x="1049" y="0"/>
                  </a:moveTo>
                  <a:cubicBezTo>
                    <a:pt x="729" y="0"/>
                    <a:pt x="537" y="71"/>
                    <a:pt x="498" y="214"/>
                  </a:cubicBezTo>
                  <a:cubicBezTo>
                    <a:pt x="1" y="1899"/>
                    <a:pt x="10165" y="7313"/>
                    <a:pt x="17926" y="8473"/>
                  </a:cubicBezTo>
                  <a:cubicBezTo>
                    <a:pt x="11079" y="3139"/>
                    <a:pt x="3188" y="0"/>
                    <a:pt x="1049"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1"/>
            <p:cNvSpPr/>
            <p:nvPr/>
          </p:nvSpPr>
          <p:spPr>
            <a:xfrm>
              <a:off x="4401050" y="3962950"/>
              <a:ext cx="600750" cy="526850"/>
            </a:xfrm>
            <a:custGeom>
              <a:avLst/>
              <a:gdLst/>
              <a:ahLst/>
              <a:cxnLst/>
              <a:rect l="l" t="t" r="r" b="b"/>
              <a:pathLst>
                <a:path w="24030" h="21074" extrusionOk="0">
                  <a:moveTo>
                    <a:pt x="14915" y="0"/>
                  </a:moveTo>
                  <a:cubicBezTo>
                    <a:pt x="14666" y="857"/>
                    <a:pt x="12871" y="3315"/>
                    <a:pt x="9971" y="4447"/>
                  </a:cubicBezTo>
                  <a:cubicBezTo>
                    <a:pt x="7098" y="5579"/>
                    <a:pt x="2458" y="6215"/>
                    <a:pt x="1133" y="10413"/>
                  </a:cubicBezTo>
                  <a:cubicBezTo>
                    <a:pt x="249" y="13202"/>
                    <a:pt x="28" y="17069"/>
                    <a:pt x="0" y="19279"/>
                  </a:cubicBezTo>
                  <a:cubicBezTo>
                    <a:pt x="0" y="20245"/>
                    <a:pt x="746" y="21074"/>
                    <a:pt x="1768" y="21074"/>
                  </a:cubicBezTo>
                  <a:lnTo>
                    <a:pt x="23090" y="21074"/>
                  </a:lnTo>
                  <a:cubicBezTo>
                    <a:pt x="23090" y="21074"/>
                    <a:pt x="22234" y="15495"/>
                    <a:pt x="22482" y="12733"/>
                  </a:cubicBezTo>
                  <a:cubicBezTo>
                    <a:pt x="22703" y="10081"/>
                    <a:pt x="23587" y="6933"/>
                    <a:pt x="24029" y="6712"/>
                  </a:cubicBezTo>
                  <a:cubicBezTo>
                    <a:pt x="24029" y="6712"/>
                    <a:pt x="19997" y="2928"/>
                    <a:pt x="16903" y="995"/>
                  </a:cubicBezTo>
                  <a:cubicBezTo>
                    <a:pt x="16158" y="498"/>
                    <a:pt x="15467" y="166"/>
                    <a:pt x="14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1"/>
            <p:cNvSpPr/>
            <p:nvPr/>
          </p:nvSpPr>
          <p:spPr>
            <a:xfrm>
              <a:off x="4804975" y="3987800"/>
              <a:ext cx="196825" cy="502000"/>
            </a:xfrm>
            <a:custGeom>
              <a:avLst/>
              <a:gdLst/>
              <a:ahLst/>
              <a:cxnLst/>
              <a:rect l="l" t="t" r="r" b="b"/>
              <a:pathLst>
                <a:path w="7873" h="20080" extrusionOk="0">
                  <a:moveTo>
                    <a:pt x="746" y="1"/>
                  </a:moveTo>
                  <a:cubicBezTo>
                    <a:pt x="304" y="525"/>
                    <a:pt x="1" y="1133"/>
                    <a:pt x="56" y="1796"/>
                  </a:cubicBezTo>
                  <a:cubicBezTo>
                    <a:pt x="56" y="1934"/>
                    <a:pt x="608" y="6187"/>
                    <a:pt x="4862" y="7845"/>
                  </a:cubicBezTo>
                  <a:cubicBezTo>
                    <a:pt x="4751" y="8259"/>
                    <a:pt x="4613" y="8673"/>
                    <a:pt x="4475" y="9143"/>
                  </a:cubicBezTo>
                  <a:cubicBezTo>
                    <a:pt x="3646" y="11987"/>
                    <a:pt x="2514" y="16020"/>
                    <a:pt x="4364" y="20080"/>
                  </a:cubicBezTo>
                  <a:lnTo>
                    <a:pt x="6933" y="20080"/>
                  </a:lnTo>
                  <a:cubicBezTo>
                    <a:pt x="6933" y="20080"/>
                    <a:pt x="6077" y="14501"/>
                    <a:pt x="6325" y="11739"/>
                  </a:cubicBezTo>
                  <a:cubicBezTo>
                    <a:pt x="6546" y="9087"/>
                    <a:pt x="7430" y="5939"/>
                    <a:pt x="7872" y="5718"/>
                  </a:cubicBezTo>
                  <a:cubicBezTo>
                    <a:pt x="7872" y="5718"/>
                    <a:pt x="3812" y="1934"/>
                    <a:pt x="746"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1"/>
            <p:cNvSpPr/>
            <p:nvPr/>
          </p:nvSpPr>
          <p:spPr>
            <a:xfrm>
              <a:off x="4767000" y="3893900"/>
              <a:ext cx="363225" cy="258025"/>
            </a:xfrm>
            <a:custGeom>
              <a:avLst/>
              <a:gdLst/>
              <a:ahLst/>
              <a:cxnLst/>
              <a:rect l="l" t="t" r="r" b="b"/>
              <a:pathLst>
                <a:path w="14529" h="10321" extrusionOk="0">
                  <a:moveTo>
                    <a:pt x="5441" y="0"/>
                  </a:moveTo>
                  <a:cubicBezTo>
                    <a:pt x="4944" y="0"/>
                    <a:pt x="4392" y="28"/>
                    <a:pt x="3867" y="83"/>
                  </a:cubicBezTo>
                  <a:cubicBezTo>
                    <a:pt x="3453" y="166"/>
                    <a:pt x="3039" y="139"/>
                    <a:pt x="2624" y="277"/>
                  </a:cubicBezTo>
                  <a:cubicBezTo>
                    <a:pt x="1796" y="498"/>
                    <a:pt x="1022" y="995"/>
                    <a:pt x="580" y="1741"/>
                  </a:cubicBezTo>
                  <a:cubicBezTo>
                    <a:pt x="28" y="2652"/>
                    <a:pt x="0" y="3784"/>
                    <a:pt x="277" y="4779"/>
                  </a:cubicBezTo>
                  <a:cubicBezTo>
                    <a:pt x="360" y="5303"/>
                    <a:pt x="553" y="5718"/>
                    <a:pt x="746" y="6104"/>
                  </a:cubicBezTo>
                  <a:cubicBezTo>
                    <a:pt x="940" y="6408"/>
                    <a:pt x="1105" y="6684"/>
                    <a:pt x="1299" y="6961"/>
                  </a:cubicBezTo>
                  <a:cubicBezTo>
                    <a:pt x="1740" y="7596"/>
                    <a:pt x="2376" y="8093"/>
                    <a:pt x="2956" y="8590"/>
                  </a:cubicBezTo>
                  <a:cubicBezTo>
                    <a:pt x="4199" y="9584"/>
                    <a:pt x="5690" y="10137"/>
                    <a:pt x="7264" y="10275"/>
                  </a:cubicBezTo>
                  <a:cubicBezTo>
                    <a:pt x="7750" y="10307"/>
                    <a:pt x="8235" y="10321"/>
                    <a:pt x="8726" y="10321"/>
                  </a:cubicBezTo>
                  <a:cubicBezTo>
                    <a:pt x="9073" y="10321"/>
                    <a:pt x="9423" y="10314"/>
                    <a:pt x="9778" y="10302"/>
                  </a:cubicBezTo>
                  <a:cubicBezTo>
                    <a:pt x="10468" y="10275"/>
                    <a:pt x="11324" y="10082"/>
                    <a:pt x="12098" y="9667"/>
                  </a:cubicBezTo>
                  <a:cubicBezTo>
                    <a:pt x="12236" y="9584"/>
                    <a:pt x="12374" y="9529"/>
                    <a:pt x="12540" y="9419"/>
                  </a:cubicBezTo>
                  <a:cubicBezTo>
                    <a:pt x="13672" y="8728"/>
                    <a:pt x="14528" y="7596"/>
                    <a:pt x="14280" y="5883"/>
                  </a:cubicBezTo>
                  <a:cubicBezTo>
                    <a:pt x="13727" y="2210"/>
                    <a:pt x="7209" y="221"/>
                    <a:pt x="7071" y="221"/>
                  </a:cubicBezTo>
                  <a:cubicBezTo>
                    <a:pt x="6933" y="221"/>
                    <a:pt x="6767" y="166"/>
                    <a:pt x="6629" y="139"/>
                  </a:cubicBezTo>
                  <a:cubicBezTo>
                    <a:pt x="6242" y="56"/>
                    <a:pt x="5828" y="28"/>
                    <a:pt x="5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1"/>
            <p:cNvSpPr/>
            <p:nvPr/>
          </p:nvSpPr>
          <p:spPr>
            <a:xfrm>
              <a:off x="4466650" y="3875650"/>
              <a:ext cx="495100" cy="97800"/>
            </a:xfrm>
            <a:custGeom>
              <a:avLst/>
              <a:gdLst/>
              <a:ahLst/>
              <a:cxnLst/>
              <a:rect l="l" t="t" r="r" b="b"/>
              <a:pathLst>
                <a:path w="19804" h="3912" extrusionOk="0">
                  <a:moveTo>
                    <a:pt x="7136" y="0"/>
                  </a:moveTo>
                  <a:cubicBezTo>
                    <a:pt x="3290" y="0"/>
                    <a:pt x="301" y="650"/>
                    <a:pt x="193" y="1228"/>
                  </a:cubicBezTo>
                  <a:cubicBezTo>
                    <a:pt x="0" y="2443"/>
                    <a:pt x="6021" y="3575"/>
                    <a:pt x="9888" y="3851"/>
                  </a:cubicBezTo>
                  <a:cubicBezTo>
                    <a:pt x="10371" y="3893"/>
                    <a:pt x="10889" y="3911"/>
                    <a:pt x="11424" y="3911"/>
                  </a:cubicBezTo>
                  <a:cubicBezTo>
                    <a:pt x="15172" y="3911"/>
                    <a:pt x="19803" y="3023"/>
                    <a:pt x="19803" y="3023"/>
                  </a:cubicBezTo>
                  <a:cubicBezTo>
                    <a:pt x="16214" y="725"/>
                    <a:pt x="11197" y="0"/>
                    <a:pt x="7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1"/>
            <p:cNvSpPr/>
            <p:nvPr/>
          </p:nvSpPr>
          <p:spPr>
            <a:xfrm>
              <a:off x="4595750" y="4189900"/>
              <a:ext cx="231350" cy="299900"/>
            </a:xfrm>
            <a:custGeom>
              <a:avLst/>
              <a:gdLst/>
              <a:ahLst/>
              <a:cxnLst/>
              <a:rect l="l" t="t" r="r" b="b"/>
              <a:pathLst>
                <a:path w="9254" h="11996" extrusionOk="0">
                  <a:moveTo>
                    <a:pt x="1297" y="0"/>
                  </a:moveTo>
                  <a:cubicBezTo>
                    <a:pt x="881" y="0"/>
                    <a:pt x="449" y="94"/>
                    <a:pt x="1" y="313"/>
                  </a:cubicBezTo>
                  <a:cubicBezTo>
                    <a:pt x="1" y="313"/>
                    <a:pt x="2680" y="617"/>
                    <a:pt x="4061" y="3489"/>
                  </a:cubicBezTo>
                  <a:cubicBezTo>
                    <a:pt x="4917" y="5312"/>
                    <a:pt x="4613" y="7798"/>
                    <a:pt x="4254" y="8599"/>
                  </a:cubicBezTo>
                  <a:cubicBezTo>
                    <a:pt x="4006" y="9096"/>
                    <a:pt x="3536" y="9731"/>
                    <a:pt x="3260" y="10063"/>
                  </a:cubicBezTo>
                  <a:cubicBezTo>
                    <a:pt x="3122" y="10256"/>
                    <a:pt x="3039" y="10311"/>
                    <a:pt x="3039" y="10311"/>
                  </a:cubicBezTo>
                  <a:cubicBezTo>
                    <a:pt x="3039" y="10311"/>
                    <a:pt x="3630" y="10172"/>
                    <a:pt x="4345" y="10172"/>
                  </a:cubicBezTo>
                  <a:cubicBezTo>
                    <a:pt x="5406" y="10172"/>
                    <a:pt x="6740" y="10478"/>
                    <a:pt x="6823" y="11996"/>
                  </a:cubicBezTo>
                  <a:lnTo>
                    <a:pt x="9253" y="11996"/>
                  </a:lnTo>
                  <a:cubicBezTo>
                    <a:pt x="9198" y="11913"/>
                    <a:pt x="6961" y="8516"/>
                    <a:pt x="8093" y="3213"/>
                  </a:cubicBezTo>
                  <a:lnTo>
                    <a:pt x="8093" y="3213"/>
                  </a:lnTo>
                  <a:cubicBezTo>
                    <a:pt x="7879" y="3348"/>
                    <a:pt x="7661" y="3408"/>
                    <a:pt x="7439" y="3408"/>
                  </a:cubicBezTo>
                  <a:cubicBezTo>
                    <a:pt x="5756" y="3408"/>
                    <a:pt x="3806" y="0"/>
                    <a:pt x="129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1"/>
            <p:cNvSpPr/>
            <p:nvPr/>
          </p:nvSpPr>
          <p:spPr>
            <a:xfrm>
              <a:off x="5008800" y="4035875"/>
              <a:ext cx="72400" cy="45200"/>
            </a:xfrm>
            <a:custGeom>
              <a:avLst/>
              <a:gdLst/>
              <a:ahLst/>
              <a:cxnLst/>
              <a:rect l="l" t="t" r="r" b="b"/>
              <a:pathLst>
                <a:path w="2896" h="1808" extrusionOk="0">
                  <a:moveTo>
                    <a:pt x="2711" y="1"/>
                  </a:moveTo>
                  <a:cubicBezTo>
                    <a:pt x="2511" y="1"/>
                    <a:pt x="1956" y="1364"/>
                    <a:pt x="1956" y="1364"/>
                  </a:cubicBezTo>
                  <a:cubicBezTo>
                    <a:pt x="1956" y="1364"/>
                    <a:pt x="1024" y="1071"/>
                    <a:pt x="497" y="1071"/>
                  </a:cubicBezTo>
                  <a:cubicBezTo>
                    <a:pt x="357" y="1071"/>
                    <a:pt x="246" y="1091"/>
                    <a:pt x="189" y="1143"/>
                  </a:cubicBezTo>
                  <a:cubicBezTo>
                    <a:pt x="1" y="1358"/>
                    <a:pt x="1690" y="1807"/>
                    <a:pt x="2116" y="1807"/>
                  </a:cubicBezTo>
                  <a:cubicBezTo>
                    <a:pt x="2128" y="1807"/>
                    <a:pt x="2139" y="1807"/>
                    <a:pt x="2150" y="1806"/>
                  </a:cubicBezTo>
                  <a:cubicBezTo>
                    <a:pt x="2536" y="1779"/>
                    <a:pt x="2895" y="342"/>
                    <a:pt x="2757" y="39"/>
                  </a:cubicBezTo>
                  <a:cubicBezTo>
                    <a:pt x="2745" y="13"/>
                    <a:pt x="2730" y="1"/>
                    <a:pt x="2711"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1"/>
            <p:cNvSpPr/>
            <p:nvPr/>
          </p:nvSpPr>
          <p:spPr>
            <a:xfrm>
              <a:off x="5057700" y="4071100"/>
              <a:ext cx="20725" cy="65175"/>
            </a:xfrm>
            <a:custGeom>
              <a:avLst/>
              <a:gdLst/>
              <a:ahLst/>
              <a:cxnLst/>
              <a:rect l="l" t="t" r="r" b="b"/>
              <a:pathLst>
                <a:path w="829" h="2607" extrusionOk="0">
                  <a:moveTo>
                    <a:pt x="105" y="0"/>
                  </a:moveTo>
                  <a:cubicBezTo>
                    <a:pt x="62" y="0"/>
                    <a:pt x="0" y="31"/>
                    <a:pt x="0" y="93"/>
                  </a:cubicBezTo>
                  <a:cubicBezTo>
                    <a:pt x="0" y="370"/>
                    <a:pt x="83" y="591"/>
                    <a:pt x="138" y="867"/>
                  </a:cubicBezTo>
                  <a:cubicBezTo>
                    <a:pt x="221" y="1143"/>
                    <a:pt x="276" y="1419"/>
                    <a:pt x="304" y="1695"/>
                  </a:cubicBezTo>
                  <a:cubicBezTo>
                    <a:pt x="359" y="1972"/>
                    <a:pt x="414" y="2248"/>
                    <a:pt x="414" y="2524"/>
                  </a:cubicBezTo>
                  <a:lnTo>
                    <a:pt x="414" y="2607"/>
                  </a:lnTo>
                  <a:cubicBezTo>
                    <a:pt x="553" y="2524"/>
                    <a:pt x="691" y="2469"/>
                    <a:pt x="829" y="2358"/>
                  </a:cubicBezTo>
                  <a:cubicBezTo>
                    <a:pt x="801" y="2082"/>
                    <a:pt x="746" y="1834"/>
                    <a:pt x="718" y="1613"/>
                  </a:cubicBezTo>
                  <a:cubicBezTo>
                    <a:pt x="635" y="1033"/>
                    <a:pt x="470" y="453"/>
                    <a:pt x="138" y="11"/>
                  </a:cubicBezTo>
                  <a:cubicBezTo>
                    <a:pt x="131" y="4"/>
                    <a:pt x="119" y="0"/>
                    <a:pt x="10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1"/>
            <p:cNvSpPr/>
            <p:nvPr/>
          </p:nvSpPr>
          <p:spPr>
            <a:xfrm>
              <a:off x="4913375" y="4041825"/>
              <a:ext cx="80125" cy="34225"/>
            </a:xfrm>
            <a:custGeom>
              <a:avLst/>
              <a:gdLst/>
              <a:ahLst/>
              <a:cxnLst/>
              <a:rect l="l" t="t" r="r" b="b"/>
              <a:pathLst>
                <a:path w="3205" h="1369" extrusionOk="0">
                  <a:moveTo>
                    <a:pt x="2115" y="1"/>
                  </a:moveTo>
                  <a:cubicBezTo>
                    <a:pt x="1930" y="1"/>
                    <a:pt x="1730" y="16"/>
                    <a:pt x="1520" y="49"/>
                  </a:cubicBezTo>
                  <a:cubicBezTo>
                    <a:pt x="664" y="187"/>
                    <a:pt x="1" y="602"/>
                    <a:pt x="84" y="933"/>
                  </a:cubicBezTo>
                  <a:cubicBezTo>
                    <a:pt x="126" y="1207"/>
                    <a:pt x="553" y="1368"/>
                    <a:pt x="1146" y="1368"/>
                  </a:cubicBezTo>
                  <a:cubicBezTo>
                    <a:pt x="1330" y="1368"/>
                    <a:pt x="1531" y="1353"/>
                    <a:pt x="1741" y="1320"/>
                  </a:cubicBezTo>
                  <a:cubicBezTo>
                    <a:pt x="2597" y="1182"/>
                    <a:pt x="3205" y="767"/>
                    <a:pt x="3177" y="436"/>
                  </a:cubicBezTo>
                  <a:cubicBezTo>
                    <a:pt x="3135" y="162"/>
                    <a:pt x="2707" y="1"/>
                    <a:pt x="2115"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1"/>
            <p:cNvSpPr/>
            <p:nvPr/>
          </p:nvSpPr>
          <p:spPr>
            <a:xfrm>
              <a:off x="5063225" y="3988825"/>
              <a:ext cx="67675" cy="35625"/>
            </a:xfrm>
            <a:custGeom>
              <a:avLst/>
              <a:gdLst/>
              <a:ahLst/>
              <a:cxnLst/>
              <a:rect l="l" t="t" r="r" b="b"/>
              <a:pathLst>
                <a:path w="2707" h="1425" extrusionOk="0">
                  <a:moveTo>
                    <a:pt x="2059" y="1"/>
                  </a:moveTo>
                  <a:cubicBezTo>
                    <a:pt x="1804" y="1"/>
                    <a:pt x="1488" y="63"/>
                    <a:pt x="1160" y="181"/>
                  </a:cubicBezTo>
                  <a:cubicBezTo>
                    <a:pt x="470" y="457"/>
                    <a:pt x="0" y="926"/>
                    <a:pt x="83" y="1203"/>
                  </a:cubicBezTo>
                  <a:cubicBezTo>
                    <a:pt x="141" y="1348"/>
                    <a:pt x="351" y="1424"/>
                    <a:pt x="638" y="1424"/>
                  </a:cubicBezTo>
                  <a:cubicBezTo>
                    <a:pt x="897" y="1424"/>
                    <a:pt x="1219" y="1361"/>
                    <a:pt x="1547" y="1230"/>
                  </a:cubicBezTo>
                  <a:cubicBezTo>
                    <a:pt x="2237" y="954"/>
                    <a:pt x="2707" y="512"/>
                    <a:pt x="2624" y="236"/>
                  </a:cubicBezTo>
                  <a:cubicBezTo>
                    <a:pt x="2551" y="76"/>
                    <a:pt x="2342" y="1"/>
                    <a:pt x="205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1"/>
            <p:cNvSpPr/>
            <p:nvPr/>
          </p:nvSpPr>
          <p:spPr>
            <a:xfrm>
              <a:off x="4961725" y="3987800"/>
              <a:ext cx="35925" cy="37325"/>
            </a:xfrm>
            <a:custGeom>
              <a:avLst/>
              <a:gdLst/>
              <a:ahLst/>
              <a:cxnLst/>
              <a:rect l="l" t="t" r="r" b="b"/>
              <a:pathLst>
                <a:path w="1437" h="1493" extrusionOk="0">
                  <a:moveTo>
                    <a:pt x="663" y="1"/>
                  </a:moveTo>
                  <a:cubicBezTo>
                    <a:pt x="525" y="28"/>
                    <a:pt x="414" y="56"/>
                    <a:pt x="304" y="139"/>
                  </a:cubicBezTo>
                  <a:cubicBezTo>
                    <a:pt x="276" y="194"/>
                    <a:pt x="221" y="222"/>
                    <a:pt x="166" y="277"/>
                  </a:cubicBezTo>
                  <a:cubicBezTo>
                    <a:pt x="83" y="387"/>
                    <a:pt x="55" y="470"/>
                    <a:pt x="0" y="608"/>
                  </a:cubicBezTo>
                  <a:lnTo>
                    <a:pt x="0" y="829"/>
                  </a:lnTo>
                  <a:cubicBezTo>
                    <a:pt x="0" y="940"/>
                    <a:pt x="55" y="1023"/>
                    <a:pt x="83" y="1105"/>
                  </a:cubicBezTo>
                  <a:cubicBezTo>
                    <a:pt x="111" y="1161"/>
                    <a:pt x="166" y="1244"/>
                    <a:pt x="249" y="1299"/>
                  </a:cubicBezTo>
                  <a:cubicBezTo>
                    <a:pt x="332" y="1382"/>
                    <a:pt x="387" y="1409"/>
                    <a:pt x="497" y="1437"/>
                  </a:cubicBezTo>
                  <a:cubicBezTo>
                    <a:pt x="553" y="1492"/>
                    <a:pt x="663" y="1492"/>
                    <a:pt x="773" y="1492"/>
                  </a:cubicBezTo>
                  <a:cubicBezTo>
                    <a:pt x="912" y="1437"/>
                    <a:pt x="1022" y="1409"/>
                    <a:pt x="1105" y="1354"/>
                  </a:cubicBezTo>
                  <a:cubicBezTo>
                    <a:pt x="1160" y="1271"/>
                    <a:pt x="1215" y="1244"/>
                    <a:pt x="1243" y="1216"/>
                  </a:cubicBezTo>
                  <a:cubicBezTo>
                    <a:pt x="1353" y="1105"/>
                    <a:pt x="1381" y="995"/>
                    <a:pt x="1436" y="857"/>
                  </a:cubicBezTo>
                  <a:lnTo>
                    <a:pt x="1436" y="664"/>
                  </a:lnTo>
                  <a:cubicBezTo>
                    <a:pt x="1436" y="553"/>
                    <a:pt x="1381" y="443"/>
                    <a:pt x="1353" y="387"/>
                  </a:cubicBezTo>
                  <a:cubicBezTo>
                    <a:pt x="1326" y="305"/>
                    <a:pt x="1243" y="249"/>
                    <a:pt x="1188" y="166"/>
                  </a:cubicBezTo>
                  <a:cubicBezTo>
                    <a:pt x="1105" y="111"/>
                    <a:pt x="1050" y="56"/>
                    <a:pt x="939" y="28"/>
                  </a:cubicBezTo>
                  <a:cubicBezTo>
                    <a:pt x="856" y="1"/>
                    <a:pt x="773" y="1"/>
                    <a:pt x="663" y="1"/>
                  </a:cubicBezTo>
                  <a:close/>
                </a:path>
              </a:pathLst>
            </a:custGeom>
            <a:solidFill>
              <a:srgbClr val="36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1"/>
            <p:cNvSpPr/>
            <p:nvPr/>
          </p:nvSpPr>
          <p:spPr>
            <a:xfrm>
              <a:off x="5027300" y="3967775"/>
              <a:ext cx="36625" cy="37325"/>
            </a:xfrm>
            <a:custGeom>
              <a:avLst/>
              <a:gdLst/>
              <a:ahLst/>
              <a:cxnLst/>
              <a:rect l="l" t="t" r="r" b="b"/>
              <a:pathLst>
                <a:path w="1465" h="1493" extrusionOk="0">
                  <a:moveTo>
                    <a:pt x="691" y="1"/>
                  </a:moveTo>
                  <a:cubicBezTo>
                    <a:pt x="553" y="28"/>
                    <a:pt x="443" y="84"/>
                    <a:pt x="360" y="139"/>
                  </a:cubicBezTo>
                  <a:cubicBezTo>
                    <a:pt x="305" y="222"/>
                    <a:pt x="250" y="249"/>
                    <a:pt x="222" y="277"/>
                  </a:cubicBezTo>
                  <a:cubicBezTo>
                    <a:pt x="111" y="387"/>
                    <a:pt x="84" y="498"/>
                    <a:pt x="56" y="636"/>
                  </a:cubicBezTo>
                  <a:cubicBezTo>
                    <a:pt x="1" y="691"/>
                    <a:pt x="1" y="774"/>
                    <a:pt x="56" y="829"/>
                  </a:cubicBezTo>
                  <a:cubicBezTo>
                    <a:pt x="56" y="940"/>
                    <a:pt x="84" y="1050"/>
                    <a:pt x="111" y="1106"/>
                  </a:cubicBezTo>
                  <a:cubicBezTo>
                    <a:pt x="139" y="1188"/>
                    <a:pt x="222" y="1244"/>
                    <a:pt x="277" y="1326"/>
                  </a:cubicBezTo>
                  <a:cubicBezTo>
                    <a:pt x="360" y="1382"/>
                    <a:pt x="415" y="1409"/>
                    <a:pt x="526" y="1465"/>
                  </a:cubicBezTo>
                  <a:cubicBezTo>
                    <a:pt x="609" y="1492"/>
                    <a:pt x="691" y="1492"/>
                    <a:pt x="802" y="1492"/>
                  </a:cubicBezTo>
                  <a:cubicBezTo>
                    <a:pt x="940" y="1465"/>
                    <a:pt x="1050" y="1409"/>
                    <a:pt x="1161" y="1354"/>
                  </a:cubicBezTo>
                  <a:cubicBezTo>
                    <a:pt x="1189" y="1271"/>
                    <a:pt x="1244" y="1244"/>
                    <a:pt x="1299" y="1216"/>
                  </a:cubicBezTo>
                  <a:cubicBezTo>
                    <a:pt x="1382" y="1106"/>
                    <a:pt x="1437" y="995"/>
                    <a:pt x="1465" y="857"/>
                  </a:cubicBezTo>
                  <a:lnTo>
                    <a:pt x="1465" y="664"/>
                  </a:lnTo>
                  <a:cubicBezTo>
                    <a:pt x="1465" y="553"/>
                    <a:pt x="1437" y="443"/>
                    <a:pt x="1382" y="387"/>
                  </a:cubicBezTo>
                  <a:cubicBezTo>
                    <a:pt x="1354" y="305"/>
                    <a:pt x="1299" y="249"/>
                    <a:pt x="1216" y="166"/>
                  </a:cubicBezTo>
                  <a:cubicBezTo>
                    <a:pt x="1133" y="111"/>
                    <a:pt x="1078" y="84"/>
                    <a:pt x="968" y="28"/>
                  </a:cubicBezTo>
                  <a:cubicBezTo>
                    <a:pt x="912" y="1"/>
                    <a:pt x="802" y="1"/>
                    <a:pt x="691" y="1"/>
                  </a:cubicBezTo>
                  <a:close/>
                </a:path>
              </a:pathLst>
            </a:custGeom>
            <a:solidFill>
              <a:srgbClr val="36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1"/>
            <p:cNvSpPr/>
            <p:nvPr/>
          </p:nvSpPr>
          <p:spPr>
            <a:xfrm>
              <a:off x="5012125" y="4101725"/>
              <a:ext cx="14525" cy="10400"/>
            </a:xfrm>
            <a:custGeom>
              <a:avLst/>
              <a:gdLst/>
              <a:ahLst/>
              <a:cxnLst/>
              <a:rect l="l" t="t" r="r" b="b"/>
              <a:pathLst>
                <a:path w="581" h="416" extrusionOk="0">
                  <a:moveTo>
                    <a:pt x="304" y="1"/>
                  </a:moveTo>
                  <a:cubicBezTo>
                    <a:pt x="28" y="1"/>
                    <a:pt x="0" y="415"/>
                    <a:pt x="277" y="415"/>
                  </a:cubicBezTo>
                  <a:cubicBezTo>
                    <a:pt x="553" y="415"/>
                    <a:pt x="580" y="1"/>
                    <a:pt x="304"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1"/>
            <p:cNvSpPr/>
            <p:nvPr/>
          </p:nvSpPr>
          <p:spPr>
            <a:xfrm>
              <a:off x="4991400" y="4088625"/>
              <a:ext cx="13150" cy="9675"/>
            </a:xfrm>
            <a:custGeom>
              <a:avLst/>
              <a:gdLst/>
              <a:ahLst/>
              <a:cxnLst/>
              <a:rect l="l" t="t" r="r" b="b"/>
              <a:pathLst>
                <a:path w="526" h="387" extrusionOk="0">
                  <a:moveTo>
                    <a:pt x="277" y="0"/>
                  </a:moveTo>
                  <a:cubicBezTo>
                    <a:pt x="28" y="0"/>
                    <a:pt x="1" y="387"/>
                    <a:pt x="249" y="387"/>
                  </a:cubicBezTo>
                  <a:cubicBezTo>
                    <a:pt x="470" y="387"/>
                    <a:pt x="526" y="0"/>
                    <a:pt x="277"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1"/>
            <p:cNvSpPr/>
            <p:nvPr/>
          </p:nvSpPr>
          <p:spPr>
            <a:xfrm>
              <a:off x="4975800" y="4112775"/>
              <a:ext cx="10100" cy="10400"/>
            </a:xfrm>
            <a:custGeom>
              <a:avLst/>
              <a:gdLst/>
              <a:ahLst/>
              <a:cxnLst/>
              <a:rect l="l" t="t" r="r" b="b"/>
              <a:pathLst>
                <a:path w="404" h="416" extrusionOk="0">
                  <a:moveTo>
                    <a:pt x="210" y="1"/>
                  </a:moveTo>
                  <a:lnTo>
                    <a:pt x="128" y="28"/>
                  </a:lnTo>
                  <a:lnTo>
                    <a:pt x="100" y="84"/>
                  </a:lnTo>
                  <a:lnTo>
                    <a:pt x="72" y="139"/>
                  </a:lnTo>
                  <a:lnTo>
                    <a:pt x="45" y="222"/>
                  </a:lnTo>
                  <a:cubicBezTo>
                    <a:pt x="0" y="244"/>
                    <a:pt x="28" y="285"/>
                    <a:pt x="54" y="285"/>
                  </a:cubicBezTo>
                  <a:cubicBezTo>
                    <a:pt x="61" y="285"/>
                    <a:pt x="67" y="282"/>
                    <a:pt x="72" y="277"/>
                  </a:cubicBezTo>
                  <a:lnTo>
                    <a:pt x="100" y="360"/>
                  </a:lnTo>
                  <a:lnTo>
                    <a:pt x="128" y="387"/>
                  </a:lnTo>
                  <a:lnTo>
                    <a:pt x="183" y="415"/>
                  </a:lnTo>
                  <a:lnTo>
                    <a:pt x="238" y="415"/>
                  </a:lnTo>
                  <a:lnTo>
                    <a:pt x="321" y="387"/>
                  </a:lnTo>
                  <a:lnTo>
                    <a:pt x="349" y="360"/>
                  </a:lnTo>
                  <a:cubicBezTo>
                    <a:pt x="376" y="360"/>
                    <a:pt x="404" y="305"/>
                    <a:pt x="404" y="277"/>
                  </a:cubicBezTo>
                  <a:lnTo>
                    <a:pt x="404" y="222"/>
                  </a:lnTo>
                  <a:lnTo>
                    <a:pt x="404" y="167"/>
                  </a:lnTo>
                  <a:cubicBezTo>
                    <a:pt x="404" y="111"/>
                    <a:pt x="376" y="84"/>
                    <a:pt x="349" y="28"/>
                  </a:cubicBezTo>
                  <a:lnTo>
                    <a:pt x="266" y="1"/>
                  </a:ln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1"/>
            <p:cNvSpPr/>
            <p:nvPr/>
          </p:nvSpPr>
          <p:spPr>
            <a:xfrm>
              <a:off x="5000375" y="4123150"/>
              <a:ext cx="9700" cy="9000"/>
            </a:xfrm>
            <a:custGeom>
              <a:avLst/>
              <a:gdLst/>
              <a:ahLst/>
              <a:cxnLst/>
              <a:rect l="l" t="t" r="r" b="b"/>
              <a:pathLst>
                <a:path w="388" h="360" extrusionOk="0">
                  <a:moveTo>
                    <a:pt x="222" y="0"/>
                  </a:moveTo>
                  <a:cubicBezTo>
                    <a:pt x="167" y="0"/>
                    <a:pt x="111" y="28"/>
                    <a:pt x="84" y="83"/>
                  </a:cubicBezTo>
                  <a:cubicBezTo>
                    <a:pt x="56" y="111"/>
                    <a:pt x="1" y="138"/>
                    <a:pt x="1" y="166"/>
                  </a:cubicBezTo>
                  <a:cubicBezTo>
                    <a:pt x="1" y="249"/>
                    <a:pt x="56" y="276"/>
                    <a:pt x="84" y="304"/>
                  </a:cubicBezTo>
                  <a:lnTo>
                    <a:pt x="111" y="359"/>
                  </a:lnTo>
                  <a:lnTo>
                    <a:pt x="249" y="359"/>
                  </a:lnTo>
                  <a:cubicBezTo>
                    <a:pt x="277" y="359"/>
                    <a:pt x="332" y="304"/>
                    <a:pt x="360" y="276"/>
                  </a:cubicBezTo>
                  <a:cubicBezTo>
                    <a:pt x="387" y="249"/>
                    <a:pt x="387" y="221"/>
                    <a:pt x="387" y="166"/>
                  </a:cubicBezTo>
                  <a:cubicBezTo>
                    <a:pt x="387" y="138"/>
                    <a:pt x="387" y="111"/>
                    <a:pt x="360" y="83"/>
                  </a:cubicBezTo>
                  <a:cubicBezTo>
                    <a:pt x="360" y="28"/>
                    <a:pt x="305" y="0"/>
                    <a:pt x="249"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1"/>
            <p:cNvSpPr/>
            <p:nvPr/>
          </p:nvSpPr>
          <p:spPr>
            <a:xfrm>
              <a:off x="5032150" y="4104500"/>
              <a:ext cx="14525" cy="11075"/>
            </a:xfrm>
            <a:custGeom>
              <a:avLst/>
              <a:gdLst/>
              <a:ahLst/>
              <a:cxnLst/>
              <a:rect l="l" t="t" r="r" b="b"/>
              <a:pathLst>
                <a:path w="581" h="443" extrusionOk="0">
                  <a:moveTo>
                    <a:pt x="304" y="0"/>
                  </a:moveTo>
                  <a:cubicBezTo>
                    <a:pt x="28" y="0"/>
                    <a:pt x="0" y="415"/>
                    <a:pt x="249" y="442"/>
                  </a:cubicBezTo>
                  <a:cubicBezTo>
                    <a:pt x="553" y="442"/>
                    <a:pt x="580" y="0"/>
                    <a:pt x="304"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1"/>
            <p:cNvSpPr/>
            <p:nvPr/>
          </p:nvSpPr>
          <p:spPr>
            <a:xfrm>
              <a:off x="5095675" y="4040975"/>
              <a:ext cx="14525" cy="11750"/>
            </a:xfrm>
            <a:custGeom>
              <a:avLst/>
              <a:gdLst/>
              <a:ahLst/>
              <a:cxnLst/>
              <a:rect l="l" t="t" r="r" b="b"/>
              <a:pathLst>
                <a:path w="581" h="470" extrusionOk="0">
                  <a:moveTo>
                    <a:pt x="304" y="0"/>
                  </a:moveTo>
                  <a:cubicBezTo>
                    <a:pt x="28" y="0"/>
                    <a:pt x="0" y="470"/>
                    <a:pt x="276" y="470"/>
                  </a:cubicBezTo>
                  <a:cubicBezTo>
                    <a:pt x="553" y="470"/>
                    <a:pt x="580" y="0"/>
                    <a:pt x="304"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1"/>
            <p:cNvSpPr/>
            <p:nvPr/>
          </p:nvSpPr>
          <p:spPr>
            <a:xfrm>
              <a:off x="5101200" y="4058225"/>
              <a:ext cx="12450" cy="9700"/>
            </a:xfrm>
            <a:custGeom>
              <a:avLst/>
              <a:gdLst/>
              <a:ahLst/>
              <a:cxnLst/>
              <a:rect l="l" t="t" r="r" b="b"/>
              <a:pathLst>
                <a:path w="498" h="388" extrusionOk="0">
                  <a:moveTo>
                    <a:pt x="276" y="1"/>
                  </a:moveTo>
                  <a:cubicBezTo>
                    <a:pt x="28" y="1"/>
                    <a:pt x="0" y="388"/>
                    <a:pt x="221" y="388"/>
                  </a:cubicBezTo>
                  <a:cubicBezTo>
                    <a:pt x="470" y="388"/>
                    <a:pt x="497" y="1"/>
                    <a:pt x="276"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1"/>
            <p:cNvSpPr/>
            <p:nvPr/>
          </p:nvSpPr>
          <p:spPr>
            <a:xfrm>
              <a:off x="5083250" y="4054275"/>
              <a:ext cx="11750" cy="10200"/>
            </a:xfrm>
            <a:custGeom>
              <a:avLst/>
              <a:gdLst/>
              <a:ahLst/>
              <a:cxnLst/>
              <a:rect l="l" t="t" r="r" b="b"/>
              <a:pathLst>
                <a:path w="470" h="408" extrusionOk="0">
                  <a:moveTo>
                    <a:pt x="197" y="0"/>
                  </a:moveTo>
                  <a:cubicBezTo>
                    <a:pt x="166" y="0"/>
                    <a:pt x="138" y="7"/>
                    <a:pt x="111" y="21"/>
                  </a:cubicBezTo>
                  <a:lnTo>
                    <a:pt x="55" y="76"/>
                  </a:lnTo>
                  <a:lnTo>
                    <a:pt x="28" y="104"/>
                  </a:lnTo>
                  <a:lnTo>
                    <a:pt x="0" y="159"/>
                  </a:lnTo>
                  <a:lnTo>
                    <a:pt x="0" y="242"/>
                  </a:lnTo>
                  <a:lnTo>
                    <a:pt x="55" y="297"/>
                  </a:lnTo>
                  <a:lnTo>
                    <a:pt x="111" y="380"/>
                  </a:lnTo>
                  <a:lnTo>
                    <a:pt x="138" y="380"/>
                  </a:lnTo>
                  <a:cubicBezTo>
                    <a:pt x="193" y="407"/>
                    <a:pt x="221" y="407"/>
                    <a:pt x="249" y="407"/>
                  </a:cubicBezTo>
                  <a:lnTo>
                    <a:pt x="332" y="407"/>
                  </a:lnTo>
                  <a:lnTo>
                    <a:pt x="387" y="380"/>
                  </a:lnTo>
                  <a:lnTo>
                    <a:pt x="442" y="297"/>
                  </a:lnTo>
                  <a:lnTo>
                    <a:pt x="470" y="242"/>
                  </a:lnTo>
                  <a:cubicBezTo>
                    <a:pt x="470" y="214"/>
                    <a:pt x="442" y="159"/>
                    <a:pt x="442" y="131"/>
                  </a:cubicBezTo>
                  <a:cubicBezTo>
                    <a:pt x="442" y="104"/>
                    <a:pt x="387" y="76"/>
                    <a:pt x="332" y="21"/>
                  </a:cubicBezTo>
                  <a:lnTo>
                    <a:pt x="304" y="21"/>
                  </a:lnTo>
                  <a:cubicBezTo>
                    <a:pt x="263" y="7"/>
                    <a:pt x="228" y="0"/>
                    <a:pt x="197"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1"/>
            <p:cNvSpPr/>
            <p:nvPr/>
          </p:nvSpPr>
          <p:spPr>
            <a:xfrm>
              <a:off x="5086700" y="4074800"/>
              <a:ext cx="14525" cy="10400"/>
            </a:xfrm>
            <a:custGeom>
              <a:avLst/>
              <a:gdLst/>
              <a:ahLst/>
              <a:cxnLst/>
              <a:rect l="l" t="t" r="r" b="b"/>
              <a:pathLst>
                <a:path w="581" h="416" extrusionOk="0">
                  <a:moveTo>
                    <a:pt x="332" y="1"/>
                  </a:moveTo>
                  <a:cubicBezTo>
                    <a:pt x="55" y="1"/>
                    <a:pt x="0" y="387"/>
                    <a:pt x="304" y="415"/>
                  </a:cubicBezTo>
                  <a:cubicBezTo>
                    <a:pt x="525" y="415"/>
                    <a:pt x="580" y="1"/>
                    <a:pt x="332"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1"/>
            <p:cNvSpPr/>
            <p:nvPr/>
          </p:nvSpPr>
          <p:spPr>
            <a:xfrm>
              <a:off x="4566750" y="4189425"/>
              <a:ext cx="165050" cy="261775"/>
            </a:xfrm>
            <a:custGeom>
              <a:avLst/>
              <a:gdLst/>
              <a:ahLst/>
              <a:cxnLst/>
              <a:rect l="l" t="t" r="r" b="b"/>
              <a:pathLst>
                <a:path w="6602" h="10471" extrusionOk="0">
                  <a:moveTo>
                    <a:pt x="167" y="1"/>
                  </a:moveTo>
                  <a:cubicBezTo>
                    <a:pt x="1" y="56"/>
                    <a:pt x="1" y="277"/>
                    <a:pt x="111" y="360"/>
                  </a:cubicBezTo>
                  <a:lnTo>
                    <a:pt x="829" y="553"/>
                  </a:lnTo>
                  <a:cubicBezTo>
                    <a:pt x="940" y="608"/>
                    <a:pt x="1023" y="663"/>
                    <a:pt x="1133" y="691"/>
                  </a:cubicBezTo>
                  <a:cubicBezTo>
                    <a:pt x="1244" y="774"/>
                    <a:pt x="1382" y="801"/>
                    <a:pt x="1492" y="829"/>
                  </a:cubicBezTo>
                  <a:cubicBezTo>
                    <a:pt x="1934" y="1022"/>
                    <a:pt x="2376" y="1216"/>
                    <a:pt x="2790" y="1492"/>
                  </a:cubicBezTo>
                  <a:cubicBezTo>
                    <a:pt x="4309" y="2486"/>
                    <a:pt x="5304" y="4116"/>
                    <a:pt x="5552" y="5911"/>
                  </a:cubicBezTo>
                  <a:cubicBezTo>
                    <a:pt x="5690" y="6740"/>
                    <a:pt x="5635" y="7596"/>
                    <a:pt x="5359" y="8397"/>
                  </a:cubicBezTo>
                  <a:cubicBezTo>
                    <a:pt x="5221" y="8783"/>
                    <a:pt x="5028" y="9115"/>
                    <a:pt x="4807" y="9446"/>
                  </a:cubicBezTo>
                  <a:cubicBezTo>
                    <a:pt x="4558" y="9722"/>
                    <a:pt x="4254" y="9999"/>
                    <a:pt x="3923" y="10192"/>
                  </a:cubicBezTo>
                  <a:cubicBezTo>
                    <a:pt x="3845" y="10295"/>
                    <a:pt x="3913" y="10471"/>
                    <a:pt x="4035" y="10471"/>
                  </a:cubicBezTo>
                  <a:cubicBezTo>
                    <a:pt x="4043" y="10471"/>
                    <a:pt x="4052" y="10470"/>
                    <a:pt x="4061" y="10468"/>
                  </a:cubicBezTo>
                  <a:cubicBezTo>
                    <a:pt x="5000" y="10164"/>
                    <a:pt x="5635" y="9308"/>
                    <a:pt x="5939" y="8397"/>
                  </a:cubicBezTo>
                  <a:cubicBezTo>
                    <a:pt x="6602" y="6574"/>
                    <a:pt x="6215" y="4475"/>
                    <a:pt x="5138" y="2845"/>
                  </a:cubicBezTo>
                  <a:cubicBezTo>
                    <a:pt x="4586" y="2017"/>
                    <a:pt x="3895" y="1326"/>
                    <a:pt x="3067" y="829"/>
                  </a:cubicBezTo>
                  <a:cubicBezTo>
                    <a:pt x="2652" y="608"/>
                    <a:pt x="2210" y="387"/>
                    <a:pt x="1768" y="221"/>
                  </a:cubicBezTo>
                  <a:cubicBezTo>
                    <a:pt x="1630" y="194"/>
                    <a:pt x="1520" y="139"/>
                    <a:pt x="1382" y="111"/>
                  </a:cubicBezTo>
                  <a:cubicBezTo>
                    <a:pt x="1216" y="83"/>
                    <a:pt x="1078" y="83"/>
                    <a:pt x="885" y="56"/>
                  </a:cubicBezTo>
                  <a:cubicBezTo>
                    <a:pt x="664" y="1"/>
                    <a:pt x="415" y="1"/>
                    <a:pt x="167"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1"/>
            <p:cNvSpPr/>
            <p:nvPr/>
          </p:nvSpPr>
          <p:spPr>
            <a:xfrm>
              <a:off x="4663725" y="4435100"/>
              <a:ext cx="109525" cy="56100"/>
            </a:xfrm>
            <a:custGeom>
              <a:avLst/>
              <a:gdLst/>
              <a:ahLst/>
              <a:cxnLst/>
              <a:rect l="l" t="t" r="r" b="b"/>
              <a:pathLst>
                <a:path w="4381" h="2244" extrusionOk="0">
                  <a:moveTo>
                    <a:pt x="2090" y="0"/>
                  </a:moveTo>
                  <a:cubicBezTo>
                    <a:pt x="1568" y="0"/>
                    <a:pt x="1035" y="117"/>
                    <a:pt x="569" y="282"/>
                  </a:cubicBezTo>
                  <a:cubicBezTo>
                    <a:pt x="458" y="337"/>
                    <a:pt x="348" y="393"/>
                    <a:pt x="265" y="420"/>
                  </a:cubicBezTo>
                  <a:cubicBezTo>
                    <a:pt x="0" y="500"/>
                    <a:pt x="115" y="781"/>
                    <a:pt x="295" y="781"/>
                  </a:cubicBezTo>
                  <a:cubicBezTo>
                    <a:pt x="303" y="781"/>
                    <a:pt x="312" y="781"/>
                    <a:pt x="320" y="779"/>
                  </a:cubicBezTo>
                  <a:cubicBezTo>
                    <a:pt x="900" y="702"/>
                    <a:pt x="1508" y="516"/>
                    <a:pt x="2104" y="516"/>
                  </a:cubicBezTo>
                  <a:cubicBezTo>
                    <a:pt x="2359" y="516"/>
                    <a:pt x="2613" y="550"/>
                    <a:pt x="2861" y="641"/>
                  </a:cubicBezTo>
                  <a:cubicBezTo>
                    <a:pt x="3192" y="752"/>
                    <a:pt x="3496" y="1000"/>
                    <a:pt x="3690" y="1304"/>
                  </a:cubicBezTo>
                  <a:cubicBezTo>
                    <a:pt x="3855" y="1608"/>
                    <a:pt x="3855" y="1884"/>
                    <a:pt x="3855" y="2243"/>
                  </a:cubicBezTo>
                  <a:lnTo>
                    <a:pt x="4242" y="2243"/>
                  </a:lnTo>
                  <a:cubicBezTo>
                    <a:pt x="4380" y="1912"/>
                    <a:pt x="4325" y="1580"/>
                    <a:pt x="4242" y="1276"/>
                  </a:cubicBezTo>
                  <a:cubicBezTo>
                    <a:pt x="4049" y="807"/>
                    <a:pt x="3717" y="503"/>
                    <a:pt x="3330" y="282"/>
                  </a:cubicBezTo>
                  <a:cubicBezTo>
                    <a:pt x="2954" y="81"/>
                    <a:pt x="2525" y="0"/>
                    <a:pt x="2090" y="0"/>
                  </a:cubicBezTo>
                  <a:close/>
                </a:path>
              </a:pathLst>
            </a:custGeom>
            <a:solidFill>
              <a:srgbClr val="C9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1"/>
            <p:cNvSpPr/>
            <p:nvPr/>
          </p:nvSpPr>
          <p:spPr>
            <a:xfrm>
              <a:off x="4885075" y="4215225"/>
              <a:ext cx="40750" cy="274575"/>
            </a:xfrm>
            <a:custGeom>
              <a:avLst/>
              <a:gdLst/>
              <a:ahLst/>
              <a:cxnLst/>
              <a:rect l="l" t="t" r="r" b="b"/>
              <a:pathLst>
                <a:path w="1630" h="10983" extrusionOk="0">
                  <a:moveTo>
                    <a:pt x="1344" y="1"/>
                  </a:moveTo>
                  <a:cubicBezTo>
                    <a:pt x="1319" y="1"/>
                    <a:pt x="1294" y="6"/>
                    <a:pt x="1271" y="18"/>
                  </a:cubicBezTo>
                  <a:cubicBezTo>
                    <a:pt x="1243" y="18"/>
                    <a:pt x="1216" y="46"/>
                    <a:pt x="1216" y="73"/>
                  </a:cubicBezTo>
                  <a:cubicBezTo>
                    <a:pt x="1078" y="460"/>
                    <a:pt x="967" y="874"/>
                    <a:pt x="829" y="1289"/>
                  </a:cubicBezTo>
                  <a:cubicBezTo>
                    <a:pt x="663" y="1730"/>
                    <a:pt x="553" y="2172"/>
                    <a:pt x="415" y="2670"/>
                  </a:cubicBezTo>
                  <a:cubicBezTo>
                    <a:pt x="83" y="4161"/>
                    <a:pt x="0" y="5680"/>
                    <a:pt x="138" y="7171"/>
                  </a:cubicBezTo>
                  <a:cubicBezTo>
                    <a:pt x="221" y="7917"/>
                    <a:pt x="359" y="8635"/>
                    <a:pt x="525" y="9381"/>
                  </a:cubicBezTo>
                  <a:lnTo>
                    <a:pt x="829" y="10513"/>
                  </a:lnTo>
                  <a:cubicBezTo>
                    <a:pt x="912" y="10679"/>
                    <a:pt x="939" y="10817"/>
                    <a:pt x="995" y="10983"/>
                  </a:cubicBezTo>
                  <a:lnTo>
                    <a:pt x="1630" y="10983"/>
                  </a:lnTo>
                  <a:lnTo>
                    <a:pt x="1630" y="10955"/>
                  </a:lnTo>
                  <a:cubicBezTo>
                    <a:pt x="1547" y="10734"/>
                    <a:pt x="1519" y="10541"/>
                    <a:pt x="1437" y="10320"/>
                  </a:cubicBezTo>
                  <a:lnTo>
                    <a:pt x="1133" y="9077"/>
                  </a:lnTo>
                  <a:cubicBezTo>
                    <a:pt x="857" y="7641"/>
                    <a:pt x="718" y="6122"/>
                    <a:pt x="801" y="4630"/>
                  </a:cubicBezTo>
                  <a:cubicBezTo>
                    <a:pt x="829" y="3885"/>
                    <a:pt x="857" y="3111"/>
                    <a:pt x="967" y="2393"/>
                  </a:cubicBezTo>
                  <a:cubicBezTo>
                    <a:pt x="1050" y="2007"/>
                    <a:pt x="1078" y="1675"/>
                    <a:pt x="1133" y="1289"/>
                  </a:cubicBezTo>
                  <a:cubicBezTo>
                    <a:pt x="1216" y="902"/>
                    <a:pt x="1354" y="515"/>
                    <a:pt x="1492" y="184"/>
                  </a:cubicBezTo>
                  <a:cubicBezTo>
                    <a:pt x="1514" y="75"/>
                    <a:pt x="1433" y="1"/>
                    <a:pt x="1344"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61"/>
          <p:cNvGrpSpPr/>
          <p:nvPr/>
        </p:nvGrpSpPr>
        <p:grpSpPr>
          <a:xfrm>
            <a:off x="713213" y="170294"/>
            <a:ext cx="679500" cy="1924176"/>
            <a:chOff x="6710700" y="1076975"/>
            <a:chExt cx="531025" cy="1503850"/>
          </a:xfrm>
        </p:grpSpPr>
        <p:sp>
          <p:nvSpPr>
            <p:cNvPr id="1552" name="Google Shape;1552;p61"/>
            <p:cNvSpPr/>
            <p:nvPr/>
          </p:nvSpPr>
          <p:spPr>
            <a:xfrm>
              <a:off x="6959275" y="1076975"/>
              <a:ext cx="25575" cy="346150"/>
            </a:xfrm>
            <a:custGeom>
              <a:avLst/>
              <a:gdLst/>
              <a:ahLst/>
              <a:cxnLst/>
              <a:rect l="l" t="t" r="r" b="b"/>
              <a:pathLst>
                <a:path w="1023" h="13846" extrusionOk="0">
                  <a:moveTo>
                    <a:pt x="451" y="0"/>
                  </a:moveTo>
                  <a:cubicBezTo>
                    <a:pt x="359" y="0"/>
                    <a:pt x="275" y="57"/>
                    <a:pt x="250" y="184"/>
                  </a:cubicBezTo>
                  <a:cubicBezTo>
                    <a:pt x="1" y="1344"/>
                    <a:pt x="29" y="2532"/>
                    <a:pt x="29" y="3747"/>
                  </a:cubicBezTo>
                  <a:cubicBezTo>
                    <a:pt x="29" y="3918"/>
                    <a:pt x="29" y="3989"/>
                    <a:pt x="28" y="3989"/>
                  </a:cubicBezTo>
                  <a:cubicBezTo>
                    <a:pt x="28" y="3989"/>
                    <a:pt x="26" y="2373"/>
                    <a:pt x="11" y="2373"/>
                  </a:cubicBezTo>
                  <a:cubicBezTo>
                    <a:pt x="9" y="2373"/>
                    <a:pt x="5" y="2444"/>
                    <a:pt x="1" y="2615"/>
                  </a:cubicBezTo>
                  <a:lnTo>
                    <a:pt x="1" y="9547"/>
                  </a:lnTo>
                  <a:lnTo>
                    <a:pt x="1" y="11508"/>
                  </a:lnTo>
                  <a:cubicBezTo>
                    <a:pt x="1" y="12199"/>
                    <a:pt x="1" y="12862"/>
                    <a:pt x="84" y="13524"/>
                  </a:cubicBezTo>
                  <a:cubicBezTo>
                    <a:pt x="125" y="13742"/>
                    <a:pt x="292" y="13846"/>
                    <a:pt x="462" y="13846"/>
                  </a:cubicBezTo>
                  <a:cubicBezTo>
                    <a:pt x="638" y="13846"/>
                    <a:pt x="815" y="13735"/>
                    <a:pt x="857" y="13524"/>
                  </a:cubicBezTo>
                  <a:cubicBezTo>
                    <a:pt x="1023" y="12364"/>
                    <a:pt x="968" y="11204"/>
                    <a:pt x="968" y="10017"/>
                  </a:cubicBezTo>
                  <a:lnTo>
                    <a:pt x="968" y="6537"/>
                  </a:lnTo>
                  <a:cubicBezTo>
                    <a:pt x="968" y="4189"/>
                    <a:pt x="968" y="6509"/>
                    <a:pt x="940" y="4161"/>
                  </a:cubicBezTo>
                  <a:cubicBezTo>
                    <a:pt x="940" y="3499"/>
                    <a:pt x="940" y="2836"/>
                    <a:pt x="885" y="2173"/>
                  </a:cubicBezTo>
                  <a:cubicBezTo>
                    <a:pt x="885" y="1841"/>
                    <a:pt x="885" y="1538"/>
                    <a:pt x="857" y="1179"/>
                  </a:cubicBezTo>
                  <a:cubicBezTo>
                    <a:pt x="830" y="847"/>
                    <a:pt x="774" y="543"/>
                    <a:pt x="719" y="212"/>
                  </a:cubicBezTo>
                  <a:cubicBezTo>
                    <a:pt x="674" y="78"/>
                    <a:pt x="557" y="0"/>
                    <a:pt x="451"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1"/>
            <p:cNvSpPr/>
            <p:nvPr/>
          </p:nvSpPr>
          <p:spPr>
            <a:xfrm>
              <a:off x="6897825" y="1236925"/>
              <a:ext cx="147750" cy="141550"/>
            </a:xfrm>
            <a:custGeom>
              <a:avLst/>
              <a:gdLst/>
              <a:ahLst/>
              <a:cxnLst/>
              <a:rect l="l" t="t" r="r" b="b"/>
              <a:pathLst>
                <a:path w="5910" h="5662" extrusionOk="0">
                  <a:moveTo>
                    <a:pt x="2850" y="1"/>
                  </a:moveTo>
                  <a:cubicBezTo>
                    <a:pt x="2848" y="1"/>
                    <a:pt x="2847" y="1"/>
                    <a:pt x="2846" y="1"/>
                  </a:cubicBezTo>
                  <a:cubicBezTo>
                    <a:pt x="2597" y="28"/>
                    <a:pt x="1" y="5110"/>
                    <a:pt x="1" y="5110"/>
                  </a:cubicBezTo>
                  <a:cubicBezTo>
                    <a:pt x="207" y="5449"/>
                    <a:pt x="1878" y="5662"/>
                    <a:pt x="3386" y="5662"/>
                  </a:cubicBezTo>
                  <a:cubicBezTo>
                    <a:pt x="4711" y="5662"/>
                    <a:pt x="5910" y="5497"/>
                    <a:pt x="5884" y="5110"/>
                  </a:cubicBezTo>
                  <a:cubicBezTo>
                    <a:pt x="5801" y="4312"/>
                    <a:pt x="3303" y="1"/>
                    <a:pt x="285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1"/>
            <p:cNvSpPr/>
            <p:nvPr/>
          </p:nvSpPr>
          <p:spPr>
            <a:xfrm>
              <a:off x="6893000" y="1361425"/>
              <a:ext cx="156775" cy="48850"/>
            </a:xfrm>
            <a:custGeom>
              <a:avLst/>
              <a:gdLst/>
              <a:ahLst/>
              <a:cxnLst/>
              <a:rect l="l" t="t" r="r" b="b"/>
              <a:pathLst>
                <a:path w="6271" h="1954" extrusionOk="0">
                  <a:moveTo>
                    <a:pt x="4063" y="1"/>
                  </a:moveTo>
                  <a:cubicBezTo>
                    <a:pt x="2412" y="1"/>
                    <a:pt x="329" y="96"/>
                    <a:pt x="194" y="130"/>
                  </a:cubicBezTo>
                  <a:cubicBezTo>
                    <a:pt x="1" y="213"/>
                    <a:pt x="1" y="1870"/>
                    <a:pt x="1" y="1870"/>
                  </a:cubicBezTo>
                  <a:lnTo>
                    <a:pt x="6242" y="1953"/>
                  </a:lnTo>
                  <a:cubicBezTo>
                    <a:pt x="6242" y="1953"/>
                    <a:pt x="6270" y="489"/>
                    <a:pt x="6077" y="158"/>
                  </a:cubicBezTo>
                  <a:cubicBezTo>
                    <a:pt x="5991" y="40"/>
                    <a:pt x="5115" y="1"/>
                    <a:pt x="406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1"/>
            <p:cNvSpPr/>
            <p:nvPr/>
          </p:nvSpPr>
          <p:spPr>
            <a:xfrm>
              <a:off x="6794950" y="1383375"/>
              <a:ext cx="370825" cy="69700"/>
            </a:xfrm>
            <a:custGeom>
              <a:avLst/>
              <a:gdLst/>
              <a:ahLst/>
              <a:cxnLst/>
              <a:rect l="l" t="t" r="r" b="b"/>
              <a:pathLst>
                <a:path w="14833" h="2788" extrusionOk="0">
                  <a:moveTo>
                    <a:pt x="9997" y="0"/>
                  </a:moveTo>
                  <a:cubicBezTo>
                    <a:pt x="6157" y="0"/>
                    <a:pt x="1141" y="232"/>
                    <a:pt x="829" y="302"/>
                  </a:cubicBezTo>
                  <a:cubicBezTo>
                    <a:pt x="360" y="440"/>
                    <a:pt x="1" y="2705"/>
                    <a:pt x="111" y="2787"/>
                  </a:cubicBezTo>
                  <a:lnTo>
                    <a:pt x="14777" y="2567"/>
                  </a:lnTo>
                  <a:cubicBezTo>
                    <a:pt x="14777" y="2567"/>
                    <a:pt x="14832" y="799"/>
                    <a:pt x="14363" y="329"/>
                  </a:cubicBezTo>
                  <a:cubicBezTo>
                    <a:pt x="14146" y="82"/>
                    <a:pt x="12280" y="0"/>
                    <a:pt x="999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1"/>
            <p:cNvSpPr/>
            <p:nvPr/>
          </p:nvSpPr>
          <p:spPr>
            <a:xfrm>
              <a:off x="6756275" y="1950425"/>
              <a:ext cx="447475" cy="99975"/>
            </a:xfrm>
            <a:custGeom>
              <a:avLst/>
              <a:gdLst/>
              <a:ahLst/>
              <a:cxnLst/>
              <a:rect l="l" t="t" r="r" b="b"/>
              <a:pathLst>
                <a:path w="17899" h="3999" extrusionOk="0">
                  <a:moveTo>
                    <a:pt x="7664" y="1"/>
                  </a:moveTo>
                  <a:cubicBezTo>
                    <a:pt x="4259" y="1"/>
                    <a:pt x="1073" y="118"/>
                    <a:pt x="84" y="516"/>
                  </a:cubicBezTo>
                  <a:cubicBezTo>
                    <a:pt x="84" y="516"/>
                    <a:pt x="1" y="1068"/>
                    <a:pt x="28" y="1704"/>
                  </a:cubicBezTo>
                  <a:cubicBezTo>
                    <a:pt x="56" y="2146"/>
                    <a:pt x="139" y="2588"/>
                    <a:pt x="305" y="2919"/>
                  </a:cubicBezTo>
                  <a:cubicBezTo>
                    <a:pt x="388" y="3002"/>
                    <a:pt x="443" y="3112"/>
                    <a:pt x="526" y="3195"/>
                  </a:cubicBezTo>
                  <a:cubicBezTo>
                    <a:pt x="1204" y="3770"/>
                    <a:pt x="3784" y="3998"/>
                    <a:pt x="8263" y="3998"/>
                  </a:cubicBezTo>
                  <a:cubicBezTo>
                    <a:pt x="8522" y="3998"/>
                    <a:pt x="8788" y="3998"/>
                    <a:pt x="9060" y="3996"/>
                  </a:cubicBezTo>
                  <a:cubicBezTo>
                    <a:pt x="14032" y="3913"/>
                    <a:pt x="15992" y="3941"/>
                    <a:pt x="16987" y="3471"/>
                  </a:cubicBezTo>
                  <a:cubicBezTo>
                    <a:pt x="17567" y="3140"/>
                    <a:pt x="17788" y="2090"/>
                    <a:pt x="17843" y="1262"/>
                  </a:cubicBezTo>
                  <a:cubicBezTo>
                    <a:pt x="17898" y="1041"/>
                    <a:pt x="17898" y="848"/>
                    <a:pt x="17898" y="682"/>
                  </a:cubicBezTo>
                  <a:cubicBezTo>
                    <a:pt x="17898" y="378"/>
                    <a:pt x="17843" y="240"/>
                    <a:pt x="17843" y="240"/>
                  </a:cubicBezTo>
                  <a:cubicBezTo>
                    <a:pt x="17843" y="240"/>
                    <a:pt x="12529" y="1"/>
                    <a:pt x="766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1"/>
            <p:cNvSpPr/>
            <p:nvPr/>
          </p:nvSpPr>
          <p:spPr>
            <a:xfrm>
              <a:off x="6756275" y="1949750"/>
              <a:ext cx="448150" cy="43025"/>
            </a:xfrm>
            <a:custGeom>
              <a:avLst/>
              <a:gdLst/>
              <a:ahLst/>
              <a:cxnLst/>
              <a:rect l="l" t="t" r="r" b="b"/>
              <a:pathLst>
                <a:path w="17926" h="1721" extrusionOk="0">
                  <a:moveTo>
                    <a:pt x="7664" y="0"/>
                  </a:moveTo>
                  <a:cubicBezTo>
                    <a:pt x="4259" y="0"/>
                    <a:pt x="1073" y="117"/>
                    <a:pt x="84" y="515"/>
                  </a:cubicBezTo>
                  <a:cubicBezTo>
                    <a:pt x="84" y="515"/>
                    <a:pt x="1" y="1068"/>
                    <a:pt x="28" y="1703"/>
                  </a:cubicBezTo>
                  <a:cubicBezTo>
                    <a:pt x="799" y="1711"/>
                    <a:pt x="2154" y="1720"/>
                    <a:pt x="3803" y="1720"/>
                  </a:cubicBezTo>
                  <a:cubicBezTo>
                    <a:pt x="8239" y="1720"/>
                    <a:pt x="14803" y="1651"/>
                    <a:pt x="17843" y="1289"/>
                  </a:cubicBezTo>
                  <a:cubicBezTo>
                    <a:pt x="17926" y="736"/>
                    <a:pt x="17843" y="239"/>
                    <a:pt x="17843" y="239"/>
                  </a:cubicBezTo>
                  <a:cubicBezTo>
                    <a:pt x="17843" y="239"/>
                    <a:pt x="12529" y="0"/>
                    <a:pt x="7664"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1"/>
            <p:cNvSpPr/>
            <p:nvPr/>
          </p:nvSpPr>
          <p:spPr>
            <a:xfrm>
              <a:off x="6710700" y="188242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8"/>
                  </a:cubicBezTo>
                  <a:cubicBezTo>
                    <a:pt x="388" y="2352"/>
                    <a:pt x="1548" y="3098"/>
                    <a:pt x="1962" y="3291"/>
                  </a:cubicBezTo>
                  <a:lnTo>
                    <a:pt x="19721" y="3291"/>
                  </a:lnTo>
                  <a:cubicBezTo>
                    <a:pt x="19721" y="3291"/>
                    <a:pt x="20909" y="2297"/>
                    <a:pt x="21102" y="1828"/>
                  </a:cubicBezTo>
                  <a:lnTo>
                    <a:pt x="21130" y="1772"/>
                  </a:lnTo>
                  <a:cubicBezTo>
                    <a:pt x="21240" y="1358"/>
                    <a:pt x="19611" y="87"/>
                    <a:pt x="19390" y="5"/>
                  </a:cubicBezTo>
                  <a:cubicBezTo>
                    <a:pt x="19365" y="2"/>
                    <a:pt x="19134" y="0"/>
                    <a:pt x="18742"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1"/>
            <p:cNvSpPr/>
            <p:nvPr/>
          </p:nvSpPr>
          <p:spPr>
            <a:xfrm>
              <a:off x="6710700" y="188242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8"/>
                  </a:cubicBezTo>
                  <a:lnTo>
                    <a:pt x="21102" y="1828"/>
                  </a:lnTo>
                  <a:lnTo>
                    <a:pt x="21130" y="1772"/>
                  </a:lnTo>
                  <a:cubicBezTo>
                    <a:pt x="21240" y="1358"/>
                    <a:pt x="19611" y="87"/>
                    <a:pt x="19390" y="5"/>
                  </a:cubicBezTo>
                  <a:cubicBezTo>
                    <a:pt x="19365" y="2"/>
                    <a:pt x="19134" y="0"/>
                    <a:pt x="187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1"/>
            <p:cNvSpPr/>
            <p:nvPr/>
          </p:nvSpPr>
          <p:spPr>
            <a:xfrm>
              <a:off x="6710700" y="180647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7"/>
                  </a:cubicBezTo>
                  <a:cubicBezTo>
                    <a:pt x="388" y="2352"/>
                    <a:pt x="1548" y="3125"/>
                    <a:pt x="1962" y="3291"/>
                  </a:cubicBezTo>
                  <a:lnTo>
                    <a:pt x="19721" y="3291"/>
                  </a:lnTo>
                  <a:cubicBezTo>
                    <a:pt x="19721" y="3291"/>
                    <a:pt x="20909" y="2297"/>
                    <a:pt x="21102" y="1827"/>
                  </a:cubicBezTo>
                  <a:lnTo>
                    <a:pt x="21130" y="1772"/>
                  </a:lnTo>
                  <a:cubicBezTo>
                    <a:pt x="21240" y="1358"/>
                    <a:pt x="19611" y="32"/>
                    <a:pt x="19390" y="5"/>
                  </a:cubicBezTo>
                  <a:cubicBezTo>
                    <a:pt x="19365" y="1"/>
                    <a:pt x="19134" y="0"/>
                    <a:pt x="18742"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1"/>
            <p:cNvSpPr/>
            <p:nvPr/>
          </p:nvSpPr>
          <p:spPr>
            <a:xfrm>
              <a:off x="6710700" y="180647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7"/>
                  </a:cubicBezTo>
                  <a:lnTo>
                    <a:pt x="21102" y="1827"/>
                  </a:lnTo>
                  <a:lnTo>
                    <a:pt x="21130" y="1772"/>
                  </a:lnTo>
                  <a:cubicBezTo>
                    <a:pt x="21240" y="1358"/>
                    <a:pt x="19611" y="32"/>
                    <a:pt x="19390" y="5"/>
                  </a:cubicBezTo>
                  <a:cubicBezTo>
                    <a:pt x="19365" y="1"/>
                    <a:pt x="19134" y="0"/>
                    <a:pt x="187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1"/>
            <p:cNvSpPr/>
            <p:nvPr/>
          </p:nvSpPr>
          <p:spPr>
            <a:xfrm>
              <a:off x="6710700" y="1730500"/>
              <a:ext cx="531025" cy="82325"/>
            </a:xfrm>
            <a:custGeom>
              <a:avLst/>
              <a:gdLst/>
              <a:ahLst/>
              <a:cxnLst/>
              <a:rect l="l" t="t" r="r" b="b"/>
              <a:pathLst>
                <a:path w="21241" h="3293"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1"/>
            <p:cNvSpPr/>
            <p:nvPr/>
          </p:nvSpPr>
          <p:spPr>
            <a:xfrm>
              <a:off x="6710700" y="17305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1"/>
            <p:cNvSpPr/>
            <p:nvPr/>
          </p:nvSpPr>
          <p:spPr>
            <a:xfrm>
              <a:off x="6710700" y="165455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1"/>
            <p:cNvSpPr/>
            <p:nvPr/>
          </p:nvSpPr>
          <p:spPr>
            <a:xfrm>
              <a:off x="6710700" y="165455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1"/>
            <p:cNvSpPr/>
            <p:nvPr/>
          </p:nvSpPr>
          <p:spPr>
            <a:xfrm>
              <a:off x="6710700" y="157860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31"/>
                    <a:pt x="19611" y="33"/>
                    <a:pt x="19390" y="5"/>
                  </a:cubicBezTo>
                  <a:cubicBezTo>
                    <a:pt x="19365" y="2"/>
                    <a:pt x="19134" y="1"/>
                    <a:pt x="18742"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1"/>
            <p:cNvSpPr/>
            <p:nvPr/>
          </p:nvSpPr>
          <p:spPr>
            <a:xfrm>
              <a:off x="6710700" y="15786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31"/>
                    <a:pt x="19611" y="33"/>
                    <a:pt x="19390" y="5"/>
                  </a:cubicBezTo>
                  <a:cubicBezTo>
                    <a:pt x="19365" y="2"/>
                    <a:pt x="19134" y="1"/>
                    <a:pt x="187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1"/>
            <p:cNvSpPr/>
            <p:nvPr/>
          </p:nvSpPr>
          <p:spPr>
            <a:xfrm>
              <a:off x="6928225" y="2211175"/>
              <a:ext cx="113250" cy="369650"/>
            </a:xfrm>
            <a:custGeom>
              <a:avLst/>
              <a:gdLst/>
              <a:ahLst/>
              <a:cxnLst/>
              <a:rect l="l" t="t" r="r" b="b"/>
              <a:pathLst>
                <a:path w="4530" h="14786" extrusionOk="0">
                  <a:moveTo>
                    <a:pt x="2109" y="0"/>
                  </a:moveTo>
                  <a:cubicBezTo>
                    <a:pt x="2070" y="0"/>
                    <a:pt x="2030" y="1"/>
                    <a:pt x="1989" y="1"/>
                  </a:cubicBezTo>
                  <a:cubicBezTo>
                    <a:pt x="1795" y="1"/>
                    <a:pt x="1574" y="1"/>
                    <a:pt x="1381" y="29"/>
                  </a:cubicBezTo>
                  <a:cubicBezTo>
                    <a:pt x="691" y="139"/>
                    <a:pt x="193" y="416"/>
                    <a:pt x="193" y="1217"/>
                  </a:cubicBezTo>
                  <a:cubicBezTo>
                    <a:pt x="167" y="2186"/>
                    <a:pt x="1235" y="2211"/>
                    <a:pt x="1344" y="2211"/>
                  </a:cubicBezTo>
                  <a:cubicBezTo>
                    <a:pt x="1350" y="2211"/>
                    <a:pt x="1353" y="2211"/>
                    <a:pt x="1353" y="2211"/>
                  </a:cubicBezTo>
                  <a:lnTo>
                    <a:pt x="1353" y="2211"/>
                  </a:lnTo>
                  <a:cubicBezTo>
                    <a:pt x="1353" y="2211"/>
                    <a:pt x="414" y="3260"/>
                    <a:pt x="193" y="5415"/>
                  </a:cubicBezTo>
                  <a:cubicBezTo>
                    <a:pt x="0" y="7624"/>
                    <a:pt x="111" y="14474"/>
                    <a:pt x="249" y="14584"/>
                  </a:cubicBezTo>
                  <a:cubicBezTo>
                    <a:pt x="256" y="14589"/>
                    <a:pt x="263" y="14591"/>
                    <a:pt x="272" y="14591"/>
                  </a:cubicBezTo>
                  <a:cubicBezTo>
                    <a:pt x="428" y="14591"/>
                    <a:pt x="801" y="13894"/>
                    <a:pt x="801" y="13894"/>
                  </a:cubicBezTo>
                  <a:cubicBezTo>
                    <a:pt x="801" y="13894"/>
                    <a:pt x="1079" y="14728"/>
                    <a:pt x="1224" y="14728"/>
                  </a:cubicBezTo>
                  <a:cubicBezTo>
                    <a:pt x="1231" y="14728"/>
                    <a:pt x="1237" y="14726"/>
                    <a:pt x="1243" y="14722"/>
                  </a:cubicBezTo>
                  <a:cubicBezTo>
                    <a:pt x="1381" y="14612"/>
                    <a:pt x="1657" y="13811"/>
                    <a:pt x="1657" y="13811"/>
                  </a:cubicBezTo>
                  <a:cubicBezTo>
                    <a:pt x="1657" y="13811"/>
                    <a:pt x="1832" y="14786"/>
                    <a:pt x="2039" y="14786"/>
                  </a:cubicBezTo>
                  <a:cubicBezTo>
                    <a:pt x="2050" y="14786"/>
                    <a:pt x="2061" y="14783"/>
                    <a:pt x="2072" y="14778"/>
                  </a:cubicBezTo>
                  <a:cubicBezTo>
                    <a:pt x="2265" y="14640"/>
                    <a:pt x="2513" y="13756"/>
                    <a:pt x="2513" y="13756"/>
                  </a:cubicBezTo>
                  <a:cubicBezTo>
                    <a:pt x="2513" y="13756"/>
                    <a:pt x="2749" y="14744"/>
                    <a:pt x="3002" y="14744"/>
                  </a:cubicBezTo>
                  <a:cubicBezTo>
                    <a:pt x="3023" y="14744"/>
                    <a:pt x="3045" y="14737"/>
                    <a:pt x="3066" y="14722"/>
                  </a:cubicBezTo>
                  <a:cubicBezTo>
                    <a:pt x="3342" y="14501"/>
                    <a:pt x="3508" y="13811"/>
                    <a:pt x="3508" y="13811"/>
                  </a:cubicBezTo>
                  <a:cubicBezTo>
                    <a:pt x="3508" y="13811"/>
                    <a:pt x="3742" y="14631"/>
                    <a:pt x="4060" y="14631"/>
                  </a:cubicBezTo>
                  <a:cubicBezTo>
                    <a:pt x="4087" y="14631"/>
                    <a:pt x="4115" y="14625"/>
                    <a:pt x="4143" y="14612"/>
                  </a:cubicBezTo>
                  <a:cubicBezTo>
                    <a:pt x="4530" y="14474"/>
                    <a:pt x="3894" y="3454"/>
                    <a:pt x="2734" y="2211"/>
                  </a:cubicBezTo>
                  <a:cubicBezTo>
                    <a:pt x="3701" y="2211"/>
                    <a:pt x="3839" y="1631"/>
                    <a:pt x="3784" y="968"/>
                  </a:cubicBezTo>
                  <a:cubicBezTo>
                    <a:pt x="3757" y="458"/>
                    <a:pt x="3469" y="0"/>
                    <a:pt x="2109"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1"/>
            <p:cNvSpPr/>
            <p:nvPr/>
          </p:nvSpPr>
          <p:spPr>
            <a:xfrm>
              <a:off x="6957225" y="2213175"/>
              <a:ext cx="84250" cy="367650"/>
            </a:xfrm>
            <a:custGeom>
              <a:avLst/>
              <a:gdLst/>
              <a:ahLst/>
              <a:cxnLst/>
              <a:rect l="l" t="t" r="r" b="b"/>
              <a:pathLst>
                <a:path w="3370" h="14706" extrusionOk="0">
                  <a:moveTo>
                    <a:pt x="1096" y="0"/>
                  </a:moveTo>
                  <a:cubicBezTo>
                    <a:pt x="1028" y="0"/>
                    <a:pt x="958" y="1"/>
                    <a:pt x="884" y="4"/>
                  </a:cubicBezTo>
                  <a:cubicBezTo>
                    <a:pt x="663" y="4"/>
                    <a:pt x="470" y="4"/>
                    <a:pt x="249" y="32"/>
                  </a:cubicBezTo>
                  <a:cubicBezTo>
                    <a:pt x="111" y="280"/>
                    <a:pt x="0" y="612"/>
                    <a:pt x="0" y="1026"/>
                  </a:cubicBezTo>
                  <a:cubicBezTo>
                    <a:pt x="0" y="1993"/>
                    <a:pt x="1160" y="2297"/>
                    <a:pt x="1160" y="2297"/>
                  </a:cubicBezTo>
                  <a:cubicBezTo>
                    <a:pt x="1160" y="2297"/>
                    <a:pt x="276" y="2656"/>
                    <a:pt x="249" y="3540"/>
                  </a:cubicBezTo>
                  <a:cubicBezTo>
                    <a:pt x="221" y="4423"/>
                    <a:pt x="497" y="13565"/>
                    <a:pt x="497" y="13731"/>
                  </a:cubicBezTo>
                  <a:cubicBezTo>
                    <a:pt x="497" y="13731"/>
                    <a:pt x="672" y="14706"/>
                    <a:pt x="879" y="14706"/>
                  </a:cubicBezTo>
                  <a:cubicBezTo>
                    <a:pt x="890" y="14706"/>
                    <a:pt x="901" y="14703"/>
                    <a:pt x="912" y="14698"/>
                  </a:cubicBezTo>
                  <a:cubicBezTo>
                    <a:pt x="1105" y="14560"/>
                    <a:pt x="1353" y="13676"/>
                    <a:pt x="1353" y="13676"/>
                  </a:cubicBezTo>
                  <a:cubicBezTo>
                    <a:pt x="1353" y="13676"/>
                    <a:pt x="1589" y="14664"/>
                    <a:pt x="1842" y="14664"/>
                  </a:cubicBezTo>
                  <a:cubicBezTo>
                    <a:pt x="1863" y="14664"/>
                    <a:pt x="1885" y="14657"/>
                    <a:pt x="1906" y="14642"/>
                  </a:cubicBezTo>
                  <a:cubicBezTo>
                    <a:pt x="2182" y="14421"/>
                    <a:pt x="2348" y="13731"/>
                    <a:pt x="2348" y="13731"/>
                  </a:cubicBezTo>
                  <a:cubicBezTo>
                    <a:pt x="2348" y="13731"/>
                    <a:pt x="2582" y="14551"/>
                    <a:pt x="2900" y="14551"/>
                  </a:cubicBezTo>
                  <a:cubicBezTo>
                    <a:pt x="2927" y="14551"/>
                    <a:pt x="2955" y="14545"/>
                    <a:pt x="2983" y="14532"/>
                  </a:cubicBezTo>
                  <a:cubicBezTo>
                    <a:pt x="3370" y="14394"/>
                    <a:pt x="2734" y="3374"/>
                    <a:pt x="1602" y="2214"/>
                  </a:cubicBezTo>
                  <a:cubicBezTo>
                    <a:pt x="2569" y="2214"/>
                    <a:pt x="2707" y="1634"/>
                    <a:pt x="2679" y="971"/>
                  </a:cubicBezTo>
                  <a:cubicBezTo>
                    <a:pt x="2627" y="473"/>
                    <a:pt x="2351" y="0"/>
                    <a:pt x="109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1"/>
            <p:cNvSpPr/>
            <p:nvPr/>
          </p:nvSpPr>
          <p:spPr>
            <a:xfrm>
              <a:off x="6950300" y="2265050"/>
              <a:ext cx="58725" cy="15225"/>
            </a:xfrm>
            <a:custGeom>
              <a:avLst/>
              <a:gdLst/>
              <a:ahLst/>
              <a:cxnLst/>
              <a:rect l="l" t="t" r="r" b="b"/>
              <a:pathLst>
                <a:path w="2349" h="609" extrusionOk="0">
                  <a:moveTo>
                    <a:pt x="332" y="1"/>
                  </a:moveTo>
                  <a:cubicBezTo>
                    <a:pt x="139" y="1"/>
                    <a:pt x="1" y="139"/>
                    <a:pt x="1" y="305"/>
                  </a:cubicBezTo>
                  <a:cubicBezTo>
                    <a:pt x="1" y="470"/>
                    <a:pt x="139" y="608"/>
                    <a:pt x="332" y="608"/>
                  </a:cubicBezTo>
                  <a:lnTo>
                    <a:pt x="2045" y="608"/>
                  </a:lnTo>
                  <a:cubicBezTo>
                    <a:pt x="2210" y="608"/>
                    <a:pt x="2349" y="470"/>
                    <a:pt x="2349" y="305"/>
                  </a:cubicBezTo>
                  <a:cubicBezTo>
                    <a:pt x="2349" y="139"/>
                    <a:pt x="2210" y="1"/>
                    <a:pt x="204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1"/>
            <p:cNvSpPr/>
            <p:nvPr/>
          </p:nvSpPr>
          <p:spPr>
            <a:xfrm>
              <a:off x="6756275" y="1419575"/>
              <a:ext cx="440550" cy="83900"/>
            </a:xfrm>
            <a:custGeom>
              <a:avLst/>
              <a:gdLst/>
              <a:ahLst/>
              <a:cxnLst/>
              <a:rect l="l" t="t" r="r" b="b"/>
              <a:pathLst>
                <a:path w="17622" h="3356" extrusionOk="0">
                  <a:moveTo>
                    <a:pt x="7653" y="1"/>
                  </a:moveTo>
                  <a:cubicBezTo>
                    <a:pt x="4125" y="1"/>
                    <a:pt x="858" y="143"/>
                    <a:pt x="526" y="539"/>
                  </a:cubicBezTo>
                  <a:cubicBezTo>
                    <a:pt x="305" y="787"/>
                    <a:pt x="167" y="1063"/>
                    <a:pt x="111" y="1339"/>
                  </a:cubicBezTo>
                  <a:cubicBezTo>
                    <a:pt x="1" y="1781"/>
                    <a:pt x="1" y="2251"/>
                    <a:pt x="111" y="2665"/>
                  </a:cubicBezTo>
                  <a:cubicBezTo>
                    <a:pt x="167" y="2941"/>
                    <a:pt x="277" y="3190"/>
                    <a:pt x="388" y="3356"/>
                  </a:cubicBezTo>
                  <a:lnTo>
                    <a:pt x="17512" y="3356"/>
                  </a:lnTo>
                  <a:cubicBezTo>
                    <a:pt x="17512" y="3356"/>
                    <a:pt x="17567" y="2997"/>
                    <a:pt x="17567" y="2527"/>
                  </a:cubicBezTo>
                  <a:cubicBezTo>
                    <a:pt x="17622" y="1726"/>
                    <a:pt x="17539" y="594"/>
                    <a:pt x="16821" y="400"/>
                  </a:cubicBezTo>
                  <a:cubicBezTo>
                    <a:pt x="16212" y="193"/>
                    <a:pt x="11756" y="1"/>
                    <a:pt x="765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1"/>
            <p:cNvSpPr/>
            <p:nvPr/>
          </p:nvSpPr>
          <p:spPr>
            <a:xfrm>
              <a:off x="6758350" y="1419575"/>
              <a:ext cx="438475" cy="83900"/>
            </a:xfrm>
            <a:custGeom>
              <a:avLst/>
              <a:gdLst/>
              <a:ahLst/>
              <a:cxnLst/>
              <a:rect l="l" t="t" r="r" b="b"/>
              <a:pathLst>
                <a:path w="17539" h="3356" extrusionOk="0">
                  <a:moveTo>
                    <a:pt x="7533" y="1"/>
                  </a:moveTo>
                  <a:cubicBezTo>
                    <a:pt x="4008" y="1"/>
                    <a:pt x="747" y="143"/>
                    <a:pt x="415" y="539"/>
                  </a:cubicBezTo>
                  <a:cubicBezTo>
                    <a:pt x="194" y="787"/>
                    <a:pt x="56" y="1063"/>
                    <a:pt x="1" y="1339"/>
                  </a:cubicBezTo>
                  <a:cubicBezTo>
                    <a:pt x="277" y="1091"/>
                    <a:pt x="608" y="870"/>
                    <a:pt x="774" y="815"/>
                  </a:cubicBezTo>
                  <a:cubicBezTo>
                    <a:pt x="941" y="759"/>
                    <a:pt x="3378" y="713"/>
                    <a:pt x="6272" y="713"/>
                  </a:cubicBezTo>
                  <a:cubicBezTo>
                    <a:pt x="10578" y="713"/>
                    <a:pt x="15894" y="816"/>
                    <a:pt x="16241" y="1146"/>
                  </a:cubicBezTo>
                  <a:cubicBezTo>
                    <a:pt x="16628" y="1533"/>
                    <a:pt x="16738" y="2665"/>
                    <a:pt x="16766" y="3356"/>
                  </a:cubicBezTo>
                  <a:lnTo>
                    <a:pt x="17429" y="3356"/>
                  </a:lnTo>
                  <a:cubicBezTo>
                    <a:pt x="17429" y="3356"/>
                    <a:pt x="17484" y="2997"/>
                    <a:pt x="17484" y="2527"/>
                  </a:cubicBezTo>
                  <a:cubicBezTo>
                    <a:pt x="17539" y="1726"/>
                    <a:pt x="17456" y="594"/>
                    <a:pt x="16710" y="400"/>
                  </a:cubicBezTo>
                  <a:cubicBezTo>
                    <a:pt x="16087" y="193"/>
                    <a:pt x="11632" y="1"/>
                    <a:pt x="753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1"/>
            <p:cNvSpPr/>
            <p:nvPr/>
          </p:nvSpPr>
          <p:spPr>
            <a:xfrm>
              <a:off x="6758350" y="1476725"/>
              <a:ext cx="437100" cy="26750"/>
            </a:xfrm>
            <a:custGeom>
              <a:avLst/>
              <a:gdLst/>
              <a:ahLst/>
              <a:cxnLst/>
              <a:rect l="l" t="t" r="r" b="b"/>
              <a:pathLst>
                <a:path w="17484" h="1070" extrusionOk="0">
                  <a:moveTo>
                    <a:pt x="10628" y="0"/>
                  </a:moveTo>
                  <a:cubicBezTo>
                    <a:pt x="9941" y="0"/>
                    <a:pt x="9215" y="6"/>
                    <a:pt x="8452" y="20"/>
                  </a:cubicBezTo>
                  <a:cubicBezTo>
                    <a:pt x="3867" y="75"/>
                    <a:pt x="1050" y="296"/>
                    <a:pt x="1" y="379"/>
                  </a:cubicBezTo>
                  <a:cubicBezTo>
                    <a:pt x="56" y="655"/>
                    <a:pt x="166" y="904"/>
                    <a:pt x="277" y="1070"/>
                  </a:cubicBezTo>
                  <a:lnTo>
                    <a:pt x="17429" y="1070"/>
                  </a:lnTo>
                  <a:cubicBezTo>
                    <a:pt x="17429" y="1070"/>
                    <a:pt x="17484" y="711"/>
                    <a:pt x="17484" y="241"/>
                  </a:cubicBezTo>
                  <a:cubicBezTo>
                    <a:pt x="16427" y="149"/>
                    <a:pt x="14015" y="0"/>
                    <a:pt x="10628"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1"/>
            <p:cNvSpPr/>
            <p:nvPr/>
          </p:nvSpPr>
          <p:spPr>
            <a:xfrm>
              <a:off x="6710700" y="1501925"/>
              <a:ext cx="531025" cy="82350"/>
            </a:xfrm>
            <a:custGeom>
              <a:avLst/>
              <a:gdLst/>
              <a:ahLst/>
              <a:cxnLst/>
              <a:rect l="l" t="t" r="r" b="b"/>
              <a:pathLst>
                <a:path w="21241" h="3294" extrusionOk="0">
                  <a:moveTo>
                    <a:pt x="18369" y="1"/>
                  </a:moveTo>
                  <a:cubicBezTo>
                    <a:pt x="14670" y="1"/>
                    <a:pt x="2211" y="62"/>
                    <a:pt x="2211" y="62"/>
                  </a:cubicBezTo>
                  <a:cubicBezTo>
                    <a:pt x="2211" y="62"/>
                    <a:pt x="1" y="1166"/>
                    <a:pt x="1" y="1636"/>
                  </a:cubicBezTo>
                  <a:cubicBezTo>
                    <a:pt x="1" y="1691"/>
                    <a:pt x="29" y="1774"/>
                    <a:pt x="56" y="1829"/>
                  </a:cubicBezTo>
                  <a:cubicBezTo>
                    <a:pt x="388" y="2354"/>
                    <a:pt x="1548" y="3100"/>
                    <a:pt x="1962" y="3293"/>
                  </a:cubicBezTo>
                  <a:lnTo>
                    <a:pt x="19721" y="3293"/>
                  </a:lnTo>
                  <a:cubicBezTo>
                    <a:pt x="19721" y="3293"/>
                    <a:pt x="20909" y="2271"/>
                    <a:pt x="21102" y="1829"/>
                  </a:cubicBezTo>
                  <a:lnTo>
                    <a:pt x="21130" y="1774"/>
                  </a:lnTo>
                  <a:cubicBezTo>
                    <a:pt x="21240" y="1360"/>
                    <a:pt x="19611" y="62"/>
                    <a:pt x="19390" y="6"/>
                  </a:cubicBezTo>
                  <a:cubicBezTo>
                    <a:pt x="19358" y="2"/>
                    <a:pt x="18985" y="1"/>
                    <a:pt x="18369"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1"/>
            <p:cNvSpPr/>
            <p:nvPr/>
          </p:nvSpPr>
          <p:spPr>
            <a:xfrm>
              <a:off x="6710700" y="1501925"/>
              <a:ext cx="531025" cy="45750"/>
            </a:xfrm>
            <a:custGeom>
              <a:avLst/>
              <a:gdLst/>
              <a:ahLst/>
              <a:cxnLst/>
              <a:rect l="l" t="t" r="r" b="b"/>
              <a:pathLst>
                <a:path w="21241" h="1830" extrusionOk="0">
                  <a:moveTo>
                    <a:pt x="18369" y="1"/>
                  </a:moveTo>
                  <a:cubicBezTo>
                    <a:pt x="14670" y="1"/>
                    <a:pt x="2211" y="62"/>
                    <a:pt x="2211" y="62"/>
                  </a:cubicBezTo>
                  <a:cubicBezTo>
                    <a:pt x="2211" y="62"/>
                    <a:pt x="1" y="1166"/>
                    <a:pt x="1" y="1636"/>
                  </a:cubicBezTo>
                  <a:cubicBezTo>
                    <a:pt x="1" y="1691"/>
                    <a:pt x="29" y="1774"/>
                    <a:pt x="56" y="1829"/>
                  </a:cubicBezTo>
                  <a:lnTo>
                    <a:pt x="21102" y="1829"/>
                  </a:lnTo>
                  <a:lnTo>
                    <a:pt x="21130" y="1774"/>
                  </a:lnTo>
                  <a:cubicBezTo>
                    <a:pt x="21240" y="1360"/>
                    <a:pt x="19611" y="62"/>
                    <a:pt x="19390" y="6"/>
                  </a:cubicBezTo>
                  <a:cubicBezTo>
                    <a:pt x="19358" y="2"/>
                    <a:pt x="18985" y="1"/>
                    <a:pt x="18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1"/>
            <p:cNvSpPr/>
            <p:nvPr/>
          </p:nvSpPr>
          <p:spPr>
            <a:xfrm>
              <a:off x="6763875" y="1967450"/>
              <a:ext cx="439875" cy="82950"/>
            </a:xfrm>
            <a:custGeom>
              <a:avLst/>
              <a:gdLst/>
              <a:ahLst/>
              <a:cxnLst/>
              <a:rect l="l" t="t" r="r" b="b"/>
              <a:pathLst>
                <a:path w="17595" h="3318" extrusionOk="0">
                  <a:moveTo>
                    <a:pt x="17594" y="1"/>
                  </a:moveTo>
                  <a:lnTo>
                    <a:pt x="17594" y="1"/>
                  </a:lnTo>
                  <a:cubicBezTo>
                    <a:pt x="17069" y="56"/>
                    <a:pt x="16628" y="194"/>
                    <a:pt x="16628" y="194"/>
                  </a:cubicBezTo>
                  <a:cubicBezTo>
                    <a:pt x="16628" y="194"/>
                    <a:pt x="16517" y="1686"/>
                    <a:pt x="16020" y="2155"/>
                  </a:cubicBezTo>
                  <a:cubicBezTo>
                    <a:pt x="15661" y="2535"/>
                    <a:pt x="9548" y="2738"/>
                    <a:pt x="5470" y="2738"/>
                  </a:cubicBezTo>
                  <a:cubicBezTo>
                    <a:pt x="4217" y="2738"/>
                    <a:pt x="3157" y="2719"/>
                    <a:pt x="2514" y="2680"/>
                  </a:cubicBezTo>
                  <a:cubicBezTo>
                    <a:pt x="1299" y="2569"/>
                    <a:pt x="498" y="2404"/>
                    <a:pt x="1" y="2238"/>
                  </a:cubicBezTo>
                  <a:lnTo>
                    <a:pt x="1" y="2238"/>
                  </a:lnTo>
                  <a:cubicBezTo>
                    <a:pt x="84" y="2321"/>
                    <a:pt x="139" y="2431"/>
                    <a:pt x="222" y="2514"/>
                  </a:cubicBezTo>
                  <a:cubicBezTo>
                    <a:pt x="900" y="3089"/>
                    <a:pt x="3480" y="3317"/>
                    <a:pt x="7959" y="3317"/>
                  </a:cubicBezTo>
                  <a:cubicBezTo>
                    <a:pt x="8218" y="3317"/>
                    <a:pt x="8484" y="3317"/>
                    <a:pt x="8756" y="3315"/>
                  </a:cubicBezTo>
                  <a:cubicBezTo>
                    <a:pt x="13728" y="3232"/>
                    <a:pt x="15688" y="3260"/>
                    <a:pt x="16683" y="2790"/>
                  </a:cubicBezTo>
                  <a:cubicBezTo>
                    <a:pt x="17263" y="2459"/>
                    <a:pt x="17484" y="1409"/>
                    <a:pt x="17539" y="581"/>
                  </a:cubicBezTo>
                  <a:cubicBezTo>
                    <a:pt x="17594" y="360"/>
                    <a:pt x="17594" y="167"/>
                    <a:pt x="17594"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1"/>
            <p:cNvSpPr/>
            <p:nvPr/>
          </p:nvSpPr>
          <p:spPr>
            <a:xfrm>
              <a:off x="6814975" y="1568350"/>
              <a:ext cx="326625" cy="325950"/>
            </a:xfrm>
            <a:custGeom>
              <a:avLst/>
              <a:gdLst/>
              <a:ahLst/>
              <a:cxnLst/>
              <a:rect l="l" t="t" r="r" b="b"/>
              <a:pathLst>
                <a:path w="13065" h="13038" extrusionOk="0">
                  <a:moveTo>
                    <a:pt x="6519" y="1"/>
                  </a:moveTo>
                  <a:cubicBezTo>
                    <a:pt x="2928" y="1"/>
                    <a:pt x="1" y="2929"/>
                    <a:pt x="1" y="6519"/>
                  </a:cubicBezTo>
                  <a:cubicBezTo>
                    <a:pt x="1" y="10137"/>
                    <a:pt x="2928" y="13037"/>
                    <a:pt x="6519" y="13037"/>
                  </a:cubicBezTo>
                  <a:cubicBezTo>
                    <a:pt x="10137" y="13037"/>
                    <a:pt x="13064" y="10137"/>
                    <a:pt x="13064" y="6519"/>
                  </a:cubicBezTo>
                  <a:cubicBezTo>
                    <a:pt x="13064" y="2929"/>
                    <a:pt x="10137" y="1"/>
                    <a:pt x="6519"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1"/>
            <p:cNvSpPr/>
            <p:nvPr/>
          </p:nvSpPr>
          <p:spPr>
            <a:xfrm>
              <a:off x="7013825" y="1734075"/>
              <a:ext cx="105000" cy="129825"/>
            </a:xfrm>
            <a:custGeom>
              <a:avLst/>
              <a:gdLst/>
              <a:ahLst/>
              <a:cxnLst/>
              <a:rect l="l" t="t" r="r" b="b"/>
              <a:pathLst>
                <a:path w="4200" h="5193" extrusionOk="0">
                  <a:moveTo>
                    <a:pt x="2293" y="0"/>
                  </a:moveTo>
                  <a:lnTo>
                    <a:pt x="2293" y="277"/>
                  </a:lnTo>
                  <a:lnTo>
                    <a:pt x="2266" y="415"/>
                  </a:lnTo>
                  <a:lnTo>
                    <a:pt x="2238" y="663"/>
                  </a:lnTo>
                  <a:lnTo>
                    <a:pt x="2155" y="912"/>
                  </a:lnTo>
                  <a:cubicBezTo>
                    <a:pt x="2155" y="967"/>
                    <a:pt x="2128" y="995"/>
                    <a:pt x="2128" y="995"/>
                  </a:cubicBezTo>
                  <a:lnTo>
                    <a:pt x="2100" y="1133"/>
                  </a:lnTo>
                  <a:cubicBezTo>
                    <a:pt x="1989" y="1464"/>
                    <a:pt x="1824" y="1768"/>
                    <a:pt x="1603" y="2072"/>
                  </a:cubicBezTo>
                  <a:lnTo>
                    <a:pt x="1548" y="2182"/>
                  </a:lnTo>
                  <a:lnTo>
                    <a:pt x="2818" y="3121"/>
                  </a:lnTo>
                  <a:lnTo>
                    <a:pt x="2680" y="3287"/>
                  </a:lnTo>
                  <a:cubicBezTo>
                    <a:pt x="2625" y="3398"/>
                    <a:pt x="2514" y="3453"/>
                    <a:pt x="2431" y="3563"/>
                  </a:cubicBezTo>
                  <a:lnTo>
                    <a:pt x="2293" y="3701"/>
                  </a:lnTo>
                  <a:cubicBezTo>
                    <a:pt x="2266" y="3729"/>
                    <a:pt x="2210" y="3757"/>
                    <a:pt x="2155" y="3840"/>
                  </a:cubicBezTo>
                  <a:cubicBezTo>
                    <a:pt x="2079" y="3890"/>
                    <a:pt x="2003" y="3987"/>
                    <a:pt x="1906" y="4067"/>
                  </a:cubicBezTo>
                  <a:lnTo>
                    <a:pt x="1906" y="4067"/>
                  </a:lnTo>
                  <a:lnTo>
                    <a:pt x="1879" y="4033"/>
                  </a:lnTo>
                  <a:cubicBezTo>
                    <a:pt x="1686" y="4171"/>
                    <a:pt x="1520" y="4364"/>
                    <a:pt x="1299" y="4447"/>
                  </a:cubicBezTo>
                  <a:lnTo>
                    <a:pt x="1133" y="4558"/>
                  </a:lnTo>
                  <a:cubicBezTo>
                    <a:pt x="1050" y="4585"/>
                    <a:pt x="1023" y="4641"/>
                    <a:pt x="995" y="4641"/>
                  </a:cubicBezTo>
                  <a:lnTo>
                    <a:pt x="774" y="4723"/>
                  </a:lnTo>
                  <a:lnTo>
                    <a:pt x="389" y="3616"/>
                  </a:lnTo>
                  <a:lnTo>
                    <a:pt x="389" y="3616"/>
                  </a:lnTo>
                  <a:cubicBezTo>
                    <a:pt x="805" y="3394"/>
                    <a:pt x="1215" y="3098"/>
                    <a:pt x="1554" y="2759"/>
                  </a:cubicBezTo>
                  <a:lnTo>
                    <a:pt x="1554" y="2759"/>
                  </a:lnTo>
                  <a:lnTo>
                    <a:pt x="2128" y="3287"/>
                  </a:lnTo>
                  <a:lnTo>
                    <a:pt x="2100" y="3315"/>
                  </a:lnTo>
                  <a:cubicBezTo>
                    <a:pt x="2072" y="3342"/>
                    <a:pt x="2017" y="3398"/>
                    <a:pt x="1962" y="3425"/>
                  </a:cubicBezTo>
                  <a:cubicBezTo>
                    <a:pt x="1851" y="3508"/>
                    <a:pt x="1796" y="3591"/>
                    <a:pt x="1686" y="3674"/>
                  </a:cubicBezTo>
                  <a:lnTo>
                    <a:pt x="1382" y="3895"/>
                  </a:lnTo>
                  <a:cubicBezTo>
                    <a:pt x="1327" y="3950"/>
                    <a:pt x="1299" y="3978"/>
                    <a:pt x="1244" y="4005"/>
                  </a:cubicBezTo>
                  <a:lnTo>
                    <a:pt x="1189" y="4033"/>
                  </a:lnTo>
                  <a:lnTo>
                    <a:pt x="1050" y="3840"/>
                  </a:lnTo>
                  <a:lnTo>
                    <a:pt x="1133" y="3812"/>
                  </a:lnTo>
                  <a:cubicBezTo>
                    <a:pt x="1189" y="3757"/>
                    <a:pt x="1271" y="3701"/>
                    <a:pt x="1327" y="3674"/>
                  </a:cubicBezTo>
                  <a:cubicBezTo>
                    <a:pt x="1409" y="3619"/>
                    <a:pt x="1465" y="3563"/>
                    <a:pt x="1548" y="3481"/>
                  </a:cubicBezTo>
                  <a:lnTo>
                    <a:pt x="1713" y="3315"/>
                  </a:lnTo>
                  <a:lnTo>
                    <a:pt x="1548" y="3066"/>
                  </a:lnTo>
                  <a:lnTo>
                    <a:pt x="1382" y="3260"/>
                  </a:lnTo>
                  <a:cubicBezTo>
                    <a:pt x="1309" y="3284"/>
                    <a:pt x="1279" y="3329"/>
                    <a:pt x="1217" y="3377"/>
                  </a:cubicBezTo>
                  <a:lnTo>
                    <a:pt x="1217" y="3377"/>
                  </a:lnTo>
                  <a:lnTo>
                    <a:pt x="1189" y="3342"/>
                  </a:lnTo>
                  <a:cubicBezTo>
                    <a:pt x="1133" y="3425"/>
                    <a:pt x="1050" y="3453"/>
                    <a:pt x="995" y="3481"/>
                  </a:cubicBezTo>
                  <a:lnTo>
                    <a:pt x="774" y="3619"/>
                  </a:lnTo>
                  <a:lnTo>
                    <a:pt x="636" y="3701"/>
                  </a:lnTo>
                  <a:lnTo>
                    <a:pt x="1050" y="4420"/>
                  </a:lnTo>
                  <a:lnTo>
                    <a:pt x="1327" y="4254"/>
                  </a:lnTo>
                  <a:cubicBezTo>
                    <a:pt x="1382" y="4226"/>
                    <a:pt x="1437" y="4171"/>
                    <a:pt x="1520" y="4143"/>
                  </a:cubicBezTo>
                  <a:lnTo>
                    <a:pt x="1824" y="3895"/>
                  </a:lnTo>
                  <a:cubicBezTo>
                    <a:pt x="1907" y="3840"/>
                    <a:pt x="2017" y="3729"/>
                    <a:pt x="2100" y="3674"/>
                  </a:cubicBezTo>
                  <a:cubicBezTo>
                    <a:pt x="2128" y="3619"/>
                    <a:pt x="2183" y="3591"/>
                    <a:pt x="2238" y="3536"/>
                  </a:cubicBezTo>
                  <a:lnTo>
                    <a:pt x="2376" y="3398"/>
                  </a:lnTo>
                  <a:lnTo>
                    <a:pt x="2459" y="3287"/>
                  </a:lnTo>
                  <a:lnTo>
                    <a:pt x="1437" y="2348"/>
                  </a:lnTo>
                  <a:lnTo>
                    <a:pt x="1327" y="2459"/>
                  </a:lnTo>
                  <a:cubicBezTo>
                    <a:pt x="995" y="2818"/>
                    <a:pt x="526" y="3149"/>
                    <a:pt x="56" y="3398"/>
                  </a:cubicBezTo>
                  <a:lnTo>
                    <a:pt x="1" y="3453"/>
                  </a:lnTo>
                  <a:lnTo>
                    <a:pt x="747" y="5193"/>
                  </a:lnTo>
                  <a:lnTo>
                    <a:pt x="1244" y="4944"/>
                  </a:lnTo>
                  <a:cubicBezTo>
                    <a:pt x="1299" y="4917"/>
                    <a:pt x="1382" y="4861"/>
                    <a:pt x="1409" y="4834"/>
                  </a:cubicBezTo>
                  <a:lnTo>
                    <a:pt x="1575" y="4723"/>
                  </a:lnTo>
                  <a:cubicBezTo>
                    <a:pt x="1824" y="4585"/>
                    <a:pt x="1989" y="4420"/>
                    <a:pt x="2210" y="4281"/>
                  </a:cubicBezTo>
                  <a:cubicBezTo>
                    <a:pt x="2293" y="4226"/>
                    <a:pt x="2404" y="4116"/>
                    <a:pt x="2487" y="4033"/>
                  </a:cubicBezTo>
                  <a:cubicBezTo>
                    <a:pt x="2514" y="4005"/>
                    <a:pt x="2569" y="3978"/>
                    <a:pt x="2597" y="3895"/>
                  </a:cubicBezTo>
                  <a:lnTo>
                    <a:pt x="2735" y="3757"/>
                  </a:lnTo>
                  <a:cubicBezTo>
                    <a:pt x="2818" y="3674"/>
                    <a:pt x="2929" y="3591"/>
                    <a:pt x="2984" y="3481"/>
                  </a:cubicBezTo>
                  <a:lnTo>
                    <a:pt x="3288" y="3066"/>
                  </a:lnTo>
                  <a:lnTo>
                    <a:pt x="1987" y="2123"/>
                  </a:lnTo>
                  <a:lnTo>
                    <a:pt x="1987" y="2123"/>
                  </a:lnTo>
                  <a:cubicBezTo>
                    <a:pt x="2164" y="1863"/>
                    <a:pt x="2304" y="1595"/>
                    <a:pt x="2423" y="1268"/>
                  </a:cubicBezTo>
                  <a:lnTo>
                    <a:pt x="2423" y="1268"/>
                  </a:lnTo>
                  <a:lnTo>
                    <a:pt x="2431" y="1271"/>
                  </a:lnTo>
                  <a:lnTo>
                    <a:pt x="2487" y="1133"/>
                  </a:lnTo>
                  <a:cubicBezTo>
                    <a:pt x="2514" y="1078"/>
                    <a:pt x="2514" y="1050"/>
                    <a:pt x="2514" y="995"/>
                  </a:cubicBezTo>
                  <a:lnTo>
                    <a:pt x="2569" y="719"/>
                  </a:lnTo>
                  <a:lnTo>
                    <a:pt x="2625" y="442"/>
                  </a:lnTo>
                  <a:lnTo>
                    <a:pt x="2650" y="314"/>
                  </a:lnTo>
                  <a:lnTo>
                    <a:pt x="2650" y="314"/>
                  </a:lnTo>
                  <a:lnTo>
                    <a:pt x="3944" y="405"/>
                  </a:lnTo>
                  <a:lnTo>
                    <a:pt x="3944" y="405"/>
                  </a:lnTo>
                  <a:cubicBezTo>
                    <a:pt x="3903" y="1035"/>
                    <a:pt x="3736" y="1700"/>
                    <a:pt x="3443" y="2269"/>
                  </a:cubicBezTo>
                  <a:lnTo>
                    <a:pt x="3443" y="2269"/>
                  </a:lnTo>
                  <a:lnTo>
                    <a:pt x="2763" y="1906"/>
                  </a:lnTo>
                  <a:lnTo>
                    <a:pt x="2818" y="1713"/>
                  </a:lnTo>
                  <a:lnTo>
                    <a:pt x="2929" y="1409"/>
                  </a:lnTo>
                  <a:cubicBezTo>
                    <a:pt x="2929" y="1381"/>
                    <a:pt x="2956" y="1299"/>
                    <a:pt x="2984" y="1243"/>
                  </a:cubicBezTo>
                  <a:lnTo>
                    <a:pt x="3039" y="1078"/>
                  </a:lnTo>
                  <a:lnTo>
                    <a:pt x="3067" y="884"/>
                  </a:lnTo>
                  <a:lnTo>
                    <a:pt x="3078" y="861"/>
                  </a:lnTo>
                  <a:lnTo>
                    <a:pt x="3078" y="861"/>
                  </a:lnTo>
                  <a:lnTo>
                    <a:pt x="3319" y="911"/>
                  </a:lnTo>
                  <a:lnTo>
                    <a:pt x="3319" y="911"/>
                  </a:lnTo>
                  <a:cubicBezTo>
                    <a:pt x="3305" y="946"/>
                    <a:pt x="3285" y="984"/>
                    <a:pt x="3260" y="1022"/>
                  </a:cubicBezTo>
                  <a:lnTo>
                    <a:pt x="3205" y="1299"/>
                  </a:lnTo>
                  <a:cubicBezTo>
                    <a:pt x="3181" y="1371"/>
                    <a:pt x="3135" y="1465"/>
                    <a:pt x="3106" y="1524"/>
                  </a:cubicBezTo>
                  <a:lnTo>
                    <a:pt x="3106" y="1524"/>
                  </a:lnTo>
                  <a:lnTo>
                    <a:pt x="3094" y="1520"/>
                  </a:lnTo>
                  <a:cubicBezTo>
                    <a:pt x="3067" y="1630"/>
                    <a:pt x="3039" y="1685"/>
                    <a:pt x="2984" y="1768"/>
                  </a:cubicBezTo>
                  <a:lnTo>
                    <a:pt x="3260" y="1851"/>
                  </a:lnTo>
                  <a:cubicBezTo>
                    <a:pt x="3315" y="1768"/>
                    <a:pt x="3343" y="1685"/>
                    <a:pt x="3370" y="1575"/>
                  </a:cubicBezTo>
                  <a:cubicBezTo>
                    <a:pt x="3398" y="1520"/>
                    <a:pt x="3453" y="1409"/>
                    <a:pt x="3481" y="1299"/>
                  </a:cubicBezTo>
                  <a:lnTo>
                    <a:pt x="3536" y="1022"/>
                  </a:lnTo>
                  <a:cubicBezTo>
                    <a:pt x="3591" y="967"/>
                    <a:pt x="3591" y="857"/>
                    <a:pt x="3619" y="746"/>
                  </a:cubicBezTo>
                  <a:lnTo>
                    <a:pt x="3619" y="608"/>
                  </a:lnTo>
                  <a:lnTo>
                    <a:pt x="2790" y="470"/>
                  </a:lnTo>
                  <a:lnTo>
                    <a:pt x="2763" y="719"/>
                  </a:lnTo>
                  <a:lnTo>
                    <a:pt x="2708" y="801"/>
                  </a:lnTo>
                  <a:lnTo>
                    <a:pt x="2680" y="967"/>
                  </a:lnTo>
                  <a:lnTo>
                    <a:pt x="2652" y="1133"/>
                  </a:lnTo>
                  <a:cubicBezTo>
                    <a:pt x="2652" y="1156"/>
                    <a:pt x="2633" y="1199"/>
                    <a:pt x="2627" y="1244"/>
                  </a:cubicBezTo>
                  <a:lnTo>
                    <a:pt x="2627" y="1244"/>
                  </a:lnTo>
                  <a:lnTo>
                    <a:pt x="2625" y="1243"/>
                  </a:lnTo>
                  <a:lnTo>
                    <a:pt x="2514" y="1547"/>
                  </a:lnTo>
                  <a:lnTo>
                    <a:pt x="2376" y="1879"/>
                  </a:lnTo>
                  <a:lnTo>
                    <a:pt x="2293" y="2017"/>
                  </a:lnTo>
                  <a:lnTo>
                    <a:pt x="3509" y="2652"/>
                  </a:lnTo>
                  <a:lnTo>
                    <a:pt x="3591" y="2514"/>
                  </a:lnTo>
                  <a:cubicBezTo>
                    <a:pt x="3950" y="1823"/>
                    <a:pt x="4171" y="1050"/>
                    <a:pt x="4199" y="277"/>
                  </a:cubicBezTo>
                  <a:lnTo>
                    <a:pt x="4199" y="139"/>
                  </a:lnTo>
                  <a:lnTo>
                    <a:pt x="22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1"/>
            <p:cNvSpPr/>
            <p:nvPr/>
          </p:nvSpPr>
          <p:spPr>
            <a:xfrm>
              <a:off x="6869525" y="1792775"/>
              <a:ext cx="145725" cy="83575"/>
            </a:xfrm>
            <a:custGeom>
              <a:avLst/>
              <a:gdLst/>
              <a:ahLst/>
              <a:cxnLst/>
              <a:rect l="l" t="t" r="r" b="b"/>
              <a:pathLst>
                <a:path w="5829" h="3343" extrusionOk="0">
                  <a:moveTo>
                    <a:pt x="1409" y="0"/>
                  </a:moveTo>
                  <a:lnTo>
                    <a:pt x="0" y="1271"/>
                  </a:lnTo>
                  <a:lnTo>
                    <a:pt x="83" y="1381"/>
                  </a:lnTo>
                  <a:cubicBezTo>
                    <a:pt x="774" y="2154"/>
                    <a:pt x="1685" y="2707"/>
                    <a:pt x="2652" y="3038"/>
                  </a:cubicBezTo>
                  <a:lnTo>
                    <a:pt x="2790" y="3066"/>
                  </a:lnTo>
                  <a:lnTo>
                    <a:pt x="3260" y="1547"/>
                  </a:lnTo>
                  <a:lnTo>
                    <a:pt x="3398" y="1602"/>
                  </a:lnTo>
                  <a:cubicBezTo>
                    <a:pt x="3453" y="1602"/>
                    <a:pt x="3480" y="1630"/>
                    <a:pt x="3536" y="1630"/>
                  </a:cubicBezTo>
                  <a:lnTo>
                    <a:pt x="3674" y="1657"/>
                  </a:lnTo>
                  <a:cubicBezTo>
                    <a:pt x="3757" y="1657"/>
                    <a:pt x="3867" y="1685"/>
                    <a:pt x="3950" y="1685"/>
                  </a:cubicBezTo>
                  <a:lnTo>
                    <a:pt x="4779" y="1685"/>
                  </a:lnTo>
                  <a:cubicBezTo>
                    <a:pt x="4926" y="1664"/>
                    <a:pt x="5058" y="1659"/>
                    <a:pt x="5198" y="1621"/>
                  </a:cubicBezTo>
                  <a:lnTo>
                    <a:pt x="5198" y="1621"/>
                  </a:lnTo>
                  <a:lnTo>
                    <a:pt x="5518" y="2901"/>
                  </a:lnTo>
                  <a:lnTo>
                    <a:pt x="5518" y="2901"/>
                  </a:lnTo>
                  <a:cubicBezTo>
                    <a:pt x="5141" y="2973"/>
                    <a:pt x="4728" y="3038"/>
                    <a:pt x="4337" y="3038"/>
                  </a:cubicBezTo>
                  <a:cubicBezTo>
                    <a:pt x="4074" y="3038"/>
                    <a:pt x="3811" y="3018"/>
                    <a:pt x="3567" y="2976"/>
                  </a:cubicBezTo>
                  <a:lnTo>
                    <a:pt x="3567" y="2976"/>
                  </a:lnTo>
                  <a:lnTo>
                    <a:pt x="3706" y="2201"/>
                  </a:lnTo>
                  <a:lnTo>
                    <a:pt x="3706" y="2201"/>
                  </a:lnTo>
                  <a:cubicBezTo>
                    <a:pt x="3898" y="2221"/>
                    <a:pt x="4090" y="2237"/>
                    <a:pt x="4281" y="2237"/>
                  </a:cubicBezTo>
                  <a:cubicBezTo>
                    <a:pt x="4436" y="2237"/>
                    <a:pt x="4608" y="2237"/>
                    <a:pt x="4770" y="2223"/>
                  </a:cubicBezTo>
                  <a:lnTo>
                    <a:pt x="4770" y="2223"/>
                  </a:lnTo>
                  <a:lnTo>
                    <a:pt x="4812" y="2507"/>
                  </a:lnTo>
                  <a:lnTo>
                    <a:pt x="4779" y="2513"/>
                  </a:lnTo>
                  <a:lnTo>
                    <a:pt x="3867" y="2513"/>
                  </a:lnTo>
                  <a:lnTo>
                    <a:pt x="3867" y="2817"/>
                  </a:lnTo>
                  <a:lnTo>
                    <a:pt x="4834" y="2817"/>
                  </a:lnTo>
                  <a:lnTo>
                    <a:pt x="4972" y="2790"/>
                  </a:lnTo>
                  <a:lnTo>
                    <a:pt x="5110" y="2762"/>
                  </a:lnTo>
                  <a:lnTo>
                    <a:pt x="5000" y="1933"/>
                  </a:lnTo>
                  <a:lnTo>
                    <a:pt x="4861" y="1933"/>
                  </a:lnTo>
                  <a:cubicBezTo>
                    <a:pt x="4640" y="1961"/>
                    <a:pt x="4447" y="1961"/>
                    <a:pt x="4281" y="1961"/>
                  </a:cubicBezTo>
                  <a:cubicBezTo>
                    <a:pt x="4033" y="1961"/>
                    <a:pt x="3812" y="1933"/>
                    <a:pt x="3591" y="1906"/>
                  </a:cubicBezTo>
                  <a:lnTo>
                    <a:pt x="3453" y="1851"/>
                  </a:lnTo>
                  <a:lnTo>
                    <a:pt x="3204" y="3232"/>
                  </a:lnTo>
                  <a:lnTo>
                    <a:pt x="3342" y="3287"/>
                  </a:lnTo>
                  <a:cubicBezTo>
                    <a:pt x="3646" y="3342"/>
                    <a:pt x="3950" y="3342"/>
                    <a:pt x="4309" y="3342"/>
                  </a:cubicBezTo>
                  <a:cubicBezTo>
                    <a:pt x="4751" y="3342"/>
                    <a:pt x="5248" y="3287"/>
                    <a:pt x="5690" y="3176"/>
                  </a:cubicBezTo>
                  <a:lnTo>
                    <a:pt x="5828" y="3149"/>
                  </a:lnTo>
                  <a:lnTo>
                    <a:pt x="5386" y="1271"/>
                  </a:lnTo>
                  <a:lnTo>
                    <a:pt x="5248" y="1298"/>
                  </a:lnTo>
                  <a:cubicBezTo>
                    <a:pt x="5110" y="1353"/>
                    <a:pt x="4917" y="1381"/>
                    <a:pt x="4723" y="1409"/>
                  </a:cubicBezTo>
                  <a:lnTo>
                    <a:pt x="3950" y="1409"/>
                  </a:lnTo>
                  <a:cubicBezTo>
                    <a:pt x="3895" y="1409"/>
                    <a:pt x="3784" y="1381"/>
                    <a:pt x="3674" y="1381"/>
                  </a:cubicBezTo>
                  <a:lnTo>
                    <a:pt x="3536" y="1353"/>
                  </a:lnTo>
                  <a:cubicBezTo>
                    <a:pt x="3508" y="1353"/>
                    <a:pt x="3480" y="1353"/>
                    <a:pt x="3453" y="1298"/>
                  </a:cubicBezTo>
                  <a:lnTo>
                    <a:pt x="3177" y="1243"/>
                  </a:lnTo>
                  <a:lnTo>
                    <a:pt x="3039" y="1215"/>
                  </a:lnTo>
                  <a:lnTo>
                    <a:pt x="2561" y="2722"/>
                  </a:lnTo>
                  <a:lnTo>
                    <a:pt x="2561" y="2722"/>
                  </a:lnTo>
                  <a:cubicBezTo>
                    <a:pt x="1717" y="2430"/>
                    <a:pt x="966" y="1955"/>
                    <a:pt x="372" y="1320"/>
                  </a:cubicBezTo>
                  <a:lnTo>
                    <a:pt x="372" y="1320"/>
                  </a:lnTo>
                  <a:lnTo>
                    <a:pt x="1331" y="429"/>
                  </a:lnTo>
                  <a:lnTo>
                    <a:pt x="1331" y="429"/>
                  </a:lnTo>
                  <a:cubicBezTo>
                    <a:pt x="1646" y="768"/>
                    <a:pt x="2033" y="1065"/>
                    <a:pt x="2444" y="1289"/>
                  </a:cubicBezTo>
                  <a:lnTo>
                    <a:pt x="2444" y="1289"/>
                  </a:lnTo>
                  <a:lnTo>
                    <a:pt x="2128" y="2001"/>
                  </a:lnTo>
                  <a:lnTo>
                    <a:pt x="2128" y="2001"/>
                  </a:lnTo>
                  <a:cubicBezTo>
                    <a:pt x="1782" y="1816"/>
                    <a:pt x="1457" y="1599"/>
                    <a:pt x="1181" y="1362"/>
                  </a:cubicBezTo>
                  <a:lnTo>
                    <a:pt x="1181" y="1362"/>
                  </a:lnTo>
                  <a:lnTo>
                    <a:pt x="1327" y="1179"/>
                  </a:lnTo>
                  <a:lnTo>
                    <a:pt x="1327" y="1179"/>
                  </a:lnTo>
                  <a:cubicBezTo>
                    <a:pt x="1539" y="1358"/>
                    <a:pt x="1811" y="1518"/>
                    <a:pt x="2044" y="1657"/>
                  </a:cubicBezTo>
                  <a:lnTo>
                    <a:pt x="2238" y="1381"/>
                  </a:lnTo>
                  <a:cubicBezTo>
                    <a:pt x="1961" y="1215"/>
                    <a:pt x="1685" y="1050"/>
                    <a:pt x="1437" y="829"/>
                  </a:cubicBezTo>
                  <a:lnTo>
                    <a:pt x="1354" y="718"/>
                  </a:lnTo>
                  <a:lnTo>
                    <a:pt x="801" y="1353"/>
                  </a:lnTo>
                  <a:lnTo>
                    <a:pt x="884" y="1464"/>
                  </a:lnTo>
                  <a:cubicBezTo>
                    <a:pt x="1271" y="1795"/>
                    <a:pt x="1713" y="2072"/>
                    <a:pt x="2210" y="2293"/>
                  </a:cubicBezTo>
                  <a:lnTo>
                    <a:pt x="2348" y="2348"/>
                  </a:lnTo>
                  <a:lnTo>
                    <a:pt x="2928" y="1105"/>
                  </a:lnTo>
                  <a:lnTo>
                    <a:pt x="2790" y="1050"/>
                  </a:lnTo>
                  <a:cubicBezTo>
                    <a:pt x="2320" y="829"/>
                    <a:pt x="1906" y="497"/>
                    <a:pt x="1520" y="111"/>
                  </a:cubicBezTo>
                  <a:lnTo>
                    <a:pt x="14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1"/>
            <p:cNvSpPr/>
            <p:nvPr/>
          </p:nvSpPr>
          <p:spPr>
            <a:xfrm>
              <a:off x="6835700" y="1656750"/>
              <a:ext cx="64925" cy="155375"/>
            </a:xfrm>
            <a:custGeom>
              <a:avLst/>
              <a:gdLst/>
              <a:ahLst/>
              <a:cxnLst/>
              <a:rect l="l" t="t" r="r" b="b"/>
              <a:pathLst>
                <a:path w="2597" h="6215" extrusionOk="0">
                  <a:moveTo>
                    <a:pt x="829" y="0"/>
                  </a:moveTo>
                  <a:lnTo>
                    <a:pt x="773" y="138"/>
                  </a:lnTo>
                  <a:cubicBezTo>
                    <a:pt x="718" y="166"/>
                    <a:pt x="691" y="221"/>
                    <a:pt x="663" y="304"/>
                  </a:cubicBezTo>
                  <a:lnTo>
                    <a:pt x="580" y="470"/>
                  </a:lnTo>
                  <a:cubicBezTo>
                    <a:pt x="552" y="580"/>
                    <a:pt x="497" y="691"/>
                    <a:pt x="414" y="829"/>
                  </a:cubicBezTo>
                  <a:cubicBezTo>
                    <a:pt x="359" y="1050"/>
                    <a:pt x="249" y="1298"/>
                    <a:pt x="166" y="1547"/>
                  </a:cubicBezTo>
                  <a:lnTo>
                    <a:pt x="138" y="1713"/>
                  </a:lnTo>
                  <a:cubicBezTo>
                    <a:pt x="138" y="1795"/>
                    <a:pt x="111" y="1851"/>
                    <a:pt x="111" y="1933"/>
                  </a:cubicBezTo>
                  <a:lnTo>
                    <a:pt x="28" y="2293"/>
                  </a:lnTo>
                  <a:cubicBezTo>
                    <a:pt x="0" y="2431"/>
                    <a:pt x="0" y="2569"/>
                    <a:pt x="0" y="2679"/>
                  </a:cubicBezTo>
                  <a:lnTo>
                    <a:pt x="0" y="2845"/>
                  </a:lnTo>
                  <a:lnTo>
                    <a:pt x="0" y="2983"/>
                  </a:lnTo>
                  <a:lnTo>
                    <a:pt x="0" y="3066"/>
                  </a:lnTo>
                  <a:lnTo>
                    <a:pt x="0" y="3204"/>
                  </a:lnTo>
                  <a:lnTo>
                    <a:pt x="1603" y="3204"/>
                  </a:lnTo>
                  <a:cubicBezTo>
                    <a:pt x="1604" y="3327"/>
                    <a:pt x="1610" y="3458"/>
                    <a:pt x="1630" y="3618"/>
                  </a:cubicBezTo>
                  <a:lnTo>
                    <a:pt x="1657" y="3756"/>
                  </a:lnTo>
                  <a:lnTo>
                    <a:pt x="1657" y="3812"/>
                  </a:lnTo>
                  <a:lnTo>
                    <a:pt x="1685" y="3894"/>
                  </a:lnTo>
                  <a:lnTo>
                    <a:pt x="1768" y="4171"/>
                  </a:lnTo>
                  <a:cubicBezTo>
                    <a:pt x="1866" y="4466"/>
                    <a:pt x="1986" y="4783"/>
                    <a:pt x="2148" y="5063"/>
                  </a:cubicBezTo>
                  <a:lnTo>
                    <a:pt x="2148" y="5063"/>
                  </a:lnTo>
                  <a:lnTo>
                    <a:pt x="1058" y="5753"/>
                  </a:lnTo>
                  <a:lnTo>
                    <a:pt x="1058" y="5753"/>
                  </a:lnTo>
                  <a:cubicBezTo>
                    <a:pt x="762" y="5222"/>
                    <a:pt x="531" y="4616"/>
                    <a:pt x="415" y="3984"/>
                  </a:cubicBezTo>
                  <a:lnTo>
                    <a:pt x="415" y="3984"/>
                  </a:lnTo>
                  <a:lnTo>
                    <a:pt x="1215" y="3867"/>
                  </a:lnTo>
                  <a:lnTo>
                    <a:pt x="1215" y="3894"/>
                  </a:lnTo>
                  <a:lnTo>
                    <a:pt x="1215" y="3950"/>
                  </a:lnTo>
                  <a:lnTo>
                    <a:pt x="1243" y="4060"/>
                  </a:lnTo>
                  <a:lnTo>
                    <a:pt x="1326" y="4364"/>
                  </a:lnTo>
                  <a:lnTo>
                    <a:pt x="1409" y="4695"/>
                  </a:lnTo>
                  <a:cubicBezTo>
                    <a:pt x="1409" y="4723"/>
                    <a:pt x="1464" y="4778"/>
                    <a:pt x="1492" y="4861"/>
                  </a:cubicBezTo>
                  <a:lnTo>
                    <a:pt x="1292" y="4953"/>
                  </a:lnTo>
                  <a:lnTo>
                    <a:pt x="1292" y="4953"/>
                  </a:lnTo>
                  <a:cubicBezTo>
                    <a:pt x="1274" y="4917"/>
                    <a:pt x="1255" y="4886"/>
                    <a:pt x="1243" y="4861"/>
                  </a:cubicBezTo>
                  <a:lnTo>
                    <a:pt x="1132" y="4613"/>
                  </a:lnTo>
                  <a:cubicBezTo>
                    <a:pt x="1077" y="4474"/>
                    <a:pt x="1050" y="4309"/>
                    <a:pt x="994" y="4088"/>
                  </a:cubicBezTo>
                  <a:lnTo>
                    <a:pt x="718" y="4171"/>
                  </a:lnTo>
                  <a:cubicBezTo>
                    <a:pt x="773" y="4336"/>
                    <a:pt x="801" y="4502"/>
                    <a:pt x="912" y="4723"/>
                  </a:cubicBezTo>
                  <a:lnTo>
                    <a:pt x="920" y="4718"/>
                  </a:lnTo>
                  <a:lnTo>
                    <a:pt x="920" y="4718"/>
                  </a:lnTo>
                  <a:lnTo>
                    <a:pt x="994" y="4916"/>
                  </a:lnTo>
                  <a:cubicBezTo>
                    <a:pt x="1050" y="5027"/>
                    <a:pt x="1077" y="5110"/>
                    <a:pt x="1105" y="5193"/>
                  </a:cubicBezTo>
                  <a:lnTo>
                    <a:pt x="1188" y="5331"/>
                  </a:lnTo>
                  <a:lnTo>
                    <a:pt x="1933" y="4972"/>
                  </a:lnTo>
                  <a:lnTo>
                    <a:pt x="1795" y="4695"/>
                  </a:lnTo>
                  <a:cubicBezTo>
                    <a:pt x="1795" y="4640"/>
                    <a:pt x="1768" y="4613"/>
                    <a:pt x="1740" y="4557"/>
                  </a:cubicBezTo>
                  <a:lnTo>
                    <a:pt x="1731" y="4561"/>
                  </a:lnTo>
                  <a:lnTo>
                    <a:pt x="1630" y="4281"/>
                  </a:lnTo>
                  <a:lnTo>
                    <a:pt x="1547" y="3950"/>
                  </a:lnTo>
                  <a:lnTo>
                    <a:pt x="1519" y="3894"/>
                  </a:lnTo>
                  <a:lnTo>
                    <a:pt x="1519" y="3812"/>
                  </a:lnTo>
                  <a:lnTo>
                    <a:pt x="1492" y="3646"/>
                  </a:lnTo>
                  <a:lnTo>
                    <a:pt x="1464" y="3508"/>
                  </a:lnTo>
                  <a:lnTo>
                    <a:pt x="83" y="3701"/>
                  </a:lnTo>
                  <a:lnTo>
                    <a:pt x="111" y="3839"/>
                  </a:lnTo>
                  <a:cubicBezTo>
                    <a:pt x="221" y="4640"/>
                    <a:pt x="497" y="5386"/>
                    <a:pt x="912" y="6076"/>
                  </a:cubicBezTo>
                  <a:lnTo>
                    <a:pt x="967" y="6214"/>
                  </a:lnTo>
                  <a:lnTo>
                    <a:pt x="2596" y="5193"/>
                  </a:lnTo>
                  <a:lnTo>
                    <a:pt x="2513" y="5054"/>
                  </a:lnTo>
                  <a:cubicBezTo>
                    <a:pt x="2348" y="4778"/>
                    <a:pt x="2210" y="4447"/>
                    <a:pt x="2099" y="4115"/>
                  </a:cubicBezTo>
                  <a:lnTo>
                    <a:pt x="2044" y="3839"/>
                  </a:lnTo>
                  <a:lnTo>
                    <a:pt x="2044" y="3784"/>
                  </a:lnTo>
                  <a:lnTo>
                    <a:pt x="2044" y="3701"/>
                  </a:lnTo>
                  <a:lnTo>
                    <a:pt x="2016" y="3563"/>
                  </a:lnTo>
                  <a:cubicBezTo>
                    <a:pt x="1961" y="3397"/>
                    <a:pt x="1961" y="3232"/>
                    <a:pt x="1961" y="3066"/>
                  </a:cubicBezTo>
                  <a:lnTo>
                    <a:pt x="1961" y="2928"/>
                  </a:lnTo>
                  <a:lnTo>
                    <a:pt x="387" y="2928"/>
                  </a:lnTo>
                  <a:lnTo>
                    <a:pt x="387" y="2734"/>
                  </a:lnTo>
                  <a:cubicBezTo>
                    <a:pt x="387" y="2596"/>
                    <a:pt x="387" y="2513"/>
                    <a:pt x="414" y="2403"/>
                  </a:cubicBezTo>
                  <a:lnTo>
                    <a:pt x="497" y="2016"/>
                  </a:lnTo>
                  <a:cubicBezTo>
                    <a:pt x="497" y="1989"/>
                    <a:pt x="525" y="1933"/>
                    <a:pt x="525" y="1851"/>
                  </a:cubicBezTo>
                  <a:lnTo>
                    <a:pt x="552" y="1685"/>
                  </a:lnTo>
                  <a:cubicBezTo>
                    <a:pt x="579" y="1444"/>
                    <a:pt x="684" y="1255"/>
                    <a:pt x="791" y="1018"/>
                  </a:cubicBezTo>
                  <a:lnTo>
                    <a:pt x="791" y="1018"/>
                  </a:lnTo>
                  <a:lnTo>
                    <a:pt x="801" y="1022"/>
                  </a:lnTo>
                  <a:cubicBezTo>
                    <a:pt x="829" y="912"/>
                    <a:pt x="912" y="829"/>
                    <a:pt x="939" y="691"/>
                  </a:cubicBezTo>
                  <a:lnTo>
                    <a:pt x="994" y="497"/>
                  </a:lnTo>
                  <a:cubicBezTo>
                    <a:pt x="997" y="496"/>
                    <a:pt x="999" y="495"/>
                    <a:pt x="1001" y="494"/>
                  </a:cubicBezTo>
                  <a:lnTo>
                    <a:pt x="1001" y="494"/>
                  </a:lnTo>
                  <a:lnTo>
                    <a:pt x="2139" y="1154"/>
                  </a:lnTo>
                  <a:lnTo>
                    <a:pt x="2139" y="1154"/>
                  </a:lnTo>
                  <a:cubicBezTo>
                    <a:pt x="1924" y="1567"/>
                    <a:pt x="1768" y="1998"/>
                    <a:pt x="1703" y="2449"/>
                  </a:cubicBezTo>
                  <a:lnTo>
                    <a:pt x="1703" y="2449"/>
                  </a:lnTo>
                  <a:lnTo>
                    <a:pt x="927" y="2388"/>
                  </a:lnTo>
                  <a:lnTo>
                    <a:pt x="927" y="2388"/>
                  </a:lnTo>
                  <a:cubicBezTo>
                    <a:pt x="980" y="1986"/>
                    <a:pt x="1071" y="1600"/>
                    <a:pt x="1215" y="1217"/>
                  </a:cubicBezTo>
                  <a:lnTo>
                    <a:pt x="1215" y="1217"/>
                  </a:lnTo>
                  <a:lnTo>
                    <a:pt x="1430" y="1306"/>
                  </a:lnTo>
                  <a:lnTo>
                    <a:pt x="1430" y="1306"/>
                  </a:lnTo>
                  <a:cubicBezTo>
                    <a:pt x="1412" y="1339"/>
                    <a:pt x="1394" y="1371"/>
                    <a:pt x="1381" y="1409"/>
                  </a:cubicBezTo>
                  <a:lnTo>
                    <a:pt x="1326" y="1630"/>
                  </a:lnTo>
                  <a:lnTo>
                    <a:pt x="1243" y="1878"/>
                  </a:lnTo>
                  <a:lnTo>
                    <a:pt x="1215" y="1989"/>
                  </a:lnTo>
                  <a:cubicBezTo>
                    <a:pt x="1215" y="2016"/>
                    <a:pt x="1188" y="2099"/>
                    <a:pt x="1188" y="2127"/>
                  </a:cubicBezTo>
                  <a:lnTo>
                    <a:pt x="1464" y="2154"/>
                  </a:lnTo>
                  <a:cubicBezTo>
                    <a:pt x="1464" y="2127"/>
                    <a:pt x="1464" y="2099"/>
                    <a:pt x="1492" y="2072"/>
                  </a:cubicBezTo>
                  <a:lnTo>
                    <a:pt x="1519" y="1961"/>
                  </a:lnTo>
                  <a:lnTo>
                    <a:pt x="1602" y="1713"/>
                  </a:lnTo>
                  <a:lnTo>
                    <a:pt x="1646" y="1513"/>
                  </a:lnTo>
                  <a:lnTo>
                    <a:pt x="1646" y="1513"/>
                  </a:lnTo>
                  <a:lnTo>
                    <a:pt x="1657" y="1519"/>
                  </a:lnTo>
                  <a:cubicBezTo>
                    <a:pt x="1685" y="1409"/>
                    <a:pt x="1740" y="1326"/>
                    <a:pt x="1740" y="1298"/>
                  </a:cubicBezTo>
                  <a:lnTo>
                    <a:pt x="1795" y="1160"/>
                  </a:lnTo>
                  <a:lnTo>
                    <a:pt x="994" y="829"/>
                  </a:lnTo>
                  <a:lnTo>
                    <a:pt x="939" y="967"/>
                  </a:lnTo>
                  <a:cubicBezTo>
                    <a:pt x="718" y="1436"/>
                    <a:pt x="580" y="1933"/>
                    <a:pt x="525" y="2431"/>
                  </a:cubicBezTo>
                  <a:lnTo>
                    <a:pt x="525" y="2569"/>
                  </a:lnTo>
                  <a:lnTo>
                    <a:pt x="1906" y="2707"/>
                  </a:lnTo>
                  <a:lnTo>
                    <a:pt x="1906" y="2569"/>
                  </a:lnTo>
                  <a:cubicBezTo>
                    <a:pt x="1961" y="2072"/>
                    <a:pt x="2154" y="1547"/>
                    <a:pt x="2375" y="1105"/>
                  </a:cubicBezTo>
                  <a:lnTo>
                    <a:pt x="2458" y="967"/>
                  </a:lnTo>
                  <a:lnTo>
                    <a:pt x="82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1"/>
            <p:cNvSpPr/>
            <p:nvPr/>
          </p:nvSpPr>
          <p:spPr>
            <a:xfrm>
              <a:off x="6866750" y="1587700"/>
              <a:ext cx="143650" cy="86325"/>
            </a:xfrm>
            <a:custGeom>
              <a:avLst/>
              <a:gdLst/>
              <a:ahLst/>
              <a:cxnLst/>
              <a:rect l="l" t="t" r="r" b="b"/>
              <a:pathLst>
                <a:path w="5746" h="3453" extrusionOk="0">
                  <a:moveTo>
                    <a:pt x="4089" y="0"/>
                  </a:moveTo>
                  <a:cubicBezTo>
                    <a:pt x="3812" y="0"/>
                    <a:pt x="3564" y="55"/>
                    <a:pt x="3315" y="83"/>
                  </a:cubicBezTo>
                  <a:cubicBezTo>
                    <a:pt x="3177" y="138"/>
                    <a:pt x="3039" y="166"/>
                    <a:pt x="2929" y="194"/>
                  </a:cubicBezTo>
                  <a:cubicBezTo>
                    <a:pt x="2846" y="221"/>
                    <a:pt x="2708" y="276"/>
                    <a:pt x="2570" y="304"/>
                  </a:cubicBezTo>
                  <a:lnTo>
                    <a:pt x="2431" y="359"/>
                  </a:lnTo>
                  <a:lnTo>
                    <a:pt x="2901" y="1878"/>
                  </a:lnTo>
                  <a:lnTo>
                    <a:pt x="2791" y="1934"/>
                  </a:lnTo>
                  <a:lnTo>
                    <a:pt x="2570" y="2016"/>
                  </a:lnTo>
                  <a:cubicBezTo>
                    <a:pt x="2514" y="2044"/>
                    <a:pt x="2487" y="2044"/>
                    <a:pt x="2431" y="2099"/>
                  </a:cubicBezTo>
                  <a:lnTo>
                    <a:pt x="2321" y="2155"/>
                  </a:lnTo>
                  <a:cubicBezTo>
                    <a:pt x="2238" y="2210"/>
                    <a:pt x="2183" y="2265"/>
                    <a:pt x="2072" y="2293"/>
                  </a:cubicBezTo>
                  <a:cubicBezTo>
                    <a:pt x="1934" y="2403"/>
                    <a:pt x="1796" y="2514"/>
                    <a:pt x="1631" y="2652"/>
                  </a:cubicBezTo>
                  <a:cubicBezTo>
                    <a:pt x="1529" y="2753"/>
                    <a:pt x="1428" y="2854"/>
                    <a:pt x="1337" y="2956"/>
                  </a:cubicBezTo>
                  <a:lnTo>
                    <a:pt x="1337" y="2956"/>
                  </a:lnTo>
                  <a:lnTo>
                    <a:pt x="360" y="2112"/>
                  </a:lnTo>
                  <a:lnTo>
                    <a:pt x="360" y="2112"/>
                  </a:lnTo>
                  <a:cubicBezTo>
                    <a:pt x="779" y="1647"/>
                    <a:pt x="1295" y="1230"/>
                    <a:pt x="1875" y="927"/>
                  </a:cubicBezTo>
                  <a:lnTo>
                    <a:pt x="1875" y="927"/>
                  </a:lnTo>
                  <a:lnTo>
                    <a:pt x="2225" y="1607"/>
                  </a:lnTo>
                  <a:lnTo>
                    <a:pt x="2225" y="1607"/>
                  </a:lnTo>
                  <a:cubicBezTo>
                    <a:pt x="1896" y="1772"/>
                    <a:pt x="1586" y="1974"/>
                    <a:pt x="1311" y="2229"/>
                  </a:cubicBezTo>
                  <a:lnTo>
                    <a:pt x="1311" y="2229"/>
                  </a:lnTo>
                  <a:lnTo>
                    <a:pt x="1126" y="2057"/>
                  </a:lnTo>
                  <a:lnTo>
                    <a:pt x="1126" y="2057"/>
                  </a:lnTo>
                  <a:cubicBezTo>
                    <a:pt x="1231" y="1963"/>
                    <a:pt x="1340" y="1885"/>
                    <a:pt x="1465" y="1823"/>
                  </a:cubicBezTo>
                  <a:lnTo>
                    <a:pt x="1741" y="1713"/>
                  </a:lnTo>
                  <a:lnTo>
                    <a:pt x="1962" y="1575"/>
                  </a:lnTo>
                  <a:lnTo>
                    <a:pt x="1796" y="1326"/>
                  </a:lnTo>
                  <a:lnTo>
                    <a:pt x="1548" y="1464"/>
                  </a:lnTo>
                  <a:lnTo>
                    <a:pt x="1364" y="1625"/>
                  </a:lnTo>
                  <a:lnTo>
                    <a:pt x="1354" y="1602"/>
                  </a:lnTo>
                  <a:cubicBezTo>
                    <a:pt x="1161" y="1713"/>
                    <a:pt x="1023" y="1851"/>
                    <a:pt x="885" y="1989"/>
                  </a:cubicBezTo>
                  <a:lnTo>
                    <a:pt x="802" y="2099"/>
                  </a:lnTo>
                  <a:lnTo>
                    <a:pt x="1382" y="2762"/>
                  </a:lnTo>
                  <a:lnTo>
                    <a:pt x="1492" y="2652"/>
                  </a:lnTo>
                  <a:cubicBezTo>
                    <a:pt x="1796" y="2348"/>
                    <a:pt x="2155" y="2099"/>
                    <a:pt x="2570" y="1934"/>
                  </a:cubicBezTo>
                  <a:lnTo>
                    <a:pt x="2708" y="1851"/>
                  </a:lnTo>
                  <a:lnTo>
                    <a:pt x="2072" y="608"/>
                  </a:lnTo>
                  <a:lnTo>
                    <a:pt x="1934" y="691"/>
                  </a:lnTo>
                  <a:cubicBezTo>
                    <a:pt x="1244" y="1022"/>
                    <a:pt x="581" y="1519"/>
                    <a:pt x="111" y="2127"/>
                  </a:cubicBezTo>
                  <a:lnTo>
                    <a:pt x="1" y="2237"/>
                  </a:lnTo>
                  <a:lnTo>
                    <a:pt x="1465" y="3453"/>
                  </a:lnTo>
                  <a:lnTo>
                    <a:pt x="1548" y="3342"/>
                  </a:lnTo>
                  <a:cubicBezTo>
                    <a:pt x="1686" y="3204"/>
                    <a:pt x="1796" y="3066"/>
                    <a:pt x="1907" y="2955"/>
                  </a:cubicBezTo>
                  <a:cubicBezTo>
                    <a:pt x="2014" y="2848"/>
                    <a:pt x="2147" y="2767"/>
                    <a:pt x="2307" y="2661"/>
                  </a:cubicBezTo>
                  <a:lnTo>
                    <a:pt x="2307" y="2661"/>
                  </a:lnTo>
                  <a:lnTo>
                    <a:pt x="2321" y="2679"/>
                  </a:lnTo>
                  <a:cubicBezTo>
                    <a:pt x="2376" y="2652"/>
                    <a:pt x="2459" y="2624"/>
                    <a:pt x="2514" y="2541"/>
                  </a:cubicBezTo>
                  <a:lnTo>
                    <a:pt x="2625" y="2486"/>
                  </a:lnTo>
                  <a:cubicBezTo>
                    <a:pt x="2652" y="2486"/>
                    <a:pt x="2708" y="2431"/>
                    <a:pt x="2735" y="2403"/>
                  </a:cubicBezTo>
                  <a:lnTo>
                    <a:pt x="2984" y="2293"/>
                  </a:lnTo>
                  <a:lnTo>
                    <a:pt x="3205" y="2210"/>
                  </a:lnTo>
                  <a:lnTo>
                    <a:pt x="3343" y="2155"/>
                  </a:lnTo>
                  <a:lnTo>
                    <a:pt x="2839" y="644"/>
                  </a:lnTo>
                  <a:lnTo>
                    <a:pt x="2839" y="644"/>
                  </a:lnTo>
                  <a:cubicBezTo>
                    <a:pt x="2907" y="617"/>
                    <a:pt x="2975" y="599"/>
                    <a:pt x="3067" y="580"/>
                  </a:cubicBezTo>
                  <a:cubicBezTo>
                    <a:pt x="3205" y="553"/>
                    <a:pt x="3315" y="497"/>
                    <a:pt x="3426" y="497"/>
                  </a:cubicBezTo>
                  <a:lnTo>
                    <a:pt x="4144" y="415"/>
                  </a:lnTo>
                  <a:lnTo>
                    <a:pt x="4448" y="415"/>
                  </a:lnTo>
                  <a:cubicBezTo>
                    <a:pt x="4786" y="415"/>
                    <a:pt x="5125" y="436"/>
                    <a:pt x="5463" y="478"/>
                  </a:cubicBezTo>
                  <a:lnTo>
                    <a:pt x="5463" y="478"/>
                  </a:lnTo>
                  <a:lnTo>
                    <a:pt x="5167" y="1754"/>
                  </a:lnTo>
                  <a:lnTo>
                    <a:pt x="5167" y="1754"/>
                  </a:lnTo>
                  <a:cubicBezTo>
                    <a:pt x="4930" y="1703"/>
                    <a:pt x="4671" y="1685"/>
                    <a:pt x="4448" y="1685"/>
                  </a:cubicBezTo>
                  <a:cubicBezTo>
                    <a:pt x="4227" y="1685"/>
                    <a:pt x="4007" y="1703"/>
                    <a:pt x="3786" y="1724"/>
                  </a:cubicBezTo>
                  <a:lnTo>
                    <a:pt x="3786" y="1724"/>
                  </a:lnTo>
                  <a:lnTo>
                    <a:pt x="3625" y="936"/>
                  </a:lnTo>
                  <a:lnTo>
                    <a:pt x="3625" y="936"/>
                  </a:lnTo>
                  <a:cubicBezTo>
                    <a:pt x="3929" y="877"/>
                    <a:pt x="4216" y="856"/>
                    <a:pt x="4503" y="856"/>
                  </a:cubicBezTo>
                  <a:cubicBezTo>
                    <a:pt x="4595" y="856"/>
                    <a:pt x="4698" y="856"/>
                    <a:pt x="4798" y="864"/>
                  </a:cubicBezTo>
                  <a:lnTo>
                    <a:pt x="4798" y="864"/>
                  </a:lnTo>
                  <a:lnTo>
                    <a:pt x="4779" y="1133"/>
                  </a:lnTo>
                  <a:lnTo>
                    <a:pt x="4144" y="1133"/>
                  </a:lnTo>
                  <a:cubicBezTo>
                    <a:pt x="4089" y="1133"/>
                    <a:pt x="3978" y="1133"/>
                    <a:pt x="3868" y="1160"/>
                  </a:cubicBezTo>
                  <a:lnTo>
                    <a:pt x="3951" y="1436"/>
                  </a:lnTo>
                  <a:cubicBezTo>
                    <a:pt x="4006" y="1436"/>
                    <a:pt x="4089" y="1436"/>
                    <a:pt x="4144" y="1409"/>
                  </a:cubicBezTo>
                  <a:lnTo>
                    <a:pt x="5000" y="1409"/>
                  </a:lnTo>
                  <a:lnTo>
                    <a:pt x="5083" y="580"/>
                  </a:lnTo>
                  <a:lnTo>
                    <a:pt x="4945" y="580"/>
                  </a:lnTo>
                  <a:cubicBezTo>
                    <a:pt x="4779" y="580"/>
                    <a:pt x="4641" y="553"/>
                    <a:pt x="4448" y="553"/>
                  </a:cubicBezTo>
                  <a:cubicBezTo>
                    <a:pt x="4116" y="553"/>
                    <a:pt x="3730" y="580"/>
                    <a:pt x="3398" y="635"/>
                  </a:cubicBezTo>
                  <a:lnTo>
                    <a:pt x="3260" y="691"/>
                  </a:lnTo>
                  <a:lnTo>
                    <a:pt x="3536" y="2016"/>
                  </a:lnTo>
                  <a:lnTo>
                    <a:pt x="3674" y="1989"/>
                  </a:lnTo>
                  <a:cubicBezTo>
                    <a:pt x="3895" y="1961"/>
                    <a:pt x="4171" y="1934"/>
                    <a:pt x="4420" y="1934"/>
                  </a:cubicBezTo>
                  <a:cubicBezTo>
                    <a:pt x="4696" y="1934"/>
                    <a:pt x="4972" y="1961"/>
                    <a:pt x="5221" y="1989"/>
                  </a:cubicBezTo>
                  <a:lnTo>
                    <a:pt x="5359" y="2016"/>
                  </a:lnTo>
                  <a:lnTo>
                    <a:pt x="5746" y="166"/>
                  </a:lnTo>
                  <a:lnTo>
                    <a:pt x="5608" y="138"/>
                  </a:lnTo>
                  <a:cubicBezTo>
                    <a:pt x="5221" y="55"/>
                    <a:pt x="4807" y="0"/>
                    <a:pt x="4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1"/>
            <p:cNvSpPr/>
            <p:nvPr/>
          </p:nvSpPr>
          <p:spPr>
            <a:xfrm>
              <a:off x="7011075" y="1602200"/>
              <a:ext cx="110500" cy="124300"/>
            </a:xfrm>
            <a:custGeom>
              <a:avLst/>
              <a:gdLst/>
              <a:ahLst/>
              <a:cxnLst/>
              <a:rect l="l" t="t" r="r" b="b"/>
              <a:pathLst>
                <a:path w="4420" h="4972" extrusionOk="0">
                  <a:moveTo>
                    <a:pt x="719" y="0"/>
                  </a:moveTo>
                  <a:lnTo>
                    <a:pt x="0" y="1768"/>
                  </a:lnTo>
                  <a:lnTo>
                    <a:pt x="139" y="1823"/>
                  </a:lnTo>
                  <a:cubicBezTo>
                    <a:pt x="442" y="1961"/>
                    <a:pt x="746" y="2127"/>
                    <a:pt x="1022" y="2348"/>
                  </a:cubicBezTo>
                  <a:lnTo>
                    <a:pt x="1133" y="2403"/>
                  </a:lnTo>
                  <a:lnTo>
                    <a:pt x="1243" y="2486"/>
                  </a:lnTo>
                  <a:cubicBezTo>
                    <a:pt x="1299" y="2541"/>
                    <a:pt x="1381" y="2624"/>
                    <a:pt x="1437" y="2652"/>
                  </a:cubicBezTo>
                  <a:cubicBezTo>
                    <a:pt x="1575" y="2790"/>
                    <a:pt x="1685" y="2928"/>
                    <a:pt x="1796" y="3038"/>
                  </a:cubicBezTo>
                  <a:lnTo>
                    <a:pt x="1879" y="3176"/>
                  </a:lnTo>
                  <a:lnTo>
                    <a:pt x="3183" y="2223"/>
                  </a:lnTo>
                  <a:lnTo>
                    <a:pt x="3183" y="2223"/>
                  </a:lnTo>
                  <a:cubicBezTo>
                    <a:pt x="3687" y="2940"/>
                    <a:pt x="4008" y="3804"/>
                    <a:pt x="4127" y="4631"/>
                  </a:cubicBezTo>
                  <a:lnTo>
                    <a:pt x="4127" y="4631"/>
                  </a:lnTo>
                  <a:lnTo>
                    <a:pt x="2799" y="4792"/>
                  </a:lnTo>
                  <a:lnTo>
                    <a:pt x="2799" y="4792"/>
                  </a:lnTo>
                  <a:cubicBezTo>
                    <a:pt x="2732" y="4333"/>
                    <a:pt x="2574" y="3877"/>
                    <a:pt x="2356" y="3438"/>
                  </a:cubicBezTo>
                  <a:lnTo>
                    <a:pt x="2356" y="3438"/>
                  </a:lnTo>
                  <a:lnTo>
                    <a:pt x="3038" y="3037"/>
                  </a:lnTo>
                  <a:lnTo>
                    <a:pt x="3038" y="3037"/>
                  </a:lnTo>
                  <a:lnTo>
                    <a:pt x="3039" y="3038"/>
                  </a:lnTo>
                  <a:lnTo>
                    <a:pt x="3094" y="3204"/>
                  </a:lnTo>
                  <a:lnTo>
                    <a:pt x="3177" y="3370"/>
                  </a:lnTo>
                  <a:cubicBezTo>
                    <a:pt x="3204" y="3425"/>
                    <a:pt x="3204" y="3480"/>
                    <a:pt x="3232" y="3563"/>
                  </a:cubicBezTo>
                  <a:lnTo>
                    <a:pt x="3244" y="3556"/>
                  </a:lnTo>
                  <a:lnTo>
                    <a:pt x="3244" y="3556"/>
                  </a:lnTo>
                  <a:cubicBezTo>
                    <a:pt x="3278" y="3672"/>
                    <a:pt x="3346" y="3770"/>
                    <a:pt x="3370" y="3867"/>
                  </a:cubicBezTo>
                  <a:lnTo>
                    <a:pt x="3453" y="4060"/>
                  </a:lnTo>
                  <a:lnTo>
                    <a:pt x="3205" y="4113"/>
                  </a:lnTo>
                  <a:lnTo>
                    <a:pt x="3205" y="4113"/>
                  </a:lnTo>
                  <a:cubicBezTo>
                    <a:pt x="3144" y="3829"/>
                    <a:pt x="3043" y="3548"/>
                    <a:pt x="2900" y="3287"/>
                  </a:cubicBezTo>
                  <a:lnTo>
                    <a:pt x="2652" y="3342"/>
                  </a:lnTo>
                  <a:cubicBezTo>
                    <a:pt x="2790" y="3618"/>
                    <a:pt x="2900" y="3922"/>
                    <a:pt x="2956" y="4254"/>
                  </a:cubicBezTo>
                  <a:lnTo>
                    <a:pt x="3011" y="4392"/>
                  </a:lnTo>
                  <a:lnTo>
                    <a:pt x="3840" y="4198"/>
                  </a:lnTo>
                  <a:lnTo>
                    <a:pt x="3701" y="3701"/>
                  </a:lnTo>
                  <a:cubicBezTo>
                    <a:pt x="3646" y="3563"/>
                    <a:pt x="3591" y="3453"/>
                    <a:pt x="3563" y="3315"/>
                  </a:cubicBezTo>
                  <a:cubicBezTo>
                    <a:pt x="3508" y="3232"/>
                    <a:pt x="3508" y="3204"/>
                    <a:pt x="3480" y="3149"/>
                  </a:cubicBezTo>
                  <a:lnTo>
                    <a:pt x="3398" y="2955"/>
                  </a:lnTo>
                  <a:lnTo>
                    <a:pt x="3342" y="2790"/>
                  </a:lnTo>
                  <a:lnTo>
                    <a:pt x="3315" y="2735"/>
                  </a:lnTo>
                  <a:lnTo>
                    <a:pt x="3232" y="2652"/>
                  </a:lnTo>
                  <a:lnTo>
                    <a:pt x="3177" y="2514"/>
                  </a:lnTo>
                  <a:lnTo>
                    <a:pt x="1961" y="3204"/>
                  </a:lnTo>
                  <a:lnTo>
                    <a:pt x="2017" y="3342"/>
                  </a:lnTo>
                  <a:cubicBezTo>
                    <a:pt x="2293" y="3784"/>
                    <a:pt x="2431" y="4309"/>
                    <a:pt x="2514" y="4834"/>
                  </a:cubicBezTo>
                  <a:lnTo>
                    <a:pt x="2514" y="4972"/>
                  </a:lnTo>
                  <a:lnTo>
                    <a:pt x="2752" y="4944"/>
                  </a:lnTo>
                  <a:lnTo>
                    <a:pt x="2818" y="4944"/>
                  </a:lnTo>
                  <a:cubicBezTo>
                    <a:pt x="2817" y="4942"/>
                    <a:pt x="2817" y="4939"/>
                    <a:pt x="2817" y="4937"/>
                  </a:cubicBezTo>
                  <a:lnTo>
                    <a:pt x="2817" y="4937"/>
                  </a:lnTo>
                  <a:lnTo>
                    <a:pt x="4420" y="4751"/>
                  </a:lnTo>
                  <a:lnTo>
                    <a:pt x="4364" y="4613"/>
                  </a:lnTo>
                  <a:cubicBezTo>
                    <a:pt x="4281" y="3618"/>
                    <a:pt x="3895" y="2624"/>
                    <a:pt x="3259" y="1795"/>
                  </a:cubicBezTo>
                  <a:lnTo>
                    <a:pt x="3177" y="1685"/>
                  </a:lnTo>
                  <a:lnTo>
                    <a:pt x="1875" y="2636"/>
                  </a:lnTo>
                  <a:lnTo>
                    <a:pt x="1875" y="2636"/>
                  </a:lnTo>
                  <a:cubicBezTo>
                    <a:pt x="1794" y="2537"/>
                    <a:pt x="1713" y="2450"/>
                    <a:pt x="1658" y="2375"/>
                  </a:cubicBezTo>
                  <a:cubicBezTo>
                    <a:pt x="1575" y="2320"/>
                    <a:pt x="1519" y="2237"/>
                    <a:pt x="1437" y="2210"/>
                  </a:cubicBezTo>
                  <a:lnTo>
                    <a:pt x="1326" y="2099"/>
                  </a:lnTo>
                  <a:lnTo>
                    <a:pt x="1243" y="2044"/>
                  </a:lnTo>
                  <a:lnTo>
                    <a:pt x="1229" y="2061"/>
                  </a:lnTo>
                  <a:lnTo>
                    <a:pt x="1229" y="2061"/>
                  </a:lnTo>
                  <a:cubicBezTo>
                    <a:pt x="941" y="1847"/>
                    <a:pt x="673" y="1694"/>
                    <a:pt x="389" y="1568"/>
                  </a:cubicBezTo>
                  <a:lnTo>
                    <a:pt x="389" y="1568"/>
                  </a:lnTo>
                  <a:lnTo>
                    <a:pt x="866" y="366"/>
                  </a:lnTo>
                  <a:lnTo>
                    <a:pt x="866" y="366"/>
                  </a:lnTo>
                  <a:cubicBezTo>
                    <a:pt x="1455" y="623"/>
                    <a:pt x="1982" y="984"/>
                    <a:pt x="2446" y="1449"/>
                  </a:cubicBezTo>
                  <a:lnTo>
                    <a:pt x="2446" y="1449"/>
                  </a:lnTo>
                  <a:lnTo>
                    <a:pt x="1891" y="2004"/>
                  </a:lnTo>
                  <a:lnTo>
                    <a:pt x="1891" y="2004"/>
                  </a:lnTo>
                  <a:cubicBezTo>
                    <a:pt x="1642" y="1769"/>
                    <a:pt x="1347" y="1539"/>
                    <a:pt x="1031" y="1353"/>
                  </a:cubicBezTo>
                  <a:lnTo>
                    <a:pt x="1031" y="1353"/>
                  </a:lnTo>
                  <a:lnTo>
                    <a:pt x="1133" y="1133"/>
                  </a:lnTo>
                  <a:lnTo>
                    <a:pt x="1243" y="1215"/>
                  </a:lnTo>
                  <a:cubicBezTo>
                    <a:pt x="1326" y="1271"/>
                    <a:pt x="1409" y="1298"/>
                    <a:pt x="1437" y="1354"/>
                  </a:cubicBezTo>
                  <a:lnTo>
                    <a:pt x="1658" y="1519"/>
                  </a:lnTo>
                  <a:lnTo>
                    <a:pt x="1740" y="1575"/>
                  </a:lnTo>
                  <a:lnTo>
                    <a:pt x="1851" y="1685"/>
                  </a:lnTo>
                  <a:lnTo>
                    <a:pt x="2072" y="1492"/>
                  </a:lnTo>
                  <a:lnTo>
                    <a:pt x="1961" y="1381"/>
                  </a:lnTo>
                  <a:lnTo>
                    <a:pt x="1851" y="1271"/>
                  </a:lnTo>
                  <a:lnTo>
                    <a:pt x="1658" y="1105"/>
                  </a:lnTo>
                  <a:cubicBezTo>
                    <a:pt x="1547" y="1022"/>
                    <a:pt x="1464" y="995"/>
                    <a:pt x="1409" y="939"/>
                  </a:cubicBezTo>
                  <a:lnTo>
                    <a:pt x="1160" y="801"/>
                  </a:lnTo>
                  <a:lnTo>
                    <a:pt x="1022" y="718"/>
                  </a:lnTo>
                  <a:lnTo>
                    <a:pt x="608" y="1492"/>
                  </a:lnTo>
                  <a:lnTo>
                    <a:pt x="746" y="1547"/>
                  </a:lnTo>
                  <a:cubicBezTo>
                    <a:pt x="1133" y="1768"/>
                    <a:pt x="1464" y="2044"/>
                    <a:pt x="1796" y="2348"/>
                  </a:cubicBezTo>
                  <a:lnTo>
                    <a:pt x="1879" y="2458"/>
                  </a:lnTo>
                  <a:lnTo>
                    <a:pt x="2900" y="1492"/>
                  </a:lnTo>
                  <a:lnTo>
                    <a:pt x="2790" y="1381"/>
                  </a:lnTo>
                  <a:cubicBezTo>
                    <a:pt x="2238" y="829"/>
                    <a:pt x="1575" y="387"/>
                    <a:pt x="857" y="55"/>
                  </a:cubicBezTo>
                  <a:lnTo>
                    <a:pt x="7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1"/>
            <p:cNvSpPr/>
            <p:nvPr/>
          </p:nvSpPr>
          <p:spPr>
            <a:xfrm>
              <a:off x="6908875" y="1662275"/>
              <a:ext cx="138125" cy="138100"/>
            </a:xfrm>
            <a:custGeom>
              <a:avLst/>
              <a:gdLst/>
              <a:ahLst/>
              <a:cxnLst/>
              <a:rect l="l" t="t" r="r" b="b"/>
              <a:pathLst>
                <a:path w="5525" h="5524" extrusionOk="0">
                  <a:moveTo>
                    <a:pt x="2763" y="0"/>
                  </a:moveTo>
                  <a:cubicBezTo>
                    <a:pt x="1244" y="0"/>
                    <a:pt x="1" y="1243"/>
                    <a:pt x="1" y="2762"/>
                  </a:cubicBezTo>
                  <a:cubicBezTo>
                    <a:pt x="1" y="4281"/>
                    <a:pt x="1244" y="5524"/>
                    <a:pt x="2763" y="5524"/>
                  </a:cubicBezTo>
                  <a:cubicBezTo>
                    <a:pt x="4282" y="5524"/>
                    <a:pt x="5525" y="4281"/>
                    <a:pt x="5525" y="2762"/>
                  </a:cubicBezTo>
                  <a:cubicBezTo>
                    <a:pt x="5525" y="1243"/>
                    <a:pt x="4282" y="0"/>
                    <a:pt x="276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1"/>
            <p:cNvSpPr/>
            <p:nvPr/>
          </p:nvSpPr>
          <p:spPr>
            <a:xfrm>
              <a:off x="6938575" y="2124525"/>
              <a:ext cx="81500" cy="73925"/>
            </a:xfrm>
            <a:custGeom>
              <a:avLst/>
              <a:gdLst/>
              <a:ahLst/>
              <a:cxnLst/>
              <a:rect l="l" t="t" r="r" b="b"/>
              <a:pathLst>
                <a:path w="3260" h="2957" extrusionOk="0">
                  <a:moveTo>
                    <a:pt x="1613" y="1"/>
                  </a:moveTo>
                  <a:cubicBezTo>
                    <a:pt x="940" y="1"/>
                    <a:pt x="335" y="463"/>
                    <a:pt x="194" y="1147"/>
                  </a:cubicBezTo>
                  <a:cubicBezTo>
                    <a:pt x="0" y="1948"/>
                    <a:pt x="498" y="2722"/>
                    <a:pt x="1298" y="2915"/>
                  </a:cubicBezTo>
                  <a:cubicBezTo>
                    <a:pt x="1415" y="2943"/>
                    <a:pt x="1532" y="2957"/>
                    <a:pt x="1646" y="2957"/>
                  </a:cubicBezTo>
                  <a:cubicBezTo>
                    <a:pt x="2313" y="2957"/>
                    <a:pt x="2901" y="2494"/>
                    <a:pt x="3066" y="1810"/>
                  </a:cubicBezTo>
                  <a:cubicBezTo>
                    <a:pt x="3259" y="1009"/>
                    <a:pt x="2762" y="208"/>
                    <a:pt x="1961" y="43"/>
                  </a:cubicBezTo>
                  <a:cubicBezTo>
                    <a:pt x="1844" y="14"/>
                    <a:pt x="1728" y="1"/>
                    <a:pt x="161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1"/>
            <p:cNvSpPr/>
            <p:nvPr/>
          </p:nvSpPr>
          <p:spPr>
            <a:xfrm>
              <a:off x="6956525" y="2138700"/>
              <a:ext cx="44900" cy="44900"/>
            </a:xfrm>
            <a:custGeom>
              <a:avLst/>
              <a:gdLst/>
              <a:ahLst/>
              <a:cxnLst/>
              <a:rect l="l" t="t" r="r" b="b"/>
              <a:pathLst>
                <a:path w="1796" h="1796" extrusionOk="0">
                  <a:moveTo>
                    <a:pt x="912" y="0"/>
                  </a:moveTo>
                  <a:cubicBezTo>
                    <a:pt x="415" y="0"/>
                    <a:pt x="0" y="415"/>
                    <a:pt x="0" y="912"/>
                  </a:cubicBezTo>
                  <a:cubicBezTo>
                    <a:pt x="0" y="1381"/>
                    <a:pt x="415" y="1796"/>
                    <a:pt x="912" y="1796"/>
                  </a:cubicBezTo>
                  <a:cubicBezTo>
                    <a:pt x="1381" y="1796"/>
                    <a:pt x="1796" y="1381"/>
                    <a:pt x="1796" y="912"/>
                  </a:cubicBezTo>
                  <a:cubicBezTo>
                    <a:pt x="1796" y="415"/>
                    <a:pt x="1381" y="0"/>
                    <a:pt x="912"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1"/>
            <p:cNvSpPr/>
            <p:nvPr/>
          </p:nvSpPr>
          <p:spPr>
            <a:xfrm>
              <a:off x="6957225" y="2073150"/>
              <a:ext cx="43525" cy="39975"/>
            </a:xfrm>
            <a:custGeom>
              <a:avLst/>
              <a:gdLst/>
              <a:ahLst/>
              <a:cxnLst/>
              <a:rect l="l" t="t" r="r" b="b"/>
              <a:pathLst>
                <a:path w="1741" h="1599" extrusionOk="0">
                  <a:moveTo>
                    <a:pt x="869" y="0"/>
                  </a:moveTo>
                  <a:cubicBezTo>
                    <a:pt x="511" y="0"/>
                    <a:pt x="203" y="235"/>
                    <a:pt x="111" y="606"/>
                  </a:cubicBezTo>
                  <a:cubicBezTo>
                    <a:pt x="0" y="1020"/>
                    <a:pt x="249" y="1462"/>
                    <a:pt x="663" y="1573"/>
                  </a:cubicBezTo>
                  <a:cubicBezTo>
                    <a:pt x="729" y="1590"/>
                    <a:pt x="796" y="1599"/>
                    <a:pt x="862" y="1599"/>
                  </a:cubicBezTo>
                  <a:cubicBezTo>
                    <a:pt x="1210" y="1599"/>
                    <a:pt x="1537" y="1364"/>
                    <a:pt x="1630" y="993"/>
                  </a:cubicBezTo>
                  <a:cubicBezTo>
                    <a:pt x="1740" y="579"/>
                    <a:pt x="1492" y="137"/>
                    <a:pt x="1077" y="26"/>
                  </a:cubicBezTo>
                  <a:cubicBezTo>
                    <a:pt x="1007" y="9"/>
                    <a:pt x="937" y="0"/>
                    <a:pt x="869"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1"/>
            <p:cNvSpPr/>
            <p:nvPr/>
          </p:nvSpPr>
          <p:spPr>
            <a:xfrm>
              <a:off x="6966875" y="2080700"/>
              <a:ext cx="24200" cy="24875"/>
            </a:xfrm>
            <a:custGeom>
              <a:avLst/>
              <a:gdLst/>
              <a:ahLst/>
              <a:cxnLst/>
              <a:rect l="l" t="t" r="r" b="b"/>
              <a:pathLst>
                <a:path w="968" h="995" extrusionOk="0">
                  <a:moveTo>
                    <a:pt x="498" y="0"/>
                  </a:moveTo>
                  <a:cubicBezTo>
                    <a:pt x="222" y="0"/>
                    <a:pt x="1" y="221"/>
                    <a:pt x="1" y="498"/>
                  </a:cubicBezTo>
                  <a:cubicBezTo>
                    <a:pt x="1" y="774"/>
                    <a:pt x="222" y="995"/>
                    <a:pt x="498" y="995"/>
                  </a:cubicBezTo>
                  <a:cubicBezTo>
                    <a:pt x="774" y="995"/>
                    <a:pt x="967" y="774"/>
                    <a:pt x="967" y="498"/>
                  </a:cubicBezTo>
                  <a:cubicBezTo>
                    <a:pt x="967" y="221"/>
                    <a:pt x="774" y="0"/>
                    <a:pt x="498"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61"/>
          <p:cNvGrpSpPr/>
          <p:nvPr/>
        </p:nvGrpSpPr>
        <p:grpSpPr>
          <a:xfrm rot="1866435">
            <a:off x="4900545" y="832166"/>
            <a:ext cx="515134" cy="491148"/>
            <a:chOff x="4209100" y="2676575"/>
            <a:chExt cx="952200" cy="907775"/>
          </a:xfrm>
        </p:grpSpPr>
        <p:sp>
          <p:nvSpPr>
            <p:cNvPr id="1589" name="Google Shape;1589;p61"/>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1"/>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1"/>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1"/>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1"/>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1"/>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61"/>
          <p:cNvGrpSpPr/>
          <p:nvPr/>
        </p:nvGrpSpPr>
        <p:grpSpPr>
          <a:xfrm rot="-2391944">
            <a:off x="938577" y="2694619"/>
            <a:ext cx="429610" cy="409578"/>
            <a:chOff x="4209100" y="2676575"/>
            <a:chExt cx="952200" cy="907775"/>
          </a:xfrm>
        </p:grpSpPr>
        <p:sp>
          <p:nvSpPr>
            <p:cNvPr id="1596" name="Google Shape;1596;p61"/>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1"/>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1"/>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1"/>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1"/>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1"/>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95"/>
        <p:cNvGrpSpPr/>
        <p:nvPr/>
      </p:nvGrpSpPr>
      <p:grpSpPr>
        <a:xfrm>
          <a:off x="0" y="0"/>
          <a:ext cx="0" cy="0"/>
          <a:chOff x="0" y="0"/>
          <a:chExt cx="0" cy="0"/>
        </a:xfrm>
      </p:grpSpPr>
      <p:sp>
        <p:nvSpPr>
          <p:cNvPr id="596" name="Google Shape;596;p44"/>
          <p:cNvSpPr txBox="1">
            <a:spLocks noGrp="1"/>
          </p:cNvSpPr>
          <p:nvPr>
            <p:ph type="title"/>
          </p:nvPr>
        </p:nvSpPr>
        <p:spPr>
          <a:xfrm>
            <a:off x="793650" y="1764925"/>
            <a:ext cx="2414100" cy="41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sp>
        <p:nvSpPr>
          <p:cNvPr id="597" name="Google Shape;597;p44"/>
          <p:cNvSpPr txBox="1">
            <a:spLocks noGrp="1"/>
          </p:cNvSpPr>
          <p:nvPr>
            <p:ph type="title" idx="2"/>
          </p:nvPr>
        </p:nvSpPr>
        <p:spPr>
          <a:xfrm>
            <a:off x="1460100" y="1292150"/>
            <a:ext cx="1081200" cy="41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98" name="Google Shape;598;p44"/>
          <p:cNvSpPr txBox="1">
            <a:spLocks noGrp="1"/>
          </p:cNvSpPr>
          <p:nvPr>
            <p:ph type="subTitle" idx="1"/>
          </p:nvPr>
        </p:nvSpPr>
        <p:spPr>
          <a:xfrm>
            <a:off x="794088" y="2130900"/>
            <a:ext cx="24123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599" name="Google Shape;599;p44"/>
          <p:cNvSpPr txBox="1">
            <a:spLocks noGrp="1"/>
          </p:cNvSpPr>
          <p:nvPr>
            <p:ph type="title" idx="3"/>
          </p:nvPr>
        </p:nvSpPr>
        <p:spPr>
          <a:xfrm>
            <a:off x="793650" y="3532000"/>
            <a:ext cx="2414100" cy="41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Calendar</a:t>
            </a:r>
            <a:endParaRPr/>
          </a:p>
        </p:txBody>
      </p:sp>
      <p:sp>
        <p:nvSpPr>
          <p:cNvPr id="600" name="Google Shape;600;p44"/>
          <p:cNvSpPr txBox="1">
            <a:spLocks noGrp="1"/>
          </p:cNvSpPr>
          <p:nvPr>
            <p:ph type="title" idx="4"/>
          </p:nvPr>
        </p:nvSpPr>
        <p:spPr>
          <a:xfrm>
            <a:off x="1461150" y="3059050"/>
            <a:ext cx="1079100" cy="41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601" name="Google Shape;601;p44"/>
          <p:cNvSpPr txBox="1">
            <a:spLocks noGrp="1"/>
          </p:cNvSpPr>
          <p:nvPr>
            <p:ph type="subTitle" idx="5"/>
          </p:nvPr>
        </p:nvSpPr>
        <p:spPr>
          <a:xfrm>
            <a:off x="793650" y="3897800"/>
            <a:ext cx="24141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02" name="Google Shape;602;p44"/>
          <p:cNvSpPr txBox="1">
            <a:spLocks noGrp="1"/>
          </p:cNvSpPr>
          <p:nvPr>
            <p:ph type="title" idx="6"/>
          </p:nvPr>
        </p:nvSpPr>
        <p:spPr>
          <a:xfrm>
            <a:off x="3364950" y="1765100"/>
            <a:ext cx="2414100" cy="41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Festival</a:t>
            </a:r>
            <a:endParaRPr/>
          </a:p>
        </p:txBody>
      </p:sp>
      <p:sp>
        <p:nvSpPr>
          <p:cNvPr id="603" name="Google Shape;603;p44"/>
          <p:cNvSpPr txBox="1">
            <a:spLocks noGrp="1"/>
          </p:cNvSpPr>
          <p:nvPr>
            <p:ph type="title" idx="7"/>
          </p:nvPr>
        </p:nvSpPr>
        <p:spPr>
          <a:xfrm>
            <a:off x="4032444" y="1292150"/>
            <a:ext cx="1079100" cy="41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604" name="Google Shape;604;p44"/>
          <p:cNvSpPr txBox="1">
            <a:spLocks noGrp="1"/>
          </p:cNvSpPr>
          <p:nvPr>
            <p:ph type="subTitle" idx="8"/>
          </p:nvPr>
        </p:nvSpPr>
        <p:spPr>
          <a:xfrm>
            <a:off x="3364494" y="2130900"/>
            <a:ext cx="24141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05" name="Google Shape;605;p44"/>
          <p:cNvSpPr txBox="1">
            <a:spLocks noGrp="1"/>
          </p:cNvSpPr>
          <p:nvPr>
            <p:ph type="title" idx="9"/>
          </p:nvPr>
        </p:nvSpPr>
        <p:spPr>
          <a:xfrm>
            <a:off x="3364950" y="3532000"/>
            <a:ext cx="2414100" cy="41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Activities</a:t>
            </a:r>
            <a:endParaRPr/>
          </a:p>
        </p:txBody>
      </p:sp>
      <p:sp>
        <p:nvSpPr>
          <p:cNvPr id="606" name="Google Shape;606;p44"/>
          <p:cNvSpPr txBox="1">
            <a:spLocks noGrp="1"/>
          </p:cNvSpPr>
          <p:nvPr>
            <p:ph type="title" idx="13"/>
          </p:nvPr>
        </p:nvSpPr>
        <p:spPr>
          <a:xfrm>
            <a:off x="4032444" y="3059050"/>
            <a:ext cx="1079100" cy="41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607" name="Google Shape;607;p44"/>
          <p:cNvSpPr txBox="1">
            <a:spLocks noGrp="1"/>
          </p:cNvSpPr>
          <p:nvPr>
            <p:ph type="subTitle" idx="14"/>
          </p:nvPr>
        </p:nvSpPr>
        <p:spPr>
          <a:xfrm>
            <a:off x="3364944" y="3897800"/>
            <a:ext cx="24141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08" name="Google Shape;608;p44"/>
          <p:cNvSpPr txBox="1">
            <a:spLocks noGrp="1"/>
          </p:cNvSpPr>
          <p:nvPr>
            <p:ph type="title" idx="15"/>
          </p:nvPr>
        </p:nvSpPr>
        <p:spPr>
          <a:xfrm>
            <a:off x="5936250" y="1765100"/>
            <a:ext cx="2414100" cy="41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Typical food</a:t>
            </a:r>
            <a:endParaRPr/>
          </a:p>
        </p:txBody>
      </p:sp>
      <p:sp>
        <p:nvSpPr>
          <p:cNvPr id="609" name="Google Shape;609;p44"/>
          <p:cNvSpPr txBox="1">
            <a:spLocks noGrp="1"/>
          </p:cNvSpPr>
          <p:nvPr>
            <p:ph type="title" idx="16"/>
          </p:nvPr>
        </p:nvSpPr>
        <p:spPr>
          <a:xfrm>
            <a:off x="6603750" y="1292150"/>
            <a:ext cx="1079100" cy="41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610" name="Google Shape;610;p44"/>
          <p:cNvSpPr txBox="1">
            <a:spLocks noGrp="1"/>
          </p:cNvSpPr>
          <p:nvPr>
            <p:ph type="subTitle" idx="17"/>
          </p:nvPr>
        </p:nvSpPr>
        <p:spPr>
          <a:xfrm>
            <a:off x="5935800" y="2130900"/>
            <a:ext cx="24141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11" name="Google Shape;611;p44"/>
          <p:cNvSpPr txBox="1">
            <a:spLocks noGrp="1"/>
          </p:cNvSpPr>
          <p:nvPr>
            <p:ph type="title" idx="18"/>
          </p:nvPr>
        </p:nvSpPr>
        <p:spPr>
          <a:xfrm>
            <a:off x="5936250" y="3532000"/>
            <a:ext cx="2414100" cy="41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Legends</a:t>
            </a:r>
            <a:endParaRPr/>
          </a:p>
        </p:txBody>
      </p:sp>
      <p:sp>
        <p:nvSpPr>
          <p:cNvPr id="612" name="Google Shape;612;p44"/>
          <p:cNvSpPr txBox="1">
            <a:spLocks noGrp="1"/>
          </p:cNvSpPr>
          <p:nvPr>
            <p:ph type="title" idx="19"/>
          </p:nvPr>
        </p:nvSpPr>
        <p:spPr>
          <a:xfrm>
            <a:off x="6603750" y="3059050"/>
            <a:ext cx="1079100" cy="41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613" name="Google Shape;613;p44"/>
          <p:cNvSpPr txBox="1">
            <a:spLocks noGrp="1"/>
          </p:cNvSpPr>
          <p:nvPr>
            <p:ph type="subTitle" idx="20"/>
          </p:nvPr>
        </p:nvSpPr>
        <p:spPr>
          <a:xfrm>
            <a:off x="5936250" y="3897800"/>
            <a:ext cx="24141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14" name="Google Shape;614;p44"/>
          <p:cNvSpPr txBox="1">
            <a:spLocks noGrp="1"/>
          </p:cNvSpPr>
          <p:nvPr>
            <p:ph type="title" idx="21"/>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05"/>
        <p:cNvGrpSpPr/>
        <p:nvPr/>
      </p:nvGrpSpPr>
      <p:grpSpPr>
        <a:xfrm>
          <a:off x="0" y="0"/>
          <a:ext cx="0" cy="0"/>
          <a:chOff x="0" y="0"/>
          <a:chExt cx="0" cy="0"/>
        </a:xfrm>
      </p:grpSpPr>
      <p:sp>
        <p:nvSpPr>
          <p:cNvPr id="1606" name="Google Shape;1606;p62"/>
          <p:cNvSpPr txBox="1">
            <a:spLocks noGrp="1"/>
          </p:cNvSpPr>
          <p:nvPr>
            <p:ph type="title"/>
          </p:nvPr>
        </p:nvSpPr>
        <p:spPr>
          <a:xfrm>
            <a:off x="713225" y="1154250"/>
            <a:ext cx="3453300" cy="1121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Show your best pictures</a:t>
            </a:r>
            <a:endParaRPr/>
          </a:p>
        </p:txBody>
      </p:sp>
      <p:sp>
        <p:nvSpPr>
          <p:cNvPr id="1607" name="Google Shape;1607;p62"/>
          <p:cNvSpPr txBox="1">
            <a:spLocks noGrp="1"/>
          </p:cNvSpPr>
          <p:nvPr>
            <p:ph type="subTitle" idx="1"/>
          </p:nvPr>
        </p:nvSpPr>
        <p:spPr>
          <a:xfrm>
            <a:off x="713225" y="2275950"/>
            <a:ext cx="3453300" cy="17133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Venus has a beautiful name and is the second planet from the Sun. It’s terribly hot, even hotter than Mercury, and its atmosphere is extremely poisonous. It’s the second-brightest natural object in the night sky after the Moon</a:t>
            </a:r>
            <a:endParaRPr/>
          </a:p>
        </p:txBody>
      </p:sp>
      <p:pic>
        <p:nvPicPr>
          <p:cNvPr id="1608" name="Google Shape;1608;p62"/>
          <p:cNvPicPr preferRelativeResize="0"/>
          <p:nvPr/>
        </p:nvPicPr>
        <p:blipFill rotWithShape="1">
          <a:blip r:embed="rId3">
            <a:alphaModFix/>
          </a:blip>
          <a:srcRect l="16166" t="5765" r="36002" b="11398"/>
          <a:stretch/>
        </p:blipFill>
        <p:spPr>
          <a:xfrm>
            <a:off x="4514851" y="796128"/>
            <a:ext cx="3782400" cy="3684600"/>
          </a:xfrm>
          <a:prstGeom prst="ellipse">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12"/>
        <p:cNvGrpSpPr/>
        <p:nvPr/>
      </p:nvGrpSpPr>
      <p:grpSpPr>
        <a:xfrm>
          <a:off x="0" y="0"/>
          <a:ext cx="0" cy="0"/>
          <a:chOff x="0" y="0"/>
          <a:chExt cx="0" cy="0"/>
        </a:xfrm>
      </p:grpSpPr>
      <p:sp>
        <p:nvSpPr>
          <p:cNvPr id="1613" name="Google Shape;1613;p63"/>
          <p:cNvSpPr/>
          <p:nvPr/>
        </p:nvSpPr>
        <p:spPr>
          <a:xfrm flipH="1">
            <a:off x="3494851" y="1551000"/>
            <a:ext cx="2584257" cy="893532"/>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4" name="Google Shape;1614;p63"/>
          <p:cNvGrpSpPr/>
          <p:nvPr/>
        </p:nvGrpSpPr>
        <p:grpSpPr>
          <a:xfrm>
            <a:off x="4554702" y="852785"/>
            <a:ext cx="1351896" cy="1370821"/>
            <a:chOff x="3245850" y="1107850"/>
            <a:chExt cx="569675" cy="577650"/>
          </a:xfrm>
        </p:grpSpPr>
        <p:sp>
          <p:nvSpPr>
            <p:cNvPr id="1615" name="Google Shape;1615;p6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9" name="Google Shape;1619;p63"/>
          <p:cNvSpPr txBox="1">
            <a:spLocks noGrp="1"/>
          </p:cNvSpPr>
          <p:nvPr>
            <p:ph type="subTitle" idx="1"/>
          </p:nvPr>
        </p:nvSpPr>
        <p:spPr>
          <a:xfrm>
            <a:off x="713225" y="2346650"/>
            <a:ext cx="2875800" cy="11055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You can replace the image on the screen with your own work. Just right-click on it and select “Replace image”</a:t>
            </a:r>
            <a:endParaRPr/>
          </a:p>
        </p:txBody>
      </p:sp>
      <p:sp>
        <p:nvSpPr>
          <p:cNvPr id="1620" name="Google Shape;1620;p63"/>
          <p:cNvSpPr txBox="1">
            <a:spLocks noGrp="1"/>
          </p:cNvSpPr>
          <p:nvPr>
            <p:ph type="title"/>
          </p:nvPr>
        </p:nvSpPr>
        <p:spPr>
          <a:xfrm>
            <a:off x="713225" y="1358925"/>
            <a:ext cx="2875800" cy="98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Phone mockup</a:t>
            </a:r>
            <a:endParaRPr/>
          </a:p>
        </p:txBody>
      </p:sp>
      <p:pic>
        <p:nvPicPr>
          <p:cNvPr id="1621" name="Google Shape;1621;p63"/>
          <p:cNvPicPr preferRelativeResize="0"/>
          <p:nvPr/>
        </p:nvPicPr>
        <p:blipFill rotWithShape="1">
          <a:blip r:embed="rId3">
            <a:alphaModFix/>
          </a:blip>
          <a:srcRect l="1728" r="1718"/>
          <a:stretch/>
        </p:blipFill>
        <p:spPr>
          <a:xfrm>
            <a:off x="5462218" y="1375632"/>
            <a:ext cx="1686124" cy="2802538"/>
          </a:xfrm>
          <a:prstGeom prst="rect">
            <a:avLst/>
          </a:prstGeom>
          <a:noFill/>
          <a:ln>
            <a:noFill/>
          </a:ln>
        </p:spPr>
      </p:pic>
      <p:sp>
        <p:nvSpPr>
          <p:cNvPr id="1622" name="Google Shape;1622;p63"/>
          <p:cNvSpPr/>
          <p:nvPr/>
        </p:nvSpPr>
        <p:spPr>
          <a:xfrm>
            <a:off x="5398025" y="1002601"/>
            <a:ext cx="1794517" cy="3548452"/>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3"/>
          <p:cNvSpPr/>
          <p:nvPr/>
        </p:nvSpPr>
        <p:spPr>
          <a:xfrm>
            <a:off x="6484792" y="3931951"/>
            <a:ext cx="1945976" cy="667471"/>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4" name="Google Shape;1624;p63"/>
          <p:cNvGrpSpPr/>
          <p:nvPr/>
        </p:nvGrpSpPr>
        <p:grpSpPr>
          <a:xfrm>
            <a:off x="7658236" y="175155"/>
            <a:ext cx="633364" cy="1645904"/>
            <a:chOff x="1791800" y="2011738"/>
            <a:chExt cx="312125" cy="811150"/>
          </a:xfrm>
        </p:grpSpPr>
        <p:sp>
          <p:nvSpPr>
            <p:cNvPr id="1625" name="Google Shape;1625;p63"/>
            <p:cNvSpPr/>
            <p:nvPr/>
          </p:nvSpPr>
          <p:spPr>
            <a:xfrm>
              <a:off x="1940275" y="2011738"/>
              <a:ext cx="15200" cy="724700"/>
            </a:xfrm>
            <a:custGeom>
              <a:avLst/>
              <a:gdLst/>
              <a:ahLst/>
              <a:cxnLst/>
              <a:rect l="l" t="t" r="r" b="b"/>
              <a:pathLst>
                <a:path w="608" h="28988" extrusionOk="0">
                  <a:moveTo>
                    <a:pt x="337" y="0"/>
                  </a:moveTo>
                  <a:cubicBezTo>
                    <a:pt x="227" y="0"/>
                    <a:pt x="111" y="64"/>
                    <a:pt x="111" y="167"/>
                  </a:cubicBezTo>
                  <a:cubicBezTo>
                    <a:pt x="83" y="2045"/>
                    <a:pt x="83" y="3895"/>
                    <a:pt x="83" y="5746"/>
                  </a:cubicBezTo>
                  <a:cubicBezTo>
                    <a:pt x="83" y="7624"/>
                    <a:pt x="83" y="9502"/>
                    <a:pt x="55" y="11352"/>
                  </a:cubicBezTo>
                  <a:cubicBezTo>
                    <a:pt x="0" y="15081"/>
                    <a:pt x="55" y="18837"/>
                    <a:pt x="55" y="22566"/>
                  </a:cubicBezTo>
                  <a:lnTo>
                    <a:pt x="55" y="25714"/>
                  </a:lnTo>
                  <a:lnTo>
                    <a:pt x="55" y="27261"/>
                  </a:lnTo>
                  <a:cubicBezTo>
                    <a:pt x="55" y="27786"/>
                    <a:pt x="55" y="28338"/>
                    <a:pt x="83" y="28863"/>
                  </a:cubicBezTo>
                  <a:cubicBezTo>
                    <a:pt x="97" y="28946"/>
                    <a:pt x="166" y="28987"/>
                    <a:pt x="235" y="28987"/>
                  </a:cubicBezTo>
                  <a:cubicBezTo>
                    <a:pt x="304" y="28987"/>
                    <a:pt x="373" y="28946"/>
                    <a:pt x="387" y="28863"/>
                  </a:cubicBezTo>
                  <a:cubicBezTo>
                    <a:pt x="470" y="28366"/>
                    <a:pt x="470" y="27896"/>
                    <a:pt x="470" y="27427"/>
                  </a:cubicBezTo>
                  <a:lnTo>
                    <a:pt x="470" y="26046"/>
                  </a:lnTo>
                  <a:lnTo>
                    <a:pt x="470" y="23256"/>
                  </a:lnTo>
                  <a:cubicBezTo>
                    <a:pt x="470" y="21406"/>
                    <a:pt x="497" y="19583"/>
                    <a:pt x="497" y="17705"/>
                  </a:cubicBezTo>
                  <a:lnTo>
                    <a:pt x="497" y="6547"/>
                  </a:lnTo>
                  <a:cubicBezTo>
                    <a:pt x="553" y="4448"/>
                    <a:pt x="608" y="2293"/>
                    <a:pt x="525" y="167"/>
                  </a:cubicBezTo>
                  <a:cubicBezTo>
                    <a:pt x="525" y="50"/>
                    <a:pt x="434" y="0"/>
                    <a:pt x="33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3"/>
            <p:cNvSpPr/>
            <p:nvPr/>
          </p:nvSpPr>
          <p:spPr>
            <a:xfrm>
              <a:off x="1857400" y="2113038"/>
              <a:ext cx="176100" cy="41675"/>
            </a:xfrm>
            <a:custGeom>
              <a:avLst/>
              <a:gdLst/>
              <a:ahLst/>
              <a:cxnLst/>
              <a:rect l="l" t="t" r="r" b="b"/>
              <a:pathLst>
                <a:path w="7044" h="1667" extrusionOk="0">
                  <a:moveTo>
                    <a:pt x="3575" y="0"/>
                  </a:moveTo>
                  <a:cubicBezTo>
                    <a:pt x="3022" y="0"/>
                    <a:pt x="2873" y="865"/>
                    <a:pt x="2873" y="865"/>
                  </a:cubicBezTo>
                  <a:cubicBezTo>
                    <a:pt x="2873" y="865"/>
                    <a:pt x="2636" y="105"/>
                    <a:pt x="2160" y="105"/>
                  </a:cubicBezTo>
                  <a:cubicBezTo>
                    <a:pt x="2123" y="105"/>
                    <a:pt x="2085" y="109"/>
                    <a:pt x="2045" y="119"/>
                  </a:cubicBezTo>
                  <a:cubicBezTo>
                    <a:pt x="1492" y="258"/>
                    <a:pt x="1520" y="976"/>
                    <a:pt x="1520" y="976"/>
                  </a:cubicBezTo>
                  <a:cubicBezTo>
                    <a:pt x="1520" y="976"/>
                    <a:pt x="1231" y="340"/>
                    <a:pt x="813" y="340"/>
                  </a:cubicBezTo>
                  <a:cubicBezTo>
                    <a:pt x="731" y="340"/>
                    <a:pt x="644" y="364"/>
                    <a:pt x="553" y="423"/>
                  </a:cubicBezTo>
                  <a:cubicBezTo>
                    <a:pt x="1" y="782"/>
                    <a:pt x="608" y="1611"/>
                    <a:pt x="636" y="1666"/>
                  </a:cubicBezTo>
                  <a:lnTo>
                    <a:pt x="6685" y="1639"/>
                  </a:lnTo>
                  <a:cubicBezTo>
                    <a:pt x="6685" y="1639"/>
                    <a:pt x="7044" y="534"/>
                    <a:pt x="6491" y="396"/>
                  </a:cubicBezTo>
                  <a:cubicBezTo>
                    <a:pt x="6449" y="387"/>
                    <a:pt x="6408" y="383"/>
                    <a:pt x="6368" y="383"/>
                  </a:cubicBezTo>
                  <a:cubicBezTo>
                    <a:pt x="5894" y="383"/>
                    <a:pt x="5635" y="948"/>
                    <a:pt x="5635" y="948"/>
                  </a:cubicBezTo>
                  <a:cubicBezTo>
                    <a:pt x="5635" y="948"/>
                    <a:pt x="5742" y="119"/>
                    <a:pt x="5219" y="119"/>
                  </a:cubicBezTo>
                  <a:cubicBezTo>
                    <a:pt x="5211" y="119"/>
                    <a:pt x="5202" y="119"/>
                    <a:pt x="5193" y="119"/>
                  </a:cubicBezTo>
                  <a:cubicBezTo>
                    <a:pt x="4641" y="119"/>
                    <a:pt x="4420" y="976"/>
                    <a:pt x="4420" y="976"/>
                  </a:cubicBezTo>
                  <a:cubicBezTo>
                    <a:pt x="4420" y="976"/>
                    <a:pt x="4282" y="119"/>
                    <a:pt x="3674" y="9"/>
                  </a:cubicBezTo>
                  <a:cubicBezTo>
                    <a:pt x="3640" y="3"/>
                    <a:pt x="3607" y="0"/>
                    <a:pt x="3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3"/>
            <p:cNvSpPr/>
            <p:nvPr/>
          </p:nvSpPr>
          <p:spPr>
            <a:xfrm>
              <a:off x="1791800" y="2156763"/>
              <a:ext cx="312125" cy="332125"/>
            </a:xfrm>
            <a:custGeom>
              <a:avLst/>
              <a:gdLst/>
              <a:ahLst/>
              <a:cxnLst/>
              <a:rect l="l" t="t" r="r" b="b"/>
              <a:pathLst>
                <a:path w="12485" h="13285" extrusionOk="0">
                  <a:moveTo>
                    <a:pt x="6243" y="0"/>
                  </a:moveTo>
                  <a:cubicBezTo>
                    <a:pt x="5939" y="0"/>
                    <a:pt x="5635" y="28"/>
                    <a:pt x="5359" y="55"/>
                  </a:cubicBezTo>
                  <a:cubicBezTo>
                    <a:pt x="2321" y="552"/>
                    <a:pt x="1" y="3231"/>
                    <a:pt x="1" y="6656"/>
                  </a:cubicBezTo>
                  <a:cubicBezTo>
                    <a:pt x="1" y="10081"/>
                    <a:pt x="2431" y="12871"/>
                    <a:pt x="5525" y="13257"/>
                  </a:cubicBezTo>
                  <a:cubicBezTo>
                    <a:pt x="5773" y="13285"/>
                    <a:pt x="6022" y="13285"/>
                    <a:pt x="6243" y="13285"/>
                  </a:cubicBezTo>
                  <a:cubicBezTo>
                    <a:pt x="6464" y="13285"/>
                    <a:pt x="6685" y="13285"/>
                    <a:pt x="6878" y="13257"/>
                  </a:cubicBezTo>
                  <a:cubicBezTo>
                    <a:pt x="6989" y="13257"/>
                    <a:pt x="7072" y="13230"/>
                    <a:pt x="7182" y="13230"/>
                  </a:cubicBezTo>
                  <a:cubicBezTo>
                    <a:pt x="10193" y="12732"/>
                    <a:pt x="12485" y="9971"/>
                    <a:pt x="12485" y="6656"/>
                  </a:cubicBezTo>
                  <a:cubicBezTo>
                    <a:pt x="12485" y="3425"/>
                    <a:pt x="10303" y="718"/>
                    <a:pt x="7403" y="110"/>
                  </a:cubicBezTo>
                  <a:cubicBezTo>
                    <a:pt x="7320" y="110"/>
                    <a:pt x="7210" y="55"/>
                    <a:pt x="7154" y="55"/>
                  </a:cubicBezTo>
                  <a:cubicBezTo>
                    <a:pt x="6878" y="28"/>
                    <a:pt x="6574" y="0"/>
                    <a:pt x="6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3"/>
            <p:cNvSpPr/>
            <p:nvPr/>
          </p:nvSpPr>
          <p:spPr>
            <a:xfrm>
              <a:off x="1963750" y="2158138"/>
              <a:ext cx="140175" cy="330075"/>
            </a:xfrm>
            <a:custGeom>
              <a:avLst/>
              <a:gdLst/>
              <a:ahLst/>
              <a:cxnLst/>
              <a:rect l="l" t="t" r="r" b="b"/>
              <a:pathLst>
                <a:path w="5607" h="13203" extrusionOk="0">
                  <a:moveTo>
                    <a:pt x="276" y="0"/>
                  </a:moveTo>
                  <a:cubicBezTo>
                    <a:pt x="1271" y="967"/>
                    <a:pt x="3176" y="3259"/>
                    <a:pt x="3204" y="6463"/>
                  </a:cubicBezTo>
                  <a:cubicBezTo>
                    <a:pt x="3259" y="9750"/>
                    <a:pt x="1105" y="12208"/>
                    <a:pt x="0" y="13202"/>
                  </a:cubicBezTo>
                  <a:cubicBezTo>
                    <a:pt x="111" y="13202"/>
                    <a:pt x="194" y="13175"/>
                    <a:pt x="304" y="13175"/>
                  </a:cubicBezTo>
                  <a:cubicBezTo>
                    <a:pt x="3315" y="12677"/>
                    <a:pt x="5607" y="9916"/>
                    <a:pt x="5607" y="6601"/>
                  </a:cubicBezTo>
                  <a:cubicBezTo>
                    <a:pt x="5607" y="3370"/>
                    <a:pt x="3425" y="663"/>
                    <a:pt x="525" y="55"/>
                  </a:cubicBezTo>
                  <a:cubicBezTo>
                    <a:pt x="442" y="55"/>
                    <a:pt x="332" y="0"/>
                    <a:pt x="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3"/>
            <p:cNvSpPr/>
            <p:nvPr/>
          </p:nvSpPr>
          <p:spPr>
            <a:xfrm>
              <a:off x="1825650" y="2157438"/>
              <a:ext cx="247225" cy="332150"/>
            </a:xfrm>
            <a:custGeom>
              <a:avLst/>
              <a:gdLst/>
              <a:ahLst/>
              <a:cxnLst/>
              <a:rect l="l" t="t" r="r" b="b"/>
              <a:pathLst>
                <a:path w="9889" h="13286" extrusionOk="0">
                  <a:moveTo>
                    <a:pt x="4502" y="83"/>
                  </a:moveTo>
                  <a:lnTo>
                    <a:pt x="4502" y="83"/>
                  </a:lnTo>
                  <a:cubicBezTo>
                    <a:pt x="4309" y="249"/>
                    <a:pt x="4116" y="415"/>
                    <a:pt x="3978" y="581"/>
                  </a:cubicBezTo>
                  <a:cubicBezTo>
                    <a:pt x="3618" y="967"/>
                    <a:pt x="3342" y="1382"/>
                    <a:pt x="3121" y="1796"/>
                  </a:cubicBezTo>
                  <a:cubicBezTo>
                    <a:pt x="2597" y="2652"/>
                    <a:pt x="2320" y="3674"/>
                    <a:pt x="2155" y="4668"/>
                  </a:cubicBezTo>
                  <a:cubicBezTo>
                    <a:pt x="1961" y="5663"/>
                    <a:pt x="1961" y="6657"/>
                    <a:pt x="2099" y="7679"/>
                  </a:cubicBezTo>
                  <a:cubicBezTo>
                    <a:pt x="2237" y="8673"/>
                    <a:pt x="2514" y="9640"/>
                    <a:pt x="2900" y="10579"/>
                  </a:cubicBezTo>
                  <a:cubicBezTo>
                    <a:pt x="3287" y="11435"/>
                    <a:pt x="3757" y="12236"/>
                    <a:pt x="4364" y="12954"/>
                  </a:cubicBezTo>
                  <a:cubicBezTo>
                    <a:pt x="4088" y="12844"/>
                    <a:pt x="3839" y="12705"/>
                    <a:pt x="3591" y="12540"/>
                  </a:cubicBezTo>
                  <a:cubicBezTo>
                    <a:pt x="3149" y="12236"/>
                    <a:pt x="2735" y="11877"/>
                    <a:pt x="2348" y="11463"/>
                  </a:cubicBezTo>
                  <a:cubicBezTo>
                    <a:pt x="1547" y="10606"/>
                    <a:pt x="995" y="9529"/>
                    <a:pt x="691" y="8397"/>
                  </a:cubicBezTo>
                  <a:cubicBezTo>
                    <a:pt x="387" y="7182"/>
                    <a:pt x="387" y="5856"/>
                    <a:pt x="691" y="4641"/>
                  </a:cubicBezTo>
                  <a:cubicBezTo>
                    <a:pt x="967" y="3591"/>
                    <a:pt x="1464" y="2624"/>
                    <a:pt x="2155" y="1796"/>
                  </a:cubicBezTo>
                  <a:cubicBezTo>
                    <a:pt x="2762" y="1050"/>
                    <a:pt x="3563" y="443"/>
                    <a:pt x="4502" y="83"/>
                  </a:cubicBezTo>
                  <a:close/>
                  <a:moveTo>
                    <a:pt x="5469" y="111"/>
                  </a:moveTo>
                  <a:lnTo>
                    <a:pt x="5469" y="111"/>
                  </a:lnTo>
                  <a:cubicBezTo>
                    <a:pt x="6353" y="470"/>
                    <a:pt x="7154" y="1078"/>
                    <a:pt x="7817" y="1823"/>
                  </a:cubicBezTo>
                  <a:cubicBezTo>
                    <a:pt x="8507" y="2652"/>
                    <a:pt x="8977" y="3619"/>
                    <a:pt x="9253" y="4668"/>
                  </a:cubicBezTo>
                  <a:cubicBezTo>
                    <a:pt x="9557" y="5884"/>
                    <a:pt x="9529" y="7182"/>
                    <a:pt x="9253" y="8424"/>
                  </a:cubicBezTo>
                  <a:cubicBezTo>
                    <a:pt x="8977" y="9557"/>
                    <a:pt x="8397" y="10606"/>
                    <a:pt x="7596" y="11490"/>
                  </a:cubicBezTo>
                  <a:cubicBezTo>
                    <a:pt x="7209" y="11905"/>
                    <a:pt x="6795" y="12264"/>
                    <a:pt x="6353" y="12567"/>
                  </a:cubicBezTo>
                  <a:cubicBezTo>
                    <a:pt x="6104" y="12733"/>
                    <a:pt x="5856" y="12871"/>
                    <a:pt x="5607" y="12982"/>
                  </a:cubicBezTo>
                  <a:cubicBezTo>
                    <a:pt x="6187" y="12264"/>
                    <a:pt x="6657" y="11463"/>
                    <a:pt x="7043" y="10606"/>
                  </a:cubicBezTo>
                  <a:cubicBezTo>
                    <a:pt x="7458" y="9667"/>
                    <a:pt x="7706" y="8701"/>
                    <a:pt x="7844" y="7706"/>
                  </a:cubicBezTo>
                  <a:cubicBezTo>
                    <a:pt x="7982" y="6712"/>
                    <a:pt x="7982" y="5690"/>
                    <a:pt x="7817" y="4696"/>
                  </a:cubicBezTo>
                  <a:cubicBezTo>
                    <a:pt x="7623" y="3702"/>
                    <a:pt x="7347" y="2707"/>
                    <a:pt x="6850" y="1823"/>
                  </a:cubicBezTo>
                  <a:cubicBezTo>
                    <a:pt x="6601" y="1409"/>
                    <a:pt x="6325" y="995"/>
                    <a:pt x="5966" y="608"/>
                  </a:cubicBezTo>
                  <a:lnTo>
                    <a:pt x="5469" y="111"/>
                  </a:lnTo>
                  <a:close/>
                  <a:moveTo>
                    <a:pt x="4806" y="222"/>
                  </a:moveTo>
                  <a:cubicBezTo>
                    <a:pt x="4778" y="249"/>
                    <a:pt x="4778" y="277"/>
                    <a:pt x="4778" y="304"/>
                  </a:cubicBezTo>
                  <a:lnTo>
                    <a:pt x="4778" y="1050"/>
                  </a:lnTo>
                  <a:lnTo>
                    <a:pt x="4778" y="2514"/>
                  </a:lnTo>
                  <a:lnTo>
                    <a:pt x="4778" y="5414"/>
                  </a:lnTo>
                  <a:lnTo>
                    <a:pt x="4778" y="11269"/>
                  </a:lnTo>
                  <a:lnTo>
                    <a:pt x="4778" y="12871"/>
                  </a:lnTo>
                  <a:lnTo>
                    <a:pt x="4778" y="13065"/>
                  </a:lnTo>
                  <a:cubicBezTo>
                    <a:pt x="4530" y="12733"/>
                    <a:pt x="4281" y="12429"/>
                    <a:pt x="4088" y="12125"/>
                  </a:cubicBezTo>
                  <a:cubicBezTo>
                    <a:pt x="3784" y="11711"/>
                    <a:pt x="3563" y="11297"/>
                    <a:pt x="3342" y="10855"/>
                  </a:cubicBezTo>
                  <a:cubicBezTo>
                    <a:pt x="2928" y="9944"/>
                    <a:pt x="2624" y="9004"/>
                    <a:pt x="2458" y="8038"/>
                  </a:cubicBezTo>
                  <a:cubicBezTo>
                    <a:pt x="2293" y="7071"/>
                    <a:pt x="2237" y="6104"/>
                    <a:pt x="2376" y="5110"/>
                  </a:cubicBezTo>
                  <a:cubicBezTo>
                    <a:pt x="2486" y="4144"/>
                    <a:pt x="2762" y="3177"/>
                    <a:pt x="3177" y="2321"/>
                  </a:cubicBezTo>
                  <a:cubicBezTo>
                    <a:pt x="3563" y="1520"/>
                    <a:pt x="4088" y="774"/>
                    <a:pt x="4806" y="222"/>
                  </a:cubicBezTo>
                  <a:close/>
                  <a:moveTo>
                    <a:pt x="5055" y="83"/>
                  </a:moveTo>
                  <a:cubicBezTo>
                    <a:pt x="5828" y="663"/>
                    <a:pt x="6380" y="1409"/>
                    <a:pt x="6795" y="2293"/>
                  </a:cubicBezTo>
                  <a:cubicBezTo>
                    <a:pt x="7209" y="3149"/>
                    <a:pt x="7485" y="4116"/>
                    <a:pt x="7596" y="5083"/>
                  </a:cubicBezTo>
                  <a:cubicBezTo>
                    <a:pt x="7706" y="6049"/>
                    <a:pt x="7706" y="7044"/>
                    <a:pt x="7540" y="8010"/>
                  </a:cubicBezTo>
                  <a:cubicBezTo>
                    <a:pt x="7347" y="8977"/>
                    <a:pt x="7071" y="9916"/>
                    <a:pt x="6629" y="10800"/>
                  </a:cubicBezTo>
                  <a:cubicBezTo>
                    <a:pt x="6436" y="11269"/>
                    <a:pt x="6187" y="11684"/>
                    <a:pt x="5911" y="12070"/>
                  </a:cubicBezTo>
                  <a:cubicBezTo>
                    <a:pt x="5635" y="12485"/>
                    <a:pt x="5331" y="12844"/>
                    <a:pt x="5055" y="13230"/>
                  </a:cubicBezTo>
                  <a:lnTo>
                    <a:pt x="5055" y="13009"/>
                  </a:lnTo>
                  <a:lnTo>
                    <a:pt x="5055" y="11573"/>
                  </a:lnTo>
                  <a:lnTo>
                    <a:pt x="5055" y="8673"/>
                  </a:lnTo>
                  <a:lnTo>
                    <a:pt x="5055" y="2845"/>
                  </a:lnTo>
                  <a:lnTo>
                    <a:pt x="5055" y="1216"/>
                  </a:lnTo>
                  <a:lnTo>
                    <a:pt x="5055" y="415"/>
                  </a:lnTo>
                  <a:lnTo>
                    <a:pt x="5055" y="83"/>
                  </a:lnTo>
                  <a:close/>
                  <a:moveTo>
                    <a:pt x="4861" y="1"/>
                  </a:moveTo>
                  <a:cubicBezTo>
                    <a:pt x="4558" y="1"/>
                    <a:pt x="4281" y="28"/>
                    <a:pt x="3978" y="83"/>
                  </a:cubicBezTo>
                  <a:cubicBezTo>
                    <a:pt x="3784" y="139"/>
                    <a:pt x="3618" y="249"/>
                    <a:pt x="3425" y="360"/>
                  </a:cubicBezTo>
                  <a:cubicBezTo>
                    <a:pt x="2928" y="636"/>
                    <a:pt x="2514" y="967"/>
                    <a:pt x="2155" y="1354"/>
                  </a:cubicBezTo>
                  <a:cubicBezTo>
                    <a:pt x="1381" y="2155"/>
                    <a:pt x="801" y="3122"/>
                    <a:pt x="442" y="4171"/>
                  </a:cubicBezTo>
                  <a:cubicBezTo>
                    <a:pt x="83" y="5414"/>
                    <a:pt x="0" y="6740"/>
                    <a:pt x="249" y="8010"/>
                  </a:cubicBezTo>
                  <a:cubicBezTo>
                    <a:pt x="470" y="9225"/>
                    <a:pt x="995" y="10385"/>
                    <a:pt x="1796" y="11352"/>
                  </a:cubicBezTo>
                  <a:cubicBezTo>
                    <a:pt x="2431" y="12153"/>
                    <a:pt x="3259" y="12761"/>
                    <a:pt x="4143" y="13258"/>
                  </a:cubicBezTo>
                  <a:cubicBezTo>
                    <a:pt x="4392" y="13285"/>
                    <a:pt x="4640" y="13285"/>
                    <a:pt x="4861" y="13285"/>
                  </a:cubicBezTo>
                  <a:cubicBezTo>
                    <a:pt x="5193" y="13285"/>
                    <a:pt x="5497" y="13258"/>
                    <a:pt x="5800" y="13230"/>
                  </a:cubicBezTo>
                  <a:cubicBezTo>
                    <a:pt x="6657" y="12761"/>
                    <a:pt x="7458" y="12125"/>
                    <a:pt x="8093" y="11352"/>
                  </a:cubicBezTo>
                  <a:cubicBezTo>
                    <a:pt x="8866" y="10385"/>
                    <a:pt x="9391" y="9253"/>
                    <a:pt x="9639" y="8010"/>
                  </a:cubicBezTo>
                  <a:cubicBezTo>
                    <a:pt x="9888" y="6740"/>
                    <a:pt x="9805" y="5414"/>
                    <a:pt x="9419" y="4171"/>
                  </a:cubicBezTo>
                  <a:cubicBezTo>
                    <a:pt x="9087" y="3122"/>
                    <a:pt x="8535" y="2155"/>
                    <a:pt x="7734" y="1354"/>
                  </a:cubicBezTo>
                  <a:cubicBezTo>
                    <a:pt x="7347" y="967"/>
                    <a:pt x="6933" y="636"/>
                    <a:pt x="6463" y="360"/>
                  </a:cubicBezTo>
                  <a:cubicBezTo>
                    <a:pt x="6325" y="277"/>
                    <a:pt x="6187" y="166"/>
                    <a:pt x="6021" y="111"/>
                  </a:cubicBezTo>
                  <a:cubicBezTo>
                    <a:pt x="5635" y="28"/>
                    <a:pt x="5248" y="1"/>
                    <a:pt x="48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3"/>
            <p:cNvSpPr/>
            <p:nvPr/>
          </p:nvSpPr>
          <p:spPr>
            <a:xfrm>
              <a:off x="1869825" y="2249263"/>
              <a:ext cx="148500" cy="148500"/>
            </a:xfrm>
            <a:custGeom>
              <a:avLst/>
              <a:gdLst/>
              <a:ahLst/>
              <a:cxnLst/>
              <a:rect l="l" t="t" r="r" b="b"/>
              <a:pathLst>
                <a:path w="5940" h="5940" extrusionOk="0">
                  <a:moveTo>
                    <a:pt x="2956" y="1"/>
                  </a:moveTo>
                  <a:cubicBezTo>
                    <a:pt x="1327" y="1"/>
                    <a:pt x="1" y="1327"/>
                    <a:pt x="1" y="2956"/>
                  </a:cubicBezTo>
                  <a:cubicBezTo>
                    <a:pt x="1" y="4586"/>
                    <a:pt x="1327" y="5939"/>
                    <a:pt x="2956" y="5939"/>
                  </a:cubicBezTo>
                  <a:cubicBezTo>
                    <a:pt x="4613" y="5939"/>
                    <a:pt x="5939" y="4586"/>
                    <a:pt x="5939" y="2956"/>
                  </a:cubicBezTo>
                  <a:cubicBezTo>
                    <a:pt x="5939" y="1327"/>
                    <a:pt x="4613" y="1"/>
                    <a:pt x="29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3"/>
            <p:cNvSpPr/>
            <p:nvPr/>
          </p:nvSpPr>
          <p:spPr>
            <a:xfrm>
              <a:off x="1960300" y="2323163"/>
              <a:ext cx="49725" cy="62850"/>
            </a:xfrm>
            <a:custGeom>
              <a:avLst/>
              <a:gdLst/>
              <a:ahLst/>
              <a:cxnLst/>
              <a:rect l="l" t="t" r="r" b="b"/>
              <a:pathLst>
                <a:path w="1989" h="2514" extrusionOk="0">
                  <a:moveTo>
                    <a:pt x="1105" y="0"/>
                  </a:moveTo>
                  <a:lnTo>
                    <a:pt x="1105" y="83"/>
                  </a:lnTo>
                  <a:cubicBezTo>
                    <a:pt x="1105" y="415"/>
                    <a:pt x="994" y="718"/>
                    <a:pt x="801" y="995"/>
                  </a:cubicBezTo>
                  <a:lnTo>
                    <a:pt x="746" y="1077"/>
                  </a:lnTo>
                  <a:lnTo>
                    <a:pt x="1381" y="1519"/>
                  </a:lnTo>
                  <a:cubicBezTo>
                    <a:pt x="1271" y="1685"/>
                    <a:pt x="1132" y="1823"/>
                    <a:pt x="967" y="1961"/>
                  </a:cubicBezTo>
                  <a:cubicBezTo>
                    <a:pt x="856" y="2044"/>
                    <a:pt x="801" y="2099"/>
                    <a:pt x="691" y="2182"/>
                  </a:cubicBezTo>
                  <a:cubicBezTo>
                    <a:pt x="580" y="2237"/>
                    <a:pt x="525" y="2293"/>
                    <a:pt x="442" y="2320"/>
                  </a:cubicBezTo>
                  <a:lnTo>
                    <a:pt x="193" y="1768"/>
                  </a:lnTo>
                  <a:cubicBezTo>
                    <a:pt x="414" y="1657"/>
                    <a:pt x="580" y="1547"/>
                    <a:pt x="746" y="1381"/>
                  </a:cubicBezTo>
                  <a:lnTo>
                    <a:pt x="1022" y="1630"/>
                  </a:lnTo>
                  <a:cubicBezTo>
                    <a:pt x="967" y="1657"/>
                    <a:pt x="884" y="1740"/>
                    <a:pt x="829" y="1795"/>
                  </a:cubicBezTo>
                  <a:cubicBezTo>
                    <a:pt x="773" y="1851"/>
                    <a:pt x="663" y="1906"/>
                    <a:pt x="580" y="1961"/>
                  </a:cubicBezTo>
                  <a:lnTo>
                    <a:pt x="525" y="1851"/>
                  </a:lnTo>
                  <a:lnTo>
                    <a:pt x="552" y="1823"/>
                  </a:lnTo>
                  <a:lnTo>
                    <a:pt x="635" y="1795"/>
                  </a:lnTo>
                  <a:lnTo>
                    <a:pt x="691" y="1740"/>
                  </a:lnTo>
                  <a:lnTo>
                    <a:pt x="746" y="1685"/>
                  </a:lnTo>
                  <a:lnTo>
                    <a:pt x="856" y="1630"/>
                  </a:lnTo>
                  <a:lnTo>
                    <a:pt x="746" y="1519"/>
                  </a:lnTo>
                  <a:lnTo>
                    <a:pt x="691" y="1602"/>
                  </a:lnTo>
                  <a:lnTo>
                    <a:pt x="635" y="1630"/>
                  </a:lnTo>
                  <a:lnTo>
                    <a:pt x="552" y="1657"/>
                  </a:lnTo>
                  <a:lnTo>
                    <a:pt x="497" y="1685"/>
                  </a:lnTo>
                  <a:lnTo>
                    <a:pt x="304" y="1795"/>
                  </a:lnTo>
                  <a:lnTo>
                    <a:pt x="525" y="2155"/>
                  </a:lnTo>
                  <a:lnTo>
                    <a:pt x="580" y="2099"/>
                  </a:lnTo>
                  <a:cubicBezTo>
                    <a:pt x="718" y="2044"/>
                    <a:pt x="801" y="1961"/>
                    <a:pt x="912" y="1906"/>
                  </a:cubicBezTo>
                  <a:cubicBezTo>
                    <a:pt x="994" y="1823"/>
                    <a:pt x="1105" y="1768"/>
                    <a:pt x="1188" y="1657"/>
                  </a:cubicBezTo>
                  <a:lnTo>
                    <a:pt x="1215" y="1602"/>
                  </a:lnTo>
                  <a:lnTo>
                    <a:pt x="718" y="1133"/>
                  </a:lnTo>
                  <a:lnTo>
                    <a:pt x="691" y="1215"/>
                  </a:lnTo>
                  <a:cubicBezTo>
                    <a:pt x="525" y="1409"/>
                    <a:pt x="304" y="1547"/>
                    <a:pt x="83" y="1657"/>
                  </a:cubicBezTo>
                  <a:lnTo>
                    <a:pt x="0" y="1685"/>
                  </a:lnTo>
                  <a:lnTo>
                    <a:pt x="387" y="2514"/>
                  </a:lnTo>
                  <a:lnTo>
                    <a:pt x="414" y="2375"/>
                  </a:lnTo>
                  <a:cubicBezTo>
                    <a:pt x="470" y="2348"/>
                    <a:pt x="580" y="2265"/>
                    <a:pt x="718" y="2210"/>
                  </a:cubicBezTo>
                  <a:lnTo>
                    <a:pt x="1022" y="1989"/>
                  </a:lnTo>
                  <a:cubicBezTo>
                    <a:pt x="1215" y="1851"/>
                    <a:pt x="1381" y="1685"/>
                    <a:pt x="1519" y="1492"/>
                  </a:cubicBezTo>
                  <a:lnTo>
                    <a:pt x="1547" y="1409"/>
                  </a:lnTo>
                  <a:lnTo>
                    <a:pt x="939" y="967"/>
                  </a:lnTo>
                  <a:cubicBezTo>
                    <a:pt x="1105" y="691"/>
                    <a:pt x="1215" y="415"/>
                    <a:pt x="1243" y="111"/>
                  </a:cubicBezTo>
                  <a:lnTo>
                    <a:pt x="1851" y="138"/>
                  </a:lnTo>
                  <a:cubicBezTo>
                    <a:pt x="1823" y="442"/>
                    <a:pt x="1768" y="746"/>
                    <a:pt x="1630" y="1022"/>
                  </a:cubicBezTo>
                  <a:lnTo>
                    <a:pt x="1271" y="856"/>
                  </a:lnTo>
                  <a:cubicBezTo>
                    <a:pt x="1298" y="801"/>
                    <a:pt x="1353" y="718"/>
                    <a:pt x="1381" y="608"/>
                  </a:cubicBezTo>
                  <a:cubicBezTo>
                    <a:pt x="1409" y="553"/>
                    <a:pt x="1409" y="470"/>
                    <a:pt x="1436" y="387"/>
                  </a:cubicBezTo>
                  <a:lnTo>
                    <a:pt x="1547" y="415"/>
                  </a:lnTo>
                  <a:cubicBezTo>
                    <a:pt x="1519" y="553"/>
                    <a:pt x="1492" y="691"/>
                    <a:pt x="1409" y="829"/>
                  </a:cubicBezTo>
                  <a:lnTo>
                    <a:pt x="1547" y="884"/>
                  </a:lnTo>
                  <a:cubicBezTo>
                    <a:pt x="1630" y="718"/>
                    <a:pt x="1685" y="553"/>
                    <a:pt x="1713" y="387"/>
                  </a:cubicBezTo>
                  <a:lnTo>
                    <a:pt x="1713" y="304"/>
                  </a:lnTo>
                  <a:lnTo>
                    <a:pt x="1298" y="249"/>
                  </a:lnTo>
                  <a:lnTo>
                    <a:pt x="1298" y="304"/>
                  </a:lnTo>
                  <a:cubicBezTo>
                    <a:pt x="1298" y="442"/>
                    <a:pt x="1271" y="525"/>
                    <a:pt x="1243" y="608"/>
                  </a:cubicBezTo>
                  <a:cubicBezTo>
                    <a:pt x="1160" y="718"/>
                    <a:pt x="1132" y="829"/>
                    <a:pt x="1105" y="884"/>
                  </a:cubicBezTo>
                  <a:lnTo>
                    <a:pt x="1077" y="967"/>
                  </a:lnTo>
                  <a:lnTo>
                    <a:pt x="1657" y="1271"/>
                  </a:lnTo>
                  <a:lnTo>
                    <a:pt x="1685" y="1215"/>
                  </a:lnTo>
                  <a:cubicBezTo>
                    <a:pt x="1851" y="884"/>
                    <a:pt x="1961" y="525"/>
                    <a:pt x="1989" y="138"/>
                  </a:cubicBezTo>
                  <a:lnTo>
                    <a:pt x="1989" y="83"/>
                  </a:lnTo>
                  <a:lnTo>
                    <a:pt x="11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3"/>
            <p:cNvSpPr/>
            <p:nvPr/>
          </p:nvSpPr>
          <p:spPr>
            <a:xfrm>
              <a:off x="1893325" y="2350788"/>
              <a:ext cx="69750" cy="40750"/>
            </a:xfrm>
            <a:custGeom>
              <a:avLst/>
              <a:gdLst/>
              <a:ahLst/>
              <a:cxnLst/>
              <a:rect l="l" t="t" r="r" b="b"/>
              <a:pathLst>
                <a:path w="2790" h="1630" extrusionOk="0">
                  <a:moveTo>
                    <a:pt x="691" y="0"/>
                  </a:moveTo>
                  <a:lnTo>
                    <a:pt x="0" y="635"/>
                  </a:lnTo>
                  <a:lnTo>
                    <a:pt x="28" y="690"/>
                  </a:lnTo>
                  <a:cubicBezTo>
                    <a:pt x="331" y="1077"/>
                    <a:pt x="746" y="1353"/>
                    <a:pt x="1243" y="1491"/>
                  </a:cubicBezTo>
                  <a:lnTo>
                    <a:pt x="1298" y="1519"/>
                  </a:lnTo>
                  <a:lnTo>
                    <a:pt x="1547" y="801"/>
                  </a:lnTo>
                  <a:cubicBezTo>
                    <a:pt x="1685" y="829"/>
                    <a:pt x="1851" y="856"/>
                    <a:pt x="1989" y="856"/>
                  </a:cubicBezTo>
                  <a:lnTo>
                    <a:pt x="2486" y="856"/>
                  </a:lnTo>
                  <a:lnTo>
                    <a:pt x="2624" y="1436"/>
                  </a:lnTo>
                  <a:cubicBezTo>
                    <a:pt x="2414" y="1489"/>
                    <a:pt x="2215" y="1508"/>
                    <a:pt x="2020" y="1508"/>
                  </a:cubicBezTo>
                  <a:cubicBezTo>
                    <a:pt x="1907" y="1508"/>
                    <a:pt x="1796" y="1502"/>
                    <a:pt x="1685" y="1491"/>
                  </a:cubicBezTo>
                  <a:lnTo>
                    <a:pt x="1740" y="1105"/>
                  </a:lnTo>
                  <a:cubicBezTo>
                    <a:pt x="1823" y="1132"/>
                    <a:pt x="1933" y="1132"/>
                    <a:pt x="1989" y="1132"/>
                  </a:cubicBezTo>
                  <a:lnTo>
                    <a:pt x="2292" y="1132"/>
                  </a:lnTo>
                  <a:lnTo>
                    <a:pt x="2292" y="1243"/>
                  </a:lnTo>
                  <a:lnTo>
                    <a:pt x="1851" y="1243"/>
                  </a:lnTo>
                  <a:lnTo>
                    <a:pt x="1851" y="1381"/>
                  </a:lnTo>
                  <a:cubicBezTo>
                    <a:pt x="1961" y="1395"/>
                    <a:pt x="2058" y="1402"/>
                    <a:pt x="2147" y="1402"/>
                  </a:cubicBezTo>
                  <a:cubicBezTo>
                    <a:pt x="2237" y="1402"/>
                    <a:pt x="2320" y="1395"/>
                    <a:pt x="2403" y="1381"/>
                  </a:cubicBezTo>
                  <a:lnTo>
                    <a:pt x="2458" y="1381"/>
                  </a:lnTo>
                  <a:lnTo>
                    <a:pt x="2403" y="967"/>
                  </a:lnTo>
                  <a:lnTo>
                    <a:pt x="1989" y="967"/>
                  </a:lnTo>
                  <a:cubicBezTo>
                    <a:pt x="1878" y="967"/>
                    <a:pt x="1795" y="967"/>
                    <a:pt x="1685" y="939"/>
                  </a:cubicBezTo>
                  <a:lnTo>
                    <a:pt x="1602" y="939"/>
                  </a:lnTo>
                  <a:lnTo>
                    <a:pt x="1519" y="1602"/>
                  </a:lnTo>
                  <a:lnTo>
                    <a:pt x="1574" y="1602"/>
                  </a:lnTo>
                  <a:cubicBezTo>
                    <a:pt x="1712" y="1630"/>
                    <a:pt x="1878" y="1630"/>
                    <a:pt x="2016" y="1630"/>
                  </a:cubicBezTo>
                  <a:cubicBezTo>
                    <a:pt x="2265" y="1630"/>
                    <a:pt x="2486" y="1630"/>
                    <a:pt x="2707" y="1519"/>
                  </a:cubicBezTo>
                  <a:lnTo>
                    <a:pt x="2790" y="1519"/>
                  </a:lnTo>
                  <a:lnTo>
                    <a:pt x="2569" y="663"/>
                  </a:lnTo>
                  <a:lnTo>
                    <a:pt x="2431" y="690"/>
                  </a:lnTo>
                  <a:lnTo>
                    <a:pt x="1989" y="690"/>
                  </a:lnTo>
                  <a:cubicBezTo>
                    <a:pt x="1851" y="690"/>
                    <a:pt x="1685" y="663"/>
                    <a:pt x="1491" y="635"/>
                  </a:cubicBezTo>
                  <a:lnTo>
                    <a:pt x="1436" y="580"/>
                  </a:lnTo>
                  <a:lnTo>
                    <a:pt x="1188" y="1326"/>
                  </a:lnTo>
                  <a:cubicBezTo>
                    <a:pt x="829" y="1188"/>
                    <a:pt x="442" y="967"/>
                    <a:pt x="166" y="663"/>
                  </a:cubicBezTo>
                  <a:lnTo>
                    <a:pt x="608" y="249"/>
                  </a:lnTo>
                  <a:cubicBezTo>
                    <a:pt x="773" y="387"/>
                    <a:pt x="967" y="525"/>
                    <a:pt x="1160" y="635"/>
                  </a:cubicBezTo>
                  <a:lnTo>
                    <a:pt x="1022" y="967"/>
                  </a:lnTo>
                  <a:cubicBezTo>
                    <a:pt x="967" y="939"/>
                    <a:pt x="856" y="856"/>
                    <a:pt x="773" y="829"/>
                  </a:cubicBezTo>
                  <a:cubicBezTo>
                    <a:pt x="718" y="773"/>
                    <a:pt x="635" y="718"/>
                    <a:pt x="580" y="663"/>
                  </a:cubicBezTo>
                  <a:lnTo>
                    <a:pt x="635" y="552"/>
                  </a:lnTo>
                  <a:cubicBezTo>
                    <a:pt x="746" y="663"/>
                    <a:pt x="884" y="718"/>
                    <a:pt x="994" y="801"/>
                  </a:cubicBezTo>
                  <a:lnTo>
                    <a:pt x="1050" y="663"/>
                  </a:lnTo>
                  <a:cubicBezTo>
                    <a:pt x="911" y="580"/>
                    <a:pt x="773" y="497"/>
                    <a:pt x="691" y="387"/>
                  </a:cubicBezTo>
                  <a:lnTo>
                    <a:pt x="608" y="359"/>
                  </a:lnTo>
                  <a:lnTo>
                    <a:pt x="331" y="663"/>
                  </a:lnTo>
                  <a:lnTo>
                    <a:pt x="387" y="690"/>
                  </a:lnTo>
                  <a:cubicBezTo>
                    <a:pt x="497" y="801"/>
                    <a:pt x="608" y="856"/>
                    <a:pt x="718" y="939"/>
                  </a:cubicBezTo>
                  <a:cubicBezTo>
                    <a:pt x="773" y="994"/>
                    <a:pt x="911" y="1050"/>
                    <a:pt x="1022" y="1105"/>
                  </a:cubicBezTo>
                  <a:lnTo>
                    <a:pt x="1077" y="1132"/>
                  </a:lnTo>
                  <a:lnTo>
                    <a:pt x="1381" y="552"/>
                  </a:lnTo>
                  <a:lnTo>
                    <a:pt x="1298" y="525"/>
                  </a:lnTo>
                  <a:cubicBezTo>
                    <a:pt x="1105" y="414"/>
                    <a:pt x="884" y="249"/>
                    <a:pt x="718" y="55"/>
                  </a:cubicBezTo>
                  <a:lnTo>
                    <a:pt x="6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3"/>
            <p:cNvSpPr/>
            <p:nvPr/>
          </p:nvSpPr>
          <p:spPr>
            <a:xfrm>
              <a:off x="1873975" y="2287263"/>
              <a:ext cx="31800" cy="73900"/>
            </a:xfrm>
            <a:custGeom>
              <a:avLst/>
              <a:gdLst/>
              <a:ahLst/>
              <a:cxnLst/>
              <a:rect l="l" t="t" r="r" b="b"/>
              <a:pathLst>
                <a:path w="1272" h="2956" extrusionOk="0">
                  <a:moveTo>
                    <a:pt x="387" y="0"/>
                  </a:moveTo>
                  <a:lnTo>
                    <a:pt x="360" y="55"/>
                  </a:lnTo>
                  <a:cubicBezTo>
                    <a:pt x="249" y="276"/>
                    <a:pt x="139" y="497"/>
                    <a:pt x="84" y="746"/>
                  </a:cubicBezTo>
                  <a:cubicBezTo>
                    <a:pt x="28" y="884"/>
                    <a:pt x="1" y="994"/>
                    <a:pt x="1" y="1105"/>
                  </a:cubicBezTo>
                  <a:lnTo>
                    <a:pt x="1" y="1243"/>
                  </a:lnTo>
                  <a:lnTo>
                    <a:pt x="1" y="1271"/>
                  </a:lnTo>
                  <a:lnTo>
                    <a:pt x="1" y="1326"/>
                  </a:lnTo>
                  <a:lnTo>
                    <a:pt x="1" y="1381"/>
                  </a:lnTo>
                  <a:lnTo>
                    <a:pt x="1" y="1436"/>
                  </a:lnTo>
                  <a:lnTo>
                    <a:pt x="1" y="1519"/>
                  </a:lnTo>
                  <a:lnTo>
                    <a:pt x="774" y="1519"/>
                  </a:lnTo>
                  <a:cubicBezTo>
                    <a:pt x="802" y="1823"/>
                    <a:pt x="857" y="2127"/>
                    <a:pt x="1050" y="2403"/>
                  </a:cubicBezTo>
                  <a:lnTo>
                    <a:pt x="525" y="2762"/>
                  </a:lnTo>
                  <a:cubicBezTo>
                    <a:pt x="415" y="2624"/>
                    <a:pt x="387" y="2486"/>
                    <a:pt x="304" y="2348"/>
                  </a:cubicBezTo>
                  <a:cubicBezTo>
                    <a:pt x="277" y="2210"/>
                    <a:pt x="249" y="2016"/>
                    <a:pt x="222" y="1878"/>
                  </a:cubicBezTo>
                  <a:lnTo>
                    <a:pt x="581" y="1823"/>
                  </a:lnTo>
                  <a:cubicBezTo>
                    <a:pt x="636" y="1878"/>
                    <a:pt x="636" y="1989"/>
                    <a:pt x="664" y="2071"/>
                  </a:cubicBezTo>
                  <a:cubicBezTo>
                    <a:pt x="691" y="2127"/>
                    <a:pt x="719" y="2237"/>
                    <a:pt x="774" y="2292"/>
                  </a:cubicBezTo>
                  <a:lnTo>
                    <a:pt x="664" y="2348"/>
                  </a:lnTo>
                  <a:cubicBezTo>
                    <a:pt x="581" y="2210"/>
                    <a:pt x="553" y="2071"/>
                    <a:pt x="525" y="1933"/>
                  </a:cubicBezTo>
                  <a:lnTo>
                    <a:pt x="387" y="1961"/>
                  </a:lnTo>
                  <a:cubicBezTo>
                    <a:pt x="415" y="2127"/>
                    <a:pt x="498" y="2292"/>
                    <a:pt x="553" y="2486"/>
                  </a:cubicBezTo>
                  <a:lnTo>
                    <a:pt x="581" y="2541"/>
                  </a:lnTo>
                  <a:lnTo>
                    <a:pt x="967" y="2375"/>
                  </a:lnTo>
                  <a:lnTo>
                    <a:pt x="940" y="2292"/>
                  </a:lnTo>
                  <a:cubicBezTo>
                    <a:pt x="912" y="2237"/>
                    <a:pt x="857" y="2127"/>
                    <a:pt x="829" y="2016"/>
                  </a:cubicBezTo>
                  <a:cubicBezTo>
                    <a:pt x="802" y="1933"/>
                    <a:pt x="774" y="1823"/>
                    <a:pt x="774" y="1712"/>
                  </a:cubicBezTo>
                  <a:lnTo>
                    <a:pt x="774" y="1657"/>
                  </a:lnTo>
                  <a:lnTo>
                    <a:pt x="111" y="1740"/>
                  </a:lnTo>
                  <a:lnTo>
                    <a:pt x="111" y="1823"/>
                  </a:lnTo>
                  <a:cubicBezTo>
                    <a:pt x="139" y="2016"/>
                    <a:pt x="166" y="2210"/>
                    <a:pt x="249" y="2375"/>
                  </a:cubicBezTo>
                  <a:cubicBezTo>
                    <a:pt x="304" y="2541"/>
                    <a:pt x="387" y="2707"/>
                    <a:pt x="498" y="2900"/>
                  </a:cubicBezTo>
                  <a:lnTo>
                    <a:pt x="525" y="2955"/>
                  </a:lnTo>
                  <a:lnTo>
                    <a:pt x="1271" y="2513"/>
                  </a:lnTo>
                  <a:lnTo>
                    <a:pt x="1244" y="2431"/>
                  </a:lnTo>
                  <a:cubicBezTo>
                    <a:pt x="1078" y="2154"/>
                    <a:pt x="967" y="1851"/>
                    <a:pt x="967" y="1519"/>
                  </a:cubicBezTo>
                  <a:lnTo>
                    <a:pt x="967" y="1436"/>
                  </a:lnTo>
                  <a:lnTo>
                    <a:pt x="222" y="1436"/>
                  </a:lnTo>
                  <a:lnTo>
                    <a:pt x="222" y="1326"/>
                  </a:lnTo>
                  <a:lnTo>
                    <a:pt x="222" y="1298"/>
                  </a:lnTo>
                  <a:lnTo>
                    <a:pt x="222" y="1160"/>
                  </a:lnTo>
                  <a:cubicBezTo>
                    <a:pt x="222" y="1050"/>
                    <a:pt x="249" y="967"/>
                    <a:pt x="277" y="829"/>
                  </a:cubicBezTo>
                  <a:cubicBezTo>
                    <a:pt x="332" y="608"/>
                    <a:pt x="415" y="414"/>
                    <a:pt x="525" y="221"/>
                  </a:cubicBezTo>
                  <a:lnTo>
                    <a:pt x="1078" y="552"/>
                  </a:lnTo>
                  <a:cubicBezTo>
                    <a:pt x="967" y="718"/>
                    <a:pt x="885" y="967"/>
                    <a:pt x="857" y="1160"/>
                  </a:cubicBezTo>
                  <a:lnTo>
                    <a:pt x="470" y="1132"/>
                  </a:lnTo>
                  <a:cubicBezTo>
                    <a:pt x="525" y="1022"/>
                    <a:pt x="525" y="967"/>
                    <a:pt x="553" y="856"/>
                  </a:cubicBezTo>
                  <a:cubicBezTo>
                    <a:pt x="581" y="746"/>
                    <a:pt x="636" y="691"/>
                    <a:pt x="664" y="580"/>
                  </a:cubicBezTo>
                  <a:lnTo>
                    <a:pt x="774" y="608"/>
                  </a:lnTo>
                  <a:lnTo>
                    <a:pt x="664" y="1022"/>
                  </a:lnTo>
                  <a:lnTo>
                    <a:pt x="802" y="1050"/>
                  </a:lnTo>
                  <a:cubicBezTo>
                    <a:pt x="829" y="884"/>
                    <a:pt x="857" y="746"/>
                    <a:pt x="940" y="608"/>
                  </a:cubicBezTo>
                  <a:lnTo>
                    <a:pt x="967" y="552"/>
                  </a:lnTo>
                  <a:lnTo>
                    <a:pt x="581" y="359"/>
                  </a:lnTo>
                  <a:lnTo>
                    <a:pt x="553" y="442"/>
                  </a:lnTo>
                  <a:cubicBezTo>
                    <a:pt x="470" y="552"/>
                    <a:pt x="443" y="691"/>
                    <a:pt x="415" y="773"/>
                  </a:cubicBezTo>
                  <a:cubicBezTo>
                    <a:pt x="387" y="911"/>
                    <a:pt x="360" y="1050"/>
                    <a:pt x="360" y="1160"/>
                  </a:cubicBezTo>
                  <a:lnTo>
                    <a:pt x="360" y="1243"/>
                  </a:lnTo>
                  <a:lnTo>
                    <a:pt x="912" y="1298"/>
                  </a:lnTo>
                  <a:lnTo>
                    <a:pt x="912" y="1243"/>
                  </a:lnTo>
                  <a:cubicBezTo>
                    <a:pt x="940" y="967"/>
                    <a:pt x="995" y="718"/>
                    <a:pt x="1133" y="497"/>
                  </a:cubicBezTo>
                  <a:lnTo>
                    <a:pt x="1188" y="442"/>
                  </a:lnTo>
                  <a:lnTo>
                    <a:pt x="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3"/>
            <p:cNvSpPr/>
            <p:nvPr/>
          </p:nvSpPr>
          <p:spPr>
            <a:xfrm>
              <a:off x="1890550" y="2254788"/>
              <a:ext cx="69075" cy="40775"/>
            </a:xfrm>
            <a:custGeom>
              <a:avLst/>
              <a:gdLst/>
              <a:ahLst/>
              <a:cxnLst/>
              <a:rect l="l" t="t" r="r" b="b"/>
              <a:pathLst>
                <a:path w="2763" h="1631" extrusionOk="0">
                  <a:moveTo>
                    <a:pt x="1962" y="1"/>
                  </a:moveTo>
                  <a:cubicBezTo>
                    <a:pt x="1713" y="1"/>
                    <a:pt x="1437" y="84"/>
                    <a:pt x="1243" y="139"/>
                  </a:cubicBezTo>
                  <a:lnTo>
                    <a:pt x="1161" y="194"/>
                  </a:lnTo>
                  <a:lnTo>
                    <a:pt x="1409" y="912"/>
                  </a:lnTo>
                  <a:cubicBezTo>
                    <a:pt x="1133" y="1023"/>
                    <a:pt x="857" y="1189"/>
                    <a:pt x="636" y="1437"/>
                  </a:cubicBezTo>
                  <a:lnTo>
                    <a:pt x="166" y="1023"/>
                  </a:lnTo>
                  <a:cubicBezTo>
                    <a:pt x="360" y="802"/>
                    <a:pt x="608" y="609"/>
                    <a:pt x="884" y="470"/>
                  </a:cubicBezTo>
                  <a:lnTo>
                    <a:pt x="1050" y="802"/>
                  </a:lnTo>
                  <a:cubicBezTo>
                    <a:pt x="995" y="830"/>
                    <a:pt x="912" y="885"/>
                    <a:pt x="857" y="940"/>
                  </a:cubicBezTo>
                  <a:cubicBezTo>
                    <a:pt x="774" y="1023"/>
                    <a:pt x="719" y="1050"/>
                    <a:pt x="636" y="1106"/>
                  </a:cubicBezTo>
                  <a:lnTo>
                    <a:pt x="581" y="1050"/>
                  </a:lnTo>
                  <a:cubicBezTo>
                    <a:pt x="691" y="940"/>
                    <a:pt x="774" y="830"/>
                    <a:pt x="912" y="774"/>
                  </a:cubicBezTo>
                  <a:lnTo>
                    <a:pt x="857" y="636"/>
                  </a:lnTo>
                  <a:cubicBezTo>
                    <a:pt x="719" y="691"/>
                    <a:pt x="581" y="802"/>
                    <a:pt x="442" y="940"/>
                  </a:cubicBezTo>
                  <a:lnTo>
                    <a:pt x="387" y="968"/>
                  </a:lnTo>
                  <a:lnTo>
                    <a:pt x="663" y="1299"/>
                  </a:lnTo>
                  <a:lnTo>
                    <a:pt x="719" y="1244"/>
                  </a:lnTo>
                  <a:cubicBezTo>
                    <a:pt x="802" y="1161"/>
                    <a:pt x="884" y="1106"/>
                    <a:pt x="967" y="1050"/>
                  </a:cubicBezTo>
                  <a:cubicBezTo>
                    <a:pt x="1078" y="968"/>
                    <a:pt x="1161" y="912"/>
                    <a:pt x="1243" y="885"/>
                  </a:cubicBezTo>
                  <a:lnTo>
                    <a:pt x="1299" y="830"/>
                  </a:lnTo>
                  <a:lnTo>
                    <a:pt x="995" y="250"/>
                  </a:lnTo>
                  <a:lnTo>
                    <a:pt x="940" y="277"/>
                  </a:lnTo>
                  <a:cubicBezTo>
                    <a:pt x="581" y="470"/>
                    <a:pt x="277" y="691"/>
                    <a:pt x="28" y="968"/>
                  </a:cubicBezTo>
                  <a:lnTo>
                    <a:pt x="1" y="1050"/>
                  </a:lnTo>
                  <a:lnTo>
                    <a:pt x="691" y="1630"/>
                  </a:lnTo>
                  <a:cubicBezTo>
                    <a:pt x="940" y="1354"/>
                    <a:pt x="1216" y="1161"/>
                    <a:pt x="1520" y="1050"/>
                  </a:cubicBezTo>
                  <a:lnTo>
                    <a:pt x="1575" y="995"/>
                  </a:lnTo>
                  <a:lnTo>
                    <a:pt x="1326" y="277"/>
                  </a:lnTo>
                  <a:cubicBezTo>
                    <a:pt x="1547" y="222"/>
                    <a:pt x="1741" y="167"/>
                    <a:pt x="1962" y="167"/>
                  </a:cubicBezTo>
                  <a:lnTo>
                    <a:pt x="2293" y="167"/>
                  </a:lnTo>
                  <a:cubicBezTo>
                    <a:pt x="2403" y="167"/>
                    <a:pt x="2486" y="167"/>
                    <a:pt x="2569" y="222"/>
                  </a:cubicBezTo>
                  <a:lnTo>
                    <a:pt x="2431" y="830"/>
                  </a:lnTo>
                  <a:cubicBezTo>
                    <a:pt x="2334" y="816"/>
                    <a:pt x="2224" y="809"/>
                    <a:pt x="2113" y="809"/>
                  </a:cubicBezTo>
                  <a:cubicBezTo>
                    <a:pt x="2003" y="809"/>
                    <a:pt x="1892" y="816"/>
                    <a:pt x="1796" y="830"/>
                  </a:cubicBezTo>
                  <a:lnTo>
                    <a:pt x="1713" y="443"/>
                  </a:lnTo>
                  <a:cubicBezTo>
                    <a:pt x="1823" y="415"/>
                    <a:pt x="1879" y="415"/>
                    <a:pt x="1989" y="415"/>
                  </a:cubicBezTo>
                  <a:lnTo>
                    <a:pt x="2265" y="415"/>
                  </a:lnTo>
                  <a:lnTo>
                    <a:pt x="2265" y="526"/>
                  </a:lnTo>
                  <a:cubicBezTo>
                    <a:pt x="2219" y="516"/>
                    <a:pt x="2173" y="513"/>
                    <a:pt x="2127" y="513"/>
                  </a:cubicBezTo>
                  <a:cubicBezTo>
                    <a:pt x="2035" y="513"/>
                    <a:pt x="1943" y="526"/>
                    <a:pt x="1851" y="526"/>
                  </a:cubicBezTo>
                  <a:lnTo>
                    <a:pt x="1851" y="664"/>
                  </a:lnTo>
                  <a:lnTo>
                    <a:pt x="2376" y="664"/>
                  </a:lnTo>
                  <a:lnTo>
                    <a:pt x="2403" y="250"/>
                  </a:lnTo>
                  <a:lnTo>
                    <a:pt x="1962" y="250"/>
                  </a:lnTo>
                  <a:cubicBezTo>
                    <a:pt x="1823" y="250"/>
                    <a:pt x="1685" y="250"/>
                    <a:pt x="1575" y="277"/>
                  </a:cubicBezTo>
                  <a:lnTo>
                    <a:pt x="1520" y="277"/>
                  </a:lnTo>
                  <a:lnTo>
                    <a:pt x="1658" y="940"/>
                  </a:lnTo>
                  <a:lnTo>
                    <a:pt x="1713" y="940"/>
                  </a:lnTo>
                  <a:cubicBezTo>
                    <a:pt x="1837" y="912"/>
                    <a:pt x="1968" y="899"/>
                    <a:pt x="2100" y="899"/>
                  </a:cubicBezTo>
                  <a:cubicBezTo>
                    <a:pt x="2231" y="899"/>
                    <a:pt x="2362" y="912"/>
                    <a:pt x="2486" y="940"/>
                  </a:cubicBezTo>
                  <a:lnTo>
                    <a:pt x="2542" y="940"/>
                  </a:lnTo>
                  <a:lnTo>
                    <a:pt x="2762" y="56"/>
                  </a:lnTo>
                  <a:lnTo>
                    <a:pt x="2680" y="56"/>
                  </a:lnTo>
                  <a:cubicBezTo>
                    <a:pt x="2569" y="56"/>
                    <a:pt x="2431" y="1"/>
                    <a:pt x="2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3"/>
            <p:cNvSpPr/>
            <p:nvPr/>
          </p:nvSpPr>
          <p:spPr>
            <a:xfrm>
              <a:off x="1960975" y="2258263"/>
              <a:ext cx="51825" cy="62150"/>
            </a:xfrm>
            <a:custGeom>
              <a:avLst/>
              <a:gdLst/>
              <a:ahLst/>
              <a:cxnLst/>
              <a:rect l="l" t="t" r="r" b="b"/>
              <a:pathLst>
                <a:path w="2073" h="2486" extrusionOk="0">
                  <a:moveTo>
                    <a:pt x="360" y="0"/>
                  </a:moveTo>
                  <a:lnTo>
                    <a:pt x="1" y="829"/>
                  </a:lnTo>
                  <a:lnTo>
                    <a:pt x="84" y="884"/>
                  </a:lnTo>
                  <a:cubicBezTo>
                    <a:pt x="387" y="967"/>
                    <a:pt x="664" y="1188"/>
                    <a:pt x="885" y="1464"/>
                  </a:cubicBezTo>
                  <a:lnTo>
                    <a:pt x="912" y="1519"/>
                  </a:lnTo>
                  <a:lnTo>
                    <a:pt x="1520" y="1077"/>
                  </a:lnTo>
                  <a:cubicBezTo>
                    <a:pt x="1768" y="1436"/>
                    <a:pt x="1906" y="1795"/>
                    <a:pt x="1989" y="2210"/>
                  </a:cubicBezTo>
                  <a:lnTo>
                    <a:pt x="1354" y="2292"/>
                  </a:lnTo>
                  <a:cubicBezTo>
                    <a:pt x="1326" y="2071"/>
                    <a:pt x="1244" y="1878"/>
                    <a:pt x="1161" y="1657"/>
                  </a:cubicBezTo>
                  <a:lnTo>
                    <a:pt x="1465" y="1491"/>
                  </a:lnTo>
                  <a:cubicBezTo>
                    <a:pt x="1492" y="1574"/>
                    <a:pt x="1520" y="1657"/>
                    <a:pt x="1575" y="1740"/>
                  </a:cubicBezTo>
                  <a:cubicBezTo>
                    <a:pt x="1603" y="1851"/>
                    <a:pt x="1603" y="1933"/>
                    <a:pt x="1630" y="2016"/>
                  </a:cubicBezTo>
                  <a:lnTo>
                    <a:pt x="1520" y="2044"/>
                  </a:lnTo>
                  <a:cubicBezTo>
                    <a:pt x="1492" y="1906"/>
                    <a:pt x="1465" y="1795"/>
                    <a:pt x="1382" y="1657"/>
                  </a:cubicBezTo>
                  <a:lnTo>
                    <a:pt x="1244" y="1740"/>
                  </a:lnTo>
                  <a:cubicBezTo>
                    <a:pt x="1326" y="1878"/>
                    <a:pt x="1354" y="2044"/>
                    <a:pt x="1382" y="2182"/>
                  </a:cubicBezTo>
                  <a:lnTo>
                    <a:pt x="1382" y="2265"/>
                  </a:lnTo>
                  <a:lnTo>
                    <a:pt x="1768" y="2154"/>
                  </a:lnTo>
                  <a:lnTo>
                    <a:pt x="1768" y="2071"/>
                  </a:lnTo>
                  <a:cubicBezTo>
                    <a:pt x="1741" y="1989"/>
                    <a:pt x="1713" y="1878"/>
                    <a:pt x="1658" y="1740"/>
                  </a:cubicBezTo>
                  <a:cubicBezTo>
                    <a:pt x="1603" y="1630"/>
                    <a:pt x="1575" y="1491"/>
                    <a:pt x="1492" y="1381"/>
                  </a:cubicBezTo>
                  <a:lnTo>
                    <a:pt x="1465" y="1326"/>
                  </a:lnTo>
                  <a:lnTo>
                    <a:pt x="885" y="1630"/>
                  </a:lnTo>
                  <a:lnTo>
                    <a:pt x="912" y="1712"/>
                  </a:lnTo>
                  <a:cubicBezTo>
                    <a:pt x="1050" y="1933"/>
                    <a:pt x="1105" y="2182"/>
                    <a:pt x="1161" y="2431"/>
                  </a:cubicBezTo>
                  <a:lnTo>
                    <a:pt x="1161" y="2486"/>
                  </a:lnTo>
                  <a:lnTo>
                    <a:pt x="2072" y="2348"/>
                  </a:lnTo>
                  <a:lnTo>
                    <a:pt x="2072" y="2292"/>
                  </a:lnTo>
                  <a:cubicBezTo>
                    <a:pt x="2045" y="1795"/>
                    <a:pt x="1879" y="1326"/>
                    <a:pt x="1575" y="939"/>
                  </a:cubicBezTo>
                  <a:lnTo>
                    <a:pt x="1520" y="884"/>
                  </a:lnTo>
                  <a:lnTo>
                    <a:pt x="912" y="1326"/>
                  </a:lnTo>
                  <a:cubicBezTo>
                    <a:pt x="691" y="1077"/>
                    <a:pt x="470" y="911"/>
                    <a:pt x="194" y="773"/>
                  </a:cubicBezTo>
                  <a:lnTo>
                    <a:pt x="415" y="193"/>
                  </a:lnTo>
                  <a:cubicBezTo>
                    <a:pt x="691" y="331"/>
                    <a:pt x="967" y="497"/>
                    <a:pt x="1188" y="691"/>
                  </a:cubicBezTo>
                  <a:lnTo>
                    <a:pt x="912" y="967"/>
                  </a:lnTo>
                  <a:cubicBezTo>
                    <a:pt x="829" y="911"/>
                    <a:pt x="774" y="829"/>
                    <a:pt x="691" y="801"/>
                  </a:cubicBezTo>
                  <a:cubicBezTo>
                    <a:pt x="636" y="773"/>
                    <a:pt x="553" y="691"/>
                    <a:pt x="498" y="663"/>
                  </a:cubicBezTo>
                  <a:lnTo>
                    <a:pt x="553" y="552"/>
                  </a:lnTo>
                  <a:cubicBezTo>
                    <a:pt x="664" y="635"/>
                    <a:pt x="802" y="691"/>
                    <a:pt x="912" y="801"/>
                  </a:cubicBezTo>
                  <a:lnTo>
                    <a:pt x="1023" y="691"/>
                  </a:lnTo>
                  <a:cubicBezTo>
                    <a:pt x="885" y="608"/>
                    <a:pt x="746" y="497"/>
                    <a:pt x="553" y="387"/>
                  </a:cubicBezTo>
                  <a:lnTo>
                    <a:pt x="498" y="359"/>
                  </a:lnTo>
                  <a:lnTo>
                    <a:pt x="277" y="691"/>
                  </a:lnTo>
                  <a:lnTo>
                    <a:pt x="360" y="746"/>
                  </a:lnTo>
                  <a:cubicBezTo>
                    <a:pt x="470" y="801"/>
                    <a:pt x="553" y="829"/>
                    <a:pt x="636" y="911"/>
                  </a:cubicBezTo>
                  <a:cubicBezTo>
                    <a:pt x="746" y="967"/>
                    <a:pt x="802" y="1050"/>
                    <a:pt x="885" y="1105"/>
                  </a:cubicBezTo>
                  <a:lnTo>
                    <a:pt x="912" y="1160"/>
                  </a:lnTo>
                  <a:lnTo>
                    <a:pt x="1382" y="691"/>
                  </a:lnTo>
                  <a:lnTo>
                    <a:pt x="1354" y="663"/>
                  </a:lnTo>
                  <a:cubicBezTo>
                    <a:pt x="1078" y="387"/>
                    <a:pt x="774" y="193"/>
                    <a:pt x="415" y="55"/>
                  </a:cubicBezTo>
                  <a:lnTo>
                    <a:pt x="3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3"/>
            <p:cNvSpPr/>
            <p:nvPr/>
          </p:nvSpPr>
          <p:spPr>
            <a:xfrm>
              <a:off x="1910575" y="2289313"/>
              <a:ext cx="67000" cy="67700"/>
            </a:xfrm>
            <a:custGeom>
              <a:avLst/>
              <a:gdLst/>
              <a:ahLst/>
              <a:cxnLst/>
              <a:rect l="l" t="t" r="r" b="b"/>
              <a:pathLst>
                <a:path w="2680" h="2708" extrusionOk="0">
                  <a:moveTo>
                    <a:pt x="1326" y="1"/>
                  </a:moveTo>
                  <a:cubicBezTo>
                    <a:pt x="581" y="1"/>
                    <a:pt x="1" y="581"/>
                    <a:pt x="1" y="1354"/>
                  </a:cubicBezTo>
                  <a:cubicBezTo>
                    <a:pt x="1" y="2128"/>
                    <a:pt x="581" y="2708"/>
                    <a:pt x="1326" y="2708"/>
                  </a:cubicBezTo>
                  <a:cubicBezTo>
                    <a:pt x="2100" y="2708"/>
                    <a:pt x="2680" y="2072"/>
                    <a:pt x="2680" y="1354"/>
                  </a:cubicBezTo>
                  <a:cubicBezTo>
                    <a:pt x="2680" y="636"/>
                    <a:pt x="2100" y="1"/>
                    <a:pt x="1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3"/>
            <p:cNvSpPr/>
            <p:nvPr/>
          </p:nvSpPr>
          <p:spPr>
            <a:xfrm>
              <a:off x="1867075" y="2151238"/>
              <a:ext cx="160225" cy="28325"/>
            </a:xfrm>
            <a:custGeom>
              <a:avLst/>
              <a:gdLst/>
              <a:ahLst/>
              <a:cxnLst/>
              <a:rect l="l" t="t" r="r" b="b"/>
              <a:pathLst>
                <a:path w="6409" h="1133" extrusionOk="0">
                  <a:moveTo>
                    <a:pt x="0" y="0"/>
                  </a:moveTo>
                  <a:lnTo>
                    <a:pt x="0" y="1132"/>
                  </a:lnTo>
                  <a:lnTo>
                    <a:pt x="6408" y="1132"/>
                  </a:lnTo>
                  <a:lnTo>
                    <a:pt x="6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3"/>
            <p:cNvSpPr/>
            <p:nvPr/>
          </p:nvSpPr>
          <p:spPr>
            <a:xfrm>
              <a:off x="1862500" y="2147588"/>
              <a:ext cx="172900" cy="8325"/>
            </a:xfrm>
            <a:custGeom>
              <a:avLst/>
              <a:gdLst/>
              <a:ahLst/>
              <a:cxnLst/>
              <a:rect l="l" t="t" r="r" b="b"/>
              <a:pathLst>
                <a:path w="6916" h="333" extrusionOk="0">
                  <a:moveTo>
                    <a:pt x="2246" y="1"/>
                  </a:moveTo>
                  <a:cubicBezTo>
                    <a:pt x="1258" y="1"/>
                    <a:pt x="0" y="23"/>
                    <a:pt x="18" y="146"/>
                  </a:cubicBezTo>
                  <a:cubicBezTo>
                    <a:pt x="45" y="284"/>
                    <a:pt x="1813" y="284"/>
                    <a:pt x="3636" y="312"/>
                  </a:cubicBezTo>
                  <a:cubicBezTo>
                    <a:pt x="4085" y="326"/>
                    <a:pt x="4515" y="332"/>
                    <a:pt x="4906" y="332"/>
                  </a:cubicBezTo>
                  <a:cubicBezTo>
                    <a:pt x="6082" y="332"/>
                    <a:pt x="6916" y="270"/>
                    <a:pt x="6895" y="146"/>
                  </a:cubicBezTo>
                  <a:cubicBezTo>
                    <a:pt x="6854" y="22"/>
                    <a:pt x="5165" y="6"/>
                    <a:pt x="4126" y="6"/>
                  </a:cubicBezTo>
                  <a:cubicBezTo>
                    <a:pt x="3779" y="6"/>
                    <a:pt x="3505" y="8"/>
                    <a:pt x="3387" y="8"/>
                  </a:cubicBezTo>
                  <a:cubicBezTo>
                    <a:pt x="3287" y="8"/>
                    <a:pt x="2810" y="1"/>
                    <a:pt x="2246" y="1"/>
                  </a:cubicBezTo>
                  <a:close/>
                </a:path>
              </a:pathLst>
            </a:custGeom>
            <a:solidFill>
              <a:srgbClr val="CC8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3"/>
            <p:cNvSpPr/>
            <p:nvPr/>
          </p:nvSpPr>
          <p:spPr>
            <a:xfrm>
              <a:off x="1861450" y="2176388"/>
              <a:ext cx="173150" cy="8250"/>
            </a:xfrm>
            <a:custGeom>
              <a:avLst/>
              <a:gdLst/>
              <a:ahLst/>
              <a:cxnLst/>
              <a:rect l="l" t="t" r="r" b="b"/>
              <a:pathLst>
                <a:path w="6926" h="330" extrusionOk="0">
                  <a:moveTo>
                    <a:pt x="1942" y="1"/>
                  </a:moveTo>
                  <a:cubicBezTo>
                    <a:pt x="1015" y="1"/>
                    <a:pt x="1" y="28"/>
                    <a:pt x="32" y="154"/>
                  </a:cubicBezTo>
                  <a:cubicBezTo>
                    <a:pt x="60" y="292"/>
                    <a:pt x="1827" y="292"/>
                    <a:pt x="3650" y="320"/>
                  </a:cubicBezTo>
                  <a:cubicBezTo>
                    <a:pt x="4037" y="326"/>
                    <a:pt x="4409" y="329"/>
                    <a:pt x="4755" y="329"/>
                  </a:cubicBezTo>
                  <a:cubicBezTo>
                    <a:pt x="6016" y="329"/>
                    <a:pt x="6925" y="284"/>
                    <a:pt x="6882" y="154"/>
                  </a:cubicBezTo>
                  <a:cubicBezTo>
                    <a:pt x="6864" y="31"/>
                    <a:pt x="5639" y="9"/>
                    <a:pt x="4636" y="9"/>
                  </a:cubicBezTo>
                  <a:cubicBezTo>
                    <a:pt x="4063" y="9"/>
                    <a:pt x="3562" y="16"/>
                    <a:pt x="3402" y="16"/>
                  </a:cubicBezTo>
                  <a:cubicBezTo>
                    <a:pt x="3283" y="16"/>
                    <a:pt x="2637"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3"/>
            <p:cNvSpPr/>
            <p:nvPr/>
          </p:nvSpPr>
          <p:spPr>
            <a:xfrm>
              <a:off x="1867075" y="2471613"/>
              <a:ext cx="160225" cy="28325"/>
            </a:xfrm>
            <a:custGeom>
              <a:avLst/>
              <a:gdLst/>
              <a:ahLst/>
              <a:cxnLst/>
              <a:rect l="l" t="t" r="r" b="b"/>
              <a:pathLst>
                <a:path w="6409" h="1133" extrusionOk="0">
                  <a:moveTo>
                    <a:pt x="0" y="0"/>
                  </a:moveTo>
                  <a:lnTo>
                    <a:pt x="0" y="1133"/>
                  </a:lnTo>
                  <a:lnTo>
                    <a:pt x="6408" y="1133"/>
                  </a:lnTo>
                  <a:lnTo>
                    <a:pt x="6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3"/>
            <p:cNvSpPr/>
            <p:nvPr/>
          </p:nvSpPr>
          <p:spPr>
            <a:xfrm>
              <a:off x="1862500" y="2467963"/>
              <a:ext cx="172900" cy="8325"/>
            </a:xfrm>
            <a:custGeom>
              <a:avLst/>
              <a:gdLst/>
              <a:ahLst/>
              <a:cxnLst/>
              <a:rect l="l" t="t" r="r" b="b"/>
              <a:pathLst>
                <a:path w="6916" h="333" extrusionOk="0">
                  <a:moveTo>
                    <a:pt x="2246" y="1"/>
                  </a:moveTo>
                  <a:cubicBezTo>
                    <a:pt x="1258" y="1"/>
                    <a:pt x="0" y="23"/>
                    <a:pt x="18" y="146"/>
                  </a:cubicBezTo>
                  <a:cubicBezTo>
                    <a:pt x="45" y="284"/>
                    <a:pt x="1813" y="284"/>
                    <a:pt x="3636" y="312"/>
                  </a:cubicBezTo>
                  <a:cubicBezTo>
                    <a:pt x="4085" y="326"/>
                    <a:pt x="4515" y="333"/>
                    <a:pt x="4906" y="333"/>
                  </a:cubicBezTo>
                  <a:cubicBezTo>
                    <a:pt x="6082" y="333"/>
                    <a:pt x="6916" y="271"/>
                    <a:pt x="6895" y="146"/>
                  </a:cubicBezTo>
                  <a:cubicBezTo>
                    <a:pt x="6854" y="22"/>
                    <a:pt x="5165" y="7"/>
                    <a:pt x="4126" y="7"/>
                  </a:cubicBezTo>
                  <a:cubicBezTo>
                    <a:pt x="3779" y="7"/>
                    <a:pt x="3505" y="8"/>
                    <a:pt x="3387" y="8"/>
                  </a:cubicBezTo>
                  <a:cubicBezTo>
                    <a:pt x="3287" y="8"/>
                    <a:pt x="2810" y="1"/>
                    <a:pt x="2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3"/>
            <p:cNvSpPr/>
            <p:nvPr/>
          </p:nvSpPr>
          <p:spPr>
            <a:xfrm>
              <a:off x="1861350" y="2496288"/>
              <a:ext cx="173250" cy="8725"/>
            </a:xfrm>
            <a:custGeom>
              <a:avLst/>
              <a:gdLst/>
              <a:ahLst/>
              <a:cxnLst/>
              <a:rect l="l" t="t" r="r" b="b"/>
              <a:pathLst>
                <a:path w="6930" h="349" extrusionOk="0">
                  <a:moveTo>
                    <a:pt x="2257" y="0"/>
                  </a:moveTo>
                  <a:cubicBezTo>
                    <a:pt x="1263" y="0"/>
                    <a:pt x="1" y="23"/>
                    <a:pt x="36" y="146"/>
                  </a:cubicBezTo>
                  <a:cubicBezTo>
                    <a:pt x="64" y="284"/>
                    <a:pt x="1831" y="284"/>
                    <a:pt x="3654" y="339"/>
                  </a:cubicBezTo>
                  <a:cubicBezTo>
                    <a:pt x="4026" y="345"/>
                    <a:pt x="4385" y="348"/>
                    <a:pt x="4720" y="348"/>
                  </a:cubicBezTo>
                  <a:cubicBezTo>
                    <a:pt x="6001" y="348"/>
                    <a:pt x="6930" y="299"/>
                    <a:pt x="6886" y="146"/>
                  </a:cubicBezTo>
                  <a:cubicBezTo>
                    <a:pt x="6865" y="21"/>
                    <a:pt x="5166" y="6"/>
                    <a:pt x="4132" y="6"/>
                  </a:cubicBezTo>
                  <a:cubicBezTo>
                    <a:pt x="3787" y="6"/>
                    <a:pt x="3516" y="8"/>
                    <a:pt x="3406" y="8"/>
                  </a:cubicBezTo>
                  <a:cubicBezTo>
                    <a:pt x="3305" y="8"/>
                    <a:pt x="2825" y="0"/>
                    <a:pt x="22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3"/>
            <p:cNvSpPr/>
            <p:nvPr/>
          </p:nvSpPr>
          <p:spPr>
            <a:xfrm>
              <a:off x="1867375" y="2499838"/>
              <a:ext cx="157850" cy="30425"/>
            </a:xfrm>
            <a:custGeom>
              <a:avLst/>
              <a:gdLst/>
              <a:ahLst/>
              <a:cxnLst/>
              <a:rect l="l" t="t" r="r" b="b"/>
              <a:pathLst>
                <a:path w="6314" h="1217" extrusionOk="0">
                  <a:moveTo>
                    <a:pt x="1395" y="1"/>
                  </a:moveTo>
                  <a:cubicBezTo>
                    <a:pt x="661" y="1"/>
                    <a:pt x="154" y="4"/>
                    <a:pt x="154" y="4"/>
                  </a:cubicBezTo>
                  <a:cubicBezTo>
                    <a:pt x="154" y="4"/>
                    <a:pt x="0" y="1030"/>
                    <a:pt x="508" y="1030"/>
                  </a:cubicBezTo>
                  <a:cubicBezTo>
                    <a:pt x="528" y="1030"/>
                    <a:pt x="548" y="1029"/>
                    <a:pt x="568" y="1026"/>
                  </a:cubicBezTo>
                  <a:cubicBezTo>
                    <a:pt x="1148" y="915"/>
                    <a:pt x="1121" y="363"/>
                    <a:pt x="1121" y="363"/>
                  </a:cubicBezTo>
                  <a:lnTo>
                    <a:pt x="1121" y="363"/>
                  </a:lnTo>
                  <a:cubicBezTo>
                    <a:pt x="1121" y="363"/>
                    <a:pt x="1231" y="1053"/>
                    <a:pt x="1756" y="1053"/>
                  </a:cubicBezTo>
                  <a:cubicBezTo>
                    <a:pt x="1767" y="1054"/>
                    <a:pt x="1778" y="1054"/>
                    <a:pt x="1788" y="1054"/>
                  </a:cubicBezTo>
                  <a:cubicBezTo>
                    <a:pt x="2313" y="1054"/>
                    <a:pt x="2419" y="390"/>
                    <a:pt x="2419" y="390"/>
                  </a:cubicBezTo>
                  <a:cubicBezTo>
                    <a:pt x="2419" y="390"/>
                    <a:pt x="2472" y="1192"/>
                    <a:pt x="3131" y="1192"/>
                  </a:cubicBezTo>
                  <a:cubicBezTo>
                    <a:pt x="3142" y="1192"/>
                    <a:pt x="3153" y="1192"/>
                    <a:pt x="3165" y="1191"/>
                  </a:cubicBezTo>
                  <a:cubicBezTo>
                    <a:pt x="3855" y="1191"/>
                    <a:pt x="3828" y="391"/>
                    <a:pt x="3828" y="390"/>
                  </a:cubicBezTo>
                  <a:lnTo>
                    <a:pt x="3828" y="390"/>
                  </a:lnTo>
                  <a:cubicBezTo>
                    <a:pt x="3828" y="391"/>
                    <a:pt x="4080" y="1216"/>
                    <a:pt x="4501" y="1216"/>
                  </a:cubicBezTo>
                  <a:cubicBezTo>
                    <a:pt x="4542" y="1216"/>
                    <a:pt x="4584" y="1209"/>
                    <a:pt x="4629" y="1191"/>
                  </a:cubicBezTo>
                  <a:cubicBezTo>
                    <a:pt x="5098" y="970"/>
                    <a:pt x="5126" y="473"/>
                    <a:pt x="5126" y="473"/>
                  </a:cubicBezTo>
                  <a:cubicBezTo>
                    <a:pt x="5126" y="473"/>
                    <a:pt x="5298" y="1088"/>
                    <a:pt x="5688" y="1088"/>
                  </a:cubicBezTo>
                  <a:cubicBezTo>
                    <a:pt x="5712" y="1088"/>
                    <a:pt x="5736" y="1086"/>
                    <a:pt x="5761" y="1081"/>
                  </a:cubicBezTo>
                  <a:cubicBezTo>
                    <a:pt x="6203" y="1026"/>
                    <a:pt x="6313" y="390"/>
                    <a:pt x="6313" y="87"/>
                  </a:cubicBezTo>
                  <a:cubicBezTo>
                    <a:pt x="5245" y="13"/>
                    <a:pt x="2864" y="1"/>
                    <a:pt x="1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3"/>
            <p:cNvSpPr/>
            <p:nvPr/>
          </p:nvSpPr>
          <p:spPr>
            <a:xfrm>
              <a:off x="1896775" y="2541338"/>
              <a:ext cx="91625" cy="89050"/>
            </a:xfrm>
            <a:custGeom>
              <a:avLst/>
              <a:gdLst/>
              <a:ahLst/>
              <a:cxnLst/>
              <a:rect l="l" t="t" r="r" b="b"/>
              <a:pathLst>
                <a:path w="3665" h="3562" extrusionOk="0">
                  <a:moveTo>
                    <a:pt x="1989" y="0"/>
                  </a:moveTo>
                  <a:cubicBezTo>
                    <a:pt x="1980" y="0"/>
                    <a:pt x="1971" y="0"/>
                    <a:pt x="1961" y="1"/>
                  </a:cubicBezTo>
                  <a:cubicBezTo>
                    <a:pt x="1602" y="29"/>
                    <a:pt x="1574" y="664"/>
                    <a:pt x="1574" y="664"/>
                  </a:cubicBezTo>
                  <a:cubicBezTo>
                    <a:pt x="1574" y="664"/>
                    <a:pt x="1429" y="185"/>
                    <a:pt x="1156" y="185"/>
                  </a:cubicBezTo>
                  <a:cubicBezTo>
                    <a:pt x="1114" y="185"/>
                    <a:pt x="1069" y="196"/>
                    <a:pt x="1022" y="222"/>
                  </a:cubicBezTo>
                  <a:cubicBezTo>
                    <a:pt x="718" y="388"/>
                    <a:pt x="994" y="829"/>
                    <a:pt x="1050" y="940"/>
                  </a:cubicBezTo>
                  <a:cubicBezTo>
                    <a:pt x="1050" y="940"/>
                    <a:pt x="737" y="670"/>
                    <a:pt x="510" y="670"/>
                  </a:cubicBezTo>
                  <a:cubicBezTo>
                    <a:pt x="420" y="670"/>
                    <a:pt x="343" y="712"/>
                    <a:pt x="304" y="829"/>
                  </a:cubicBezTo>
                  <a:cubicBezTo>
                    <a:pt x="166" y="1244"/>
                    <a:pt x="718" y="1465"/>
                    <a:pt x="718" y="1465"/>
                  </a:cubicBezTo>
                  <a:cubicBezTo>
                    <a:pt x="718" y="1465"/>
                    <a:pt x="0" y="1492"/>
                    <a:pt x="83" y="1824"/>
                  </a:cubicBezTo>
                  <a:cubicBezTo>
                    <a:pt x="193" y="2155"/>
                    <a:pt x="773" y="2155"/>
                    <a:pt x="773" y="2155"/>
                  </a:cubicBezTo>
                  <a:cubicBezTo>
                    <a:pt x="773" y="2155"/>
                    <a:pt x="111" y="2431"/>
                    <a:pt x="359" y="2763"/>
                  </a:cubicBezTo>
                  <a:cubicBezTo>
                    <a:pt x="438" y="2868"/>
                    <a:pt x="546" y="2903"/>
                    <a:pt x="659" y="2903"/>
                  </a:cubicBezTo>
                  <a:cubicBezTo>
                    <a:pt x="902" y="2903"/>
                    <a:pt x="1160" y="2735"/>
                    <a:pt x="1160" y="2735"/>
                  </a:cubicBezTo>
                  <a:lnTo>
                    <a:pt x="1160" y="2735"/>
                  </a:lnTo>
                  <a:cubicBezTo>
                    <a:pt x="1160" y="2735"/>
                    <a:pt x="1105" y="3453"/>
                    <a:pt x="1381" y="3481"/>
                  </a:cubicBezTo>
                  <a:cubicBezTo>
                    <a:pt x="1394" y="3484"/>
                    <a:pt x="1407" y="3485"/>
                    <a:pt x="1420" y="3485"/>
                  </a:cubicBezTo>
                  <a:cubicBezTo>
                    <a:pt x="1678" y="3485"/>
                    <a:pt x="1878" y="2984"/>
                    <a:pt x="1878" y="2984"/>
                  </a:cubicBezTo>
                  <a:cubicBezTo>
                    <a:pt x="1878" y="2984"/>
                    <a:pt x="2056" y="3561"/>
                    <a:pt x="2391" y="3561"/>
                  </a:cubicBezTo>
                  <a:cubicBezTo>
                    <a:pt x="2430" y="3561"/>
                    <a:pt x="2471" y="3553"/>
                    <a:pt x="2513" y="3536"/>
                  </a:cubicBezTo>
                  <a:cubicBezTo>
                    <a:pt x="2928" y="3315"/>
                    <a:pt x="2679" y="2790"/>
                    <a:pt x="2652" y="2763"/>
                  </a:cubicBezTo>
                  <a:lnTo>
                    <a:pt x="2652" y="2763"/>
                  </a:lnTo>
                  <a:cubicBezTo>
                    <a:pt x="2652" y="2763"/>
                    <a:pt x="2970" y="2914"/>
                    <a:pt x="3180" y="2914"/>
                  </a:cubicBezTo>
                  <a:cubicBezTo>
                    <a:pt x="3253" y="2914"/>
                    <a:pt x="3313" y="2896"/>
                    <a:pt x="3342" y="2846"/>
                  </a:cubicBezTo>
                  <a:cubicBezTo>
                    <a:pt x="3480" y="2597"/>
                    <a:pt x="2955" y="2100"/>
                    <a:pt x="2928" y="2072"/>
                  </a:cubicBezTo>
                  <a:cubicBezTo>
                    <a:pt x="2937" y="2072"/>
                    <a:pt x="3014" y="2086"/>
                    <a:pt x="3112" y="2086"/>
                  </a:cubicBezTo>
                  <a:cubicBezTo>
                    <a:pt x="3295" y="2086"/>
                    <a:pt x="3555" y="2039"/>
                    <a:pt x="3591" y="1769"/>
                  </a:cubicBezTo>
                  <a:cubicBezTo>
                    <a:pt x="3665" y="1348"/>
                    <a:pt x="3098" y="1326"/>
                    <a:pt x="2977" y="1326"/>
                  </a:cubicBezTo>
                  <a:cubicBezTo>
                    <a:pt x="2963" y="1326"/>
                    <a:pt x="2955" y="1327"/>
                    <a:pt x="2955" y="1327"/>
                  </a:cubicBezTo>
                  <a:cubicBezTo>
                    <a:pt x="2955" y="1327"/>
                    <a:pt x="3480" y="829"/>
                    <a:pt x="3232" y="609"/>
                  </a:cubicBezTo>
                  <a:cubicBezTo>
                    <a:pt x="3100" y="486"/>
                    <a:pt x="2968" y="444"/>
                    <a:pt x="2849" y="444"/>
                  </a:cubicBezTo>
                  <a:cubicBezTo>
                    <a:pt x="2596" y="444"/>
                    <a:pt x="2403" y="636"/>
                    <a:pt x="2403" y="636"/>
                  </a:cubicBezTo>
                  <a:cubicBezTo>
                    <a:pt x="2403" y="636"/>
                    <a:pt x="2430" y="0"/>
                    <a:pt x="1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3"/>
            <p:cNvSpPr/>
            <p:nvPr/>
          </p:nvSpPr>
          <p:spPr>
            <a:xfrm>
              <a:off x="1896075" y="2557388"/>
              <a:ext cx="73900" cy="72475"/>
            </a:xfrm>
            <a:custGeom>
              <a:avLst/>
              <a:gdLst/>
              <a:ahLst/>
              <a:cxnLst/>
              <a:rect l="l" t="t" r="r" b="b"/>
              <a:pathLst>
                <a:path w="2956" h="2899" extrusionOk="0">
                  <a:moveTo>
                    <a:pt x="1076" y="270"/>
                  </a:moveTo>
                  <a:cubicBezTo>
                    <a:pt x="1077" y="270"/>
                    <a:pt x="1077" y="270"/>
                    <a:pt x="1078" y="270"/>
                  </a:cubicBezTo>
                  <a:cubicBezTo>
                    <a:pt x="1078" y="270"/>
                    <a:pt x="1077" y="270"/>
                    <a:pt x="1076" y="270"/>
                  </a:cubicBezTo>
                  <a:close/>
                  <a:moveTo>
                    <a:pt x="533" y="1"/>
                  </a:moveTo>
                  <a:cubicBezTo>
                    <a:pt x="445" y="1"/>
                    <a:pt x="371" y="43"/>
                    <a:pt x="332" y="160"/>
                  </a:cubicBezTo>
                  <a:cubicBezTo>
                    <a:pt x="194" y="574"/>
                    <a:pt x="746" y="795"/>
                    <a:pt x="746" y="795"/>
                  </a:cubicBezTo>
                  <a:cubicBezTo>
                    <a:pt x="746" y="795"/>
                    <a:pt x="1" y="850"/>
                    <a:pt x="111" y="1154"/>
                  </a:cubicBezTo>
                  <a:cubicBezTo>
                    <a:pt x="207" y="1465"/>
                    <a:pt x="655" y="1486"/>
                    <a:pt x="773" y="1486"/>
                  </a:cubicBezTo>
                  <a:cubicBezTo>
                    <a:pt x="791" y="1486"/>
                    <a:pt x="801" y="1486"/>
                    <a:pt x="801" y="1486"/>
                  </a:cubicBezTo>
                  <a:lnTo>
                    <a:pt x="801" y="1486"/>
                  </a:lnTo>
                  <a:cubicBezTo>
                    <a:pt x="801" y="1486"/>
                    <a:pt x="139" y="1789"/>
                    <a:pt x="387" y="2093"/>
                  </a:cubicBezTo>
                  <a:cubicBezTo>
                    <a:pt x="465" y="2189"/>
                    <a:pt x="573" y="2221"/>
                    <a:pt x="685" y="2221"/>
                  </a:cubicBezTo>
                  <a:cubicBezTo>
                    <a:pt x="928" y="2221"/>
                    <a:pt x="1188" y="2066"/>
                    <a:pt x="1188" y="2066"/>
                  </a:cubicBezTo>
                  <a:lnTo>
                    <a:pt x="1188" y="2066"/>
                  </a:lnTo>
                  <a:cubicBezTo>
                    <a:pt x="1188" y="2066"/>
                    <a:pt x="1133" y="2784"/>
                    <a:pt x="1409" y="2811"/>
                  </a:cubicBezTo>
                  <a:cubicBezTo>
                    <a:pt x="1422" y="2814"/>
                    <a:pt x="1435" y="2815"/>
                    <a:pt x="1448" y="2815"/>
                  </a:cubicBezTo>
                  <a:cubicBezTo>
                    <a:pt x="1706" y="2815"/>
                    <a:pt x="1906" y="2314"/>
                    <a:pt x="1906" y="2314"/>
                  </a:cubicBezTo>
                  <a:cubicBezTo>
                    <a:pt x="1906" y="2314"/>
                    <a:pt x="2079" y="2899"/>
                    <a:pt x="2407" y="2899"/>
                  </a:cubicBezTo>
                  <a:cubicBezTo>
                    <a:pt x="2449" y="2899"/>
                    <a:pt x="2494" y="2889"/>
                    <a:pt x="2541" y="2867"/>
                  </a:cubicBezTo>
                  <a:cubicBezTo>
                    <a:pt x="2956" y="2646"/>
                    <a:pt x="2707" y="2093"/>
                    <a:pt x="2597" y="2066"/>
                  </a:cubicBezTo>
                  <a:lnTo>
                    <a:pt x="2597" y="2066"/>
                  </a:lnTo>
                  <a:cubicBezTo>
                    <a:pt x="2597" y="2066"/>
                    <a:pt x="2569" y="2397"/>
                    <a:pt x="2321" y="2397"/>
                  </a:cubicBezTo>
                  <a:cubicBezTo>
                    <a:pt x="2072" y="2397"/>
                    <a:pt x="2017" y="1762"/>
                    <a:pt x="2017" y="1762"/>
                  </a:cubicBezTo>
                  <a:cubicBezTo>
                    <a:pt x="2017" y="1762"/>
                    <a:pt x="1906" y="2093"/>
                    <a:pt x="1602" y="2148"/>
                  </a:cubicBezTo>
                  <a:cubicBezTo>
                    <a:pt x="1586" y="2153"/>
                    <a:pt x="1572" y="2156"/>
                    <a:pt x="1559" y="2156"/>
                  </a:cubicBezTo>
                  <a:cubicBezTo>
                    <a:pt x="1358" y="2156"/>
                    <a:pt x="1602" y="1568"/>
                    <a:pt x="1602" y="1568"/>
                  </a:cubicBezTo>
                  <a:cubicBezTo>
                    <a:pt x="1580" y="1568"/>
                    <a:pt x="1216" y="1795"/>
                    <a:pt x="998" y="1795"/>
                  </a:cubicBezTo>
                  <a:cubicBezTo>
                    <a:pt x="952" y="1795"/>
                    <a:pt x="913" y="1786"/>
                    <a:pt x="884" y="1762"/>
                  </a:cubicBezTo>
                  <a:cubicBezTo>
                    <a:pt x="691" y="1596"/>
                    <a:pt x="1492" y="1209"/>
                    <a:pt x="1492" y="1209"/>
                  </a:cubicBezTo>
                  <a:cubicBezTo>
                    <a:pt x="1492" y="1209"/>
                    <a:pt x="884" y="1209"/>
                    <a:pt x="746" y="1016"/>
                  </a:cubicBezTo>
                  <a:cubicBezTo>
                    <a:pt x="608" y="850"/>
                    <a:pt x="1409" y="657"/>
                    <a:pt x="1409" y="657"/>
                  </a:cubicBezTo>
                  <a:cubicBezTo>
                    <a:pt x="1409" y="657"/>
                    <a:pt x="636" y="519"/>
                    <a:pt x="608" y="326"/>
                  </a:cubicBezTo>
                  <a:cubicBezTo>
                    <a:pt x="596" y="255"/>
                    <a:pt x="681" y="234"/>
                    <a:pt x="781" y="234"/>
                  </a:cubicBezTo>
                  <a:cubicBezTo>
                    <a:pt x="907" y="234"/>
                    <a:pt x="1059" y="266"/>
                    <a:pt x="1076" y="270"/>
                  </a:cubicBezTo>
                  <a:lnTo>
                    <a:pt x="1076" y="270"/>
                  </a:lnTo>
                  <a:cubicBezTo>
                    <a:pt x="1045" y="259"/>
                    <a:pt x="749"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3"/>
            <p:cNvSpPr/>
            <p:nvPr/>
          </p:nvSpPr>
          <p:spPr>
            <a:xfrm>
              <a:off x="1916800" y="2641438"/>
              <a:ext cx="60775" cy="181450"/>
            </a:xfrm>
            <a:custGeom>
              <a:avLst/>
              <a:gdLst/>
              <a:ahLst/>
              <a:cxnLst/>
              <a:rect l="l" t="t" r="r" b="b"/>
              <a:pathLst>
                <a:path w="2431" h="7258" extrusionOk="0">
                  <a:moveTo>
                    <a:pt x="1127" y="0"/>
                  </a:moveTo>
                  <a:cubicBezTo>
                    <a:pt x="1111" y="0"/>
                    <a:pt x="1094" y="1"/>
                    <a:pt x="1077" y="2"/>
                  </a:cubicBezTo>
                  <a:lnTo>
                    <a:pt x="1050" y="2"/>
                  </a:lnTo>
                  <a:cubicBezTo>
                    <a:pt x="746" y="85"/>
                    <a:pt x="138" y="471"/>
                    <a:pt x="111" y="1079"/>
                  </a:cubicBezTo>
                  <a:cubicBezTo>
                    <a:pt x="111" y="1631"/>
                    <a:pt x="0" y="6603"/>
                    <a:pt x="111" y="6907"/>
                  </a:cubicBezTo>
                  <a:cubicBezTo>
                    <a:pt x="124" y="6920"/>
                    <a:pt x="138" y="6925"/>
                    <a:pt x="154" y="6925"/>
                  </a:cubicBezTo>
                  <a:cubicBezTo>
                    <a:pt x="270" y="6925"/>
                    <a:pt x="442" y="6603"/>
                    <a:pt x="442" y="6603"/>
                  </a:cubicBezTo>
                  <a:cubicBezTo>
                    <a:pt x="442" y="6603"/>
                    <a:pt x="608" y="7100"/>
                    <a:pt x="663" y="7127"/>
                  </a:cubicBezTo>
                  <a:cubicBezTo>
                    <a:pt x="666" y="7128"/>
                    <a:pt x="669" y="7129"/>
                    <a:pt x="672" y="7129"/>
                  </a:cubicBezTo>
                  <a:cubicBezTo>
                    <a:pt x="751" y="7129"/>
                    <a:pt x="829" y="6768"/>
                    <a:pt x="829" y="6768"/>
                  </a:cubicBezTo>
                  <a:cubicBezTo>
                    <a:pt x="829" y="6768"/>
                    <a:pt x="984" y="7156"/>
                    <a:pt x="1044" y="7156"/>
                  </a:cubicBezTo>
                  <a:cubicBezTo>
                    <a:pt x="1046" y="7156"/>
                    <a:pt x="1048" y="7156"/>
                    <a:pt x="1050" y="7155"/>
                  </a:cubicBezTo>
                  <a:cubicBezTo>
                    <a:pt x="1105" y="7127"/>
                    <a:pt x="1215" y="6824"/>
                    <a:pt x="1215" y="6824"/>
                  </a:cubicBezTo>
                  <a:cubicBezTo>
                    <a:pt x="1215" y="6824"/>
                    <a:pt x="1285" y="7193"/>
                    <a:pt x="1360" y="7193"/>
                  </a:cubicBezTo>
                  <a:cubicBezTo>
                    <a:pt x="1367" y="7193"/>
                    <a:pt x="1374" y="7190"/>
                    <a:pt x="1381" y="7183"/>
                  </a:cubicBezTo>
                  <a:cubicBezTo>
                    <a:pt x="1492" y="7127"/>
                    <a:pt x="1602" y="6741"/>
                    <a:pt x="1602" y="6741"/>
                  </a:cubicBezTo>
                  <a:cubicBezTo>
                    <a:pt x="1602" y="6741"/>
                    <a:pt x="1782" y="7258"/>
                    <a:pt x="1858" y="7258"/>
                  </a:cubicBezTo>
                  <a:cubicBezTo>
                    <a:pt x="1866" y="7258"/>
                    <a:pt x="1873" y="7251"/>
                    <a:pt x="1878" y="7238"/>
                  </a:cubicBezTo>
                  <a:cubicBezTo>
                    <a:pt x="1933" y="7100"/>
                    <a:pt x="2044" y="6741"/>
                    <a:pt x="2044" y="6741"/>
                  </a:cubicBezTo>
                  <a:cubicBezTo>
                    <a:pt x="2044" y="6741"/>
                    <a:pt x="2161" y="7150"/>
                    <a:pt x="2264" y="7150"/>
                  </a:cubicBezTo>
                  <a:cubicBezTo>
                    <a:pt x="2283" y="7150"/>
                    <a:pt x="2302" y="7135"/>
                    <a:pt x="2320" y="7100"/>
                  </a:cubicBezTo>
                  <a:cubicBezTo>
                    <a:pt x="2431" y="6879"/>
                    <a:pt x="2182" y="1383"/>
                    <a:pt x="2072" y="747"/>
                  </a:cubicBezTo>
                  <a:cubicBezTo>
                    <a:pt x="2018" y="400"/>
                    <a:pt x="1628" y="0"/>
                    <a:pt x="11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3"/>
            <p:cNvSpPr/>
            <p:nvPr/>
          </p:nvSpPr>
          <p:spPr>
            <a:xfrm>
              <a:off x="1917475" y="2641463"/>
              <a:ext cx="25575" cy="178200"/>
            </a:xfrm>
            <a:custGeom>
              <a:avLst/>
              <a:gdLst/>
              <a:ahLst/>
              <a:cxnLst/>
              <a:rect l="l" t="t" r="r" b="b"/>
              <a:pathLst>
                <a:path w="1023" h="7128" extrusionOk="0">
                  <a:moveTo>
                    <a:pt x="1023" y="1"/>
                  </a:moveTo>
                  <a:cubicBezTo>
                    <a:pt x="719" y="84"/>
                    <a:pt x="139" y="470"/>
                    <a:pt x="84" y="1078"/>
                  </a:cubicBezTo>
                  <a:cubicBezTo>
                    <a:pt x="84" y="1630"/>
                    <a:pt x="1" y="6602"/>
                    <a:pt x="84" y="6906"/>
                  </a:cubicBezTo>
                  <a:cubicBezTo>
                    <a:pt x="97" y="6919"/>
                    <a:pt x="111" y="6924"/>
                    <a:pt x="127" y="6924"/>
                  </a:cubicBezTo>
                  <a:cubicBezTo>
                    <a:pt x="243" y="6924"/>
                    <a:pt x="415" y="6602"/>
                    <a:pt x="415" y="6602"/>
                  </a:cubicBezTo>
                  <a:cubicBezTo>
                    <a:pt x="415" y="6602"/>
                    <a:pt x="553" y="7099"/>
                    <a:pt x="636" y="7126"/>
                  </a:cubicBezTo>
                  <a:cubicBezTo>
                    <a:pt x="639" y="7127"/>
                    <a:pt x="642" y="7128"/>
                    <a:pt x="645" y="7128"/>
                  </a:cubicBezTo>
                  <a:cubicBezTo>
                    <a:pt x="726" y="7128"/>
                    <a:pt x="829" y="6767"/>
                    <a:pt x="829" y="6767"/>
                  </a:cubicBezTo>
                  <a:cubicBezTo>
                    <a:pt x="829" y="6767"/>
                    <a:pt x="498" y="2072"/>
                    <a:pt x="608" y="1105"/>
                  </a:cubicBezTo>
                  <a:cubicBezTo>
                    <a:pt x="691" y="553"/>
                    <a:pt x="857" y="194"/>
                    <a:pt x="10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3"/>
            <p:cNvSpPr/>
            <p:nvPr/>
          </p:nvSpPr>
          <p:spPr>
            <a:xfrm>
              <a:off x="1947175" y="2666163"/>
              <a:ext cx="22125" cy="156250"/>
            </a:xfrm>
            <a:custGeom>
              <a:avLst/>
              <a:gdLst/>
              <a:ahLst/>
              <a:cxnLst/>
              <a:rect l="l" t="t" r="r" b="b"/>
              <a:pathLst>
                <a:path w="885" h="6250" extrusionOk="0">
                  <a:moveTo>
                    <a:pt x="129" y="0"/>
                  </a:moveTo>
                  <a:cubicBezTo>
                    <a:pt x="108" y="0"/>
                    <a:pt x="93" y="11"/>
                    <a:pt x="83" y="35"/>
                  </a:cubicBezTo>
                  <a:cubicBezTo>
                    <a:pt x="0" y="173"/>
                    <a:pt x="387" y="228"/>
                    <a:pt x="470" y="1222"/>
                  </a:cubicBezTo>
                  <a:cubicBezTo>
                    <a:pt x="525" y="2237"/>
                    <a:pt x="607" y="6250"/>
                    <a:pt x="743" y="6250"/>
                  </a:cubicBezTo>
                  <a:cubicBezTo>
                    <a:pt x="744" y="6250"/>
                    <a:pt x="745" y="6249"/>
                    <a:pt x="746" y="6249"/>
                  </a:cubicBezTo>
                  <a:cubicBezTo>
                    <a:pt x="884" y="6166"/>
                    <a:pt x="829" y="891"/>
                    <a:pt x="636" y="532"/>
                  </a:cubicBezTo>
                  <a:cubicBezTo>
                    <a:pt x="452" y="257"/>
                    <a:pt x="231"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3"/>
            <p:cNvSpPr/>
            <p:nvPr/>
          </p:nvSpPr>
          <p:spPr>
            <a:xfrm>
              <a:off x="1910575" y="2026913"/>
              <a:ext cx="73650" cy="71175"/>
            </a:xfrm>
            <a:custGeom>
              <a:avLst/>
              <a:gdLst/>
              <a:ahLst/>
              <a:cxnLst/>
              <a:rect l="l" t="t" r="r" b="b"/>
              <a:pathLst>
                <a:path w="2946" h="2847" extrusionOk="0">
                  <a:moveTo>
                    <a:pt x="1602" y="1"/>
                  </a:moveTo>
                  <a:cubicBezTo>
                    <a:pt x="1593" y="1"/>
                    <a:pt x="1584" y="1"/>
                    <a:pt x="1575" y="2"/>
                  </a:cubicBezTo>
                  <a:cubicBezTo>
                    <a:pt x="1271" y="2"/>
                    <a:pt x="1271" y="526"/>
                    <a:pt x="1271" y="526"/>
                  </a:cubicBezTo>
                  <a:cubicBezTo>
                    <a:pt x="1271" y="526"/>
                    <a:pt x="1142" y="117"/>
                    <a:pt x="921" y="117"/>
                  </a:cubicBezTo>
                  <a:cubicBezTo>
                    <a:pt x="892" y="117"/>
                    <a:pt x="861" y="124"/>
                    <a:pt x="829" y="140"/>
                  </a:cubicBezTo>
                  <a:cubicBezTo>
                    <a:pt x="581" y="278"/>
                    <a:pt x="774" y="637"/>
                    <a:pt x="857" y="747"/>
                  </a:cubicBezTo>
                  <a:cubicBezTo>
                    <a:pt x="857" y="747"/>
                    <a:pt x="597" y="502"/>
                    <a:pt x="400" y="502"/>
                  </a:cubicBezTo>
                  <a:cubicBezTo>
                    <a:pt x="325" y="502"/>
                    <a:pt x="260" y="538"/>
                    <a:pt x="221" y="637"/>
                  </a:cubicBezTo>
                  <a:cubicBezTo>
                    <a:pt x="139" y="968"/>
                    <a:pt x="581" y="1162"/>
                    <a:pt x="581" y="1162"/>
                  </a:cubicBezTo>
                  <a:cubicBezTo>
                    <a:pt x="581" y="1162"/>
                    <a:pt x="1" y="1189"/>
                    <a:pt x="56" y="1465"/>
                  </a:cubicBezTo>
                  <a:cubicBezTo>
                    <a:pt x="139" y="1714"/>
                    <a:pt x="608" y="1714"/>
                    <a:pt x="608" y="1714"/>
                  </a:cubicBezTo>
                  <a:cubicBezTo>
                    <a:pt x="608" y="1714"/>
                    <a:pt x="56" y="1907"/>
                    <a:pt x="277" y="2184"/>
                  </a:cubicBezTo>
                  <a:cubicBezTo>
                    <a:pt x="341" y="2276"/>
                    <a:pt x="433" y="2306"/>
                    <a:pt x="527" y="2306"/>
                  </a:cubicBezTo>
                  <a:cubicBezTo>
                    <a:pt x="716" y="2306"/>
                    <a:pt x="912" y="2184"/>
                    <a:pt x="912" y="2184"/>
                  </a:cubicBezTo>
                  <a:lnTo>
                    <a:pt x="912" y="2184"/>
                  </a:lnTo>
                  <a:cubicBezTo>
                    <a:pt x="912" y="2184"/>
                    <a:pt x="857" y="2764"/>
                    <a:pt x="1105" y="2819"/>
                  </a:cubicBezTo>
                  <a:cubicBezTo>
                    <a:pt x="1111" y="2819"/>
                    <a:pt x="1116" y="2820"/>
                    <a:pt x="1121" y="2820"/>
                  </a:cubicBezTo>
                  <a:cubicBezTo>
                    <a:pt x="1310" y="2820"/>
                    <a:pt x="1520" y="2349"/>
                    <a:pt x="1520" y="2349"/>
                  </a:cubicBezTo>
                  <a:cubicBezTo>
                    <a:pt x="1520" y="2349"/>
                    <a:pt x="1628" y="2846"/>
                    <a:pt x="1882" y="2846"/>
                  </a:cubicBezTo>
                  <a:cubicBezTo>
                    <a:pt x="1915" y="2846"/>
                    <a:pt x="1951" y="2838"/>
                    <a:pt x="1989" y="2819"/>
                  </a:cubicBezTo>
                  <a:cubicBezTo>
                    <a:pt x="2348" y="2625"/>
                    <a:pt x="2127" y="2184"/>
                    <a:pt x="2127" y="2184"/>
                  </a:cubicBezTo>
                  <a:lnTo>
                    <a:pt x="2127" y="2184"/>
                  </a:lnTo>
                  <a:cubicBezTo>
                    <a:pt x="2127" y="2184"/>
                    <a:pt x="2365" y="2303"/>
                    <a:pt x="2540" y="2303"/>
                  </a:cubicBezTo>
                  <a:cubicBezTo>
                    <a:pt x="2617" y="2303"/>
                    <a:pt x="2682" y="2279"/>
                    <a:pt x="2707" y="2211"/>
                  </a:cubicBezTo>
                  <a:cubicBezTo>
                    <a:pt x="2818" y="2018"/>
                    <a:pt x="2376" y="1604"/>
                    <a:pt x="2376" y="1603"/>
                  </a:cubicBezTo>
                  <a:lnTo>
                    <a:pt x="2376" y="1603"/>
                  </a:lnTo>
                  <a:cubicBezTo>
                    <a:pt x="2376" y="1604"/>
                    <a:pt x="2409" y="1607"/>
                    <a:pt x="2458" y="1607"/>
                  </a:cubicBezTo>
                  <a:cubicBezTo>
                    <a:pt x="2607" y="1607"/>
                    <a:pt x="2907" y="1576"/>
                    <a:pt x="2928" y="1327"/>
                  </a:cubicBezTo>
                  <a:cubicBezTo>
                    <a:pt x="2945" y="1105"/>
                    <a:pt x="2740" y="1063"/>
                    <a:pt x="2581" y="1063"/>
                  </a:cubicBezTo>
                  <a:cubicBezTo>
                    <a:pt x="2484" y="1063"/>
                    <a:pt x="2403" y="1079"/>
                    <a:pt x="2403" y="1079"/>
                  </a:cubicBezTo>
                  <a:cubicBezTo>
                    <a:pt x="2403" y="1079"/>
                    <a:pt x="2845" y="664"/>
                    <a:pt x="2652" y="499"/>
                  </a:cubicBezTo>
                  <a:cubicBezTo>
                    <a:pt x="2539" y="403"/>
                    <a:pt x="2429" y="371"/>
                    <a:pt x="2331" y="371"/>
                  </a:cubicBezTo>
                  <a:cubicBezTo>
                    <a:pt x="2117" y="371"/>
                    <a:pt x="1961" y="526"/>
                    <a:pt x="1961" y="526"/>
                  </a:cubicBezTo>
                  <a:cubicBezTo>
                    <a:pt x="1961" y="526"/>
                    <a:pt x="1961" y="1"/>
                    <a:pt x="16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3"/>
            <p:cNvSpPr/>
            <p:nvPr/>
          </p:nvSpPr>
          <p:spPr>
            <a:xfrm>
              <a:off x="1911275" y="2038613"/>
              <a:ext cx="57200" cy="58325"/>
            </a:xfrm>
            <a:custGeom>
              <a:avLst/>
              <a:gdLst/>
              <a:ahLst/>
              <a:cxnLst/>
              <a:rect l="l" t="t" r="r" b="b"/>
              <a:pathLst>
                <a:path w="2288" h="2333" extrusionOk="0">
                  <a:moveTo>
                    <a:pt x="2127" y="1716"/>
                  </a:moveTo>
                  <a:cubicBezTo>
                    <a:pt x="2124" y="1716"/>
                    <a:pt x="2124" y="1720"/>
                    <a:pt x="2125" y="1728"/>
                  </a:cubicBezTo>
                  <a:lnTo>
                    <a:pt x="2125" y="1728"/>
                  </a:lnTo>
                  <a:cubicBezTo>
                    <a:pt x="2126" y="1720"/>
                    <a:pt x="2127" y="1716"/>
                    <a:pt x="2127" y="1716"/>
                  </a:cubicBezTo>
                  <a:close/>
                  <a:moveTo>
                    <a:pt x="432" y="1"/>
                  </a:moveTo>
                  <a:cubicBezTo>
                    <a:pt x="356" y="1"/>
                    <a:pt x="289" y="37"/>
                    <a:pt x="249" y="141"/>
                  </a:cubicBezTo>
                  <a:cubicBezTo>
                    <a:pt x="138" y="473"/>
                    <a:pt x="580" y="638"/>
                    <a:pt x="580" y="638"/>
                  </a:cubicBezTo>
                  <a:cubicBezTo>
                    <a:pt x="580" y="638"/>
                    <a:pt x="0" y="694"/>
                    <a:pt x="55" y="970"/>
                  </a:cubicBezTo>
                  <a:cubicBezTo>
                    <a:pt x="138" y="1191"/>
                    <a:pt x="608" y="1191"/>
                    <a:pt x="608" y="1191"/>
                  </a:cubicBezTo>
                  <a:cubicBezTo>
                    <a:pt x="608" y="1191"/>
                    <a:pt x="55" y="1412"/>
                    <a:pt x="276" y="1688"/>
                  </a:cubicBezTo>
                  <a:cubicBezTo>
                    <a:pt x="341" y="1780"/>
                    <a:pt x="436" y="1811"/>
                    <a:pt x="534" y="1811"/>
                  </a:cubicBezTo>
                  <a:cubicBezTo>
                    <a:pt x="730" y="1811"/>
                    <a:pt x="939" y="1688"/>
                    <a:pt x="939" y="1688"/>
                  </a:cubicBezTo>
                  <a:lnTo>
                    <a:pt x="939" y="1688"/>
                  </a:lnTo>
                  <a:cubicBezTo>
                    <a:pt x="939" y="1688"/>
                    <a:pt x="856" y="2268"/>
                    <a:pt x="1105" y="2296"/>
                  </a:cubicBezTo>
                  <a:cubicBezTo>
                    <a:pt x="1115" y="2298"/>
                    <a:pt x="1125" y="2300"/>
                    <a:pt x="1136" y="2300"/>
                  </a:cubicBezTo>
                  <a:cubicBezTo>
                    <a:pt x="1321" y="2300"/>
                    <a:pt x="1519" y="1854"/>
                    <a:pt x="1519" y="1854"/>
                  </a:cubicBezTo>
                  <a:cubicBezTo>
                    <a:pt x="1519" y="1854"/>
                    <a:pt x="1623" y="2332"/>
                    <a:pt x="1867" y="2332"/>
                  </a:cubicBezTo>
                  <a:cubicBezTo>
                    <a:pt x="1905" y="2332"/>
                    <a:pt x="1945" y="2321"/>
                    <a:pt x="1989" y="2296"/>
                  </a:cubicBezTo>
                  <a:cubicBezTo>
                    <a:pt x="2287" y="2171"/>
                    <a:pt x="2138" y="1801"/>
                    <a:pt x="2125" y="1728"/>
                  </a:cubicBezTo>
                  <a:lnTo>
                    <a:pt x="2125" y="1728"/>
                  </a:lnTo>
                  <a:cubicBezTo>
                    <a:pt x="2117" y="1782"/>
                    <a:pt x="2074" y="1992"/>
                    <a:pt x="1906" y="1992"/>
                  </a:cubicBezTo>
                  <a:cubicBezTo>
                    <a:pt x="1685" y="1992"/>
                    <a:pt x="1630" y="1467"/>
                    <a:pt x="1630" y="1467"/>
                  </a:cubicBezTo>
                  <a:cubicBezTo>
                    <a:pt x="1630" y="1467"/>
                    <a:pt x="1519" y="1743"/>
                    <a:pt x="1271" y="1826"/>
                  </a:cubicBezTo>
                  <a:cubicBezTo>
                    <a:pt x="1259" y="1829"/>
                    <a:pt x="1248" y="1830"/>
                    <a:pt x="1238" y="1830"/>
                  </a:cubicBezTo>
                  <a:cubicBezTo>
                    <a:pt x="1045" y="1830"/>
                    <a:pt x="1271" y="1329"/>
                    <a:pt x="1271" y="1329"/>
                  </a:cubicBezTo>
                  <a:lnTo>
                    <a:pt x="1271" y="1329"/>
                  </a:lnTo>
                  <a:cubicBezTo>
                    <a:pt x="1271" y="1329"/>
                    <a:pt x="975" y="1495"/>
                    <a:pt x="792" y="1495"/>
                  </a:cubicBezTo>
                  <a:cubicBezTo>
                    <a:pt x="751" y="1495"/>
                    <a:pt x="716" y="1487"/>
                    <a:pt x="691" y="1467"/>
                  </a:cubicBezTo>
                  <a:cubicBezTo>
                    <a:pt x="525" y="1384"/>
                    <a:pt x="1160" y="1025"/>
                    <a:pt x="1160" y="1025"/>
                  </a:cubicBezTo>
                  <a:cubicBezTo>
                    <a:pt x="1160" y="1025"/>
                    <a:pt x="663" y="1025"/>
                    <a:pt x="553" y="887"/>
                  </a:cubicBezTo>
                  <a:cubicBezTo>
                    <a:pt x="442" y="749"/>
                    <a:pt x="1105" y="583"/>
                    <a:pt x="1105" y="583"/>
                  </a:cubicBezTo>
                  <a:cubicBezTo>
                    <a:pt x="1105" y="583"/>
                    <a:pt x="470" y="445"/>
                    <a:pt x="442" y="307"/>
                  </a:cubicBezTo>
                  <a:cubicBezTo>
                    <a:pt x="427" y="230"/>
                    <a:pt x="556" y="213"/>
                    <a:pt x="674" y="213"/>
                  </a:cubicBezTo>
                  <a:cubicBezTo>
                    <a:pt x="769" y="213"/>
                    <a:pt x="856" y="224"/>
                    <a:pt x="856" y="224"/>
                  </a:cubicBezTo>
                  <a:cubicBezTo>
                    <a:pt x="856" y="224"/>
                    <a:pt x="619"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 name="Google Shape;1651;p63"/>
          <p:cNvGrpSpPr/>
          <p:nvPr/>
        </p:nvGrpSpPr>
        <p:grpSpPr>
          <a:xfrm>
            <a:off x="4518869" y="3787751"/>
            <a:ext cx="536196" cy="536968"/>
            <a:chOff x="2210125" y="1340500"/>
            <a:chExt cx="486125" cy="486825"/>
          </a:xfrm>
        </p:grpSpPr>
        <p:sp>
          <p:nvSpPr>
            <p:cNvPr id="1652" name="Google Shape;1652;p63"/>
            <p:cNvSpPr/>
            <p:nvPr/>
          </p:nvSpPr>
          <p:spPr>
            <a:xfrm>
              <a:off x="2396575" y="1340500"/>
              <a:ext cx="122225" cy="250675"/>
            </a:xfrm>
            <a:custGeom>
              <a:avLst/>
              <a:gdLst/>
              <a:ahLst/>
              <a:cxnLst/>
              <a:rect l="l" t="t" r="r" b="b"/>
              <a:pathLst>
                <a:path w="4889" h="10027" extrusionOk="0">
                  <a:moveTo>
                    <a:pt x="3176" y="1"/>
                  </a:moveTo>
                  <a:lnTo>
                    <a:pt x="3149" y="83"/>
                  </a:lnTo>
                  <a:cubicBezTo>
                    <a:pt x="3038" y="277"/>
                    <a:pt x="2734" y="912"/>
                    <a:pt x="2596" y="1602"/>
                  </a:cubicBezTo>
                  <a:cubicBezTo>
                    <a:pt x="2293" y="1188"/>
                    <a:pt x="1519" y="415"/>
                    <a:pt x="1519" y="415"/>
                  </a:cubicBezTo>
                  <a:cubicBezTo>
                    <a:pt x="1464" y="553"/>
                    <a:pt x="138" y="2348"/>
                    <a:pt x="83" y="4779"/>
                  </a:cubicBezTo>
                  <a:cubicBezTo>
                    <a:pt x="0" y="7264"/>
                    <a:pt x="1326" y="9225"/>
                    <a:pt x="1740" y="9805"/>
                  </a:cubicBezTo>
                  <a:cubicBezTo>
                    <a:pt x="1851" y="9943"/>
                    <a:pt x="1878" y="10026"/>
                    <a:pt x="1878" y="10026"/>
                  </a:cubicBezTo>
                  <a:cubicBezTo>
                    <a:pt x="1878" y="10026"/>
                    <a:pt x="1906" y="9971"/>
                    <a:pt x="1934" y="9971"/>
                  </a:cubicBezTo>
                  <a:cubicBezTo>
                    <a:pt x="1989" y="9943"/>
                    <a:pt x="2044" y="9916"/>
                    <a:pt x="2072" y="9888"/>
                  </a:cubicBezTo>
                  <a:cubicBezTo>
                    <a:pt x="2154" y="9805"/>
                    <a:pt x="2265" y="9750"/>
                    <a:pt x="2348" y="9640"/>
                  </a:cubicBezTo>
                  <a:cubicBezTo>
                    <a:pt x="3176" y="8922"/>
                    <a:pt x="4668" y="7292"/>
                    <a:pt x="4778" y="4585"/>
                  </a:cubicBezTo>
                  <a:cubicBezTo>
                    <a:pt x="4889" y="1105"/>
                    <a:pt x="3176" y="1"/>
                    <a:pt x="317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3"/>
            <p:cNvSpPr/>
            <p:nvPr/>
          </p:nvSpPr>
          <p:spPr>
            <a:xfrm>
              <a:off x="2446275" y="1340500"/>
              <a:ext cx="72525" cy="247900"/>
            </a:xfrm>
            <a:custGeom>
              <a:avLst/>
              <a:gdLst/>
              <a:ahLst/>
              <a:cxnLst/>
              <a:rect l="l" t="t" r="r" b="b"/>
              <a:pathLst>
                <a:path w="2901" h="9916" extrusionOk="0">
                  <a:moveTo>
                    <a:pt x="1188" y="1"/>
                  </a:moveTo>
                  <a:lnTo>
                    <a:pt x="1161" y="56"/>
                  </a:lnTo>
                  <a:cubicBezTo>
                    <a:pt x="1520" y="442"/>
                    <a:pt x="1962" y="1299"/>
                    <a:pt x="2155" y="2873"/>
                  </a:cubicBezTo>
                  <a:cubicBezTo>
                    <a:pt x="2431" y="4862"/>
                    <a:pt x="1934" y="7347"/>
                    <a:pt x="1" y="9916"/>
                  </a:cubicBezTo>
                  <a:cubicBezTo>
                    <a:pt x="28" y="9916"/>
                    <a:pt x="56" y="9888"/>
                    <a:pt x="84" y="9861"/>
                  </a:cubicBezTo>
                  <a:cubicBezTo>
                    <a:pt x="166" y="9805"/>
                    <a:pt x="277" y="9723"/>
                    <a:pt x="360" y="9640"/>
                  </a:cubicBezTo>
                  <a:cubicBezTo>
                    <a:pt x="1188" y="8894"/>
                    <a:pt x="2680" y="7292"/>
                    <a:pt x="2790" y="4585"/>
                  </a:cubicBezTo>
                  <a:cubicBezTo>
                    <a:pt x="2901" y="1105"/>
                    <a:pt x="1188" y="1"/>
                    <a:pt x="118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3"/>
            <p:cNvSpPr/>
            <p:nvPr/>
          </p:nvSpPr>
          <p:spPr>
            <a:xfrm>
              <a:off x="2396575" y="1350850"/>
              <a:ext cx="77350" cy="240325"/>
            </a:xfrm>
            <a:custGeom>
              <a:avLst/>
              <a:gdLst/>
              <a:ahLst/>
              <a:cxnLst/>
              <a:rect l="l" t="t" r="r" b="b"/>
              <a:pathLst>
                <a:path w="3094" h="9613" extrusionOk="0">
                  <a:moveTo>
                    <a:pt x="1519" y="1"/>
                  </a:moveTo>
                  <a:lnTo>
                    <a:pt x="1519" y="1"/>
                  </a:lnTo>
                  <a:cubicBezTo>
                    <a:pt x="1464" y="111"/>
                    <a:pt x="193" y="1934"/>
                    <a:pt x="83" y="4365"/>
                  </a:cubicBezTo>
                  <a:cubicBezTo>
                    <a:pt x="0" y="6795"/>
                    <a:pt x="1326" y="8784"/>
                    <a:pt x="1740" y="9391"/>
                  </a:cubicBezTo>
                  <a:cubicBezTo>
                    <a:pt x="1795" y="9502"/>
                    <a:pt x="1878" y="9557"/>
                    <a:pt x="1878" y="9612"/>
                  </a:cubicBezTo>
                  <a:cubicBezTo>
                    <a:pt x="1878" y="9612"/>
                    <a:pt x="1934" y="9529"/>
                    <a:pt x="2072" y="9419"/>
                  </a:cubicBezTo>
                  <a:cubicBezTo>
                    <a:pt x="2154" y="9364"/>
                    <a:pt x="2265" y="9281"/>
                    <a:pt x="2348" y="9198"/>
                  </a:cubicBezTo>
                  <a:cubicBezTo>
                    <a:pt x="2320" y="9115"/>
                    <a:pt x="2265" y="9005"/>
                    <a:pt x="2210" y="8922"/>
                  </a:cubicBezTo>
                  <a:cubicBezTo>
                    <a:pt x="2458" y="7845"/>
                    <a:pt x="2734" y="6381"/>
                    <a:pt x="2873" y="5690"/>
                  </a:cubicBezTo>
                  <a:cubicBezTo>
                    <a:pt x="3094" y="4696"/>
                    <a:pt x="2734" y="2376"/>
                    <a:pt x="2569" y="2376"/>
                  </a:cubicBezTo>
                  <a:cubicBezTo>
                    <a:pt x="2403" y="2376"/>
                    <a:pt x="2458" y="4033"/>
                    <a:pt x="2265" y="5497"/>
                  </a:cubicBezTo>
                  <a:cubicBezTo>
                    <a:pt x="2182" y="5967"/>
                    <a:pt x="2016" y="7127"/>
                    <a:pt x="1878" y="8148"/>
                  </a:cubicBezTo>
                  <a:cubicBezTo>
                    <a:pt x="1464" y="7209"/>
                    <a:pt x="939" y="5828"/>
                    <a:pt x="829" y="4420"/>
                  </a:cubicBezTo>
                  <a:cubicBezTo>
                    <a:pt x="663" y="2017"/>
                    <a:pt x="1464" y="139"/>
                    <a:pt x="151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3"/>
            <p:cNvSpPr/>
            <p:nvPr/>
          </p:nvSpPr>
          <p:spPr>
            <a:xfrm>
              <a:off x="2388275" y="1574575"/>
              <a:ext cx="113275" cy="252050"/>
            </a:xfrm>
            <a:custGeom>
              <a:avLst/>
              <a:gdLst/>
              <a:ahLst/>
              <a:cxnLst/>
              <a:rect l="l" t="t" r="r" b="b"/>
              <a:pathLst>
                <a:path w="4531" h="10082" extrusionOk="0">
                  <a:moveTo>
                    <a:pt x="2210" y="0"/>
                  </a:moveTo>
                  <a:cubicBezTo>
                    <a:pt x="2210" y="0"/>
                    <a:pt x="2183" y="56"/>
                    <a:pt x="2072" y="166"/>
                  </a:cubicBezTo>
                  <a:cubicBezTo>
                    <a:pt x="1630" y="719"/>
                    <a:pt x="277" y="2597"/>
                    <a:pt x="139" y="5027"/>
                  </a:cubicBezTo>
                  <a:cubicBezTo>
                    <a:pt x="1" y="7458"/>
                    <a:pt x="995" y="9363"/>
                    <a:pt x="1078" y="9501"/>
                  </a:cubicBezTo>
                  <a:cubicBezTo>
                    <a:pt x="1078" y="9501"/>
                    <a:pt x="1824" y="8811"/>
                    <a:pt x="2127" y="8424"/>
                  </a:cubicBezTo>
                  <a:cubicBezTo>
                    <a:pt x="2210" y="9142"/>
                    <a:pt x="2459" y="9778"/>
                    <a:pt x="2514" y="9971"/>
                  </a:cubicBezTo>
                  <a:cubicBezTo>
                    <a:pt x="2542" y="10054"/>
                    <a:pt x="2542" y="10081"/>
                    <a:pt x="2542" y="10081"/>
                  </a:cubicBezTo>
                  <a:cubicBezTo>
                    <a:pt x="2542" y="10081"/>
                    <a:pt x="4199" y="9115"/>
                    <a:pt x="4392" y="5635"/>
                  </a:cubicBezTo>
                  <a:cubicBezTo>
                    <a:pt x="4530" y="2928"/>
                    <a:pt x="3315" y="1160"/>
                    <a:pt x="2625" y="415"/>
                  </a:cubicBezTo>
                  <a:lnTo>
                    <a:pt x="2376" y="166"/>
                  </a:lnTo>
                  <a:lnTo>
                    <a:pt x="2266" y="56"/>
                  </a:lnTo>
                  <a:lnTo>
                    <a:pt x="2210" y="0"/>
                  </a:ln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3"/>
            <p:cNvSpPr/>
            <p:nvPr/>
          </p:nvSpPr>
          <p:spPr>
            <a:xfrm>
              <a:off x="2446275" y="1577325"/>
              <a:ext cx="55950" cy="250000"/>
            </a:xfrm>
            <a:custGeom>
              <a:avLst/>
              <a:gdLst/>
              <a:ahLst/>
              <a:cxnLst/>
              <a:rect l="l" t="t" r="r" b="b"/>
              <a:pathLst>
                <a:path w="2238" h="10000" extrusionOk="0">
                  <a:moveTo>
                    <a:pt x="1" y="1"/>
                  </a:moveTo>
                  <a:cubicBezTo>
                    <a:pt x="1520" y="2680"/>
                    <a:pt x="1741" y="5193"/>
                    <a:pt x="1382" y="7182"/>
                  </a:cubicBezTo>
                  <a:cubicBezTo>
                    <a:pt x="1050" y="8729"/>
                    <a:pt x="581" y="9530"/>
                    <a:pt x="222" y="9889"/>
                  </a:cubicBezTo>
                  <a:cubicBezTo>
                    <a:pt x="277" y="9971"/>
                    <a:pt x="277" y="9999"/>
                    <a:pt x="277" y="9999"/>
                  </a:cubicBezTo>
                  <a:cubicBezTo>
                    <a:pt x="277" y="9999"/>
                    <a:pt x="1934" y="9032"/>
                    <a:pt x="2100" y="5552"/>
                  </a:cubicBezTo>
                  <a:cubicBezTo>
                    <a:pt x="2238" y="2846"/>
                    <a:pt x="1023" y="1078"/>
                    <a:pt x="332" y="332"/>
                  </a:cubicBezTo>
                  <a:lnTo>
                    <a:pt x="84" y="84"/>
                  </a:lnTo>
                  <a:lnTo>
                    <a:pt x="1" y="1"/>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3"/>
            <p:cNvSpPr/>
            <p:nvPr/>
          </p:nvSpPr>
          <p:spPr>
            <a:xfrm>
              <a:off x="2388275" y="1574575"/>
              <a:ext cx="72525" cy="237550"/>
            </a:xfrm>
            <a:custGeom>
              <a:avLst/>
              <a:gdLst/>
              <a:ahLst/>
              <a:cxnLst/>
              <a:rect l="l" t="t" r="r" b="b"/>
              <a:pathLst>
                <a:path w="2901" h="9502" extrusionOk="0">
                  <a:moveTo>
                    <a:pt x="2210" y="0"/>
                  </a:moveTo>
                  <a:cubicBezTo>
                    <a:pt x="2210" y="0"/>
                    <a:pt x="2127" y="56"/>
                    <a:pt x="2072" y="166"/>
                  </a:cubicBezTo>
                  <a:cubicBezTo>
                    <a:pt x="1658" y="719"/>
                    <a:pt x="277" y="2597"/>
                    <a:pt x="139" y="5027"/>
                  </a:cubicBezTo>
                  <a:cubicBezTo>
                    <a:pt x="1" y="7458"/>
                    <a:pt x="995" y="9391"/>
                    <a:pt x="1078" y="9501"/>
                  </a:cubicBezTo>
                  <a:cubicBezTo>
                    <a:pt x="1023" y="9363"/>
                    <a:pt x="443" y="7430"/>
                    <a:pt x="829" y="5027"/>
                  </a:cubicBezTo>
                  <a:cubicBezTo>
                    <a:pt x="1023" y="3646"/>
                    <a:pt x="1630" y="2320"/>
                    <a:pt x="2072" y="1409"/>
                  </a:cubicBezTo>
                  <a:cubicBezTo>
                    <a:pt x="2100" y="2459"/>
                    <a:pt x="2127" y="3591"/>
                    <a:pt x="2183" y="4116"/>
                  </a:cubicBezTo>
                  <a:cubicBezTo>
                    <a:pt x="2238" y="5580"/>
                    <a:pt x="2045" y="7237"/>
                    <a:pt x="2210" y="7237"/>
                  </a:cubicBezTo>
                  <a:cubicBezTo>
                    <a:pt x="2376" y="7237"/>
                    <a:pt x="2901" y="5000"/>
                    <a:pt x="2790" y="3978"/>
                  </a:cubicBezTo>
                  <a:cubicBezTo>
                    <a:pt x="2763" y="3287"/>
                    <a:pt x="2625" y="1796"/>
                    <a:pt x="2486" y="719"/>
                  </a:cubicBezTo>
                  <a:cubicBezTo>
                    <a:pt x="2542" y="608"/>
                    <a:pt x="2625" y="525"/>
                    <a:pt x="2652" y="442"/>
                  </a:cubicBezTo>
                  <a:lnTo>
                    <a:pt x="2404" y="194"/>
                  </a:lnTo>
                  <a:lnTo>
                    <a:pt x="2210"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3"/>
            <p:cNvSpPr/>
            <p:nvPr/>
          </p:nvSpPr>
          <p:spPr>
            <a:xfrm>
              <a:off x="2446275" y="1527575"/>
              <a:ext cx="249300" cy="119025"/>
            </a:xfrm>
            <a:custGeom>
              <a:avLst/>
              <a:gdLst/>
              <a:ahLst/>
              <a:cxnLst/>
              <a:rect l="l" t="t" r="r" b="b"/>
              <a:pathLst>
                <a:path w="9972" h="4761" extrusionOk="0">
                  <a:moveTo>
                    <a:pt x="5033" y="0"/>
                  </a:moveTo>
                  <a:cubicBezTo>
                    <a:pt x="2840" y="0"/>
                    <a:pt x="1033" y="1091"/>
                    <a:pt x="332" y="1577"/>
                  </a:cubicBezTo>
                  <a:cubicBezTo>
                    <a:pt x="305" y="1604"/>
                    <a:pt x="222" y="1632"/>
                    <a:pt x="194" y="1659"/>
                  </a:cubicBezTo>
                  <a:cubicBezTo>
                    <a:pt x="56" y="1770"/>
                    <a:pt x="1" y="1798"/>
                    <a:pt x="1" y="1798"/>
                  </a:cubicBezTo>
                  <a:cubicBezTo>
                    <a:pt x="1" y="1798"/>
                    <a:pt x="28" y="1853"/>
                    <a:pt x="56" y="1908"/>
                  </a:cubicBezTo>
                  <a:cubicBezTo>
                    <a:pt x="84" y="1936"/>
                    <a:pt x="139" y="2019"/>
                    <a:pt x="166" y="2046"/>
                  </a:cubicBezTo>
                  <a:cubicBezTo>
                    <a:pt x="222" y="2129"/>
                    <a:pt x="305" y="2212"/>
                    <a:pt x="415" y="2322"/>
                  </a:cubicBezTo>
                  <a:cubicBezTo>
                    <a:pt x="1133" y="3151"/>
                    <a:pt x="2763" y="4642"/>
                    <a:pt x="5442" y="4753"/>
                  </a:cubicBezTo>
                  <a:cubicBezTo>
                    <a:pt x="5575" y="4758"/>
                    <a:pt x="5704" y="4761"/>
                    <a:pt x="5830" y="4761"/>
                  </a:cubicBezTo>
                  <a:cubicBezTo>
                    <a:pt x="9050" y="4761"/>
                    <a:pt x="9971" y="3123"/>
                    <a:pt x="9971" y="3123"/>
                  </a:cubicBezTo>
                  <a:lnTo>
                    <a:pt x="9888" y="3068"/>
                  </a:lnTo>
                  <a:cubicBezTo>
                    <a:pt x="9695" y="2985"/>
                    <a:pt x="9060" y="2681"/>
                    <a:pt x="8369" y="2543"/>
                  </a:cubicBezTo>
                  <a:cubicBezTo>
                    <a:pt x="8784" y="2212"/>
                    <a:pt x="9557" y="1466"/>
                    <a:pt x="9557" y="1466"/>
                  </a:cubicBezTo>
                  <a:cubicBezTo>
                    <a:pt x="9474" y="1383"/>
                    <a:pt x="8867" y="969"/>
                    <a:pt x="7928" y="610"/>
                  </a:cubicBezTo>
                  <a:cubicBezTo>
                    <a:pt x="7209" y="334"/>
                    <a:pt x="6270" y="30"/>
                    <a:pt x="5193" y="2"/>
                  </a:cubicBezTo>
                  <a:cubicBezTo>
                    <a:pt x="5140" y="1"/>
                    <a:pt x="5086" y="0"/>
                    <a:pt x="503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3"/>
            <p:cNvSpPr/>
            <p:nvPr/>
          </p:nvSpPr>
          <p:spPr>
            <a:xfrm>
              <a:off x="2448350" y="1575275"/>
              <a:ext cx="247900" cy="69875"/>
            </a:xfrm>
            <a:custGeom>
              <a:avLst/>
              <a:gdLst/>
              <a:ahLst/>
              <a:cxnLst/>
              <a:rect l="l" t="t" r="r" b="b"/>
              <a:pathLst>
                <a:path w="9916" h="2795" extrusionOk="0">
                  <a:moveTo>
                    <a:pt x="1" y="0"/>
                  </a:moveTo>
                  <a:lnTo>
                    <a:pt x="1" y="0"/>
                  </a:lnTo>
                  <a:cubicBezTo>
                    <a:pt x="11" y="8"/>
                    <a:pt x="21" y="15"/>
                    <a:pt x="31" y="23"/>
                  </a:cubicBezTo>
                  <a:lnTo>
                    <a:pt x="31" y="23"/>
                  </a:lnTo>
                  <a:cubicBezTo>
                    <a:pt x="22" y="14"/>
                    <a:pt x="12" y="6"/>
                    <a:pt x="1" y="0"/>
                  </a:cubicBezTo>
                  <a:close/>
                  <a:moveTo>
                    <a:pt x="31" y="23"/>
                  </a:moveTo>
                  <a:cubicBezTo>
                    <a:pt x="65" y="58"/>
                    <a:pt x="78" y="111"/>
                    <a:pt x="56" y="111"/>
                  </a:cubicBezTo>
                  <a:cubicBezTo>
                    <a:pt x="111" y="166"/>
                    <a:pt x="166" y="276"/>
                    <a:pt x="277" y="387"/>
                  </a:cubicBezTo>
                  <a:cubicBezTo>
                    <a:pt x="1023" y="1215"/>
                    <a:pt x="2624" y="2679"/>
                    <a:pt x="5331" y="2790"/>
                  </a:cubicBezTo>
                  <a:cubicBezTo>
                    <a:pt x="5442" y="2793"/>
                    <a:pt x="5550" y="2795"/>
                    <a:pt x="5655" y="2795"/>
                  </a:cubicBezTo>
                  <a:cubicBezTo>
                    <a:pt x="8880" y="2795"/>
                    <a:pt x="9916" y="1215"/>
                    <a:pt x="9916" y="1215"/>
                  </a:cubicBezTo>
                  <a:lnTo>
                    <a:pt x="9861" y="1160"/>
                  </a:lnTo>
                  <a:cubicBezTo>
                    <a:pt x="9474" y="1519"/>
                    <a:pt x="8618" y="1961"/>
                    <a:pt x="7044" y="2182"/>
                  </a:cubicBezTo>
                  <a:cubicBezTo>
                    <a:pt x="6721" y="2227"/>
                    <a:pt x="6385" y="2251"/>
                    <a:pt x="6037" y="2251"/>
                  </a:cubicBezTo>
                  <a:cubicBezTo>
                    <a:pt x="4254" y="2251"/>
                    <a:pt x="2172" y="1625"/>
                    <a:pt x="31" y="23"/>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3"/>
            <p:cNvSpPr/>
            <p:nvPr/>
          </p:nvSpPr>
          <p:spPr>
            <a:xfrm>
              <a:off x="2455950" y="1528900"/>
              <a:ext cx="189900" cy="50175"/>
            </a:xfrm>
            <a:custGeom>
              <a:avLst/>
              <a:gdLst/>
              <a:ahLst/>
              <a:cxnLst/>
              <a:rect l="l" t="t" r="r" b="b"/>
              <a:pathLst>
                <a:path w="7596" h="2007" extrusionOk="0">
                  <a:moveTo>
                    <a:pt x="4650" y="0"/>
                  </a:moveTo>
                  <a:cubicBezTo>
                    <a:pt x="2468" y="0"/>
                    <a:pt x="720" y="1072"/>
                    <a:pt x="0" y="1551"/>
                  </a:cubicBezTo>
                  <a:lnTo>
                    <a:pt x="56" y="1579"/>
                  </a:lnTo>
                  <a:cubicBezTo>
                    <a:pt x="111" y="1551"/>
                    <a:pt x="221" y="1524"/>
                    <a:pt x="332" y="1468"/>
                  </a:cubicBezTo>
                  <a:cubicBezTo>
                    <a:pt x="1409" y="1662"/>
                    <a:pt x="2845" y="1855"/>
                    <a:pt x="3536" y="1966"/>
                  </a:cubicBezTo>
                  <a:cubicBezTo>
                    <a:pt x="3740" y="1994"/>
                    <a:pt x="4001" y="2006"/>
                    <a:pt x="4286" y="2006"/>
                  </a:cubicBezTo>
                  <a:cubicBezTo>
                    <a:pt x="5387" y="2006"/>
                    <a:pt x="6850" y="1827"/>
                    <a:pt x="6850" y="1717"/>
                  </a:cubicBezTo>
                  <a:cubicBezTo>
                    <a:pt x="6850" y="1579"/>
                    <a:pt x="5220" y="1662"/>
                    <a:pt x="3729" y="1468"/>
                  </a:cubicBezTo>
                  <a:cubicBezTo>
                    <a:pt x="3260" y="1441"/>
                    <a:pt x="2127" y="1303"/>
                    <a:pt x="1078" y="1192"/>
                  </a:cubicBezTo>
                  <a:cubicBezTo>
                    <a:pt x="2017" y="888"/>
                    <a:pt x="3398" y="502"/>
                    <a:pt x="4806" y="446"/>
                  </a:cubicBezTo>
                  <a:cubicBezTo>
                    <a:pt x="5069" y="426"/>
                    <a:pt x="5325" y="418"/>
                    <a:pt x="5574" y="418"/>
                  </a:cubicBezTo>
                  <a:cubicBezTo>
                    <a:pt x="6342" y="418"/>
                    <a:pt x="7032" y="501"/>
                    <a:pt x="7596" y="585"/>
                  </a:cubicBezTo>
                  <a:cubicBezTo>
                    <a:pt x="6878" y="308"/>
                    <a:pt x="5966" y="32"/>
                    <a:pt x="4889" y="5"/>
                  </a:cubicBezTo>
                  <a:cubicBezTo>
                    <a:pt x="4809" y="2"/>
                    <a:pt x="4729" y="0"/>
                    <a:pt x="465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3"/>
            <p:cNvSpPr/>
            <p:nvPr/>
          </p:nvSpPr>
          <p:spPr>
            <a:xfrm>
              <a:off x="2210125" y="1521775"/>
              <a:ext cx="252050" cy="106275"/>
            </a:xfrm>
            <a:custGeom>
              <a:avLst/>
              <a:gdLst/>
              <a:ahLst/>
              <a:cxnLst/>
              <a:rect l="l" t="t" r="r" b="b"/>
              <a:pathLst>
                <a:path w="10082" h="4251" extrusionOk="0">
                  <a:moveTo>
                    <a:pt x="4590" y="0"/>
                  </a:moveTo>
                  <a:cubicBezTo>
                    <a:pt x="2389" y="0"/>
                    <a:pt x="738" y="873"/>
                    <a:pt x="609" y="925"/>
                  </a:cubicBezTo>
                  <a:cubicBezTo>
                    <a:pt x="609" y="925"/>
                    <a:pt x="1299" y="1698"/>
                    <a:pt x="1658" y="2002"/>
                  </a:cubicBezTo>
                  <a:cubicBezTo>
                    <a:pt x="940" y="2085"/>
                    <a:pt x="305" y="2306"/>
                    <a:pt x="111" y="2389"/>
                  </a:cubicBezTo>
                  <a:cubicBezTo>
                    <a:pt x="56" y="2416"/>
                    <a:pt x="1" y="2416"/>
                    <a:pt x="1" y="2416"/>
                  </a:cubicBezTo>
                  <a:cubicBezTo>
                    <a:pt x="1" y="2416"/>
                    <a:pt x="968" y="4073"/>
                    <a:pt x="4448" y="4239"/>
                  </a:cubicBezTo>
                  <a:cubicBezTo>
                    <a:pt x="4594" y="4247"/>
                    <a:pt x="4738" y="4250"/>
                    <a:pt x="4879" y="4250"/>
                  </a:cubicBezTo>
                  <a:cubicBezTo>
                    <a:pt x="7343" y="4250"/>
                    <a:pt x="8962" y="3152"/>
                    <a:pt x="9668" y="2499"/>
                  </a:cubicBezTo>
                  <a:lnTo>
                    <a:pt x="9916" y="2251"/>
                  </a:lnTo>
                  <a:lnTo>
                    <a:pt x="10027" y="2140"/>
                  </a:lnTo>
                  <a:cubicBezTo>
                    <a:pt x="10082" y="2112"/>
                    <a:pt x="10082" y="2085"/>
                    <a:pt x="10082" y="2085"/>
                  </a:cubicBezTo>
                  <a:cubicBezTo>
                    <a:pt x="10082" y="2085"/>
                    <a:pt x="10027" y="2030"/>
                    <a:pt x="9916" y="1947"/>
                  </a:cubicBezTo>
                  <a:cubicBezTo>
                    <a:pt x="9364" y="1477"/>
                    <a:pt x="7513" y="151"/>
                    <a:pt x="5055" y="13"/>
                  </a:cubicBezTo>
                  <a:cubicBezTo>
                    <a:pt x="4898" y="4"/>
                    <a:pt x="4743" y="0"/>
                    <a:pt x="459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3"/>
            <p:cNvSpPr/>
            <p:nvPr/>
          </p:nvSpPr>
          <p:spPr>
            <a:xfrm>
              <a:off x="2210125" y="1575275"/>
              <a:ext cx="250675" cy="52775"/>
            </a:xfrm>
            <a:custGeom>
              <a:avLst/>
              <a:gdLst/>
              <a:ahLst/>
              <a:cxnLst/>
              <a:rect l="l" t="t" r="r" b="b"/>
              <a:pathLst>
                <a:path w="10027" h="2111" extrusionOk="0">
                  <a:moveTo>
                    <a:pt x="10027" y="0"/>
                  </a:moveTo>
                  <a:lnTo>
                    <a:pt x="10027" y="0"/>
                  </a:lnTo>
                  <a:cubicBezTo>
                    <a:pt x="8046" y="1111"/>
                    <a:pt x="6170" y="1543"/>
                    <a:pt x="4537" y="1543"/>
                  </a:cubicBezTo>
                  <a:cubicBezTo>
                    <a:pt x="3938" y="1543"/>
                    <a:pt x="3372" y="1485"/>
                    <a:pt x="2846" y="1381"/>
                  </a:cubicBezTo>
                  <a:cubicBezTo>
                    <a:pt x="1299" y="1077"/>
                    <a:pt x="498" y="580"/>
                    <a:pt x="111" y="249"/>
                  </a:cubicBezTo>
                  <a:cubicBezTo>
                    <a:pt x="56" y="276"/>
                    <a:pt x="1" y="276"/>
                    <a:pt x="1" y="276"/>
                  </a:cubicBezTo>
                  <a:cubicBezTo>
                    <a:pt x="1" y="276"/>
                    <a:pt x="968" y="1933"/>
                    <a:pt x="4448" y="2099"/>
                  </a:cubicBezTo>
                  <a:cubicBezTo>
                    <a:pt x="4594" y="2107"/>
                    <a:pt x="4738" y="2110"/>
                    <a:pt x="4879" y="2110"/>
                  </a:cubicBezTo>
                  <a:cubicBezTo>
                    <a:pt x="7343" y="2110"/>
                    <a:pt x="8962" y="1012"/>
                    <a:pt x="9668" y="359"/>
                  </a:cubicBezTo>
                  <a:lnTo>
                    <a:pt x="9916" y="111"/>
                  </a:lnTo>
                  <a:lnTo>
                    <a:pt x="10027" y="0"/>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3"/>
            <p:cNvSpPr/>
            <p:nvPr/>
          </p:nvSpPr>
          <p:spPr>
            <a:xfrm>
              <a:off x="2226025" y="1520400"/>
              <a:ext cx="237550" cy="67550"/>
            </a:xfrm>
            <a:custGeom>
              <a:avLst/>
              <a:gdLst/>
              <a:ahLst/>
              <a:cxnLst/>
              <a:rect l="l" t="t" r="r" b="b"/>
              <a:pathLst>
                <a:path w="9502" h="2702" extrusionOk="0">
                  <a:moveTo>
                    <a:pt x="3997" y="0"/>
                  </a:moveTo>
                  <a:cubicBezTo>
                    <a:pt x="1807" y="0"/>
                    <a:pt x="104" y="900"/>
                    <a:pt x="0" y="952"/>
                  </a:cubicBezTo>
                  <a:cubicBezTo>
                    <a:pt x="106" y="931"/>
                    <a:pt x="1262" y="587"/>
                    <a:pt x="2863" y="587"/>
                  </a:cubicBezTo>
                  <a:cubicBezTo>
                    <a:pt x="3355" y="587"/>
                    <a:pt x="3889" y="619"/>
                    <a:pt x="4447" y="704"/>
                  </a:cubicBezTo>
                  <a:cubicBezTo>
                    <a:pt x="5828" y="925"/>
                    <a:pt x="7181" y="1505"/>
                    <a:pt x="8065" y="1946"/>
                  </a:cubicBezTo>
                  <a:cubicBezTo>
                    <a:pt x="7043" y="2002"/>
                    <a:pt x="5883" y="2029"/>
                    <a:pt x="5386" y="2057"/>
                  </a:cubicBezTo>
                  <a:cubicBezTo>
                    <a:pt x="5134" y="2071"/>
                    <a:pt x="4878" y="2076"/>
                    <a:pt x="4626" y="2076"/>
                  </a:cubicBezTo>
                  <a:cubicBezTo>
                    <a:pt x="3814" y="2076"/>
                    <a:pt x="3045" y="2021"/>
                    <a:pt x="2608" y="2021"/>
                  </a:cubicBezTo>
                  <a:cubicBezTo>
                    <a:pt x="2375" y="2021"/>
                    <a:pt x="2237" y="2037"/>
                    <a:pt x="2237" y="2085"/>
                  </a:cubicBezTo>
                  <a:cubicBezTo>
                    <a:pt x="2237" y="2263"/>
                    <a:pt x="4148" y="2701"/>
                    <a:pt x="5266" y="2701"/>
                  </a:cubicBezTo>
                  <a:cubicBezTo>
                    <a:pt x="5358" y="2701"/>
                    <a:pt x="5444" y="2698"/>
                    <a:pt x="5524" y="2692"/>
                  </a:cubicBezTo>
                  <a:cubicBezTo>
                    <a:pt x="6215" y="2637"/>
                    <a:pt x="7706" y="2499"/>
                    <a:pt x="8756" y="2361"/>
                  </a:cubicBezTo>
                  <a:cubicBezTo>
                    <a:pt x="8866" y="2444"/>
                    <a:pt x="8976" y="2499"/>
                    <a:pt x="9032" y="2554"/>
                  </a:cubicBezTo>
                  <a:lnTo>
                    <a:pt x="9280" y="2306"/>
                  </a:lnTo>
                  <a:cubicBezTo>
                    <a:pt x="9418" y="2195"/>
                    <a:pt x="9446" y="2085"/>
                    <a:pt x="9501" y="2085"/>
                  </a:cubicBezTo>
                  <a:cubicBezTo>
                    <a:pt x="9501" y="2085"/>
                    <a:pt x="9418" y="2029"/>
                    <a:pt x="9308" y="1946"/>
                  </a:cubicBezTo>
                  <a:cubicBezTo>
                    <a:pt x="8756" y="1532"/>
                    <a:pt x="6905" y="151"/>
                    <a:pt x="4447" y="13"/>
                  </a:cubicBezTo>
                  <a:cubicBezTo>
                    <a:pt x="4295" y="4"/>
                    <a:pt x="4145" y="0"/>
                    <a:pt x="3997" y="0"/>
                  </a:cubicBezTo>
                  <a:close/>
                </a:path>
              </a:pathLst>
            </a:custGeom>
            <a:solidFill>
              <a:srgbClr val="DB3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3"/>
            <p:cNvSpPr/>
            <p:nvPr/>
          </p:nvSpPr>
          <p:spPr>
            <a:xfrm>
              <a:off x="2275725" y="1395025"/>
              <a:ext cx="179550" cy="200975"/>
            </a:xfrm>
            <a:custGeom>
              <a:avLst/>
              <a:gdLst/>
              <a:ahLst/>
              <a:cxnLst/>
              <a:rect l="l" t="t" r="r" b="b"/>
              <a:pathLst>
                <a:path w="7182" h="8039" extrusionOk="0">
                  <a:moveTo>
                    <a:pt x="1239" y="1"/>
                  </a:moveTo>
                  <a:cubicBezTo>
                    <a:pt x="1011" y="1"/>
                    <a:pt x="885" y="29"/>
                    <a:pt x="885" y="29"/>
                  </a:cubicBezTo>
                  <a:cubicBezTo>
                    <a:pt x="885" y="29"/>
                    <a:pt x="912" y="57"/>
                    <a:pt x="912" y="140"/>
                  </a:cubicBezTo>
                  <a:cubicBezTo>
                    <a:pt x="967" y="388"/>
                    <a:pt x="1188" y="1023"/>
                    <a:pt x="1603" y="1631"/>
                  </a:cubicBezTo>
                  <a:cubicBezTo>
                    <a:pt x="1078" y="1548"/>
                    <a:pt x="1" y="1548"/>
                    <a:pt x="1" y="1548"/>
                  </a:cubicBezTo>
                  <a:lnTo>
                    <a:pt x="1" y="1548"/>
                  </a:lnTo>
                  <a:cubicBezTo>
                    <a:pt x="1" y="1659"/>
                    <a:pt x="387" y="3868"/>
                    <a:pt x="2045" y="5636"/>
                  </a:cubicBezTo>
                  <a:cubicBezTo>
                    <a:pt x="3729" y="7431"/>
                    <a:pt x="6049" y="7873"/>
                    <a:pt x="6768" y="8011"/>
                  </a:cubicBezTo>
                  <a:cubicBezTo>
                    <a:pt x="6906" y="8011"/>
                    <a:pt x="7016" y="8039"/>
                    <a:pt x="7016" y="8039"/>
                  </a:cubicBezTo>
                  <a:lnTo>
                    <a:pt x="7016" y="7901"/>
                  </a:lnTo>
                  <a:cubicBezTo>
                    <a:pt x="7044" y="7873"/>
                    <a:pt x="7044" y="7845"/>
                    <a:pt x="7044" y="7762"/>
                  </a:cubicBezTo>
                  <a:cubicBezTo>
                    <a:pt x="7044" y="7707"/>
                    <a:pt x="7071" y="7569"/>
                    <a:pt x="7071" y="7431"/>
                  </a:cubicBezTo>
                  <a:cubicBezTo>
                    <a:pt x="7182" y="6354"/>
                    <a:pt x="7071" y="4144"/>
                    <a:pt x="5248" y="2183"/>
                  </a:cubicBezTo>
                  <a:cubicBezTo>
                    <a:pt x="3456" y="247"/>
                    <a:pt x="1909" y="1"/>
                    <a:pt x="123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3"/>
            <p:cNvSpPr/>
            <p:nvPr/>
          </p:nvSpPr>
          <p:spPr>
            <a:xfrm>
              <a:off x="2297825" y="1394225"/>
              <a:ext cx="157450" cy="198325"/>
            </a:xfrm>
            <a:custGeom>
              <a:avLst/>
              <a:gdLst/>
              <a:ahLst/>
              <a:cxnLst/>
              <a:rect l="l" t="t" r="r" b="b"/>
              <a:pathLst>
                <a:path w="6298" h="7933" extrusionOk="0">
                  <a:moveTo>
                    <a:pt x="387" y="0"/>
                  </a:moveTo>
                  <a:cubicBezTo>
                    <a:pt x="139" y="0"/>
                    <a:pt x="1" y="33"/>
                    <a:pt x="1" y="33"/>
                  </a:cubicBezTo>
                  <a:cubicBezTo>
                    <a:pt x="1" y="33"/>
                    <a:pt x="28" y="61"/>
                    <a:pt x="28" y="116"/>
                  </a:cubicBezTo>
                  <a:cubicBezTo>
                    <a:pt x="553" y="172"/>
                    <a:pt x="1464" y="448"/>
                    <a:pt x="2707" y="1414"/>
                  </a:cubicBezTo>
                  <a:cubicBezTo>
                    <a:pt x="4337" y="2657"/>
                    <a:pt x="5718" y="4756"/>
                    <a:pt x="6160" y="7933"/>
                  </a:cubicBezTo>
                  <a:lnTo>
                    <a:pt x="6160" y="7767"/>
                  </a:lnTo>
                  <a:cubicBezTo>
                    <a:pt x="6160" y="7684"/>
                    <a:pt x="6187" y="7546"/>
                    <a:pt x="6187" y="7408"/>
                  </a:cubicBezTo>
                  <a:cubicBezTo>
                    <a:pt x="6298" y="6331"/>
                    <a:pt x="6187" y="4121"/>
                    <a:pt x="4364" y="2160"/>
                  </a:cubicBezTo>
                  <a:cubicBezTo>
                    <a:pt x="2600" y="254"/>
                    <a:pt x="1074" y="0"/>
                    <a:pt x="387"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3"/>
            <p:cNvSpPr/>
            <p:nvPr/>
          </p:nvSpPr>
          <p:spPr>
            <a:xfrm>
              <a:off x="2277125" y="1433725"/>
              <a:ext cx="176075" cy="162275"/>
            </a:xfrm>
            <a:custGeom>
              <a:avLst/>
              <a:gdLst/>
              <a:ahLst/>
              <a:cxnLst/>
              <a:rect l="l" t="t" r="r" b="b"/>
              <a:pathLst>
                <a:path w="7043" h="6491" extrusionOk="0">
                  <a:moveTo>
                    <a:pt x="0" y="0"/>
                  </a:moveTo>
                  <a:cubicBezTo>
                    <a:pt x="28" y="138"/>
                    <a:pt x="414" y="2320"/>
                    <a:pt x="2016" y="4088"/>
                  </a:cubicBezTo>
                  <a:cubicBezTo>
                    <a:pt x="3729" y="5883"/>
                    <a:pt x="6021" y="6325"/>
                    <a:pt x="6767" y="6463"/>
                  </a:cubicBezTo>
                  <a:cubicBezTo>
                    <a:pt x="6905" y="6491"/>
                    <a:pt x="6960" y="6491"/>
                    <a:pt x="6988" y="6491"/>
                  </a:cubicBezTo>
                  <a:cubicBezTo>
                    <a:pt x="6960" y="6491"/>
                    <a:pt x="6988" y="6380"/>
                    <a:pt x="6988" y="6214"/>
                  </a:cubicBezTo>
                  <a:cubicBezTo>
                    <a:pt x="6988" y="6104"/>
                    <a:pt x="7043" y="6021"/>
                    <a:pt x="7043" y="5883"/>
                  </a:cubicBezTo>
                  <a:cubicBezTo>
                    <a:pt x="6960" y="5828"/>
                    <a:pt x="6850" y="5800"/>
                    <a:pt x="6712" y="5773"/>
                  </a:cubicBezTo>
                  <a:cubicBezTo>
                    <a:pt x="6132" y="4833"/>
                    <a:pt x="5303" y="3591"/>
                    <a:pt x="4916" y="3011"/>
                  </a:cubicBezTo>
                  <a:cubicBezTo>
                    <a:pt x="4363" y="2195"/>
                    <a:pt x="2657" y="902"/>
                    <a:pt x="2402" y="902"/>
                  </a:cubicBezTo>
                  <a:cubicBezTo>
                    <a:pt x="2389" y="902"/>
                    <a:pt x="2380" y="905"/>
                    <a:pt x="2375" y="912"/>
                  </a:cubicBezTo>
                  <a:cubicBezTo>
                    <a:pt x="2265" y="1050"/>
                    <a:pt x="3480" y="2154"/>
                    <a:pt x="4336" y="3342"/>
                  </a:cubicBezTo>
                  <a:cubicBezTo>
                    <a:pt x="4640" y="3756"/>
                    <a:pt x="5303" y="4695"/>
                    <a:pt x="5966" y="5496"/>
                  </a:cubicBezTo>
                  <a:cubicBezTo>
                    <a:pt x="4999" y="5110"/>
                    <a:pt x="3673" y="4502"/>
                    <a:pt x="2624" y="3591"/>
                  </a:cubicBezTo>
                  <a:cubicBezTo>
                    <a:pt x="773" y="2016"/>
                    <a:pt x="28" y="111"/>
                    <a:pt x="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3"/>
            <p:cNvSpPr/>
            <p:nvPr/>
          </p:nvSpPr>
          <p:spPr>
            <a:xfrm>
              <a:off x="2440750" y="1584250"/>
              <a:ext cx="196825" cy="188525"/>
            </a:xfrm>
            <a:custGeom>
              <a:avLst/>
              <a:gdLst/>
              <a:ahLst/>
              <a:cxnLst/>
              <a:rect l="l" t="t" r="r" b="b"/>
              <a:pathLst>
                <a:path w="7873" h="7541" extrusionOk="0">
                  <a:moveTo>
                    <a:pt x="139" y="0"/>
                  </a:moveTo>
                  <a:cubicBezTo>
                    <a:pt x="28" y="0"/>
                    <a:pt x="1" y="28"/>
                    <a:pt x="1" y="28"/>
                  </a:cubicBezTo>
                  <a:cubicBezTo>
                    <a:pt x="1" y="28"/>
                    <a:pt x="1" y="138"/>
                    <a:pt x="28" y="221"/>
                  </a:cubicBezTo>
                  <a:cubicBezTo>
                    <a:pt x="139" y="967"/>
                    <a:pt x="470" y="3232"/>
                    <a:pt x="2100" y="5054"/>
                  </a:cubicBezTo>
                  <a:cubicBezTo>
                    <a:pt x="3729" y="6850"/>
                    <a:pt x="5773" y="7513"/>
                    <a:pt x="5911" y="7540"/>
                  </a:cubicBezTo>
                  <a:cubicBezTo>
                    <a:pt x="5911" y="7540"/>
                    <a:pt x="5939" y="6546"/>
                    <a:pt x="5911" y="6021"/>
                  </a:cubicBezTo>
                  <a:lnTo>
                    <a:pt x="5911" y="6021"/>
                  </a:lnTo>
                  <a:cubicBezTo>
                    <a:pt x="6464" y="6491"/>
                    <a:pt x="7071" y="6794"/>
                    <a:pt x="7292" y="6850"/>
                  </a:cubicBezTo>
                  <a:cubicBezTo>
                    <a:pt x="7348" y="6905"/>
                    <a:pt x="7375" y="6905"/>
                    <a:pt x="7375" y="6905"/>
                  </a:cubicBezTo>
                  <a:cubicBezTo>
                    <a:pt x="7375" y="6905"/>
                    <a:pt x="7872" y="5054"/>
                    <a:pt x="5525" y="2431"/>
                  </a:cubicBezTo>
                  <a:cubicBezTo>
                    <a:pt x="3729" y="442"/>
                    <a:pt x="1630" y="55"/>
                    <a:pt x="63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3"/>
            <p:cNvSpPr/>
            <p:nvPr/>
          </p:nvSpPr>
          <p:spPr>
            <a:xfrm>
              <a:off x="2443525" y="1584250"/>
              <a:ext cx="193350" cy="172625"/>
            </a:xfrm>
            <a:custGeom>
              <a:avLst/>
              <a:gdLst/>
              <a:ahLst/>
              <a:cxnLst/>
              <a:rect l="l" t="t" r="r" b="b"/>
              <a:pathLst>
                <a:path w="7734" h="6905" extrusionOk="0">
                  <a:moveTo>
                    <a:pt x="138" y="0"/>
                  </a:moveTo>
                  <a:cubicBezTo>
                    <a:pt x="111" y="0"/>
                    <a:pt x="28" y="0"/>
                    <a:pt x="0" y="28"/>
                  </a:cubicBezTo>
                  <a:cubicBezTo>
                    <a:pt x="2956" y="856"/>
                    <a:pt x="4944" y="2486"/>
                    <a:pt x="6049" y="4143"/>
                  </a:cubicBezTo>
                  <a:cubicBezTo>
                    <a:pt x="6905" y="5441"/>
                    <a:pt x="7098" y="6380"/>
                    <a:pt x="7154" y="6850"/>
                  </a:cubicBezTo>
                  <a:cubicBezTo>
                    <a:pt x="7209" y="6905"/>
                    <a:pt x="7237" y="6905"/>
                    <a:pt x="7237" y="6905"/>
                  </a:cubicBezTo>
                  <a:cubicBezTo>
                    <a:pt x="7237" y="6905"/>
                    <a:pt x="7734" y="5054"/>
                    <a:pt x="5386" y="2431"/>
                  </a:cubicBezTo>
                  <a:cubicBezTo>
                    <a:pt x="3591" y="442"/>
                    <a:pt x="1492" y="55"/>
                    <a:pt x="47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3"/>
            <p:cNvSpPr/>
            <p:nvPr/>
          </p:nvSpPr>
          <p:spPr>
            <a:xfrm>
              <a:off x="2440075" y="1582850"/>
              <a:ext cx="147775" cy="188525"/>
            </a:xfrm>
            <a:custGeom>
              <a:avLst/>
              <a:gdLst/>
              <a:ahLst/>
              <a:cxnLst/>
              <a:rect l="l" t="t" r="r" b="b"/>
              <a:pathLst>
                <a:path w="5911" h="7541" extrusionOk="0">
                  <a:moveTo>
                    <a:pt x="0" y="1"/>
                  </a:moveTo>
                  <a:cubicBezTo>
                    <a:pt x="0" y="14"/>
                    <a:pt x="3" y="25"/>
                    <a:pt x="9" y="33"/>
                  </a:cubicBezTo>
                  <a:lnTo>
                    <a:pt x="9" y="33"/>
                  </a:lnTo>
                  <a:cubicBezTo>
                    <a:pt x="4" y="12"/>
                    <a:pt x="0" y="1"/>
                    <a:pt x="0" y="1"/>
                  </a:cubicBezTo>
                  <a:close/>
                  <a:moveTo>
                    <a:pt x="9" y="33"/>
                  </a:moveTo>
                  <a:cubicBezTo>
                    <a:pt x="17" y="69"/>
                    <a:pt x="28" y="134"/>
                    <a:pt x="28" y="222"/>
                  </a:cubicBezTo>
                  <a:cubicBezTo>
                    <a:pt x="138" y="940"/>
                    <a:pt x="470" y="3232"/>
                    <a:pt x="2099" y="5055"/>
                  </a:cubicBezTo>
                  <a:cubicBezTo>
                    <a:pt x="3729" y="6850"/>
                    <a:pt x="5773" y="7513"/>
                    <a:pt x="5911" y="7541"/>
                  </a:cubicBezTo>
                  <a:cubicBezTo>
                    <a:pt x="5800" y="7513"/>
                    <a:pt x="4005" y="6491"/>
                    <a:pt x="2569" y="4558"/>
                  </a:cubicBezTo>
                  <a:cubicBezTo>
                    <a:pt x="1713" y="3426"/>
                    <a:pt x="1188" y="2072"/>
                    <a:pt x="884" y="1106"/>
                  </a:cubicBezTo>
                  <a:lnTo>
                    <a:pt x="884" y="1106"/>
                  </a:lnTo>
                  <a:cubicBezTo>
                    <a:pt x="1657" y="1851"/>
                    <a:pt x="2486" y="2597"/>
                    <a:pt x="2845" y="2956"/>
                  </a:cubicBezTo>
                  <a:cubicBezTo>
                    <a:pt x="3916" y="3920"/>
                    <a:pt x="4909" y="5169"/>
                    <a:pt x="5095" y="5169"/>
                  </a:cubicBezTo>
                  <a:cubicBezTo>
                    <a:pt x="5100" y="5169"/>
                    <a:pt x="5106" y="5168"/>
                    <a:pt x="5110" y="5166"/>
                  </a:cubicBezTo>
                  <a:cubicBezTo>
                    <a:pt x="5248" y="5055"/>
                    <a:pt x="4005" y="3094"/>
                    <a:pt x="3204" y="2431"/>
                  </a:cubicBezTo>
                  <a:cubicBezTo>
                    <a:pt x="2679" y="1989"/>
                    <a:pt x="1547" y="1023"/>
                    <a:pt x="691" y="360"/>
                  </a:cubicBezTo>
                  <a:cubicBezTo>
                    <a:pt x="663" y="222"/>
                    <a:pt x="608" y="111"/>
                    <a:pt x="608" y="56"/>
                  </a:cubicBezTo>
                  <a:lnTo>
                    <a:pt x="276" y="56"/>
                  </a:lnTo>
                  <a:cubicBezTo>
                    <a:pt x="210" y="56"/>
                    <a:pt x="153" y="61"/>
                    <a:pt x="108" y="61"/>
                  </a:cubicBezTo>
                  <a:cubicBezTo>
                    <a:pt x="58" y="61"/>
                    <a:pt x="24" y="55"/>
                    <a:pt x="9" y="3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3"/>
            <p:cNvSpPr/>
            <p:nvPr/>
          </p:nvSpPr>
          <p:spPr>
            <a:xfrm>
              <a:off x="2442150" y="1403325"/>
              <a:ext cx="211300" cy="179625"/>
            </a:xfrm>
            <a:custGeom>
              <a:avLst/>
              <a:gdLst/>
              <a:ahLst/>
              <a:cxnLst/>
              <a:rect l="l" t="t" r="r" b="b"/>
              <a:pathLst>
                <a:path w="8452" h="7185" extrusionOk="0">
                  <a:moveTo>
                    <a:pt x="6518" y="1"/>
                  </a:moveTo>
                  <a:cubicBezTo>
                    <a:pt x="6435" y="56"/>
                    <a:pt x="5717" y="139"/>
                    <a:pt x="4778" y="553"/>
                  </a:cubicBezTo>
                  <a:cubicBezTo>
                    <a:pt x="4060" y="885"/>
                    <a:pt x="3176" y="1354"/>
                    <a:pt x="2431" y="2072"/>
                  </a:cubicBezTo>
                  <a:cubicBezTo>
                    <a:pt x="773" y="3647"/>
                    <a:pt x="249" y="5773"/>
                    <a:pt x="83" y="6629"/>
                  </a:cubicBezTo>
                  <a:cubicBezTo>
                    <a:pt x="83" y="6712"/>
                    <a:pt x="55" y="6740"/>
                    <a:pt x="55" y="6823"/>
                  </a:cubicBezTo>
                  <a:cubicBezTo>
                    <a:pt x="55" y="6961"/>
                    <a:pt x="0" y="7044"/>
                    <a:pt x="0" y="7044"/>
                  </a:cubicBezTo>
                  <a:cubicBezTo>
                    <a:pt x="0" y="7044"/>
                    <a:pt x="55" y="7099"/>
                    <a:pt x="166" y="7099"/>
                  </a:cubicBezTo>
                  <a:cubicBezTo>
                    <a:pt x="193" y="7127"/>
                    <a:pt x="221" y="7127"/>
                    <a:pt x="304" y="7127"/>
                  </a:cubicBezTo>
                  <a:cubicBezTo>
                    <a:pt x="359" y="7127"/>
                    <a:pt x="497" y="7154"/>
                    <a:pt x="635" y="7154"/>
                  </a:cubicBezTo>
                  <a:cubicBezTo>
                    <a:pt x="809" y="7172"/>
                    <a:pt x="1013" y="7184"/>
                    <a:pt x="1241" y="7184"/>
                  </a:cubicBezTo>
                  <a:cubicBezTo>
                    <a:pt x="2421" y="7184"/>
                    <a:pt x="4239" y="6859"/>
                    <a:pt x="5883" y="5331"/>
                  </a:cubicBezTo>
                  <a:cubicBezTo>
                    <a:pt x="8451" y="2956"/>
                    <a:pt x="8037" y="885"/>
                    <a:pt x="8037" y="885"/>
                  </a:cubicBezTo>
                  <a:lnTo>
                    <a:pt x="8037" y="885"/>
                  </a:lnTo>
                  <a:cubicBezTo>
                    <a:pt x="8037" y="885"/>
                    <a:pt x="7982" y="912"/>
                    <a:pt x="7927" y="912"/>
                  </a:cubicBezTo>
                  <a:cubicBezTo>
                    <a:pt x="7678" y="968"/>
                    <a:pt x="7015" y="1189"/>
                    <a:pt x="6435" y="1603"/>
                  </a:cubicBezTo>
                  <a:cubicBezTo>
                    <a:pt x="6518" y="1078"/>
                    <a:pt x="6518" y="1"/>
                    <a:pt x="6518"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3"/>
            <p:cNvSpPr/>
            <p:nvPr/>
          </p:nvSpPr>
          <p:spPr>
            <a:xfrm>
              <a:off x="2444200" y="1426800"/>
              <a:ext cx="209250" cy="156150"/>
            </a:xfrm>
            <a:custGeom>
              <a:avLst/>
              <a:gdLst/>
              <a:ahLst/>
              <a:cxnLst/>
              <a:rect l="l" t="t" r="r" b="b"/>
              <a:pathLst>
                <a:path w="8370" h="6246" extrusionOk="0">
                  <a:moveTo>
                    <a:pt x="7900" y="1"/>
                  </a:moveTo>
                  <a:cubicBezTo>
                    <a:pt x="7900" y="1"/>
                    <a:pt x="7872" y="29"/>
                    <a:pt x="7817" y="29"/>
                  </a:cubicBezTo>
                  <a:cubicBezTo>
                    <a:pt x="7762" y="553"/>
                    <a:pt x="7486" y="1492"/>
                    <a:pt x="6519" y="2735"/>
                  </a:cubicBezTo>
                  <a:cubicBezTo>
                    <a:pt x="5276" y="4365"/>
                    <a:pt x="3177" y="5746"/>
                    <a:pt x="1" y="6188"/>
                  </a:cubicBezTo>
                  <a:lnTo>
                    <a:pt x="167" y="6188"/>
                  </a:lnTo>
                  <a:cubicBezTo>
                    <a:pt x="249" y="6188"/>
                    <a:pt x="388" y="6215"/>
                    <a:pt x="526" y="6215"/>
                  </a:cubicBezTo>
                  <a:cubicBezTo>
                    <a:pt x="700" y="6233"/>
                    <a:pt x="904" y="6245"/>
                    <a:pt x="1131" y="6245"/>
                  </a:cubicBezTo>
                  <a:cubicBezTo>
                    <a:pt x="2311" y="6245"/>
                    <a:pt x="4130" y="5920"/>
                    <a:pt x="5773" y="4392"/>
                  </a:cubicBezTo>
                  <a:cubicBezTo>
                    <a:pt x="8369" y="1962"/>
                    <a:pt x="7900" y="1"/>
                    <a:pt x="7900"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3"/>
            <p:cNvSpPr/>
            <p:nvPr/>
          </p:nvSpPr>
          <p:spPr>
            <a:xfrm>
              <a:off x="2443525" y="1417825"/>
              <a:ext cx="127075" cy="151950"/>
            </a:xfrm>
            <a:custGeom>
              <a:avLst/>
              <a:gdLst/>
              <a:ahLst/>
              <a:cxnLst/>
              <a:rect l="l" t="t" r="r" b="b"/>
              <a:pathLst>
                <a:path w="5083" h="6078" extrusionOk="0">
                  <a:moveTo>
                    <a:pt x="4696" y="1"/>
                  </a:moveTo>
                  <a:lnTo>
                    <a:pt x="4696" y="1"/>
                  </a:lnTo>
                  <a:cubicBezTo>
                    <a:pt x="3977" y="332"/>
                    <a:pt x="3094" y="802"/>
                    <a:pt x="2348" y="1520"/>
                  </a:cubicBezTo>
                  <a:cubicBezTo>
                    <a:pt x="691" y="3094"/>
                    <a:pt x="166" y="5221"/>
                    <a:pt x="0" y="6077"/>
                  </a:cubicBezTo>
                  <a:lnTo>
                    <a:pt x="56" y="6077"/>
                  </a:lnTo>
                  <a:cubicBezTo>
                    <a:pt x="56" y="6022"/>
                    <a:pt x="138" y="5911"/>
                    <a:pt x="166" y="5801"/>
                  </a:cubicBezTo>
                  <a:cubicBezTo>
                    <a:pt x="1077" y="5193"/>
                    <a:pt x="2237" y="4309"/>
                    <a:pt x="2790" y="3868"/>
                  </a:cubicBezTo>
                  <a:cubicBezTo>
                    <a:pt x="3618" y="3288"/>
                    <a:pt x="5082" y="1465"/>
                    <a:pt x="4972" y="1327"/>
                  </a:cubicBezTo>
                  <a:cubicBezTo>
                    <a:pt x="4967" y="1322"/>
                    <a:pt x="4960" y="1320"/>
                    <a:pt x="4952" y="1320"/>
                  </a:cubicBezTo>
                  <a:cubicBezTo>
                    <a:pt x="4764" y="1320"/>
                    <a:pt x="3680" y="2472"/>
                    <a:pt x="2596" y="3370"/>
                  </a:cubicBezTo>
                  <a:cubicBezTo>
                    <a:pt x="2210" y="3702"/>
                    <a:pt x="1298" y="4392"/>
                    <a:pt x="525" y="5055"/>
                  </a:cubicBezTo>
                  <a:cubicBezTo>
                    <a:pt x="967" y="4199"/>
                    <a:pt x="1685" y="2901"/>
                    <a:pt x="2624" y="1879"/>
                  </a:cubicBezTo>
                  <a:cubicBezTo>
                    <a:pt x="3342" y="1078"/>
                    <a:pt x="4060" y="470"/>
                    <a:pt x="469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3"/>
            <p:cNvSpPr/>
            <p:nvPr/>
          </p:nvSpPr>
          <p:spPr>
            <a:xfrm>
              <a:off x="2264675" y="1570425"/>
              <a:ext cx="189225" cy="185475"/>
            </a:xfrm>
            <a:custGeom>
              <a:avLst/>
              <a:gdLst/>
              <a:ahLst/>
              <a:cxnLst/>
              <a:rect l="l" t="t" r="r" b="b"/>
              <a:pathLst>
                <a:path w="7569" h="7419" extrusionOk="0">
                  <a:moveTo>
                    <a:pt x="7541" y="1"/>
                  </a:moveTo>
                  <a:cubicBezTo>
                    <a:pt x="7541" y="1"/>
                    <a:pt x="7430" y="1"/>
                    <a:pt x="7320" y="28"/>
                  </a:cubicBezTo>
                  <a:cubicBezTo>
                    <a:pt x="6602" y="139"/>
                    <a:pt x="4309" y="470"/>
                    <a:pt x="2487" y="2100"/>
                  </a:cubicBezTo>
                  <a:cubicBezTo>
                    <a:pt x="691" y="3729"/>
                    <a:pt x="28" y="5746"/>
                    <a:pt x="1" y="5884"/>
                  </a:cubicBezTo>
                  <a:cubicBezTo>
                    <a:pt x="1" y="5884"/>
                    <a:pt x="443" y="5896"/>
                    <a:pt x="893" y="5896"/>
                  </a:cubicBezTo>
                  <a:cubicBezTo>
                    <a:pt x="1118" y="5896"/>
                    <a:pt x="1345" y="5893"/>
                    <a:pt x="1520" y="5884"/>
                  </a:cubicBezTo>
                  <a:lnTo>
                    <a:pt x="1520" y="5884"/>
                  </a:lnTo>
                  <a:cubicBezTo>
                    <a:pt x="1078" y="6436"/>
                    <a:pt x="774" y="7071"/>
                    <a:pt x="691" y="7265"/>
                  </a:cubicBezTo>
                  <a:cubicBezTo>
                    <a:pt x="664" y="7347"/>
                    <a:pt x="664" y="7375"/>
                    <a:pt x="664" y="7375"/>
                  </a:cubicBezTo>
                  <a:cubicBezTo>
                    <a:pt x="664" y="7375"/>
                    <a:pt x="822" y="7418"/>
                    <a:pt x="1114" y="7418"/>
                  </a:cubicBezTo>
                  <a:cubicBezTo>
                    <a:pt x="1809" y="7418"/>
                    <a:pt x="3261" y="7171"/>
                    <a:pt x="5110" y="5497"/>
                  </a:cubicBezTo>
                  <a:cubicBezTo>
                    <a:pt x="7127" y="3702"/>
                    <a:pt x="7486" y="1603"/>
                    <a:pt x="7569" y="608"/>
                  </a:cubicBezTo>
                  <a:lnTo>
                    <a:pt x="7569" y="249"/>
                  </a:lnTo>
                  <a:lnTo>
                    <a:pt x="7569" y="111"/>
                  </a:lnTo>
                  <a:cubicBezTo>
                    <a:pt x="7541" y="28"/>
                    <a:pt x="7541" y="1"/>
                    <a:pt x="754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3"/>
            <p:cNvSpPr/>
            <p:nvPr/>
          </p:nvSpPr>
          <p:spPr>
            <a:xfrm>
              <a:off x="2281250" y="1572500"/>
              <a:ext cx="172650" cy="182575"/>
            </a:xfrm>
            <a:custGeom>
              <a:avLst/>
              <a:gdLst/>
              <a:ahLst/>
              <a:cxnLst/>
              <a:rect l="l" t="t" r="r" b="b"/>
              <a:pathLst>
                <a:path w="6906" h="7303" extrusionOk="0">
                  <a:moveTo>
                    <a:pt x="6878" y="1"/>
                  </a:moveTo>
                  <a:cubicBezTo>
                    <a:pt x="6049" y="2983"/>
                    <a:pt x="4420" y="4944"/>
                    <a:pt x="2763" y="6049"/>
                  </a:cubicBezTo>
                  <a:cubicBezTo>
                    <a:pt x="1437" y="6905"/>
                    <a:pt x="525" y="7126"/>
                    <a:pt x="28" y="7154"/>
                  </a:cubicBezTo>
                  <a:cubicBezTo>
                    <a:pt x="1" y="7237"/>
                    <a:pt x="1" y="7264"/>
                    <a:pt x="1" y="7264"/>
                  </a:cubicBezTo>
                  <a:cubicBezTo>
                    <a:pt x="1" y="7264"/>
                    <a:pt x="150" y="7303"/>
                    <a:pt x="423" y="7303"/>
                  </a:cubicBezTo>
                  <a:cubicBezTo>
                    <a:pt x="1108" y="7303"/>
                    <a:pt x="2573" y="7063"/>
                    <a:pt x="4447" y="5386"/>
                  </a:cubicBezTo>
                  <a:cubicBezTo>
                    <a:pt x="6464" y="3591"/>
                    <a:pt x="6823" y="1492"/>
                    <a:pt x="6906" y="498"/>
                  </a:cubicBezTo>
                  <a:lnTo>
                    <a:pt x="6906" y="139"/>
                  </a:lnTo>
                  <a:cubicBezTo>
                    <a:pt x="6878" y="111"/>
                    <a:pt x="6878" y="83"/>
                    <a:pt x="687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3"/>
            <p:cNvSpPr/>
            <p:nvPr/>
          </p:nvSpPr>
          <p:spPr>
            <a:xfrm>
              <a:off x="2265375" y="1570425"/>
              <a:ext cx="188525" cy="147100"/>
            </a:xfrm>
            <a:custGeom>
              <a:avLst/>
              <a:gdLst/>
              <a:ahLst/>
              <a:cxnLst/>
              <a:rect l="l" t="t" r="r" b="b"/>
              <a:pathLst>
                <a:path w="7541" h="5884" extrusionOk="0">
                  <a:moveTo>
                    <a:pt x="7541" y="1"/>
                  </a:moveTo>
                  <a:cubicBezTo>
                    <a:pt x="7538" y="1"/>
                    <a:pt x="7536" y="1"/>
                    <a:pt x="7534" y="3"/>
                  </a:cubicBezTo>
                  <a:lnTo>
                    <a:pt x="7534" y="3"/>
                  </a:lnTo>
                  <a:cubicBezTo>
                    <a:pt x="7538" y="2"/>
                    <a:pt x="7541" y="1"/>
                    <a:pt x="7541" y="1"/>
                  </a:cubicBezTo>
                  <a:close/>
                  <a:moveTo>
                    <a:pt x="7534" y="3"/>
                  </a:moveTo>
                  <a:cubicBezTo>
                    <a:pt x="7511" y="9"/>
                    <a:pt x="7435" y="28"/>
                    <a:pt x="7320" y="28"/>
                  </a:cubicBezTo>
                  <a:cubicBezTo>
                    <a:pt x="6602" y="139"/>
                    <a:pt x="4337" y="470"/>
                    <a:pt x="2486" y="2100"/>
                  </a:cubicBezTo>
                  <a:cubicBezTo>
                    <a:pt x="691" y="3729"/>
                    <a:pt x="56" y="5746"/>
                    <a:pt x="0" y="5884"/>
                  </a:cubicBezTo>
                  <a:cubicBezTo>
                    <a:pt x="56" y="5801"/>
                    <a:pt x="1050" y="4006"/>
                    <a:pt x="2983" y="2569"/>
                  </a:cubicBezTo>
                  <a:cubicBezTo>
                    <a:pt x="4116" y="1713"/>
                    <a:pt x="5469" y="1188"/>
                    <a:pt x="6436" y="885"/>
                  </a:cubicBezTo>
                  <a:lnTo>
                    <a:pt x="6436" y="885"/>
                  </a:lnTo>
                  <a:cubicBezTo>
                    <a:pt x="5718" y="1658"/>
                    <a:pt x="4944" y="2486"/>
                    <a:pt x="4613" y="2846"/>
                  </a:cubicBezTo>
                  <a:cubicBezTo>
                    <a:pt x="3591" y="3950"/>
                    <a:pt x="2293" y="4972"/>
                    <a:pt x="2403" y="5110"/>
                  </a:cubicBezTo>
                  <a:cubicBezTo>
                    <a:pt x="2408" y="5117"/>
                    <a:pt x="2417" y="5121"/>
                    <a:pt x="2431" y="5121"/>
                  </a:cubicBezTo>
                  <a:cubicBezTo>
                    <a:pt x="2688" y="5121"/>
                    <a:pt x="4508" y="3964"/>
                    <a:pt x="5110" y="3205"/>
                  </a:cubicBezTo>
                  <a:cubicBezTo>
                    <a:pt x="5580" y="2680"/>
                    <a:pt x="6546" y="1547"/>
                    <a:pt x="7182" y="691"/>
                  </a:cubicBezTo>
                  <a:cubicBezTo>
                    <a:pt x="7320" y="636"/>
                    <a:pt x="7430" y="608"/>
                    <a:pt x="7513" y="608"/>
                  </a:cubicBezTo>
                  <a:lnTo>
                    <a:pt x="7513" y="277"/>
                  </a:lnTo>
                  <a:cubicBezTo>
                    <a:pt x="7513" y="101"/>
                    <a:pt x="7513" y="17"/>
                    <a:pt x="7534" y="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3"/>
            <p:cNvSpPr/>
            <p:nvPr/>
          </p:nvSpPr>
          <p:spPr>
            <a:xfrm>
              <a:off x="2386200" y="1532100"/>
              <a:ext cx="131225" cy="119475"/>
            </a:xfrm>
            <a:custGeom>
              <a:avLst/>
              <a:gdLst/>
              <a:ahLst/>
              <a:cxnLst/>
              <a:rect l="l" t="t" r="r" b="b"/>
              <a:pathLst>
                <a:path w="5249" h="4779" extrusionOk="0">
                  <a:moveTo>
                    <a:pt x="2635" y="1"/>
                  </a:moveTo>
                  <a:cubicBezTo>
                    <a:pt x="2024" y="1"/>
                    <a:pt x="1409" y="236"/>
                    <a:pt x="940" y="705"/>
                  </a:cubicBezTo>
                  <a:cubicBezTo>
                    <a:pt x="1" y="1617"/>
                    <a:pt x="1" y="3136"/>
                    <a:pt x="940" y="4075"/>
                  </a:cubicBezTo>
                  <a:cubicBezTo>
                    <a:pt x="1409" y="4544"/>
                    <a:pt x="2024" y="4779"/>
                    <a:pt x="2635" y="4779"/>
                  </a:cubicBezTo>
                  <a:cubicBezTo>
                    <a:pt x="3246" y="4779"/>
                    <a:pt x="3854" y="4544"/>
                    <a:pt x="4309" y="4075"/>
                  </a:cubicBezTo>
                  <a:cubicBezTo>
                    <a:pt x="5249" y="3136"/>
                    <a:pt x="5249" y="1617"/>
                    <a:pt x="4309" y="705"/>
                  </a:cubicBezTo>
                  <a:cubicBezTo>
                    <a:pt x="3854" y="236"/>
                    <a:pt x="3246" y="1"/>
                    <a:pt x="263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63"/>
          <p:cNvGrpSpPr/>
          <p:nvPr/>
        </p:nvGrpSpPr>
        <p:grpSpPr>
          <a:xfrm>
            <a:off x="7497410" y="2279913"/>
            <a:ext cx="379955" cy="380502"/>
            <a:chOff x="2210125" y="1340500"/>
            <a:chExt cx="486125" cy="486825"/>
          </a:xfrm>
        </p:grpSpPr>
        <p:sp>
          <p:nvSpPr>
            <p:cNvPr id="1678" name="Google Shape;1678;p63"/>
            <p:cNvSpPr/>
            <p:nvPr/>
          </p:nvSpPr>
          <p:spPr>
            <a:xfrm>
              <a:off x="2396575" y="1340500"/>
              <a:ext cx="122225" cy="250675"/>
            </a:xfrm>
            <a:custGeom>
              <a:avLst/>
              <a:gdLst/>
              <a:ahLst/>
              <a:cxnLst/>
              <a:rect l="l" t="t" r="r" b="b"/>
              <a:pathLst>
                <a:path w="4889" h="10027" extrusionOk="0">
                  <a:moveTo>
                    <a:pt x="3176" y="1"/>
                  </a:moveTo>
                  <a:lnTo>
                    <a:pt x="3149" y="83"/>
                  </a:lnTo>
                  <a:cubicBezTo>
                    <a:pt x="3038" y="277"/>
                    <a:pt x="2734" y="912"/>
                    <a:pt x="2596" y="1602"/>
                  </a:cubicBezTo>
                  <a:cubicBezTo>
                    <a:pt x="2293" y="1188"/>
                    <a:pt x="1519" y="415"/>
                    <a:pt x="1519" y="415"/>
                  </a:cubicBezTo>
                  <a:cubicBezTo>
                    <a:pt x="1464" y="553"/>
                    <a:pt x="138" y="2348"/>
                    <a:pt x="83" y="4779"/>
                  </a:cubicBezTo>
                  <a:cubicBezTo>
                    <a:pt x="0" y="7264"/>
                    <a:pt x="1326" y="9225"/>
                    <a:pt x="1740" y="9805"/>
                  </a:cubicBezTo>
                  <a:cubicBezTo>
                    <a:pt x="1851" y="9943"/>
                    <a:pt x="1878" y="10026"/>
                    <a:pt x="1878" y="10026"/>
                  </a:cubicBezTo>
                  <a:cubicBezTo>
                    <a:pt x="1878" y="10026"/>
                    <a:pt x="1906" y="9971"/>
                    <a:pt x="1934" y="9971"/>
                  </a:cubicBezTo>
                  <a:cubicBezTo>
                    <a:pt x="1989" y="9943"/>
                    <a:pt x="2044" y="9916"/>
                    <a:pt x="2072" y="9888"/>
                  </a:cubicBezTo>
                  <a:cubicBezTo>
                    <a:pt x="2154" y="9805"/>
                    <a:pt x="2265" y="9750"/>
                    <a:pt x="2348" y="9640"/>
                  </a:cubicBezTo>
                  <a:cubicBezTo>
                    <a:pt x="3176" y="8922"/>
                    <a:pt x="4668" y="7292"/>
                    <a:pt x="4778" y="4585"/>
                  </a:cubicBezTo>
                  <a:cubicBezTo>
                    <a:pt x="4889" y="1105"/>
                    <a:pt x="3176" y="1"/>
                    <a:pt x="317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3"/>
            <p:cNvSpPr/>
            <p:nvPr/>
          </p:nvSpPr>
          <p:spPr>
            <a:xfrm>
              <a:off x="2446275" y="1340500"/>
              <a:ext cx="72525" cy="247900"/>
            </a:xfrm>
            <a:custGeom>
              <a:avLst/>
              <a:gdLst/>
              <a:ahLst/>
              <a:cxnLst/>
              <a:rect l="l" t="t" r="r" b="b"/>
              <a:pathLst>
                <a:path w="2901" h="9916" extrusionOk="0">
                  <a:moveTo>
                    <a:pt x="1188" y="1"/>
                  </a:moveTo>
                  <a:lnTo>
                    <a:pt x="1161" y="56"/>
                  </a:lnTo>
                  <a:cubicBezTo>
                    <a:pt x="1520" y="442"/>
                    <a:pt x="1962" y="1299"/>
                    <a:pt x="2155" y="2873"/>
                  </a:cubicBezTo>
                  <a:cubicBezTo>
                    <a:pt x="2431" y="4862"/>
                    <a:pt x="1934" y="7347"/>
                    <a:pt x="1" y="9916"/>
                  </a:cubicBezTo>
                  <a:cubicBezTo>
                    <a:pt x="28" y="9916"/>
                    <a:pt x="56" y="9888"/>
                    <a:pt x="84" y="9861"/>
                  </a:cubicBezTo>
                  <a:cubicBezTo>
                    <a:pt x="166" y="9805"/>
                    <a:pt x="277" y="9723"/>
                    <a:pt x="360" y="9640"/>
                  </a:cubicBezTo>
                  <a:cubicBezTo>
                    <a:pt x="1188" y="8894"/>
                    <a:pt x="2680" y="7292"/>
                    <a:pt x="2790" y="4585"/>
                  </a:cubicBezTo>
                  <a:cubicBezTo>
                    <a:pt x="2901" y="1105"/>
                    <a:pt x="1188" y="1"/>
                    <a:pt x="118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3"/>
            <p:cNvSpPr/>
            <p:nvPr/>
          </p:nvSpPr>
          <p:spPr>
            <a:xfrm>
              <a:off x="2396575" y="1350850"/>
              <a:ext cx="77350" cy="240325"/>
            </a:xfrm>
            <a:custGeom>
              <a:avLst/>
              <a:gdLst/>
              <a:ahLst/>
              <a:cxnLst/>
              <a:rect l="l" t="t" r="r" b="b"/>
              <a:pathLst>
                <a:path w="3094" h="9613" extrusionOk="0">
                  <a:moveTo>
                    <a:pt x="1519" y="1"/>
                  </a:moveTo>
                  <a:lnTo>
                    <a:pt x="1519" y="1"/>
                  </a:lnTo>
                  <a:cubicBezTo>
                    <a:pt x="1464" y="111"/>
                    <a:pt x="193" y="1934"/>
                    <a:pt x="83" y="4365"/>
                  </a:cubicBezTo>
                  <a:cubicBezTo>
                    <a:pt x="0" y="6795"/>
                    <a:pt x="1326" y="8784"/>
                    <a:pt x="1740" y="9391"/>
                  </a:cubicBezTo>
                  <a:cubicBezTo>
                    <a:pt x="1795" y="9502"/>
                    <a:pt x="1878" y="9557"/>
                    <a:pt x="1878" y="9612"/>
                  </a:cubicBezTo>
                  <a:cubicBezTo>
                    <a:pt x="1878" y="9612"/>
                    <a:pt x="1934" y="9529"/>
                    <a:pt x="2072" y="9419"/>
                  </a:cubicBezTo>
                  <a:cubicBezTo>
                    <a:pt x="2154" y="9364"/>
                    <a:pt x="2265" y="9281"/>
                    <a:pt x="2348" y="9198"/>
                  </a:cubicBezTo>
                  <a:cubicBezTo>
                    <a:pt x="2320" y="9115"/>
                    <a:pt x="2265" y="9005"/>
                    <a:pt x="2210" y="8922"/>
                  </a:cubicBezTo>
                  <a:cubicBezTo>
                    <a:pt x="2458" y="7845"/>
                    <a:pt x="2734" y="6381"/>
                    <a:pt x="2873" y="5690"/>
                  </a:cubicBezTo>
                  <a:cubicBezTo>
                    <a:pt x="3094" y="4696"/>
                    <a:pt x="2734" y="2376"/>
                    <a:pt x="2569" y="2376"/>
                  </a:cubicBezTo>
                  <a:cubicBezTo>
                    <a:pt x="2403" y="2376"/>
                    <a:pt x="2458" y="4033"/>
                    <a:pt x="2265" y="5497"/>
                  </a:cubicBezTo>
                  <a:cubicBezTo>
                    <a:pt x="2182" y="5967"/>
                    <a:pt x="2016" y="7127"/>
                    <a:pt x="1878" y="8148"/>
                  </a:cubicBezTo>
                  <a:cubicBezTo>
                    <a:pt x="1464" y="7209"/>
                    <a:pt x="939" y="5828"/>
                    <a:pt x="829" y="4420"/>
                  </a:cubicBezTo>
                  <a:cubicBezTo>
                    <a:pt x="663" y="2017"/>
                    <a:pt x="1464" y="139"/>
                    <a:pt x="151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3"/>
            <p:cNvSpPr/>
            <p:nvPr/>
          </p:nvSpPr>
          <p:spPr>
            <a:xfrm>
              <a:off x="2388275" y="1574575"/>
              <a:ext cx="113275" cy="252050"/>
            </a:xfrm>
            <a:custGeom>
              <a:avLst/>
              <a:gdLst/>
              <a:ahLst/>
              <a:cxnLst/>
              <a:rect l="l" t="t" r="r" b="b"/>
              <a:pathLst>
                <a:path w="4531" h="10082" extrusionOk="0">
                  <a:moveTo>
                    <a:pt x="2210" y="0"/>
                  </a:moveTo>
                  <a:cubicBezTo>
                    <a:pt x="2210" y="0"/>
                    <a:pt x="2183" y="56"/>
                    <a:pt x="2072" y="166"/>
                  </a:cubicBezTo>
                  <a:cubicBezTo>
                    <a:pt x="1630" y="719"/>
                    <a:pt x="277" y="2597"/>
                    <a:pt x="139" y="5027"/>
                  </a:cubicBezTo>
                  <a:cubicBezTo>
                    <a:pt x="1" y="7458"/>
                    <a:pt x="995" y="9363"/>
                    <a:pt x="1078" y="9501"/>
                  </a:cubicBezTo>
                  <a:cubicBezTo>
                    <a:pt x="1078" y="9501"/>
                    <a:pt x="1824" y="8811"/>
                    <a:pt x="2127" y="8424"/>
                  </a:cubicBezTo>
                  <a:cubicBezTo>
                    <a:pt x="2210" y="9142"/>
                    <a:pt x="2459" y="9778"/>
                    <a:pt x="2514" y="9971"/>
                  </a:cubicBezTo>
                  <a:cubicBezTo>
                    <a:pt x="2542" y="10054"/>
                    <a:pt x="2542" y="10081"/>
                    <a:pt x="2542" y="10081"/>
                  </a:cubicBezTo>
                  <a:cubicBezTo>
                    <a:pt x="2542" y="10081"/>
                    <a:pt x="4199" y="9115"/>
                    <a:pt x="4392" y="5635"/>
                  </a:cubicBezTo>
                  <a:cubicBezTo>
                    <a:pt x="4530" y="2928"/>
                    <a:pt x="3315" y="1160"/>
                    <a:pt x="2625" y="415"/>
                  </a:cubicBezTo>
                  <a:lnTo>
                    <a:pt x="2376" y="166"/>
                  </a:lnTo>
                  <a:lnTo>
                    <a:pt x="2266" y="56"/>
                  </a:lnTo>
                  <a:lnTo>
                    <a:pt x="2210" y="0"/>
                  </a:ln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3"/>
            <p:cNvSpPr/>
            <p:nvPr/>
          </p:nvSpPr>
          <p:spPr>
            <a:xfrm>
              <a:off x="2446275" y="1577325"/>
              <a:ext cx="55950" cy="250000"/>
            </a:xfrm>
            <a:custGeom>
              <a:avLst/>
              <a:gdLst/>
              <a:ahLst/>
              <a:cxnLst/>
              <a:rect l="l" t="t" r="r" b="b"/>
              <a:pathLst>
                <a:path w="2238" h="10000" extrusionOk="0">
                  <a:moveTo>
                    <a:pt x="1" y="1"/>
                  </a:moveTo>
                  <a:cubicBezTo>
                    <a:pt x="1520" y="2680"/>
                    <a:pt x="1741" y="5193"/>
                    <a:pt x="1382" y="7182"/>
                  </a:cubicBezTo>
                  <a:cubicBezTo>
                    <a:pt x="1050" y="8729"/>
                    <a:pt x="581" y="9530"/>
                    <a:pt x="222" y="9889"/>
                  </a:cubicBezTo>
                  <a:cubicBezTo>
                    <a:pt x="277" y="9971"/>
                    <a:pt x="277" y="9999"/>
                    <a:pt x="277" y="9999"/>
                  </a:cubicBezTo>
                  <a:cubicBezTo>
                    <a:pt x="277" y="9999"/>
                    <a:pt x="1934" y="9032"/>
                    <a:pt x="2100" y="5552"/>
                  </a:cubicBezTo>
                  <a:cubicBezTo>
                    <a:pt x="2238" y="2846"/>
                    <a:pt x="1023" y="1078"/>
                    <a:pt x="332" y="332"/>
                  </a:cubicBezTo>
                  <a:lnTo>
                    <a:pt x="84" y="84"/>
                  </a:lnTo>
                  <a:lnTo>
                    <a:pt x="1" y="1"/>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3"/>
            <p:cNvSpPr/>
            <p:nvPr/>
          </p:nvSpPr>
          <p:spPr>
            <a:xfrm>
              <a:off x="2388275" y="1574575"/>
              <a:ext cx="72525" cy="237550"/>
            </a:xfrm>
            <a:custGeom>
              <a:avLst/>
              <a:gdLst/>
              <a:ahLst/>
              <a:cxnLst/>
              <a:rect l="l" t="t" r="r" b="b"/>
              <a:pathLst>
                <a:path w="2901" h="9502" extrusionOk="0">
                  <a:moveTo>
                    <a:pt x="2210" y="0"/>
                  </a:moveTo>
                  <a:cubicBezTo>
                    <a:pt x="2210" y="0"/>
                    <a:pt x="2127" y="56"/>
                    <a:pt x="2072" y="166"/>
                  </a:cubicBezTo>
                  <a:cubicBezTo>
                    <a:pt x="1658" y="719"/>
                    <a:pt x="277" y="2597"/>
                    <a:pt x="139" y="5027"/>
                  </a:cubicBezTo>
                  <a:cubicBezTo>
                    <a:pt x="1" y="7458"/>
                    <a:pt x="995" y="9391"/>
                    <a:pt x="1078" y="9501"/>
                  </a:cubicBezTo>
                  <a:cubicBezTo>
                    <a:pt x="1023" y="9363"/>
                    <a:pt x="443" y="7430"/>
                    <a:pt x="829" y="5027"/>
                  </a:cubicBezTo>
                  <a:cubicBezTo>
                    <a:pt x="1023" y="3646"/>
                    <a:pt x="1630" y="2320"/>
                    <a:pt x="2072" y="1409"/>
                  </a:cubicBezTo>
                  <a:cubicBezTo>
                    <a:pt x="2100" y="2459"/>
                    <a:pt x="2127" y="3591"/>
                    <a:pt x="2183" y="4116"/>
                  </a:cubicBezTo>
                  <a:cubicBezTo>
                    <a:pt x="2238" y="5580"/>
                    <a:pt x="2045" y="7237"/>
                    <a:pt x="2210" y="7237"/>
                  </a:cubicBezTo>
                  <a:cubicBezTo>
                    <a:pt x="2376" y="7237"/>
                    <a:pt x="2901" y="5000"/>
                    <a:pt x="2790" y="3978"/>
                  </a:cubicBezTo>
                  <a:cubicBezTo>
                    <a:pt x="2763" y="3287"/>
                    <a:pt x="2625" y="1796"/>
                    <a:pt x="2486" y="719"/>
                  </a:cubicBezTo>
                  <a:cubicBezTo>
                    <a:pt x="2542" y="608"/>
                    <a:pt x="2625" y="525"/>
                    <a:pt x="2652" y="442"/>
                  </a:cubicBezTo>
                  <a:lnTo>
                    <a:pt x="2404" y="194"/>
                  </a:lnTo>
                  <a:lnTo>
                    <a:pt x="2210"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3"/>
            <p:cNvSpPr/>
            <p:nvPr/>
          </p:nvSpPr>
          <p:spPr>
            <a:xfrm>
              <a:off x="2446275" y="1527575"/>
              <a:ext cx="249300" cy="119025"/>
            </a:xfrm>
            <a:custGeom>
              <a:avLst/>
              <a:gdLst/>
              <a:ahLst/>
              <a:cxnLst/>
              <a:rect l="l" t="t" r="r" b="b"/>
              <a:pathLst>
                <a:path w="9972" h="4761" extrusionOk="0">
                  <a:moveTo>
                    <a:pt x="5033" y="0"/>
                  </a:moveTo>
                  <a:cubicBezTo>
                    <a:pt x="2840" y="0"/>
                    <a:pt x="1033" y="1091"/>
                    <a:pt x="332" y="1577"/>
                  </a:cubicBezTo>
                  <a:cubicBezTo>
                    <a:pt x="305" y="1604"/>
                    <a:pt x="222" y="1632"/>
                    <a:pt x="194" y="1659"/>
                  </a:cubicBezTo>
                  <a:cubicBezTo>
                    <a:pt x="56" y="1770"/>
                    <a:pt x="1" y="1798"/>
                    <a:pt x="1" y="1798"/>
                  </a:cubicBezTo>
                  <a:cubicBezTo>
                    <a:pt x="1" y="1798"/>
                    <a:pt x="28" y="1853"/>
                    <a:pt x="56" y="1908"/>
                  </a:cubicBezTo>
                  <a:cubicBezTo>
                    <a:pt x="84" y="1936"/>
                    <a:pt x="139" y="2019"/>
                    <a:pt x="166" y="2046"/>
                  </a:cubicBezTo>
                  <a:cubicBezTo>
                    <a:pt x="222" y="2129"/>
                    <a:pt x="305" y="2212"/>
                    <a:pt x="415" y="2322"/>
                  </a:cubicBezTo>
                  <a:cubicBezTo>
                    <a:pt x="1133" y="3151"/>
                    <a:pt x="2763" y="4642"/>
                    <a:pt x="5442" y="4753"/>
                  </a:cubicBezTo>
                  <a:cubicBezTo>
                    <a:pt x="5575" y="4758"/>
                    <a:pt x="5704" y="4761"/>
                    <a:pt x="5830" y="4761"/>
                  </a:cubicBezTo>
                  <a:cubicBezTo>
                    <a:pt x="9050" y="4761"/>
                    <a:pt x="9971" y="3123"/>
                    <a:pt x="9971" y="3123"/>
                  </a:cubicBezTo>
                  <a:lnTo>
                    <a:pt x="9888" y="3068"/>
                  </a:lnTo>
                  <a:cubicBezTo>
                    <a:pt x="9695" y="2985"/>
                    <a:pt x="9060" y="2681"/>
                    <a:pt x="8369" y="2543"/>
                  </a:cubicBezTo>
                  <a:cubicBezTo>
                    <a:pt x="8784" y="2212"/>
                    <a:pt x="9557" y="1466"/>
                    <a:pt x="9557" y="1466"/>
                  </a:cubicBezTo>
                  <a:cubicBezTo>
                    <a:pt x="9474" y="1383"/>
                    <a:pt x="8867" y="969"/>
                    <a:pt x="7928" y="610"/>
                  </a:cubicBezTo>
                  <a:cubicBezTo>
                    <a:pt x="7209" y="334"/>
                    <a:pt x="6270" y="30"/>
                    <a:pt x="5193" y="2"/>
                  </a:cubicBezTo>
                  <a:cubicBezTo>
                    <a:pt x="5140" y="1"/>
                    <a:pt x="5086" y="0"/>
                    <a:pt x="503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3"/>
            <p:cNvSpPr/>
            <p:nvPr/>
          </p:nvSpPr>
          <p:spPr>
            <a:xfrm>
              <a:off x="2448350" y="1575275"/>
              <a:ext cx="247900" cy="69875"/>
            </a:xfrm>
            <a:custGeom>
              <a:avLst/>
              <a:gdLst/>
              <a:ahLst/>
              <a:cxnLst/>
              <a:rect l="l" t="t" r="r" b="b"/>
              <a:pathLst>
                <a:path w="9916" h="2795" extrusionOk="0">
                  <a:moveTo>
                    <a:pt x="1" y="0"/>
                  </a:moveTo>
                  <a:lnTo>
                    <a:pt x="1" y="0"/>
                  </a:lnTo>
                  <a:cubicBezTo>
                    <a:pt x="11" y="8"/>
                    <a:pt x="21" y="15"/>
                    <a:pt x="31" y="23"/>
                  </a:cubicBezTo>
                  <a:lnTo>
                    <a:pt x="31" y="23"/>
                  </a:lnTo>
                  <a:cubicBezTo>
                    <a:pt x="22" y="14"/>
                    <a:pt x="12" y="6"/>
                    <a:pt x="1" y="0"/>
                  </a:cubicBezTo>
                  <a:close/>
                  <a:moveTo>
                    <a:pt x="31" y="23"/>
                  </a:moveTo>
                  <a:cubicBezTo>
                    <a:pt x="65" y="58"/>
                    <a:pt x="78" y="111"/>
                    <a:pt x="56" y="111"/>
                  </a:cubicBezTo>
                  <a:cubicBezTo>
                    <a:pt x="111" y="166"/>
                    <a:pt x="166" y="276"/>
                    <a:pt x="277" y="387"/>
                  </a:cubicBezTo>
                  <a:cubicBezTo>
                    <a:pt x="1023" y="1215"/>
                    <a:pt x="2624" y="2679"/>
                    <a:pt x="5331" y="2790"/>
                  </a:cubicBezTo>
                  <a:cubicBezTo>
                    <a:pt x="5442" y="2793"/>
                    <a:pt x="5550" y="2795"/>
                    <a:pt x="5655" y="2795"/>
                  </a:cubicBezTo>
                  <a:cubicBezTo>
                    <a:pt x="8880" y="2795"/>
                    <a:pt x="9916" y="1215"/>
                    <a:pt x="9916" y="1215"/>
                  </a:cubicBezTo>
                  <a:lnTo>
                    <a:pt x="9861" y="1160"/>
                  </a:lnTo>
                  <a:cubicBezTo>
                    <a:pt x="9474" y="1519"/>
                    <a:pt x="8618" y="1961"/>
                    <a:pt x="7044" y="2182"/>
                  </a:cubicBezTo>
                  <a:cubicBezTo>
                    <a:pt x="6721" y="2227"/>
                    <a:pt x="6385" y="2251"/>
                    <a:pt x="6037" y="2251"/>
                  </a:cubicBezTo>
                  <a:cubicBezTo>
                    <a:pt x="4254" y="2251"/>
                    <a:pt x="2172" y="1625"/>
                    <a:pt x="31" y="23"/>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3"/>
            <p:cNvSpPr/>
            <p:nvPr/>
          </p:nvSpPr>
          <p:spPr>
            <a:xfrm>
              <a:off x="2455950" y="1528900"/>
              <a:ext cx="189900" cy="50175"/>
            </a:xfrm>
            <a:custGeom>
              <a:avLst/>
              <a:gdLst/>
              <a:ahLst/>
              <a:cxnLst/>
              <a:rect l="l" t="t" r="r" b="b"/>
              <a:pathLst>
                <a:path w="7596" h="2007" extrusionOk="0">
                  <a:moveTo>
                    <a:pt x="4650" y="0"/>
                  </a:moveTo>
                  <a:cubicBezTo>
                    <a:pt x="2468" y="0"/>
                    <a:pt x="720" y="1072"/>
                    <a:pt x="0" y="1551"/>
                  </a:cubicBezTo>
                  <a:lnTo>
                    <a:pt x="56" y="1579"/>
                  </a:lnTo>
                  <a:cubicBezTo>
                    <a:pt x="111" y="1551"/>
                    <a:pt x="221" y="1524"/>
                    <a:pt x="332" y="1468"/>
                  </a:cubicBezTo>
                  <a:cubicBezTo>
                    <a:pt x="1409" y="1662"/>
                    <a:pt x="2845" y="1855"/>
                    <a:pt x="3536" y="1966"/>
                  </a:cubicBezTo>
                  <a:cubicBezTo>
                    <a:pt x="3740" y="1994"/>
                    <a:pt x="4001" y="2006"/>
                    <a:pt x="4286" y="2006"/>
                  </a:cubicBezTo>
                  <a:cubicBezTo>
                    <a:pt x="5387" y="2006"/>
                    <a:pt x="6850" y="1827"/>
                    <a:pt x="6850" y="1717"/>
                  </a:cubicBezTo>
                  <a:cubicBezTo>
                    <a:pt x="6850" y="1579"/>
                    <a:pt x="5220" y="1662"/>
                    <a:pt x="3729" y="1468"/>
                  </a:cubicBezTo>
                  <a:cubicBezTo>
                    <a:pt x="3260" y="1441"/>
                    <a:pt x="2127" y="1303"/>
                    <a:pt x="1078" y="1192"/>
                  </a:cubicBezTo>
                  <a:cubicBezTo>
                    <a:pt x="2017" y="888"/>
                    <a:pt x="3398" y="502"/>
                    <a:pt x="4806" y="446"/>
                  </a:cubicBezTo>
                  <a:cubicBezTo>
                    <a:pt x="5069" y="426"/>
                    <a:pt x="5325" y="418"/>
                    <a:pt x="5574" y="418"/>
                  </a:cubicBezTo>
                  <a:cubicBezTo>
                    <a:pt x="6342" y="418"/>
                    <a:pt x="7032" y="501"/>
                    <a:pt x="7596" y="585"/>
                  </a:cubicBezTo>
                  <a:cubicBezTo>
                    <a:pt x="6878" y="308"/>
                    <a:pt x="5966" y="32"/>
                    <a:pt x="4889" y="5"/>
                  </a:cubicBezTo>
                  <a:cubicBezTo>
                    <a:pt x="4809" y="2"/>
                    <a:pt x="4729" y="0"/>
                    <a:pt x="465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3"/>
            <p:cNvSpPr/>
            <p:nvPr/>
          </p:nvSpPr>
          <p:spPr>
            <a:xfrm>
              <a:off x="2210125" y="1521775"/>
              <a:ext cx="252050" cy="106275"/>
            </a:xfrm>
            <a:custGeom>
              <a:avLst/>
              <a:gdLst/>
              <a:ahLst/>
              <a:cxnLst/>
              <a:rect l="l" t="t" r="r" b="b"/>
              <a:pathLst>
                <a:path w="10082" h="4251" extrusionOk="0">
                  <a:moveTo>
                    <a:pt x="4590" y="0"/>
                  </a:moveTo>
                  <a:cubicBezTo>
                    <a:pt x="2389" y="0"/>
                    <a:pt x="738" y="873"/>
                    <a:pt x="609" y="925"/>
                  </a:cubicBezTo>
                  <a:cubicBezTo>
                    <a:pt x="609" y="925"/>
                    <a:pt x="1299" y="1698"/>
                    <a:pt x="1658" y="2002"/>
                  </a:cubicBezTo>
                  <a:cubicBezTo>
                    <a:pt x="940" y="2085"/>
                    <a:pt x="305" y="2306"/>
                    <a:pt x="111" y="2389"/>
                  </a:cubicBezTo>
                  <a:cubicBezTo>
                    <a:pt x="56" y="2416"/>
                    <a:pt x="1" y="2416"/>
                    <a:pt x="1" y="2416"/>
                  </a:cubicBezTo>
                  <a:cubicBezTo>
                    <a:pt x="1" y="2416"/>
                    <a:pt x="968" y="4073"/>
                    <a:pt x="4448" y="4239"/>
                  </a:cubicBezTo>
                  <a:cubicBezTo>
                    <a:pt x="4594" y="4247"/>
                    <a:pt x="4738" y="4250"/>
                    <a:pt x="4879" y="4250"/>
                  </a:cubicBezTo>
                  <a:cubicBezTo>
                    <a:pt x="7343" y="4250"/>
                    <a:pt x="8962" y="3152"/>
                    <a:pt x="9668" y="2499"/>
                  </a:cubicBezTo>
                  <a:lnTo>
                    <a:pt x="9916" y="2251"/>
                  </a:lnTo>
                  <a:lnTo>
                    <a:pt x="10027" y="2140"/>
                  </a:lnTo>
                  <a:cubicBezTo>
                    <a:pt x="10082" y="2112"/>
                    <a:pt x="10082" y="2085"/>
                    <a:pt x="10082" y="2085"/>
                  </a:cubicBezTo>
                  <a:cubicBezTo>
                    <a:pt x="10082" y="2085"/>
                    <a:pt x="10027" y="2030"/>
                    <a:pt x="9916" y="1947"/>
                  </a:cubicBezTo>
                  <a:cubicBezTo>
                    <a:pt x="9364" y="1477"/>
                    <a:pt x="7513" y="151"/>
                    <a:pt x="5055" y="13"/>
                  </a:cubicBezTo>
                  <a:cubicBezTo>
                    <a:pt x="4898" y="4"/>
                    <a:pt x="4743" y="0"/>
                    <a:pt x="459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3"/>
            <p:cNvSpPr/>
            <p:nvPr/>
          </p:nvSpPr>
          <p:spPr>
            <a:xfrm>
              <a:off x="2210125" y="1575275"/>
              <a:ext cx="250675" cy="52775"/>
            </a:xfrm>
            <a:custGeom>
              <a:avLst/>
              <a:gdLst/>
              <a:ahLst/>
              <a:cxnLst/>
              <a:rect l="l" t="t" r="r" b="b"/>
              <a:pathLst>
                <a:path w="10027" h="2111" extrusionOk="0">
                  <a:moveTo>
                    <a:pt x="10027" y="0"/>
                  </a:moveTo>
                  <a:lnTo>
                    <a:pt x="10027" y="0"/>
                  </a:lnTo>
                  <a:cubicBezTo>
                    <a:pt x="8046" y="1111"/>
                    <a:pt x="6170" y="1543"/>
                    <a:pt x="4537" y="1543"/>
                  </a:cubicBezTo>
                  <a:cubicBezTo>
                    <a:pt x="3938" y="1543"/>
                    <a:pt x="3372" y="1485"/>
                    <a:pt x="2846" y="1381"/>
                  </a:cubicBezTo>
                  <a:cubicBezTo>
                    <a:pt x="1299" y="1077"/>
                    <a:pt x="498" y="580"/>
                    <a:pt x="111" y="249"/>
                  </a:cubicBezTo>
                  <a:cubicBezTo>
                    <a:pt x="56" y="276"/>
                    <a:pt x="1" y="276"/>
                    <a:pt x="1" y="276"/>
                  </a:cubicBezTo>
                  <a:cubicBezTo>
                    <a:pt x="1" y="276"/>
                    <a:pt x="968" y="1933"/>
                    <a:pt x="4448" y="2099"/>
                  </a:cubicBezTo>
                  <a:cubicBezTo>
                    <a:pt x="4594" y="2107"/>
                    <a:pt x="4738" y="2110"/>
                    <a:pt x="4879" y="2110"/>
                  </a:cubicBezTo>
                  <a:cubicBezTo>
                    <a:pt x="7343" y="2110"/>
                    <a:pt x="8962" y="1012"/>
                    <a:pt x="9668" y="359"/>
                  </a:cubicBezTo>
                  <a:lnTo>
                    <a:pt x="9916" y="111"/>
                  </a:lnTo>
                  <a:lnTo>
                    <a:pt x="10027" y="0"/>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3"/>
            <p:cNvSpPr/>
            <p:nvPr/>
          </p:nvSpPr>
          <p:spPr>
            <a:xfrm>
              <a:off x="2226025" y="1520400"/>
              <a:ext cx="237550" cy="67550"/>
            </a:xfrm>
            <a:custGeom>
              <a:avLst/>
              <a:gdLst/>
              <a:ahLst/>
              <a:cxnLst/>
              <a:rect l="l" t="t" r="r" b="b"/>
              <a:pathLst>
                <a:path w="9502" h="2702" extrusionOk="0">
                  <a:moveTo>
                    <a:pt x="3997" y="0"/>
                  </a:moveTo>
                  <a:cubicBezTo>
                    <a:pt x="1807" y="0"/>
                    <a:pt x="104" y="900"/>
                    <a:pt x="0" y="952"/>
                  </a:cubicBezTo>
                  <a:cubicBezTo>
                    <a:pt x="106" y="931"/>
                    <a:pt x="1262" y="587"/>
                    <a:pt x="2863" y="587"/>
                  </a:cubicBezTo>
                  <a:cubicBezTo>
                    <a:pt x="3355" y="587"/>
                    <a:pt x="3889" y="619"/>
                    <a:pt x="4447" y="704"/>
                  </a:cubicBezTo>
                  <a:cubicBezTo>
                    <a:pt x="5828" y="925"/>
                    <a:pt x="7181" y="1505"/>
                    <a:pt x="8065" y="1946"/>
                  </a:cubicBezTo>
                  <a:cubicBezTo>
                    <a:pt x="7043" y="2002"/>
                    <a:pt x="5883" y="2029"/>
                    <a:pt x="5386" y="2057"/>
                  </a:cubicBezTo>
                  <a:cubicBezTo>
                    <a:pt x="5134" y="2071"/>
                    <a:pt x="4878" y="2076"/>
                    <a:pt x="4626" y="2076"/>
                  </a:cubicBezTo>
                  <a:cubicBezTo>
                    <a:pt x="3814" y="2076"/>
                    <a:pt x="3045" y="2021"/>
                    <a:pt x="2608" y="2021"/>
                  </a:cubicBezTo>
                  <a:cubicBezTo>
                    <a:pt x="2375" y="2021"/>
                    <a:pt x="2237" y="2037"/>
                    <a:pt x="2237" y="2085"/>
                  </a:cubicBezTo>
                  <a:cubicBezTo>
                    <a:pt x="2237" y="2263"/>
                    <a:pt x="4148" y="2701"/>
                    <a:pt x="5266" y="2701"/>
                  </a:cubicBezTo>
                  <a:cubicBezTo>
                    <a:pt x="5358" y="2701"/>
                    <a:pt x="5444" y="2698"/>
                    <a:pt x="5524" y="2692"/>
                  </a:cubicBezTo>
                  <a:cubicBezTo>
                    <a:pt x="6215" y="2637"/>
                    <a:pt x="7706" y="2499"/>
                    <a:pt x="8756" y="2361"/>
                  </a:cubicBezTo>
                  <a:cubicBezTo>
                    <a:pt x="8866" y="2444"/>
                    <a:pt x="8976" y="2499"/>
                    <a:pt x="9032" y="2554"/>
                  </a:cubicBezTo>
                  <a:lnTo>
                    <a:pt x="9280" y="2306"/>
                  </a:lnTo>
                  <a:cubicBezTo>
                    <a:pt x="9418" y="2195"/>
                    <a:pt x="9446" y="2085"/>
                    <a:pt x="9501" y="2085"/>
                  </a:cubicBezTo>
                  <a:cubicBezTo>
                    <a:pt x="9501" y="2085"/>
                    <a:pt x="9418" y="2029"/>
                    <a:pt x="9308" y="1946"/>
                  </a:cubicBezTo>
                  <a:cubicBezTo>
                    <a:pt x="8756" y="1532"/>
                    <a:pt x="6905" y="151"/>
                    <a:pt x="4447" y="13"/>
                  </a:cubicBezTo>
                  <a:cubicBezTo>
                    <a:pt x="4295" y="4"/>
                    <a:pt x="4145" y="0"/>
                    <a:pt x="3997" y="0"/>
                  </a:cubicBezTo>
                  <a:close/>
                </a:path>
              </a:pathLst>
            </a:custGeom>
            <a:solidFill>
              <a:srgbClr val="DB3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3"/>
            <p:cNvSpPr/>
            <p:nvPr/>
          </p:nvSpPr>
          <p:spPr>
            <a:xfrm>
              <a:off x="2275725" y="1395025"/>
              <a:ext cx="179550" cy="200975"/>
            </a:xfrm>
            <a:custGeom>
              <a:avLst/>
              <a:gdLst/>
              <a:ahLst/>
              <a:cxnLst/>
              <a:rect l="l" t="t" r="r" b="b"/>
              <a:pathLst>
                <a:path w="7182" h="8039" extrusionOk="0">
                  <a:moveTo>
                    <a:pt x="1239" y="1"/>
                  </a:moveTo>
                  <a:cubicBezTo>
                    <a:pt x="1011" y="1"/>
                    <a:pt x="885" y="29"/>
                    <a:pt x="885" y="29"/>
                  </a:cubicBezTo>
                  <a:cubicBezTo>
                    <a:pt x="885" y="29"/>
                    <a:pt x="912" y="57"/>
                    <a:pt x="912" y="140"/>
                  </a:cubicBezTo>
                  <a:cubicBezTo>
                    <a:pt x="967" y="388"/>
                    <a:pt x="1188" y="1023"/>
                    <a:pt x="1603" y="1631"/>
                  </a:cubicBezTo>
                  <a:cubicBezTo>
                    <a:pt x="1078" y="1548"/>
                    <a:pt x="1" y="1548"/>
                    <a:pt x="1" y="1548"/>
                  </a:cubicBezTo>
                  <a:lnTo>
                    <a:pt x="1" y="1548"/>
                  </a:lnTo>
                  <a:cubicBezTo>
                    <a:pt x="1" y="1659"/>
                    <a:pt x="387" y="3868"/>
                    <a:pt x="2045" y="5636"/>
                  </a:cubicBezTo>
                  <a:cubicBezTo>
                    <a:pt x="3729" y="7431"/>
                    <a:pt x="6049" y="7873"/>
                    <a:pt x="6768" y="8011"/>
                  </a:cubicBezTo>
                  <a:cubicBezTo>
                    <a:pt x="6906" y="8011"/>
                    <a:pt x="7016" y="8039"/>
                    <a:pt x="7016" y="8039"/>
                  </a:cubicBezTo>
                  <a:lnTo>
                    <a:pt x="7016" y="7901"/>
                  </a:lnTo>
                  <a:cubicBezTo>
                    <a:pt x="7044" y="7873"/>
                    <a:pt x="7044" y="7845"/>
                    <a:pt x="7044" y="7762"/>
                  </a:cubicBezTo>
                  <a:cubicBezTo>
                    <a:pt x="7044" y="7707"/>
                    <a:pt x="7071" y="7569"/>
                    <a:pt x="7071" y="7431"/>
                  </a:cubicBezTo>
                  <a:cubicBezTo>
                    <a:pt x="7182" y="6354"/>
                    <a:pt x="7071" y="4144"/>
                    <a:pt x="5248" y="2183"/>
                  </a:cubicBezTo>
                  <a:cubicBezTo>
                    <a:pt x="3456" y="247"/>
                    <a:pt x="1909" y="1"/>
                    <a:pt x="123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3"/>
            <p:cNvSpPr/>
            <p:nvPr/>
          </p:nvSpPr>
          <p:spPr>
            <a:xfrm>
              <a:off x="2297825" y="1394225"/>
              <a:ext cx="157450" cy="198325"/>
            </a:xfrm>
            <a:custGeom>
              <a:avLst/>
              <a:gdLst/>
              <a:ahLst/>
              <a:cxnLst/>
              <a:rect l="l" t="t" r="r" b="b"/>
              <a:pathLst>
                <a:path w="6298" h="7933" extrusionOk="0">
                  <a:moveTo>
                    <a:pt x="387" y="0"/>
                  </a:moveTo>
                  <a:cubicBezTo>
                    <a:pt x="139" y="0"/>
                    <a:pt x="1" y="33"/>
                    <a:pt x="1" y="33"/>
                  </a:cubicBezTo>
                  <a:cubicBezTo>
                    <a:pt x="1" y="33"/>
                    <a:pt x="28" y="61"/>
                    <a:pt x="28" y="116"/>
                  </a:cubicBezTo>
                  <a:cubicBezTo>
                    <a:pt x="553" y="172"/>
                    <a:pt x="1464" y="448"/>
                    <a:pt x="2707" y="1414"/>
                  </a:cubicBezTo>
                  <a:cubicBezTo>
                    <a:pt x="4337" y="2657"/>
                    <a:pt x="5718" y="4756"/>
                    <a:pt x="6160" y="7933"/>
                  </a:cubicBezTo>
                  <a:lnTo>
                    <a:pt x="6160" y="7767"/>
                  </a:lnTo>
                  <a:cubicBezTo>
                    <a:pt x="6160" y="7684"/>
                    <a:pt x="6187" y="7546"/>
                    <a:pt x="6187" y="7408"/>
                  </a:cubicBezTo>
                  <a:cubicBezTo>
                    <a:pt x="6298" y="6331"/>
                    <a:pt x="6187" y="4121"/>
                    <a:pt x="4364" y="2160"/>
                  </a:cubicBezTo>
                  <a:cubicBezTo>
                    <a:pt x="2600" y="254"/>
                    <a:pt x="1074" y="0"/>
                    <a:pt x="387"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3"/>
            <p:cNvSpPr/>
            <p:nvPr/>
          </p:nvSpPr>
          <p:spPr>
            <a:xfrm>
              <a:off x="2277125" y="1433725"/>
              <a:ext cx="176075" cy="162275"/>
            </a:xfrm>
            <a:custGeom>
              <a:avLst/>
              <a:gdLst/>
              <a:ahLst/>
              <a:cxnLst/>
              <a:rect l="l" t="t" r="r" b="b"/>
              <a:pathLst>
                <a:path w="7043" h="6491" extrusionOk="0">
                  <a:moveTo>
                    <a:pt x="0" y="0"/>
                  </a:moveTo>
                  <a:cubicBezTo>
                    <a:pt x="28" y="138"/>
                    <a:pt x="414" y="2320"/>
                    <a:pt x="2016" y="4088"/>
                  </a:cubicBezTo>
                  <a:cubicBezTo>
                    <a:pt x="3729" y="5883"/>
                    <a:pt x="6021" y="6325"/>
                    <a:pt x="6767" y="6463"/>
                  </a:cubicBezTo>
                  <a:cubicBezTo>
                    <a:pt x="6905" y="6491"/>
                    <a:pt x="6960" y="6491"/>
                    <a:pt x="6988" y="6491"/>
                  </a:cubicBezTo>
                  <a:cubicBezTo>
                    <a:pt x="6960" y="6491"/>
                    <a:pt x="6988" y="6380"/>
                    <a:pt x="6988" y="6214"/>
                  </a:cubicBezTo>
                  <a:cubicBezTo>
                    <a:pt x="6988" y="6104"/>
                    <a:pt x="7043" y="6021"/>
                    <a:pt x="7043" y="5883"/>
                  </a:cubicBezTo>
                  <a:cubicBezTo>
                    <a:pt x="6960" y="5828"/>
                    <a:pt x="6850" y="5800"/>
                    <a:pt x="6712" y="5773"/>
                  </a:cubicBezTo>
                  <a:cubicBezTo>
                    <a:pt x="6132" y="4833"/>
                    <a:pt x="5303" y="3591"/>
                    <a:pt x="4916" y="3011"/>
                  </a:cubicBezTo>
                  <a:cubicBezTo>
                    <a:pt x="4363" y="2195"/>
                    <a:pt x="2657" y="902"/>
                    <a:pt x="2402" y="902"/>
                  </a:cubicBezTo>
                  <a:cubicBezTo>
                    <a:pt x="2389" y="902"/>
                    <a:pt x="2380" y="905"/>
                    <a:pt x="2375" y="912"/>
                  </a:cubicBezTo>
                  <a:cubicBezTo>
                    <a:pt x="2265" y="1050"/>
                    <a:pt x="3480" y="2154"/>
                    <a:pt x="4336" y="3342"/>
                  </a:cubicBezTo>
                  <a:cubicBezTo>
                    <a:pt x="4640" y="3756"/>
                    <a:pt x="5303" y="4695"/>
                    <a:pt x="5966" y="5496"/>
                  </a:cubicBezTo>
                  <a:cubicBezTo>
                    <a:pt x="4999" y="5110"/>
                    <a:pt x="3673" y="4502"/>
                    <a:pt x="2624" y="3591"/>
                  </a:cubicBezTo>
                  <a:cubicBezTo>
                    <a:pt x="773" y="2016"/>
                    <a:pt x="28" y="111"/>
                    <a:pt x="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3"/>
            <p:cNvSpPr/>
            <p:nvPr/>
          </p:nvSpPr>
          <p:spPr>
            <a:xfrm>
              <a:off x="2440750" y="1584250"/>
              <a:ext cx="196825" cy="188525"/>
            </a:xfrm>
            <a:custGeom>
              <a:avLst/>
              <a:gdLst/>
              <a:ahLst/>
              <a:cxnLst/>
              <a:rect l="l" t="t" r="r" b="b"/>
              <a:pathLst>
                <a:path w="7873" h="7541" extrusionOk="0">
                  <a:moveTo>
                    <a:pt x="139" y="0"/>
                  </a:moveTo>
                  <a:cubicBezTo>
                    <a:pt x="28" y="0"/>
                    <a:pt x="1" y="28"/>
                    <a:pt x="1" y="28"/>
                  </a:cubicBezTo>
                  <a:cubicBezTo>
                    <a:pt x="1" y="28"/>
                    <a:pt x="1" y="138"/>
                    <a:pt x="28" y="221"/>
                  </a:cubicBezTo>
                  <a:cubicBezTo>
                    <a:pt x="139" y="967"/>
                    <a:pt x="470" y="3232"/>
                    <a:pt x="2100" y="5054"/>
                  </a:cubicBezTo>
                  <a:cubicBezTo>
                    <a:pt x="3729" y="6850"/>
                    <a:pt x="5773" y="7513"/>
                    <a:pt x="5911" y="7540"/>
                  </a:cubicBezTo>
                  <a:cubicBezTo>
                    <a:pt x="5911" y="7540"/>
                    <a:pt x="5939" y="6546"/>
                    <a:pt x="5911" y="6021"/>
                  </a:cubicBezTo>
                  <a:lnTo>
                    <a:pt x="5911" y="6021"/>
                  </a:lnTo>
                  <a:cubicBezTo>
                    <a:pt x="6464" y="6491"/>
                    <a:pt x="7071" y="6794"/>
                    <a:pt x="7292" y="6850"/>
                  </a:cubicBezTo>
                  <a:cubicBezTo>
                    <a:pt x="7348" y="6905"/>
                    <a:pt x="7375" y="6905"/>
                    <a:pt x="7375" y="6905"/>
                  </a:cubicBezTo>
                  <a:cubicBezTo>
                    <a:pt x="7375" y="6905"/>
                    <a:pt x="7872" y="5054"/>
                    <a:pt x="5525" y="2431"/>
                  </a:cubicBezTo>
                  <a:cubicBezTo>
                    <a:pt x="3729" y="442"/>
                    <a:pt x="1630" y="55"/>
                    <a:pt x="63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3"/>
            <p:cNvSpPr/>
            <p:nvPr/>
          </p:nvSpPr>
          <p:spPr>
            <a:xfrm>
              <a:off x="2443525" y="1584250"/>
              <a:ext cx="193350" cy="172625"/>
            </a:xfrm>
            <a:custGeom>
              <a:avLst/>
              <a:gdLst/>
              <a:ahLst/>
              <a:cxnLst/>
              <a:rect l="l" t="t" r="r" b="b"/>
              <a:pathLst>
                <a:path w="7734" h="6905" extrusionOk="0">
                  <a:moveTo>
                    <a:pt x="138" y="0"/>
                  </a:moveTo>
                  <a:cubicBezTo>
                    <a:pt x="111" y="0"/>
                    <a:pt x="28" y="0"/>
                    <a:pt x="0" y="28"/>
                  </a:cubicBezTo>
                  <a:cubicBezTo>
                    <a:pt x="2956" y="856"/>
                    <a:pt x="4944" y="2486"/>
                    <a:pt x="6049" y="4143"/>
                  </a:cubicBezTo>
                  <a:cubicBezTo>
                    <a:pt x="6905" y="5441"/>
                    <a:pt x="7098" y="6380"/>
                    <a:pt x="7154" y="6850"/>
                  </a:cubicBezTo>
                  <a:cubicBezTo>
                    <a:pt x="7209" y="6905"/>
                    <a:pt x="7237" y="6905"/>
                    <a:pt x="7237" y="6905"/>
                  </a:cubicBezTo>
                  <a:cubicBezTo>
                    <a:pt x="7237" y="6905"/>
                    <a:pt x="7734" y="5054"/>
                    <a:pt x="5386" y="2431"/>
                  </a:cubicBezTo>
                  <a:cubicBezTo>
                    <a:pt x="3591" y="442"/>
                    <a:pt x="1492" y="55"/>
                    <a:pt x="47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3"/>
            <p:cNvSpPr/>
            <p:nvPr/>
          </p:nvSpPr>
          <p:spPr>
            <a:xfrm>
              <a:off x="2440075" y="1582850"/>
              <a:ext cx="147775" cy="188525"/>
            </a:xfrm>
            <a:custGeom>
              <a:avLst/>
              <a:gdLst/>
              <a:ahLst/>
              <a:cxnLst/>
              <a:rect l="l" t="t" r="r" b="b"/>
              <a:pathLst>
                <a:path w="5911" h="7541" extrusionOk="0">
                  <a:moveTo>
                    <a:pt x="0" y="1"/>
                  </a:moveTo>
                  <a:cubicBezTo>
                    <a:pt x="0" y="14"/>
                    <a:pt x="3" y="25"/>
                    <a:pt x="9" y="33"/>
                  </a:cubicBezTo>
                  <a:lnTo>
                    <a:pt x="9" y="33"/>
                  </a:lnTo>
                  <a:cubicBezTo>
                    <a:pt x="4" y="12"/>
                    <a:pt x="0" y="1"/>
                    <a:pt x="0" y="1"/>
                  </a:cubicBezTo>
                  <a:close/>
                  <a:moveTo>
                    <a:pt x="9" y="33"/>
                  </a:moveTo>
                  <a:cubicBezTo>
                    <a:pt x="17" y="69"/>
                    <a:pt x="28" y="134"/>
                    <a:pt x="28" y="222"/>
                  </a:cubicBezTo>
                  <a:cubicBezTo>
                    <a:pt x="138" y="940"/>
                    <a:pt x="470" y="3232"/>
                    <a:pt x="2099" y="5055"/>
                  </a:cubicBezTo>
                  <a:cubicBezTo>
                    <a:pt x="3729" y="6850"/>
                    <a:pt x="5773" y="7513"/>
                    <a:pt x="5911" y="7541"/>
                  </a:cubicBezTo>
                  <a:cubicBezTo>
                    <a:pt x="5800" y="7513"/>
                    <a:pt x="4005" y="6491"/>
                    <a:pt x="2569" y="4558"/>
                  </a:cubicBezTo>
                  <a:cubicBezTo>
                    <a:pt x="1713" y="3426"/>
                    <a:pt x="1188" y="2072"/>
                    <a:pt x="884" y="1106"/>
                  </a:cubicBezTo>
                  <a:lnTo>
                    <a:pt x="884" y="1106"/>
                  </a:lnTo>
                  <a:cubicBezTo>
                    <a:pt x="1657" y="1851"/>
                    <a:pt x="2486" y="2597"/>
                    <a:pt x="2845" y="2956"/>
                  </a:cubicBezTo>
                  <a:cubicBezTo>
                    <a:pt x="3916" y="3920"/>
                    <a:pt x="4909" y="5169"/>
                    <a:pt x="5095" y="5169"/>
                  </a:cubicBezTo>
                  <a:cubicBezTo>
                    <a:pt x="5100" y="5169"/>
                    <a:pt x="5106" y="5168"/>
                    <a:pt x="5110" y="5166"/>
                  </a:cubicBezTo>
                  <a:cubicBezTo>
                    <a:pt x="5248" y="5055"/>
                    <a:pt x="4005" y="3094"/>
                    <a:pt x="3204" y="2431"/>
                  </a:cubicBezTo>
                  <a:cubicBezTo>
                    <a:pt x="2679" y="1989"/>
                    <a:pt x="1547" y="1023"/>
                    <a:pt x="691" y="360"/>
                  </a:cubicBezTo>
                  <a:cubicBezTo>
                    <a:pt x="663" y="222"/>
                    <a:pt x="608" y="111"/>
                    <a:pt x="608" y="56"/>
                  </a:cubicBezTo>
                  <a:lnTo>
                    <a:pt x="276" y="56"/>
                  </a:lnTo>
                  <a:cubicBezTo>
                    <a:pt x="210" y="56"/>
                    <a:pt x="153" y="61"/>
                    <a:pt x="108" y="61"/>
                  </a:cubicBezTo>
                  <a:cubicBezTo>
                    <a:pt x="58" y="61"/>
                    <a:pt x="24" y="55"/>
                    <a:pt x="9" y="3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3"/>
            <p:cNvSpPr/>
            <p:nvPr/>
          </p:nvSpPr>
          <p:spPr>
            <a:xfrm>
              <a:off x="2442150" y="1403325"/>
              <a:ext cx="211300" cy="179625"/>
            </a:xfrm>
            <a:custGeom>
              <a:avLst/>
              <a:gdLst/>
              <a:ahLst/>
              <a:cxnLst/>
              <a:rect l="l" t="t" r="r" b="b"/>
              <a:pathLst>
                <a:path w="8452" h="7185" extrusionOk="0">
                  <a:moveTo>
                    <a:pt x="6518" y="1"/>
                  </a:moveTo>
                  <a:cubicBezTo>
                    <a:pt x="6435" y="56"/>
                    <a:pt x="5717" y="139"/>
                    <a:pt x="4778" y="553"/>
                  </a:cubicBezTo>
                  <a:cubicBezTo>
                    <a:pt x="4060" y="885"/>
                    <a:pt x="3176" y="1354"/>
                    <a:pt x="2431" y="2072"/>
                  </a:cubicBezTo>
                  <a:cubicBezTo>
                    <a:pt x="773" y="3647"/>
                    <a:pt x="249" y="5773"/>
                    <a:pt x="83" y="6629"/>
                  </a:cubicBezTo>
                  <a:cubicBezTo>
                    <a:pt x="83" y="6712"/>
                    <a:pt x="55" y="6740"/>
                    <a:pt x="55" y="6823"/>
                  </a:cubicBezTo>
                  <a:cubicBezTo>
                    <a:pt x="55" y="6961"/>
                    <a:pt x="0" y="7044"/>
                    <a:pt x="0" y="7044"/>
                  </a:cubicBezTo>
                  <a:cubicBezTo>
                    <a:pt x="0" y="7044"/>
                    <a:pt x="55" y="7099"/>
                    <a:pt x="166" y="7099"/>
                  </a:cubicBezTo>
                  <a:cubicBezTo>
                    <a:pt x="193" y="7127"/>
                    <a:pt x="221" y="7127"/>
                    <a:pt x="304" y="7127"/>
                  </a:cubicBezTo>
                  <a:cubicBezTo>
                    <a:pt x="359" y="7127"/>
                    <a:pt x="497" y="7154"/>
                    <a:pt x="635" y="7154"/>
                  </a:cubicBezTo>
                  <a:cubicBezTo>
                    <a:pt x="809" y="7172"/>
                    <a:pt x="1013" y="7184"/>
                    <a:pt x="1241" y="7184"/>
                  </a:cubicBezTo>
                  <a:cubicBezTo>
                    <a:pt x="2421" y="7184"/>
                    <a:pt x="4239" y="6859"/>
                    <a:pt x="5883" y="5331"/>
                  </a:cubicBezTo>
                  <a:cubicBezTo>
                    <a:pt x="8451" y="2956"/>
                    <a:pt x="8037" y="885"/>
                    <a:pt x="8037" y="885"/>
                  </a:cubicBezTo>
                  <a:lnTo>
                    <a:pt x="8037" y="885"/>
                  </a:lnTo>
                  <a:cubicBezTo>
                    <a:pt x="8037" y="885"/>
                    <a:pt x="7982" y="912"/>
                    <a:pt x="7927" y="912"/>
                  </a:cubicBezTo>
                  <a:cubicBezTo>
                    <a:pt x="7678" y="968"/>
                    <a:pt x="7015" y="1189"/>
                    <a:pt x="6435" y="1603"/>
                  </a:cubicBezTo>
                  <a:cubicBezTo>
                    <a:pt x="6518" y="1078"/>
                    <a:pt x="6518" y="1"/>
                    <a:pt x="6518"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3"/>
            <p:cNvSpPr/>
            <p:nvPr/>
          </p:nvSpPr>
          <p:spPr>
            <a:xfrm>
              <a:off x="2444200" y="1426800"/>
              <a:ext cx="209250" cy="156150"/>
            </a:xfrm>
            <a:custGeom>
              <a:avLst/>
              <a:gdLst/>
              <a:ahLst/>
              <a:cxnLst/>
              <a:rect l="l" t="t" r="r" b="b"/>
              <a:pathLst>
                <a:path w="8370" h="6246" extrusionOk="0">
                  <a:moveTo>
                    <a:pt x="7900" y="1"/>
                  </a:moveTo>
                  <a:cubicBezTo>
                    <a:pt x="7900" y="1"/>
                    <a:pt x="7872" y="29"/>
                    <a:pt x="7817" y="29"/>
                  </a:cubicBezTo>
                  <a:cubicBezTo>
                    <a:pt x="7762" y="553"/>
                    <a:pt x="7486" y="1492"/>
                    <a:pt x="6519" y="2735"/>
                  </a:cubicBezTo>
                  <a:cubicBezTo>
                    <a:pt x="5276" y="4365"/>
                    <a:pt x="3177" y="5746"/>
                    <a:pt x="1" y="6188"/>
                  </a:cubicBezTo>
                  <a:lnTo>
                    <a:pt x="167" y="6188"/>
                  </a:lnTo>
                  <a:cubicBezTo>
                    <a:pt x="249" y="6188"/>
                    <a:pt x="388" y="6215"/>
                    <a:pt x="526" y="6215"/>
                  </a:cubicBezTo>
                  <a:cubicBezTo>
                    <a:pt x="700" y="6233"/>
                    <a:pt x="904" y="6245"/>
                    <a:pt x="1131" y="6245"/>
                  </a:cubicBezTo>
                  <a:cubicBezTo>
                    <a:pt x="2311" y="6245"/>
                    <a:pt x="4130" y="5920"/>
                    <a:pt x="5773" y="4392"/>
                  </a:cubicBezTo>
                  <a:cubicBezTo>
                    <a:pt x="8369" y="1962"/>
                    <a:pt x="7900" y="1"/>
                    <a:pt x="7900"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3"/>
            <p:cNvSpPr/>
            <p:nvPr/>
          </p:nvSpPr>
          <p:spPr>
            <a:xfrm>
              <a:off x="2443525" y="1417825"/>
              <a:ext cx="127075" cy="151950"/>
            </a:xfrm>
            <a:custGeom>
              <a:avLst/>
              <a:gdLst/>
              <a:ahLst/>
              <a:cxnLst/>
              <a:rect l="l" t="t" r="r" b="b"/>
              <a:pathLst>
                <a:path w="5083" h="6078" extrusionOk="0">
                  <a:moveTo>
                    <a:pt x="4696" y="1"/>
                  </a:moveTo>
                  <a:lnTo>
                    <a:pt x="4696" y="1"/>
                  </a:lnTo>
                  <a:cubicBezTo>
                    <a:pt x="3977" y="332"/>
                    <a:pt x="3094" y="802"/>
                    <a:pt x="2348" y="1520"/>
                  </a:cubicBezTo>
                  <a:cubicBezTo>
                    <a:pt x="691" y="3094"/>
                    <a:pt x="166" y="5221"/>
                    <a:pt x="0" y="6077"/>
                  </a:cubicBezTo>
                  <a:lnTo>
                    <a:pt x="56" y="6077"/>
                  </a:lnTo>
                  <a:cubicBezTo>
                    <a:pt x="56" y="6022"/>
                    <a:pt x="138" y="5911"/>
                    <a:pt x="166" y="5801"/>
                  </a:cubicBezTo>
                  <a:cubicBezTo>
                    <a:pt x="1077" y="5193"/>
                    <a:pt x="2237" y="4309"/>
                    <a:pt x="2790" y="3868"/>
                  </a:cubicBezTo>
                  <a:cubicBezTo>
                    <a:pt x="3618" y="3288"/>
                    <a:pt x="5082" y="1465"/>
                    <a:pt x="4972" y="1327"/>
                  </a:cubicBezTo>
                  <a:cubicBezTo>
                    <a:pt x="4967" y="1322"/>
                    <a:pt x="4960" y="1320"/>
                    <a:pt x="4952" y="1320"/>
                  </a:cubicBezTo>
                  <a:cubicBezTo>
                    <a:pt x="4764" y="1320"/>
                    <a:pt x="3680" y="2472"/>
                    <a:pt x="2596" y="3370"/>
                  </a:cubicBezTo>
                  <a:cubicBezTo>
                    <a:pt x="2210" y="3702"/>
                    <a:pt x="1298" y="4392"/>
                    <a:pt x="525" y="5055"/>
                  </a:cubicBezTo>
                  <a:cubicBezTo>
                    <a:pt x="967" y="4199"/>
                    <a:pt x="1685" y="2901"/>
                    <a:pt x="2624" y="1879"/>
                  </a:cubicBezTo>
                  <a:cubicBezTo>
                    <a:pt x="3342" y="1078"/>
                    <a:pt x="4060" y="470"/>
                    <a:pt x="469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3"/>
            <p:cNvSpPr/>
            <p:nvPr/>
          </p:nvSpPr>
          <p:spPr>
            <a:xfrm>
              <a:off x="2264675" y="1570425"/>
              <a:ext cx="189225" cy="185475"/>
            </a:xfrm>
            <a:custGeom>
              <a:avLst/>
              <a:gdLst/>
              <a:ahLst/>
              <a:cxnLst/>
              <a:rect l="l" t="t" r="r" b="b"/>
              <a:pathLst>
                <a:path w="7569" h="7419" extrusionOk="0">
                  <a:moveTo>
                    <a:pt x="7541" y="1"/>
                  </a:moveTo>
                  <a:cubicBezTo>
                    <a:pt x="7541" y="1"/>
                    <a:pt x="7430" y="1"/>
                    <a:pt x="7320" y="28"/>
                  </a:cubicBezTo>
                  <a:cubicBezTo>
                    <a:pt x="6602" y="139"/>
                    <a:pt x="4309" y="470"/>
                    <a:pt x="2487" y="2100"/>
                  </a:cubicBezTo>
                  <a:cubicBezTo>
                    <a:pt x="691" y="3729"/>
                    <a:pt x="28" y="5746"/>
                    <a:pt x="1" y="5884"/>
                  </a:cubicBezTo>
                  <a:cubicBezTo>
                    <a:pt x="1" y="5884"/>
                    <a:pt x="443" y="5896"/>
                    <a:pt x="893" y="5896"/>
                  </a:cubicBezTo>
                  <a:cubicBezTo>
                    <a:pt x="1118" y="5896"/>
                    <a:pt x="1345" y="5893"/>
                    <a:pt x="1520" y="5884"/>
                  </a:cubicBezTo>
                  <a:lnTo>
                    <a:pt x="1520" y="5884"/>
                  </a:lnTo>
                  <a:cubicBezTo>
                    <a:pt x="1078" y="6436"/>
                    <a:pt x="774" y="7071"/>
                    <a:pt x="691" y="7265"/>
                  </a:cubicBezTo>
                  <a:cubicBezTo>
                    <a:pt x="664" y="7347"/>
                    <a:pt x="664" y="7375"/>
                    <a:pt x="664" y="7375"/>
                  </a:cubicBezTo>
                  <a:cubicBezTo>
                    <a:pt x="664" y="7375"/>
                    <a:pt x="822" y="7418"/>
                    <a:pt x="1114" y="7418"/>
                  </a:cubicBezTo>
                  <a:cubicBezTo>
                    <a:pt x="1809" y="7418"/>
                    <a:pt x="3261" y="7171"/>
                    <a:pt x="5110" y="5497"/>
                  </a:cubicBezTo>
                  <a:cubicBezTo>
                    <a:pt x="7127" y="3702"/>
                    <a:pt x="7486" y="1603"/>
                    <a:pt x="7569" y="608"/>
                  </a:cubicBezTo>
                  <a:lnTo>
                    <a:pt x="7569" y="249"/>
                  </a:lnTo>
                  <a:lnTo>
                    <a:pt x="7569" y="111"/>
                  </a:lnTo>
                  <a:cubicBezTo>
                    <a:pt x="7541" y="28"/>
                    <a:pt x="7541" y="1"/>
                    <a:pt x="754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3"/>
            <p:cNvSpPr/>
            <p:nvPr/>
          </p:nvSpPr>
          <p:spPr>
            <a:xfrm>
              <a:off x="2281250" y="1572500"/>
              <a:ext cx="172650" cy="182575"/>
            </a:xfrm>
            <a:custGeom>
              <a:avLst/>
              <a:gdLst/>
              <a:ahLst/>
              <a:cxnLst/>
              <a:rect l="l" t="t" r="r" b="b"/>
              <a:pathLst>
                <a:path w="6906" h="7303" extrusionOk="0">
                  <a:moveTo>
                    <a:pt x="6878" y="1"/>
                  </a:moveTo>
                  <a:cubicBezTo>
                    <a:pt x="6049" y="2983"/>
                    <a:pt x="4420" y="4944"/>
                    <a:pt x="2763" y="6049"/>
                  </a:cubicBezTo>
                  <a:cubicBezTo>
                    <a:pt x="1437" y="6905"/>
                    <a:pt x="525" y="7126"/>
                    <a:pt x="28" y="7154"/>
                  </a:cubicBezTo>
                  <a:cubicBezTo>
                    <a:pt x="1" y="7237"/>
                    <a:pt x="1" y="7264"/>
                    <a:pt x="1" y="7264"/>
                  </a:cubicBezTo>
                  <a:cubicBezTo>
                    <a:pt x="1" y="7264"/>
                    <a:pt x="150" y="7303"/>
                    <a:pt x="423" y="7303"/>
                  </a:cubicBezTo>
                  <a:cubicBezTo>
                    <a:pt x="1108" y="7303"/>
                    <a:pt x="2573" y="7063"/>
                    <a:pt x="4447" y="5386"/>
                  </a:cubicBezTo>
                  <a:cubicBezTo>
                    <a:pt x="6464" y="3591"/>
                    <a:pt x="6823" y="1492"/>
                    <a:pt x="6906" y="498"/>
                  </a:cubicBezTo>
                  <a:lnTo>
                    <a:pt x="6906" y="139"/>
                  </a:lnTo>
                  <a:cubicBezTo>
                    <a:pt x="6878" y="111"/>
                    <a:pt x="6878" y="83"/>
                    <a:pt x="687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3"/>
            <p:cNvSpPr/>
            <p:nvPr/>
          </p:nvSpPr>
          <p:spPr>
            <a:xfrm>
              <a:off x="2265375" y="1570425"/>
              <a:ext cx="188525" cy="147100"/>
            </a:xfrm>
            <a:custGeom>
              <a:avLst/>
              <a:gdLst/>
              <a:ahLst/>
              <a:cxnLst/>
              <a:rect l="l" t="t" r="r" b="b"/>
              <a:pathLst>
                <a:path w="7541" h="5884" extrusionOk="0">
                  <a:moveTo>
                    <a:pt x="7541" y="1"/>
                  </a:moveTo>
                  <a:cubicBezTo>
                    <a:pt x="7538" y="1"/>
                    <a:pt x="7536" y="1"/>
                    <a:pt x="7534" y="3"/>
                  </a:cubicBezTo>
                  <a:lnTo>
                    <a:pt x="7534" y="3"/>
                  </a:lnTo>
                  <a:cubicBezTo>
                    <a:pt x="7538" y="2"/>
                    <a:pt x="7541" y="1"/>
                    <a:pt x="7541" y="1"/>
                  </a:cubicBezTo>
                  <a:close/>
                  <a:moveTo>
                    <a:pt x="7534" y="3"/>
                  </a:moveTo>
                  <a:cubicBezTo>
                    <a:pt x="7511" y="9"/>
                    <a:pt x="7435" y="28"/>
                    <a:pt x="7320" y="28"/>
                  </a:cubicBezTo>
                  <a:cubicBezTo>
                    <a:pt x="6602" y="139"/>
                    <a:pt x="4337" y="470"/>
                    <a:pt x="2486" y="2100"/>
                  </a:cubicBezTo>
                  <a:cubicBezTo>
                    <a:pt x="691" y="3729"/>
                    <a:pt x="56" y="5746"/>
                    <a:pt x="0" y="5884"/>
                  </a:cubicBezTo>
                  <a:cubicBezTo>
                    <a:pt x="56" y="5801"/>
                    <a:pt x="1050" y="4006"/>
                    <a:pt x="2983" y="2569"/>
                  </a:cubicBezTo>
                  <a:cubicBezTo>
                    <a:pt x="4116" y="1713"/>
                    <a:pt x="5469" y="1188"/>
                    <a:pt x="6436" y="885"/>
                  </a:cubicBezTo>
                  <a:lnTo>
                    <a:pt x="6436" y="885"/>
                  </a:lnTo>
                  <a:cubicBezTo>
                    <a:pt x="5718" y="1658"/>
                    <a:pt x="4944" y="2486"/>
                    <a:pt x="4613" y="2846"/>
                  </a:cubicBezTo>
                  <a:cubicBezTo>
                    <a:pt x="3591" y="3950"/>
                    <a:pt x="2293" y="4972"/>
                    <a:pt x="2403" y="5110"/>
                  </a:cubicBezTo>
                  <a:cubicBezTo>
                    <a:pt x="2408" y="5117"/>
                    <a:pt x="2417" y="5121"/>
                    <a:pt x="2431" y="5121"/>
                  </a:cubicBezTo>
                  <a:cubicBezTo>
                    <a:pt x="2688" y="5121"/>
                    <a:pt x="4508" y="3964"/>
                    <a:pt x="5110" y="3205"/>
                  </a:cubicBezTo>
                  <a:cubicBezTo>
                    <a:pt x="5580" y="2680"/>
                    <a:pt x="6546" y="1547"/>
                    <a:pt x="7182" y="691"/>
                  </a:cubicBezTo>
                  <a:cubicBezTo>
                    <a:pt x="7320" y="636"/>
                    <a:pt x="7430" y="608"/>
                    <a:pt x="7513" y="608"/>
                  </a:cubicBezTo>
                  <a:lnTo>
                    <a:pt x="7513" y="277"/>
                  </a:lnTo>
                  <a:cubicBezTo>
                    <a:pt x="7513" y="101"/>
                    <a:pt x="7513" y="17"/>
                    <a:pt x="7534" y="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3"/>
            <p:cNvSpPr/>
            <p:nvPr/>
          </p:nvSpPr>
          <p:spPr>
            <a:xfrm>
              <a:off x="2386200" y="1532100"/>
              <a:ext cx="131225" cy="119475"/>
            </a:xfrm>
            <a:custGeom>
              <a:avLst/>
              <a:gdLst/>
              <a:ahLst/>
              <a:cxnLst/>
              <a:rect l="l" t="t" r="r" b="b"/>
              <a:pathLst>
                <a:path w="5249" h="4779" extrusionOk="0">
                  <a:moveTo>
                    <a:pt x="2635" y="1"/>
                  </a:moveTo>
                  <a:cubicBezTo>
                    <a:pt x="2024" y="1"/>
                    <a:pt x="1409" y="236"/>
                    <a:pt x="940" y="705"/>
                  </a:cubicBezTo>
                  <a:cubicBezTo>
                    <a:pt x="1" y="1617"/>
                    <a:pt x="1" y="3136"/>
                    <a:pt x="940" y="4075"/>
                  </a:cubicBezTo>
                  <a:cubicBezTo>
                    <a:pt x="1409" y="4544"/>
                    <a:pt x="2024" y="4779"/>
                    <a:pt x="2635" y="4779"/>
                  </a:cubicBezTo>
                  <a:cubicBezTo>
                    <a:pt x="3246" y="4779"/>
                    <a:pt x="3854" y="4544"/>
                    <a:pt x="4309" y="4075"/>
                  </a:cubicBezTo>
                  <a:cubicBezTo>
                    <a:pt x="5249" y="3136"/>
                    <a:pt x="5249" y="1617"/>
                    <a:pt x="4309" y="705"/>
                  </a:cubicBezTo>
                  <a:cubicBezTo>
                    <a:pt x="3854" y="236"/>
                    <a:pt x="3246" y="1"/>
                    <a:pt x="263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706"/>
        <p:cNvGrpSpPr/>
        <p:nvPr/>
      </p:nvGrpSpPr>
      <p:grpSpPr>
        <a:xfrm>
          <a:off x="0" y="0"/>
          <a:ext cx="0" cy="0"/>
          <a:chOff x="0" y="0"/>
          <a:chExt cx="0" cy="0"/>
        </a:xfrm>
      </p:grpSpPr>
      <p:sp>
        <p:nvSpPr>
          <p:cNvPr id="1707" name="Google Shape;1707;p6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1708" name="Google Shape;1708;p64"/>
          <p:cNvSpPr txBox="1">
            <a:spLocks noGrp="1"/>
          </p:cNvSpPr>
          <p:nvPr>
            <p:ph type="subTitle" idx="1"/>
          </p:nvPr>
        </p:nvSpPr>
        <p:spPr>
          <a:xfrm>
            <a:off x="6723450" y="2571750"/>
            <a:ext cx="1728300" cy="33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Mei Ling</a:t>
            </a:r>
            <a:endParaRPr/>
          </a:p>
        </p:txBody>
      </p:sp>
      <p:sp>
        <p:nvSpPr>
          <p:cNvPr id="1709" name="Google Shape;1709;p64"/>
          <p:cNvSpPr txBox="1">
            <a:spLocks noGrp="1"/>
          </p:cNvSpPr>
          <p:nvPr>
            <p:ph type="subTitle" idx="2"/>
          </p:nvPr>
        </p:nvSpPr>
        <p:spPr>
          <a:xfrm>
            <a:off x="713225" y="2533125"/>
            <a:ext cx="1725300" cy="338400"/>
          </a:xfrm>
          <a:prstGeom prst="rect">
            <a:avLst/>
          </a:prstGeom>
        </p:spPr>
        <p:txBody>
          <a:bodyPr spcFirstLastPara="1" wrap="square" lIns="91425" tIns="91425" rIns="91425" bIns="91425" anchor="t" anchorCtr="0">
            <a:noAutofit/>
          </a:bodyPr>
          <a:lstStyle/>
          <a:p>
            <a:pPr marL="0" lvl="0" indent="0" algn="r" rtl="0">
              <a:spcBef>
                <a:spcPts val="0"/>
              </a:spcBef>
              <a:spcAft>
                <a:spcPts val="1200"/>
              </a:spcAft>
              <a:buNone/>
            </a:pPr>
            <a:r>
              <a:rPr lang="en"/>
              <a:t>John Tian</a:t>
            </a:r>
            <a:endParaRPr/>
          </a:p>
        </p:txBody>
      </p:sp>
      <p:sp>
        <p:nvSpPr>
          <p:cNvPr id="1710" name="Google Shape;1710;p64"/>
          <p:cNvSpPr txBox="1">
            <a:spLocks noGrp="1"/>
          </p:cNvSpPr>
          <p:nvPr>
            <p:ph type="subTitle" idx="3"/>
          </p:nvPr>
        </p:nvSpPr>
        <p:spPr>
          <a:xfrm>
            <a:off x="6726450" y="2910150"/>
            <a:ext cx="1725300" cy="101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speak a bit about this person here</a:t>
            </a:r>
            <a:endParaRPr/>
          </a:p>
        </p:txBody>
      </p:sp>
      <p:sp>
        <p:nvSpPr>
          <p:cNvPr id="1711" name="Google Shape;1711;p64"/>
          <p:cNvSpPr txBox="1">
            <a:spLocks noGrp="1"/>
          </p:cNvSpPr>
          <p:nvPr>
            <p:ph type="subTitle" idx="4"/>
          </p:nvPr>
        </p:nvSpPr>
        <p:spPr>
          <a:xfrm>
            <a:off x="713225" y="2871525"/>
            <a:ext cx="1725300" cy="1015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speak a bit about this person here</a:t>
            </a:r>
            <a:endParaRPr/>
          </a:p>
        </p:txBody>
      </p:sp>
      <p:pic>
        <p:nvPicPr>
          <p:cNvPr id="1712" name="Google Shape;1712;p64"/>
          <p:cNvPicPr preferRelativeResize="0"/>
          <p:nvPr/>
        </p:nvPicPr>
        <p:blipFill rotWithShape="1">
          <a:blip r:embed="rId3">
            <a:alphaModFix/>
          </a:blip>
          <a:srcRect l="1848" r="1849"/>
          <a:stretch/>
        </p:blipFill>
        <p:spPr>
          <a:xfrm>
            <a:off x="2507250" y="1779050"/>
            <a:ext cx="2474100" cy="2410800"/>
          </a:xfrm>
          <a:prstGeom prst="ellipse">
            <a:avLst/>
          </a:prstGeom>
          <a:noFill/>
          <a:ln>
            <a:noFill/>
          </a:ln>
        </p:spPr>
      </p:pic>
      <p:pic>
        <p:nvPicPr>
          <p:cNvPr id="1713" name="Google Shape;1713;p64"/>
          <p:cNvPicPr preferRelativeResize="0"/>
          <p:nvPr/>
        </p:nvPicPr>
        <p:blipFill rotWithShape="1">
          <a:blip r:embed="rId4">
            <a:alphaModFix/>
          </a:blip>
          <a:srcRect l="1848" r="1849"/>
          <a:stretch/>
        </p:blipFill>
        <p:spPr>
          <a:xfrm>
            <a:off x="4183626" y="1779043"/>
            <a:ext cx="2474100" cy="2410800"/>
          </a:xfrm>
          <a:prstGeom prst="ellipse">
            <a:avLst/>
          </a:prstGeom>
          <a:noFill/>
          <a:ln>
            <a:noFill/>
          </a:ln>
        </p:spPr>
      </p:pic>
      <p:grpSp>
        <p:nvGrpSpPr>
          <p:cNvPr id="1714" name="Google Shape;1714;p64"/>
          <p:cNvGrpSpPr/>
          <p:nvPr/>
        </p:nvGrpSpPr>
        <p:grpSpPr>
          <a:xfrm>
            <a:off x="7296630" y="110227"/>
            <a:ext cx="1134083" cy="2022521"/>
            <a:chOff x="5476125" y="1144250"/>
            <a:chExt cx="836900" cy="1492525"/>
          </a:xfrm>
        </p:grpSpPr>
        <p:sp>
          <p:nvSpPr>
            <p:cNvPr id="1715" name="Google Shape;1715;p64"/>
            <p:cNvSpPr/>
            <p:nvPr/>
          </p:nvSpPr>
          <p:spPr>
            <a:xfrm>
              <a:off x="5897325" y="1144250"/>
              <a:ext cx="18675" cy="1383325"/>
            </a:xfrm>
            <a:custGeom>
              <a:avLst/>
              <a:gdLst/>
              <a:ahLst/>
              <a:cxnLst/>
              <a:rect l="l" t="t" r="r" b="b"/>
              <a:pathLst>
                <a:path w="747" h="55333" extrusionOk="0">
                  <a:moveTo>
                    <a:pt x="400" y="0"/>
                  </a:moveTo>
                  <a:cubicBezTo>
                    <a:pt x="323" y="0"/>
                    <a:pt x="237" y="265"/>
                    <a:pt x="221" y="670"/>
                  </a:cubicBezTo>
                  <a:cubicBezTo>
                    <a:pt x="111" y="2492"/>
                    <a:pt x="111" y="4371"/>
                    <a:pt x="83" y="6276"/>
                  </a:cubicBezTo>
                  <a:cubicBezTo>
                    <a:pt x="56" y="7961"/>
                    <a:pt x="56" y="9646"/>
                    <a:pt x="56" y="11331"/>
                  </a:cubicBezTo>
                  <a:lnTo>
                    <a:pt x="56" y="21798"/>
                  </a:lnTo>
                  <a:lnTo>
                    <a:pt x="56" y="42402"/>
                  </a:lnTo>
                  <a:cubicBezTo>
                    <a:pt x="56" y="46352"/>
                    <a:pt x="0" y="50357"/>
                    <a:pt x="138" y="54251"/>
                  </a:cubicBezTo>
                  <a:cubicBezTo>
                    <a:pt x="167" y="54958"/>
                    <a:pt x="275" y="55332"/>
                    <a:pt x="384" y="55332"/>
                  </a:cubicBezTo>
                  <a:cubicBezTo>
                    <a:pt x="489" y="55332"/>
                    <a:pt x="595" y="54993"/>
                    <a:pt x="636" y="54278"/>
                  </a:cubicBezTo>
                  <a:cubicBezTo>
                    <a:pt x="746" y="50743"/>
                    <a:pt x="691" y="47097"/>
                    <a:pt x="691" y="43562"/>
                  </a:cubicBezTo>
                  <a:lnTo>
                    <a:pt x="691" y="33122"/>
                  </a:lnTo>
                  <a:lnTo>
                    <a:pt x="691" y="12518"/>
                  </a:lnTo>
                  <a:cubicBezTo>
                    <a:pt x="691" y="10419"/>
                    <a:pt x="691" y="8348"/>
                    <a:pt x="663" y="6221"/>
                  </a:cubicBezTo>
                  <a:cubicBezTo>
                    <a:pt x="636" y="4288"/>
                    <a:pt x="636" y="2410"/>
                    <a:pt x="525" y="531"/>
                  </a:cubicBezTo>
                  <a:cubicBezTo>
                    <a:pt x="513" y="158"/>
                    <a:pt x="459" y="0"/>
                    <a:pt x="40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4"/>
            <p:cNvSpPr/>
            <p:nvPr/>
          </p:nvSpPr>
          <p:spPr>
            <a:xfrm>
              <a:off x="5826900" y="1386075"/>
              <a:ext cx="156750" cy="92450"/>
            </a:xfrm>
            <a:custGeom>
              <a:avLst/>
              <a:gdLst/>
              <a:ahLst/>
              <a:cxnLst/>
              <a:rect l="l" t="t" r="r" b="b"/>
              <a:pathLst>
                <a:path w="6270" h="3698" extrusionOk="0">
                  <a:moveTo>
                    <a:pt x="3244" y="0"/>
                  </a:moveTo>
                  <a:cubicBezTo>
                    <a:pt x="3240" y="0"/>
                    <a:pt x="3236" y="0"/>
                    <a:pt x="3232" y="0"/>
                  </a:cubicBezTo>
                  <a:cubicBezTo>
                    <a:pt x="1934" y="83"/>
                    <a:pt x="0" y="2983"/>
                    <a:pt x="0" y="2983"/>
                  </a:cubicBezTo>
                  <a:cubicBezTo>
                    <a:pt x="691" y="3516"/>
                    <a:pt x="1632" y="3697"/>
                    <a:pt x="2574" y="3697"/>
                  </a:cubicBezTo>
                  <a:cubicBezTo>
                    <a:pt x="4419" y="3697"/>
                    <a:pt x="6270" y="3001"/>
                    <a:pt x="6270" y="2873"/>
                  </a:cubicBezTo>
                  <a:cubicBezTo>
                    <a:pt x="6270" y="2680"/>
                    <a:pt x="4055" y="0"/>
                    <a:pt x="3244"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4"/>
            <p:cNvSpPr/>
            <p:nvPr/>
          </p:nvSpPr>
          <p:spPr>
            <a:xfrm>
              <a:off x="5821375" y="1455400"/>
              <a:ext cx="167800" cy="57050"/>
            </a:xfrm>
            <a:custGeom>
              <a:avLst/>
              <a:gdLst/>
              <a:ahLst/>
              <a:cxnLst/>
              <a:rect l="l" t="t" r="r" b="b"/>
              <a:pathLst>
                <a:path w="6712" h="2282" extrusionOk="0">
                  <a:moveTo>
                    <a:pt x="4537" y="1"/>
                  </a:moveTo>
                  <a:cubicBezTo>
                    <a:pt x="2742" y="1"/>
                    <a:pt x="343" y="105"/>
                    <a:pt x="221" y="210"/>
                  </a:cubicBezTo>
                  <a:cubicBezTo>
                    <a:pt x="0" y="376"/>
                    <a:pt x="0" y="2061"/>
                    <a:pt x="55" y="2282"/>
                  </a:cubicBezTo>
                  <a:lnTo>
                    <a:pt x="6629" y="2171"/>
                  </a:lnTo>
                  <a:cubicBezTo>
                    <a:pt x="6629" y="2171"/>
                    <a:pt x="6712" y="376"/>
                    <a:pt x="6491" y="127"/>
                  </a:cubicBezTo>
                  <a:cubicBezTo>
                    <a:pt x="6420" y="36"/>
                    <a:pt x="5580" y="1"/>
                    <a:pt x="4537"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4"/>
            <p:cNvSpPr/>
            <p:nvPr/>
          </p:nvSpPr>
          <p:spPr>
            <a:xfrm>
              <a:off x="5779950" y="1492900"/>
              <a:ext cx="236150" cy="77550"/>
            </a:xfrm>
            <a:custGeom>
              <a:avLst/>
              <a:gdLst/>
              <a:ahLst/>
              <a:cxnLst/>
              <a:rect l="l" t="t" r="r" b="b"/>
              <a:pathLst>
                <a:path w="9446" h="3102" extrusionOk="0">
                  <a:moveTo>
                    <a:pt x="7210" y="1"/>
                  </a:moveTo>
                  <a:cubicBezTo>
                    <a:pt x="4655" y="1"/>
                    <a:pt x="588" y="162"/>
                    <a:pt x="359" y="257"/>
                  </a:cubicBezTo>
                  <a:cubicBezTo>
                    <a:pt x="0" y="395"/>
                    <a:pt x="387" y="2908"/>
                    <a:pt x="387" y="3102"/>
                  </a:cubicBezTo>
                  <a:lnTo>
                    <a:pt x="9225" y="2908"/>
                  </a:lnTo>
                  <a:cubicBezTo>
                    <a:pt x="9225" y="2908"/>
                    <a:pt x="9446" y="423"/>
                    <a:pt x="9253" y="119"/>
                  </a:cubicBezTo>
                  <a:cubicBezTo>
                    <a:pt x="9201" y="33"/>
                    <a:pt x="8358" y="1"/>
                    <a:pt x="7210" y="1"/>
                  </a:cubicBezTo>
                  <a:close/>
                </a:path>
              </a:pathLst>
            </a:custGeom>
            <a:solidFill>
              <a:srgbClr val="F9A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4"/>
            <p:cNvSpPr/>
            <p:nvPr/>
          </p:nvSpPr>
          <p:spPr>
            <a:xfrm>
              <a:off x="5705375" y="2120050"/>
              <a:ext cx="383925" cy="65700"/>
            </a:xfrm>
            <a:custGeom>
              <a:avLst/>
              <a:gdLst/>
              <a:ahLst/>
              <a:cxnLst/>
              <a:rect l="l" t="t" r="r" b="b"/>
              <a:pathLst>
                <a:path w="15357" h="2628" extrusionOk="0">
                  <a:moveTo>
                    <a:pt x="994" y="1"/>
                  </a:moveTo>
                  <a:cubicBezTo>
                    <a:pt x="994" y="1"/>
                    <a:pt x="0" y="2293"/>
                    <a:pt x="746" y="2431"/>
                  </a:cubicBezTo>
                  <a:cubicBezTo>
                    <a:pt x="773" y="2436"/>
                    <a:pt x="801" y="2438"/>
                    <a:pt x="829" y="2438"/>
                  </a:cubicBezTo>
                  <a:cubicBezTo>
                    <a:pt x="1596" y="2438"/>
                    <a:pt x="2624" y="691"/>
                    <a:pt x="2624" y="691"/>
                  </a:cubicBezTo>
                  <a:cubicBezTo>
                    <a:pt x="2624" y="691"/>
                    <a:pt x="2703" y="2572"/>
                    <a:pt x="3407" y="2572"/>
                  </a:cubicBezTo>
                  <a:cubicBezTo>
                    <a:pt x="3422" y="2572"/>
                    <a:pt x="3437" y="2571"/>
                    <a:pt x="3453" y="2569"/>
                  </a:cubicBezTo>
                  <a:cubicBezTo>
                    <a:pt x="4198" y="2542"/>
                    <a:pt x="4585" y="829"/>
                    <a:pt x="4585" y="829"/>
                  </a:cubicBezTo>
                  <a:cubicBezTo>
                    <a:pt x="4585" y="829"/>
                    <a:pt x="4892" y="2494"/>
                    <a:pt x="5704" y="2494"/>
                  </a:cubicBezTo>
                  <a:cubicBezTo>
                    <a:pt x="5736" y="2494"/>
                    <a:pt x="5768" y="2492"/>
                    <a:pt x="5800" y="2486"/>
                  </a:cubicBezTo>
                  <a:cubicBezTo>
                    <a:pt x="6684" y="2348"/>
                    <a:pt x="6933" y="774"/>
                    <a:pt x="6933" y="774"/>
                  </a:cubicBezTo>
                  <a:cubicBezTo>
                    <a:pt x="6933" y="774"/>
                    <a:pt x="7375" y="2542"/>
                    <a:pt x="8065" y="2624"/>
                  </a:cubicBezTo>
                  <a:cubicBezTo>
                    <a:pt x="8081" y="2626"/>
                    <a:pt x="8097" y="2627"/>
                    <a:pt x="8113" y="2627"/>
                  </a:cubicBezTo>
                  <a:cubicBezTo>
                    <a:pt x="8794" y="2627"/>
                    <a:pt x="9032" y="912"/>
                    <a:pt x="9032" y="912"/>
                  </a:cubicBezTo>
                  <a:cubicBezTo>
                    <a:pt x="9032" y="912"/>
                    <a:pt x="9460" y="2626"/>
                    <a:pt x="10212" y="2626"/>
                  </a:cubicBezTo>
                  <a:cubicBezTo>
                    <a:pt x="10223" y="2626"/>
                    <a:pt x="10235" y="2625"/>
                    <a:pt x="10247" y="2624"/>
                  </a:cubicBezTo>
                  <a:cubicBezTo>
                    <a:pt x="11076" y="2542"/>
                    <a:pt x="11186" y="995"/>
                    <a:pt x="11186" y="995"/>
                  </a:cubicBezTo>
                  <a:cubicBezTo>
                    <a:pt x="11186" y="995"/>
                    <a:pt x="11791" y="2572"/>
                    <a:pt x="12179" y="2572"/>
                  </a:cubicBezTo>
                  <a:cubicBezTo>
                    <a:pt x="12189" y="2572"/>
                    <a:pt x="12199" y="2571"/>
                    <a:pt x="12208" y="2569"/>
                  </a:cubicBezTo>
                  <a:cubicBezTo>
                    <a:pt x="12622" y="2514"/>
                    <a:pt x="13285" y="995"/>
                    <a:pt x="13285" y="995"/>
                  </a:cubicBezTo>
                  <a:cubicBezTo>
                    <a:pt x="13285" y="995"/>
                    <a:pt x="14090" y="2580"/>
                    <a:pt x="14692" y="2580"/>
                  </a:cubicBezTo>
                  <a:cubicBezTo>
                    <a:pt x="14721" y="2580"/>
                    <a:pt x="14749" y="2577"/>
                    <a:pt x="14777" y="2569"/>
                  </a:cubicBezTo>
                  <a:cubicBezTo>
                    <a:pt x="15357" y="2459"/>
                    <a:pt x="14915" y="1"/>
                    <a:pt x="14859"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4"/>
            <p:cNvSpPr/>
            <p:nvPr/>
          </p:nvSpPr>
          <p:spPr>
            <a:xfrm>
              <a:off x="5722625" y="2120750"/>
              <a:ext cx="352875" cy="50600"/>
            </a:xfrm>
            <a:custGeom>
              <a:avLst/>
              <a:gdLst/>
              <a:ahLst/>
              <a:cxnLst/>
              <a:rect l="l" t="t" r="r" b="b"/>
              <a:pathLst>
                <a:path w="14115" h="2024" extrusionOk="0">
                  <a:moveTo>
                    <a:pt x="636" y="0"/>
                  </a:moveTo>
                  <a:cubicBezTo>
                    <a:pt x="415" y="525"/>
                    <a:pt x="1" y="1602"/>
                    <a:pt x="332" y="1685"/>
                  </a:cubicBezTo>
                  <a:cubicBezTo>
                    <a:pt x="350" y="1691"/>
                    <a:pt x="370" y="1693"/>
                    <a:pt x="391" y="1693"/>
                  </a:cubicBezTo>
                  <a:cubicBezTo>
                    <a:pt x="870" y="1693"/>
                    <a:pt x="1962" y="221"/>
                    <a:pt x="1962" y="221"/>
                  </a:cubicBezTo>
                  <a:cubicBezTo>
                    <a:pt x="1962" y="221"/>
                    <a:pt x="2352" y="1966"/>
                    <a:pt x="2855" y="1966"/>
                  </a:cubicBezTo>
                  <a:cubicBezTo>
                    <a:pt x="2870" y="1966"/>
                    <a:pt x="2885" y="1964"/>
                    <a:pt x="2901" y="1961"/>
                  </a:cubicBezTo>
                  <a:cubicBezTo>
                    <a:pt x="3398" y="1878"/>
                    <a:pt x="4005" y="166"/>
                    <a:pt x="4005" y="166"/>
                  </a:cubicBezTo>
                  <a:cubicBezTo>
                    <a:pt x="4005" y="166"/>
                    <a:pt x="4481" y="1964"/>
                    <a:pt x="5071" y="1964"/>
                  </a:cubicBezTo>
                  <a:cubicBezTo>
                    <a:pt x="5084" y="1964"/>
                    <a:pt x="5097" y="1963"/>
                    <a:pt x="5110" y="1961"/>
                  </a:cubicBezTo>
                  <a:cubicBezTo>
                    <a:pt x="5690" y="1906"/>
                    <a:pt x="6243" y="276"/>
                    <a:pt x="6243" y="276"/>
                  </a:cubicBezTo>
                  <a:cubicBezTo>
                    <a:pt x="6243" y="276"/>
                    <a:pt x="6848" y="1917"/>
                    <a:pt x="7312" y="1917"/>
                  </a:cubicBezTo>
                  <a:cubicBezTo>
                    <a:pt x="7333" y="1917"/>
                    <a:pt x="7354" y="1913"/>
                    <a:pt x="7375" y="1906"/>
                  </a:cubicBezTo>
                  <a:cubicBezTo>
                    <a:pt x="7872" y="1713"/>
                    <a:pt x="8314" y="276"/>
                    <a:pt x="8314" y="276"/>
                  </a:cubicBezTo>
                  <a:cubicBezTo>
                    <a:pt x="8314" y="276"/>
                    <a:pt x="8879" y="2024"/>
                    <a:pt x="9415" y="2024"/>
                  </a:cubicBezTo>
                  <a:cubicBezTo>
                    <a:pt x="9435" y="2024"/>
                    <a:pt x="9455" y="2021"/>
                    <a:pt x="9474" y="2016"/>
                  </a:cubicBezTo>
                  <a:cubicBezTo>
                    <a:pt x="10026" y="1851"/>
                    <a:pt x="10386" y="249"/>
                    <a:pt x="10386" y="249"/>
                  </a:cubicBezTo>
                  <a:cubicBezTo>
                    <a:pt x="10386" y="249"/>
                    <a:pt x="11034" y="1856"/>
                    <a:pt x="11476" y="1856"/>
                  </a:cubicBezTo>
                  <a:cubicBezTo>
                    <a:pt x="11490" y="1856"/>
                    <a:pt x="11504" y="1854"/>
                    <a:pt x="11518" y="1851"/>
                  </a:cubicBezTo>
                  <a:cubicBezTo>
                    <a:pt x="11960" y="1768"/>
                    <a:pt x="12485" y="304"/>
                    <a:pt x="12485" y="304"/>
                  </a:cubicBezTo>
                  <a:cubicBezTo>
                    <a:pt x="12485" y="304"/>
                    <a:pt x="13294" y="1688"/>
                    <a:pt x="13695" y="1688"/>
                  </a:cubicBezTo>
                  <a:cubicBezTo>
                    <a:pt x="13706" y="1688"/>
                    <a:pt x="13717" y="1687"/>
                    <a:pt x="13727" y="1685"/>
                  </a:cubicBezTo>
                  <a:cubicBezTo>
                    <a:pt x="14087" y="1630"/>
                    <a:pt x="14114" y="470"/>
                    <a:pt x="14004" y="0"/>
                  </a:cubicBezTo>
                  <a:close/>
                </a:path>
              </a:pathLst>
            </a:custGeom>
            <a:solidFill>
              <a:srgbClr val="ECA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4"/>
            <p:cNvSpPr/>
            <p:nvPr/>
          </p:nvSpPr>
          <p:spPr>
            <a:xfrm>
              <a:off x="5701925" y="1513700"/>
              <a:ext cx="383925" cy="65725"/>
            </a:xfrm>
            <a:custGeom>
              <a:avLst/>
              <a:gdLst/>
              <a:ahLst/>
              <a:cxnLst/>
              <a:rect l="l" t="t" r="r" b="b"/>
              <a:pathLst>
                <a:path w="15357" h="2629" extrusionOk="0">
                  <a:moveTo>
                    <a:pt x="8127" y="0"/>
                  </a:moveTo>
                  <a:cubicBezTo>
                    <a:pt x="8107" y="0"/>
                    <a:pt x="8086" y="2"/>
                    <a:pt x="8065" y="5"/>
                  </a:cubicBezTo>
                  <a:cubicBezTo>
                    <a:pt x="7374" y="88"/>
                    <a:pt x="6933" y="1828"/>
                    <a:pt x="6933" y="1828"/>
                  </a:cubicBezTo>
                  <a:cubicBezTo>
                    <a:pt x="6933" y="1828"/>
                    <a:pt x="6684" y="281"/>
                    <a:pt x="5800" y="143"/>
                  </a:cubicBezTo>
                  <a:cubicBezTo>
                    <a:pt x="5767" y="138"/>
                    <a:pt x="5735" y="135"/>
                    <a:pt x="5704" y="135"/>
                  </a:cubicBezTo>
                  <a:cubicBezTo>
                    <a:pt x="4892" y="135"/>
                    <a:pt x="4585" y="1800"/>
                    <a:pt x="4585" y="1800"/>
                  </a:cubicBezTo>
                  <a:cubicBezTo>
                    <a:pt x="4585" y="1800"/>
                    <a:pt x="4198" y="88"/>
                    <a:pt x="3453" y="33"/>
                  </a:cubicBezTo>
                  <a:cubicBezTo>
                    <a:pt x="3442" y="32"/>
                    <a:pt x="3432" y="31"/>
                    <a:pt x="3422" y="31"/>
                  </a:cubicBezTo>
                  <a:cubicBezTo>
                    <a:pt x="2704" y="31"/>
                    <a:pt x="2624" y="1938"/>
                    <a:pt x="2624" y="1938"/>
                  </a:cubicBezTo>
                  <a:cubicBezTo>
                    <a:pt x="2624" y="1938"/>
                    <a:pt x="1595" y="164"/>
                    <a:pt x="828" y="164"/>
                  </a:cubicBezTo>
                  <a:cubicBezTo>
                    <a:pt x="800" y="164"/>
                    <a:pt x="773" y="166"/>
                    <a:pt x="746" y="171"/>
                  </a:cubicBezTo>
                  <a:cubicBezTo>
                    <a:pt x="0" y="309"/>
                    <a:pt x="994" y="2629"/>
                    <a:pt x="994" y="2629"/>
                  </a:cubicBezTo>
                  <a:lnTo>
                    <a:pt x="14859" y="2629"/>
                  </a:lnTo>
                  <a:cubicBezTo>
                    <a:pt x="14915" y="2629"/>
                    <a:pt x="15356" y="198"/>
                    <a:pt x="14776" y="33"/>
                  </a:cubicBezTo>
                  <a:cubicBezTo>
                    <a:pt x="14753" y="27"/>
                    <a:pt x="14730" y="25"/>
                    <a:pt x="14706" y="25"/>
                  </a:cubicBezTo>
                  <a:cubicBezTo>
                    <a:pt x="14103" y="25"/>
                    <a:pt x="13285" y="1634"/>
                    <a:pt x="13285" y="1634"/>
                  </a:cubicBezTo>
                  <a:cubicBezTo>
                    <a:pt x="13285" y="1634"/>
                    <a:pt x="12622" y="115"/>
                    <a:pt x="12208" y="33"/>
                  </a:cubicBezTo>
                  <a:cubicBezTo>
                    <a:pt x="12202" y="32"/>
                    <a:pt x="12195" y="31"/>
                    <a:pt x="12189" y="31"/>
                  </a:cubicBezTo>
                  <a:cubicBezTo>
                    <a:pt x="11801" y="31"/>
                    <a:pt x="11186" y="1634"/>
                    <a:pt x="11186" y="1634"/>
                  </a:cubicBezTo>
                  <a:cubicBezTo>
                    <a:pt x="11186" y="1634"/>
                    <a:pt x="11075" y="88"/>
                    <a:pt x="10247" y="5"/>
                  </a:cubicBezTo>
                  <a:cubicBezTo>
                    <a:pt x="10235" y="4"/>
                    <a:pt x="10223" y="4"/>
                    <a:pt x="10211" y="4"/>
                  </a:cubicBezTo>
                  <a:cubicBezTo>
                    <a:pt x="9460" y="4"/>
                    <a:pt x="9032" y="1717"/>
                    <a:pt x="9032" y="1717"/>
                  </a:cubicBezTo>
                  <a:cubicBezTo>
                    <a:pt x="9032" y="1717"/>
                    <a:pt x="8797" y="0"/>
                    <a:pt x="812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4"/>
            <p:cNvSpPr/>
            <p:nvPr/>
          </p:nvSpPr>
          <p:spPr>
            <a:xfrm>
              <a:off x="5718475" y="1528825"/>
              <a:ext cx="353575" cy="49925"/>
            </a:xfrm>
            <a:custGeom>
              <a:avLst/>
              <a:gdLst/>
              <a:ahLst/>
              <a:cxnLst/>
              <a:rect l="l" t="t" r="r" b="b"/>
              <a:pathLst>
                <a:path w="14143" h="1997" extrusionOk="0">
                  <a:moveTo>
                    <a:pt x="9442" y="0"/>
                  </a:moveTo>
                  <a:cubicBezTo>
                    <a:pt x="8907" y="0"/>
                    <a:pt x="8342" y="1720"/>
                    <a:pt x="8342" y="1720"/>
                  </a:cubicBezTo>
                  <a:cubicBezTo>
                    <a:pt x="8342" y="1720"/>
                    <a:pt x="7900" y="284"/>
                    <a:pt x="7403" y="90"/>
                  </a:cubicBezTo>
                  <a:cubicBezTo>
                    <a:pt x="7382" y="83"/>
                    <a:pt x="7361" y="80"/>
                    <a:pt x="7340" y="80"/>
                  </a:cubicBezTo>
                  <a:cubicBezTo>
                    <a:pt x="6876" y="80"/>
                    <a:pt x="6271" y="1720"/>
                    <a:pt x="6271" y="1720"/>
                  </a:cubicBezTo>
                  <a:cubicBezTo>
                    <a:pt x="6271" y="1720"/>
                    <a:pt x="5718" y="90"/>
                    <a:pt x="5138" y="35"/>
                  </a:cubicBezTo>
                  <a:cubicBezTo>
                    <a:pt x="5125" y="33"/>
                    <a:pt x="5112" y="33"/>
                    <a:pt x="5099" y="33"/>
                  </a:cubicBezTo>
                  <a:cubicBezTo>
                    <a:pt x="4509" y="33"/>
                    <a:pt x="4033" y="1830"/>
                    <a:pt x="4033" y="1830"/>
                  </a:cubicBezTo>
                  <a:cubicBezTo>
                    <a:pt x="4033" y="1830"/>
                    <a:pt x="3426" y="146"/>
                    <a:pt x="2929" y="35"/>
                  </a:cubicBezTo>
                  <a:cubicBezTo>
                    <a:pt x="2914" y="32"/>
                    <a:pt x="2899" y="31"/>
                    <a:pt x="2884" y="31"/>
                  </a:cubicBezTo>
                  <a:cubicBezTo>
                    <a:pt x="2380" y="31"/>
                    <a:pt x="1990" y="1803"/>
                    <a:pt x="1990" y="1803"/>
                  </a:cubicBezTo>
                  <a:cubicBezTo>
                    <a:pt x="1990" y="1803"/>
                    <a:pt x="897" y="303"/>
                    <a:pt x="417" y="303"/>
                  </a:cubicBezTo>
                  <a:cubicBezTo>
                    <a:pt x="397" y="303"/>
                    <a:pt x="378" y="306"/>
                    <a:pt x="360" y="311"/>
                  </a:cubicBezTo>
                  <a:cubicBezTo>
                    <a:pt x="1" y="422"/>
                    <a:pt x="415" y="1471"/>
                    <a:pt x="664" y="1996"/>
                  </a:cubicBezTo>
                  <a:lnTo>
                    <a:pt x="14032" y="1996"/>
                  </a:lnTo>
                  <a:cubicBezTo>
                    <a:pt x="14142" y="1527"/>
                    <a:pt x="14114" y="367"/>
                    <a:pt x="13755" y="311"/>
                  </a:cubicBezTo>
                  <a:cubicBezTo>
                    <a:pt x="13745" y="309"/>
                    <a:pt x="13734" y="308"/>
                    <a:pt x="13722" y="308"/>
                  </a:cubicBezTo>
                  <a:cubicBezTo>
                    <a:pt x="13322" y="308"/>
                    <a:pt x="12513" y="1692"/>
                    <a:pt x="12513" y="1692"/>
                  </a:cubicBezTo>
                  <a:cubicBezTo>
                    <a:pt x="12513" y="1692"/>
                    <a:pt x="11988" y="229"/>
                    <a:pt x="11546" y="146"/>
                  </a:cubicBezTo>
                  <a:cubicBezTo>
                    <a:pt x="11532" y="142"/>
                    <a:pt x="11518" y="141"/>
                    <a:pt x="11504" y="141"/>
                  </a:cubicBezTo>
                  <a:cubicBezTo>
                    <a:pt x="11061" y="141"/>
                    <a:pt x="10413" y="1748"/>
                    <a:pt x="10413" y="1748"/>
                  </a:cubicBezTo>
                  <a:cubicBezTo>
                    <a:pt x="10413" y="1748"/>
                    <a:pt x="10054" y="146"/>
                    <a:pt x="9502" y="8"/>
                  </a:cubicBezTo>
                  <a:cubicBezTo>
                    <a:pt x="9482" y="3"/>
                    <a:pt x="9462" y="0"/>
                    <a:pt x="9442"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4"/>
            <p:cNvSpPr/>
            <p:nvPr/>
          </p:nvSpPr>
          <p:spPr>
            <a:xfrm>
              <a:off x="5476125" y="1619450"/>
              <a:ext cx="836900" cy="458500"/>
            </a:xfrm>
            <a:custGeom>
              <a:avLst/>
              <a:gdLst/>
              <a:ahLst/>
              <a:cxnLst/>
              <a:rect l="l" t="t" r="r" b="b"/>
              <a:pathLst>
                <a:path w="33476" h="18340" extrusionOk="0">
                  <a:moveTo>
                    <a:pt x="15744" y="1"/>
                  </a:moveTo>
                  <a:cubicBezTo>
                    <a:pt x="15412" y="1"/>
                    <a:pt x="15053" y="1"/>
                    <a:pt x="14666" y="28"/>
                  </a:cubicBezTo>
                  <a:cubicBezTo>
                    <a:pt x="14225" y="56"/>
                    <a:pt x="13755" y="111"/>
                    <a:pt x="13258" y="166"/>
                  </a:cubicBezTo>
                  <a:cubicBezTo>
                    <a:pt x="12650" y="277"/>
                    <a:pt x="12015" y="332"/>
                    <a:pt x="11407" y="470"/>
                  </a:cubicBezTo>
                  <a:cubicBezTo>
                    <a:pt x="10772" y="608"/>
                    <a:pt x="10109" y="746"/>
                    <a:pt x="9502" y="940"/>
                  </a:cubicBezTo>
                  <a:cubicBezTo>
                    <a:pt x="8728" y="1133"/>
                    <a:pt x="7983" y="1382"/>
                    <a:pt x="7264" y="1685"/>
                  </a:cubicBezTo>
                  <a:cubicBezTo>
                    <a:pt x="4972" y="2625"/>
                    <a:pt x="2983" y="4005"/>
                    <a:pt x="1796" y="5994"/>
                  </a:cubicBezTo>
                  <a:cubicBezTo>
                    <a:pt x="1" y="9032"/>
                    <a:pt x="912" y="12954"/>
                    <a:pt x="4972" y="15523"/>
                  </a:cubicBezTo>
                  <a:cubicBezTo>
                    <a:pt x="5883" y="16075"/>
                    <a:pt x="6905" y="16600"/>
                    <a:pt x="8093" y="17014"/>
                  </a:cubicBezTo>
                  <a:cubicBezTo>
                    <a:pt x="8728" y="17235"/>
                    <a:pt x="9419" y="17428"/>
                    <a:pt x="10164" y="17594"/>
                  </a:cubicBezTo>
                  <a:cubicBezTo>
                    <a:pt x="11048" y="17815"/>
                    <a:pt x="11987" y="17953"/>
                    <a:pt x="12982" y="18091"/>
                  </a:cubicBezTo>
                  <a:cubicBezTo>
                    <a:pt x="13562" y="18147"/>
                    <a:pt x="14197" y="18229"/>
                    <a:pt x="14805" y="18257"/>
                  </a:cubicBezTo>
                  <a:cubicBezTo>
                    <a:pt x="15302" y="18285"/>
                    <a:pt x="15854" y="18340"/>
                    <a:pt x="16379" y="18340"/>
                  </a:cubicBezTo>
                  <a:lnTo>
                    <a:pt x="17097" y="18340"/>
                  </a:lnTo>
                  <a:cubicBezTo>
                    <a:pt x="17594" y="18340"/>
                    <a:pt x="18036" y="18285"/>
                    <a:pt x="18450" y="18285"/>
                  </a:cubicBezTo>
                  <a:cubicBezTo>
                    <a:pt x="19555" y="18257"/>
                    <a:pt x="20549" y="18147"/>
                    <a:pt x="21516" y="18064"/>
                  </a:cubicBezTo>
                  <a:cubicBezTo>
                    <a:pt x="22483" y="17926"/>
                    <a:pt x="23339" y="17787"/>
                    <a:pt x="24167" y="17567"/>
                  </a:cubicBezTo>
                  <a:cubicBezTo>
                    <a:pt x="25521" y="17263"/>
                    <a:pt x="26653" y="16876"/>
                    <a:pt x="27675" y="16407"/>
                  </a:cubicBezTo>
                  <a:cubicBezTo>
                    <a:pt x="28531" y="15992"/>
                    <a:pt x="29249" y="15523"/>
                    <a:pt x="29885" y="15081"/>
                  </a:cubicBezTo>
                  <a:cubicBezTo>
                    <a:pt x="32785" y="12899"/>
                    <a:pt x="33475" y="10137"/>
                    <a:pt x="33199" y="8480"/>
                  </a:cubicBezTo>
                  <a:cubicBezTo>
                    <a:pt x="33006" y="7154"/>
                    <a:pt x="32011" y="4806"/>
                    <a:pt x="28863" y="2901"/>
                  </a:cubicBezTo>
                  <a:cubicBezTo>
                    <a:pt x="28310" y="2542"/>
                    <a:pt x="27675" y="2238"/>
                    <a:pt x="26985" y="1934"/>
                  </a:cubicBezTo>
                  <a:cubicBezTo>
                    <a:pt x="26018" y="1520"/>
                    <a:pt x="24913" y="1161"/>
                    <a:pt x="23670" y="857"/>
                  </a:cubicBezTo>
                  <a:cubicBezTo>
                    <a:pt x="23035" y="691"/>
                    <a:pt x="22372" y="553"/>
                    <a:pt x="21682" y="443"/>
                  </a:cubicBezTo>
                  <a:cubicBezTo>
                    <a:pt x="20660" y="277"/>
                    <a:pt x="19555" y="139"/>
                    <a:pt x="18340" y="56"/>
                  </a:cubicBezTo>
                  <a:cubicBezTo>
                    <a:pt x="17953" y="28"/>
                    <a:pt x="17622" y="1"/>
                    <a:pt x="17235"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4"/>
            <p:cNvSpPr/>
            <p:nvPr/>
          </p:nvSpPr>
          <p:spPr>
            <a:xfrm>
              <a:off x="5552075" y="1641550"/>
              <a:ext cx="162300" cy="402575"/>
            </a:xfrm>
            <a:custGeom>
              <a:avLst/>
              <a:gdLst/>
              <a:ahLst/>
              <a:cxnLst/>
              <a:rect l="l" t="t" r="r" b="b"/>
              <a:pathLst>
                <a:path w="6492" h="16103" extrusionOk="0">
                  <a:moveTo>
                    <a:pt x="6491" y="1"/>
                  </a:moveTo>
                  <a:cubicBezTo>
                    <a:pt x="5746" y="221"/>
                    <a:pt x="4972" y="470"/>
                    <a:pt x="4254" y="774"/>
                  </a:cubicBezTo>
                  <a:cubicBezTo>
                    <a:pt x="1879" y="2541"/>
                    <a:pt x="111" y="5221"/>
                    <a:pt x="28" y="8673"/>
                  </a:cubicBezTo>
                  <a:cubicBezTo>
                    <a:pt x="1" y="11269"/>
                    <a:pt x="802" y="13258"/>
                    <a:pt x="2017" y="14611"/>
                  </a:cubicBezTo>
                  <a:cubicBezTo>
                    <a:pt x="2901" y="15163"/>
                    <a:pt x="3950" y="15688"/>
                    <a:pt x="5110" y="16103"/>
                  </a:cubicBezTo>
                  <a:cubicBezTo>
                    <a:pt x="3536" y="15191"/>
                    <a:pt x="1713" y="13479"/>
                    <a:pt x="1851" y="8286"/>
                  </a:cubicBezTo>
                  <a:cubicBezTo>
                    <a:pt x="1934" y="4282"/>
                    <a:pt x="4751" y="1464"/>
                    <a:pt x="6491"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4"/>
            <p:cNvSpPr/>
            <p:nvPr/>
          </p:nvSpPr>
          <p:spPr>
            <a:xfrm>
              <a:off x="5654950" y="1622900"/>
              <a:ext cx="154700" cy="448150"/>
            </a:xfrm>
            <a:custGeom>
              <a:avLst/>
              <a:gdLst/>
              <a:ahLst/>
              <a:cxnLst/>
              <a:rect l="l" t="t" r="r" b="b"/>
              <a:pathLst>
                <a:path w="6188" h="17926" extrusionOk="0">
                  <a:moveTo>
                    <a:pt x="6188" y="1"/>
                  </a:moveTo>
                  <a:lnTo>
                    <a:pt x="6188" y="1"/>
                  </a:lnTo>
                  <a:cubicBezTo>
                    <a:pt x="5552" y="111"/>
                    <a:pt x="4945" y="167"/>
                    <a:pt x="4310" y="305"/>
                  </a:cubicBezTo>
                  <a:cubicBezTo>
                    <a:pt x="2735" y="1824"/>
                    <a:pt x="360" y="4724"/>
                    <a:pt x="167" y="8646"/>
                  </a:cubicBezTo>
                  <a:cubicBezTo>
                    <a:pt x="1" y="12706"/>
                    <a:pt x="1879" y="15854"/>
                    <a:pt x="3067" y="17429"/>
                  </a:cubicBezTo>
                  <a:cubicBezTo>
                    <a:pt x="3978" y="17622"/>
                    <a:pt x="4917" y="17788"/>
                    <a:pt x="5912" y="17926"/>
                  </a:cubicBezTo>
                  <a:cubicBezTo>
                    <a:pt x="4531" y="16683"/>
                    <a:pt x="2763" y="14363"/>
                    <a:pt x="2349" y="9474"/>
                  </a:cubicBezTo>
                  <a:cubicBezTo>
                    <a:pt x="1879" y="4144"/>
                    <a:pt x="4945" y="1023"/>
                    <a:pt x="6188"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4"/>
            <p:cNvSpPr/>
            <p:nvPr/>
          </p:nvSpPr>
          <p:spPr>
            <a:xfrm>
              <a:off x="5782000" y="1618775"/>
              <a:ext cx="104300" cy="457800"/>
            </a:xfrm>
            <a:custGeom>
              <a:avLst/>
              <a:gdLst/>
              <a:ahLst/>
              <a:cxnLst/>
              <a:rect l="l" t="t" r="r" b="b"/>
              <a:pathLst>
                <a:path w="4172" h="18312" extrusionOk="0">
                  <a:moveTo>
                    <a:pt x="3564" y="0"/>
                  </a:moveTo>
                  <a:cubicBezTo>
                    <a:pt x="3205" y="0"/>
                    <a:pt x="2873" y="0"/>
                    <a:pt x="2487" y="28"/>
                  </a:cubicBezTo>
                  <a:cubicBezTo>
                    <a:pt x="857" y="2513"/>
                    <a:pt x="194" y="4778"/>
                    <a:pt x="111" y="8700"/>
                  </a:cubicBezTo>
                  <a:cubicBezTo>
                    <a:pt x="1" y="13119"/>
                    <a:pt x="1851" y="16903"/>
                    <a:pt x="2625" y="18256"/>
                  </a:cubicBezTo>
                  <a:cubicBezTo>
                    <a:pt x="3094" y="18284"/>
                    <a:pt x="3647" y="18312"/>
                    <a:pt x="4171" y="18312"/>
                  </a:cubicBezTo>
                  <a:cubicBezTo>
                    <a:pt x="3094" y="16765"/>
                    <a:pt x="1382" y="10026"/>
                    <a:pt x="1907" y="5745"/>
                  </a:cubicBezTo>
                  <a:cubicBezTo>
                    <a:pt x="2349" y="2099"/>
                    <a:pt x="3177" y="525"/>
                    <a:pt x="3564"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5898700" y="1620150"/>
              <a:ext cx="101525" cy="457125"/>
            </a:xfrm>
            <a:custGeom>
              <a:avLst/>
              <a:gdLst/>
              <a:ahLst/>
              <a:cxnLst/>
              <a:rect l="l" t="t" r="r" b="b"/>
              <a:pathLst>
                <a:path w="4061" h="18285" extrusionOk="0">
                  <a:moveTo>
                    <a:pt x="360" y="0"/>
                  </a:moveTo>
                  <a:cubicBezTo>
                    <a:pt x="608" y="277"/>
                    <a:pt x="1630" y="1685"/>
                    <a:pt x="2155" y="5938"/>
                  </a:cubicBezTo>
                  <a:cubicBezTo>
                    <a:pt x="2652" y="10054"/>
                    <a:pt x="1105" y="16434"/>
                    <a:pt x="1" y="18284"/>
                  </a:cubicBezTo>
                  <a:lnTo>
                    <a:pt x="194" y="18284"/>
                  </a:lnTo>
                  <a:cubicBezTo>
                    <a:pt x="691" y="18284"/>
                    <a:pt x="1133" y="18257"/>
                    <a:pt x="1547" y="18257"/>
                  </a:cubicBezTo>
                  <a:cubicBezTo>
                    <a:pt x="2348" y="16793"/>
                    <a:pt x="4061" y="13092"/>
                    <a:pt x="3950" y="8921"/>
                  </a:cubicBezTo>
                  <a:cubicBezTo>
                    <a:pt x="3895" y="4889"/>
                    <a:pt x="3204" y="2624"/>
                    <a:pt x="1464" y="56"/>
                  </a:cubicBezTo>
                  <a:cubicBezTo>
                    <a:pt x="1078" y="28"/>
                    <a:pt x="746" y="0"/>
                    <a:pt x="36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4"/>
            <p:cNvSpPr/>
            <p:nvPr/>
          </p:nvSpPr>
          <p:spPr>
            <a:xfrm>
              <a:off x="6014025" y="1631200"/>
              <a:ext cx="138800" cy="440550"/>
            </a:xfrm>
            <a:custGeom>
              <a:avLst/>
              <a:gdLst/>
              <a:ahLst/>
              <a:cxnLst/>
              <a:rect l="l" t="t" r="r" b="b"/>
              <a:pathLst>
                <a:path w="5552" h="17622" extrusionOk="0">
                  <a:moveTo>
                    <a:pt x="249" y="0"/>
                  </a:moveTo>
                  <a:cubicBezTo>
                    <a:pt x="1215" y="1768"/>
                    <a:pt x="3066" y="5773"/>
                    <a:pt x="3038" y="9087"/>
                  </a:cubicBezTo>
                  <a:cubicBezTo>
                    <a:pt x="3011" y="12788"/>
                    <a:pt x="1602" y="15826"/>
                    <a:pt x="0" y="17621"/>
                  </a:cubicBezTo>
                  <a:cubicBezTo>
                    <a:pt x="967" y="17483"/>
                    <a:pt x="1823" y="17345"/>
                    <a:pt x="2651" y="17124"/>
                  </a:cubicBezTo>
                  <a:cubicBezTo>
                    <a:pt x="3756" y="15909"/>
                    <a:pt x="5110" y="13810"/>
                    <a:pt x="5331" y="10357"/>
                  </a:cubicBezTo>
                  <a:cubicBezTo>
                    <a:pt x="5552" y="6159"/>
                    <a:pt x="3563" y="2348"/>
                    <a:pt x="2210" y="415"/>
                  </a:cubicBezTo>
                  <a:cubicBezTo>
                    <a:pt x="1574" y="249"/>
                    <a:pt x="939" y="111"/>
                    <a:pt x="249"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4"/>
            <p:cNvSpPr/>
            <p:nvPr/>
          </p:nvSpPr>
          <p:spPr>
            <a:xfrm>
              <a:off x="6152100" y="1667800"/>
              <a:ext cx="107050" cy="361825"/>
            </a:xfrm>
            <a:custGeom>
              <a:avLst/>
              <a:gdLst/>
              <a:ahLst/>
              <a:cxnLst/>
              <a:rect l="l" t="t" r="r" b="b"/>
              <a:pathLst>
                <a:path w="4282" h="14473" extrusionOk="0">
                  <a:moveTo>
                    <a:pt x="1" y="0"/>
                  </a:moveTo>
                  <a:lnTo>
                    <a:pt x="1" y="0"/>
                  </a:lnTo>
                  <a:cubicBezTo>
                    <a:pt x="940" y="1823"/>
                    <a:pt x="2376" y="5082"/>
                    <a:pt x="2431" y="7347"/>
                  </a:cubicBezTo>
                  <a:cubicBezTo>
                    <a:pt x="2459" y="11103"/>
                    <a:pt x="1520" y="13119"/>
                    <a:pt x="636" y="14473"/>
                  </a:cubicBezTo>
                  <a:cubicBezTo>
                    <a:pt x="1492" y="14058"/>
                    <a:pt x="2210" y="13589"/>
                    <a:pt x="2846" y="13147"/>
                  </a:cubicBezTo>
                  <a:cubicBezTo>
                    <a:pt x="3564" y="11738"/>
                    <a:pt x="4282" y="9584"/>
                    <a:pt x="4089" y="6822"/>
                  </a:cubicBezTo>
                  <a:cubicBezTo>
                    <a:pt x="3895" y="4723"/>
                    <a:pt x="2873" y="2541"/>
                    <a:pt x="1907" y="967"/>
                  </a:cubicBezTo>
                  <a:cubicBezTo>
                    <a:pt x="1354" y="608"/>
                    <a:pt x="691" y="304"/>
                    <a:pt x="1"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4"/>
            <p:cNvSpPr/>
            <p:nvPr/>
          </p:nvSpPr>
          <p:spPr>
            <a:xfrm>
              <a:off x="5730925" y="2058600"/>
              <a:ext cx="347325" cy="61475"/>
            </a:xfrm>
            <a:custGeom>
              <a:avLst/>
              <a:gdLst/>
              <a:ahLst/>
              <a:cxnLst/>
              <a:rect l="l" t="t" r="r" b="b"/>
              <a:pathLst>
                <a:path w="13893" h="2459" extrusionOk="0">
                  <a:moveTo>
                    <a:pt x="0" y="1"/>
                  </a:moveTo>
                  <a:lnTo>
                    <a:pt x="0" y="2459"/>
                  </a:lnTo>
                  <a:lnTo>
                    <a:pt x="13893" y="2459"/>
                  </a:lnTo>
                  <a:lnTo>
                    <a:pt x="13893" y="1"/>
                  </a:lnTo>
                  <a:cubicBezTo>
                    <a:pt x="13893" y="1"/>
                    <a:pt x="7730" y="50"/>
                    <a:pt x="3614" y="50"/>
                  </a:cubicBezTo>
                  <a:cubicBezTo>
                    <a:pt x="1556" y="50"/>
                    <a:pt x="9" y="37"/>
                    <a:pt x="0"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4"/>
            <p:cNvSpPr/>
            <p:nvPr/>
          </p:nvSpPr>
          <p:spPr>
            <a:xfrm>
              <a:off x="5727450" y="1578025"/>
              <a:ext cx="347350" cy="61475"/>
            </a:xfrm>
            <a:custGeom>
              <a:avLst/>
              <a:gdLst/>
              <a:ahLst/>
              <a:cxnLst/>
              <a:rect l="l" t="t" r="r" b="b"/>
              <a:pathLst>
                <a:path w="13894" h="2459" extrusionOk="0">
                  <a:moveTo>
                    <a:pt x="1" y="1"/>
                  </a:moveTo>
                  <a:lnTo>
                    <a:pt x="1" y="2459"/>
                  </a:lnTo>
                  <a:lnTo>
                    <a:pt x="13894" y="2459"/>
                  </a:lnTo>
                  <a:lnTo>
                    <a:pt x="13894" y="1"/>
                  </a:lnTo>
                  <a:cubicBezTo>
                    <a:pt x="13894" y="1"/>
                    <a:pt x="7731" y="50"/>
                    <a:pt x="3615" y="50"/>
                  </a:cubicBezTo>
                  <a:cubicBezTo>
                    <a:pt x="1557" y="50"/>
                    <a:pt x="10" y="37"/>
                    <a:pt x="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4"/>
            <p:cNvSpPr/>
            <p:nvPr/>
          </p:nvSpPr>
          <p:spPr>
            <a:xfrm>
              <a:off x="5730925" y="2058600"/>
              <a:ext cx="347325" cy="31100"/>
            </a:xfrm>
            <a:custGeom>
              <a:avLst/>
              <a:gdLst/>
              <a:ahLst/>
              <a:cxnLst/>
              <a:rect l="l" t="t" r="r" b="b"/>
              <a:pathLst>
                <a:path w="13893" h="1244" extrusionOk="0">
                  <a:moveTo>
                    <a:pt x="0" y="1"/>
                  </a:moveTo>
                  <a:lnTo>
                    <a:pt x="0" y="995"/>
                  </a:lnTo>
                  <a:cubicBezTo>
                    <a:pt x="1819" y="1063"/>
                    <a:pt x="7027" y="1244"/>
                    <a:pt x="11308" y="1244"/>
                  </a:cubicBezTo>
                  <a:cubicBezTo>
                    <a:pt x="12227" y="1244"/>
                    <a:pt x="13102" y="1235"/>
                    <a:pt x="13893" y="1216"/>
                  </a:cubicBezTo>
                  <a:lnTo>
                    <a:pt x="13893" y="1"/>
                  </a:lnTo>
                  <a:cubicBezTo>
                    <a:pt x="13893" y="1"/>
                    <a:pt x="7730" y="50"/>
                    <a:pt x="3614" y="50"/>
                  </a:cubicBezTo>
                  <a:cubicBezTo>
                    <a:pt x="1556" y="50"/>
                    <a:pt x="9" y="37"/>
                    <a:pt x="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4"/>
            <p:cNvSpPr/>
            <p:nvPr/>
          </p:nvSpPr>
          <p:spPr>
            <a:xfrm>
              <a:off x="5727450" y="1605650"/>
              <a:ext cx="347350" cy="33850"/>
            </a:xfrm>
            <a:custGeom>
              <a:avLst/>
              <a:gdLst/>
              <a:ahLst/>
              <a:cxnLst/>
              <a:rect l="l" t="t" r="r" b="b"/>
              <a:pathLst>
                <a:path w="13894" h="1354" extrusionOk="0">
                  <a:moveTo>
                    <a:pt x="13894" y="0"/>
                  </a:moveTo>
                  <a:cubicBezTo>
                    <a:pt x="11684" y="28"/>
                    <a:pt x="2238" y="277"/>
                    <a:pt x="1" y="332"/>
                  </a:cubicBezTo>
                  <a:lnTo>
                    <a:pt x="1" y="1354"/>
                  </a:lnTo>
                  <a:lnTo>
                    <a:pt x="13894" y="1354"/>
                  </a:lnTo>
                  <a:lnTo>
                    <a:pt x="13894"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4"/>
            <p:cNvSpPr/>
            <p:nvPr/>
          </p:nvSpPr>
          <p:spPr>
            <a:xfrm>
              <a:off x="5806875" y="2203175"/>
              <a:ext cx="175325" cy="127075"/>
            </a:xfrm>
            <a:custGeom>
              <a:avLst/>
              <a:gdLst/>
              <a:ahLst/>
              <a:cxnLst/>
              <a:rect l="l" t="t" r="r" b="b"/>
              <a:pathLst>
                <a:path w="7013"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65" y="4934"/>
                  </a:cubicBezTo>
                  <a:cubicBezTo>
                    <a:pt x="2358" y="5034"/>
                    <a:pt x="2476" y="5082"/>
                    <a:pt x="2603" y="5082"/>
                  </a:cubicBezTo>
                  <a:cubicBezTo>
                    <a:pt x="3000" y="5082"/>
                    <a:pt x="3486" y="4605"/>
                    <a:pt x="3591" y="3746"/>
                  </a:cubicBezTo>
                  <a:lnTo>
                    <a:pt x="3618" y="3774"/>
                  </a:lnTo>
                  <a:cubicBezTo>
                    <a:pt x="4112" y="4432"/>
                    <a:pt x="4545" y="4830"/>
                    <a:pt x="4905" y="4830"/>
                  </a:cubicBezTo>
                  <a:cubicBezTo>
                    <a:pt x="5028" y="4830"/>
                    <a:pt x="5142" y="4784"/>
                    <a:pt x="5248" y="4685"/>
                  </a:cubicBezTo>
                  <a:cubicBezTo>
                    <a:pt x="5662" y="4299"/>
                    <a:pt x="5386" y="3470"/>
                    <a:pt x="4999" y="3166"/>
                  </a:cubicBezTo>
                  <a:lnTo>
                    <a:pt x="4999" y="3166"/>
                  </a:lnTo>
                  <a:cubicBezTo>
                    <a:pt x="5435" y="3339"/>
                    <a:pt x="5790" y="3410"/>
                    <a:pt x="6074" y="3410"/>
                  </a:cubicBezTo>
                  <a:cubicBezTo>
                    <a:pt x="6653" y="3410"/>
                    <a:pt x="6932" y="3113"/>
                    <a:pt x="6988" y="2780"/>
                  </a:cubicBezTo>
                  <a:cubicBezTo>
                    <a:pt x="7013" y="2356"/>
                    <a:pt x="5935" y="2022"/>
                    <a:pt x="5298" y="2022"/>
                  </a:cubicBezTo>
                  <a:cubicBezTo>
                    <a:pt x="5230" y="2022"/>
                    <a:pt x="5166" y="2026"/>
                    <a:pt x="5110" y="2034"/>
                  </a:cubicBezTo>
                  <a:cubicBezTo>
                    <a:pt x="5966" y="1233"/>
                    <a:pt x="6104" y="653"/>
                    <a:pt x="5524" y="432"/>
                  </a:cubicBezTo>
                  <a:cubicBezTo>
                    <a:pt x="5437" y="399"/>
                    <a:pt x="5353" y="385"/>
                    <a:pt x="5271" y="385"/>
                  </a:cubicBezTo>
                  <a:cubicBezTo>
                    <a:pt x="4521" y="385"/>
                    <a:pt x="4005" y="1619"/>
                    <a:pt x="4005" y="1619"/>
                  </a:cubicBezTo>
                  <a:lnTo>
                    <a:pt x="4005" y="1564"/>
                  </a:lnTo>
                  <a:cubicBezTo>
                    <a:pt x="3953" y="1305"/>
                    <a:pt x="3658" y="0"/>
                    <a:pt x="309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4"/>
            <p:cNvSpPr/>
            <p:nvPr/>
          </p:nvSpPr>
          <p:spPr>
            <a:xfrm>
              <a:off x="5862100" y="2361700"/>
              <a:ext cx="84275" cy="117425"/>
            </a:xfrm>
            <a:custGeom>
              <a:avLst/>
              <a:gdLst/>
              <a:ahLst/>
              <a:cxnLst/>
              <a:rect l="l" t="t" r="r" b="b"/>
              <a:pathLst>
                <a:path w="3371" h="4697" extrusionOk="0">
                  <a:moveTo>
                    <a:pt x="1404" y="1"/>
                  </a:moveTo>
                  <a:cubicBezTo>
                    <a:pt x="320" y="1"/>
                    <a:pt x="1" y="741"/>
                    <a:pt x="1" y="1907"/>
                  </a:cubicBezTo>
                  <a:cubicBezTo>
                    <a:pt x="1" y="3067"/>
                    <a:pt x="1106" y="4448"/>
                    <a:pt x="1658" y="4697"/>
                  </a:cubicBezTo>
                  <a:cubicBezTo>
                    <a:pt x="2127" y="4282"/>
                    <a:pt x="3370" y="3868"/>
                    <a:pt x="3343" y="1659"/>
                  </a:cubicBezTo>
                  <a:cubicBezTo>
                    <a:pt x="3315" y="471"/>
                    <a:pt x="2514" y="1"/>
                    <a:pt x="1465" y="1"/>
                  </a:cubicBezTo>
                  <a:cubicBezTo>
                    <a:pt x="1444" y="1"/>
                    <a:pt x="1424" y="1"/>
                    <a:pt x="1404"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4"/>
            <p:cNvSpPr/>
            <p:nvPr/>
          </p:nvSpPr>
          <p:spPr>
            <a:xfrm>
              <a:off x="5874575" y="2376200"/>
              <a:ext cx="60750" cy="89125"/>
            </a:xfrm>
            <a:custGeom>
              <a:avLst/>
              <a:gdLst/>
              <a:ahLst/>
              <a:cxnLst/>
              <a:rect l="l" t="t" r="r" b="b"/>
              <a:pathLst>
                <a:path w="2430" h="3565" extrusionOk="0">
                  <a:moveTo>
                    <a:pt x="1085" y="1"/>
                  </a:moveTo>
                  <a:cubicBezTo>
                    <a:pt x="344" y="1"/>
                    <a:pt x="1" y="657"/>
                    <a:pt x="82" y="1631"/>
                  </a:cubicBezTo>
                  <a:cubicBezTo>
                    <a:pt x="192" y="2598"/>
                    <a:pt x="1159" y="3564"/>
                    <a:pt x="1159" y="3564"/>
                  </a:cubicBezTo>
                  <a:cubicBezTo>
                    <a:pt x="1159" y="3564"/>
                    <a:pt x="2429" y="3012"/>
                    <a:pt x="2291" y="1189"/>
                  </a:cubicBezTo>
                  <a:cubicBezTo>
                    <a:pt x="2264" y="278"/>
                    <a:pt x="1877" y="1"/>
                    <a:pt x="1131" y="1"/>
                  </a:cubicBezTo>
                  <a:cubicBezTo>
                    <a:pt x="1116" y="1"/>
                    <a:pt x="1100" y="1"/>
                    <a:pt x="1085"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4"/>
            <p:cNvSpPr/>
            <p:nvPr/>
          </p:nvSpPr>
          <p:spPr>
            <a:xfrm>
              <a:off x="5806875" y="2203175"/>
              <a:ext cx="100150" cy="127075"/>
            </a:xfrm>
            <a:custGeom>
              <a:avLst/>
              <a:gdLst/>
              <a:ahLst/>
              <a:cxnLst/>
              <a:rect l="l" t="t" r="r" b="b"/>
              <a:pathLst>
                <a:path w="4006"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93" y="4934"/>
                  </a:cubicBezTo>
                  <a:cubicBezTo>
                    <a:pt x="2379" y="5034"/>
                    <a:pt x="2492" y="5082"/>
                    <a:pt x="2615" y="5082"/>
                  </a:cubicBezTo>
                  <a:cubicBezTo>
                    <a:pt x="3000" y="5082"/>
                    <a:pt x="3486" y="4605"/>
                    <a:pt x="3591" y="3746"/>
                  </a:cubicBezTo>
                  <a:lnTo>
                    <a:pt x="3618" y="3774"/>
                  </a:lnTo>
                  <a:lnTo>
                    <a:pt x="3618" y="3636"/>
                  </a:lnTo>
                  <a:cubicBezTo>
                    <a:pt x="3480" y="3912"/>
                    <a:pt x="3287" y="4188"/>
                    <a:pt x="2928" y="4326"/>
                  </a:cubicBezTo>
                  <a:cubicBezTo>
                    <a:pt x="2866" y="4388"/>
                    <a:pt x="2788" y="4419"/>
                    <a:pt x="2706" y="4419"/>
                  </a:cubicBezTo>
                  <a:cubicBezTo>
                    <a:pt x="2679" y="4419"/>
                    <a:pt x="2652" y="4416"/>
                    <a:pt x="2624" y="4409"/>
                  </a:cubicBezTo>
                  <a:cubicBezTo>
                    <a:pt x="2514" y="4381"/>
                    <a:pt x="2458" y="4243"/>
                    <a:pt x="2431" y="4133"/>
                  </a:cubicBezTo>
                  <a:cubicBezTo>
                    <a:pt x="2320" y="3746"/>
                    <a:pt x="2348" y="3332"/>
                    <a:pt x="2514" y="3000"/>
                  </a:cubicBezTo>
                  <a:lnTo>
                    <a:pt x="2514" y="3000"/>
                  </a:lnTo>
                  <a:cubicBezTo>
                    <a:pt x="2237" y="3194"/>
                    <a:pt x="1961" y="3332"/>
                    <a:pt x="1657" y="3442"/>
                  </a:cubicBezTo>
                  <a:cubicBezTo>
                    <a:pt x="1602" y="3470"/>
                    <a:pt x="1547" y="3470"/>
                    <a:pt x="1492" y="3470"/>
                  </a:cubicBezTo>
                  <a:cubicBezTo>
                    <a:pt x="1409" y="3470"/>
                    <a:pt x="1381" y="3442"/>
                    <a:pt x="1354" y="3360"/>
                  </a:cubicBezTo>
                  <a:cubicBezTo>
                    <a:pt x="1326" y="3277"/>
                    <a:pt x="1409" y="3194"/>
                    <a:pt x="1492" y="3139"/>
                  </a:cubicBezTo>
                  <a:cubicBezTo>
                    <a:pt x="1768" y="2918"/>
                    <a:pt x="2099" y="2807"/>
                    <a:pt x="2458" y="2780"/>
                  </a:cubicBezTo>
                  <a:cubicBezTo>
                    <a:pt x="2099" y="2641"/>
                    <a:pt x="1795" y="2393"/>
                    <a:pt x="1602" y="2061"/>
                  </a:cubicBezTo>
                  <a:cubicBezTo>
                    <a:pt x="1547" y="1979"/>
                    <a:pt x="1519" y="1896"/>
                    <a:pt x="1519" y="1813"/>
                  </a:cubicBezTo>
                  <a:cubicBezTo>
                    <a:pt x="1519" y="1758"/>
                    <a:pt x="1547" y="1647"/>
                    <a:pt x="1630" y="1619"/>
                  </a:cubicBezTo>
                  <a:cubicBezTo>
                    <a:pt x="1662" y="1603"/>
                    <a:pt x="1697" y="1597"/>
                    <a:pt x="1732" y="1597"/>
                  </a:cubicBezTo>
                  <a:cubicBezTo>
                    <a:pt x="1816" y="1597"/>
                    <a:pt x="1903" y="1636"/>
                    <a:pt x="1961" y="1675"/>
                  </a:cubicBezTo>
                  <a:cubicBezTo>
                    <a:pt x="2458" y="1923"/>
                    <a:pt x="2928" y="2172"/>
                    <a:pt x="3397" y="2393"/>
                  </a:cubicBezTo>
                  <a:cubicBezTo>
                    <a:pt x="3204" y="1923"/>
                    <a:pt x="3066" y="1426"/>
                    <a:pt x="3011" y="957"/>
                  </a:cubicBezTo>
                  <a:cubicBezTo>
                    <a:pt x="3011" y="846"/>
                    <a:pt x="2983" y="791"/>
                    <a:pt x="3011" y="680"/>
                  </a:cubicBezTo>
                  <a:cubicBezTo>
                    <a:pt x="3038" y="570"/>
                    <a:pt x="3121" y="515"/>
                    <a:pt x="3204" y="515"/>
                  </a:cubicBezTo>
                  <a:cubicBezTo>
                    <a:pt x="3287" y="515"/>
                    <a:pt x="3342" y="542"/>
                    <a:pt x="3397" y="598"/>
                  </a:cubicBezTo>
                  <a:cubicBezTo>
                    <a:pt x="3674" y="874"/>
                    <a:pt x="3867" y="1233"/>
                    <a:pt x="4005" y="1564"/>
                  </a:cubicBezTo>
                  <a:cubicBezTo>
                    <a:pt x="3953" y="1305"/>
                    <a:pt x="3658" y="0"/>
                    <a:pt x="3097"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4"/>
            <p:cNvSpPr/>
            <p:nvPr/>
          </p:nvSpPr>
          <p:spPr>
            <a:xfrm>
              <a:off x="5884200" y="2386375"/>
              <a:ext cx="41950" cy="65825"/>
            </a:xfrm>
            <a:custGeom>
              <a:avLst/>
              <a:gdLst/>
              <a:ahLst/>
              <a:cxnLst/>
              <a:rect l="l" t="t" r="r" b="b"/>
              <a:pathLst>
                <a:path w="1678" h="2633" extrusionOk="0">
                  <a:moveTo>
                    <a:pt x="754" y="0"/>
                  </a:moveTo>
                  <a:cubicBezTo>
                    <a:pt x="663" y="0"/>
                    <a:pt x="568" y="12"/>
                    <a:pt x="470" y="36"/>
                  </a:cubicBezTo>
                  <a:cubicBezTo>
                    <a:pt x="470" y="36"/>
                    <a:pt x="83" y="92"/>
                    <a:pt x="56" y="837"/>
                  </a:cubicBezTo>
                  <a:cubicBezTo>
                    <a:pt x="1" y="1611"/>
                    <a:pt x="829" y="2633"/>
                    <a:pt x="829" y="2633"/>
                  </a:cubicBezTo>
                  <a:cubicBezTo>
                    <a:pt x="829" y="2633"/>
                    <a:pt x="415" y="1141"/>
                    <a:pt x="581" y="782"/>
                  </a:cubicBezTo>
                  <a:cubicBezTo>
                    <a:pt x="648" y="625"/>
                    <a:pt x="830" y="545"/>
                    <a:pt x="1024" y="545"/>
                  </a:cubicBezTo>
                  <a:cubicBezTo>
                    <a:pt x="1306" y="545"/>
                    <a:pt x="1614" y="714"/>
                    <a:pt x="1630" y="1058"/>
                  </a:cubicBezTo>
                  <a:cubicBezTo>
                    <a:pt x="1677" y="399"/>
                    <a:pt x="1282" y="0"/>
                    <a:pt x="7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5834500" y="2495975"/>
              <a:ext cx="135350" cy="140800"/>
            </a:xfrm>
            <a:custGeom>
              <a:avLst/>
              <a:gdLst/>
              <a:ahLst/>
              <a:cxnLst/>
              <a:rect l="l" t="t" r="r" b="b"/>
              <a:pathLst>
                <a:path w="5414" h="5632" extrusionOk="0">
                  <a:moveTo>
                    <a:pt x="3253" y="1"/>
                  </a:moveTo>
                  <a:cubicBezTo>
                    <a:pt x="2934" y="1"/>
                    <a:pt x="2605" y="15"/>
                    <a:pt x="2292" y="44"/>
                  </a:cubicBezTo>
                  <a:cubicBezTo>
                    <a:pt x="1270" y="127"/>
                    <a:pt x="387" y="292"/>
                    <a:pt x="387" y="569"/>
                  </a:cubicBezTo>
                  <a:cubicBezTo>
                    <a:pt x="359" y="1149"/>
                    <a:pt x="1409" y="1452"/>
                    <a:pt x="1409" y="1452"/>
                  </a:cubicBezTo>
                  <a:cubicBezTo>
                    <a:pt x="1409" y="1452"/>
                    <a:pt x="166" y="3386"/>
                    <a:pt x="0" y="4767"/>
                  </a:cubicBezTo>
                  <a:cubicBezTo>
                    <a:pt x="21" y="4817"/>
                    <a:pt x="55" y="4839"/>
                    <a:pt x="98" y="4839"/>
                  </a:cubicBezTo>
                  <a:cubicBezTo>
                    <a:pt x="387" y="4839"/>
                    <a:pt x="1077" y="3855"/>
                    <a:pt x="1077" y="3855"/>
                  </a:cubicBezTo>
                  <a:lnTo>
                    <a:pt x="1077" y="3855"/>
                  </a:lnTo>
                  <a:cubicBezTo>
                    <a:pt x="1077" y="3855"/>
                    <a:pt x="1012" y="5339"/>
                    <a:pt x="1249" y="5339"/>
                  </a:cubicBezTo>
                  <a:cubicBezTo>
                    <a:pt x="1279" y="5339"/>
                    <a:pt x="1313" y="5316"/>
                    <a:pt x="1353" y="5264"/>
                  </a:cubicBezTo>
                  <a:cubicBezTo>
                    <a:pt x="1685" y="4767"/>
                    <a:pt x="2044" y="3717"/>
                    <a:pt x="2044" y="3717"/>
                  </a:cubicBezTo>
                  <a:cubicBezTo>
                    <a:pt x="2044" y="3717"/>
                    <a:pt x="2484" y="5353"/>
                    <a:pt x="2744" y="5353"/>
                  </a:cubicBezTo>
                  <a:cubicBezTo>
                    <a:pt x="2782" y="5353"/>
                    <a:pt x="2816" y="5318"/>
                    <a:pt x="2845" y="5236"/>
                  </a:cubicBezTo>
                  <a:cubicBezTo>
                    <a:pt x="3038" y="4573"/>
                    <a:pt x="3121" y="3496"/>
                    <a:pt x="3121" y="3496"/>
                  </a:cubicBezTo>
                  <a:cubicBezTo>
                    <a:pt x="3121" y="3496"/>
                    <a:pt x="3289" y="5631"/>
                    <a:pt x="3602" y="5631"/>
                  </a:cubicBezTo>
                  <a:cubicBezTo>
                    <a:pt x="3625" y="5631"/>
                    <a:pt x="3649" y="5620"/>
                    <a:pt x="3673" y="5595"/>
                  </a:cubicBezTo>
                  <a:cubicBezTo>
                    <a:pt x="4032" y="5264"/>
                    <a:pt x="4005" y="3193"/>
                    <a:pt x="4005" y="3192"/>
                  </a:cubicBezTo>
                  <a:lnTo>
                    <a:pt x="4005" y="3192"/>
                  </a:lnTo>
                  <a:cubicBezTo>
                    <a:pt x="4005" y="3193"/>
                    <a:pt x="4736" y="5363"/>
                    <a:pt x="5078" y="5363"/>
                  </a:cubicBezTo>
                  <a:cubicBezTo>
                    <a:pt x="5124" y="5363"/>
                    <a:pt x="5163" y="5324"/>
                    <a:pt x="5192" y="5236"/>
                  </a:cubicBezTo>
                  <a:cubicBezTo>
                    <a:pt x="5413" y="4463"/>
                    <a:pt x="4005" y="1563"/>
                    <a:pt x="4005" y="1563"/>
                  </a:cubicBezTo>
                  <a:cubicBezTo>
                    <a:pt x="4005" y="1563"/>
                    <a:pt x="5413" y="762"/>
                    <a:pt x="5082" y="292"/>
                  </a:cubicBezTo>
                  <a:cubicBezTo>
                    <a:pt x="4960" y="109"/>
                    <a:pt x="4148" y="1"/>
                    <a:pt x="325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5834500" y="2496375"/>
              <a:ext cx="100825" cy="139700"/>
            </a:xfrm>
            <a:custGeom>
              <a:avLst/>
              <a:gdLst/>
              <a:ahLst/>
              <a:cxnLst/>
              <a:rect l="l" t="t" r="r" b="b"/>
              <a:pathLst>
                <a:path w="4033" h="5588" extrusionOk="0">
                  <a:moveTo>
                    <a:pt x="2292" y="0"/>
                  </a:moveTo>
                  <a:lnTo>
                    <a:pt x="2292" y="0"/>
                  </a:lnTo>
                  <a:cubicBezTo>
                    <a:pt x="1270" y="55"/>
                    <a:pt x="387" y="249"/>
                    <a:pt x="387" y="525"/>
                  </a:cubicBezTo>
                  <a:cubicBezTo>
                    <a:pt x="359" y="1105"/>
                    <a:pt x="1409" y="1409"/>
                    <a:pt x="1409" y="1409"/>
                  </a:cubicBezTo>
                  <a:cubicBezTo>
                    <a:pt x="1409" y="1409"/>
                    <a:pt x="166" y="3342"/>
                    <a:pt x="0" y="4723"/>
                  </a:cubicBezTo>
                  <a:cubicBezTo>
                    <a:pt x="21" y="4772"/>
                    <a:pt x="54" y="4794"/>
                    <a:pt x="96" y="4794"/>
                  </a:cubicBezTo>
                  <a:cubicBezTo>
                    <a:pt x="383" y="4794"/>
                    <a:pt x="1077" y="3784"/>
                    <a:pt x="1077" y="3784"/>
                  </a:cubicBezTo>
                  <a:lnTo>
                    <a:pt x="1077" y="3784"/>
                  </a:lnTo>
                  <a:cubicBezTo>
                    <a:pt x="1077" y="3784"/>
                    <a:pt x="1011" y="5295"/>
                    <a:pt x="1250" y="5295"/>
                  </a:cubicBezTo>
                  <a:cubicBezTo>
                    <a:pt x="1280" y="5295"/>
                    <a:pt x="1314" y="5272"/>
                    <a:pt x="1353" y="5220"/>
                  </a:cubicBezTo>
                  <a:cubicBezTo>
                    <a:pt x="1685" y="4723"/>
                    <a:pt x="2044" y="3646"/>
                    <a:pt x="2044" y="3646"/>
                  </a:cubicBezTo>
                  <a:cubicBezTo>
                    <a:pt x="2044" y="3646"/>
                    <a:pt x="2481" y="5290"/>
                    <a:pt x="2741" y="5290"/>
                  </a:cubicBezTo>
                  <a:cubicBezTo>
                    <a:pt x="2780" y="5290"/>
                    <a:pt x="2816" y="5252"/>
                    <a:pt x="2845" y="5165"/>
                  </a:cubicBezTo>
                  <a:cubicBezTo>
                    <a:pt x="3038" y="4530"/>
                    <a:pt x="3121" y="3453"/>
                    <a:pt x="3121" y="3453"/>
                  </a:cubicBezTo>
                  <a:cubicBezTo>
                    <a:pt x="3121" y="3453"/>
                    <a:pt x="3289" y="5587"/>
                    <a:pt x="3602" y="5587"/>
                  </a:cubicBezTo>
                  <a:cubicBezTo>
                    <a:pt x="3625" y="5587"/>
                    <a:pt x="3649" y="5576"/>
                    <a:pt x="3673" y="5552"/>
                  </a:cubicBezTo>
                  <a:cubicBezTo>
                    <a:pt x="4032" y="5248"/>
                    <a:pt x="3894" y="3204"/>
                    <a:pt x="3894" y="3204"/>
                  </a:cubicBezTo>
                  <a:lnTo>
                    <a:pt x="3894" y="3204"/>
                  </a:lnTo>
                  <a:cubicBezTo>
                    <a:pt x="3894" y="3204"/>
                    <a:pt x="3701" y="3977"/>
                    <a:pt x="3480" y="3977"/>
                  </a:cubicBezTo>
                  <a:cubicBezTo>
                    <a:pt x="3287" y="3977"/>
                    <a:pt x="3038" y="2237"/>
                    <a:pt x="3038" y="2237"/>
                  </a:cubicBezTo>
                  <a:cubicBezTo>
                    <a:pt x="3038" y="2237"/>
                    <a:pt x="2845" y="3756"/>
                    <a:pt x="2624" y="3839"/>
                  </a:cubicBezTo>
                  <a:cubicBezTo>
                    <a:pt x="2621" y="3840"/>
                    <a:pt x="2618" y="3840"/>
                    <a:pt x="2615" y="3840"/>
                  </a:cubicBezTo>
                  <a:cubicBezTo>
                    <a:pt x="2426" y="3840"/>
                    <a:pt x="2292" y="2072"/>
                    <a:pt x="2292" y="2072"/>
                  </a:cubicBezTo>
                  <a:cubicBezTo>
                    <a:pt x="2292" y="2072"/>
                    <a:pt x="1582" y="3151"/>
                    <a:pt x="1368" y="3151"/>
                  </a:cubicBezTo>
                  <a:cubicBezTo>
                    <a:pt x="1363" y="3151"/>
                    <a:pt x="1358" y="3150"/>
                    <a:pt x="1353" y="3149"/>
                  </a:cubicBezTo>
                  <a:cubicBezTo>
                    <a:pt x="1132" y="3038"/>
                    <a:pt x="2430" y="1077"/>
                    <a:pt x="2431" y="1077"/>
                  </a:cubicBezTo>
                  <a:lnTo>
                    <a:pt x="2431" y="1077"/>
                  </a:lnTo>
                  <a:cubicBezTo>
                    <a:pt x="2430" y="1077"/>
                    <a:pt x="2419" y="1078"/>
                    <a:pt x="2399" y="1078"/>
                  </a:cubicBezTo>
                  <a:cubicBezTo>
                    <a:pt x="2250" y="1078"/>
                    <a:pt x="1604" y="1056"/>
                    <a:pt x="1409" y="691"/>
                  </a:cubicBezTo>
                  <a:cubicBezTo>
                    <a:pt x="1353" y="470"/>
                    <a:pt x="1795" y="249"/>
                    <a:pt x="2292"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4"/>
            <p:cNvSpPr/>
            <p:nvPr/>
          </p:nvSpPr>
          <p:spPr>
            <a:xfrm>
              <a:off x="5743350" y="1699550"/>
              <a:ext cx="303825" cy="303825"/>
            </a:xfrm>
            <a:custGeom>
              <a:avLst/>
              <a:gdLst/>
              <a:ahLst/>
              <a:cxnLst/>
              <a:rect l="l" t="t" r="r" b="b"/>
              <a:pathLst>
                <a:path w="12153" h="12153" extrusionOk="0">
                  <a:moveTo>
                    <a:pt x="6077" y="1"/>
                  </a:moveTo>
                  <a:cubicBezTo>
                    <a:pt x="2707" y="1"/>
                    <a:pt x="0" y="2707"/>
                    <a:pt x="0" y="6077"/>
                  </a:cubicBezTo>
                  <a:cubicBezTo>
                    <a:pt x="0" y="9446"/>
                    <a:pt x="2707" y="12153"/>
                    <a:pt x="6077" y="12153"/>
                  </a:cubicBezTo>
                  <a:cubicBezTo>
                    <a:pt x="9418" y="12153"/>
                    <a:pt x="12153" y="9446"/>
                    <a:pt x="12153" y="6077"/>
                  </a:cubicBezTo>
                  <a:cubicBezTo>
                    <a:pt x="12153" y="2707"/>
                    <a:pt x="9418" y="1"/>
                    <a:pt x="607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5927000" y="1855600"/>
              <a:ext cx="101550" cy="120175"/>
            </a:xfrm>
            <a:custGeom>
              <a:avLst/>
              <a:gdLst/>
              <a:ahLst/>
              <a:cxnLst/>
              <a:rect l="l" t="t" r="r" b="b"/>
              <a:pathLst>
                <a:path w="4062" h="4807" extrusionOk="0">
                  <a:moveTo>
                    <a:pt x="2321" y="0"/>
                  </a:moveTo>
                  <a:lnTo>
                    <a:pt x="2321" y="277"/>
                  </a:lnTo>
                  <a:lnTo>
                    <a:pt x="2266" y="387"/>
                  </a:lnTo>
                  <a:lnTo>
                    <a:pt x="2238" y="636"/>
                  </a:lnTo>
                  <a:lnTo>
                    <a:pt x="2155" y="857"/>
                  </a:lnTo>
                  <a:cubicBezTo>
                    <a:pt x="2155" y="912"/>
                    <a:pt x="2128" y="967"/>
                    <a:pt x="2128" y="967"/>
                  </a:cubicBezTo>
                  <a:lnTo>
                    <a:pt x="2100" y="1078"/>
                  </a:lnTo>
                  <a:cubicBezTo>
                    <a:pt x="1990" y="1381"/>
                    <a:pt x="1851" y="1658"/>
                    <a:pt x="1658" y="1934"/>
                  </a:cubicBezTo>
                  <a:lnTo>
                    <a:pt x="1575" y="2044"/>
                  </a:lnTo>
                  <a:lnTo>
                    <a:pt x="2791" y="2901"/>
                  </a:lnTo>
                  <a:lnTo>
                    <a:pt x="2665" y="3051"/>
                  </a:lnTo>
                  <a:lnTo>
                    <a:pt x="2665" y="3051"/>
                  </a:lnTo>
                  <a:lnTo>
                    <a:pt x="2652" y="3039"/>
                  </a:lnTo>
                  <a:cubicBezTo>
                    <a:pt x="2570" y="3121"/>
                    <a:pt x="2514" y="3204"/>
                    <a:pt x="2404" y="3287"/>
                  </a:cubicBezTo>
                  <a:lnTo>
                    <a:pt x="2293" y="3425"/>
                  </a:lnTo>
                  <a:lnTo>
                    <a:pt x="2155" y="3536"/>
                  </a:lnTo>
                  <a:cubicBezTo>
                    <a:pt x="2072" y="3591"/>
                    <a:pt x="1990" y="3701"/>
                    <a:pt x="1934" y="3757"/>
                  </a:cubicBezTo>
                  <a:lnTo>
                    <a:pt x="1943" y="3769"/>
                  </a:lnTo>
                  <a:lnTo>
                    <a:pt x="1943" y="3769"/>
                  </a:lnTo>
                  <a:cubicBezTo>
                    <a:pt x="1732" y="3903"/>
                    <a:pt x="1571" y="4036"/>
                    <a:pt x="1410" y="4143"/>
                  </a:cubicBezTo>
                  <a:cubicBezTo>
                    <a:pt x="1299" y="4226"/>
                    <a:pt x="1189" y="4281"/>
                    <a:pt x="1133" y="4309"/>
                  </a:cubicBezTo>
                  <a:lnTo>
                    <a:pt x="968" y="4420"/>
                  </a:lnTo>
                  <a:lnTo>
                    <a:pt x="482" y="3328"/>
                  </a:lnTo>
                  <a:lnTo>
                    <a:pt x="482" y="3328"/>
                  </a:lnTo>
                  <a:cubicBezTo>
                    <a:pt x="879" y="3133"/>
                    <a:pt x="1236" y="2881"/>
                    <a:pt x="1521" y="2556"/>
                  </a:cubicBezTo>
                  <a:lnTo>
                    <a:pt x="1521" y="2556"/>
                  </a:lnTo>
                  <a:lnTo>
                    <a:pt x="2072" y="3039"/>
                  </a:lnTo>
                  <a:lnTo>
                    <a:pt x="2017" y="3066"/>
                  </a:lnTo>
                  <a:lnTo>
                    <a:pt x="1934" y="3177"/>
                  </a:lnTo>
                  <a:cubicBezTo>
                    <a:pt x="1824" y="3260"/>
                    <a:pt x="1769" y="3342"/>
                    <a:pt x="1686" y="3425"/>
                  </a:cubicBezTo>
                  <a:lnTo>
                    <a:pt x="1697" y="3437"/>
                  </a:lnTo>
                  <a:lnTo>
                    <a:pt x="1697" y="3437"/>
                  </a:lnTo>
                  <a:lnTo>
                    <a:pt x="1437" y="3619"/>
                  </a:lnTo>
                  <a:cubicBezTo>
                    <a:pt x="1410" y="3674"/>
                    <a:pt x="1382" y="3701"/>
                    <a:pt x="1299" y="3701"/>
                  </a:cubicBezTo>
                  <a:lnTo>
                    <a:pt x="1271" y="3729"/>
                  </a:lnTo>
                  <a:lnTo>
                    <a:pt x="1161" y="3536"/>
                  </a:lnTo>
                  <a:lnTo>
                    <a:pt x="1244" y="3481"/>
                  </a:lnTo>
                  <a:cubicBezTo>
                    <a:pt x="1299" y="3453"/>
                    <a:pt x="1382" y="3398"/>
                    <a:pt x="1437" y="3342"/>
                  </a:cubicBezTo>
                  <a:cubicBezTo>
                    <a:pt x="1520" y="3315"/>
                    <a:pt x="1575" y="3260"/>
                    <a:pt x="1631" y="3204"/>
                  </a:cubicBezTo>
                  <a:lnTo>
                    <a:pt x="1796" y="3039"/>
                  </a:lnTo>
                  <a:lnTo>
                    <a:pt x="1492" y="2790"/>
                  </a:lnTo>
                  <a:lnTo>
                    <a:pt x="1299" y="2983"/>
                  </a:lnTo>
                  <a:cubicBezTo>
                    <a:pt x="1271" y="3011"/>
                    <a:pt x="1216" y="3039"/>
                    <a:pt x="1133" y="3121"/>
                  </a:cubicBezTo>
                  <a:cubicBezTo>
                    <a:pt x="1078" y="3149"/>
                    <a:pt x="995" y="3232"/>
                    <a:pt x="968" y="3260"/>
                  </a:cubicBezTo>
                  <a:lnTo>
                    <a:pt x="747" y="3370"/>
                  </a:lnTo>
                  <a:lnTo>
                    <a:pt x="664" y="3425"/>
                  </a:lnTo>
                  <a:lnTo>
                    <a:pt x="1078" y="4116"/>
                  </a:lnTo>
                  <a:lnTo>
                    <a:pt x="1354" y="3950"/>
                  </a:lnTo>
                  <a:cubicBezTo>
                    <a:pt x="1382" y="3922"/>
                    <a:pt x="1437" y="3867"/>
                    <a:pt x="1520" y="3840"/>
                  </a:cubicBezTo>
                  <a:lnTo>
                    <a:pt x="1509" y="3828"/>
                  </a:lnTo>
                  <a:lnTo>
                    <a:pt x="1509" y="3828"/>
                  </a:lnTo>
                  <a:lnTo>
                    <a:pt x="1769" y="3646"/>
                  </a:lnTo>
                  <a:cubicBezTo>
                    <a:pt x="1851" y="3563"/>
                    <a:pt x="1934" y="3453"/>
                    <a:pt x="2045" y="3398"/>
                  </a:cubicBezTo>
                  <a:lnTo>
                    <a:pt x="2183" y="3260"/>
                  </a:lnTo>
                  <a:lnTo>
                    <a:pt x="2266" y="3121"/>
                  </a:lnTo>
                  <a:lnTo>
                    <a:pt x="2376" y="3011"/>
                  </a:lnTo>
                  <a:lnTo>
                    <a:pt x="1410" y="2155"/>
                  </a:lnTo>
                  <a:lnTo>
                    <a:pt x="1299" y="2238"/>
                  </a:lnTo>
                  <a:cubicBezTo>
                    <a:pt x="968" y="2624"/>
                    <a:pt x="581" y="2901"/>
                    <a:pt x="139" y="3121"/>
                  </a:cubicBezTo>
                  <a:lnTo>
                    <a:pt x="1" y="3177"/>
                  </a:lnTo>
                  <a:lnTo>
                    <a:pt x="719" y="4806"/>
                  </a:lnTo>
                  <a:lnTo>
                    <a:pt x="1161" y="4585"/>
                  </a:lnTo>
                  <a:cubicBezTo>
                    <a:pt x="1271" y="4530"/>
                    <a:pt x="1382" y="4447"/>
                    <a:pt x="1492" y="4420"/>
                  </a:cubicBezTo>
                  <a:cubicBezTo>
                    <a:pt x="1686" y="4281"/>
                    <a:pt x="1907" y="4143"/>
                    <a:pt x="2072" y="4005"/>
                  </a:cubicBezTo>
                  <a:cubicBezTo>
                    <a:pt x="2183" y="3950"/>
                    <a:pt x="2238" y="3840"/>
                    <a:pt x="2349" y="3757"/>
                  </a:cubicBezTo>
                  <a:lnTo>
                    <a:pt x="2487" y="3674"/>
                  </a:lnTo>
                  <a:lnTo>
                    <a:pt x="2625" y="3536"/>
                  </a:lnTo>
                  <a:cubicBezTo>
                    <a:pt x="2680" y="3453"/>
                    <a:pt x="2791" y="3342"/>
                    <a:pt x="2873" y="3260"/>
                  </a:cubicBezTo>
                  <a:lnTo>
                    <a:pt x="3177" y="2873"/>
                  </a:lnTo>
                  <a:lnTo>
                    <a:pt x="1951" y="1979"/>
                  </a:lnTo>
                  <a:lnTo>
                    <a:pt x="1951" y="1979"/>
                  </a:lnTo>
                  <a:cubicBezTo>
                    <a:pt x="2136" y="1727"/>
                    <a:pt x="2278" y="1452"/>
                    <a:pt x="2376" y="1133"/>
                  </a:cubicBezTo>
                  <a:lnTo>
                    <a:pt x="2404" y="1050"/>
                  </a:lnTo>
                  <a:cubicBezTo>
                    <a:pt x="2459" y="967"/>
                    <a:pt x="2459" y="940"/>
                    <a:pt x="2459" y="912"/>
                  </a:cubicBezTo>
                  <a:lnTo>
                    <a:pt x="2514" y="663"/>
                  </a:lnTo>
                  <a:lnTo>
                    <a:pt x="2542" y="415"/>
                  </a:lnTo>
                  <a:lnTo>
                    <a:pt x="2593" y="287"/>
                  </a:lnTo>
                  <a:lnTo>
                    <a:pt x="2593" y="287"/>
                  </a:lnTo>
                  <a:lnTo>
                    <a:pt x="3778" y="376"/>
                  </a:lnTo>
                  <a:lnTo>
                    <a:pt x="3778" y="376"/>
                  </a:lnTo>
                  <a:cubicBezTo>
                    <a:pt x="3736" y="973"/>
                    <a:pt x="3572" y="1566"/>
                    <a:pt x="3303" y="2102"/>
                  </a:cubicBezTo>
                  <a:lnTo>
                    <a:pt x="3303" y="2102"/>
                  </a:lnTo>
                  <a:lnTo>
                    <a:pt x="2680" y="1768"/>
                  </a:lnTo>
                  <a:lnTo>
                    <a:pt x="2763" y="1602"/>
                  </a:lnTo>
                  <a:lnTo>
                    <a:pt x="2873" y="1271"/>
                  </a:lnTo>
                  <a:cubicBezTo>
                    <a:pt x="2873" y="1243"/>
                    <a:pt x="2901" y="1188"/>
                    <a:pt x="2929" y="1105"/>
                  </a:cubicBezTo>
                  <a:lnTo>
                    <a:pt x="2956" y="967"/>
                  </a:lnTo>
                  <a:lnTo>
                    <a:pt x="3010" y="834"/>
                  </a:lnTo>
                  <a:lnTo>
                    <a:pt x="3010" y="834"/>
                  </a:lnTo>
                  <a:lnTo>
                    <a:pt x="3213" y="881"/>
                  </a:lnTo>
                  <a:lnTo>
                    <a:pt x="3213" y="881"/>
                  </a:lnTo>
                  <a:cubicBezTo>
                    <a:pt x="3203" y="917"/>
                    <a:pt x="3190" y="956"/>
                    <a:pt x="3177" y="995"/>
                  </a:cubicBezTo>
                  <a:lnTo>
                    <a:pt x="3094" y="1243"/>
                  </a:lnTo>
                  <a:cubicBezTo>
                    <a:pt x="3067" y="1409"/>
                    <a:pt x="3012" y="1547"/>
                    <a:pt x="2929" y="1740"/>
                  </a:cubicBezTo>
                  <a:lnTo>
                    <a:pt x="3205" y="1823"/>
                  </a:lnTo>
                  <a:cubicBezTo>
                    <a:pt x="3288" y="1658"/>
                    <a:pt x="3343" y="1520"/>
                    <a:pt x="3371" y="1354"/>
                  </a:cubicBezTo>
                  <a:lnTo>
                    <a:pt x="3453" y="1105"/>
                  </a:lnTo>
                  <a:cubicBezTo>
                    <a:pt x="3481" y="1050"/>
                    <a:pt x="3481" y="940"/>
                    <a:pt x="3509" y="829"/>
                  </a:cubicBezTo>
                  <a:lnTo>
                    <a:pt x="3509" y="691"/>
                  </a:lnTo>
                  <a:lnTo>
                    <a:pt x="2763" y="553"/>
                  </a:lnTo>
                  <a:lnTo>
                    <a:pt x="2735" y="774"/>
                  </a:lnTo>
                  <a:lnTo>
                    <a:pt x="2680" y="829"/>
                  </a:lnTo>
                  <a:lnTo>
                    <a:pt x="2652" y="967"/>
                  </a:lnTo>
                  <a:lnTo>
                    <a:pt x="2625" y="1105"/>
                  </a:lnTo>
                  <a:cubicBezTo>
                    <a:pt x="2625" y="1133"/>
                    <a:pt x="2570" y="1188"/>
                    <a:pt x="2570" y="1243"/>
                  </a:cubicBezTo>
                  <a:cubicBezTo>
                    <a:pt x="2542" y="1354"/>
                    <a:pt x="2514" y="1464"/>
                    <a:pt x="2487" y="1520"/>
                  </a:cubicBezTo>
                  <a:lnTo>
                    <a:pt x="2349" y="1796"/>
                  </a:lnTo>
                  <a:lnTo>
                    <a:pt x="2266" y="1934"/>
                  </a:lnTo>
                  <a:lnTo>
                    <a:pt x="3398" y="2514"/>
                  </a:lnTo>
                  <a:lnTo>
                    <a:pt x="3481" y="2376"/>
                  </a:lnTo>
                  <a:cubicBezTo>
                    <a:pt x="3840" y="1740"/>
                    <a:pt x="4033" y="995"/>
                    <a:pt x="4061" y="277"/>
                  </a:cubicBezTo>
                  <a:lnTo>
                    <a:pt x="4061" y="139"/>
                  </a:lnTo>
                  <a:lnTo>
                    <a:pt x="23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4"/>
            <p:cNvSpPr/>
            <p:nvPr/>
          </p:nvSpPr>
          <p:spPr>
            <a:xfrm>
              <a:off x="5793050" y="1908775"/>
              <a:ext cx="138125" cy="75975"/>
            </a:xfrm>
            <a:custGeom>
              <a:avLst/>
              <a:gdLst/>
              <a:ahLst/>
              <a:cxnLst/>
              <a:rect l="l" t="t" r="r" b="b"/>
              <a:pathLst>
                <a:path w="5525" h="3039" extrusionOk="0">
                  <a:moveTo>
                    <a:pt x="1327" y="0"/>
                  </a:moveTo>
                  <a:lnTo>
                    <a:pt x="1" y="1160"/>
                  </a:lnTo>
                  <a:lnTo>
                    <a:pt x="111" y="1271"/>
                  </a:lnTo>
                  <a:cubicBezTo>
                    <a:pt x="719" y="1989"/>
                    <a:pt x="1603" y="2514"/>
                    <a:pt x="2487" y="2790"/>
                  </a:cubicBezTo>
                  <a:lnTo>
                    <a:pt x="2625" y="2817"/>
                  </a:lnTo>
                  <a:lnTo>
                    <a:pt x="3067" y="1409"/>
                  </a:lnTo>
                  <a:lnTo>
                    <a:pt x="3177" y="1436"/>
                  </a:lnTo>
                  <a:cubicBezTo>
                    <a:pt x="3205" y="1436"/>
                    <a:pt x="3260" y="1464"/>
                    <a:pt x="3315" y="1464"/>
                  </a:cubicBezTo>
                  <a:lnTo>
                    <a:pt x="3453" y="1519"/>
                  </a:lnTo>
                  <a:cubicBezTo>
                    <a:pt x="3508" y="1519"/>
                    <a:pt x="3619" y="1547"/>
                    <a:pt x="3702" y="1547"/>
                  </a:cubicBezTo>
                  <a:lnTo>
                    <a:pt x="4448" y="1547"/>
                  </a:lnTo>
                  <a:cubicBezTo>
                    <a:pt x="4559" y="1525"/>
                    <a:pt x="4724" y="1520"/>
                    <a:pt x="4871" y="1476"/>
                  </a:cubicBezTo>
                  <a:lnTo>
                    <a:pt x="4871" y="1476"/>
                  </a:lnTo>
                  <a:lnTo>
                    <a:pt x="5153" y="2627"/>
                  </a:lnTo>
                  <a:lnTo>
                    <a:pt x="5153" y="2627"/>
                  </a:lnTo>
                  <a:cubicBezTo>
                    <a:pt x="4780" y="2712"/>
                    <a:pt x="4412" y="2734"/>
                    <a:pt x="4089" y="2734"/>
                  </a:cubicBezTo>
                  <a:cubicBezTo>
                    <a:pt x="3854" y="2734"/>
                    <a:pt x="3599" y="2714"/>
                    <a:pt x="3341" y="2692"/>
                  </a:cubicBezTo>
                  <a:lnTo>
                    <a:pt x="3341" y="2692"/>
                  </a:lnTo>
                  <a:lnTo>
                    <a:pt x="3460" y="1978"/>
                  </a:lnTo>
                  <a:lnTo>
                    <a:pt x="3460" y="1978"/>
                  </a:lnTo>
                  <a:cubicBezTo>
                    <a:pt x="3644" y="1999"/>
                    <a:pt x="3807" y="2016"/>
                    <a:pt x="4006" y="2016"/>
                  </a:cubicBezTo>
                  <a:cubicBezTo>
                    <a:pt x="4176" y="2016"/>
                    <a:pt x="4330" y="2016"/>
                    <a:pt x="4467" y="2004"/>
                  </a:cubicBezTo>
                  <a:lnTo>
                    <a:pt x="4467" y="2004"/>
                  </a:lnTo>
                  <a:lnTo>
                    <a:pt x="4509" y="2265"/>
                  </a:lnTo>
                  <a:lnTo>
                    <a:pt x="3647" y="2265"/>
                  </a:lnTo>
                  <a:lnTo>
                    <a:pt x="3647" y="2541"/>
                  </a:lnTo>
                  <a:lnTo>
                    <a:pt x="4558" y="2541"/>
                  </a:lnTo>
                  <a:lnTo>
                    <a:pt x="4696" y="2514"/>
                  </a:lnTo>
                  <a:lnTo>
                    <a:pt x="4834" y="2486"/>
                  </a:lnTo>
                  <a:lnTo>
                    <a:pt x="4724" y="1713"/>
                  </a:lnTo>
                  <a:lnTo>
                    <a:pt x="4586" y="1713"/>
                  </a:lnTo>
                  <a:cubicBezTo>
                    <a:pt x="4420" y="1740"/>
                    <a:pt x="4227" y="1740"/>
                    <a:pt x="4033" y="1740"/>
                  </a:cubicBezTo>
                  <a:cubicBezTo>
                    <a:pt x="3840" y="1740"/>
                    <a:pt x="3619" y="1740"/>
                    <a:pt x="3426" y="1685"/>
                  </a:cubicBezTo>
                  <a:lnTo>
                    <a:pt x="3288" y="1657"/>
                  </a:lnTo>
                  <a:lnTo>
                    <a:pt x="3067" y="2928"/>
                  </a:lnTo>
                  <a:lnTo>
                    <a:pt x="3205" y="2955"/>
                  </a:lnTo>
                  <a:cubicBezTo>
                    <a:pt x="3508" y="2983"/>
                    <a:pt x="3812" y="3038"/>
                    <a:pt x="4116" y="3038"/>
                  </a:cubicBezTo>
                  <a:cubicBezTo>
                    <a:pt x="4558" y="3038"/>
                    <a:pt x="4972" y="2955"/>
                    <a:pt x="5387" y="2845"/>
                  </a:cubicBezTo>
                  <a:lnTo>
                    <a:pt x="5525" y="2817"/>
                  </a:lnTo>
                  <a:lnTo>
                    <a:pt x="5110" y="1105"/>
                  </a:lnTo>
                  <a:lnTo>
                    <a:pt x="4972" y="1133"/>
                  </a:lnTo>
                  <a:cubicBezTo>
                    <a:pt x="4834" y="1160"/>
                    <a:pt x="4669" y="1188"/>
                    <a:pt x="4503" y="1243"/>
                  </a:cubicBezTo>
                  <a:lnTo>
                    <a:pt x="3812" y="1243"/>
                  </a:lnTo>
                  <a:cubicBezTo>
                    <a:pt x="3729" y="1243"/>
                    <a:pt x="3674" y="1188"/>
                    <a:pt x="3564" y="1188"/>
                  </a:cubicBezTo>
                  <a:lnTo>
                    <a:pt x="3426" y="1160"/>
                  </a:lnTo>
                  <a:cubicBezTo>
                    <a:pt x="3398" y="1160"/>
                    <a:pt x="3343" y="1160"/>
                    <a:pt x="3315" y="1133"/>
                  </a:cubicBezTo>
                  <a:lnTo>
                    <a:pt x="3067" y="1050"/>
                  </a:lnTo>
                  <a:lnTo>
                    <a:pt x="2928" y="1022"/>
                  </a:lnTo>
                  <a:lnTo>
                    <a:pt x="2497" y="2443"/>
                  </a:lnTo>
                  <a:lnTo>
                    <a:pt x="2497" y="2443"/>
                  </a:lnTo>
                  <a:cubicBezTo>
                    <a:pt x="1740" y="2178"/>
                    <a:pt x="1034" y="1738"/>
                    <a:pt x="494" y="1144"/>
                  </a:cubicBezTo>
                  <a:lnTo>
                    <a:pt x="494" y="1144"/>
                  </a:lnTo>
                  <a:lnTo>
                    <a:pt x="1375" y="330"/>
                  </a:lnTo>
                  <a:lnTo>
                    <a:pt x="1375" y="330"/>
                  </a:lnTo>
                  <a:cubicBezTo>
                    <a:pt x="1678" y="637"/>
                    <a:pt x="2033" y="918"/>
                    <a:pt x="2426" y="1099"/>
                  </a:cubicBezTo>
                  <a:lnTo>
                    <a:pt x="2426" y="1099"/>
                  </a:lnTo>
                  <a:lnTo>
                    <a:pt x="2130" y="1752"/>
                  </a:lnTo>
                  <a:lnTo>
                    <a:pt x="2130" y="1752"/>
                  </a:lnTo>
                  <a:cubicBezTo>
                    <a:pt x="1816" y="1603"/>
                    <a:pt x="1519" y="1397"/>
                    <a:pt x="1238" y="1185"/>
                  </a:cubicBezTo>
                  <a:lnTo>
                    <a:pt x="1238" y="1185"/>
                  </a:lnTo>
                  <a:lnTo>
                    <a:pt x="1332" y="1084"/>
                  </a:lnTo>
                  <a:lnTo>
                    <a:pt x="1332" y="1084"/>
                  </a:lnTo>
                  <a:cubicBezTo>
                    <a:pt x="1523" y="1230"/>
                    <a:pt x="1737" y="1366"/>
                    <a:pt x="1934" y="1519"/>
                  </a:cubicBezTo>
                  <a:lnTo>
                    <a:pt x="2100" y="1271"/>
                  </a:lnTo>
                  <a:cubicBezTo>
                    <a:pt x="1824" y="1133"/>
                    <a:pt x="1603" y="967"/>
                    <a:pt x="1382" y="746"/>
                  </a:cubicBezTo>
                  <a:lnTo>
                    <a:pt x="1271" y="635"/>
                  </a:lnTo>
                  <a:lnTo>
                    <a:pt x="774" y="1215"/>
                  </a:lnTo>
                  <a:lnTo>
                    <a:pt x="857" y="1326"/>
                  </a:lnTo>
                  <a:cubicBezTo>
                    <a:pt x="1216" y="1657"/>
                    <a:pt x="1630" y="1906"/>
                    <a:pt x="2072" y="2127"/>
                  </a:cubicBezTo>
                  <a:lnTo>
                    <a:pt x="2210" y="2210"/>
                  </a:lnTo>
                  <a:lnTo>
                    <a:pt x="2735" y="1022"/>
                  </a:lnTo>
                  <a:lnTo>
                    <a:pt x="2597" y="967"/>
                  </a:lnTo>
                  <a:cubicBezTo>
                    <a:pt x="2155" y="746"/>
                    <a:pt x="1741" y="470"/>
                    <a:pt x="1409" y="83"/>
                  </a:cubicBezTo>
                  <a:lnTo>
                    <a:pt x="13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4"/>
            <p:cNvSpPr/>
            <p:nvPr/>
          </p:nvSpPr>
          <p:spPr>
            <a:xfrm>
              <a:off x="5761975" y="1781025"/>
              <a:ext cx="59425" cy="143650"/>
            </a:xfrm>
            <a:custGeom>
              <a:avLst/>
              <a:gdLst/>
              <a:ahLst/>
              <a:cxnLst/>
              <a:rect l="l" t="t" r="r" b="b"/>
              <a:pathLst>
                <a:path w="2377" h="5746" extrusionOk="0">
                  <a:moveTo>
                    <a:pt x="747" y="1"/>
                  </a:moveTo>
                  <a:lnTo>
                    <a:pt x="691" y="139"/>
                  </a:lnTo>
                  <a:cubicBezTo>
                    <a:pt x="664" y="166"/>
                    <a:pt x="609" y="222"/>
                    <a:pt x="581" y="304"/>
                  </a:cubicBezTo>
                  <a:lnTo>
                    <a:pt x="526" y="470"/>
                  </a:lnTo>
                  <a:cubicBezTo>
                    <a:pt x="470" y="581"/>
                    <a:pt x="415" y="691"/>
                    <a:pt x="388" y="774"/>
                  </a:cubicBezTo>
                  <a:cubicBezTo>
                    <a:pt x="305" y="995"/>
                    <a:pt x="194" y="1243"/>
                    <a:pt x="167" y="1464"/>
                  </a:cubicBezTo>
                  <a:cubicBezTo>
                    <a:pt x="29" y="1934"/>
                    <a:pt x="1" y="2403"/>
                    <a:pt x="1" y="2901"/>
                  </a:cubicBezTo>
                  <a:lnTo>
                    <a:pt x="1" y="3039"/>
                  </a:lnTo>
                  <a:lnTo>
                    <a:pt x="1493" y="3039"/>
                  </a:lnTo>
                  <a:cubicBezTo>
                    <a:pt x="1495" y="3158"/>
                    <a:pt x="1500" y="3278"/>
                    <a:pt x="1520" y="3398"/>
                  </a:cubicBezTo>
                  <a:lnTo>
                    <a:pt x="1548" y="3536"/>
                  </a:lnTo>
                  <a:lnTo>
                    <a:pt x="1548" y="3619"/>
                  </a:lnTo>
                  <a:lnTo>
                    <a:pt x="1603" y="3674"/>
                  </a:lnTo>
                  <a:lnTo>
                    <a:pt x="1658" y="3923"/>
                  </a:lnTo>
                  <a:cubicBezTo>
                    <a:pt x="1754" y="4187"/>
                    <a:pt x="1872" y="4494"/>
                    <a:pt x="2010" y="4751"/>
                  </a:cubicBezTo>
                  <a:lnTo>
                    <a:pt x="2010" y="4751"/>
                  </a:lnTo>
                  <a:lnTo>
                    <a:pt x="925" y="5411"/>
                  </a:lnTo>
                  <a:lnTo>
                    <a:pt x="925" y="5411"/>
                  </a:lnTo>
                  <a:cubicBezTo>
                    <a:pt x="607" y="4881"/>
                    <a:pt x="412" y="4328"/>
                    <a:pt x="302" y="3736"/>
                  </a:cubicBezTo>
                  <a:lnTo>
                    <a:pt x="302" y="3736"/>
                  </a:lnTo>
                  <a:lnTo>
                    <a:pt x="1051" y="3619"/>
                  </a:lnTo>
                  <a:lnTo>
                    <a:pt x="1051" y="3674"/>
                  </a:lnTo>
                  <a:lnTo>
                    <a:pt x="1078" y="3757"/>
                  </a:lnTo>
                  <a:lnTo>
                    <a:pt x="1133" y="4061"/>
                  </a:lnTo>
                  <a:lnTo>
                    <a:pt x="1244" y="4364"/>
                  </a:lnTo>
                  <a:cubicBezTo>
                    <a:pt x="1244" y="4420"/>
                    <a:pt x="1271" y="4475"/>
                    <a:pt x="1327" y="4558"/>
                  </a:cubicBezTo>
                  <a:lnTo>
                    <a:pt x="1116" y="4655"/>
                  </a:lnTo>
                  <a:lnTo>
                    <a:pt x="1116" y="4655"/>
                  </a:lnTo>
                  <a:cubicBezTo>
                    <a:pt x="1102" y="4624"/>
                    <a:pt x="1090" y="4597"/>
                    <a:pt x="1078" y="4585"/>
                  </a:cubicBezTo>
                  <a:lnTo>
                    <a:pt x="968" y="4337"/>
                  </a:lnTo>
                  <a:cubicBezTo>
                    <a:pt x="912" y="4199"/>
                    <a:pt x="857" y="4033"/>
                    <a:pt x="830" y="3867"/>
                  </a:cubicBezTo>
                  <a:lnTo>
                    <a:pt x="553" y="3923"/>
                  </a:lnTo>
                  <a:cubicBezTo>
                    <a:pt x="581" y="4088"/>
                    <a:pt x="636" y="4282"/>
                    <a:pt x="691" y="4447"/>
                  </a:cubicBezTo>
                  <a:lnTo>
                    <a:pt x="702" y="4441"/>
                  </a:lnTo>
                  <a:lnTo>
                    <a:pt x="702" y="4441"/>
                  </a:lnTo>
                  <a:lnTo>
                    <a:pt x="802" y="4641"/>
                  </a:lnTo>
                  <a:cubicBezTo>
                    <a:pt x="830" y="4751"/>
                    <a:pt x="857" y="4834"/>
                    <a:pt x="912" y="4889"/>
                  </a:cubicBezTo>
                  <a:lnTo>
                    <a:pt x="968" y="5027"/>
                  </a:lnTo>
                  <a:lnTo>
                    <a:pt x="1686" y="4696"/>
                  </a:lnTo>
                  <a:lnTo>
                    <a:pt x="1548" y="4420"/>
                  </a:lnTo>
                  <a:cubicBezTo>
                    <a:pt x="1548" y="4364"/>
                    <a:pt x="1520" y="4337"/>
                    <a:pt x="1520" y="4282"/>
                  </a:cubicBezTo>
                  <a:cubicBezTo>
                    <a:pt x="1492" y="4171"/>
                    <a:pt x="1465" y="4061"/>
                    <a:pt x="1410" y="4005"/>
                  </a:cubicBezTo>
                  <a:lnTo>
                    <a:pt x="1354" y="3674"/>
                  </a:lnTo>
                  <a:lnTo>
                    <a:pt x="1354" y="3619"/>
                  </a:lnTo>
                  <a:lnTo>
                    <a:pt x="1354" y="3536"/>
                  </a:lnTo>
                  <a:lnTo>
                    <a:pt x="1327" y="3398"/>
                  </a:lnTo>
                  <a:lnTo>
                    <a:pt x="1271" y="3260"/>
                  </a:lnTo>
                  <a:lnTo>
                    <a:pt x="1" y="3453"/>
                  </a:lnTo>
                  <a:lnTo>
                    <a:pt x="29" y="3591"/>
                  </a:lnTo>
                  <a:cubicBezTo>
                    <a:pt x="139" y="4309"/>
                    <a:pt x="415" y="5000"/>
                    <a:pt x="802" y="5663"/>
                  </a:cubicBezTo>
                  <a:lnTo>
                    <a:pt x="857" y="5745"/>
                  </a:lnTo>
                  <a:lnTo>
                    <a:pt x="2376" y="4834"/>
                  </a:lnTo>
                  <a:lnTo>
                    <a:pt x="2321" y="4723"/>
                  </a:lnTo>
                  <a:cubicBezTo>
                    <a:pt x="2155" y="4447"/>
                    <a:pt x="2017" y="4171"/>
                    <a:pt x="1934" y="3867"/>
                  </a:cubicBezTo>
                  <a:lnTo>
                    <a:pt x="1879" y="3619"/>
                  </a:lnTo>
                  <a:lnTo>
                    <a:pt x="1879" y="3536"/>
                  </a:lnTo>
                  <a:lnTo>
                    <a:pt x="1879" y="3481"/>
                  </a:lnTo>
                  <a:lnTo>
                    <a:pt x="1824" y="3343"/>
                  </a:lnTo>
                  <a:cubicBezTo>
                    <a:pt x="1796" y="3204"/>
                    <a:pt x="1796" y="3039"/>
                    <a:pt x="1796" y="2845"/>
                  </a:cubicBezTo>
                  <a:lnTo>
                    <a:pt x="1796" y="2707"/>
                  </a:lnTo>
                  <a:lnTo>
                    <a:pt x="307" y="2707"/>
                  </a:lnTo>
                  <a:cubicBezTo>
                    <a:pt x="317" y="2311"/>
                    <a:pt x="374" y="1916"/>
                    <a:pt x="498" y="1520"/>
                  </a:cubicBezTo>
                  <a:cubicBezTo>
                    <a:pt x="526" y="1299"/>
                    <a:pt x="609" y="1105"/>
                    <a:pt x="691" y="857"/>
                  </a:cubicBezTo>
                  <a:cubicBezTo>
                    <a:pt x="719" y="746"/>
                    <a:pt x="802" y="636"/>
                    <a:pt x="830" y="525"/>
                  </a:cubicBezTo>
                  <a:lnTo>
                    <a:pt x="902" y="380"/>
                  </a:lnTo>
                  <a:lnTo>
                    <a:pt x="902" y="380"/>
                  </a:lnTo>
                  <a:lnTo>
                    <a:pt x="1898" y="964"/>
                  </a:lnTo>
                  <a:lnTo>
                    <a:pt x="1898" y="964"/>
                  </a:lnTo>
                  <a:cubicBezTo>
                    <a:pt x="1686" y="1337"/>
                    <a:pt x="1550" y="1760"/>
                    <a:pt x="1505" y="2172"/>
                  </a:cubicBezTo>
                  <a:lnTo>
                    <a:pt x="1505" y="2172"/>
                  </a:lnTo>
                  <a:lnTo>
                    <a:pt x="784" y="2112"/>
                  </a:lnTo>
                  <a:lnTo>
                    <a:pt x="784" y="2112"/>
                  </a:lnTo>
                  <a:cubicBezTo>
                    <a:pt x="822" y="1742"/>
                    <a:pt x="924" y="1390"/>
                    <a:pt x="1050" y="1055"/>
                  </a:cubicBezTo>
                  <a:lnTo>
                    <a:pt x="1050" y="1055"/>
                  </a:lnTo>
                  <a:lnTo>
                    <a:pt x="1225" y="1132"/>
                  </a:lnTo>
                  <a:lnTo>
                    <a:pt x="1225" y="1132"/>
                  </a:lnTo>
                  <a:cubicBezTo>
                    <a:pt x="1193" y="1234"/>
                    <a:pt x="1163" y="1342"/>
                    <a:pt x="1106" y="1437"/>
                  </a:cubicBezTo>
                  <a:cubicBezTo>
                    <a:pt x="1078" y="1575"/>
                    <a:pt x="1051" y="1713"/>
                    <a:pt x="995" y="1879"/>
                  </a:cubicBezTo>
                  <a:lnTo>
                    <a:pt x="1299" y="2072"/>
                  </a:lnTo>
                  <a:cubicBezTo>
                    <a:pt x="1354" y="1934"/>
                    <a:pt x="1382" y="1796"/>
                    <a:pt x="1410" y="1603"/>
                  </a:cubicBezTo>
                  <a:cubicBezTo>
                    <a:pt x="1492" y="1464"/>
                    <a:pt x="1520" y="1326"/>
                    <a:pt x="1575" y="1188"/>
                  </a:cubicBezTo>
                  <a:lnTo>
                    <a:pt x="1658" y="1050"/>
                  </a:lnTo>
                  <a:lnTo>
                    <a:pt x="940" y="746"/>
                  </a:lnTo>
                  <a:lnTo>
                    <a:pt x="857" y="884"/>
                  </a:lnTo>
                  <a:cubicBezTo>
                    <a:pt x="691" y="1326"/>
                    <a:pt x="553" y="1796"/>
                    <a:pt x="470" y="2265"/>
                  </a:cubicBezTo>
                  <a:lnTo>
                    <a:pt x="470" y="2403"/>
                  </a:lnTo>
                  <a:lnTo>
                    <a:pt x="1769" y="2542"/>
                  </a:lnTo>
                  <a:lnTo>
                    <a:pt x="1769" y="2403"/>
                  </a:lnTo>
                  <a:cubicBezTo>
                    <a:pt x="1824" y="1934"/>
                    <a:pt x="1962" y="1437"/>
                    <a:pt x="2211" y="1023"/>
                  </a:cubicBezTo>
                  <a:lnTo>
                    <a:pt x="2266" y="884"/>
                  </a:lnTo>
                  <a:lnTo>
                    <a:pt x="7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4"/>
            <p:cNvSpPr/>
            <p:nvPr/>
          </p:nvSpPr>
          <p:spPr>
            <a:xfrm>
              <a:off x="5790300" y="1717500"/>
              <a:ext cx="136725" cy="76675"/>
            </a:xfrm>
            <a:custGeom>
              <a:avLst/>
              <a:gdLst/>
              <a:ahLst/>
              <a:cxnLst/>
              <a:rect l="l" t="t" r="r" b="b"/>
              <a:pathLst>
                <a:path w="5469" h="3067" extrusionOk="0">
                  <a:moveTo>
                    <a:pt x="3922" y="1"/>
                  </a:moveTo>
                  <a:cubicBezTo>
                    <a:pt x="3674" y="1"/>
                    <a:pt x="3425" y="56"/>
                    <a:pt x="3177" y="83"/>
                  </a:cubicBezTo>
                  <a:cubicBezTo>
                    <a:pt x="3038" y="111"/>
                    <a:pt x="2956" y="139"/>
                    <a:pt x="2845" y="139"/>
                  </a:cubicBezTo>
                  <a:cubicBezTo>
                    <a:pt x="2735" y="194"/>
                    <a:pt x="2597" y="222"/>
                    <a:pt x="2486" y="249"/>
                  </a:cubicBezTo>
                  <a:lnTo>
                    <a:pt x="2348" y="277"/>
                  </a:lnTo>
                  <a:lnTo>
                    <a:pt x="2818" y="1713"/>
                  </a:lnTo>
                  <a:lnTo>
                    <a:pt x="2707" y="1741"/>
                  </a:lnTo>
                  <a:lnTo>
                    <a:pt x="2458" y="1851"/>
                  </a:lnTo>
                  <a:cubicBezTo>
                    <a:pt x="2431" y="1851"/>
                    <a:pt x="2403" y="1879"/>
                    <a:pt x="2348" y="1906"/>
                  </a:cubicBezTo>
                  <a:lnTo>
                    <a:pt x="2265" y="1989"/>
                  </a:lnTo>
                  <a:cubicBezTo>
                    <a:pt x="2182" y="2017"/>
                    <a:pt x="2127" y="2044"/>
                    <a:pt x="2044" y="2127"/>
                  </a:cubicBezTo>
                  <a:lnTo>
                    <a:pt x="1630" y="2431"/>
                  </a:lnTo>
                  <a:cubicBezTo>
                    <a:pt x="1526" y="2514"/>
                    <a:pt x="1439" y="2612"/>
                    <a:pt x="1343" y="2714"/>
                  </a:cubicBezTo>
                  <a:lnTo>
                    <a:pt x="1343" y="2714"/>
                  </a:lnTo>
                  <a:lnTo>
                    <a:pt x="428" y="1933"/>
                  </a:lnTo>
                  <a:lnTo>
                    <a:pt x="428" y="1933"/>
                  </a:lnTo>
                  <a:cubicBezTo>
                    <a:pt x="822" y="1492"/>
                    <a:pt x="1295" y="1115"/>
                    <a:pt x="1811" y="837"/>
                  </a:cubicBezTo>
                  <a:lnTo>
                    <a:pt x="1811" y="837"/>
                  </a:lnTo>
                  <a:lnTo>
                    <a:pt x="2116" y="1466"/>
                  </a:lnTo>
                  <a:lnTo>
                    <a:pt x="2116" y="1466"/>
                  </a:lnTo>
                  <a:cubicBezTo>
                    <a:pt x="1823" y="1630"/>
                    <a:pt x="1536" y="1789"/>
                    <a:pt x="1292" y="2003"/>
                  </a:cubicBezTo>
                  <a:lnTo>
                    <a:pt x="1292" y="2003"/>
                  </a:lnTo>
                  <a:lnTo>
                    <a:pt x="1155" y="1854"/>
                  </a:lnTo>
                  <a:lnTo>
                    <a:pt x="1155" y="1854"/>
                  </a:lnTo>
                  <a:cubicBezTo>
                    <a:pt x="1248" y="1771"/>
                    <a:pt x="1335" y="1671"/>
                    <a:pt x="1437" y="1630"/>
                  </a:cubicBezTo>
                  <a:lnTo>
                    <a:pt x="1630" y="1492"/>
                  </a:lnTo>
                  <a:lnTo>
                    <a:pt x="1851" y="1354"/>
                  </a:lnTo>
                  <a:lnTo>
                    <a:pt x="1713" y="1105"/>
                  </a:lnTo>
                  <a:lnTo>
                    <a:pt x="1492" y="1244"/>
                  </a:lnTo>
                  <a:lnTo>
                    <a:pt x="1298" y="1409"/>
                  </a:lnTo>
                  <a:cubicBezTo>
                    <a:pt x="1160" y="1520"/>
                    <a:pt x="1022" y="1658"/>
                    <a:pt x="857" y="1768"/>
                  </a:cubicBezTo>
                  <a:lnTo>
                    <a:pt x="774" y="1879"/>
                  </a:lnTo>
                  <a:lnTo>
                    <a:pt x="1326" y="2459"/>
                  </a:lnTo>
                  <a:lnTo>
                    <a:pt x="1437" y="2348"/>
                  </a:lnTo>
                  <a:cubicBezTo>
                    <a:pt x="1685" y="2072"/>
                    <a:pt x="2044" y="1824"/>
                    <a:pt x="2431" y="1658"/>
                  </a:cubicBezTo>
                  <a:lnTo>
                    <a:pt x="2569" y="1603"/>
                  </a:lnTo>
                  <a:lnTo>
                    <a:pt x="1961" y="415"/>
                  </a:lnTo>
                  <a:lnTo>
                    <a:pt x="1823" y="498"/>
                  </a:lnTo>
                  <a:cubicBezTo>
                    <a:pt x="1188" y="802"/>
                    <a:pt x="580" y="1271"/>
                    <a:pt x="111" y="1824"/>
                  </a:cubicBezTo>
                  <a:lnTo>
                    <a:pt x="0" y="1934"/>
                  </a:lnTo>
                  <a:lnTo>
                    <a:pt x="1354" y="3066"/>
                  </a:lnTo>
                  <a:lnTo>
                    <a:pt x="1464" y="2984"/>
                  </a:lnTo>
                  <a:cubicBezTo>
                    <a:pt x="1547" y="2845"/>
                    <a:pt x="1658" y="2735"/>
                    <a:pt x="1796" y="2624"/>
                  </a:cubicBezTo>
                  <a:cubicBezTo>
                    <a:pt x="1906" y="2514"/>
                    <a:pt x="2044" y="2431"/>
                    <a:pt x="2182" y="2321"/>
                  </a:cubicBezTo>
                  <a:cubicBezTo>
                    <a:pt x="2238" y="2293"/>
                    <a:pt x="2320" y="2238"/>
                    <a:pt x="2376" y="2183"/>
                  </a:cubicBezTo>
                  <a:lnTo>
                    <a:pt x="2469" y="2112"/>
                  </a:lnTo>
                  <a:lnTo>
                    <a:pt x="2469" y="2112"/>
                  </a:lnTo>
                  <a:lnTo>
                    <a:pt x="2486" y="2155"/>
                  </a:lnTo>
                  <a:cubicBezTo>
                    <a:pt x="2514" y="2155"/>
                    <a:pt x="2569" y="2100"/>
                    <a:pt x="2597" y="2072"/>
                  </a:cubicBezTo>
                  <a:lnTo>
                    <a:pt x="2790" y="1962"/>
                  </a:lnTo>
                  <a:lnTo>
                    <a:pt x="3038" y="1906"/>
                  </a:lnTo>
                  <a:lnTo>
                    <a:pt x="3177" y="1879"/>
                  </a:lnTo>
                  <a:lnTo>
                    <a:pt x="2703" y="459"/>
                  </a:lnTo>
                  <a:lnTo>
                    <a:pt x="2703" y="459"/>
                  </a:lnTo>
                  <a:lnTo>
                    <a:pt x="2900" y="387"/>
                  </a:lnTo>
                  <a:cubicBezTo>
                    <a:pt x="3011" y="360"/>
                    <a:pt x="3149" y="304"/>
                    <a:pt x="3259" y="304"/>
                  </a:cubicBezTo>
                  <a:cubicBezTo>
                    <a:pt x="3508" y="277"/>
                    <a:pt x="3701" y="249"/>
                    <a:pt x="3895" y="249"/>
                  </a:cubicBezTo>
                  <a:lnTo>
                    <a:pt x="4226" y="249"/>
                  </a:lnTo>
                  <a:cubicBezTo>
                    <a:pt x="4518" y="249"/>
                    <a:pt x="4831" y="271"/>
                    <a:pt x="5128" y="332"/>
                  </a:cubicBezTo>
                  <a:lnTo>
                    <a:pt x="5128" y="332"/>
                  </a:lnTo>
                  <a:lnTo>
                    <a:pt x="4865" y="1493"/>
                  </a:lnTo>
                  <a:lnTo>
                    <a:pt x="4865" y="1493"/>
                  </a:lnTo>
                  <a:cubicBezTo>
                    <a:pt x="4644" y="1464"/>
                    <a:pt x="4426" y="1464"/>
                    <a:pt x="4226" y="1464"/>
                  </a:cubicBezTo>
                  <a:cubicBezTo>
                    <a:pt x="4002" y="1464"/>
                    <a:pt x="3796" y="1483"/>
                    <a:pt x="3594" y="1504"/>
                  </a:cubicBezTo>
                  <a:lnTo>
                    <a:pt x="3594" y="1504"/>
                  </a:lnTo>
                  <a:lnTo>
                    <a:pt x="3451" y="768"/>
                  </a:lnTo>
                  <a:lnTo>
                    <a:pt x="3451" y="768"/>
                  </a:lnTo>
                  <a:cubicBezTo>
                    <a:pt x="3716" y="711"/>
                    <a:pt x="3995" y="691"/>
                    <a:pt x="4254" y="691"/>
                  </a:cubicBezTo>
                  <a:cubicBezTo>
                    <a:pt x="4343" y="691"/>
                    <a:pt x="4432" y="691"/>
                    <a:pt x="4522" y="699"/>
                  </a:cubicBezTo>
                  <a:lnTo>
                    <a:pt x="4522" y="699"/>
                  </a:lnTo>
                  <a:lnTo>
                    <a:pt x="4502" y="967"/>
                  </a:lnTo>
                  <a:lnTo>
                    <a:pt x="3922" y="967"/>
                  </a:lnTo>
                  <a:cubicBezTo>
                    <a:pt x="3839" y="967"/>
                    <a:pt x="3729" y="967"/>
                    <a:pt x="3674" y="995"/>
                  </a:cubicBezTo>
                  <a:lnTo>
                    <a:pt x="3701" y="1326"/>
                  </a:lnTo>
                  <a:cubicBezTo>
                    <a:pt x="3784" y="1326"/>
                    <a:pt x="3839" y="1326"/>
                    <a:pt x="3922" y="1299"/>
                  </a:cubicBezTo>
                  <a:lnTo>
                    <a:pt x="4696" y="1299"/>
                  </a:lnTo>
                  <a:lnTo>
                    <a:pt x="4779" y="498"/>
                  </a:lnTo>
                  <a:lnTo>
                    <a:pt x="4640" y="498"/>
                  </a:lnTo>
                  <a:cubicBezTo>
                    <a:pt x="4502" y="498"/>
                    <a:pt x="4337" y="470"/>
                    <a:pt x="4199" y="470"/>
                  </a:cubicBezTo>
                  <a:cubicBezTo>
                    <a:pt x="3839" y="470"/>
                    <a:pt x="3536" y="498"/>
                    <a:pt x="3177" y="553"/>
                  </a:cubicBezTo>
                  <a:lnTo>
                    <a:pt x="3038" y="608"/>
                  </a:lnTo>
                  <a:lnTo>
                    <a:pt x="3315" y="1879"/>
                  </a:lnTo>
                  <a:lnTo>
                    <a:pt x="3453" y="1851"/>
                  </a:lnTo>
                  <a:cubicBezTo>
                    <a:pt x="3701" y="1796"/>
                    <a:pt x="3950" y="1768"/>
                    <a:pt x="4199" y="1768"/>
                  </a:cubicBezTo>
                  <a:cubicBezTo>
                    <a:pt x="4419" y="1768"/>
                    <a:pt x="4696" y="1796"/>
                    <a:pt x="4944" y="1851"/>
                  </a:cubicBezTo>
                  <a:lnTo>
                    <a:pt x="5082" y="1879"/>
                  </a:lnTo>
                  <a:lnTo>
                    <a:pt x="5469" y="139"/>
                  </a:lnTo>
                  <a:lnTo>
                    <a:pt x="5331" y="111"/>
                  </a:lnTo>
                  <a:cubicBezTo>
                    <a:pt x="4972" y="56"/>
                    <a:pt x="4613" y="1"/>
                    <a:pt x="4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5927700" y="1729925"/>
              <a:ext cx="100850" cy="115350"/>
            </a:xfrm>
            <a:custGeom>
              <a:avLst/>
              <a:gdLst/>
              <a:ahLst/>
              <a:cxnLst/>
              <a:rect l="l" t="t" r="r" b="b"/>
              <a:pathLst>
                <a:path w="4034" h="4614" extrusionOk="0">
                  <a:moveTo>
                    <a:pt x="2820" y="2933"/>
                  </a:moveTo>
                  <a:lnTo>
                    <a:pt x="2901" y="3094"/>
                  </a:lnTo>
                  <a:lnTo>
                    <a:pt x="2956" y="3287"/>
                  </a:lnTo>
                  <a:cubicBezTo>
                    <a:pt x="3011" y="3315"/>
                    <a:pt x="3011" y="3370"/>
                    <a:pt x="3039" y="3453"/>
                  </a:cubicBezTo>
                  <a:lnTo>
                    <a:pt x="3149" y="3757"/>
                  </a:lnTo>
                  <a:lnTo>
                    <a:pt x="3177" y="3978"/>
                  </a:lnTo>
                  <a:lnTo>
                    <a:pt x="2973" y="4009"/>
                  </a:lnTo>
                  <a:lnTo>
                    <a:pt x="2973" y="4009"/>
                  </a:lnTo>
                  <a:cubicBezTo>
                    <a:pt x="2895" y="3744"/>
                    <a:pt x="2798" y="3468"/>
                    <a:pt x="2680" y="3232"/>
                  </a:cubicBezTo>
                  <a:lnTo>
                    <a:pt x="2408" y="3158"/>
                  </a:lnTo>
                  <a:lnTo>
                    <a:pt x="2408" y="3158"/>
                  </a:lnTo>
                  <a:lnTo>
                    <a:pt x="2820" y="2933"/>
                  </a:lnTo>
                  <a:close/>
                  <a:moveTo>
                    <a:pt x="2956" y="2105"/>
                  </a:moveTo>
                  <a:cubicBezTo>
                    <a:pt x="3431" y="2788"/>
                    <a:pt x="3707" y="3557"/>
                    <a:pt x="3823" y="4351"/>
                  </a:cubicBezTo>
                  <a:lnTo>
                    <a:pt x="3823" y="4351"/>
                  </a:lnTo>
                  <a:lnTo>
                    <a:pt x="2598" y="4465"/>
                  </a:lnTo>
                  <a:lnTo>
                    <a:pt x="2598" y="4465"/>
                  </a:lnTo>
                  <a:cubicBezTo>
                    <a:pt x="2522" y="4059"/>
                    <a:pt x="2403" y="3642"/>
                    <a:pt x="2200" y="3273"/>
                  </a:cubicBezTo>
                  <a:lnTo>
                    <a:pt x="2200" y="3273"/>
                  </a:lnTo>
                  <a:lnTo>
                    <a:pt x="2386" y="3170"/>
                  </a:lnTo>
                  <a:lnTo>
                    <a:pt x="2386" y="3170"/>
                  </a:lnTo>
                  <a:cubicBezTo>
                    <a:pt x="2518" y="3438"/>
                    <a:pt x="2598" y="3682"/>
                    <a:pt x="2652" y="3978"/>
                  </a:cubicBezTo>
                  <a:lnTo>
                    <a:pt x="2707" y="4116"/>
                  </a:lnTo>
                  <a:lnTo>
                    <a:pt x="2837" y="4082"/>
                  </a:lnTo>
                  <a:lnTo>
                    <a:pt x="2837" y="4082"/>
                  </a:lnTo>
                  <a:lnTo>
                    <a:pt x="2873" y="4171"/>
                  </a:lnTo>
                  <a:lnTo>
                    <a:pt x="3011" y="4144"/>
                  </a:lnTo>
                  <a:cubicBezTo>
                    <a:pt x="3002" y="4111"/>
                    <a:pt x="2993" y="4078"/>
                    <a:pt x="2983" y="4044"/>
                  </a:cubicBezTo>
                  <a:lnTo>
                    <a:pt x="2983" y="4044"/>
                  </a:lnTo>
                  <a:lnTo>
                    <a:pt x="3453" y="3923"/>
                  </a:lnTo>
                  <a:lnTo>
                    <a:pt x="3315" y="3453"/>
                  </a:lnTo>
                  <a:cubicBezTo>
                    <a:pt x="3287" y="3315"/>
                    <a:pt x="3260" y="3205"/>
                    <a:pt x="3204" y="3094"/>
                  </a:cubicBezTo>
                  <a:cubicBezTo>
                    <a:pt x="3177" y="3067"/>
                    <a:pt x="3177" y="3011"/>
                    <a:pt x="3149" y="2928"/>
                  </a:cubicBezTo>
                  <a:lnTo>
                    <a:pt x="3066" y="2763"/>
                  </a:lnTo>
                  <a:lnTo>
                    <a:pt x="3011" y="2597"/>
                  </a:lnTo>
                  <a:lnTo>
                    <a:pt x="2984" y="2514"/>
                  </a:lnTo>
                  <a:lnTo>
                    <a:pt x="2928" y="2459"/>
                  </a:lnTo>
                  <a:lnTo>
                    <a:pt x="2873" y="2348"/>
                  </a:lnTo>
                  <a:lnTo>
                    <a:pt x="1852" y="2910"/>
                  </a:lnTo>
                  <a:lnTo>
                    <a:pt x="1852" y="2910"/>
                  </a:lnTo>
                  <a:lnTo>
                    <a:pt x="2956" y="2105"/>
                  </a:lnTo>
                  <a:close/>
                  <a:moveTo>
                    <a:pt x="663" y="1"/>
                  </a:moveTo>
                  <a:lnTo>
                    <a:pt x="1" y="1630"/>
                  </a:lnTo>
                  <a:lnTo>
                    <a:pt x="139" y="1686"/>
                  </a:lnTo>
                  <a:cubicBezTo>
                    <a:pt x="443" y="1824"/>
                    <a:pt x="719" y="1962"/>
                    <a:pt x="967" y="2183"/>
                  </a:cubicBezTo>
                  <a:lnTo>
                    <a:pt x="1078" y="2238"/>
                  </a:lnTo>
                  <a:lnTo>
                    <a:pt x="1161" y="2321"/>
                  </a:lnTo>
                  <a:cubicBezTo>
                    <a:pt x="1243" y="2376"/>
                    <a:pt x="1299" y="2404"/>
                    <a:pt x="1354" y="2487"/>
                  </a:cubicBezTo>
                  <a:cubicBezTo>
                    <a:pt x="1437" y="2625"/>
                    <a:pt x="1575" y="2735"/>
                    <a:pt x="1658" y="2873"/>
                  </a:cubicBezTo>
                  <a:lnTo>
                    <a:pt x="1713" y="3011"/>
                  </a:lnTo>
                  <a:lnTo>
                    <a:pt x="1773" y="2968"/>
                  </a:lnTo>
                  <a:lnTo>
                    <a:pt x="1823" y="3094"/>
                  </a:lnTo>
                  <a:cubicBezTo>
                    <a:pt x="2072" y="3508"/>
                    <a:pt x="2238" y="4006"/>
                    <a:pt x="2265" y="4475"/>
                  </a:cubicBezTo>
                  <a:lnTo>
                    <a:pt x="2265" y="4613"/>
                  </a:lnTo>
                  <a:lnTo>
                    <a:pt x="2486" y="4592"/>
                  </a:lnTo>
                  <a:lnTo>
                    <a:pt x="2486" y="4592"/>
                  </a:lnTo>
                  <a:lnTo>
                    <a:pt x="2486" y="4613"/>
                  </a:lnTo>
                  <a:lnTo>
                    <a:pt x="2624" y="4613"/>
                  </a:lnTo>
                  <a:cubicBezTo>
                    <a:pt x="2623" y="4602"/>
                    <a:pt x="2621" y="4591"/>
                    <a:pt x="2619" y="4580"/>
                  </a:cubicBezTo>
                  <a:lnTo>
                    <a:pt x="2619" y="4580"/>
                  </a:lnTo>
                  <a:lnTo>
                    <a:pt x="3839" y="4466"/>
                  </a:lnTo>
                  <a:lnTo>
                    <a:pt x="3839" y="4466"/>
                  </a:lnTo>
                  <a:cubicBezTo>
                    <a:pt x="3839" y="4469"/>
                    <a:pt x="3839" y="4472"/>
                    <a:pt x="3840" y="4475"/>
                  </a:cubicBezTo>
                  <a:lnTo>
                    <a:pt x="3978" y="4475"/>
                  </a:lnTo>
                  <a:lnTo>
                    <a:pt x="3978" y="4453"/>
                  </a:lnTo>
                  <a:lnTo>
                    <a:pt x="3978" y="4453"/>
                  </a:lnTo>
                  <a:lnTo>
                    <a:pt x="4033" y="4447"/>
                  </a:lnTo>
                  <a:lnTo>
                    <a:pt x="4033" y="4309"/>
                  </a:lnTo>
                  <a:cubicBezTo>
                    <a:pt x="3923" y="3370"/>
                    <a:pt x="3591" y="2459"/>
                    <a:pt x="3011" y="1686"/>
                  </a:cubicBezTo>
                  <a:lnTo>
                    <a:pt x="2928" y="1575"/>
                  </a:lnTo>
                  <a:lnTo>
                    <a:pt x="1715" y="2478"/>
                  </a:lnTo>
                  <a:lnTo>
                    <a:pt x="1715" y="2478"/>
                  </a:lnTo>
                  <a:cubicBezTo>
                    <a:pt x="1623" y="2362"/>
                    <a:pt x="1522" y="2289"/>
                    <a:pt x="1437" y="2183"/>
                  </a:cubicBezTo>
                  <a:cubicBezTo>
                    <a:pt x="1382" y="2100"/>
                    <a:pt x="1299" y="2072"/>
                    <a:pt x="1271" y="1989"/>
                  </a:cubicBezTo>
                  <a:lnTo>
                    <a:pt x="1161" y="1934"/>
                  </a:lnTo>
                  <a:lnTo>
                    <a:pt x="1092" y="1865"/>
                  </a:lnTo>
                  <a:lnTo>
                    <a:pt x="1105" y="1851"/>
                  </a:lnTo>
                  <a:cubicBezTo>
                    <a:pt x="868" y="1637"/>
                    <a:pt x="610" y="1526"/>
                    <a:pt x="331" y="1411"/>
                  </a:cubicBezTo>
                  <a:lnTo>
                    <a:pt x="331" y="1411"/>
                  </a:lnTo>
                  <a:lnTo>
                    <a:pt x="768" y="318"/>
                  </a:lnTo>
                  <a:lnTo>
                    <a:pt x="768" y="318"/>
                  </a:lnTo>
                  <a:cubicBezTo>
                    <a:pt x="1316" y="563"/>
                    <a:pt x="1804" y="869"/>
                    <a:pt x="2234" y="1271"/>
                  </a:cubicBezTo>
                  <a:lnTo>
                    <a:pt x="2234" y="1271"/>
                  </a:lnTo>
                  <a:lnTo>
                    <a:pt x="1727" y="1758"/>
                  </a:lnTo>
                  <a:lnTo>
                    <a:pt x="1727" y="1758"/>
                  </a:lnTo>
                  <a:cubicBezTo>
                    <a:pt x="1481" y="1530"/>
                    <a:pt x="1205" y="1335"/>
                    <a:pt x="925" y="1174"/>
                  </a:cubicBezTo>
                  <a:lnTo>
                    <a:pt x="925" y="1174"/>
                  </a:lnTo>
                  <a:lnTo>
                    <a:pt x="1023" y="995"/>
                  </a:lnTo>
                  <a:lnTo>
                    <a:pt x="1133" y="1078"/>
                  </a:lnTo>
                  <a:cubicBezTo>
                    <a:pt x="1216" y="1133"/>
                    <a:pt x="1271" y="1161"/>
                    <a:pt x="1354" y="1216"/>
                  </a:cubicBezTo>
                  <a:lnTo>
                    <a:pt x="1547" y="1382"/>
                  </a:lnTo>
                  <a:lnTo>
                    <a:pt x="1658" y="1437"/>
                  </a:lnTo>
                  <a:lnTo>
                    <a:pt x="1768" y="1520"/>
                  </a:lnTo>
                  <a:lnTo>
                    <a:pt x="1934" y="1299"/>
                  </a:lnTo>
                  <a:lnTo>
                    <a:pt x="1823" y="1244"/>
                  </a:lnTo>
                  <a:lnTo>
                    <a:pt x="1713" y="1161"/>
                  </a:lnTo>
                  <a:lnTo>
                    <a:pt x="1536" y="1034"/>
                  </a:lnTo>
                  <a:lnTo>
                    <a:pt x="1536" y="1034"/>
                  </a:lnTo>
                  <a:lnTo>
                    <a:pt x="1547" y="1023"/>
                  </a:lnTo>
                  <a:cubicBezTo>
                    <a:pt x="1492" y="967"/>
                    <a:pt x="1382" y="940"/>
                    <a:pt x="1299" y="885"/>
                  </a:cubicBezTo>
                  <a:lnTo>
                    <a:pt x="1105" y="747"/>
                  </a:lnTo>
                  <a:lnTo>
                    <a:pt x="967" y="691"/>
                  </a:lnTo>
                  <a:lnTo>
                    <a:pt x="581" y="1382"/>
                  </a:lnTo>
                  <a:lnTo>
                    <a:pt x="719" y="1437"/>
                  </a:lnTo>
                  <a:cubicBezTo>
                    <a:pt x="1078" y="1658"/>
                    <a:pt x="1409" y="1907"/>
                    <a:pt x="1685" y="2183"/>
                  </a:cubicBezTo>
                  <a:lnTo>
                    <a:pt x="1796" y="2266"/>
                  </a:lnTo>
                  <a:lnTo>
                    <a:pt x="2735" y="1382"/>
                  </a:lnTo>
                  <a:lnTo>
                    <a:pt x="2624" y="1271"/>
                  </a:lnTo>
                  <a:cubicBezTo>
                    <a:pt x="2100" y="747"/>
                    <a:pt x="1492" y="332"/>
                    <a:pt x="802" y="56"/>
                  </a:cubicBezTo>
                  <a:lnTo>
                    <a:pt x="6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4"/>
            <p:cNvSpPr/>
            <p:nvPr/>
          </p:nvSpPr>
          <p:spPr>
            <a:xfrm>
              <a:off x="5831025" y="1787250"/>
              <a:ext cx="127775" cy="127750"/>
            </a:xfrm>
            <a:custGeom>
              <a:avLst/>
              <a:gdLst/>
              <a:ahLst/>
              <a:cxnLst/>
              <a:rect l="l" t="t" r="r" b="b"/>
              <a:pathLst>
                <a:path w="5111" h="5110" extrusionOk="0">
                  <a:moveTo>
                    <a:pt x="2570" y="0"/>
                  </a:moveTo>
                  <a:cubicBezTo>
                    <a:pt x="1133" y="0"/>
                    <a:pt x="1" y="1160"/>
                    <a:pt x="1" y="2569"/>
                  </a:cubicBezTo>
                  <a:cubicBezTo>
                    <a:pt x="1" y="3977"/>
                    <a:pt x="1133" y="5110"/>
                    <a:pt x="2570" y="5110"/>
                  </a:cubicBezTo>
                  <a:cubicBezTo>
                    <a:pt x="3978" y="5110"/>
                    <a:pt x="5110" y="3977"/>
                    <a:pt x="5110" y="2569"/>
                  </a:cubicBezTo>
                  <a:cubicBezTo>
                    <a:pt x="5110" y="1160"/>
                    <a:pt x="3978" y="0"/>
                    <a:pt x="257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64"/>
          <p:cNvGrpSpPr/>
          <p:nvPr/>
        </p:nvGrpSpPr>
        <p:grpSpPr>
          <a:xfrm>
            <a:off x="713230" y="110227"/>
            <a:ext cx="1134083" cy="2022521"/>
            <a:chOff x="5476125" y="1144250"/>
            <a:chExt cx="836900" cy="1492525"/>
          </a:xfrm>
        </p:grpSpPr>
        <p:sp>
          <p:nvSpPr>
            <p:cNvPr id="1749" name="Google Shape;1749;p64"/>
            <p:cNvSpPr/>
            <p:nvPr/>
          </p:nvSpPr>
          <p:spPr>
            <a:xfrm>
              <a:off x="5897325" y="1144250"/>
              <a:ext cx="18675" cy="1383325"/>
            </a:xfrm>
            <a:custGeom>
              <a:avLst/>
              <a:gdLst/>
              <a:ahLst/>
              <a:cxnLst/>
              <a:rect l="l" t="t" r="r" b="b"/>
              <a:pathLst>
                <a:path w="747" h="55333" extrusionOk="0">
                  <a:moveTo>
                    <a:pt x="400" y="0"/>
                  </a:moveTo>
                  <a:cubicBezTo>
                    <a:pt x="323" y="0"/>
                    <a:pt x="237" y="265"/>
                    <a:pt x="221" y="670"/>
                  </a:cubicBezTo>
                  <a:cubicBezTo>
                    <a:pt x="111" y="2492"/>
                    <a:pt x="111" y="4371"/>
                    <a:pt x="83" y="6276"/>
                  </a:cubicBezTo>
                  <a:cubicBezTo>
                    <a:pt x="56" y="7961"/>
                    <a:pt x="56" y="9646"/>
                    <a:pt x="56" y="11331"/>
                  </a:cubicBezTo>
                  <a:lnTo>
                    <a:pt x="56" y="21798"/>
                  </a:lnTo>
                  <a:lnTo>
                    <a:pt x="56" y="42402"/>
                  </a:lnTo>
                  <a:cubicBezTo>
                    <a:pt x="56" y="46352"/>
                    <a:pt x="0" y="50357"/>
                    <a:pt x="138" y="54251"/>
                  </a:cubicBezTo>
                  <a:cubicBezTo>
                    <a:pt x="167" y="54958"/>
                    <a:pt x="275" y="55332"/>
                    <a:pt x="384" y="55332"/>
                  </a:cubicBezTo>
                  <a:cubicBezTo>
                    <a:pt x="489" y="55332"/>
                    <a:pt x="595" y="54993"/>
                    <a:pt x="636" y="54278"/>
                  </a:cubicBezTo>
                  <a:cubicBezTo>
                    <a:pt x="746" y="50743"/>
                    <a:pt x="691" y="47097"/>
                    <a:pt x="691" y="43562"/>
                  </a:cubicBezTo>
                  <a:lnTo>
                    <a:pt x="691" y="33122"/>
                  </a:lnTo>
                  <a:lnTo>
                    <a:pt x="691" y="12518"/>
                  </a:lnTo>
                  <a:cubicBezTo>
                    <a:pt x="691" y="10419"/>
                    <a:pt x="691" y="8348"/>
                    <a:pt x="663" y="6221"/>
                  </a:cubicBezTo>
                  <a:cubicBezTo>
                    <a:pt x="636" y="4288"/>
                    <a:pt x="636" y="2410"/>
                    <a:pt x="525" y="531"/>
                  </a:cubicBezTo>
                  <a:cubicBezTo>
                    <a:pt x="513" y="158"/>
                    <a:pt x="459" y="0"/>
                    <a:pt x="40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a:off x="5826900" y="1386075"/>
              <a:ext cx="156750" cy="92450"/>
            </a:xfrm>
            <a:custGeom>
              <a:avLst/>
              <a:gdLst/>
              <a:ahLst/>
              <a:cxnLst/>
              <a:rect l="l" t="t" r="r" b="b"/>
              <a:pathLst>
                <a:path w="6270" h="3698" extrusionOk="0">
                  <a:moveTo>
                    <a:pt x="3244" y="0"/>
                  </a:moveTo>
                  <a:cubicBezTo>
                    <a:pt x="3240" y="0"/>
                    <a:pt x="3236" y="0"/>
                    <a:pt x="3232" y="0"/>
                  </a:cubicBezTo>
                  <a:cubicBezTo>
                    <a:pt x="1934" y="83"/>
                    <a:pt x="0" y="2983"/>
                    <a:pt x="0" y="2983"/>
                  </a:cubicBezTo>
                  <a:cubicBezTo>
                    <a:pt x="691" y="3516"/>
                    <a:pt x="1632" y="3697"/>
                    <a:pt x="2574" y="3697"/>
                  </a:cubicBezTo>
                  <a:cubicBezTo>
                    <a:pt x="4419" y="3697"/>
                    <a:pt x="6270" y="3001"/>
                    <a:pt x="6270" y="2873"/>
                  </a:cubicBezTo>
                  <a:cubicBezTo>
                    <a:pt x="6270" y="2680"/>
                    <a:pt x="4055" y="0"/>
                    <a:pt x="3244"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a:off x="5821375" y="1455400"/>
              <a:ext cx="167800" cy="57050"/>
            </a:xfrm>
            <a:custGeom>
              <a:avLst/>
              <a:gdLst/>
              <a:ahLst/>
              <a:cxnLst/>
              <a:rect l="l" t="t" r="r" b="b"/>
              <a:pathLst>
                <a:path w="6712" h="2282" extrusionOk="0">
                  <a:moveTo>
                    <a:pt x="4537" y="1"/>
                  </a:moveTo>
                  <a:cubicBezTo>
                    <a:pt x="2742" y="1"/>
                    <a:pt x="343" y="105"/>
                    <a:pt x="221" y="210"/>
                  </a:cubicBezTo>
                  <a:cubicBezTo>
                    <a:pt x="0" y="376"/>
                    <a:pt x="0" y="2061"/>
                    <a:pt x="55" y="2282"/>
                  </a:cubicBezTo>
                  <a:lnTo>
                    <a:pt x="6629" y="2171"/>
                  </a:lnTo>
                  <a:cubicBezTo>
                    <a:pt x="6629" y="2171"/>
                    <a:pt x="6712" y="376"/>
                    <a:pt x="6491" y="127"/>
                  </a:cubicBezTo>
                  <a:cubicBezTo>
                    <a:pt x="6420" y="36"/>
                    <a:pt x="5580" y="1"/>
                    <a:pt x="4537"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a:off x="5779950" y="1492900"/>
              <a:ext cx="236150" cy="77550"/>
            </a:xfrm>
            <a:custGeom>
              <a:avLst/>
              <a:gdLst/>
              <a:ahLst/>
              <a:cxnLst/>
              <a:rect l="l" t="t" r="r" b="b"/>
              <a:pathLst>
                <a:path w="9446" h="3102" extrusionOk="0">
                  <a:moveTo>
                    <a:pt x="7210" y="1"/>
                  </a:moveTo>
                  <a:cubicBezTo>
                    <a:pt x="4655" y="1"/>
                    <a:pt x="588" y="162"/>
                    <a:pt x="359" y="257"/>
                  </a:cubicBezTo>
                  <a:cubicBezTo>
                    <a:pt x="0" y="395"/>
                    <a:pt x="387" y="2908"/>
                    <a:pt x="387" y="3102"/>
                  </a:cubicBezTo>
                  <a:lnTo>
                    <a:pt x="9225" y="2908"/>
                  </a:lnTo>
                  <a:cubicBezTo>
                    <a:pt x="9225" y="2908"/>
                    <a:pt x="9446" y="423"/>
                    <a:pt x="9253" y="119"/>
                  </a:cubicBezTo>
                  <a:cubicBezTo>
                    <a:pt x="9201" y="33"/>
                    <a:pt x="8358" y="1"/>
                    <a:pt x="7210" y="1"/>
                  </a:cubicBezTo>
                  <a:close/>
                </a:path>
              </a:pathLst>
            </a:custGeom>
            <a:solidFill>
              <a:srgbClr val="F9A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4"/>
            <p:cNvSpPr/>
            <p:nvPr/>
          </p:nvSpPr>
          <p:spPr>
            <a:xfrm>
              <a:off x="5705375" y="2120050"/>
              <a:ext cx="383925" cy="65700"/>
            </a:xfrm>
            <a:custGeom>
              <a:avLst/>
              <a:gdLst/>
              <a:ahLst/>
              <a:cxnLst/>
              <a:rect l="l" t="t" r="r" b="b"/>
              <a:pathLst>
                <a:path w="15357" h="2628" extrusionOk="0">
                  <a:moveTo>
                    <a:pt x="994" y="1"/>
                  </a:moveTo>
                  <a:cubicBezTo>
                    <a:pt x="994" y="1"/>
                    <a:pt x="0" y="2293"/>
                    <a:pt x="746" y="2431"/>
                  </a:cubicBezTo>
                  <a:cubicBezTo>
                    <a:pt x="773" y="2436"/>
                    <a:pt x="801" y="2438"/>
                    <a:pt x="829" y="2438"/>
                  </a:cubicBezTo>
                  <a:cubicBezTo>
                    <a:pt x="1596" y="2438"/>
                    <a:pt x="2624" y="691"/>
                    <a:pt x="2624" y="691"/>
                  </a:cubicBezTo>
                  <a:cubicBezTo>
                    <a:pt x="2624" y="691"/>
                    <a:pt x="2703" y="2572"/>
                    <a:pt x="3407" y="2572"/>
                  </a:cubicBezTo>
                  <a:cubicBezTo>
                    <a:pt x="3422" y="2572"/>
                    <a:pt x="3437" y="2571"/>
                    <a:pt x="3453" y="2569"/>
                  </a:cubicBezTo>
                  <a:cubicBezTo>
                    <a:pt x="4198" y="2542"/>
                    <a:pt x="4585" y="829"/>
                    <a:pt x="4585" y="829"/>
                  </a:cubicBezTo>
                  <a:cubicBezTo>
                    <a:pt x="4585" y="829"/>
                    <a:pt x="4892" y="2494"/>
                    <a:pt x="5704" y="2494"/>
                  </a:cubicBezTo>
                  <a:cubicBezTo>
                    <a:pt x="5736" y="2494"/>
                    <a:pt x="5768" y="2492"/>
                    <a:pt x="5800" y="2486"/>
                  </a:cubicBezTo>
                  <a:cubicBezTo>
                    <a:pt x="6684" y="2348"/>
                    <a:pt x="6933" y="774"/>
                    <a:pt x="6933" y="774"/>
                  </a:cubicBezTo>
                  <a:cubicBezTo>
                    <a:pt x="6933" y="774"/>
                    <a:pt x="7375" y="2542"/>
                    <a:pt x="8065" y="2624"/>
                  </a:cubicBezTo>
                  <a:cubicBezTo>
                    <a:pt x="8081" y="2626"/>
                    <a:pt x="8097" y="2627"/>
                    <a:pt x="8113" y="2627"/>
                  </a:cubicBezTo>
                  <a:cubicBezTo>
                    <a:pt x="8794" y="2627"/>
                    <a:pt x="9032" y="912"/>
                    <a:pt x="9032" y="912"/>
                  </a:cubicBezTo>
                  <a:cubicBezTo>
                    <a:pt x="9032" y="912"/>
                    <a:pt x="9460" y="2626"/>
                    <a:pt x="10212" y="2626"/>
                  </a:cubicBezTo>
                  <a:cubicBezTo>
                    <a:pt x="10223" y="2626"/>
                    <a:pt x="10235" y="2625"/>
                    <a:pt x="10247" y="2624"/>
                  </a:cubicBezTo>
                  <a:cubicBezTo>
                    <a:pt x="11076" y="2542"/>
                    <a:pt x="11186" y="995"/>
                    <a:pt x="11186" y="995"/>
                  </a:cubicBezTo>
                  <a:cubicBezTo>
                    <a:pt x="11186" y="995"/>
                    <a:pt x="11791" y="2572"/>
                    <a:pt x="12179" y="2572"/>
                  </a:cubicBezTo>
                  <a:cubicBezTo>
                    <a:pt x="12189" y="2572"/>
                    <a:pt x="12199" y="2571"/>
                    <a:pt x="12208" y="2569"/>
                  </a:cubicBezTo>
                  <a:cubicBezTo>
                    <a:pt x="12622" y="2514"/>
                    <a:pt x="13285" y="995"/>
                    <a:pt x="13285" y="995"/>
                  </a:cubicBezTo>
                  <a:cubicBezTo>
                    <a:pt x="13285" y="995"/>
                    <a:pt x="14090" y="2580"/>
                    <a:pt x="14692" y="2580"/>
                  </a:cubicBezTo>
                  <a:cubicBezTo>
                    <a:pt x="14721" y="2580"/>
                    <a:pt x="14749" y="2577"/>
                    <a:pt x="14777" y="2569"/>
                  </a:cubicBezTo>
                  <a:cubicBezTo>
                    <a:pt x="15357" y="2459"/>
                    <a:pt x="14915" y="1"/>
                    <a:pt x="14859"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a:off x="5722625" y="2120750"/>
              <a:ext cx="352875" cy="50600"/>
            </a:xfrm>
            <a:custGeom>
              <a:avLst/>
              <a:gdLst/>
              <a:ahLst/>
              <a:cxnLst/>
              <a:rect l="l" t="t" r="r" b="b"/>
              <a:pathLst>
                <a:path w="14115" h="2024" extrusionOk="0">
                  <a:moveTo>
                    <a:pt x="636" y="0"/>
                  </a:moveTo>
                  <a:cubicBezTo>
                    <a:pt x="415" y="525"/>
                    <a:pt x="1" y="1602"/>
                    <a:pt x="332" y="1685"/>
                  </a:cubicBezTo>
                  <a:cubicBezTo>
                    <a:pt x="350" y="1691"/>
                    <a:pt x="370" y="1693"/>
                    <a:pt x="391" y="1693"/>
                  </a:cubicBezTo>
                  <a:cubicBezTo>
                    <a:pt x="870" y="1693"/>
                    <a:pt x="1962" y="221"/>
                    <a:pt x="1962" y="221"/>
                  </a:cubicBezTo>
                  <a:cubicBezTo>
                    <a:pt x="1962" y="221"/>
                    <a:pt x="2352" y="1966"/>
                    <a:pt x="2855" y="1966"/>
                  </a:cubicBezTo>
                  <a:cubicBezTo>
                    <a:pt x="2870" y="1966"/>
                    <a:pt x="2885" y="1964"/>
                    <a:pt x="2901" y="1961"/>
                  </a:cubicBezTo>
                  <a:cubicBezTo>
                    <a:pt x="3398" y="1878"/>
                    <a:pt x="4005" y="166"/>
                    <a:pt x="4005" y="166"/>
                  </a:cubicBezTo>
                  <a:cubicBezTo>
                    <a:pt x="4005" y="166"/>
                    <a:pt x="4481" y="1964"/>
                    <a:pt x="5071" y="1964"/>
                  </a:cubicBezTo>
                  <a:cubicBezTo>
                    <a:pt x="5084" y="1964"/>
                    <a:pt x="5097" y="1963"/>
                    <a:pt x="5110" y="1961"/>
                  </a:cubicBezTo>
                  <a:cubicBezTo>
                    <a:pt x="5690" y="1906"/>
                    <a:pt x="6243" y="276"/>
                    <a:pt x="6243" y="276"/>
                  </a:cubicBezTo>
                  <a:cubicBezTo>
                    <a:pt x="6243" y="276"/>
                    <a:pt x="6848" y="1917"/>
                    <a:pt x="7312" y="1917"/>
                  </a:cubicBezTo>
                  <a:cubicBezTo>
                    <a:pt x="7333" y="1917"/>
                    <a:pt x="7354" y="1913"/>
                    <a:pt x="7375" y="1906"/>
                  </a:cubicBezTo>
                  <a:cubicBezTo>
                    <a:pt x="7872" y="1713"/>
                    <a:pt x="8314" y="276"/>
                    <a:pt x="8314" y="276"/>
                  </a:cubicBezTo>
                  <a:cubicBezTo>
                    <a:pt x="8314" y="276"/>
                    <a:pt x="8879" y="2024"/>
                    <a:pt x="9415" y="2024"/>
                  </a:cubicBezTo>
                  <a:cubicBezTo>
                    <a:pt x="9435" y="2024"/>
                    <a:pt x="9455" y="2021"/>
                    <a:pt x="9474" y="2016"/>
                  </a:cubicBezTo>
                  <a:cubicBezTo>
                    <a:pt x="10026" y="1851"/>
                    <a:pt x="10386" y="249"/>
                    <a:pt x="10386" y="249"/>
                  </a:cubicBezTo>
                  <a:cubicBezTo>
                    <a:pt x="10386" y="249"/>
                    <a:pt x="11034" y="1856"/>
                    <a:pt x="11476" y="1856"/>
                  </a:cubicBezTo>
                  <a:cubicBezTo>
                    <a:pt x="11490" y="1856"/>
                    <a:pt x="11504" y="1854"/>
                    <a:pt x="11518" y="1851"/>
                  </a:cubicBezTo>
                  <a:cubicBezTo>
                    <a:pt x="11960" y="1768"/>
                    <a:pt x="12485" y="304"/>
                    <a:pt x="12485" y="304"/>
                  </a:cubicBezTo>
                  <a:cubicBezTo>
                    <a:pt x="12485" y="304"/>
                    <a:pt x="13294" y="1688"/>
                    <a:pt x="13695" y="1688"/>
                  </a:cubicBezTo>
                  <a:cubicBezTo>
                    <a:pt x="13706" y="1688"/>
                    <a:pt x="13717" y="1687"/>
                    <a:pt x="13727" y="1685"/>
                  </a:cubicBezTo>
                  <a:cubicBezTo>
                    <a:pt x="14087" y="1630"/>
                    <a:pt x="14114" y="470"/>
                    <a:pt x="14004" y="0"/>
                  </a:cubicBezTo>
                  <a:close/>
                </a:path>
              </a:pathLst>
            </a:custGeom>
            <a:solidFill>
              <a:srgbClr val="ECA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a:off x="5701925" y="1513700"/>
              <a:ext cx="383925" cy="65725"/>
            </a:xfrm>
            <a:custGeom>
              <a:avLst/>
              <a:gdLst/>
              <a:ahLst/>
              <a:cxnLst/>
              <a:rect l="l" t="t" r="r" b="b"/>
              <a:pathLst>
                <a:path w="15357" h="2629" extrusionOk="0">
                  <a:moveTo>
                    <a:pt x="8127" y="0"/>
                  </a:moveTo>
                  <a:cubicBezTo>
                    <a:pt x="8107" y="0"/>
                    <a:pt x="8086" y="2"/>
                    <a:pt x="8065" y="5"/>
                  </a:cubicBezTo>
                  <a:cubicBezTo>
                    <a:pt x="7374" y="88"/>
                    <a:pt x="6933" y="1828"/>
                    <a:pt x="6933" y="1828"/>
                  </a:cubicBezTo>
                  <a:cubicBezTo>
                    <a:pt x="6933" y="1828"/>
                    <a:pt x="6684" y="281"/>
                    <a:pt x="5800" y="143"/>
                  </a:cubicBezTo>
                  <a:cubicBezTo>
                    <a:pt x="5767" y="138"/>
                    <a:pt x="5735" y="135"/>
                    <a:pt x="5704" y="135"/>
                  </a:cubicBezTo>
                  <a:cubicBezTo>
                    <a:pt x="4892" y="135"/>
                    <a:pt x="4585" y="1800"/>
                    <a:pt x="4585" y="1800"/>
                  </a:cubicBezTo>
                  <a:cubicBezTo>
                    <a:pt x="4585" y="1800"/>
                    <a:pt x="4198" y="88"/>
                    <a:pt x="3453" y="33"/>
                  </a:cubicBezTo>
                  <a:cubicBezTo>
                    <a:pt x="3442" y="32"/>
                    <a:pt x="3432" y="31"/>
                    <a:pt x="3422" y="31"/>
                  </a:cubicBezTo>
                  <a:cubicBezTo>
                    <a:pt x="2704" y="31"/>
                    <a:pt x="2624" y="1938"/>
                    <a:pt x="2624" y="1938"/>
                  </a:cubicBezTo>
                  <a:cubicBezTo>
                    <a:pt x="2624" y="1938"/>
                    <a:pt x="1595" y="164"/>
                    <a:pt x="828" y="164"/>
                  </a:cubicBezTo>
                  <a:cubicBezTo>
                    <a:pt x="800" y="164"/>
                    <a:pt x="773" y="166"/>
                    <a:pt x="746" y="171"/>
                  </a:cubicBezTo>
                  <a:cubicBezTo>
                    <a:pt x="0" y="309"/>
                    <a:pt x="994" y="2629"/>
                    <a:pt x="994" y="2629"/>
                  </a:cubicBezTo>
                  <a:lnTo>
                    <a:pt x="14859" y="2629"/>
                  </a:lnTo>
                  <a:cubicBezTo>
                    <a:pt x="14915" y="2629"/>
                    <a:pt x="15356" y="198"/>
                    <a:pt x="14776" y="33"/>
                  </a:cubicBezTo>
                  <a:cubicBezTo>
                    <a:pt x="14753" y="27"/>
                    <a:pt x="14730" y="25"/>
                    <a:pt x="14706" y="25"/>
                  </a:cubicBezTo>
                  <a:cubicBezTo>
                    <a:pt x="14103" y="25"/>
                    <a:pt x="13285" y="1634"/>
                    <a:pt x="13285" y="1634"/>
                  </a:cubicBezTo>
                  <a:cubicBezTo>
                    <a:pt x="13285" y="1634"/>
                    <a:pt x="12622" y="115"/>
                    <a:pt x="12208" y="33"/>
                  </a:cubicBezTo>
                  <a:cubicBezTo>
                    <a:pt x="12202" y="32"/>
                    <a:pt x="12195" y="31"/>
                    <a:pt x="12189" y="31"/>
                  </a:cubicBezTo>
                  <a:cubicBezTo>
                    <a:pt x="11801" y="31"/>
                    <a:pt x="11186" y="1634"/>
                    <a:pt x="11186" y="1634"/>
                  </a:cubicBezTo>
                  <a:cubicBezTo>
                    <a:pt x="11186" y="1634"/>
                    <a:pt x="11075" y="88"/>
                    <a:pt x="10247" y="5"/>
                  </a:cubicBezTo>
                  <a:cubicBezTo>
                    <a:pt x="10235" y="4"/>
                    <a:pt x="10223" y="4"/>
                    <a:pt x="10211" y="4"/>
                  </a:cubicBezTo>
                  <a:cubicBezTo>
                    <a:pt x="9460" y="4"/>
                    <a:pt x="9032" y="1717"/>
                    <a:pt x="9032" y="1717"/>
                  </a:cubicBezTo>
                  <a:cubicBezTo>
                    <a:pt x="9032" y="1717"/>
                    <a:pt x="8797" y="0"/>
                    <a:pt x="812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a:off x="5718475" y="1528825"/>
              <a:ext cx="353575" cy="49925"/>
            </a:xfrm>
            <a:custGeom>
              <a:avLst/>
              <a:gdLst/>
              <a:ahLst/>
              <a:cxnLst/>
              <a:rect l="l" t="t" r="r" b="b"/>
              <a:pathLst>
                <a:path w="14143" h="1997" extrusionOk="0">
                  <a:moveTo>
                    <a:pt x="9442" y="0"/>
                  </a:moveTo>
                  <a:cubicBezTo>
                    <a:pt x="8907" y="0"/>
                    <a:pt x="8342" y="1720"/>
                    <a:pt x="8342" y="1720"/>
                  </a:cubicBezTo>
                  <a:cubicBezTo>
                    <a:pt x="8342" y="1720"/>
                    <a:pt x="7900" y="284"/>
                    <a:pt x="7403" y="90"/>
                  </a:cubicBezTo>
                  <a:cubicBezTo>
                    <a:pt x="7382" y="83"/>
                    <a:pt x="7361" y="80"/>
                    <a:pt x="7340" y="80"/>
                  </a:cubicBezTo>
                  <a:cubicBezTo>
                    <a:pt x="6876" y="80"/>
                    <a:pt x="6271" y="1720"/>
                    <a:pt x="6271" y="1720"/>
                  </a:cubicBezTo>
                  <a:cubicBezTo>
                    <a:pt x="6271" y="1720"/>
                    <a:pt x="5718" y="90"/>
                    <a:pt x="5138" y="35"/>
                  </a:cubicBezTo>
                  <a:cubicBezTo>
                    <a:pt x="5125" y="33"/>
                    <a:pt x="5112" y="33"/>
                    <a:pt x="5099" y="33"/>
                  </a:cubicBezTo>
                  <a:cubicBezTo>
                    <a:pt x="4509" y="33"/>
                    <a:pt x="4033" y="1830"/>
                    <a:pt x="4033" y="1830"/>
                  </a:cubicBezTo>
                  <a:cubicBezTo>
                    <a:pt x="4033" y="1830"/>
                    <a:pt x="3426" y="146"/>
                    <a:pt x="2929" y="35"/>
                  </a:cubicBezTo>
                  <a:cubicBezTo>
                    <a:pt x="2914" y="32"/>
                    <a:pt x="2899" y="31"/>
                    <a:pt x="2884" y="31"/>
                  </a:cubicBezTo>
                  <a:cubicBezTo>
                    <a:pt x="2380" y="31"/>
                    <a:pt x="1990" y="1803"/>
                    <a:pt x="1990" y="1803"/>
                  </a:cubicBezTo>
                  <a:cubicBezTo>
                    <a:pt x="1990" y="1803"/>
                    <a:pt x="897" y="303"/>
                    <a:pt x="417" y="303"/>
                  </a:cubicBezTo>
                  <a:cubicBezTo>
                    <a:pt x="397" y="303"/>
                    <a:pt x="378" y="306"/>
                    <a:pt x="360" y="311"/>
                  </a:cubicBezTo>
                  <a:cubicBezTo>
                    <a:pt x="1" y="422"/>
                    <a:pt x="415" y="1471"/>
                    <a:pt x="664" y="1996"/>
                  </a:cubicBezTo>
                  <a:lnTo>
                    <a:pt x="14032" y="1996"/>
                  </a:lnTo>
                  <a:cubicBezTo>
                    <a:pt x="14142" y="1527"/>
                    <a:pt x="14114" y="367"/>
                    <a:pt x="13755" y="311"/>
                  </a:cubicBezTo>
                  <a:cubicBezTo>
                    <a:pt x="13745" y="309"/>
                    <a:pt x="13734" y="308"/>
                    <a:pt x="13722" y="308"/>
                  </a:cubicBezTo>
                  <a:cubicBezTo>
                    <a:pt x="13322" y="308"/>
                    <a:pt x="12513" y="1692"/>
                    <a:pt x="12513" y="1692"/>
                  </a:cubicBezTo>
                  <a:cubicBezTo>
                    <a:pt x="12513" y="1692"/>
                    <a:pt x="11988" y="229"/>
                    <a:pt x="11546" y="146"/>
                  </a:cubicBezTo>
                  <a:cubicBezTo>
                    <a:pt x="11532" y="142"/>
                    <a:pt x="11518" y="141"/>
                    <a:pt x="11504" y="141"/>
                  </a:cubicBezTo>
                  <a:cubicBezTo>
                    <a:pt x="11061" y="141"/>
                    <a:pt x="10413" y="1748"/>
                    <a:pt x="10413" y="1748"/>
                  </a:cubicBezTo>
                  <a:cubicBezTo>
                    <a:pt x="10413" y="1748"/>
                    <a:pt x="10054" y="146"/>
                    <a:pt x="9502" y="8"/>
                  </a:cubicBezTo>
                  <a:cubicBezTo>
                    <a:pt x="9482" y="3"/>
                    <a:pt x="9462" y="0"/>
                    <a:pt x="9442"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a:off x="5476125" y="1619450"/>
              <a:ext cx="836900" cy="458500"/>
            </a:xfrm>
            <a:custGeom>
              <a:avLst/>
              <a:gdLst/>
              <a:ahLst/>
              <a:cxnLst/>
              <a:rect l="l" t="t" r="r" b="b"/>
              <a:pathLst>
                <a:path w="33476" h="18340" extrusionOk="0">
                  <a:moveTo>
                    <a:pt x="15744" y="1"/>
                  </a:moveTo>
                  <a:cubicBezTo>
                    <a:pt x="15412" y="1"/>
                    <a:pt x="15053" y="1"/>
                    <a:pt x="14666" y="28"/>
                  </a:cubicBezTo>
                  <a:cubicBezTo>
                    <a:pt x="14225" y="56"/>
                    <a:pt x="13755" y="111"/>
                    <a:pt x="13258" y="166"/>
                  </a:cubicBezTo>
                  <a:cubicBezTo>
                    <a:pt x="12650" y="277"/>
                    <a:pt x="12015" y="332"/>
                    <a:pt x="11407" y="470"/>
                  </a:cubicBezTo>
                  <a:cubicBezTo>
                    <a:pt x="10772" y="608"/>
                    <a:pt x="10109" y="746"/>
                    <a:pt x="9502" y="940"/>
                  </a:cubicBezTo>
                  <a:cubicBezTo>
                    <a:pt x="8728" y="1133"/>
                    <a:pt x="7983" y="1382"/>
                    <a:pt x="7264" y="1685"/>
                  </a:cubicBezTo>
                  <a:cubicBezTo>
                    <a:pt x="4972" y="2625"/>
                    <a:pt x="2983" y="4005"/>
                    <a:pt x="1796" y="5994"/>
                  </a:cubicBezTo>
                  <a:cubicBezTo>
                    <a:pt x="1" y="9032"/>
                    <a:pt x="912" y="12954"/>
                    <a:pt x="4972" y="15523"/>
                  </a:cubicBezTo>
                  <a:cubicBezTo>
                    <a:pt x="5883" y="16075"/>
                    <a:pt x="6905" y="16600"/>
                    <a:pt x="8093" y="17014"/>
                  </a:cubicBezTo>
                  <a:cubicBezTo>
                    <a:pt x="8728" y="17235"/>
                    <a:pt x="9419" y="17428"/>
                    <a:pt x="10164" y="17594"/>
                  </a:cubicBezTo>
                  <a:cubicBezTo>
                    <a:pt x="11048" y="17815"/>
                    <a:pt x="11987" y="17953"/>
                    <a:pt x="12982" y="18091"/>
                  </a:cubicBezTo>
                  <a:cubicBezTo>
                    <a:pt x="13562" y="18147"/>
                    <a:pt x="14197" y="18229"/>
                    <a:pt x="14805" y="18257"/>
                  </a:cubicBezTo>
                  <a:cubicBezTo>
                    <a:pt x="15302" y="18285"/>
                    <a:pt x="15854" y="18340"/>
                    <a:pt x="16379" y="18340"/>
                  </a:cubicBezTo>
                  <a:lnTo>
                    <a:pt x="17097" y="18340"/>
                  </a:lnTo>
                  <a:cubicBezTo>
                    <a:pt x="17594" y="18340"/>
                    <a:pt x="18036" y="18285"/>
                    <a:pt x="18450" y="18285"/>
                  </a:cubicBezTo>
                  <a:cubicBezTo>
                    <a:pt x="19555" y="18257"/>
                    <a:pt x="20549" y="18147"/>
                    <a:pt x="21516" y="18064"/>
                  </a:cubicBezTo>
                  <a:cubicBezTo>
                    <a:pt x="22483" y="17926"/>
                    <a:pt x="23339" y="17787"/>
                    <a:pt x="24167" y="17567"/>
                  </a:cubicBezTo>
                  <a:cubicBezTo>
                    <a:pt x="25521" y="17263"/>
                    <a:pt x="26653" y="16876"/>
                    <a:pt x="27675" y="16407"/>
                  </a:cubicBezTo>
                  <a:cubicBezTo>
                    <a:pt x="28531" y="15992"/>
                    <a:pt x="29249" y="15523"/>
                    <a:pt x="29885" y="15081"/>
                  </a:cubicBezTo>
                  <a:cubicBezTo>
                    <a:pt x="32785" y="12899"/>
                    <a:pt x="33475" y="10137"/>
                    <a:pt x="33199" y="8480"/>
                  </a:cubicBezTo>
                  <a:cubicBezTo>
                    <a:pt x="33006" y="7154"/>
                    <a:pt x="32011" y="4806"/>
                    <a:pt x="28863" y="2901"/>
                  </a:cubicBezTo>
                  <a:cubicBezTo>
                    <a:pt x="28310" y="2542"/>
                    <a:pt x="27675" y="2238"/>
                    <a:pt x="26985" y="1934"/>
                  </a:cubicBezTo>
                  <a:cubicBezTo>
                    <a:pt x="26018" y="1520"/>
                    <a:pt x="24913" y="1161"/>
                    <a:pt x="23670" y="857"/>
                  </a:cubicBezTo>
                  <a:cubicBezTo>
                    <a:pt x="23035" y="691"/>
                    <a:pt x="22372" y="553"/>
                    <a:pt x="21682" y="443"/>
                  </a:cubicBezTo>
                  <a:cubicBezTo>
                    <a:pt x="20660" y="277"/>
                    <a:pt x="19555" y="139"/>
                    <a:pt x="18340" y="56"/>
                  </a:cubicBezTo>
                  <a:cubicBezTo>
                    <a:pt x="17953" y="28"/>
                    <a:pt x="17622" y="1"/>
                    <a:pt x="17235"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5552075" y="1641550"/>
              <a:ext cx="162300" cy="402575"/>
            </a:xfrm>
            <a:custGeom>
              <a:avLst/>
              <a:gdLst/>
              <a:ahLst/>
              <a:cxnLst/>
              <a:rect l="l" t="t" r="r" b="b"/>
              <a:pathLst>
                <a:path w="6492" h="16103" extrusionOk="0">
                  <a:moveTo>
                    <a:pt x="6491" y="1"/>
                  </a:moveTo>
                  <a:cubicBezTo>
                    <a:pt x="5746" y="221"/>
                    <a:pt x="4972" y="470"/>
                    <a:pt x="4254" y="774"/>
                  </a:cubicBezTo>
                  <a:cubicBezTo>
                    <a:pt x="1879" y="2541"/>
                    <a:pt x="111" y="5221"/>
                    <a:pt x="28" y="8673"/>
                  </a:cubicBezTo>
                  <a:cubicBezTo>
                    <a:pt x="1" y="11269"/>
                    <a:pt x="802" y="13258"/>
                    <a:pt x="2017" y="14611"/>
                  </a:cubicBezTo>
                  <a:cubicBezTo>
                    <a:pt x="2901" y="15163"/>
                    <a:pt x="3950" y="15688"/>
                    <a:pt x="5110" y="16103"/>
                  </a:cubicBezTo>
                  <a:cubicBezTo>
                    <a:pt x="3536" y="15191"/>
                    <a:pt x="1713" y="13479"/>
                    <a:pt x="1851" y="8286"/>
                  </a:cubicBezTo>
                  <a:cubicBezTo>
                    <a:pt x="1934" y="4282"/>
                    <a:pt x="4751" y="1464"/>
                    <a:pt x="6491"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a:off x="5654950" y="1622900"/>
              <a:ext cx="154700" cy="448150"/>
            </a:xfrm>
            <a:custGeom>
              <a:avLst/>
              <a:gdLst/>
              <a:ahLst/>
              <a:cxnLst/>
              <a:rect l="l" t="t" r="r" b="b"/>
              <a:pathLst>
                <a:path w="6188" h="17926" extrusionOk="0">
                  <a:moveTo>
                    <a:pt x="6188" y="1"/>
                  </a:moveTo>
                  <a:lnTo>
                    <a:pt x="6188" y="1"/>
                  </a:lnTo>
                  <a:cubicBezTo>
                    <a:pt x="5552" y="111"/>
                    <a:pt x="4945" y="167"/>
                    <a:pt x="4310" y="305"/>
                  </a:cubicBezTo>
                  <a:cubicBezTo>
                    <a:pt x="2735" y="1824"/>
                    <a:pt x="360" y="4724"/>
                    <a:pt x="167" y="8646"/>
                  </a:cubicBezTo>
                  <a:cubicBezTo>
                    <a:pt x="1" y="12706"/>
                    <a:pt x="1879" y="15854"/>
                    <a:pt x="3067" y="17429"/>
                  </a:cubicBezTo>
                  <a:cubicBezTo>
                    <a:pt x="3978" y="17622"/>
                    <a:pt x="4917" y="17788"/>
                    <a:pt x="5912" y="17926"/>
                  </a:cubicBezTo>
                  <a:cubicBezTo>
                    <a:pt x="4531" y="16683"/>
                    <a:pt x="2763" y="14363"/>
                    <a:pt x="2349" y="9474"/>
                  </a:cubicBezTo>
                  <a:cubicBezTo>
                    <a:pt x="1879" y="4144"/>
                    <a:pt x="4945" y="1023"/>
                    <a:pt x="6188"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a:off x="5782000" y="1618775"/>
              <a:ext cx="104300" cy="457800"/>
            </a:xfrm>
            <a:custGeom>
              <a:avLst/>
              <a:gdLst/>
              <a:ahLst/>
              <a:cxnLst/>
              <a:rect l="l" t="t" r="r" b="b"/>
              <a:pathLst>
                <a:path w="4172" h="18312" extrusionOk="0">
                  <a:moveTo>
                    <a:pt x="3564" y="0"/>
                  </a:moveTo>
                  <a:cubicBezTo>
                    <a:pt x="3205" y="0"/>
                    <a:pt x="2873" y="0"/>
                    <a:pt x="2487" y="28"/>
                  </a:cubicBezTo>
                  <a:cubicBezTo>
                    <a:pt x="857" y="2513"/>
                    <a:pt x="194" y="4778"/>
                    <a:pt x="111" y="8700"/>
                  </a:cubicBezTo>
                  <a:cubicBezTo>
                    <a:pt x="1" y="13119"/>
                    <a:pt x="1851" y="16903"/>
                    <a:pt x="2625" y="18256"/>
                  </a:cubicBezTo>
                  <a:cubicBezTo>
                    <a:pt x="3094" y="18284"/>
                    <a:pt x="3647" y="18312"/>
                    <a:pt x="4171" y="18312"/>
                  </a:cubicBezTo>
                  <a:cubicBezTo>
                    <a:pt x="3094" y="16765"/>
                    <a:pt x="1382" y="10026"/>
                    <a:pt x="1907" y="5745"/>
                  </a:cubicBezTo>
                  <a:cubicBezTo>
                    <a:pt x="2349" y="2099"/>
                    <a:pt x="3177" y="525"/>
                    <a:pt x="3564"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5898700" y="1620150"/>
              <a:ext cx="101525" cy="457125"/>
            </a:xfrm>
            <a:custGeom>
              <a:avLst/>
              <a:gdLst/>
              <a:ahLst/>
              <a:cxnLst/>
              <a:rect l="l" t="t" r="r" b="b"/>
              <a:pathLst>
                <a:path w="4061" h="18285" extrusionOk="0">
                  <a:moveTo>
                    <a:pt x="360" y="0"/>
                  </a:moveTo>
                  <a:cubicBezTo>
                    <a:pt x="608" y="277"/>
                    <a:pt x="1630" y="1685"/>
                    <a:pt x="2155" y="5938"/>
                  </a:cubicBezTo>
                  <a:cubicBezTo>
                    <a:pt x="2652" y="10054"/>
                    <a:pt x="1105" y="16434"/>
                    <a:pt x="1" y="18284"/>
                  </a:cubicBezTo>
                  <a:lnTo>
                    <a:pt x="194" y="18284"/>
                  </a:lnTo>
                  <a:cubicBezTo>
                    <a:pt x="691" y="18284"/>
                    <a:pt x="1133" y="18257"/>
                    <a:pt x="1547" y="18257"/>
                  </a:cubicBezTo>
                  <a:cubicBezTo>
                    <a:pt x="2348" y="16793"/>
                    <a:pt x="4061" y="13092"/>
                    <a:pt x="3950" y="8921"/>
                  </a:cubicBezTo>
                  <a:cubicBezTo>
                    <a:pt x="3895" y="4889"/>
                    <a:pt x="3204" y="2624"/>
                    <a:pt x="1464" y="56"/>
                  </a:cubicBezTo>
                  <a:cubicBezTo>
                    <a:pt x="1078" y="28"/>
                    <a:pt x="746" y="0"/>
                    <a:pt x="36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a:off x="6014025" y="1631200"/>
              <a:ext cx="138800" cy="440550"/>
            </a:xfrm>
            <a:custGeom>
              <a:avLst/>
              <a:gdLst/>
              <a:ahLst/>
              <a:cxnLst/>
              <a:rect l="l" t="t" r="r" b="b"/>
              <a:pathLst>
                <a:path w="5552" h="17622" extrusionOk="0">
                  <a:moveTo>
                    <a:pt x="249" y="0"/>
                  </a:moveTo>
                  <a:cubicBezTo>
                    <a:pt x="1215" y="1768"/>
                    <a:pt x="3066" y="5773"/>
                    <a:pt x="3038" y="9087"/>
                  </a:cubicBezTo>
                  <a:cubicBezTo>
                    <a:pt x="3011" y="12788"/>
                    <a:pt x="1602" y="15826"/>
                    <a:pt x="0" y="17621"/>
                  </a:cubicBezTo>
                  <a:cubicBezTo>
                    <a:pt x="967" y="17483"/>
                    <a:pt x="1823" y="17345"/>
                    <a:pt x="2651" y="17124"/>
                  </a:cubicBezTo>
                  <a:cubicBezTo>
                    <a:pt x="3756" y="15909"/>
                    <a:pt x="5110" y="13810"/>
                    <a:pt x="5331" y="10357"/>
                  </a:cubicBezTo>
                  <a:cubicBezTo>
                    <a:pt x="5552" y="6159"/>
                    <a:pt x="3563" y="2348"/>
                    <a:pt x="2210" y="415"/>
                  </a:cubicBezTo>
                  <a:cubicBezTo>
                    <a:pt x="1574" y="249"/>
                    <a:pt x="939" y="111"/>
                    <a:pt x="249"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a:off x="6152100" y="1667800"/>
              <a:ext cx="107050" cy="361825"/>
            </a:xfrm>
            <a:custGeom>
              <a:avLst/>
              <a:gdLst/>
              <a:ahLst/>
              <a:cxnLst/>
              <a:rect l="l" t="t" r="r" b="b"/>
              <a:pathLst>
                <a:path w="4282" h="14473" extrusionOk="0">
                  <a:moveTo>
                    <a:pt x="1" y="0"/>
                  </a:moveTo>
                  <a:lnTo>
                    <a:pt x="1" y="0"/>
                  </a:lnTo>
                  <a:cubicBezTo>
                    <a:pt x="940" y="1823"/>
                    <a:pt x="2376" y="5082"/>
                    <a:pt x="2431" y="7347"/>
                  </a:cubicBezTo>
                  <a:cubicBezTo>
                    <a:pt x="2459" y="11103"/>
                    <a:pt x="1520" y="13119"/>
                    <a:pt x="636" y="14473"/>
                  </a:cubicBezTo>
                  <a:cubicBezTo>
                    <a:pt x="1492" y="14058"/>
                    <a:pt x="2210" y="13589"/>
                    <a:pt x="2846" y="13147"/>
                  </a:cubicBezTo>
                  <a:cubicBezTo>
                    <a:pt x="3564" y="11738"/>
                    <a:pt x="4282" y="9584"/>
                    <a:pt x="4089" y="6822"/>
                  </a:cubicBezTo>
                  <a:cubicBezTo>
                    <a:pt x="3895" y="4723"/>
                    <a:pt x="2873" y="2541"/>
                    <a:pt x="1907" y="967"/>
                  </a:cubicBezTo>
                  <a:cubicBezTo>
                    <a:pt x="1354" y="608"/>
                    <a:pt x="691" y="304"/>
                    <a:pt x="1"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a:off x="5730925" y="2058600"/>
              <a:ext cx="347325" cy="61475"/>
            </a:xfrm>
            <a:custGeom>
              <a:avLst/>
              <a:gdLst/>
              <a:ahLst/>
              <a:cxnLst/>
              <a:rect l="l" t="t" r="r" b="b"/>
              <a:pathLst>
                <a:path w="13893" h="2459" extrusionOk="0">
                  <a:moveTo>
                    <a:pt x="0" y="1"/>
                  </a:moveTo>
                  <a:lnTo>
                    <a:pt x="0" y="2459"/>
                  </a:lnTo>
                  <a:lnTo>
                    <a:pt x="13893" y="2459"/>
                  </a:lnTo>
                  <a:lnTo>
                    <a:pt x="13893" y="1"/>
                  </a:lnTo>
                  <a:cubicBezTo>
                    <a:pt x="13893" y="1"/>
                    <a:pt x="7730" y="50"/>
                    <a:pt x="3614" y="50"/>
                  </a:cubicBezTo>
                  <a:cubicBezTo>
                    <a:pt x="1556" y="50"/>
                    <a:pt x="9" y="37"/>
                    <a:pt x="0"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4"/>
            <p:cNvSpPr/>
            <p:nvPr/>
          </p:nvSpPr>
          <p:spPr>
            <a:xfrm>
              <a:off x="5727450" y="1578025"/>
              <a:ext cx="347350" cy="61475"/>
            </a:xfrm>
            <a:custGeom>
              <a:avLst/>
              <a:gdLst/>
              <a:ahLst/>
              <a:cxnLst/>
              <a:rect l="l" t="t" r="r" b="b"/>
              <a:pathLst>
                <a:path w="13894" h="2459" extrusionOk="0">
                  <a:moveTo>
                    <a:pt x="1" y="1"/>
                  </a:moveTo>
                  <a:lnTo>
                    <a:pt x="1" y="2459"/>
                  </a:lnTo>
                  <a:lnTo>
                    <a:pt x="13894" y="2459"/>
                  </a:lnTo>
                  <a:lnTo>
                    <a:pt x="13894" y="1"/>
                  </a:lnTo>
                  <a:cubicBezTo>
                    <a:pt x="13894" y="1"/>
                    <a:pt x="7731" y="50"/>
                    <a:pt x="3615" y="50"/>
                  </a:cubicBezTo>
                  <a:cubicBezTo>
                    <a:pt x="1557" y="50"/>
                    <a:pt x="10" y="37"/>
                    <a:pt x="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5730925" y="2058600"/>
              <a:ext cx="347325" cy="31100"/>
            </a:xfrm>
            <a:custGeom>
              <a:avLst/>
              <a:gdLst/>
              <a:ahLst/>
              <a:cxnLst/>
              <a:rect l="l" t="t" r="r" b="b"/>
              <a:pathLst>
                <a:path w="13893" h="1244" extrusionOk="0">
                  <a:moveTo>
                    <a:pt x="0" y="1"/>
                  </a:moveTo>
                  <a:lnTo>
                    <a:pt x="0" y="995"/>
                  </a:lnTo>
                  <a:cubicBezTo>
                    <a:pt x="1819" y="1063"/>
                    <a:pt x="7027" y="1244"/>
                    <a:pt x="11308" y="1244"/>
                  </a:cubicBezTo>
                  <a:cubicBezTo>
                    <a:pt x="12227" y="1244"/>
                    <a:pt x="13102" y="1235"/>
                    <a:pt x="13893" y="1216"/>
                  </a:cubicBezTo>
                  <a:lnTo>
                    <a:pt x="13893" y="1"/>
                  </a:lnTo>
                  <a:cubicBezTo>
                    <a:pt x="13893" y="1"/>
                    <a:pt x="7730" y="50"/>
                    <a:pt x="3614" y="50"/>
                  </a:cubicBezTo>
                  <a:cubicBezTo>
                    <a:pt x="1556" y="50"/>
                    <a:pt x="9" y="37"/>
                    <a:pt x="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a:off x="5727450" y="1605650"/>
              <a:ext cx="347350" cy="33850"/>
            </a:xfrm>
            <a:custGeom>
              <a:avLst/>
              <a:gdLst/>
              <a:ahLst/>
              <a:cxnLst/>
              <a:rect l="l" t="t" r="r" b="b"/>
              <a:pathLst>
                <a:path w="13894" h="1354" extrusionOk="0">
                  <a:moveTo>
                    <a:pt x="13894" y="0"/>
                  </a:moveTo>
                  <a:cubicBezTo>
                    <a:pt x="11684" y="28"/>
                    <a:pt x="2238" y="277"/>
                    <a:pt x="1" y="332"/>
                  </a:cubicBezTo>
                  <a:lnTo>
                    <a:pt x="1" y="1354"/>
                  </a:lnTo>
                  <a:lnTo>
                    <a:pt x="13894" y="1354"/>
                  </a:lnTo>
                  <a:lnTo>
                    <a:pt x="13894"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4"/>
            <p:cNvSpPr/>
            <p:nvPr/>
          </p:nvSpPr>
          <p:spPr>
            <a:xfrm>
              <a:off x="5806875" y="2203175"/>
              <a:ext cx="175325" cy="127075"/>
            </a:xfrm>
            <a:custGeom>
              <a:avLst/>
              <a:gdLst/>
              <a:ahLst/>
              <a:cxnLst/>
              <a:rect l="l" t="t" r="r" b="b"/>
              <a:pathLst>
                <a:path w="7013"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65" y="4934"/>
                  </a:cubicBezTo>
                  <a:cubicBezTo>
                    <a:pt x="2358" y="5034"/>
                    <a:pt x="2476" y="5082"/>
                    <a:pt x="2603" y="5082"/>
                  </a:cubicBezTo>
                  <a:cubicBezTo>
                    <a:pt x="3000" y="5082"/>
                    <a:pt x="3486" y="4605"/>
                    <a:pt x="3591" y="3746"/>
                  </a:cubicBezTo>
                  <a:lnTo>
                    <a:pt x="3618" y="3774"/>
                  </a:lnTo>
                  <a:cubicBezTo>
                    <a:pt x="4112" y="4432"/>
                    <a:pt x="4545" y="4830"/>
                    <a:pt x="4905" y="4830"/>
                  </a:cubicBezTo>
                  <a:cubicBezTo>
                    <a:pt x="5028" y="4830"/>
                    <a:pt x="5142" y="4784"/>
                    <a:pt x="5248" y="4685"/>
                  </a:cubicBezTo>
                  <a:cubicBezTo>
                    <a:pt x="5662" y="4299"/>
                    <a:pt x="5386" y="3470"/>
                    <a:pt x="4999" y="3166"/>
                  </a:cubicBezTo>
                  <a:lnTo>
                    <a:pt x="4999" y="3166"/>
                  </a:lnTo>
                  <a:cubicBezTo>
                    <a:pt x="5435" y="3339"/>
                    <a:pt x="5790" y="3410"/>
                    <a:pt x="6074" y="3410"/>
                  </a:cubicBezTo>
                  <a:cubicBezTo>
                    <a:pt x="6653" y="3410"/>
                    <a:pt x="6932" y="3113"/>
                    <a:pt x="6988" y="2780"/>
                  </a:cubicBezTo>
                  <a:cubicBezTo>
                    <a:pt x="7013" y="2356"/>
                    <a:pt x="5935" y="2022"/>
                    <a:pt x="5298" y="2022"/>
                  </a:cubicBezTo>
                  <a:cubicBezTo>
                    <a:pt x="5230" y="2022"/>
                    <a:pt x="5166" y="2026"/>
                    <a:pt x="5110" y="2034"/>
                  </a:cubicBezTo>
                  <a:cubicBezTo>
                    <a:pt x="5966" y="1233"/>
                    <a:pt x="6104" y="653"/>
                    <a:pt x="5524" y="432"/>
                  </a:cubicBezTo>
                  <a:cubicBezTo>
                    <a:pt x="5437" y="399"/>
                    <a:pt x="5353" y="385"/>
                    <a:pt x="5271" y="385"/>
                  </a:cubicBezTo>
                  <a:cubicBezTo>
                    <a:pt x="4521" y="385"/>
                    <a:pt x="4005" y="1619"/>
                    <a:pt x="4005" y="1619"/>
                  </a:cubicBezTo>
                  <a:lnTo>
                    <a:pt x="4005" y="1564"/>
                  </a:lnTo>
                  <a:cubicBezTo>
                    <a:pt x="3953" y="1305"/>
                    <a:pt x="3658" y="0"/>
                    <a:pt x="309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4"/>
            <p:cNvSpPr/>
            <p:nvPr/>
          </p:nvSpPr>
          <p:spPr>
            <a:xfrm>
              <a:off x="5862100" y="2361700"/>
              <a:ext cx="84275" cy="117425"/>
            </a:xfrm>
            <a:custGeom>
              <a:avLst/>
              <a:gdLst/>
              <a:ahLst/>
              <a:cxnLst/>
              <a:rect l="l" t="t" r="r" b="b"/>
              <a:pathLst>
                <a:path w="3371" h="4697" extrusionOk="0">
                  <a:moveTo>
                    <a:pt x="1404" y="1"/>
                  </a:moveTo>
                  <a:cubicBezTo>
                    <a:pt x="320" y="1"/>
                    <a:pt x="1" y="741"/>
                    <a:pt x="1" y="1907"/>
                  </a:cubicBezTo>
                  <a:cubicBezTo>
                    <a:pt x="1" y="3067"/>
                    <a:pt x="1106" y="4448"/>
                    <a:pt x="1658" y="4697"/>
                  </a:cubicBezTo>
                  <a:cubicBezTo>
                    <a:pt x="2127" y="4282"/>
                    <a:pt x="3370" y="3868"/>
                    <a:pt x="3343" y="1659"/>
                  </a:cubicBezTo>
                  <a:cubicBezTo>
                    <a:pt x="3315" y="471"/>
                    <a:pt x="2514" y="1"/>
                    <a:pt x="1465" y="1"/>
                  </a:cubicBezTo>
                  <a:cubicBezTo>
                    <a:pt x="1444" y="1"/>
                    <a:pt x="1424" y="1"/>
                    <a:pt x="1404"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5874575" y="2376200"/>
              <a:ext cx="60750" cy="89125"/>
            </a:xfrm>
            <a:custGeom>
              <a:avLst/>
              <a:gdLst/>
              <a:ahLst/>
              <a:cxnLst/>
              <a:rect l="l" t="t" r="r" b="b"/>
              <a:pathLst>
                <a:path w="2430" h="3565" extrusionOk="0">
                  <a:moveTo>
                    <a:pt x="1085" y="1"/>
                  </a:moveTo>
                  <a:cubicBezTo>
                    <a:pt x="344" y="1"/>
                    <a:pt x="1" y="657"/>
                    <a:pt x="82" y="1631"/>
                  </a:cubicBezTo>
                  <a:cubicBezTo>
                    <a:pt x="192" y="2598"/>
                    <a:pt x="1159" y="3564"/>
                    <a:pt x="1159" y="3564"/>
                  </a:cubicBezTo>
                  <a:cubicBezTo>
                    <a:pt x="1159" y="3564"/>
                    <a:pt x="2429" y="3012"/>
                    <a:pt x="2291" y="1189"/>
                  </a:cubicBezTo>
                  <a:cubicBezTo>
                    <a:pt x="2264" y="278"/>
                    <a:pt x="1877" y="1"/>
                    <a:pt x="1131" y="1"/>
                  </a:cubicBezTo>
                  <a:cubicBezTo>
                    <a:pt x="1116" y="1"/>
                    <a:pt x="1100" y="1"/>
                    <a:pt x="1085"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5806875" y="2203175"/>
              <a:ext cx="100150" cy="127075"/>
            </a:xfrm>
            <a:custGeom>
              <a:avLst/>
              <a:gdLst/>
              <a:ahLst/>
              <a:cxnLst/>
              <a:rect l="l" t="t" r="r" b="b"/>
              <a:pathLst>
                <a:path w="4006"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93" y="4934"/>
                  </a:cubicBezTo>
                  <a:cubicBezTo>
                    <a:pt x="2379" y="5034"/>
                    <a:pt x="2492" y="5082"/>
                    <a:pt x="2615" y="5082"/>
                  </a:cubicBezTo>
                  <a:cubicBezTo>
                    <a:pt x="3000" y="5082"/>
                    <a:pt x="3486" y="4605"/>
                    <a:pt x="3591" y="3746"/>
                  </a:cubicBezTo>
                  <a:lnTo>
                    <a:pt x="3618" y="3774"/>
                  </a:lnTo>
                  <a:lnTo>
                    <a:pt x="3618" y="3636"/>
                  </a:lnTo>
                  <a:cubicBezTo>
                    <a:pt x="3480" y="3912"/>
                    <a:pt x="3287" y="4188"/>
                    <a:pt x="2928" y="4326"/>
                  </a:cubicBezTo>
                  <a:cubicBezTo>
                    <a:pt x="2866" y="4388"/>
                    <a:pt x="2788" y="4419"/>
                    <a:pt x="2706" y="4419"/>
                  </a:cubicBezTo>
                  <a:cubicBezTo>
                    <a:pt x="2679" y="4419"/>
                    <a:pt x="2652" y="4416"/>
                    <a:pt x="2624" y="4409"/>
                  </a:cubicBezTo>
                  <a:cubicBezTo>
                    <a:pt x="2514" y="4381"/>
                    <a:pt x="2458" y="4243"/>
                    <a:pt x="2431" y="4133"/>
                  </a:cubicBezTo>
                  <a:cubicBezTo>
                    <a:pt x="2320" y="3746"/>
                    <a:pt x="2348" y="3332"/>
                    <a:pt x="2514" y="3000"/>
                  </a:cubicBezTo>
                  <a:lnTo>
                    <a:pt x="2514" y="3000"/>
                  </a:lnTo>
                  <a:cubicBezTo>
                    <a:pt x="2237" y="3194"/>
                    <a:pt x="1961" y="3332"/>
                    <a:pt x="1657" y="3442"/>
                  </a:cubicBezTo>
                  <a:cubicBezTo>
                    <a:pt x="1602" y="3470"/>
                    <a:pt x="1547" y="3470"/>
                    <a:pt x="1492" y="3470"/>
                  </a:cubicBezTo>
                  <a:cubicBezTo>
                    <a:pt x="1409" y="3470"/>
                    <a:pt x="1381" y="3442"/>
                    <a:pt x="1354" y="3360"/>
                  </a:cubicBezTo>
                  <a:cubicBezTo>
                    <a:pt x="1326" y="3277"/>
                    <a:pt x="1409" y="3194"/>
                    <a:pt x="1492" y="3139"/>
                  </a:cubicBezTo>
                  <a:cubicBezTo>
                    <a:pt x="1768" y="2918"/>
                    <a:pt x="2099" y="2807"/>
                    <a:pt x="2458" y="2780"/>
                  </a:cubicBezTo>
                  <a:cubicBezTo>
                    <a:pt x="2099" y="2641"/>
                    <a:pt x="1795" y="2393"/>
                    <a:pt x="1602" y="2061"/>
                  </a:cubicBezTo>
                  <a:cubicBezTo>
                    <a:pt x="1547" y="1979"/>
                    <a:pt x="1519" y="1896"/>
                    <a:pt x="1519" y="1813"/>
                  </a:cubicBezTo>
                  <a:cubicBezTo>
                    <a:pt x="1519" y="1758"/>
                    <a:pt x="1547" y="1647"/>
                    <a:pt x="1630" y="1619"/>
                  </a:cubicBezTo>
                  <a:cubicBezTo>
                    <a:pt x="1662" y="1603"/>
                    <a:pt x="1697" y="1597"/>
                    <a:pt x="1732" y="1597"/>
                  </a:cubicBezTo>
                  <a:cubicBezTo>
                    <a:pt x="1816" y="1597"/>
                    <a:pt x="1903" y="1636"/>
                    <a:pt x="1961" y="1675"/>
                  </a:cubicBezTo>
                  <a:cubicBezTo>
                    <a:pt x="2458" y="1923"/>
                    <a:pt x="2928" y="2172"/>
                    <a:pt x="3397" y="2393"/>
                  </a:cubicBezTo>
                  <a:cubicBezTo>
                    <a:pt x="3204" y="1923"/>
                    <a:pt x="3066" y="1426"/>
                    <a:pt x="3011" y="957"/>
                  </a:cubicBezTo>
                  <a:cubicBezTo>
                    <a:pt x="3011" y="846"/>
                    <a:pt x="2983" y="791"/>
                    <a:pt x="3011" y="680"/>
                  </a:cubicBezTo>
                  <a:cubicBezTo>
                    <a:pt x="3038" y="570"/>
                    <a:pt x="3121" y="515"/>
                    <a:pt x="3204" y="515"/>
                  </a:cubicBezTo>
                  <a:cubicBezTo>
                    <a:pt x="3287" y="515"/>
                    <a:pt x="3342" y="542"/>
                    <a:pt x="3397" y="598"/>
                  </a:cubicBezTo>
                  <a:cubicBezTo>
                    <a:pt x="3674" y="874"/>
                    <a:pt x="3867" y="1233"/>
                    <a:pt x="4005" y="1564"/>
                  </a:cubicBezTo>
                  <a:cubicBezTo>
                    <a:pt x="3953" y="1305"/>
                    <a:pt x="3658" y="0"/>
                    <a:pt x="3097"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5884200" y="2386375"/>
              <a:ext cx="41950" cy="65825"/>
            </a:xfrm>
            <a:custGeom>
              <a:avLst/>
              <a:gdLst/>
              <a:ahLst/>
              <a:cxnLst/>
              <a:rect l="l" t="t" r="r" b="b"/>
              <a:pathLst>
                <a:path w="1678" h="2633" extrusionOk="0">
                  <a:moveTo>
                    <a:pt x="754" y="0"/>
                  </a:moveTo>
                  <a:cubicBezTo>
                    <a:pt x="663" y="0"/>
                    <a:pt x="568" y="12"/>
                    <a:pt x="470" y="36"/>
                  </a:cubicBezTo>
                  <a:cubicBezTo>
                    <a:pt x="470" y="36"/>
                    <a:pt x="83" y="92"/>
                    <a:pt x="56" y="837"/>
                  </a:cubicBezTo>
                  <a:cubicBezTo>
                    <a:pt x="1" y="1611"/>
                    <a:pt x="829" y="2633"/>
                    <a:pt x="829" y="2633"/>
                  </a:cubicBezTo>
                  <a:cubicBezTo>
                    <a:pt x="829" y="2633"/>
                    <a:pt x="415" y="1141"/>
                    <a:pt x="581" y="782"/>
                  </a:cubicBezTo>
                  <a:cubicBezTo>
                    <a:pt x="648" y="625"/>
                    <a:pt x="830" y="545"/>
                    <a:pt x="1024" y="545"/>
                  </a:cubicBezTo>
                  <a:cubicBezTo>
                    <a:pt x="1306" y="545"/>
                    <a:pt x="1614" y="714"/>
                    <a:pt x="1630" y="1058"/>
                  </a:cubicBezTo>
                  <a:cubicBezTo>
                    <a:pt x="1677" y="399"/>
                    <a:pt x="1282" y="0"/>
                    <a:pt x="7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5834500" y="2495975"/>
              <a:ext cx="135350" cy="140800"/>
            </a:xfrm>
            <a:custGeom>
              <a:avLst/>
              <a:gdLst/>
              <a:ahLst/>
              <a:cxnLst/>
              <a:rect l="l" t="t" r="r" b="b"/>
              <a:pathLst>
                <a:path w="5414" h="5632" extrusionOk="0">
                  <a:moveTo>
                    <a:pt x="3253" y="1"/>
                  </a:moveTo>
                  <a:cubicBezTo>
                    <a:pt x="2934" y="1"/>
                    <a:pt x="2605" y="15"/>
                    <a:pt x="2292" y="44"/>
                  </a:cubicBezTo>
                  <a:cubicBezTo>
                    <a:pt x="1270" y="127"/>
                    <a:pt x="387" y="292"/>
                    <a:pt x="387" y="569"/>
                  </a:cubicBezTo>
                  <a:cubicBezTo>
                    <a:pt x="359" y="1149"/>
                    <a:pt x="1409" y="1452"/>
                    <a:pt x="1409" y="1452"/>
                  </a:cubicBezTo>
                  <a:cubicBezTo>
                    <a:pt x="1409" y="1452"/>
                    <a:pt x="166" y="3386"/>
                    <a:pt x="0" y="4767"/>
                  </a:cubicBezTo>
                  <a:cubicBezTo>
                    <a:pt x="21" y="4817"/>
                    <a:pt x="55" y="4839"/>
                    <a:pt x="98" y="4839"/>
                  </a:cubicBezTo>
                  <a:cubicBezTo>
                    <a:pt x="387" y="4839"/>
                    <a:pt x="1077" y="3855"/>
                    <a:pt x="1077" y="3855"/>
                  </a:cubicBezTo>
                  <a:lnTo>
                    <a:pt x="1077" y="3855"/>
                  </a:lnTo>
                  <a:cubicBezTo>
                    <a:pt x="1077" y="3855"/>
                    <a:pt x="1012" y="5339"/>
                    <a:pt x="1249" y="5339"/>
                  </a:cubicBezTo>
                  <a:cubicBezTo>
                    <a:pt x="1279" y="5339"/>
                    <a:pt x="1313" y="5316"/>
                    <a:pt x="1353" y="5264"/>
                  </a:cubicBezTo>
                  <a:cubicBezTo>
                    <a:pt x="1685" y="4767"/>
                    <a:pt x="2044" y="3717"/>
                    <a:pt x="2044" y="3717"/>
                  </a:cubicBezTo>
                  <a:cubicBezTo>
                    <a:pt x="2044" y="3717"/>
                    <a:pt x="2484" y="5353"/>
                    <a:pt x="2744" y="5353"/>
                  </a:cubicBezTo>
                  <a:cubicBezTo>
                    <a:pt x="2782" y="5353"/>
                    <a:pt x="2816" y="5318"/>
                    <a:pt x="2845" y="5236"/>
                  </a:cubicBezTo>
                  <a:cubicBezTo>
                    <a:pt x="3038" y="4573"/>
                    <a:pt x="3121" y="3496"/>
                    <a:pt x="3121" y="3496"/>
                  </a:cubicBezTo>
                  <a:cubicBezTo>
                    <a:pt x="3121" y="3496"/>
                    <a:pt x="3289" y="5631"/>
                    <a:pt x="3602" y="5631"/>
                  </a:cubicBezTo>
                  <a:cubicBezTo>
                    <a:pt x="3625" y="5631"/>
                    <a:pt x="3649" y="5620"/>
                    <a:pt x="3673" y="5595"/>
                  </a:cubicBezTo>
                  <a:cubicBezTo>
                    <a:pt x="4032" y="5264"/>
                    <a:pt x="4005" y="3193"/>
                    <a:pt x="4005" y="3192"/>
                  </a:cubicBezTo>
                  <a:lnTo>
                    <a:pt x="4005" y="3192"/>
                  </a:lnTo>
                  <a:cubicBezTo>
                    <a:pt x="4005" y="3193"/>
                    <a:pt x="4736" y="5363"/>
                    <a:pt x="5078" y="5363"/>
                  </a:cubicBezTo>
                  <a:cubicBezTo>
                    <a:pt x="5124" y="5363"/>
                    <a:pt x="5163" y="5324"/>
                    <a:pt x="5192" y="5236"/>
                  </a:cubicBezTo>
                  <a:cubicBezTo>
                    <a:pt x="5413" y="4463"/>
                    <a:pt x="4005" y="1563"/>
                    <a:pt x="4005" y="1563"/>
                  </a:cubicBezTo>
                  <a:cubicBezTo>
                    <a:pt x="4005" y="1563"/>
                    <a:pt x="5413" y="762"/>
                    <a:pt x="5082" y="292"/>
                  </a:cubicBezTo>
                  <a:cubicBezTo>
                    <a:pt x="4960" y="109"/>
                    <a:pt x="4148" y="1"/>
                    <a:pt x="325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a:off x="5834500" y="2496375"/>
              <a:ext cx="100825" cy="139700"/>
            </a:xfrm>
            <a:custGeom>
              <a:avLst/>
              <a:gdLst/>
              <a:ahLst/>
              <a:cxnLst/>
              <a:rect l="l" t="t" r="r" b="b"/>
              <a:pathLst>
                <a:path w="4033" h="5588" extrusionOk="0">
                  <a:moveTo>
                    <a:pt x="2292" y="0"/>
                  </a:moveTo>
                  <a:lnTo>
                    <a:pt x="2292" y="0"/>
                  </a:lnTo>
                  <a:cubicBezTo>
                    <a:pt x="1270" y="55"/>
                    <a:pt x="387" y="249"/>
                    <a:pt x="387" y="525"/>
                  </a:cubicBezTo>
                  <a:cubicBezTo>
                    <a:pt x="359" y="1105"/>
                    <a:pt x="1409" y="1409"/>
                    <a:pt x="1409" y="1409"/>
                  </a:cubicBezTo>
                  <a:cubicBezTo>
                    <a:pt x="1409" y="1409"/>
                    <a:pt x="166" y="3342"/>
                    <a:pt x="0" y="4723"/>
                  </a:cubicBezTo>
                  <a:cubicBezTo>
                    <a:pt x="21" y="4772"/>
                    <a:pt x="54" y="4794"/>
                    <a:pt x="96" y="4794"/>
                  </a:cubicBezTo>
                  <a:cubicBezTo>
                    <a:pt x="383" y="4794"/>
                    <a:pt x="1077" y="3784"/>
                    <a:pt x="1077" y="3784"/>
                  </a:cubicBezTo>
                  <a:lnTo>
                    <a:pt x="1077" y="3784"/>
                  </a:lnTo>
                  <a:cubicBezTo>
                    <a:pt x="1077" y="3784"/>
                    <a:pt x="1011" y="5295"/>
                    <a:pt x="1250" y="5295"/>
                  </a:cubicBezTo>
                  <a:cubicBezTo>
                    <a:pt x="1280" y="5295"/>
                    <a:pt x="1314" y="5272"/>
                    <a:pt x="1353" y="5220"/>
                  </a:cubicBezTo>
                  <a:cubicBezTo>
                    <a:pt x="1685" y="4723"/>
                    <a:pt x="2044" y="3646"/>
                    <a:pt x="2044" y="3646"/>
                  </a:cubicBezTo>
                  <a:cubicBezTo>
                    <a:pt x="2044" y="3646"/>
                    <a:pt x="2481" y="5290"/>
                    <a:pt x="2741" y="5290"/>
                  </a:cubicBezTo>
                  <a:cubicBezTo>
                    <a:pt x="2780" y="5290"/>
                    <a:pt x="2816" y="5252"/>
                    <a:pt x="2845" y="5165"/>
                  </a:cubicBezTo>
                  <a:cubicBezTo>
                    <a:pt x="3038" y="4530"/>
                    <a:pt x="3121" y="3453"/>
                    <a:pt x="3121" y="3453"/>
                  </a:cubicBezTo>
                  <a:cubicBezTo>
                    <a:pt x="3121" y="3453"/>
                    <a:pt x="3289" y="5587"/>
                    <a:pt x="3602" y="5587"/>
                  </a:cubicBezTo>
                  <a:cubicBezTo>
                    <a:pt x="3625" y="5587"/>
                    <a:pt x="3649" y="5576"/>
                    <a:pt x="3673" y="5552"/>
                  </a:cubicBezTo>
                  <a:cubicBezTo>
                    <a:pt x="4032" y="5248"/>
                    <a:pt x="3894" y="3204"/>
                    <a:pt x="3894" y="3204"/>
                  </a:cubicBezTo>
                  <a:lnTo>
                    <a:pt x="3894" y="3204"/>
                  </a:lnTo>
                  <a:cubicBezTo>
                    <a:pt x="3894" y="3204"/>
                    <a:pt x="3701" y="3977"/>
                    <a:pt x="3480" y="3977"/>
                  </a:cubicBezTo>
                  <a:cubicBezTo>
                    <a:pt x="3287" y="3977"/>
                    <a:pt x="3038" y="2237"/>
                    <a:pt x="3038" y="2237"/>
                  </a:cubicBezTo>
                  <a:cubicBezTo>
                    <a:pt x="3038" y="2237"/>
                    <a:pt x="2845" y="3756"/>
                    <a:pt x="2624" y="3839"/>
                  </a:cubicBezTo>
                  <a:cubicBezTo>
                    <a:pt x="2621" y="3840"/>
                    <a:pt x="2618" y="3840"/>
                    <a:pt x="2615" y="3840"/>
                  </a:cubicBezTo>
                  <a:cubicBezTo>
                    <a:pt x="2426" y="3840"/>
                    <a:pt x="2292" y="2072"/>
                    <a:pt x="2292" y="2072"/>
                  </a:cubicBezTo>
                  <a:cubicBezTo>
                    <a:pt x="2292" y="2072"/>
                    <a:pt x="1582" y="3151"/>
                    <a:pt x="1368" y="3151"/>
                  </a:cubicBezTo>
                  <a:cubicBezTo>
                    <a:pt x="1363" y="3151"/>
                    <a:pt x="1358" y="3150"/>
                    <a:pt x="1353" y="3149"/>
                  </a:cubicBezTo>
                  <a:cubicBezTo>
                    <a:pt x="1132" y="3038"/>
                    <a:pt x="2430" y="1077"/>
                    <a:pt x="2431" y="1077"/>
                  </a:cubicBezTo>
                  <a:lnTo>
                    <a:pt x="2431" y="1077"/>
                  </a:lnTo>
                  <a:cubicBezTo>
                    <a:pt x="2430" y="1077"/>
                    <a:pt x="2419" y="1078"/>
                    <a:pt x="2399" y="1078"/>
                  </a:cubicBezTo>
                  <a:cubicBezTo>
                    <a:pt x="2250" y="1078"/>
                    <a:pt x="1604" y="1056"/>
                    <a:pt x="1409" y="691"/>
                  </a:cubicBezTo>
                  <a:cubicBezTo>
                    <a:pt x="1353" y="470"/>
                    <a:pt x="1795" y="249"/>
                    <a:pt x="2292"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a:off x="5743350" y="1699550"/>
              <a:ext cx="303825" cy="303825"/>
            </a:xfrm>
            <a:custGeom>
              <a:avLst/>
              <a:gdLst/>
              <a:ahLst/>
              <a:cxnLst/>
              <a:rect l="l" t="t" r="r" b="b"/>
              <a:pathLst>
                <a:path w="12153" h="12153" extrusionOk="0">
                  <a:moveTo>
                    <a:pt x="6077" y="1"/>
                  </a:moveTo>
                  <a:cubicBezTo>
                    <a:pt x="2707" y="1"/>
                    <a:pt x="0" y="2707"/>
                    <a:pt x="0" y="6077"/>
                  </a:cubicBezTo>
                  <a:cubicBezTo>
                    <a:pt x="0" y="9446"/>
                    <a:pt x="2707" y="12153"/>
                    <a:pt x="6077" y="12153"/>
                  </a:cubicBezTo>
                  <a:cubicBezTo>
                    <a:pt x="9418" y="12153"/>
                    <a:pt x="12153" y="9446"/>
                    <a:pt x="12153" y="6077"/>
                  </a:cubicBezTo>
                  <a:cubicBezTo>
                    <a:pt x="12153" y="2707"/>
                    <a:pt x="9418" y="1"/>
                    <a:pt x="607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4"/>
            <p:cNvSpPr/>
            <p:nvPr/>
          </p:nvSpPr>
          <p:spPr>
            <a:xfrm>
              <a:off x="5927000" y="1855600"/>
              <a:ext cx="101550" cy="120175"/>
            </a:xfrm>
            <a:custGeom>
              <a:avLst/>
              <a:gdLst/>
              <a:ahLst/>
              <a:cxnLst/>
              <a:rect l="l" t="t" r="r" b="b"/>
              <a:pathLst>
                <a:path w="4062" h="4807" extrusionOk="0">
                  <a:moveTo>
                    <a:pt x="2321" y="0"/>
                  </a:moveTo>
                  <a:lnTo>
                    <a:pt x="2321" y="277"/>
                  </a:lnTo>
                  <a:lnTo>
                    <a:pt x="2266" y="387"/>
                  </a:lnTo>
                  <a:lnTo>
                    <a:pt x="2238" y="636"/>
                  </a:lnTo>
                  <a:lnTo>
                    <a:pt x="2155" y="857"/>
                  </a:lnTo>
                  <a:cubicBezTo>
                    <a:pt x="2155" y="912"/>
                    <a:pt x="2128" y="967"/>
                    <a:pt x="2128" y="967"/>
                  </a:cubicBezTo>
                  <a:lnTo>
                    <a:pt x="2100" y="1078"/>
                  </a:lnTo>
                  <a:cubicBezTo>
                    <a:pt x="1990" y="1381"/>
                    <a:pt x="1851" y="1658"/>
                    <a:pt x="1658" y="1934"/>
                  </a:cubicBezTo>
                  <a:lnTo>
                    <a:pt x="1575" y="2044"/>
                  </a:lnTo>
                  <a:lnTo>
                    <a:pt x="2791" y="2901"/>
                  </a:lnTo>
                  <a:lnTo>
                    <a:pt x="2665" y="3051"/>
                  </a:lnTo>
                  <a:lnTo>
                    <a:pt x="2665" y="3051"/>
                  </a:lnTo>
                  <a:lnTo>
                    <a:pt x="2652" y="3039"/>
                  </a:lnTo>
                  <a:cubicBezTo>
                    <a:pt x="2570" y="3121"/>
                    <a:pt x="2514" y="3204"/>
                    <a:pt x="2404" y="3287"/>
                  </a:cubicBezTo>
                  <a:lnTo>
                    <a:pt x="2293" y="3425"/>
                  </a:lnTo>
                  <a:lnTo>
                    <a:pt x="2155" y="3536"/>
                  </a:lnTo>
                  <a:cubicBezTo>
                    <a:pt x="2072" y="3591"/>
                    <a:pt x="1990" y="3701"/>
                    <a:pt x="1934" y="3757"/>
                  </a:cubicBezTo>
                  <a:lnTo>
                    <a:pt x="1943" y="3769"/>
                  </a:lnTo>
                  <a:lnTo>
                    <a:pt x="1943" y="3769"/>
                  </a:lnTo>
                  <a:cubicBezTo>
                    <a:pt x="1732" y="3903"/>
                    <a:pt x="1571" y="4036"/>
                    <a:pt x="1410" y="4143"/>
                  </a:cubicBezTo>
                  <a:cubicBezTo>
                    <a:pt x="1299" y="4226"/>
                    <a:pt x="1189" y="4281"/>
                    <a:pt x="1133" y="4309"/>
                  </a:cubicBezTo>
                  <a:lnTo>
                    <a:pt x="968" y="4420"/>
                  </a:lnTo>
                  <a:lnTo>
                    <a:pt x="482" y="3328"/>
                  </a:lnTo>
                  <a:lnTo>
                    <a:pt x="482" y="3328"/>
                  </a:lnTo>
                  <a:cubicBezTo>
                    <a:pt x="879" y="3133"/>
                    <a:pt x="1236" y="2881"/>
                    <a:pt x="1521" y="2556"/>
                  </a:cubicBezTo>
                  <a:lnTo>
                    <a:pt x="1521" y="2556"/>
                  </a:lnTo>
                  <a:lnTo>
                    <a:pt x="2072" y="3039"/>
                  </a:lnTo>
                  <a:lnTo>
                    <a:pt x="2017" y="3066"/>
                  </a:lnTo>
                  <a:lnTo>
                    <a:pt x="1934" y="3177"/>
                  </a:lnTo>
                  <a:cubicBezTo>
                    <a:pt x="1824" y="3260"/>
                    <a:pt x="1769" y="3342"/>
                    <a:pt x="1686" y="3425"/>
                  </a:cubicBezTo>
                  <a:lnTo>
                    <a:pt x="1697" y="3437"/>
                  </a:lnTo>
                  <a:lnTo>
                    <a:pt x="1697" y="3437"/>
                  </a:lnTo>
                  <a:lnTo>
                    <a:pt x="1437" y="3619"/>
                  </a:lnTo>
                  <a:cubicBezTo>
                    <a:pt x="1410" y="3674"/>
                    <a:pt x="1382" y="3701"/>
                    <a:pt x="1299" y="3701"/>
                  </a:cubicBezTo>
                  <a:lnTo>
                    <a:pt x="1271" y="3729"/>
                  </a:lnTo>
                  <a:lnTo>
                    <a:pt x="1161" y="3536"/>
                  </a:lnTo>
                  <a:lnTo>
                    <a:pt x="1244" y="3481"/>
                  </a:lnTo>
                  <a:cubicBezTo>
                    <a:pt x="1299" y="3453"/>
                    <a:pt x="1382" y="3398"/>
                    <a:pt x="1437" y="3342"/>
                  </a:cubicBezTo>
                  <a:cubicBezTo>
                    <a:pt x="1520" y="3315"/>
                    <a:pt x="1575" y="3260"/>
                    <a:pt x="1631" y="3204"/>
                  </a:cubicBezTo>
                  <a:lnTo>
                    <a:pt x="1796" y="3039"/>
                  </a:lnTo>
                  <a:lnTo>
                    <a:pt x="1492" y="2790"/>
                  </a:lnTo>
                  <a:lnTo>
                    <a:pt x="1299" y="2983"/>
                  </a:lnTo>
                  <a:cubicBezTo>
                    <a:pt x="1271" y="3011"/>
                    <a:pt x="1216" y="3039"/>
                    <a:pt x="1133" y="3121"/>
                  </a:cubicBezTo>
                  <a:cubicBezTo>
                    <a:pt x="1078" y="3149"/>
                    <a:pt x="995" y="3232"/>
                    <a:pt x="968" y="3260"/>
                  </a:cubicBezTo>
                  <a:lnTo>
                    <a:pt x="747" y="3370"/>
                  </a:lnTo>
                  <a:lnTo>
                    <a:pt x="664" y="3425"/>
                  </a:lnTo>
                  <a:lnTo>
                    <a:pt x="1078" y="4116"/>
                  </a:lnTo>
                  <a:lnTo>
                    <a:pt x="1354" y="3950"/>
                  </a:lnTo>
                  <a:cubicBezTo>
                    <a:pt x="1382" y="3922"/>
                    <a:pt x="1437" y="3867"/>
                    <a:pt x="1520" y="3840"/>
                  </a:cubicBezTo>
                  <a:lnTo>
                    <a:pt x="1509" y="3828"/>
                  </a:lnTo>
                  <a:lnTo>
                    <a:pt x="1509" y="3828"/>
                  </a:lnTo>
                  <a:lnTo>
                    <a:pt x="1769" y="3646"/>
                  </a:lnTo>
                  <a:cubicBezTo>
                    <a:pt x="1851" y="3563"/>
                    <a:pt x="1934" y="3453"/>
                    <a:pt x="2045" y="3398"/>
                  </a:cubicBezTo>
                  <a:lnTo>
                    <a:pt x="2183" y="3260"/>
                  </a:lnTo>
                  <a:lnTo>
                    <a:pt x="2266" y="3121"/>
                  </a:lnTo>
                  <a:lnTo>
                    <a:pt x="2376" y="3011"/>
                  </a:lnTo>
                  <a:lnTo>
                    <a:pt x="1410" y="2155"/>
                  </a:lnTo>
                  <a:lnTo>
                    <a:pt x="1299" y="2238"/>
                  </a:lnTo>
                  <a:cubicBezTo>
                    <a:pt x="968" y="2624"/>
                    <a:pt x="581" y="2901"/>
                    <a:pt x="139" y="3121"/>
                  </a:cubicBezTo>
                  <a:lnTo>
                    <a:pt x="1" y="3177"/>
                  </a:lnTo>
                  <a:lnTo>
                    <a:pt x="719" y="4806"/>
                  </a:lnTo>
                  <a:lnTo>
                    <a:pt x="1161" y="4585"/>
                  </a:lnTo>
                  <a:cubicBezTo>
                    <a:pt x="1271" y="4530"/>
                    <a:pt x="1382" y="4447"/>
                    <a:pt x="1492" y="4420"/>
                  </a:cubicBezTo>
                  <a:cubicBezTo>
                    <a:pt x="1686" y="4281"/>
                    <a:pt x="1907" y="4143"/>
                    <a:pt x="2072" y="4005"/>
                  </a:cubicBezTo>
                  <a:cubicBezTo>
                    <a:pt x="2183" y="3950"/>
                    <a:pt x="2238" y="3840"/>
                    <a:pt x="2349" y="3757"/>
                  </a:cubicBezTo>
                  <a:lnTo>
                    <a:pt x="2487" y="3674"/>
                  </a:lnTo>
                  <a:lnTo>
                    <a:pt x="2625" y="3536"/>
                  </a:lnTo>
                  <a:cubicBezTo>
                    <a:pt x="2680" y="3453"/>
                    <a:pt x="2791" y="3342"/>
                    <a:pt x="2873" y="3260"/>
                  </a:cubicBezTo>
                  <a:lnTo>
                    <a:pt x="3177" y="2873"/>
                  </a:lnTo>
                  <a:lnTo>
                    <a:pt x="1951" y="1979"/>
                  </a:lnTo>
                  <a:lnTo>
                    <a:pt x="1951" y="1979"/>
                  </a:lnTo>
                  <a:cubicBezTo>
                    <a:pt x="2136" y="1727"/>
                    <a:pt x="2278" y="1452"/>
                    <a:pt x="2376" y="1133"/>
                  </a:cubicBezTo>
                  <a:lnTo>
                    <a:pt x="2404" y="1050"/>
                  </a:lnTo>
                  <a:cubicBezTo>
                    <a:pt x="2459" y="967"/>
                    <a:pt x="2459" y="940"/>
                    <a:pt x="2459" y="912"/>
                  </a:cubicBezTo>
                  <a:lnTo>
                    <a:pt x="2514" y="663"/>
                  </a:lnTo>
                  <a:lnTo>
                    <a:pt x="2542" y="415"/>
                  </a:lnTo>
                  <a:lnTo>
                    <a:pt x="2593" y="287"/>
                  </a:lnTo>
                  <a:lnTo>
                    <a:pt x="2593" y="287"/>
                  </a:lnTo>
                  <a:lnTo>
                    <a:pt x="3778" y="376"/>
                  </a:lnTo>
                  <a:lnTo>
                    <a:pt x="3778" y="376"/>
                  </a:lnTo>
                  <a:cubicBezTo>
                    <a:pt x="3736" y="973"/>
                    <a:pt x="3572" y="1566"/>
                    <a:pt x="3303" y="2102"/>
                  </a:cubicBezTo>
                  <a:lnTo>
                    <a:pt x="3303" y="2102"/>
                  </a:lnTo>
                  <a:lnTo>
                    <a:pt x="2680" y="1768"/>
                  </a:lnTo>
                  <a:lnTo>
                    <a:pt x="2763" y="1602"/>
                  </a:lnTo>
                  <a:lnTo>
                    <a:pt x="2873" y="1271"/>
                  </a:lnTo>
                  <a:cubicBezTo>
                    <a:pt x="2873" y="1243"/>
                    <a:pt x="2901" y="1188"/>
                    <a:pt x="2929" y="1105"/>
                  </a:cubicBezTo>
                  <a:lnTo>
                    <a:pt x="2956" y="967"/>
                  </a:lnTo>
                  <a:lnTo>
                    <a:pt x="3010" y="834"/>
                  </a:lnTo>
                  <a:lnTo>
                    <a:pt x="3010" y="834"/>
                  </a:lnTo>
                  <a:lnTo>
                    <a:pt x="3213" y="881"/>
                  </a:lnTo>
                  <a:lnTo>
                    <a:pt x="3213" y="881"/>
                  </a:lnTo>
                  <a:cubicBezTo>
                    <a:pt x="3203" y="917"/>
                    <a:pt x="3190" y="956"/>
                    <a:pt x="3177" y="995"/>
                  </a:cubicBezTo>
                  <a:lnTo>
                    <a:pt x="3094" y="1243"/>
                  </a:lnTo>
                  <a:cubicBezTo>
                    <a:pt x="3067" y="1409"/>
                    <a:pt x="3012" y="1547"/>
                    <a:pt x="2929" y="1740"/>
                  </a:cubicBezTo>
                  <a:lnTo>
                    <a:pt x="3205" y="1823"/>
                  </a:lnTo>
                  <a:cubicBezTo>
                    <a:pt x="3288" y="1658"/>
                    <a:pt x="3343" y="1520"/>
                    <a:pt x="3371" y="1354"/>
                  </a:cubicBezTo>
                  <a:lnTo>
                    <a:pt x="3453" y="1105"/>
                  </a:lnTo>
                  <a:cubicBezTo>
                    <a:pt x="3481" y="1050"/>
                    <a:pt x="3481" y="940"/>
                    <a:pt x="3509" y="829"/>
                  </a:cubicBezTo>
                  <a:lnTo>
                    <a:pt x="3509" y="691"/>
                  </a:lnTo>
                  <a:lnTo>
                    <a:pt x="2763" y="553"/>
                  </a:lnTo>
                  <a:lnTo>
                    <a:pt x="2735" y="774"/>
                  </a:lnTo>
                  <a:lnTo>
                    <a:pt x="2680" y="829"/>
                  </a:lnTo>
                  <a:lnTo>
                    <a:pt x="2652" y="967"/>
                  </a:lnTo>
                  <a:lnTo>
                    <a:pt x="2625" y="1105"/>
                  </a:lnTo>
                  <a:cubicBezTo>
                    <a:pt x="2625" y="1133"/>
                    <a:pt x="2570" y="1188"/>
                    <a:pt x="2570" y="1243"/>
                  </a:cubicBezTo>
                  <a:cubicBezTo>
                    <a:pt x="2542" y="1354"/>
                    <a:pt x="2514" y="1464"/>
                    <a:pt x="2487" y="1520"/>
                  </a:cubicBezTo>
                  <a:lnTo>
                    <a:pt x="2349" y="1796"/>
                  </a:lnTo>
                  <a:lnTo>
                    <a:pt x="2266" y="1934"/>
                  </a:lnTo>
                  <a:lnTo>
                    <a:pt x="3398" y="2514"/>
                  </a:lnTo>
                  <a:lnTo>
                    <a:pt x="3481" y="2376"/>
                  </a:lnTo>
                  <a:cubicBezTo>
                    <a:pt x="3840" y="1740"/>
                    <a:pt x="4033" y="995"/>
                    <a:pt x="4061" y="277"/>
                  </a:cubicBezTo>
                  <a:lnTo>
                    <a:pt x="4061" y="139"/>
                  </a:lnTo>
                  <a:lnTo>
                    <a:pt x="23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4"/>
            <p:cNvSpPr/>
            <p:nvPr/>
          </p:nvSpPr>
          <p:spPr>
            <a:xfrm>
              <a:off x="5793050" y="1908775"/>
              <a:ext cx="138125" cy="75975"/>
            </a:xfrm>
            <a:custGeom>
              <a:avLst/>
              <a:gdLst/>
              <a:ahLst/>
              <a:cxnLst/>
              <a:rect l="l" t="t" r="r" b="b"/>
              <a:pathLst>
                <a:path w="5525" h="3039" extrusionOk="0">
                  <a:moveTo>
                    <a:pt x="1327" y="0"/>
                  </a:moveTo>
                  <a:lnTo>
                    <a:pt x="1" y="1160"/>
                  </a:lnTo>
                  <a:lnTo>
                    <a:pt x="111" y="1271"/>
                  </a:lnTo>
                  <a:cubicBezTo>
                    <a:pt x="719" y="1989"/>
                    <a:pt x="1603" y="2514"/>
                    <a:pt x="2487" y="2790"/>
                  </a:cubicBezTo>
                  <a:lnTo>
                    <a:pt x="2625" y="2817"/>
                  </a:lnTo>
                  <a:lnTo>
                    <a:pt x="3067" y="1409"/>
                  </a:lnTo>
                  <a:lnTo>
                    <a:pt x="3177" y="1436"/>
                  </a:lnTo>
                  <a:cubicBezTo>
                    <a:pt x="3205" y="1436"/>
                    <a:pt x="3260" y="1464"/>
                    <a:pt x="3315" y="1464"/>
                  </a:cubicBezTo>
                  <a:lnTo>
                    <a:pt x="3453" y="1519"/>
                  </a:lnTo>
                  <a:cubicBezTo>
                    <a:pt x="3508" y="1519"/>
                    <a:pt x="3619" y="1547"/>
                    <a:pt x="3702" y="1547"/>
                  </a:cubicBezTo>
                  <a:lnTo>
                    <a:pt x="4448" y="1547"/>
                  </a:lnTo>
                  <a:cubicBezTo>
                    <a:pt x="4559" y="1525"/>
                    <a:pt x="4724" y="1520"/>
                    <a:pt x="4871" y="1476"/>
                  </a:cubicBezTo>
                  <a:lnTo>
                    <a:pt x="4871" y="1476"/>
                  </a:lnTo>
                  <a:lnTo>
                    <a:pt x="5153" y="2627"/>
                  </a:lnTo>
                  <a:lnTo>
                    <a:pt x="5153" y="2627"/>
                  </a:lnTo>
                  <a:cubicBezTo>
                    <a:pt x="4780" y="2712"/>
                    <a:pt x="4412" y="2734"/>
                    <a:pt x="4089" y="2734"/>
                  </a:cubicBezTo>
                  <a:cubicBezTo>
                    <a:pt x="3854" y="2734"/>
                    <a:pt x="3599" y="2714"/>
                    <a:pt x="3341" y="2692"/>
                  </a:cubicBezTo>
                  <a:lnTo>
                    <a:pt x="3341" y="2692"/>
                  </a:lnTo>
                  <a:lnTo>
                    <a:pt x="3460" y="1978"/>
                  </a:lnTo>
                  <a:lnTo>
                    <a:pt x="3460" y="1978"/>
                  </a:lnTo>
                  <a:cubicBezTo>
                    <a:pt x="3644" y="1999"/>
                    <a:pt x="3807" y="2016"/>
                    <a:pt x="4006" y="2016"/>
                  </a:cubicBezTo>
                  <a:cubicBezTo>
                    <a:pt x="4176" y="2016"/>
                    <a:pt x="4330" y="2016"/>
                    <a:pt x="4467" y="2004"/>
                  </a:cubicBezTo>
                  <a:lnTo>
                    <a:pt x="4467" y="2004"/>
                  </a:lnTo>
                  <a:lnTo>
                    <a:pt x="4509" y="2265"/>
                  </a:lnTo>
                  <a:lnTo>
                    <a:pt x="3647" y="2265"/>
                  </a:lnTo>
                  <a:lnTo>
                    <a:pt x="3647" y="2541"/>
                  </a:lnTo>
                  <a:lnTo>
                    <a:pt x="4558" y="2541"/>
                  </a:lnTo>
                  <a:lnTo>
                    <a:pt x="4696" y="2514"/>
                  </a:lnTo>
                  <a:lnTo>
                    <a:pt x="4834" y="2486"/>
                  </a:lnTo>
                  <a:lnTo>
                    <a:pt x="4724" y="1713"/>
                  </a:lnTo>
                  <a:lnTo>
                    <a:pt x="4586" y="1713"/>
                  </a:lnTo>
                  <a:cubicBezTo>
                    <a:pt x="4420" y="1740"/>
                    <a:pt x="4227" y="1740"/>
                    <a:pt x="4033" y="1740"/>
                  </a:cubicBezTo>
                  <a:cubicBezTo>
                    <a:pt x="3840" y="1740"/>
                    <a:pt x="3619" y="1740"/>
                    <a:pt x="3426" y="1685"/>
                  </a:cubicBezTo>
                  <a:lnTo>
                    <a:pt x="3288" y="1657"/>
                  </a:lnTo>
                  <a:lnTo>
                    <a:pt x="3067" y="2928"/>
                  </a:lnTo>
                  <a:lnTo>
                    <a:pt x="3205" y="2955"/>
                  </a:lnTo>
                  <a:cubicBezTo>
                    <a:pt x="3508" y="2983"/>
                    <a:pt x="3812" y="3038"/>
                    <a:pt x="4116" y="3038"/>
                  </a:cubicBezTo>
                  <a:cubicBezTo>
                    <a:pt x="4558" y="3038"/>
                    <a:pt x="4972" y="2955"/>
                    <a:pt x="5387" y="2845"/>
                  </a:cubicBezTo>
                  <a:lnTo>
                    <a:pt x="5525" y="2817"/>
                  </a:lnTo>
                  <a:lnTo>
                    <a:pt x="5110" y="1105"/>
                  </a:lnTo>
                  <a:lnTo>
                    <a:pt x="4972" y="1133"/>
                  </a:lnTo>
                  <a:cubicBezTo>
                    <a:pt x="4834" y="1160"/>
                    <a:pt x="4669" y="1188"/>
                    <a:pt x="4503" y="1243"/>
                  </a:cubicBezTo>
                  <a:lnTo>
                    <a:pt x="3812" y="1243"/>
                  </a:lnTo>
                  <a:cubicBezTo>
                    <a:pt x="3729" y="1243"/>
                    <a:pt x="3674" y="1188"/>
                    <a:pt x="3564" y="1188"/>
                  </a:cubicBezTo>
                  <a:lnTo>
                    <a:pt x="3426" y="1160"/>
                  </a:lnTo>
                  <a:cubicBezTo>
                    <a:pt x="3398" y="1160"/>
                    <a:pt x="3343" y="1160"/>
                    <a:pt x="3315" y="1133"/>
                  </a:cubicBezTo>
                  <a:lnTo>
                    <a:pt x="3067" y="1050"/>
                  </a:lnTo>
                  <a:lnTo>
                    <a:pt x="2928" y="1022"/>
                  </a:lnTo>
                  <a:lnTo>
                    <a:pt x="2497" y="2443"/>
                  </a:lnTo>
                  <a:lnTo>
                    <a:pt x="2497" y="2443"/>
                  </a:lnTo>
                  <a:cubicBezTo>
                    <a:pt x="1740" y="2178"/>
                    <a:pt x="1034" y="1738"/>
                    <a:pt x="494" y="1144"/>
                  </a:cubicBezTo>
                  <a:lnTo>
                    <a:pt x="494" y="1144"/>
                  </a:lnTo>
                  <a:lnTo>
                    <a:pt x="1375" y="330"/>
                  </a:lnTo>
                  <a:lnTo>
                    <a:pt x="1375" y="330"/>
                  </a:lnTo>
                  <a:cubicBezTo>
                    <a:pt x="1678" y="637"/>
                    <a:pt x="2033" y="918"/>
                    <a:pt x="2426" y="1099"/>
                  </a:cubicBezTo>
                  <a:lnTo>
                    <a:pt x="2426" y="1099"/>
                  </a:lnTo>
                  <a:lnTo>
                    <a:pt x="2130" y="1752"/>
                  </a:lnTo>
                  <a:lnTo>
                    <a:pt x="2130" y="1752"/>
                  </a:lnTo>
                  <a:cubicBezTo>
                    <a:pt x="1816" y="1603"/>
                    <a:pt x="1519" y="1397"/>
                    <a:pt x="1238" y="1185"/>
                  </a:cubicBezTo>
                  <a:lnTo>
                    <a:pt x="1238" y="1185"/>
                  </a:lnTo>
                  <a:lnTo>
                    <a:pt x="1332" y="1084"/>
                  </a:lnTo>
                  <a:lnTo>
                    <a:pt x="1332" y="1084"/>
                  </a:lnTo>
                  <a:cubicBezTo>
                    <a:pt x="1523" y="1230"/>
                    <a:pt x="1737" y="1366"/>
                    <a:pt x="1934" y="1519"/>
                  </a:cubicBezTo>
                  <a:lnTo>
                    <a:pt x="2100" y="1271"/>
                  </a:lnTo>
                  <a:cubicBezTo>
                    <a:pt x="1824" y="1133"/>
                    <a:pt x="1603" y="967"/>
                    <a:pt x="1382" y="746"/>
                  </a:cubicBezTo>
                  <a:lnTo>
                    <a:pt x="1271" y="635"/>
                  </a:lnTo>
                  <a:lnTo>
                    <a:pt x="774" y="1215"/>
                  </a:lnTo>
                  <a:lnTo>
                    <a:pt x="857" y="1326"/>
                  </a:lnTo>
                  <a:cubicBezTo>
                    <a:pt x="1216" y="1657"/>
                    <a:pt x="1630" y="1906"/>
                    <a:pt x="2072" y="2127"/>
                  </a:cubicBezTo>
                  <a:lnTo>
                    <a:pt x="2210" y="2210"/>
                  </a:lnTo>
                  <a:lnTo>
                    <a:pt x="2735" y="1022"/>
                  </a:lnTo>
                  <a:lnTo>
                    <a:pt x="2597" y="967"/>
                  </a:lnTo>
                  <a:cubicBezTo>
                    <a:pt x="2155" y="746"/>
                    <a:pt x="1741" y="470"/>
                    <a:pt x="1409" y="83"/>
                  </a:cubicBezTo>
                  <a:lnTo>
                    <a:pt x="13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4"/>
            <p:cNvSpPr/>
            <p:nvPr/>
          </p:nvSpPr>
          <p:spPr>
            <a:xfrm>
              <a:off x="5761975" y="1781025"/>
              <a:ext cx="59425" cy="143650"/>
            </a:xfrm>
            <a:custGeom>
              <a:avLst/>
              <a:gdLst/>
              <a:ahLst/>
              <a:cxnLst/>
              <a:rect l="l" t="t" r="r" b="b"/>
              <a:pathLst>
                <a:path w="2377" h="5746" extrusionOk="0">
                  <a:moveTo>
                    <a:pt x="747" y="1"/>
                  </a:moveTo>
                  <a:lnTo>
                    <a:pt x="691" y="139"/>
                  </a:lnTo>
                  <a:cubicBezTo>
                    <a:pt x="664" y="166"/>
                    <a:pt x="609" y="222"/>
                    <a:pt x="581" y="304"/>
                  </a:cubicBezTo>
                  <a:lnTo>
                    <a:pt x="526" y="470"/>
                  </a:lnTo>
                  <a:cubicBezTo>
                    <a:pt x="470" y="581"/>
                    <a:pt x="415" y="691"/>
                    <a:pt x="388" y="774"/>
                  </a:cubicBezTo>
                  <a:cubicBezTo>
                    <a:pt x="305" y="995"/>
                    <a:pt x="194" y="1243"/>
                    <a:pt x="167" y="1464"/>
                  </a:cubicBezTo>
                  <a:cubicBezTo>
                    <a:pt x="29" y="1934"/>
                    <a:pt x="1" y="2403"/>
                    <a:pt x="1" y="2901"/>
                  </a:cubicBezTo>
                  <a:lnTo>
                    <a:pt x="1" y="3039"/>
                  </a:lnTo>
                  <a:lnTo>
                    <a:pt x="1493" y="3039"/>
                  </a:lnTo>
                  <a:cubicBezTo>
                    <a:pt x="1495" y="3158"/>
                    <a:pt x="1500" y="3278"/>
                    <a:pt x="1520" y="3398"/>
                  </a:cubicBezTo>
                  <a:lnTo>
                    <a:pt x="1548" y="3536"/>
                  </a:lnTo>
                  <a:lnTo>
                    <a:pt x="1548" y="3619"/>
                  </a:lnTo>
                  <a:lnTo>
                    <a:pt x="1603" y="3674"/>
                  </a:lnTo>
                  <a:lnTo>
                    <a:pt x="1658" y="3923"/>
                  </a:lnTo>
                  <a:cubicBezTo>
                    <a:pt x="1754" y="4187"/>
                    <a:pt x="1872" y="4494"/>
                    <a:pt x="2010" y="4751"/>
                  </a:cubicBezTo>
                  <a:lnTo>
                    <a:pt x="2010" y="4751"/>
                  </a:lnTo>
                  <a:lnTo>
                    <a:pt x="925" y="5411"/>
                  </a:lnTo>
                  <a:lnTo>
                    <a:pt x="925" y="5411"/>
                  </a:lnTo>
                  <a:cubicBezTo>
                    <a:pt x="607" y="4881"/>
                    <a:pt x="412" y="4328"/>
                    <a:pt x="302" y="3736"/>
                  </a:cubicBezTo>
                  <a:lnTo>
                    <a:pt x="302" y="3736"/>
                  </a:lnTo>
                  <a:lnTo>
                    <a:pt x="1051" y="3619"/>
                  </a:lnTo>
                  <a:lnTo>
                    <a:pt x="1051" y="3674"/>
                  </a:lnTo>
                  <a:lnTo>
                    <a:pt x="1078" y="3757"/>
                  </a:lnTo>
                  <a:lnTo>
                    <a:pt x="1133" y="4061"/>
                  </a:lnTo>
                  <a:lnTo>
                    <a:pt x="1244" y="4364"/>
                  </a:lnTo>
                  <a:cubicBezTo>
                    <a:pt x="1244" y="4420"/>
                    <a:pt x="1271" y="4475"/>
                    <a:pt x="1327" y="4558"/>
                  </a:cubicBezTo>
                  <a:lnTo>
                    <a:pt x="1116" y="4655"/>
                  </a:lnTo>
                  <a:lnTo>
                    <a:pt x="1116" y="4655"/>
                  </a:lnTo>
                  <a:cubicBezTo>
                    <a:pt x="1102" y="4624"/>
                    <a:pt x="1090" y="4597"/>
                    <a:pt x="1078" y="4585"/>
                  </a:cubicBezTo>
                  <a:lnTo>
                    <a:pt x="968" y="4337"/>
                  </a:lnTo>
                  <a:cubicBezTo>
                    <a:pt x="912" y="4199"/>
                    <a:pt x="857" y="4033"/>
                    <a:pt x="830" y="3867"/>
                  </a:cubicBezTo>
                  <a:lnTo>
                    <a:pt x="553" y="3923"/>
                  </a:lnTo>
                  <a:cubicBezTo>
                    <a:pt x="581" y="4088"/>
                    <a:pt x="636" y="4282"/>
                    <a:pt x="691" y="4447"/>
                  </a:cubicBezTo>
                  <a:lnTo>
                    <a:pt x="702" y="4441"/>
                  </a:lnTo>
                  <a:lnTo>
                    <a:pt x="702" y="4441"/>
                  </a:lnTo>
                  <a:lnTo>
                    <a:pt x="802" y="4641"/>
                  </a:lnTo>
                  <a:cubicBezTo>
                    <a:pt x="830" y="4751"/>
                    <a:pt x="857" y="4834"/>
                    <a:pt x="912" y="4889"/>
                  </a:cubicBezTo>
                  <a:lnTo>
                    <a:pt x="968" y="5027"/>
                  </a:lnTo>
                  <a:lnTo>
                    <a:pt x="1686" y="4696"/>
                  </a:lnTo>
                  <a:lnTo>
                    <a:pt x="1548" y="4420"/>
                  </a:lnTo>
                  <a:cubicBezTo>
                    <a:pt x="1548" y="4364"/>
                    <a:pt x="1520" y="4337"/>
                    <a:pt x="1520" y="4282"/>
                  </a:cubicBezTo>
                  <a:cubicBezTo>
                    <a:pt x="1492" y="4171"/>
                    <a:pt x="1465" y="4061"/>
                    <a:pt x="1410" y="4005"/>
                  </a:cubicBezTo>
                  <a:lnTo>
                    <a:pt x="1354" y="3674"/>
                  </a:lnTo>
                  <a:lnTo>
                    <a:pt x="1354" y="3619"/>
                  </a:lnTo>
                  <a:lnTo>
                    <a:pt x="1354" y="3536"/>
                  </a:lnTo>
                  <a:lnTo>
                    <a:pt x="1327" y="3398"/>
                  </a:lnTo>
                  <a:lnTo>
                    <a:pt x="1271" y="3260"/>
                  </a:lnTo>
                  <a:lnTo>
                    <a:pt x="1" y="3453"/>
                  </a:lnTo>
                  <a:lnTo>
                    <a:pt x="29" y="3591"/>
                  </a:lnTo>
                  <a:cubicBezTo>
                    <a:pt x="139" y="4309"/>
                    <a:pt x="415" y="5000"/>
                    <a:pt x="802" y="5663"/>
                  </a:cubicBezTo>
                  <a:lnTo>
                    <a:pt x="857" y="5745"/>
                  </a:lnTo>
                  <a:lnTo>
                    <a:pt x="2376" y="4834"/>
                  </a:lnTo>
                  <a:lnTo>
                    <a:pt x="2321" y="4723"/>
                  </a:lnTo>
                  <a:cubicBezTo>
                    <a:pt x="2155" y="4447"/>
                    <a:pt x="2017" y="4171"/>
                    <a:pt x="1934" y="3867"/>
                  </a:cubicBezTo>
                  <a:lnTo>
                    <a:pt x="1879" y="3619"/>
                  </a:lnTo>
                  <a:lnTo>
                    <a:pt x="1879" y="3536"/>
                  </a:lnTo>
                  <a:lnTo>
                    <a:pt x="1879" y="3481"/>
                  </a:lnTo>
                  <a:lnTo>
                    <a:pt x="1824" y="3343"/>
                  </a:lnTo>
                  <a:cubicBezTo>
                    <a:pt x="1796" y="3204"/>
                    <a:pt x="1796" y="3039"/>
                    <a:pt x="1796" y="2845"/>
                  </a:cubicBezTo>
                  <a:lnTo>
                    <a:pt x="1796" y="2707"/>
                  </a:lnTo>
                  <a:lnTo>
                    <a:pt x="307" y="2707"/>
                  </a:lnTo>
                  <a:cubicBezTo>
                    <a:pt x="317" y="2311"/>
                    <a:pt x="374" y="1916"/>
                    <a:pt x="498" y="1520"/>
                  </a:cubicBezTo>
                  <a:cubicBezTo>
                    <a:pt x="526" y="1299"/>
                    <a:pt x="609" y="1105"/>
                    <a:pt x="691" y="857"/>
                  </a:cubicBezTo>
                  <a:cubicBezTo>
                    <a:pt x="719" y="746"/>
                    <a:pt x="802" y="636"/>
                    <a:pt x="830" y="525"/>
                  </a:cubicBezTo>
                  <a:lnTo>
                    <a:pt x="902" y="380"/>
                  </a:lnTo>
                  <a:lnTo>
                    <a:pt x="902" y="380"/>
                  </a:lnTo>
                  <a:lnTo>
                    <a:pt x="1898" y="964"/>
                  </a:lnTo>
                  <a:lnTo>
                    <a:pt x="1898" y="964"/>
                  </a:lnTo>
                  <a:cubicBezTo>
                    <a:pt x="1686" y="1337"/>
                    <a:pt x="1550" y="1760"/>
                    <a:pt x="1505" y="2172"/>
                  </a:cubicBezTo>
                  <a:lnTo>
                    <a:pt x="1505" y="2172"/>
                  </a:lnTo>
                  <a:lnTo>
                    <a:pt x="784" y="2112"/>
                  </a:lnTo>
                  <a:lnTo>
                    <a:pt x="784" y="2112"/>
                  </a:lnTo>
                  <a:cubicBezTo>
                    <a:pt x="822" y="1742"/>
                    <a:pt x="924" y="1390"/>
                    <a:pt x="1050" y="1055"/>
                  </a:cubicBezTo>
                  <a:lnTo>
                    <a:pt x="1050" y="1055"/>
                  </a:lnTo>
                  <a:lnTo>
                    <a:pt x="1225" y="1132"/>
                  </a:lnTo>
                  <a:lnTo>
                    <a:pt x="1225" y="1132"/>
                  </a:lnTo>
                  <a:cubicBezTo>
                    <a:pt x="1193" y="1234"/>
                    <a:pt x="1163" y="1342"/>
                    <a:pt x="1106" y="1437"/>
                  </a:cubicBezTo>
                  <a:cubicBezTo>
                    <a:pt x="1078" y="1575"/>
                    <a:pt x="1051" y="1713"/>
                    <a:pt x="995" y="1879"/>
                  </a:cubicBezTo>
                  <a:lnTo>
                    <a:pt x="1299" y="2072"/>
                  </a:lnTo>
                  <a:cubicBezTo>
                    <a:pt x="1354" y="1934"/>
                    <a:pt x="1382" y="1796"/>
                    <a:pt x="1410" y="1603"/>
                  </a:cubicBezTo>
                  <a:cubicBezTo>
                    <a:pt x="1492" y="1464"/>
                    <a:pt x="1520" y="1326"/>
                    <a:pt x="1575" y="1188"/>
                  </a:cubicBezTo>
                  <a:lnTo>
                    <a:pt x="1658" y="1050"/>
                  </a:lnTo>
                  <a:lnTo>
                    <a:pt x="940" y="746"/>
                  </a:lnTo>
                  <a:lnTo>
                    <a:pt x="857" y="884"/>
                  </a:lnTo>
                  <a:cubicBezTo>
                    <a:pt x="691" y="1326"/>
                    <a:pt x="553" y="1796"/>
                    <a:pt x="470" y="2265"/>
                  </a:cubicBezTo>
                  <a:lnTo>
                    <a:pt x="470" y="2403"/>
                  </a:lnTo>
                  <a:lnTo>
                    <a:pt x="1769" y="2542"/>
                  </a:lnTo>
                  <a:lnTo>
                    <a:pt x="1769" y="2403"/>
                  </a:lnTo>
                  <a:cubicBezTo>
                    <a:pt x="1824" y="1934"/>
                    <a:pt x="1962" y="1437"/>
                    <a:pt x="2211" y="1023"/>
                  </a:cubicBezTo>
                  <a:lnTo>
                    <a:pt x="2266" y="884"/>
                  </a:lnTo>
                  <a:lnTo>
                    <a:pt x="7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4"/>
            <p:cNvSpPr/>
            <p:nvPr/>
          </p:nvSpPr>
          <p:spPr>
            <a:xfrm>
              <a:off x="5790300" y="1717500"/>
              <a:ext cx="136725" cy="76675"/>
            </a:xfrm>
            <a:custGeom>
              <a:avLst/>
              <a:gdLst/>
              <a:ahLst/>
              <a:cxnLst/>
              <a:rect l="l" t="t" r="r" b="b"/>
              <a:pathLst>
                <a:path w="5469" h="3067" extrusionOk="0">
                  <a:moveTo>
                    <a:pt x="3922" y="1"/>
                  </a:moveTo>
                  <a:cubicBezTo>
                    <a:pt x="3674" y="1"/>
                    <a:pt x="3425" y="56"/>
                    <a:pt x="3177" y="83"/>
                  </a:cubicBezTo>
                  <a:cubicBezTo>
                    <a:pt x="3038" y="111"/>
                    <a:pt x="2956" y="139"/>
                    <a:pt x="2845" y="139"/>
                  </a:cubicBezTo>
                  <a:cubicBezTo>
                    <a:pt x="2735" y="194"/>
                    <a:pt x="2597" y="222"/>
                    <a:pt x="2486" y="249"/>
                  </a:cubicBezTo>
                  <a:lnTo>
                    <a:pt x="2348" y="277"/>
                  </a:lnTo>
                  <a:lnTo>
                    <a:pt x="2818" y="1713"/>
                  </a:lnTo>
                  <a:lnTo>
                    <a:pt x="2707" y="1741"/>
                  </a:lnTo>
                  <a:lnTo>
                    <a:pt x="2458" y="1851"/>
                  </a:lnTo>
                  <a:cubicBezTo>
                    <a:pt x="2431" y="1851"/>
                    <a:pt x="2403" y="1879"/>
                    <a:pt x="2348" y="1906"/>
                  </a:cubicBezTo>
                  <a:lnTo>
                    <a:pt x="2265" y="1989"/>
                  </a:lnTo>
                  <a:cubicBezTo>
                    <a:pt x="2182" y="2017"/>
                    <a:pt x="2127" y="2044"/>
                    <a:pt x="2044" y="2127"/>
                  </a:cubicBezTo>
                  <a:lnTo>
                    <a:pt x="1630" y="2431"/>
                  </a:lnTo>
                  <a:cubicBezTo>
                    <a:pt x="1526" y="2514"/>
                    <a:pt x="1439" y="2612"/>
                    <a:pt x="1343" y="2714"/>
                  </a:cubicBezTo>
                  <a:lnTo>
                    <a:pt x="1343" y="2714"/>
                  </a:lnTo>
                  <a:lnTo>
                    <a:pt x="428" y="1933"/>
                  </a:lnTo>
                  <a:lnTo>
                    <a:pt x="428" y="1933"/>
                  </a:lnTo>
                  <a:cubicBezTo>
                    <a:pt x="822" y="1492"/>
                    <a:pt x="1295" y="1115"/>
                    <a:pt x="1811" y="837"/>
                  </a:cubicBezTo>
                  <a:lnTo>
                    <a:pt x="1811" y="837"/>
                  </a:lnTo>
                  <a:lnTo>
                    <a:pt x="2116" y="1466"/>
                  </a:lnTo>
                  <a:lnTo>
                    <a:pt x="2116" y="1466"/>
                  </a:lnTo>
                  <a:cubicBezTo>
                    <a:pt x="1823" y="1630"/>
                    <a:pt x="1536" y="1789"/>
                    <a:pt x="1292" y="2003"/>
                  </a:cubicBezTo>
                  <a:lnTo>
                    <a:pt x="1292" y="2003"/>
                  </a:lnTo>
                  <a:lnTo>
                    <a:pt x="1155" y="1854"/>
                  </a:lnTo>
                  <a:lnTo>
                    <a:pt x="1155" y="1854"/>
                  </a:lnTo>
                  <a:cubicBezTo>
                    <a:pt x="1248" y="1771"/>
                    <a:pt x="1335" y="1671"/>
                    <a:pt x="1437" y="1630"/>
                  </a:cubicBezTo>
                  <a:lnTo>
                    <a:pt x="1630" y="1492"/>
                  </a:lnTo>
                  <a:lnTo>
                    <a:pt x="1851" y="1354"/>
                  </a:lnTo>
                  <a:lnTo>
                    <a:pt x="1713" y="1105"/>
                  </a:lnTo>
                  <a:lnTo>
                    <a:pt x="1492" y="1244"/>
                  </a:lnTo>
                  <a:lnTo>
                    <a:pt x="1298" y="1409"/>
                  </a:lnTo>
                  <a:cubicBezTo>
                    <a:pt x="1160" y="1520"/>
                    <a:pt x="1022" y="1658"/>
                    <a:pt x="857" y="1768"/>
                  </a:cubicBezTo>
                  <a:lnTo>
                    <a:pt x="774" y="1879"/>
                  </a:lnTo>
                  <a:lnTo>
                    <a:pt x="1326" y="2459"/>
                  </a:lnTo>
                  <a:lnTo>
                    <a:pt x="1437" y="2348"/>
                  </a:lnTo>
                  <a:cubicBezTo>
                    <a:pt x="1685" y="2072"/>
                    <a:pt x="2044" y="1824"/>
                    <a:pt x="2431" y="1658"/>
                  </a:cubicBezTo>
                  <a:lnTo>
                    <a:pt x="2569" y="1603"/>
                  </a:lnTo>
                  <a:lnTo>
                    <a:pt x="1961" y="415"/>
                  </a:lnTo>
                  <a:lnTo>
                    <a:pt x="1823" y="498"/>
                  </a:lnTo>
                  <a:cubicBezTo>
                    <a:pt x="1188" y="802"/>
                    <a:pt x="580" y="1271"/>
                    <a:pt x="111" y="1824"/>
                  </a:cubicBezTo>
                  <a:lnTo>
                    <a:pt x="0" y="1934"/>
                  </a:lnTo>
                  <a:lnTo>
                    <a:pt x="1354" y="3066"/>
                  </a:lnTo>
                  <a:lnTo>
                    <a:pt x="1464" y="2984"/>
                  </a:lnTo>
                  <a:cubicBezTo>
                    <a:pt x="1547" y="2845"/>
                    <a:pt x="1658" y="2735"/>
                    <a:pt x="1796" y="2624"/>
                  </a:cubicBezTo>
                  <a:cubicBezTo>
                    <a:pt x="1906" y="2514"/>
                    <a:pt x="2044" y="2431"/>
                    <a:pt x="2182" y="2321"/>
                  </a:cubicBezTo>
                  <a:cubicBezTo>
                    <a:pt x="2238" y="2293"/>
                    <a:pt x="2320" y="2238"/>
                    <a:pt x="2376" y="2183"/>
                  </a:cubicBezTo>
                  <a:lnTo>
                    <a:pt x="2469" y="2112"/>
                  </a:lnTo>
                  <a:lnTo>
                    <a:pt x="2469" y="2112"/>
                  </a:lnTo>
                  <a:lnTo>
                    <a:pt x="2486" y="2155"/>
                  </a:lnTo>
                  <a:cubicBezTo>
                    <a:pt x="2514" y="2155"/>
                    <a:pt x="2569" y="2100"/>
                    <a:pt x="2597" y="2072"/>
                  </a:cubicBezTo>
                  <a:lnTo>
                    <a:pt x="2790" y="1962"/>
                  </a:lnTo>
                  <a:lnTo>
                    <a:pt x="3038" y="1906"/>
                  </a:lnTo>
                  <a:lnTo>
                    <a:pt x="3177" y="1879"/>
                  </a:lnTo>
                  <a:lnTo>
                    <a:pt x="2703" y="459"/>
                  </a:lnTo>
                  <a:lnTo>
                    <a:pt x="2703" y="459"/>
                  </a:lnTo>
                  <a:lnTo>
                    <a:pt x="2900" y="387"/>
                  </a:lnTo>
                  <a:cubicBezTo>
                    <a:pt x="3011" y="360"/>
                    <a:pt x="3149" y="304"/>
                    <a:pt x="3259" y="304"/>
                  </a:cubicBezTo>
                  <a:cubicBezTo>
                    <a:pt x="3508" y="277"/>
                    <a:pt x="3701" y="249"/>
                    <a:pt x="3895" y="249"/>
                  </a:cubicBezTo>
                  <a:lnTo>
                    <a:pt x="4226" y="249"/>
                  </a:lnTo>
                  <a:cubicBezTo>
                    <a:pt x="4518" y="249"/>
                    <a:pt x="4831" y="271"/>
                    <a:pt x="5128" y="332"/>
                  </a:cubicBezTo>
                  <a:lnTo>
                    <a:pt x="5128" y="332"/>
                  </a:lnTo>
                  <a:lnTo>
                    <a:pt x="4865" y="1493"/>
                  </a:lnTo>
                  <a:lnTo>
                    <a:pt x="4865" y="1493"/>
                  </a:lnTo>
                  <a:cubicBezTo>
                    <a:pt x="4644" y="1464"/>
                    <a:pt x="4426" y="1464"/>
                    <a:pt x="4226" y="1464"/>
                  </a:cubicBezTo>
                  <a:cubicBezTo>
                    <a:pt x="4002" y="1464"/>
                    <a:pt x="3796" y="1483"/>
                    <a:pt x="3594" y="1504"/>
                  </a:cubicBezTo>
                  <a:lnTo>
                    <a:pt x="3594" y="1504"/>
                  </a:lnTo>
                  <a:lnTo>
                    <a:pt x="3451" y="768"/>
                  </a:lnTo>
                  <a:lnTo>
                    <a:pt x="3451" y="768"/>
                  </a:lnTo>
                  <a:cubicBezTo>
                    <a:pt x="3716" y="711"/>
                    <a:pt x="3995" y="691"/>
                    <a:pt x="4254" y="691"/>
                  </a:cubicBezTo>
                  <a:cubicBezTo>
                    <a:pt x="4343" y="691"/>
                    <a:pt x="4432" y="691"/>
                    <a:pt x="4522" y="699"/>
                  </a:cubicBezTo>
                  <a:lnTo>
                    <a:pt x="4522" y="699"/>
                  </a:lnTo>
                  <a:lnTo>
                    <a:pt x="4502" y="967"/>
                  </a:lnTo>
                  <a:lnTo>
                    <a:pt x="3922" y="967"/>
                  </a:lnTo>
                  <a:cubicBezTo>
                    <a:pt x="3839" y="967"/>
                    <a:pt x="3729" y="967"/>
                    <a:pt x="3674" y="995"/>
                  </a:cubicBezTo>
                  <a:lnTo>
                    <a:pt x="3701" y="1326"/>
                  </a:lnTo>
                  <a:cubicBezTo>
                    <a:pt x="3784" y="1326"/>
                    <a:pt x="3839" y="1326"/>
                    <a:pt x="3922" y="1299"/>
                  </a:cubicBezTo>
                  <a:lnTo>
                    <a:pt x="4696" y="1299"/>
                  </a:lnTo>
                  <a:lnTo>
                    <a:pt x="4779" y="498"/>
                  </a:lnTo>
                  <a:lnTo>
                    <a:pt x="4640" y="498"/>
                  </a:lnTo>
                  <a:cubicBezTo>
                    <a:pt x="4502" y="498"/>
                    <a:pt x="4337" y="470"/>
                    <a:pt x="4199" y="470"/>
                  </a:cubicBezTo>
                  <a:cubicBezTo>
                    <a:pt x="3839" y="470"/>
                    <a:pt x="3536" y="498"/>
                    <a:pt x="3177" y="553"/>
                  </a:cubicBezTo>
                  <a:lnTo>
                    <a:pt x="3038" y="608"/>
                  </a:lnTo>
                  <a:lnTo>
                    <a:pt x="3315" y="1879"/>
                  </a:lnTo>
                  <a:lnTo>
                    <a:pt x="3453" y="1851"/>
                  </a:lnTo>
                  <a:cubicBezTo>
                    <a:pt x="3701" y="1796"/>
                    <a:pt x="3950" y="1768"/>
                    <a:pt x="4199" y="1768"/>
                  </a:cubicBezTo>
                  <a:cubicBezTo>
                    <a:pt x="4419" y="1768"/>
                    <a:pt x="4696" y="1796"/>
                    <a:pt x="4944" y="1851"/>
                  </a:cubicBezTo>
                  <a:lnTo>
                    <a:pt x="5082" y="1879"/>
                  </a:lnTo>
                  <a:lnTo>
                    <a:pt x="5469" y="139"/>
                  </a:lnTo>
                  <a:lnTo>
                    <a:pt x="5331" y="111"/>
                  </a:lnTo>
                  <a:cubicBezTo>
                    <a:pt x="4972" y="56"/>
                    <a:pt x="4613" y="1"/>
                    <a:pt x="4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4"/>
            <p:cNvSpPr/>
            <p:nvPr/>
          </p:nvSpPr>
          <p:spPr>
            <a:xfrm>
              <a:off x="5927700" y="1729925"/>
              <a:ext cx="100850" cy="115350"/>
            </a:xfrm>
            <a:custGeom>
              <a:avLst/>
              <a:gdLst/>
              <a:ahLst/>
              <a:cxnLst/>
              <a:rect l="l" t="t" r="r" b="b"/>
              <a:pathLst>
                <a:path w="4034" h="4614" extrusionOk="0">
                  <a:moveTo>
                    <a:pt x="2820" y="2933"/>
                  </a:moveTo>
                  <a:lnTo>
                    <a:pt x="2901" y="3094"/>
                  </a:lnTo>
                  <a:lnTo>
                    <a:pt x="2956" y="3287"/>
                  </a:lnTo>
                  <a:cubicBezTo>
                    <a:pt x="3011" y="3315"/>
                    <a:pt x="3011" y="3370"/>
                    <a:pt x="3039" y="3453"/>
                  </a:cubicBezTo>
                  <a:lnTo>
                    <a:pt x="3149" y="3757"/>
                  </a:lnTo>
                  <a:lnTo>
                    <a:pt x="3177" y="3978"/>
                  </a:lnTo>
                  <a:lnTo>
                    <a:pt x="2973" y="4009"/>
                  </a:lnTo>
                  <a:lnTo>
                    <a:pt x="2973" y="4009"/>
                  </a:lnTo>
                  <a:cubicBezTo>
                    <a:pt x="2895" y="3744"/>
                    <a:pt x="2798" y="3468"/>
                    <a:pt x="2680" y="3232"/>
                  </a:cubicBezTo>
                  <a:lnTo>
                    <a:pt x="2408" y="3158"/>
                  </a:lnTo>
                  <a:lnTo>
                    <a:pt x="2408" y="3158"/>
                  </a:lnTo>
                  <a:lnTo>
                    <a:pt x="2820" y="2933"/>
                  </a:lnTo>
                  <a:close/>
                  <a:moveTo>
                    <a:pt x="2956" y="2105"/>
                  </a:moveTo>
                  <a:cubicBezTo>
                    <a:pt x="3431" y="2788"/>
                    <a:pt x="3707" y="3557"/>
                    <a:pt x="3823" y="4351"/>
                  </a:cubicBezTo>
                  <a:lnTo>
                    <a:pt x="3823" y="4351"/>
                  </a:lnTo>
                  <a:lnTo>
                    <a:pt x="2598" y="4465"/>
                  </a:lnTo>
                  <a:lnTo>
                    <a:pt x="2598" y="4465"/>
                  </a:lnTo>
                  <a:cubicBezTo>
                    <a:pt x="2522" y="4059"/>
                    <a:pt x="2403" y="3642"/>
                    <a:pt x="2200" y="3273"/>
                  </a:cubicBezTo>
                  <a:lnTo>
                    <a:pt x="2200" y="3273"/>
                  </a:lnTo>
                  <a:lnTo>
                    <a:pt x="2386" y="3170"/>
                  </a:lnTo>
                  <a:lnTo>
                    <a:pt x="2386" y="3170"/>
                  </a:lnTo>
                  <a:cubicBezTo>
                    <a:pt x="2518" y="3438"/>
                    <a:pt x="2598" y="3682"/>
                    <a:pt x="2652" y="3978"/>
                  </a:cubicBezTo>
                  <a:lnTo>
                    <a:pt x="2707" y="4116"/>
                  </a:lnTo>
                  <a:lnTo>
                    <a:pt x="2837" y="4082"/>
                  </a:lnTo>
                  <a:lnTo>
                    <a:pt x="2837" y="4082"/>
                  </a:lnTo>
                  <a:lnTo>
                    <a:pt x="2873" y="4171"/>
                  </a:lnTo>
                  <a:lnTo>
                    <a:pt x="3011" y="4144"/>
                  </a:lnTo>
                  <a:cubicBezTo>
                    <a:pt x="3002" y="4111"/>
                    <a:pt x="2993" y="4078"/>
                    <a:pt x="2983" y="4044"/>
                  </a:cubicBezTo>
                  <a:lnTo>
                    <a:pt x="2983" y="4044"/>
                  </a:lnTo>
                  <a:lnTo>
                    <a:pt x="3453" y="3923"/>
                  </a:lnTo>
                  <a:lnTo>
                    <a:pt x="3315" y="3453"/>
                  </a:lnTo>
                  <a:cubicBezTo>
                    <a:pt x="3287" y="3315"/>
                    <a:pt x="3260" y="3205"/>
                    <a:pt x="3204" y="3094"/>
                  </a:cubicBezTo>
                  <a:cubicBezTo>
                    <a:pt x="3177" y="3067"/>
                    <a:pt x="3177" y="3011"/>
                    <a:pt x="3149" y="2928"/>
                  </a:cubicBezTo>
                  <a:lnTo>
                    <a:pt x="3066" y="2763"/>
                  </a:lnTo>
                  <a:lnTo>
                    <a:pt x="3011" y="2597"/>
                  </a:lnTo>
                  <a:lnTo>
                    <a:pt x="2984" y="2514"/>
                  </a:lnTo>
                  <a:lnTo>
                    <a:pt x="2928" y="2459"/>
                  </a:lnTo>
                  <a:lnTo>
                    <a:pt x="2873" y="2348"/>
                  </a:lnTo>
                  <a:lnTo>
                    <a:pt x="1852" y="2910"/>
                  </a:lnTo>
                  <a:lnTo>
                    <a:pt x="1852" y="2910"/>
                  </a:lnTo>
                  <a:lnTo>
                    <a:pt x="2956" y="2105"/>
                  </a:lnTo>
                  <a:close/>
                  <a:moveTo>
                    <a:pt x="663" y="1"/>
                  </a:moveTo>
                  <a:lnTo>
                    <a:pt x="1" y="1630"/>
                  </a:lnTo>
                  <a:lnTo>
                    <a:pt x="139" y="1686"/>
                  </a:lnTo>
                  <a:cubicBezTo>
                    <a:pt x="443" y="1824"/>
                    <a:pt x="719" y="1962"/>
                    <a:pt x="967" y="2183"/>
                  </a:cubicBezTo>
                  <a:lnTo>
                    <a:pt x="1078" y="2238"/>
                  </a:lnTo>
                  <a:lnTo>
                    <a:pt x="1161" y="2321"/>
                  </a:lnTo>
                  <a:cubicBezTo>
                    <a:pt x="1243" y="2376"/>
                    <a:pt x="1299" y="2404"/>
                    <a:pt x="1354" y="2487"/>
                  </a:cubicBezTo>
                  <a:cubicBezTo>
                    <a:pt x="1437" y="2625"/>
                    <a:pt x="1575" y="2735"/>
                    <a:pt x="1658" y="2873"/>
                  </a:cubicBezTo>
                  <a:lnTo>
                    <a:pt x="1713" y="3011"/>
                  </a:lnTo>
                  <a:lnTo>
                    <a:pt x="1773" y="2968"/>
                  </a:lnTo>
                  <a:lnTo>
                    <a:pt x="1823" y="3094"/>
                  </a:lnTo>
                  <a:cubicBezTo>
                    <a:pt x="2072" y="3508"/>
                    <a:pt x="2238" y="4006"/>
                    <a:pt x="2265" y="4475"/>
                  </a:cubicBezTo>
                  <a:lnTo>
                    <a:pt x="2265" y="4613"/>
                  </a:lnTo>
                  <a:lnTo>
                    <a:pt x="2486" y="4592"/>
                  </a:lnTo>
                  <a:lnTo>
                    <a:pt x="2486" y="4592"/>
                  </a:lnTo>
                  <a:lnTo>
                    <a:pt x="2486" y="4613"/>
                  </a:lnTo>
                  <a:lnTo>
                    <a:pt x="2624" y="4613"/>
                  </a:lnTo>
                  <a:cubicBezTo>
                    <a:pt x="2623" y="4602"/>
                    <a:pt x="2621" y="4591"/>
                    <a:pt x="2619" y="4580"/>
                  </a:cubicBezTo>
                  <a:lnTo>
                    <a:pt x="2619" y="4580"/>
                  </a:lnTo>
                  <a:lnTo>
                    <a:pt x="3839" y="4466"/>
                  </a:lnTo>
                  <a:lnTo>
                    <a:pt x="3839" y="4466"/>
                  </a:lnTo>
                  <a:cubicBezTo>
                    <a:pt x="3839" y="4469"/>
                    <a:pt x="3839" y="4472"/>
                    <a:pt x="3840" y="4475"/>
                  </a:cubicBezTo>
                  <a:lnTo>
                    <a:pt x="3978" y="4475"/>
                  </a:lnTo>
                  <a:lnTo>
                    <a:pt x="3978" y="4453"/>
                  </a:lnTo>
                  <a:lnTo>
                    <a:pt x="3978" y="4453"/>
                  </a:lnTo>
                  <a:lnTo>
                    <a:pt x="4033" y="4447"/>
                  </a:lnTo>
                  <a:lnTo>
                    <a:pt x="4033" y="4309"/>
                  </a:lnTo>
                  <a:cubicBezTo>
                    <a:pt x="3923" y="3370"/>
                    <a:pt x="3591" y="2459"/>
                    <a:pt x="3011" y="1686"/>
                  </a:cubicBezTo>
                  <a:lnTo>
                    <a:pt x="2928" y="1575"/>
                  </a:lnTo>
                  <a:lnTo>
                    <a:pt x="1715" y="2478"/>
                  </a:lnTo>
                  <a:lnTo>
                    <a:pt x="1715" y="2478"/>
                  </a:lnTo>
                  <a:cubicBezTo>
                    <a:pt x="1623" y="2362"/>
                    <a:pt x="1522" y="2289"/>
                    <a:pt x="1437" y="2183"/>
                  </a:cubicBezTo>
                  <a:cubicBezTo>
                    <a:pt x="1382" y="2100"/>
                    <a:pt x="1299" y="2072"/>
                    <a:pt x="1271" y="1989"/>
                  </a:cubicBezTo>
                  <a:lnTo>
                    <a:pt x="1161" y="1934"/>
                  </a:lnTo>
                  <a:lnTo>
                    <a:pt x="1092" y="1865"/>
                  </a:lnTo>
                  <a:lnTo>
                    <a:pt x="1105" y="1851"/>
                  </a:lnTo>
                  <a:cubicBezTo>
                    <a:pt x="868" y="1637"/>
                    <a:pt x="610" y="1526"/>
                    <a:pt x="331" y="1411"/>
                  </a:cubicBezTo>
                  <a:lnTo>
                    <a:pt x="331" y="1411"/>
                  </a:lnTo>
                  <a:lnTo>
                    <a:pt x="768" y="318"/>
                  </a:lnTo>
                  <a:lnTo>
                    <a:pt x="768" y="318"/>
                  </a:lnTo>
                  <a:cubicBezTo>
                    <a:pt x="1316" y="563"/>
                    <a:pt x="1804" y="869"/>
                    <a:pt x="2234" y="1271"/>
                  </a:cubicBezTo>
                  <a:lnTo>
                    <a:pt x="2234" y="1271"/>
                  </a:lnTo>
                  <a:lnTo>
                    <a:pt x="1727" y="1758"/>
                  </a:lnTo>
                  <a:lnTo>
                    <a:pt x="1727" y="1758"/>
                  </a:lnTo>
                  <a:cubicBezTo>
                    <a:pt x="1481" y="1530"/>
                    <a:pt x="1205" y="1335"/>
                    <a:pt x="925" y="1174"/>
                  </a:cubicBezTo>
                  <a:lnTo>
                    <a:pt x="925" y="1174"/>
                  </a:lnTo>
                  <a:lnTo>
                    <a:pt x="1023" y="995"/>
                  </a:lnTo>
                  <a:lnTo>
                    <a:pt x="1133" y="1078"/>
                  </a:lnTo>
                  <a:cubicBezTo>
                    <a:pt x="1216" y="1133"/>
                    <a:pt x="1271" y="1161"/>
                    <a:pt x="1354" y="1216"/>
                  </a:cubicBezTo>
                  <a:lnTo>
                    <a:pt x="1547" y="1382"/>
                  </a:lnTo>
                  <a:lnTo>
                    <a:pt x="1658" y="1437"/>
                  </a:lnTo>
                  <a:lnTo>
                    <a:pt x="1768" y="1520"/>
                  </a:lnTo>
                  <a:lnTo>
                    <a:pt x="1934" y="1299"/>
                  </a:lnTo>
                  <a:lnTo>
                    <a:pt x="1823" y="1244"/>
                  </a:lnTo>
                  <a:lnTo>
                    <a:pt x="1713" y="1161"/>
                  </a:lnTo>
                  <a:lnTo>
                    <a:pt x="1536" y="1034"/>
                  </a:lnTo>
                  <a:lnTo>
                    <a:pt x="1536" y="1034"/>
                  </a:lnTo>
                  <a:lnTo>
                    <a:pt x="1547" y="1023"/>
                  </a:lnTo>
                  <a:cubicBezTo>
                    <a:pt x="1492" y="967"/>
                    <a:pt x="1382" y="940"/>
                    <a:pt x="1299" y="885"/>
                  </a:cubicBezTo>
                  <a:lnTo>
                    <a:pt x="1105" y="747"/>
                  </a:lnTo>
                  <a:lnTo>
                    <a:pt x="967" y="691"/>
                  </a:lnTo>
                  <a:lnTo>
                    <a:pt x="581" y="1382"/>
                  </a:lnTo>
                  <a:lnTo>
                    <a:pt x="719" y="1437"/>
                  </a:lnTo>
                  <a:cubicBezTo>
                    <a:pt x="1078" y="1658"/>
                    <a:pt x="1409" y="1907"/>
                    <a:pt x="1685" y="2183"/>
                  </a:cubicBezTo>
                  <a:lnTo>
                    <a:pt x="1796" y="2266"/>
                  </a:lnTo>
                  <a:lnTo>
                    <a:pt x="2735" y="1382"/>
                  </a:lnTo>
                  <a:lnTo>
                    <a:pt x="2624" y="1271"/>
                  </a:lnTo>
                  <a:cubicBezTo>
                    <a:pt x="2100" y="747"/>
                    <a:pt x="1492" y="332"/>
                    <a:pt x="802" y="56"/>
                  </a:cubicBezTo>
                  <a:lnTo>
                    <a:pt x="6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4"/>
            <p:cNvSpPr/>
            <p:nvPr/>
          </p:nvSpPr>
          <p:spPr>
            <a:xfrm>
              <a:off x="5831025" y="1787250"/>
              <a:ext cx="127775" cy="127750"/>
            </a:xfrm>
            <a:custGeom>
              <a:avLst/>
              <a:gdLst/>
              <a:ahLst/>
              <a:cxnLst/>
              <a:rect l="l" t="t" r="r" b="b"/>
              <a:pathLst>
                <a:path w="5111" h="5110" extrusionOk="0">
                  <a:moveTo>
                    <a:pt x="2570" y="0"/>
                  </a:moveTo>
                  <a:cubicBezTo>
                    <a:pt x="1133" y="0"/>
                    <a:pt x="1" y="1160"/>
                    <a:pt x="1" y="2569"/>
                  </a:cubicBezTo>
                  <a:cubicBezTo>
                    <a:pt x="1" y="3977"/>
                    <a:pt x="1133" y="5110"/>
                    <a:pt x="2570" y="5110"/>
                  </a:cubicBezTo>
                  <a:cubicBezTo>
                    <a:pt x="3978" y="5110"/>
                    <a:pt x="5110" y="3977"/>
                    <a:pt x="5110" y="2569"/>
                  </a:cubicBezTo>
                  <a:cubicBezTo>
                    <a:pt x="5110" y="1160"/>
                    <a:pt x="3978" y="0"/>
                    <a:pt x="257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 name="Google Shape;1782;p64"/>
          <p:cNvGrpSpPr/>
          <p:nvPr/>
        </p:nvGrpSpPr>
        <p:grpSpPr>
          <a:xfrm>
            <a:off x="4170100" y="1580738"/>
            <a:ext cx="803750" cy="803750"/>
            <a:chOff x="5503050" y="2845750"/>
            <a:chExt cx="803750" cy="803750"/>
          </a:xfrm>
        </p:grpSpPr>
        <p:sp>
          <p:nvSpPr>
            <p:cNvPr id="1783" name="Google Shape;1783;p64"/>
            <p:cNvSpPr/>
            <p:nvPr/>
          </p:nvSpPr>
          <p:spPr>
            <a:xfrm>
              <a:off x="5503050" y="3156450"/>
              <a:ext cx="412950" cy="189225"/>
            </a:xfrm>
            <a:custGeom>
              <a:avLst/>
              <a:gdLst/>
              <a:ahLst/>
              <a:cxnLst/>
              <a:rect l="l" t="t" r="r" b="b"/>
              <a:pathLst>
                <a:path w="16518" h="7569" extrusionOk="0">
                  <a:moveTo>
                    <a:pt x="8606" y="1"/>
                  </a:moveTo>
                  <a:cubicBezTo>
                    <a:pt x="8582" y="1"/>
                    <a:pt x="8559" y="1"/>
                    <a:pt x="8535" y="1"/>
                  </a:cubicBezTo>
                  <a:cubicBezTo>
                    <a:pt x="5055" y="56"/>
                    <a:pt x="3260" y="277"/>
                    <a:pt x="1" y="3730"/>
                  </a:cubicBezTo>
                  <a:cubicBezTo>
                    <a:pt x="28" y="4116"/>
                    <a:pt x="3066" y="4254"/>
                    <a:pt x="3066" y="4254"/>
                  </a:cubicBezTo>
                  <a:cubicBezTo>
                    <a:pt x="3066" y="4254"/>
                    <a:pt x="2459" y="4254"/>
                    <a:pt x="1796" y="4282"/>
                  </a:cubicBezTo>
                  <a:cubicBezTo>
                    <a:pt x="1105" y="4337"/>
                    <a:pt x="415" y="4448"/>
                    <a:pt x="498" y="4724"/>
                  </a:cubicBezTo>
                  <a:cubicBezTo>
                    <a:pt x="581" y="5249"/>
                    <a:pt x="3840" y="7265"/>
                    <a:pt x="7154" y="7541"/>
                  </a:cubicBezTo>
                  <a:cubicBezTo>
                    <a:pt x="7377" y="7560"/>
                    <a:pt x="7605" y="7569"/>
                    <a:pt x="7837" y="7569"/>
                  </a:cubicBezTo>
                  <a:cubicBezTo>
                    <a:pt x="11067" y="7569"/>
                    <a:pt x="15126" y="5841"/>
                    <a:pt x="16517" y="4089"/>
                  </a:cubicBezTo>
                  <a:cubicBezTo>
                    <a:pt x="16462" y="4006"/>
                    <a:pt x="12075" y="1"/>
                    <a:pt x="8606" y="1"/>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4"/>
            <p:cNvSpPr/>
            <p:nvPr/>
          </p:nvSpPr>
          <p:spPr>
            <a:xfrm>
              <a:off x="5893875" y="3152325"/>
              <a:ext cx="412925" cy="191975"/>
            </a:xfrm>
            <a:custGeom>
              <a:avLst/>
              <a:gdLst/>
              <a:ahLst/>
              <a:cxnLst/>
              <a:rect l="l" t="t" r="r" b="b"/>
              <a:pathLst>
                <a:path w="16517" h="7679" extrusionOk="0">
                  <a:moveTo>
                    <a:pt x="8671" y="0"/>
                  </a:moveTo>
                  <a:cubicBezTo>
                    <a:pt x="5443" y="0"/>
                    <a:pt x="1390" y="1704"/>
                    <a:pt x="0" y="3480"/>
                  </a:cubicBezTo>
                  <a:cubicBezTo>
                    <a:pt x="0" y="3480"/>
                    <a:pt x="2458" y="5994"/>
                    <a:pt x="5193" y="7126"/>
                  </a:cubicBezTo>
                  <a:cubicBezTo>
                    <a:pt x="6021" y="7485"/>
                    <a:pt x="6877" y="7679"/>
                    <a:pt x="7678" y="7679"/>
                  </a:cubicBezTo>
                  <a:cubicBezTo>
                    <a:pt x="11158" y="7623"/>
                    <a:pt x="13258" y="7264"/>
                    <a:pt x="16517" y="3812"/>
                  </a:cubicBezTo>
                  <a:cubicBezTo>
                    <a:pt x="16489" y="3453"/>
                    <a:pt x="13451" y="3315"/>
                    <a:pt x="13451" y="3315"/>
                  </a:cubicBezTo>
                  <a:lnTo>
                    <a:pt x="13451" y="3315"/>
                  </a:lnTo>
                  <a:cubicBezTo>
                    <a:pt x="13451" y="3315"/>
                    <a:pt x="13475" y="3315"/>
                    <a:pt x="13519" y="3315"/>
                  </a:cubicBezTo>
                  <a:cubicBezTo>
                    <a:pt x="13936" y="3315"/>
                    <a:pt x="16119" y="3292"/>
                    <a:pt x="16020" y="2818"/>
                  </a:cubicBezTo>
                  <a:cubicBezTo>
                    <a:pt x="15937" y="2293"/>
                    <a:pt x="12678" y="304"/>
                    <a:pt x="9363" y="28"/>
                  </a:cubicBezTo>
                  <a:cubicBezTo>
                    <a:pt x="9138" y="9"/>
                    <a:pt x="8907" y="0"/>
                    <a:pt x="8671" y="0"/>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4"/>
            <p:cNvSpPr/>
            <p:nvPr/>
          </p:nvSpPr>
          <p:spPr>
            <a:xfrm>
              <a:off x="5573475" y="3185175"/>
              <a:ext cx="342525" cy="127025"/>
            </a:xfrm>
            <a:custGeom>
              <a:avLst/>
              <a:gdLst/>
              <a:ahLst/>
              <a:cxnLst/>
              <a:rect l="l" t="t" r="r" b="b"/>
              <a:pathLst>
                <a:path w="13701" h="5081" extrusionOk="0">
                  <a:moveTo>
                    <a:pt x="6040" y="0"/>
                  </a:moveTo>
                  <a:cubicBezTo>
                    <a:pt x="5426" y="0"/>
                    <a:pt x="4816" y="79"/>
                    <a:pt x="4227" y="261"/>
                  </a:cubicBezTo>
                  <a:cubicBezTo>
                    <a:pt x="1" y="1586"/>
                    <a:pt x="9668" y="2664"/>
                    <a:pt x="9668" y="2664"/>
                  </a:cubicBezTo>
                  <a:cubicBezTo>
                    <a:pt x="9668" y="2664"/>
                    <a:pt x="9580" y="2662"/>
                    <a:pt x="9426" y="2662"/>
                  </a:cubicBezTo>
                  <a:cubicBezTo>
                    <a:pt x="8296" y="2662"/>
                    <a:pt x="3610" y="2727"/>
                    <a:pt x="3950" y="3796"/>
                  </a:cubicBezTo>
                  <a:cubicBezTo>
                    <a:pt x="4167" y="4431"/>
                    <a:pt x="5551" y="5080"/>
                    <a:pt x="7484" y="5080"/>
                  </a:cubicBezTo>
                  <a:cubicBezTo>
                    <a:pt x="9254" y="5080"/>
                    <a:pt x="11483" y="4536"/>
                    <a:pt x="13700" y="2940"/>
                  </a:cubicBezTo>
                  <a:cubicBezTo>
                    <a:pt x="13700" y="2940"/>
                    <a:pt x="9801" y="0"/>
                    <a:pt x="604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4"/>
            <p:cNvSpPr/>
            <p:nvPr/>
          </p:nvSpPr>
          <p:spPr>
            <a:xfrm>
              <a:off x="5513400" y="3258650"/>
              <a:ext cx="402600" cy="87025"/>
            </a:xfrm>
            <a:custGeom>
              <a:avLst/>
              <a:gdLst/>
              <a:ahLst/>
              <a:cxnLst/>
              <a:rect l="l" t="t" r="r" b="b"/>
              <a:pathLst>
                <a:path w="16104" h="3481" extrusionOk="0">
                  <a:moveTo>
                    <a:pt x="16103" y="1"/>
                  </a:moveTo>
                  <a:lnTo>
                    <a:pt x="16103" y="1"/>
                  </a:lnTo>
                  <a:cubicBezTo>
                    <a:pt x="16048" y="28"/>
                    <a:pt x="12789" y="2431"/>
                    <a:pt x="8812" y="2790"/>
                  </a:cubicBezTo>
                  <a:cubicBezTo>
                    <a:pt x="8578" y="2811"/>
                    <a:pt x="8346" y="2820"/>
                    <a:pt x="8117" y="2820"/>
                  </a:cubicBezTo>
                  <a:cubicBezTo>
                    <a:pt x="4586" y="2820"/>
                    <a:pt x="1693" y="557"/>
                    <a:pt x="1382" y="194"/>
                  </a:cubicBezTo>
                  <a:cubicBezTo>
                    <a:pt x="691" y="249"/>
                    <a:pt x="1" y="360"/>
                    <a:pt x="84" y="636"/>
                  </a:cubicBezTo>
                  <a:cubicBezTo>
                    <a:pt x="167" y="1161"/>
                    <a:pt x="3426" y="3177"/>
                    <a:pt x="6740" y="3453"/>
                  </a:cubicBezTo>
                  <a:cubicBezTo>
                    <a:pt x="6963" y="3472"/>
                    <a:pt x="7191" y="3481"/>
                    <a:pt x="7423" y="3481"/>
                  </a:cubicBezTo>
                  <a:cubicBezTo>
                    <a:pt x="10653" y="3481"/>
                    <a:pt x="14712" y="1753"/>
                    <a:pt x="1610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4"/>
            <p:cNvSpPr/>
            <p:nvPr/>
          </p:nvSpPr>
          <p:spPr>
            <a:xfrm>
              <a:off x="5503050" y="3151850"/>
              <a:ext cx="412950" cy="106825"/>
            </a:xfrm>
            <a:custGeom>
              <a:avLst/>
              <a:gdLst/>
              <a:ahLst/>
              <a:cxnLst/>
              <a:rect l="l" t="t" r="r" b="b"/>
              <a:pathLst>
                <a:path w="16518" h="4273" extrusionOk="0">
                  <a:moveTo>
                    <a:pt x="28" y="3885"/>
                  </a:moveTo>
                  <a:cubicBezTo>
                    <a:pt x="12" y="3900"/>
                    <a:pt x="3" y="3910"/>
                    <a:pt x="1" y="3914"/>
                  </a:cubicBezTo>
                  <a:cubicBezTo>
                    <a:pt x="10" y="3904"/>
                    <a:pt x="19" y="3894"/>
                    <a:pt x="28" y="3885"/>
                  </a:cubicBezTo>
                  <a:close/>
                  <a:moveTo>
                    <a:pt x="7629" y="0"/>
                  </a:moveTo>
                  <a:cubicBezTo>
                    <a:pt x="4836" y="0"/>
                    <a:pt x="2853" y="874"/>
                    <a:pt x="28" y="3885"/>
                  </a:cubicBezTo>
                  <a:lnTo>
                    <a:pt x="28" y="3885"/>
                  </a:lnTo>
                  <a:cubicBezTo>
                    <a:pt x="355" y="3560"/>
                    <a:pt x="3549" y="746"/>
                    <a:pt x="7862" y="746"/>
                  </a:cubicBezTo>
                  <a:cubicBezTo>
                    <a:pt x="8065" y="746"/>
                    <a:pt x="8271" y="752"/>
                    <a:pt x="8480" y="765"/>
                  </a:cubicBezTo>
                  <a:cubicBezTo>
                    <a:pt x="13368" y="1097"/>
                    <a:pt x="16517" y="4273"/>
                    <a:pt x="16517" y="4273"/>
                  </a:cubicBezTo>
                  <a:cubicBezTo>
                    <a:pt x="16462" y="4190"/>
                    <a:pt x="12347" y="296"/>
                    <a:pt x="8839" y="47"/>
                  </a:cubicBezTo>
                  <a:cubicBezTo>
                    <a:pt x="8417" y="17"/>
                    <a:pt x="8015" y="0"/>
                    <a:pt x="7629"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4"/>
            <p:cNvSpPr/>
            <p:nvPr/>
          </p:nvSpPr>
          <p:spPr>
            <a:xfrm>
              <a:off x="5893875" y="3181475"/>
              <a:ext cx="253600" cy="120850"/>
            </a:xfrm>
            <a:custGeom>
              <a:avLst/>
              <a:gdLst/>
              <a:ahLst/>
              <a:cxnLst/>
              <a:rect l="l" t="t" r="r" b="b"/>
              <a:pathLst>
                <a:path w="10144" h="4834" extrusionOk="0">
                  <a:moveTo>
                    <a:pt x="7213" y="1"/>
                  </a:moveTo>
                  <a:cubicBezTo>
                    <a:pt x="4648" y="1"/>
                    <a:pt x="0" y="2314"/>
                    <a:pt x="0" y="2314"/>
                  </a:cubicBezTo>
                  <a:cubicBezTo>
                    <a:pt x="2409" y="4210"/>
                    <a:pt x="4523" y="4833"/>
                    <a:pt x="6104" y="4833"/>
                  </a:cubicBezTo>
                  <a:cubicBezTo>
                    <a:pt x="7587" y="4833"/>
                    <a:pt x="8601" y="4285"/>
                    <a:pt x="8949" y="3723"/>
                  </a:cubicBezTo>
                  <a:cubicBezTo>
                    <a:pt x="9591" y="2619"/>
                    <a:pt x="5792" y="2422"/>
                    <a:pt x="5189" y="2422"/>
                  </a:cubicBezTo>
                  <a:cubicBezTo>
                    <a:pt x="5162" y="2422"/>
                    <a:pt x="5141" y="2422"/>
                    <a:pt x="5128" y="2423"/>
                  </a:cubicBezTo>
                  <a:lnTo>
                    <a:pt x="5128" y="2423"/>
                  </a:lnTo>
                  <a:cubicBezTo>
                    <a:pt x="5458" y="2366"/>
                    <a:pt x="10144" y="1330"/>
                    <a:pt x="8341" y="243"/>
                  </a:cubicBezTo>
                  <a:cubicBezTo>
                    <a:pt x="8055" y="73"/>
                    <a:pt x="7667" y="1"/>
                    <a:pt x="7213"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4"/>
            <p:cNvSpPr/>
            <p:nvPr/>
          </p:nvSpPr>
          <p:spPr>
            <a:xfrm>
              <a:off x="5893875" y="3152325"/>
              <a:ext cx="400500" cy="87025"/>
            </a:xfrm>
            <a:custGeom>
              <a:avLst/>
              <a:gdLst/>
              <a:ahLst/>
              <a:cxnLst/>
              <a:rect l="l" t="t" r="r" b="b"/>
              <a:pathLst>
                <a:path w="16020" h="3481" extrusionOk="0">
                  <a:moveTo>
                    <a:pt x="8671" y="0"/>
                  </a:moveTo>
                  <a:cubicBezTo>
                    <a:pt x="5443" y="0"/>
                    <a:pt x="1390" y="1704"/>
                    <a:pt x="0" y="3480"/>
                  </a:cubicBezTo>
                  <a:cubicBezTo>
                    <a:pt x="76" y="3455"/>
                    <a:pt x="3638" y="861"/>
                    <a:pt x="8345" y="861"/>
                  </a:cubicBezTo>
                  <a:cubicBezTo>
                    <a:pt x="8803" y="861"/>
                    <a:pt x="9272" y="886"/>
                    <a:pt x="9750" y="939"/>
                  </a:cubicBezTo>
                  <a:cubicBezTo>
                    <a:pt x="15163" y="1519"/>
                    <a:pt x="16020" y="2818"/>
                    <a:pt x="16020" y="2818"/>
                  </a:cubicBezTo>
                  <a:cubicBezTo>
                    <a:pt x="15937" y="2320"/>
                    <a:pt x="12678" y="304"/>
                    <a:pt x="9363" y="28"/>
                  </a:cubicBezTo>
                  <a:cubicBezTo>
                    <a:pt x="9138" y="9"/>
                    <a:pt x="8907" y="0"/>
                    <a:pt x="8671"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4"/>
            <p:cNvSpPr/>
            <p:nvPr/>
          </p:nvSpPr>
          <p:spPr>
            <a:xfrm>
              <a:off x="6023675" y="3247600"/>
              <a:ext cx="283125" cy="96700"/>
            </a:xfrm>
            <a:custGeom>
              <a:avLst/>
              <a:gdLst/>
              <a:ahLst/>
              <a:cxnLst/>
              <a:rect l="l" t="t" r="r" b="b"/>
              <a:pathLst>
                <a:path w="11325" h="3868" extrusionOk="0">
                  <a:moveTo>
                    <a:pt x="11325" y="1"/>
                  </a:moveTo>
                  <a:cubicBezTo>
                    <a:pt x="11324" y="1"/>
                    <a:pt x="6780" y="3379"/>
                    <a:pt x="1292" y="3379"/>
                  </a:cubicBezTo>
                  <a:cubicBezTo>
                    <a:pt x="866" y="3379"/>
                    <a:pt x="436" y="3359"/>
                    <a:pt x="1" y="3315"/>
                  </a:cubicBezTo>
                  <a:lnTo>
                    <a:pt x="1" y="3315"/>
                  </a:lnTo>
                  <a:cubicBezTo>
                    <a:pt x="829" y="3674"/>
                    <a:pt x="1685" y="3868"/>
                    <a:pt x="2486" y="3868"/>
                  </a:cubicBezTo>
                  <a:cubicBezTo>
                    <a:pt x="5966" y="3812"/>
                    <a:pt x="8066" y="3453"/>
                    <a:pt x="11325"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4"/>
            <p:cNvSpPr/>
            <p:nvPr/>
          </p:nvSpPr>
          <p:spPr>
            <a:xfrm>
              <a:off x="5802025" y="2846450"/>
              <a:ext cx="196825" cy="412925"/>
            </a:xfrm>
            <a:custGeom>
              <a:avLst/>
              <a:gdLst/>
              <a:ahLst/>
              <a:cxnLst/>
              <a:rect l="l" t="t" r="r" b="b"/>
              <a:pathLst>
                <a:path w="7873" h="16517" extrusionOk="0">
                  <a:moveTo>
                    <a:pt x="4061" y="0"/>
                  </a:moveTo>
                  <a:cubicBezTo>
                    <a:pt x="3674" y="28"/>
                    <a:pt x="3536" y="3093"/>
                    <a:pt x="3536" y="3093"/>
                  </a:cubicBezTo>
                  <a:cubicBezTo>
                    <a:pt x="3536" y="3093"/>
                    <a:pt x="3536" y="2458"/>
                    <a:pt x="3509" y="1795"/>
                  </a:cubicBezTo>
                  <a:cubicBezTo>
                    <a:pt x="3456" y="1143"/>
                    <a:pt x="3355" y="490"/>
                    <a:pt x="3111" y="490"/>
                  </a:cubicBezTo>
                  <a:cubicBezTo>
                    <a:pt x="3097" y="490"/>
                    <a:pt x="3082" y="493"/>
                    <a:pt x="3067" y="497"/>
                  </a:cubicBezTo>
                  <a:cubicBezTo>
                    <a:pt x="2542" y="608"/>
                    <a:pt x="526" y="3839"/>
                    <a:pt x="277" y="7153"/>
                  </a:cubicBezTo>
                  <a:cubicBezTo>
                    <a:pt x="1" y="10468"/>
                    <a:pt x="1824" y="15025"/>
                    <a:pt x="3730" y="16516"/>
                  </a:cubicBezTo>
                  <a:cubicBezTo>
                    <a:pt x="3757" y="16434"/>
                    <a:pt x="7872" y="11987"/>
                    <a:pt x="7790" y="8534"/>
                  </a:cubicBezTo>
                  <a:cubicBezTo>
                    <a:pt x="7734" y="5054"/>
                    <a:pt x="7513" y="3259"/>
                    <a:pt x="4061" y="0"/>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4"/>
            <p:cNvSpPr/>
            <p:nvPr/>
          </p:nvSpPr>
          <p:spPr>
            <a:xfrm>
              <a:off x="5807550" y="3236550"/>
              <a:ext cx="198900" cy="412950"/>
            </a:xfrm>
            <a:custGeom>
              <a:avLst/>
              <a:gdLst/>
              <a:ahLst/>
              <a:cxnLst/>
              <a:rect l="l" t="t" r="r" b="b"/>
              <a:pathLst>
                <a:path w="7956" h="16518" extrusionOk="0">
                  <a:moveTo>
                    <a:pt x="4227" y="1"/>
                  </a:moveTo>
                  <a:cubicBezTo>
                    <a:pt x="4227" y="1"/>
                    <a:pt x="1686" y="2459"/>
                    <a:pt x="553" y="5193"/>
                  </a:cubicBezTo>
                  <a:cubicBezTo>
                    <a:pt x="222" y="6022"/>
                    <a:pt x="1" y="6878"/>
                    <a:pt x="1" y="7679"/>
                  </a:cubicBezTo>
                  <a:cubicBezTo>
                    <a:pt x="84" y="11159"/>
                    <a:pt x="415" y="13258"/>
                    <a:pt x="3868" y="16517"/>
                  </a:cubicBezTo>
                  <a:cubicBezTo>
                    <a:pt x="4282" y="16490"/>
                    <a:pt x="4392" y="13453"/>
                    <a:pt x="4392" y="13452"/>
                  </a:cubicBezTo>
                  <a:lnTo>
                    <a:pt x="4392" y="13452"/>
                  </a:lnTo>
                  <a:cubicBezTo>
                    <a:pt x="4392" y="13453"/>
                    <a:pt x="4366" y="16023"/>
                    <a:pt x="4858" y="16023"/>
                  </a:cubicBezTo>
                  <a:cubicBezTo>
                    <a:pt x="4868" y="16023"/>
                    <a:pt x="4879" y="16022"/>
                    <a:pt x="4889" y="16020"/>
                  </a:cubicBezTo>
                  <a:cubicBezTo>
                    <a:pt x="5387" y="15937"/>
                    <a:pt x="7403" y="12678"/>
                    <a:pt x="7679" y="9364"/>
                  </a:cubicBezTo>
                  <a:cubicBezTo>
                    <a:pt x="7955" y="6050"/>
                    <a:pt x="6132" y="1492"/>
                    <a:pt x="4227" y="1"/>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4"/>
            <p:cNvSpPr/>
            <p:nvPr/>
          </p:nvSpPr>
          <p:spPr>
            <a:xfrm>
              <a:off x="5811000" y="2996100"/>
              <a:ext cx="183025" cy="263275"/>
            </a:xfrm>
            <a:custGeom>
              <a:avLst/>
              <a:gdLst/>
              <a:ahLst/>
              <a:cxnLst/>
              <a:rect l="l" t="t" r="r" b="b"/>
              <a:pathLst>
                <a:path w="7321" h="10531" extrusionOk="0">
                  <a:moveTo>
                    <a:pt x="5343" y="0"/>
                  </a:moveTo>
                  <a:cubicBezTo>
                    <a:pt x="4355" y="0"/>
                    <a:pt x="3647" y="6526"/>
                    <a:pt x="3647" y="6526"/>
                  </a:cubicBezTo>
                  <a:cubicBezTo>
                    <a:pt x="3647" y="6526"/>
                    <a:pt x="3699" y="763"/>
                    <a:pt x="2595" y="763"/>
                  </a:cubicBezTo>
                  <a:cubicBezTo>
                    <a:pt x="2560" y="763"/>
                    <a:pt x="2524" y="769"/>
                    <a:pt x="2487" y="781"/>
                  </a:cubicBezTo>
                  <a:cubicBezTo>
                    <a:pt x="1244" y="1167"/>
                    <a:pt x="1" y="5890"/>
                    <a:pt x="3371" y="10530"/>
                  </a:cubicBezTo>
                  <a:cubicBezTo>
                    <a:pt x="3371" y="10530"/>
                    <a:pt x="7320" y="5283"/>
                    <a:pt x="6022" y="1057"/>
                  </a:cubicBezTo>
                  <a:cubicBezTo>
                    <a:pt x="5785" y="308"/>
                    <a:pt x="5558" y="0"/>
                    <a:pt x="5343"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4"/>
            <p:cNvSpPr/>
            <p:nvPr/>
          </p:nvSpPr>
          <p:spPr>
            <a:xfrm>
              <a:off x="5802025" y="2858000"/>
              <a:ext cx="93250" cy="400675"/>
            </a:xfrm>
            <a:custGeom>
              <a:avLst/>
              <a:gdLst/>
              <a:ahLst/>
              <a:cxnLst/>
              <a:rect l="l" t="t" r="r" b="b"/>
              <a:pathLst>
                <a:path w="3730" h="16027" extrusionOk="0">
                  <a:moveTo>
                    <a:pt x="3111" y="1"/>
                  </a:moveTo>
                  <a:cubicBezTo>
                    <a:pt x="3097" y="1"/>
                    <a:pt x="3082" y="3"/>
                    <a:pt x="3067" y="8"/>
                  </a:cubicBezTo>
                  <a:cubicBezTo>
                    <a:pt x="2542" y="90"/>
                    <a:pt x="526" y="3350"/>
                    <a:pt x="277" y="6664"/>
                  </a:cubicBezTo>
                  <a:cubicBezTo>
                    <a:pt x="1" y="9978"/>
                    <a:pt x="1824" y="14535"/>
                    <a:pt x="3730" y="16027"/>
                  </a:cubicBezTo>
                  <a:cubicBezTo>
                    <a:pt x="3674" y="15972"/>
                    <a:pt x="1271" y="12740"/>
                    <a:pt x="912" y="8735"/>
                  </a:cubicBezTo>
                  <a:cubicBezTo>
                    <a:pt x="581" y="4896"/>
                    <a:pt x="3122" y="1665"/>
                    <a:pt x="3509" y="1306"/>
                  </a:cubicBezTo>
                  <a:cubicBezTo>
                    <a:pt x="3456" y="653"/>
                    <a:pt x="3355" y="1"/>
                    <a:pt x="3111"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4"/>
            <p:cNvSpPr/>
            <p:nvPr/>
          </p:nvSpPr>
          <p:spPr>
            <a:xfrm>
              <a:off x="5895250" y="2845750"/>
              <a:ext cx="111200" cy="412925"/>
            </a:xfrm>
            <a:custGeom>
              <a:avLst/>
              <a:gdLst/>
              <a:ahLst/>
              <a:cxnLst/>
              <a:rect l="l" t="t" r="r" b="b"/>
              <a:pathLst>
                <a:path w="4448" h="16517" extrusionOk="0">
                  <a:moveTo>
                    <a:pt x="332" y="0"/>
                  </a:moveTo>
                  <a:cubicBezTo>
                    <a:pt x="415" y="83"/>
                    <a:pt x="3784" y="3674"/>
                    <a:pt x="3481" y="8507"/>
                  </a:cubicBezTo>
                  <a:cubicBezTo>
                    <a:pt x="3252" y="12160"/>
                    <a:pt x="1402" y="14845"/>
                    <a:pt x="497" y="15955"/>
                  </a:cubicBezTo>
                  <a:lnTo>
                    <a:pt x="497" y="15955"/>
                  </a:lnTo>
                  <a:cubicBezTo>
                    <a:pt x="1565" y="14713"/>
                    <a:pt x="4004" y="11624"/>
                    <a:pt x="4199" y="8839"/>
                  </a:cubicBezTo>
                  <a:cubicBezTo>
                    <a:pt x="4447" y="5359"/>
                    <a:pt x="3784" y="3260"/>
                    <a:pt x="332" y="0"/>
                  </a:cubicBezTo>
                  <a:close/>
                  <a:moveTo>
                    <a:pt x="497" y="15955"/>
                  </a:moveTo>
                  <a:lnTo>
                    <a:pt x="497" y="15955"/>
                  </a:lnTo>
                  <a:cubicBezTo>
                    <a:pt x="198" y="16302"/>
                    <a:pt x="7" y="16505"/>
                    <a:pt x="1" y="16517"/>
                  </a:cubicBezTo>
                  <a:cubicBezTo>
                    <a:pt x="1" y="16517"/>
                    <a:pt x="197" y="16322"/>
                    <a:pt x="497" y="15955"/>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4"/>
            <p:cNvSpPr/>
            <p:nvPr/>
          </p:nvSpPr>
          <p:spPr>
            <a:xfrm>
              <a:off x="5821375" y="3236550"/>
              <a:ext cx="172650" cy="225575"/>
            </a:xfrm>
            <a:custGeom>
              <a:avLst/>
              <a:gdLst/>
              <a:ahLst/>
              <a:cxnLst/>
              <a:rect l="l" t="t" r="r" b="b"/>
              <a:pathLst>
                <a:path w="6906" h="9023" extrusionOk="0">
                  <a:moveTo>
                    <a:pt x="3701" y="1"/>
                  </a:moveTo>
                  <a:cubicBezTo>
                    <a:pt x="0" y="4696"/>
                    <a:pt x="1105" y="8232"/>
                    <a:pt x="2293" y="8950"/>
                  </a:cubicBezTo>
                  <a:cubicBezTo>
                    <a:pt x="2380" y="8999"/>
                    <a:pt x="2462" y="9022"/>
                    <a:pt x="2539" y="9022"/>
                  </a:cubicBezTo>
                  <a:cubicBezTo>
                    <a:pt x="3474" y="9022"/>
                    <a:pt x="3627" y="5588"/>
                    <a:pt x="3597" y="5154"/>
                  </a:cubicBezTo>
                  <a:lnTo>
                    <a:pt x="3597" y="5154"/>
                  </a:lnTo>
                  <a:cubicBezTo>
                    <a:pt x="3677" y="5568"/>
                    <a:pt x="4400" y="8753"/>
                    <a:pt x="5257" y="8753"/>
                  </a:cubicBezTo>
                  <a:cubicBezTo>
                    <a:pt x="5425" y="8753"/>
                    <a:pt x="5598" y="8631"/>
                    <a:pt x="5773" y="8342"/>
                  </a:cubicBezTo>
                  <a:cubicBezTo>
                    <a:pt x="6905" y="6436"/>
                    <a:pt x="3701" y="1"/>
                    <a:pt x="3701"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4"/>
            <p:cNvSpPr/>
            <p:nvPr/>
          </p:nvSpPr>
          <p:spPr>
            <a:xfrm>
              <a:off x="5913200" y="3236550"/>
              <a:ext cx="93250" cy="400525"/>
            </a:xfrm>
            <a:custGeom>
              <a:avLst/>
              <a:gdLst/>
              <a:ahLst/>
              <a:cxnLst/>
              <a:rect l="l" t="t" r="r" b="b"/>
              <a:pathLst>
                <a:path w="3730" h="16021" extrusionOk="0">
                  <a:moveTo>
                    <a:pt x="1" y="1"/>
                  </a:moveTo>
                  <a:lnTo>
                    <a:pt x="1" y="1"/>
                  </a:lnTo>
                  <a:cubicBezTo>
                    <a:pt x="28" y="84"/>
                    <a:pt x="3149" y="4365"/>
                    <a:pt x="2542" y="9751"/>
                  </a:cubicBezTo>
                  <a:cubicBezTo>
                    <a:pt x="1962" y="15164"/>
                    <a:pt x="663" y="16020"/>
                    <a:pt x="663" y="16020"/>
                  </a:cubicBezTo>
                  <a:cubicBezTo>
                    <a:pt x="1161" y="15937"/>
                    <a:pt x="3177" y="12678"/>
                    <a:pt x="3453" y="9364"/>
                  </a:cubicBezTo>
                  <a:cubicBezTo>
                    <a:pt x="3729" y="6050"/>
                    <a:pt x="1906" y="1492"/>
                    <a:pt x="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4"/>
            <p:cNvSpPr/>
            <p:nvPr/>
          </p:nvSpPr>
          <p:spPr>
            <a:xfrm>
              <a:off x="5806875" y="3366375"/>
              <a:ext cx="97375" cy="283125"/>
            </a:xfrm>
            <a:custGeom>
              <a:avLst/>
              <a:gdLst/>
              <a:ahLst/>
              <a:cxnLst/>
              <a:rect l="l" t="t" r="r" b="b"/>
              <a:pathLst>
                <a:path w="3895" h="11325" extrusionOk="0">
                  <a:moveTo>
                    <a:pt x="580" y="0"/>
                  </a:moveTo>
                  <a:lnTo>
                    <a:pt x="580" y="0"/>
                  </a:lnTo>
                  <a:cubicBezTo>
                    <a:pt x="249" y="829"/>
                    <a:pt x="28" y="1685"/>
                    <a:pt x="28" y="2486"/>
                  </a:cubicBezTo>
                  <a:cubicBezTo>
                    <a:pt x="111" y="5966"/>
                    <a:pt x="442" y="8065"/>
                    <a:pt x="3895" y="11324"/>
                  </a:cubicBezTo>
                  <a:cubicBezTo>
                    <a:pt x="3895" y="11324"/>
                    <a:pt x="0" y="6049"/>
                    <a:pt x="58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4"/>
            <p:cNvSpPr/>
            <p:nvPr/>
          </p:nvSpPr>
          <p:spPr>
            <a:xfrm>
              <a:off x="5793050" y="3153700"/>
              <a:ext cx="192000" cy="191975"/>
            </a:xfrm>
            <a:custGeom>
              <a:avLst/>
              <a:gdLst/>
              <a:ahLst/>
              <a:cxnLst/>
              <a:rect l="l" t="t" r="r" b="b"/>
              <a:pathLst>
                <a:path w="7680" h="7679" extrusionOk="0">
                  <a:moveTo>
                    <a:pt x="3840" y="1"/>
                  </a:moveTo>
                  <a:cubicBezTo>
                    <a:pt x="1713" y="1"/>
                    <a:pt x="1" y="1713"/>
                    <a:pt x="1" y="3840"/>
                  </a:cubicBezTo>
                  <a:cubicBezTo>
                    <a:pt x="1" y="5966"/>
                    <a:pt x="1713" y="7679"/>
                    <a:pt x="3840" y="7679"/>
                  </a:cubicBezTo>
                  <a:cubicBezTo>
                    <a:pt x="5939" y="7679"/>
                    <a:pt x="7679" y="5966"/>
                    <a:pt x="7679" y="3840"/>
                  </a:cubicBezTo>
                  <a:cubicBezTo>
                    <a:pt x="7679" y="1713"/>
                    <a:pt x="5939" y="1"/>
                    <a:pt x="384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4"/>
            <p:cNvSpPr/>
            <p:nvPr/>
          </p:nvSpPr>
          <p:spPr>
            <a:xfrm>
              <a:off x="5821375" y="3187650"/>
              <a:ext cx="135350" cy="124075"/>
            </a:xfrm>
            <a:custGeom>
              <a:avLst/>
              <a:gdLst/>
              <a:ahLst/>
              <a:cxnLst/>
              <a:rect l="l" t="t" r="r" b="b"/>
              <a:pathLst>
                <a:path w="5414" h="4963" extrusionOk="0">
                  <a:moveTo>
                    <a:pt x="2679" y="1"/>
                  </a:moveTo>
                  <a:cubicBezTo>
                    <a:pt x="1518" y="1"/>
                    <a:pt x="491" y="826"/>
                    <a:pt x="249" y="2012"/>
                  </a:cubicBezTo>
                  <a:cubicBezTo>
                    <a:pt x="0" y="3366"/>
                    <a:pt x="884" y="4664"/>
                    <a:pt x="2237" y="4912"/>
                  </a:cubicBezTo>
                  <a:cubicBezTo>
                    <a:pt x="2405" y="4946"/>
                    <a:pt x="2571" y="4963"/>
                    <a:pt x="2735" y="4963"/>
                  </a:cubicBezTo>
                  <a:cubicBezTo>
                    <a:pt x="3896" y="4963"/>
                    <a:pt x="4920" y="4137"/>
                    <a:pt x="5137" y="2951"/>
                  </a:cubicBezTo>
                  <a:cubicBezTo>
                    <a:pt x="5414" y="1598"/>
                    <a:pt x="4530" y="300"/>
                    <a:pt x="3176" y="51"/>
                  </a:cubicBezTo>
                  <a:cubicBezTo>
                    <a:pt x="3009" y="17"/>
                    <a:pt x="2843" y="1"/>
                    <a:pt x="267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1" name="Google Shape;1801;p64"/>
          <p:cNvSpPr/>
          <p:nvPr/>
        </p:nvSpPr>
        <p:spPr>
          <a:xfrm>
            <a:off x="3403657" y="3741801"/>
            <a:ext cx="2246617" cy="770710"/>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805"/>
        <p:cNvGrpSpPr/>
        <p:nvPr/>
      </p:nvGrpSpPr>
      <p:grpSpPr>
        <a:xfrm>
          <a:off x="0" y="0"/>
          <a:ext cx="0" cy="0"/>
          <a:chOff x="0" y="0"/>
          <a:chExt cx="0" cy="0"/>
        </a:xfrm>
      </p:grpSpPr>
      <p:grpSp>
        <p:nvGrpSpPr>
          <p:cNvPr id="1806" name="Google Shape;1806;p65"/>
          <p:cNvGrpSpPr/>
          <p:nvPr/>
        </p:nvGrpSpPr>
        <p:grpSpPr>
          <a:xfrm>
            <a:off x="2939387" y="1669966"/>
            <a:ext cx="3406528" cy="2559363"/>
            <a:chOff x="2804100" y="1530877"/>
            <a:chExt cx="3726647" cy="2799872"/>
          </a:xfrm>
        </p:grpSpPr>
        <p:sp>
          <p:nvSpPr>
            <p:cNvPr id="1807" name="Google Shape;1807;p65"/>
            <p:cNvSpPr/>
            <p:nvPr/>
          </p:nvSpPr>
          <p:spPr>
            <a:xfrm>
              <a:off x="5499419" y="2666715"/>
              <a:ext cx="60715" cy="250513"/>
            </a:xfrm>
            <a:custGeom>
              <a:avLst/>
              <a:gdLst/>
              <a:ahLst/>
              <a:cxnLst/>
              <a:rect l="l" t="t" r="r" b="b"/>
              <a:pathLst>
                <a:path w="4531" h="18695" extrusionOk="0">
                  <a:moveTo>
                    <a:pt x="1588" y="0"/>
                  </a:moveTo>
                  <a:lnTo>
                    <a:pt x="1121" y="327"/>
                  </a:lnTo>
                  <a:lnTo>
                    <a:pt x="1028" y="1542"/>
                  </a:lnTo>
                  <a:lnTo>
                    <a:pt x="141" y="2195"/>
                  </a:lnTo>
                  <a:cubicBezTo>
                    <a:pt x="141" y="2195"/>
                    <a:pt x="0" y="3176"/>
                    <a:pt x="141" y="3503"/>
                  </a:cubicBezTo>
                  <a:cubicBezTo>
                    <a:pt x="281" y="3783"/>
                    <a:pt x="514" y="5464"/>
                    <a:pt x="514" y="5464"/>
                  </a:cubicBezTo>
                  <a:lnTo>
                    <a:pt x="514" y="6679"/>
                  </a:lnTo>
                  <a:lnTo>
                    <a:pt x="608" y="12189"/>
                  </a:lnTo>
                  <a:lnTo>
                    <a:pt x="888" y="14244"/>
                  </a:lnTo>
                  <a:lnTo>
                    <a:pt x="141" y="17887"/>
                  </a:lnTo>
                  <a:cubicBezTo>
                    <a:pt x="141" y="17887"/>
                    <a:pt x="0" y="18307"/>
                    <a:pt x="281" y="18401"/>
                  </a:cubicBezTo>
                  <a:cubicBezTo>
                    <a:pt x="500" y="18432"/>
                    <a:pt x="635" y="18695"/>
                    <a:pt x="743" y="18695"/>
                  </a:cubicBezTo>
                  <a:cubicBezTo>
                    <a:pt x="796" y="18695"/>
                    <a:pt x="842" y="18632"/>
                    <a:pt x="888" y="18448"/>
                  </a:cubicBezTo>
                  <a:cubicBezTo>
                    <a:pt x="1028" y="17934"/>
                    <a:pt x="1028" y="17700"/>
                    <a:pt x="1028" y="17700"/>
                  </a:cubicBezTo>
                  <a:lnTo>
                    <a:pt x="1215" y="17187"/>
                  </a:lnTo>
                  <a:lnTo>
                    <a:pt x="2336" y="17700"/>
                  </a:lnTo>
                  <a:lnTo>
                    <a:pt x="2476" y="18261"/>
                  </a:lnTo>
                  <a:cubicBezTo>
                    <a:pt x="2476" y="18261"/>
                    <a:pt x="2557" y="18478"/>
                    <a:pt x="2740" y="18478"/>
                  </a:cubicBezTo>
                  <a:cubicBezTo>
                    <a:pt x="2798" y="18478"/>
                    <a:pt x="2865" y="18456"/>
                    <a:pt x="2943" y="18401"/>
                  </a:cubicBezTo>
                  <a:lnTo>
                    <a:pt x="3223" y="18167"/>
                  </a:lnTo>
                  <a:cubicBezTo>
                    <a:pt x="3223" y="18167"/>
                    <a:pt x="3410" y="17934"/>
                    <a:pt x="3410" y="17700"/>
                  </a:cubicBezTo>
                  <a:cubicBezTo>
                    <a:pt x="3410" y="17626"/>
                    <a:pt x="3438" y="17608"/>
                    <a:pt x="3468" y="17608"/>
                  </a:cubicBezTo>
                  <a:cubicBezTo>
                    <a:pt x="3494" y="17608"/>
                    <a:pt x="3522" y="17623"/>
                    <a:pt x="3531" y="17623"/>
                  </a:cubicBezTo>
                  <a:cubicBezTo>
                    <a:pt x="3544" y="17623"/>
                    <a:pt x="3520" y="17596"/>
                    <a:pt x="3410" y="17467"/>
                  </a:cubicBezTo>
                  <a:cubicBezTo>
                    <a:pt x="3083" y="17187"/>
                    <a:pt x="2943" y="17187"/>
                    <a:pt x="2616" y="16953"/>
                  </a:cubicBezTo>
                  <a:cubicBezTo>
                    <a:pt x="2336" y="16720"/>
                    <a:pt x="1728" y="16206"/>
                    <a:pt x="1728" y="16206"/>
                  </a:cubicBezTo>
                  <a:cubicBezTo>
                    <a:pt x="1728" y="16206"/>
                    <a:pt x="1495" y="15132"/>
                    <a:pt x="1495" y="14851"/>
                  </a:cubicBezTo>
                  <a:cubicBezTo>
                    <a:pt x="1495" y="14525"/>
                    <a:pt x="1588" y="13637"/>
                    <a:pt x="1635" y="13310"/>
                  </a:cubicBezTo>
                  <a:cubicBezTo>
                    <a:pt x="1728" y="13030"/>
                    <a:pt x="1775" y="12470"/>
                    <a:pt x="1775" y="12236"/>
                  </a:cubicBezTo>
                  <a:cubicBezTo>
                    <a:pt x="1775" y="12049"/>
                    <a:pt x="2242" y="11442"/>
                    <a:pt x="2242" y="11442"/>
                  </a:cubicBezTo>
                  <a:cubicBezTo>
                    <a:pt x="2242" y="11442"/>
                    <a:pt x="2382" y="11255"/>
                    <a:pt x="2616" y="11255"/>
                  </a:cubicBezTo>
                  <a:cubicBezTo>
                    <a:pt x="2849" y="11255"/>
                    <a:pt x="3970" y="12236"/>
                    <a:pt x="3970" y="12236"/>
                  </a:cubicBezTo>
                  <a:lnTo>
                    <a:pt x="4530" y="12189"/>
                  </a:lnTo>
                  <a:lnTo>
                    <a:pt x="4204" y="10462"/>
                  </a:lnTo>
                  <a:lnTo>
                    <a:pt x="3363" y="8173"/>
                  </a:lnTo>
                  <a:lnTo>
                    <a:pt x="2102" y="4857"/>
                  </a:lnTo>
                  <a:lnTo>
                    <a:pt x="3176" y="3410"/>
                  </a:lnTo>
                  <a:lnTo>
                    <a:pt x="2569" y="2055"/>
                  </a:lnTo>
                  <a:cubicBezTo>
                    <a:pt x="2569" y="2055"/>
                    <a:pt x="1869" y="1308"/>
                    <a:pt x="1869" y="1075"/>
                  </a:cubicBezTo>
                  <a:cubicBezTo>
                    <a:pt x="1869" y="841"/>
                    <a:pt x="1588" y="0"/>
                    <a:pt x="1588"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5"/>
            <p:cNvSpPr/>
            <p:nvPr/>
          </p:nvSpPr>
          <p:spPr>
            <a:xfrm>
              <a:off x="5452479" y="2936434"/>
              <a:ext cx="154596" cy="105780"/>
            </a:xfrm>
            <a:custGeom>
              <a:avLst/>
              <a:gdLst/>
              <a:ahLst/>
              <a:cxnLst/>
              <a:rect l="l" t="t" r="r" b="b"/>
              <a:pathLst>
                <a:path w="11537" h="7894" extrusionOk="0">
                  <a:moveTo>
                    <a:pt x="3503" y="1"/>
                  </a:moveTo>
                  <a:lnTo>
                    <a:pt x="3270" y="608"/>
                  </a:lnTo>
                  <a:lnTo>
                    <a:pt x="3270" y="1542"/>
                  </a:lnTo>
                  <a:lnTo>
                    <a:pt x="3177" y="3503"/>
                  </a:lnTo>
                  <a:lnTo>
                    <a:pt x="2569" y="4484"/>
                  </a:lnTo>
                  <a:lnTo>
                    <a:pt x="1215" y="4578"/>
                  </a:lnTo>
                  <a:lnTo>
                    <a:pt x="561" y="5418"/>
                  </a:lnTo>
                  <a:lnTo>
                    <a:pt x="1" y="6212"/>
                  </a:lnTo>
                  <a:lnTo>
                    <a:pt x="234" y="7146"/>
                  </a:lnTo>
                  <a:lnTo>
                    <a:pt x="374" y="7893"/>
                  </a:lnTo>
                  <a:lnTo>
                    <a:pt x="1215" y="7660"/>
                  </a:lnTo>
                  <a:lnTo>
                    <a:pt x="1542" y="7660"/>
                  </a:lnTo>
                  <a:cubicBezTo>
                    <a:pt x="1542" y="7660"/>
                    <a:pt x="1729" y="7805"/>
                    <a:pt x="1853" y="7805"/>
                  </a:cubicBezTo>
                  <a:cubicBezTo>
                    <a:pt x="1916" y="7805"/>
                    <a:pt x="1962" y="7769"/>
                    <a:pt x="1962" y="7660"/>
                  </a:cubicBezTo>
                  <a:cubicBezTo>
                    <a:pt x="1962" y="7380"/>
                    <a:pt x="2056" y="6819"/>
                    <a:pt x="1822" y="6819"/>
                  </a:cubicBezTo>
                  <a:cubicBezTo>
                    <a:pt x="1698" y="6819"/>
                    <a:pt x="1467" y="6872"/>
                    <a:pt x="1279" y="6872"/>
                  </a:cubicBezTo>
                  <a:cubicBezTo>
                    <a:pt x="1114" y="6872"/>
                    <a:pt x="982" y="6832"/>
                    <a:pt x="982" y="6679"/>
                  </a:cubicBezTo>
                  <a:cubicBezTo>
                    <a:pt x="982" y="6399"/>
                    <a:pt x="1122" y="5932"/>
                    <a:pt x="1122" y="5932"/>
                  </a:cubicBezTo>
                  <a:lnTo>
                    <a:pt x="1682" y="5792"/>
                  </a:lnTo>
                  <a:lnTo>
                    <a:pt x="2289" y="5932"/>
                  </a:lnTo>
                  <a:lnTo>
                    <a:pt x="3644" y="6025"/>
                  </a:lnTo>
                  <a:lnTo>
                    <a:pt x="5138" y="7146"/>
                  </a:lnTo>
                  <a:cubicBezTo>
                    <a:pt x="5138" y="7146"/>
                    <a:pt x="5257" y="7265"/>
                    <a:pt x="5444" y="7265"/>
                  </a:cubicBezTo>
                  <a:cubicBezTo>
                    <a:pt x="5519" y="7265"/>
                    <a:pt x="5605" y="7246"/>
                    <a:pt x="5698" y="7193"/>
                  </a:cubicBezTo>
                  <a:cubicBezTo>
                    <a:pt x="5979" y="7053"/>
                    <a:pt x="6679" y="5932"/>
                    <a:pt x="6679" y="5932"/>
                  </a:cubicBezTo>
                  <a:cubicBezTo>
                    <a:pt x="6679" y="5932"/>
                    <a:pt x="7146" y="5231"/>
                    <a:pt x="7566" y="5231"/>
                  </a:cubicBezTo>
                  <a:cubicBezTo>
                    <a:pt x="7878" y="5231"/>
                    <a:pt x="8417" y="5377"/>
                    <a:pt x="8784" y="5377"/>
                  </a:cubicBezTo>
                  <a:cubicBezTo>
                    <a:pt x="8968" y="5377"/>
                    <a:pt x="9108" y="5340"/>
                    <a:pt x="9154" y="5231"/>
                  </a:cubicBezTo>
                  <a:cubicBezTo>
                    <a:pt x="9341" y="4951"/>
                    <a:pt x="9715" y="4017"/>
                    <a:pt x="9715" y="4017"/>
                  </a:cubicBezTo>
                  <a:lnTo>
                    <a:pt x="10135" y="3830"/>
                  </a:lnTo>
                  <a:lnTo>
                    <a:pt x="11536" y="2803"/>
                  </a:lnTo>
                  <a:lnTo>
                    <a:pt x="11536" y="2056"/>
                  </a:lnTo>
                  <a:lnTo>
                    <a:pt x="10088" y="2990"/>
                  </a:lnTo>
                  <a:cubicBezTo>
                    <a:pt x="10088" y="2990"/>
                    <a:pt x="9870" y="2635"/>
                    <a:pt x="9516" y="2635"/>
                  </a:cubicBezTo>
                  <a:cubicBezTo>
                    <a:pt x="9408" y="2635"/>
                    <a:pt x="9286" y="2668"/>
                    <a:pt x="9154" y="2756"/>
                  </a:cubicBezTo>
                  <a:cubicBezTo>
                    <a:pt x="8641" y="3130"/>
                    <a:pt x="8267" y="3223"/>
                    <a:pt x="8267" y="3223"/>
                  </a:cubicBezTo>
                  <a:lnTo>
                    <a:pt x="6072" y="2429"/>
                  </a:lnTo>
                  <a:lnTo>
                    <a:pt x="4344" y="1028"/>
                  </a:lnTo>
                  <a:lnTo>
                    <a:pt x="4017" y="94"/>
                  </a:lnTo>
                  <a:lnTo>
                    <a:pt x="3503"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5"/>
            <p:cNvSpPr/>
            <p:nvPr/>
          </p:nvSpPr>
          <p:spPr>
            <a:xfrm>
              <a:off x="5243465" y="3055347"/>
              <a:ext cx="257843" cy="202916"/>
            </a:xfrm>
            <a:custGeom>
              <a:avLst/>
              <a:gdLst/>
              <a:ahLst/>
              <a:cxnLst/>
              <a:rect l="l" t="t" r="r" b="b"/>
              <a:pathLst>
                <a:path w="19242" h="15143" extrusionOk="0">
                  <a:moveTo>
                    <a:pt x="17747" y="0"/>
                  </a:moveTo>
                  <a:lnTo>
                    <a:pt x="16439" y="467"/>
                  </a:lnTo>
                  <a:lnTo>
                    <a:pt x="15459" y="1214"/>
                  </a:lnTo>
                  <a:lnTo>
                    <a:pt x="15365" y="2288"/>
                  </a:lnTo>
                  <a:lnTo>
                    <a:pt x="15739" y="3269"/>
                  </a:lnTo>
                  <a:lnTo>
                    <a:pt x="15692" y="4156"/>
                  </a:lnTo>
                  <a:lnTo>
                    <a:pt x="14758" y="4997"/>
                  </a:lnTo>
                  <a:lnTo>
                    <a:pt x="14758" y="5744"/>
                  </a:lnTo>
                  <a:cubicBezTo>
                    <a:pt x="14758" y="5744"/>
                    <a:pt x="14771" y="5744"/>
                    <a:pt x="14791" y="5744"/>
                  </a:cubicBezTo>
                  <a:cubicBezTo>
                    <a:pt x="14920" y="5744"/>
                    <a:pt x="15365" y="5779"/>
                    <a:pt x="14758" y="6305"/>
                  </a:cubicBezTo>
                  <a:cubicBezTo>
                    <a:pt x="14548" y="6500"/>
                    <a:pt x="14492" y="6545"/>
                    <a:pt x="14486" y="6545"/>
                  </a:cubicBezTo>
                  <a:cubicBezTo>
                    <a:pt x="14479" y="6545"/>
                    <a:pt x="14511" y="6510"/>
                    <a:pt x="14509" y="6510"/>
                  </a:cubicBezTo>
                  <a:lnTo>
                    <a:pt x="14509" y="6510"/>
                  </a:lnTo>
                  <a:cubicBezTo>
                    <a:pt x="14506" y="6510"/>
                    <a:pt x="14437" y="6579"/>
                    <a:pt x="14104" y="6912"/>
                  </a:cubicBezTo>
                  <a:lnTo>
                    <a:pt x="13264" y="7753"/>
                  </a:lnTo>
                  <a:lnTo>
                    <a:pt x="12330" y="8406"/>
                  </a:lnTo>
                  <a:cubicBezTo>
                    <a:pt x="12330" y="8406"/>
                    <a:pt x="13497" y="8640"/>
                    <a:pt x="12050" y="8780"/>
                  </a:cubicBezTo>
                  <a:lnTo>
                    <a:pt x="10602" y="8967"/>
                  </a:lnTo>
                  <a:lnTo>
                    <a:pt x="10602" y="7659"/>
                  </a:lnTo>
                  <a:lnTo>
                    <a:pt x="9855" y="8360"/>
                  </a:lnTo>
                  <a:lnTo>
                    <a:pt x="9621" y="9621"/>
                  </a:lnTo>
                  <a:lnTo>
                    <a:pt x="9481" y="10415"/>
                  </a:lnTo>
                  <a:lnTo>
                    <a:pt x="9107" y="10695"/>
                  </a:lnTo>
                  <a:lnTo>
                    <a:pt x="8780" y="11022"/>
                  </a:lnTo>
                  <a:lnTo>
                    <a:pt x="8780" y="12002"/>
                  </a:lnTo>
                  <a:lnTo>
                    <a:pt x="7893" y="12002"/>
                  </a:lnTo>
                  <a:lnTo>
                    <a:pt x="7333" y="11395"/>
                  </a:lnTo>
                  <a:lnTo>
                    <a:pt x="6726" y="11208"/>
                  </a:lnTo>
                  <a:lnTo>
                    <a:pt x="5745" y="11535"/>
                  </a:lnTo>
                  <a:cubicBezTo>
                    <a:pt x="5745" y="11535"/>
                    <a:pt x="5885" y="12002"/>
                    <a:pt x="5605" y="12002"/>
                  </a:cubicBezTo>
                  <a:lnTo>
                    <a:pt x="4297" y="12002"/>
                  </a:lnTo>
                  <a:lnTo>
                    <a:pt x="3410" y="11816"/>
                  </a:lnTo>
                  <a:lnTo>
                    <a:pt x="1822" y="12609"/>
                  </a:lnTo>
                  <a:cubicBezTo>
                    <a:pt x="1822" y="12609"/>
                    <a:pt x="1215" y="13123"/>
                    <a:pt x="1121" y="13357"/>
                  </a:cubicBezTo>
                  <a:cubicBezTo>
                    <a:pt x="1075" y="13590"/>
                    <a:pt x="841" y="13824"/>
                    <a:pt x="514" y="13870"/>
                  </a:cubicBezTo>
                  <a:cubicBezTo>
                    <a:pt x="234" y="13964"/>
                    <a:pt x="1" y="14104"/>
                    <a:pt x="1" y="14104"/>
                  </a:cubicBezTo>
                  <a:lnTo>
                    <a:pt x="1" y="14478"/>
                  </a:lnTo>
                  <a:lnTo>
                    <a:pt x="1028" y="14711"/>
                  </a:lnTo>
                  <a:cubicBezTo>
                    <a:pt x="1028" y="14711"/>
                    <a:pt x="1588" y="14478"/>
                    <a:pt x="1869" y="14337"/>
                  </a:cubicBezTo>
                  <a:cubicBezTo>
                    <a:pt x="2196" y="14197"/>
                    <a:pt x="2709" y="13964"/>
                    <a:pt x="2709" y="13964"/>
                  </a:cubicBezTo>
                  <a:lnTo>
                    <a:pt x="3410" y="13637"/>
                  </a:lnTo>
                  <a:lnTo>
                    <a:pt x="5091" y="13497"/>
                  </a:lnTo>
                  <a:lnTo>
                    <a:pt x="6072" y="13217"/>
                  </a:lnTo>
                  <a:lnTo>
                    <a:pt x="6679" y="13217"/>
                  </a:lnTo>
                  <a:lnTo>
                    <a:pt x="7286" y="13637"/>
                  </a:lnTo>
                  <a:lnTo>
                    <a:pt x="7426" y="14571"/>
                  </a:lnTo>
                  <a:lnTo>
                    <a:pt x="7660" y="14945"/>
                  </a:lnTo>
                  <a:cubicBezTo>
                    <a:pt x="7660" y="14945"/>
                    <a:pt x="7585" y="15142"/>
                    <a:pt x="7850" y="15142"/>
                  </a:cubicBezTo>
                  <a:cubicBezTo>
                    <a:pt x="7950" y="15142"/>
                    <a:pt x="8097" y="15114"/>
                    <a:pt x="8313" y="15038"/>
                  </a:cubicBezTo>
                  <a:cubicBezTo>
                    <a:pt x="9154" y="14711"/>
                    <a:pt x="9481" y="14711"/>
                    <a:pt x="9481" y="14711"/>
                  </a:cubicBezTo>
                  <a:lnTo>
                    <a:pt x="10228" y="13964"/>
                  </a:lnTo>
                  <a:lnTo>
                    <a:pt x="10088" y="13450"/>
                  </a:lnTo>
                  <a:lnTo>
                    <a:pt x="10135" y="13030"/>
                  </a:lnTo>
                  <a:lnTo>
                    <a:pt x="10929" y="12983"/>
                  </a:lnTo>
                  <a:lnTo>
                    <a:pt x="11302" y="13357"/>
                  </a:lnTo>
                  <a:lnTo>
                    <a:pt x="12283" y="13357"/>
                  </a:lnTo>
                  <a:lnTo>
                    <a:pt x="13404" y="13123"/>
                  </a:lnTo>
                  <a:lnTo>
                    <a:pt x="13404" y="12423"/>
                  </a:lnTo>
                  <a:lnTo>
                    <a:pt x="15225" y="12423"/>
                  </a:lnTo>
                  <a:cubicBezTo>
                    <a:pt x="15225" y="12423"/>
                    <a:pt x="15282" y="12911"/>
                    <a:pt x="15537" y="12911"/>
                  </a:cubicBezTo>
                  <a:cubicBezTo>
                    <a:pt x="15685" y="12911"/>
                    <a:pt x="15898" y="12748"/>
                    <a:pt x="16206" y="12236"/>
                  </a:cubicBezTo>
                  <a:cubicBezTo>
                    <a:pt x="17047" y="10788"/>
                    <a:pt x="16953" y="9480"/>
                    <a:pt x="16953" y="9480"/>
                  </a:cubicBezTo>
                  <a:cubicBezTo>
                    <a:pt x="16953" y="9480"/>
                    <a:pt x="17654" y="8733"/>
                    <a:pt x="17654" y="8266"/>
                  </a:cubicBezTo>
                  <a:cubicBezTo>
                    <a:pt x="17654" y="7846"/>
                    <a:pt x="17560" y="7426"/>
                    <a:pt x="17560" y="7426"/>
                  </a:cubicBezTo>
                  <a:lnTo>
                    <a:pt x="17654" y="5931"/>
                  </a:lnTo>
                  <a:lnTo>
                    <a:pt x="18401" y="5558"/>
                  </a:lnTo>
                  <a:lnTo>
                    <a:pt x="19101" y="4810"/>
                  </a:lnTo>
                  <a:lnTo>
                    <a:pt x="19242" y="4110"/>
                  </a:lnTo>
                  <a:lnTo>
                    <a:pt x="18401" y="1821"/>
                  </a:lnTo>
                  <a:lnTo>
                    <a:pt x="18401" y="841"/>
                  </a:lnTo>
                  <a:lnTo>
                    <a:pt x="18261"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5"/>
            <p:cNvSpPr/>
            <p:nvPr/>
          </p:nvSpPr>
          <p:spPr>
            <a:xfrm>
              <a:off x="5211547" y="3259981"/>
              <a:ext cx="56963" cy="63221"/>
            </a:xfrm>
            <a:custGeom>
              <a:avLst/>
              <a:gdLst/>
              <a:ahLst/>
              <a:cxnLst/>
              <a:rect l="l" t="t" r="r" b="b"/>
              <a:pathLst>
                <a:path w="4251" h="4718" extrusionOk="0">
                  <a:moveTo>
                    <a:pt x="1635" y="0"/>
                  </a:moveTo>
                  <a:lnTo>
                    <a:pt x="374" y="467"/>
                  </a:lnTo>
                  <a:lnTo>
                    <a:pt x="1" y="1822"/>
                  </a:lnTo>
                  <a:lnTo>
                    <a:pt x="982" y="2055"/>
                  </a:lnTo>
                  <a:lnTo>
                    <a:pt x="982" y="1448"/>
                  </a:lnTo>
                  <a:lnTo>
                    <a:pt x="1402" y="1448"/>
                  </a:lnTo>
                  <a:lnTo>
                    <a:pt x="1729" y="1962"/>
                  </a:lnTo>
                  <a:lnTo>
                    <a:pt x="1402" y="3363"/>
                  </a:lnTo>
                  <a:lnTo>
                    <a:pt x="1355" y="4484"/>
                  </a:lnTo>
                  <a:lnTo>
                    <a:pt x="2242" y="4717"/>
                  </a:lnTo>
                  <a:lnTo>
                    <a:pt x="3036" y="4157"/>
                  </a:lnTo>
                  <a:cubicBezTo>
                    <a:pt x="3036" y="4157"/>
                    <a:pt x="3176" y="3176"/>
                    <a:pt x="3317" y="2943"/>
                  </a:cubicBezTo>
                  <a:cubicBezTo>
                    <a:pt x="3457" y="2756"/>
                    <a:pt x="4064" y="1962"/>
                    <a:pt x="4064" y="1962"/>
                  </a:cubicBezTo>
                  <a:cubicBezTo>
                    <a:pt x="4064" y="1962"/>
                    <a:pt x="4251" y="1728"/>
                    <a:pt x="4064" y="1542"/>
                  </a:cubicBezTo>
                  <a:cubicBezTo>
                    <a:pt x="3924" y="1308"/>
                    <a:pt x="3410" y="1075"/>
                    <a:pt x="3410" y="1075"/>
                  </a:cubicBezTo>
                  <a:lnTo>
                    <a:pt x="3317" y="514"/>
                  </a:lnTo>
                  <a:lnTo>
                    <a:pt x="2476" y="374"/>
                  </a:lnTo>
                  <a:cubicBezTo>
                    <a:pt x="1869" y="374"/>
                    <a:pt x="1635" y="0"/>
                    <a:pt x="1635"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5"/>
            <p:cNvSpPr/>
            <p:nvPr/>
          </p:nvSpPr>
          <p:spPr>
            <a:xfrm>
              <a:off x="5275384" y="3240578"/>
              <a:ext cx="53198" cy="40696"/>
            </a:xfrm>
            <a:custGeom>
              <a:avLst/>
              <a:gdLst/>
              <a:ahLst/>
              <a:cxnLst/>
              <a:rect l="l" t="t" r="r" b="b"/>
              <a:pathLst>
                <a:path w="3970" h="3037" extrusionOk="0">
                  <a:moveTo>
                    <a:pt x="2476" y="1"/>
                  </a:moveTo>
                  <a:lnTo>
                    <a:pt x="2149" y="468"/>
                  </a:lnTo>
                  <a:lnTo>
                    <a:pt x="1635" y="795"/>
                  </a:lnTo>
                  <a:lnTo>
                    <a:pt x="1121" y="795"/>
                  </a:lnTo>
                  <a:lnTo>
                    <a:pt x="47" y="1075"/>
                  </a:lnTo>
                  <a:lnTo>
                    <a:pt x="140" y="1635"/>
                  </a:lnTo>
                  <a:lnTo>
                    <a:pt x="140" y="2289"/>
                  </a:lnTo>
                  <a:cubicBezTo>
                    <a:pt x="140" y="2523"/>
                    <a:pt x="0" y="2850"/>
                    <a:pt x="281" y="2896"/>
                  </a:cubicBezTo>
                  <a:cubicBezTo>
                    <a:pt x="561" y="2990"/>
                    <a:pt x="654" y="3036"/>
                    <a:pt x="888" y="3036"/>
                  </a:cubicBezTo>
                  <a:lnTo>
                    <a:pt x="1121" y="3036"/>
                  </a:lnTo>
                  <a:cubicBezTo>
                    <a:pt x="1401" y="2523"/>
                    <a:pt x="1401" y="2289"/>
                    <a:pt x="1728" y="2242"/>
                  </a:cubicBezTo>
                  <a:cubicBezTo>
                    <a:pt x="2008" y="2149"/>
                    <a:pt x="1215" y="2149"/>
                    <a:pt x="2008" y="2149"/>
                  </a:cubicBezTo>
                  <a:cubicBezTo>
                    <a:pt x="2849" y="2149"/>
                    <a:pt x="3410" y="2242"/>
                    <a:pt x="3410" y="2242"/>
                  </a:cubicBezTo>
                  <a:cubicBezTo>
                    <a:pt x="3410" y="2242"/>
                    <a:pt x="3690" y="2149"/>
                    <a:pt x="3830" y="1775"/>
                  </a:cubicBezTo>
                  <a:cubicBezTo>
                    <a:pt x="3970" y="1402"/>
                    <a:pt x="3970" y="701"/>
                    <a:pt x="3970" y="701"/>
                  </a:cubicBezTo>
                  <a:lnTo>
                    <a:pt x="3363"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5"/>
            <p:cNvSpPr/>
            <p:nvPr/>
          </p:nvSpPr>
          <p:spPr>
            <a:xfrm>
              <a:off x="4986882" y="3476514"/>
              <a:ext cx="41942" cy="76300"/>
            </a:xfrm>
            <a:custGeom>
              <a:avLst/>
              <a:gdLst/>
              <a:ahLst/>
              <a:cxnLst/>
              <a:rect l="l" t="t" r="r" b="b"/>
              <a:pathLst>
                <a:path w="3130" h="5694" extrusionOk="0">
                  <a:moveTo>
                    <a:pt x="3083" y="0"/>
                  </a:moveTo>
                  <a:lnTo>
                    <a:pt x="1916" y="561"/>
                  </a:lnTo>
                  <a:lnTo>
                    <a:pt x="701" y="1401"/>
                  </a:lnTo>
                  <a:cubicBezTo>
                    <a:pt x="701" y="1401"/>
                    <a:pt x="1" y="2429"/>
                    <a:pt x="1" y="2709"/>
                  </a:cubicBezTo>
                  <a:cubicBezTo>
                    <a:pt x="1" y="2942"/>
                    <a:pt x="94" y="4390"/>
                    <a:pt x="94" y="4390"/>
                  </a:cubicBezTo>
                  <a:lnTo>
                    <a:pt x="515" y="5418"/>
                  </a:lnTo>
                  <a:cubicBezTo>
                    <a:pt x="515" y="5418"/>
                    <a:pt x="846" y="5694"/>
                    <a:pt x="1084" y="5694"/>
                  </a:cubicBezTo>
                  <a:cubicBezTo>
                    <a:pt x="1156" y="5694"/>
                    <a:pt x="1219" y="5669"/>
                    <a:pt x="1262" y="5604"/>
                  </a:cubicBezTo>
                  <a:cubicBezTo>
                    <a:pt x="1495" y="5278"/>
                    <a:pt x="2056" y="4624"/>
                    <a:pt x="2243" y="4203"/>
                  </a:cubicBezTo>
                  <a:cubicBezTo>
                    <a:pt x="2476" y="3783"/>
                    <a:pt x="2803" y="2149"/>
                    <a:pt x="2896" y="1868"/>
                  </a:cubicBezTo>
                  <a:cubicBezTo>
                    <a:pt x="3037" y="1635"/>
                    <a:pt x="3130" y="841"/>
                    <a:pt x="3130" y="607"/>
                  </a:cubicBezTo>
                  <a:cubicBezTo>
                    <a:pt x="3130" y="327"/>
                    <a:pt x="3083" y="0"/>
                    <a:pt x="3083"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5"/>
            <p:cNvSpPr/>
            <p:nvPr/>
          </p:nvSpPr>
          <p:spPr>
            <a:xfrm>
              <a:off x="4716537" y="3612942"/>
              <a:ext cx="53211" cy="37560"/>
            </a:xfrm>
            <a:custGeom>
              <a:avLst/>
              <a:gdLst/>
              <a:ahLst/>
              <a:cxnLst/>
              <a:rect l="l" t="t" r="r" b="b"/>
              <a:pathLst>
                <a:path w="3971" h="2803" extrusionOk="0">
                  <a:moveTo>
                    <a:pt x="1822" y="0"/>
                  </a:moveTo>
                  <a:lnTo>
                    <a:pt x="1" y="934"/>
                  </a:lnTo>
                  <a:lnTo>
                    <a:pt x="1" y="1728"/>
                  </a:lnTo>
                  <a:cubicBezTo>
                    <a:pt x="1" y="1728"/>
                    <a:pt x="94" y="2802"/>
                    <a:pt x="375" y="2802"/>
                  </a:cubicBezTo>
                  <a:cubicBezTo>
                    <a:pt x="701" y="2802"/>
                    <a:pt x="1822" y="2569"/>
                    <a:pt x="1822" y="2569"/>
                  </a:cubicBezTo>
                  <a:cubicBezTo>
                    <a:pt x="1822" y="2569"/>
                    <a:pt x="2570" y="2429"/>
                    <a:pt x="2710" y="2242"/>
                  </a:cubicBezTo>
                  <a:cubicBezTo>
                    <a:pt x="2850" y="2055"/>
                    <a:pt x="3223" y="1261"/>
                    <a:pt x="3223" y="1261"/>
                  </a:cubicBezTo>
                  <a:lnTo>
                    <a:pt x="3971" y="234"/>
                  </a:lnTo>
                  <a:lnTo>
                    <a:pt x="3270" y="47"/>
                  </a:lnTo>
                  <a:lnTo>
                    <a:pt x="1822"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5"/>
            <p:cNvSpPr/>
            <p:nvPr/>
          </p:nvSpPr>
          <p:spPr>
            <a:xfrm>
              <a:off x="4975626" y="3643601"/>
              <a:ext cx="61962" cy="115414"/>
            </a:xfrm>
            <a:custGeom>
              <a:avLst/>
              <a:gdLst/>
              <a:ahLst/>
              <a:cxnLst/>
              <a:rect l="l" t="t" r="r" b="b"/>
              <a:pathLst>
                <a:path w="4624" h="8613" extrusionOk="0">
                  <a:moveTo>
                    <a:pt x="1822" y="1"/>
                  </a:moveTo>
                  <a:lnTo>
                    <a:pt x="1028" y="374"/>
                  </a:lnTo>
                  <a:lnTo>
                    <a:pt x="1401" y="1775"/>
                  </a:lnTo>
                  <a:lnTo>
                    <a:pt x="1588" y="3830"/>
                  </a:lnTo>
                  <a:cubicBezTo>
                    <a:pt x="1588" y="3830"/>
                    <a:pt x="1456" y="4579"/>
                    <a:pt x="1320" y="4579"/>
                  </a:cubicBezTo>
                  <a:cubicBezTo>
                    <a:pt x="1316" y="4579"/>
                    <a:pt x="1312" y="4579"/>
                    <a:pt x="1308" y="4577"/>
                  </a:cubicBezTo>
                  <a:cubicBezTo>
                    <a:pt x="1121" y="4531"/>
                    <a:pt x="607" y="4157"/>
                    <a:pt x="607" y="4157"/>
                  </a:cubicBezTo>
                  <a:lnTo>
                    <a:pt x="47" y="4204"/>
                  </a:lnTo>
                  <a:lnTo>
                    <a:pt x="0" y="5138"/>
                  </a:lnTo>
                  <a:lnTo>
                    <a:pt x="888" y="6539"/>
                  </a:lnTo>
                  <a:lnTo>
                    <a:pt x="1355" y="6585"/>
                  </a:lnTo>
                  <a:cubicBezTo>
                    <a:pt x="1355" y="6585"/>
                    <a:pt x="1261" y="7239"/>
                    <a:pt x="1261" y="7426"/>
                  </a:cubicBezTo>
                  <a:cubicBezTo>
                    <a:pt x="1261" y="7660"/>
                    <a:pt x="1401" y="8220"/>
                    <a:pt x="1401" y="8220"/>
                  </a:cubicBezTo>
                  <a:lnTo>
                    <a:pt x="1915" y="8407"/>
                  </a:lnTo>
                  <a:cubicBezTo>
                    <a:pt x="1915" y="8407"/>
                    <a:pt x="2704" y="8613"/>
                    <a:pt x="3018" y="8613"/>
                  </a:cubicBezTo>
                  <a:cubicBezTo>
                    <a:pt x="3070" y="8613"/>
                    <a:pt x="3109" y="8607"/>
                    <a:pt x="3129" y="8594"/>
                  </a:cubicBezTo>
                  <a:cubicBezTo>
                    <a:pt x="3269" y="8454"/>
                    <a:pt x="3690" y="7146"/>
                    <a:pt x="3690" y="7146"/>
                  </a:cubicBezTo>
                  <a:lnTo>
                    <a:pt x="3316" y="6212"/>
                  </a:lnTo>
                  <a:lnTo>
                    <a:pt x="3036" y="5371"/>
                  </a:lnTo>
                  <a:cubicBezTo>
                    <a:pt x="3036" y="5371"/>
                    <a:pt x="3316" y="4624"/>
                    <a:pt x="3550" y="4437"/>
                  </a:cubicBezTo>
                  <a:cubicBezTo>
                    <a:pt x="3830" y="4204"/>
                    <a:pt x="4250" y="3783"/>
                    <a:pt x="4250" y="3783"/>
                  </a:cubicBezTo>
                  <a:lnTo>
                    <a:pt x="4624" y="2989"/>
                  </a:lnTo>
                  <a:lnTo>
                    <a:pt x="4437" y="935"/>
                  </a:lnTo>
                  <a:lnTo>
                    <a:pt x="3690" y="468"/>
                  </a:lnTo>
                  <a:lnTo>
                    <a:pt x="1822"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5"/>
            <p:cNvSpPr/>
            <p:nvPr/>
          </p:nvSpPr>
          <p:spPr>
            <a:xfrm>
              <a:off x="4918046" y="3820711"/>
              <a:ext cx="54458" cy="65097"/>
            </a:xfrm>
            <a:custGeom>
              <a:avLst/>
              <a:gdLst/>
              <a:ahLst/>
              <a:cxnLst/>
              <a:rect l="l" t="t" r="r" b="b"/>
              <a:pathLst>
                <a:path w="4064" h="4858" extrusionOk="0">
                  <a:moveTo>
                    <a:pt x="3270" y="0"/>
                  </a:moveTo>
                  <a:lnTo>
                    <a:pt x="2850" y="934"/>
                  </a:lnTo>
                  <a:lnTo>
                    <a:pt x="1" y="4857"/>
                  </a:lnTo>
                  <a:lnTo>
                    <a:pt x="561" y="4577"/>
                  </a:lnTo>
                  <a:lnTo>
                    <a:pt x="2056" y="3223"/>
                  </a:lnTo>
                  <a:lnTo>
                    <a:pt x="3223" y="2055"/>
                  </a:lnTo>
                  <a:lnTo>
                    <a:pt x="3830" y="1541"/>
                  </a:lnTo>
                  <a:cubicBezTo>
                    <a:pt x="3830" y="1541"/>
                    <a:pt x="4064" y="654"/>
                    <a:pt x="3970" y="514"/>
                  </a:cubicBezTo>
                  <a:cubicBezTo>
                    <a:pt x="3830" y="327"/>
                    <a:pt x="3270" y="0"/>
                    <a:pt x="3270"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5"/>
            <p:cNvSpPr/>
            <p:nvPr/>
          </p:nvSpPr>
          <p:spPr>
            <a:xfrm>
              <a:off x="6279166" y="2021510"/>
              <a:ext cx="95140" cy="28167"/>
            </a:xfrm>
            <a:custGeom>
              <a:avLst/>
              <a:gdLst/>
              <a:ahLst/>
              <a:cxnLst/>
              <a:rect l="l" t="t" r="r" b="b"/>
              <a:pathLst>
                <a:path w="7100" h="2102" extrusionOk="0">
                  <a:moveTo>
                    <a:pt x="2849" y="0"/>
                  </a:moveTo>
                  <a:lnTo>
                    <a:pt x="0" y="1261"/>
                  </a:lnTo>
                  <a:lnTo>
                    <a:pt x="654" y="1915"/>
                  </a:lnTo>
                  <a:lnTo>
                    <a:pt x="1448" y="1821"/>
                  </a:lnTo>
                  <a:cubicBezTo>
                    <a:pt x="1448" y="1821"/>
                    <a:pt x="2289" y="1821"/>
                    <a:pt x="2756" y="1915"/>
                  </a:cubicBezTo>
                  <a:cubicBezTo>
                    <a:pt x="3176" y="2008"/>
                    <a:pt x="5651" y="2102"/>
                    <a:pt x="5651" y="2102"/>
                  </a:cubicBezTo>
                  <a:lnTo>
                    <a:pt x="6912" y="1448"/>
                  </a:lnTo>
                  <a:cubicBezTo>
                    <a:pt x="6912" y="1448"/>
                    <a:pt x="7099" y="467"/>
                    <a:pt x="6725" y="374"/>
                  </a:cubicBezTo>
                  <a:cubicBezTo>
                    <a:pt x="6352" y="280"/>
                    <a:pt x="4390" y="0"/>
                    <a:pt x="4390"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5"/>
            <p:cNvSpPr/>
            <p:nvPr/>
          </p:nvSpPr>
          <p:spPr>
            <a:xfrm>
              <a:off x="5468760" y="1915113"/>
              <a:ext cx="72601" cy="32562"/>
            </a:xfrm>
            <a:custGeom>
              <a:avLst/>
              <a:gdLst/>
              <a:ahLst/>
              <a:cxnLst/>
              <a:rect l="l" t="t" r="r" b="b"/>
              <a:pathLst>
                <a:path w="5418" h="2430" extrusionOk="0">
                  <a:moveTo>
                    <a:pt x="2896" y="1"/>
                  </a:moveTo>
                  <a:lnTo>
                    <a:pt x="1821" y="94"/>
                  </a:lnTo>
                  <a:lnTo>
                    <a:pt x="0" y="1168"/>
                  </a:lnTo>
                  <a:cubicBezTo>
                    <a:pt x="0" y="1168"/>
                    <a:pt x="280" y="1635"/>
                    <a:pt x="1168" y="1869"/>
                  </a:cubicBezTo>
                  <a:cubicBezTo>
                    <a:pt x="2102" y="2149"/>
                    <a:pt x="3876" y="2429"/>
                    <a:pt x="4157" y="2429"/>
                  </a:cubicBezTo>
                  <a:cubicBezTo>
                    <a:pt x="4437" y="2429"/>
                    <a:pt x="5417" y="2242"/>
                    <a:pt x="5417" y="2242"/>
                  </a:cubicBezTo>
                  <a:lnTo>
                    <a:pt x="5417" y="1355"/>
                  </a:lnTo>
                  <a:lnTo>
                    <a:pt x="2896"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5"/>
            <p:cNvSpPr/>
            <p:nvPr/>
          </p:nvSpPr>
          <p:spPr>
            <a:xfrm>
              <a:off x="5600804" y="1831885"/>
              <a:ext cx="122034" cy="42572"/>
            </a:xfrm>
            <a:custGeom>
              <a:avLst/>
              <a:gdLst/>
              <a:ahLst/>
              <a:cxnLst/>
              <a:rect l="l" t="t" r="r" b="b"/>
              <a:pathLst>
                <a:path w="9107" h="3177" extrusionOk="0">
                  <a:moveTo>
                    <a:pt x="887" y="0"/>
                  </a:moveTo>
                  <a:lnTo>
                    <a:pt x="0" y="1215"/>
                  </a:lnTo>
                  <a:lnTo>
                    <a:pt x="280" y="1728"/>
                  </a:lnTo>
                  <a:cubicBezTo>
                    <a:pt x="280" y="1728"/>
                    <a:pt x="3970" y="3176"/>
                    <a:pt x="4157" y="3176"/>
                  </a:cubicBezTo>
                  <a:cubicBezTo>
                    <a:pt x="4390" y="3176"/>
                    <a:pt x="7426" y="3036"/>
                    <a:pt x="7426" y="3036"/>
                  </a:cubicBezTo>
                  <a:cubicBezTo>
                    <a:pt x="7426" y="3036"/>
                    <a:pt x="9107" y="2803"/>
                    <a:pt x="9107" y="2616"/>
                  </a:cubicBezTo>
                  <a:cubicBezTo>
                    <a:pt x="9107" y="2476"/>
                    <a:pt x="9060" y="2055"/>
                    <a:pt x="9060" y="2055"/>
                  </a:cubicBezTo>
                  <a:cubicBezTo>
                    <a:pt x="9060" y="2055"/>
                    <a:pt x="8220" y="1822"/>
                    <a:pt x="8033" y="1822"/>
                  </a:cubicBezTo>
                  <a:cubicBezTo>
                    <a:pt x="7799" y="1822"/>
                    <a:pt x="7052" y="1448"/>
                    <a:pt x="6725" y="1448"/>
                  </a:cubicBezTo>
                  <a:cubicBezTo>
                    <a:pt x="6445" y="1448"/>
                    <a:pt x="5417" y="1728"/>
                    <a:pt x="5417" y="1728"/>
                  </a:cubicBezTo>
                  <a:lnTo>
                    <a:pt x="4670" y="1448"/>
                  </a:lnTo>
                  <a:cubicBezTo>
                    <a:pt x="4670" y="1448"/>
                    <a:pt x="4110" y="1215"/>
                    <a:pt x="3690" y="1215"/>
                  </a:cubicBezTo>
                  <a:lnTo>
                    <a:pt x="2475" y="1215"/>
                  </a:lnTo>
                  <a:lnTo>
                    <a:pt x="1821" y="934"/>
                  </a:lnTo>
                  <a:lnTo>
                    <a:pt x="887"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5"/>
            <p:cNvSpPr/>
            <p:nvPr/>
          </p:nvSpPr>
          <p:spPr>
            <a:xfrm>
              <a:off x="5391160" y="1803717"/>
              <a:ext cx="180243" cy="71985"/>
            </a:xfrm>
            <a:custGeom>
              <a:avLst/>
              <a:gdLst/>
              <a:ahLst/>
              <a:cxnLst/>
              <a:rect l="l" t="t" r="r" b="b"/>
              <a:pathLst>
                <a:path w="13451" h="5372" extrusionOk="0">
                  <a:moveTo>
                    <a:pt x="3316" y="1"/>
                  </a:moveTo>
                  <a:lnTo>
                    <a:pt x="2148" y="188"/>
                  </a:lnTo>
                  <a:lnTo>
                    <a:pt x="1308" y="1028"/>
                  </a:lnTo>
                  <a:lnTo>
                    <a:pt x="0" y="2383"/>
                  </a:lnTo>
                  <a:lnTo>
                    <a:pt x="0" y="3223"/>
                  </a:lnTo>
                  <a:cubicBezTo>
                    <a:pt x="0" y="3223"/>
                    <a:pt x="1168" y="4017"/>
                    <a:pt x="1354" y="4297"/>
                  </a:cubicBezTo>
                  <a:cubicBezTo>
                    <a:pt x="1541" y="4531"/>
                    <a:pt x="1728" y="4951"/>
                    <a:pt x="1728" y="4951"/>
                  </a:cubicBezTo>
                  <a:lnTo>
                    <a:pt x="2989" y="4951"/>
                  </a:lnTo>
                  <a:lnTo>
                    <a:pt x="3970" y="4391"/>
                  </a:lnTo>
                  <a:lnTo>
                    <a:pt x="4857" y="4438"/>
                  </a:lnTo>
                  <a:lnTo>
                    <a:pt x="4810" y="5372"/>
                  </a:lnTo>
                  <a:cubicBezTo>
                    <a:pt x="4810" y="5372"/>
                    <a:pt x="5791" y="5372"/>
                    <a:pt x="5931" y="5231"/>
                  </a:cubicBezTo>
                  <a:cubicBezTo>
                    <a:pt x="6071" y="5138"/>
                    <a:pt x="6351" y="4624"/>
                    <a:pt x="6351" y="4624"/>
                  </a:cubicBezTo>
                  <a:lnTo>
                    <a:pt x="7286" y="4531"/>
                  </a:lnTo>
                  <a:lnTo>
                    <a:pt x="8500" y="4624"/>
                  </a:lnTo>
                  <a:lnTo>
                    <a:pt x="9480" y="4344"/>
                  </a:lnTo>
                  <a:lnTo>
                    <a:pt x="9060" y="3223"/>
                  </a:lnTo>
                  <a:lnTo>
                    <a:pt x="8687" y="2569"/>
                  </a:lnTo>
                  <a:lnTo>
                    <a:pt x="8687" y="2336"/>
                  </a:lnTo>
                  <a:lnTo>
                    <a:pt x="9807" y="2336"/>
                  </a:lnTo>
                  <a:cubicBezTo>
                    <a:pt x="9807" y="2336"/>
                    <a:pt x="9854" y="2710"/>
                    <a:pt x="9854" y="2943"/>
                  </a:cubicBezTo>
                  <a:cubicBezTo>
                    <a:pt x="9854" y="3130"/>
                    <a:pt x="10228" y="3830"/>
                    <a:pt x="10228" y="3830"/>
                  </a:cubicBezTo>
                  <a:lnTo>
                    <a:pt x="11442" y="4578"/>
                  </a:lnTo>
                  <a:lnTo>
                    <a:pt x="12983" y="4531"/>
                  </a:lnTo>
                  <a:lnTo>
                    <a:pt x="13077" y="3924"/>
                  </a:lnTo>
                  <a:lnTo>
                    <a:pt x="13077" y="3130"/>
                  </a:lnTo>
                  <a:lnTo>
                    <a:pt x="13450" y="2523"/>
                  </a:lnTo>
                  <a:lnTo>
                    <a:pt x="13357" y="2102"/>
                  </a:lnTo>
                  <a:lnTo>
                    <a:pt x="12843" y="1122"/>
                  </a:lnTo>
                  <a:lnTo>
                    <a:pt x="11068" y="1168"/>
                  </a:lnTo>
                  <a:lnTo>
                    <a:pt x="8920" y="655"/>
                  </a:lnTo>
                  <a:lnTo>
                    <a:pt x="7939" y="468"/>
                  </a:lnTo>
                  <a:lnTo>
                    <a:pt x="7145" y="515"/>
                  </a:lnTo>
                  <a:lnTo>
                    <a:pt x="6819" y="888"/>
                  </a:lnTo>
                  <a:lnTo>
                    <a:pt x="6678" y="1962"/>
                  </a:lnTo>
                  <a:lnTo>
                    <a:pt x="6398" y="2056"/>
                  </a:lnTo>
                  <a:cubicBezTo>
                    <a:pt x="6398" y="2056"/>
                    <a:pt x="5698" y="1869"/>
                    <a:pt x="5417" y="1542"/>
                  </a:cubicBezTo>
                  <a:cubicBezTo>
                    <a:pt x="5091" y="1262"/>
                    <a:pt x="4577" y="375"/>
                    <a:pt x="4577" y="375"/>
                  </a:cubicBezTo>
                  <a:lnTo>
                    <a:pt x="3316"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5"/>
            <p:cNvSpPr/>
            <p:nvPr/>
          </p:nvSpPr>
          <p:spPr>
            <a:xfrm>
              <a:off x="4500019" y="1637261"/>
              <a:ext cx="148325" cy="78229"/>
            </a:xfrm>
            <a:custGeom>
              <a:avLst/>
              <a:gdLst/>
              <a:ahLst/>
              <a:cxnLst/>
              <a:rect l="l" t="t" r="r" b="b"/>
              <a:pathLst>
                <a:path w="11069" h="5838" extrusionOk="0">
                  <a:moveTo>
                    <a:pt x="5511" y="0"/>
                  </a:moveTo>
                  <a:lnTo>
                    <a:pt x="5278" y="561"/>
                  </a:lnTo>
                  <a:lnTo>
                    <a:pt x="4764" y="701"/>
                  </a:lnTo>
                  <a:lnTo>
                    <a:pt x="4110" y="701"/>
                  </a:lnTo>
                  <a:lnTo>
                    <a:pt x="3503" y="888"/>
                  </a:lnTo>
                  <a:lnTo>
                    <a:pt x="3456" y="1541"/>
                  </a:lnTo>
                  <a:lnTo>
                    <a:pt x="3176" y="2289"/>
                  </a:lnTo>
                  <a:lnTo>
                    <a:pt x="2055" y="2429"/>
                  </a:lnTo>
                  <a:lnTo>
                    <a:pt x="2055" y="2475"/>
                  </a:lnTo>
                  <a:lnTo>
                    <a:pt x="1681" y="2709"/>
                  </a:lnTo>
                  <a:lnTo>
                    <a:pt x="1681" y="3643"/>
                  </a:lnTo>
                  <a:lnTo>
                    <a:pt x="1028" y="4670"/>
                  </a:lnTo>
                  <a:lnTo>
                    <a:pt x="0" y="5418"/>
                  </a:lnTo>
                  <a:lnTo>
                    <a:pt x="187" y="5791"/>
                  </a:lnTo>
                  <a:lnTo>
                    <a:pt x="2802" y="5838"/>
                  </a:lnTo>
                  <a:lnTo>
                    <a:pt x="4297" y="5278"/>
                  </a:lnTo>
                  <a:lnTo>
                    <a:pt x="8453" y="4997"/>
                  </a:lnTo>
                  <a:lnTo>
                    <a:pt x="10882" y="3923"/>
                  </a:lnTo>
                  <a:lnTo>
                    <a:pt x="11068" y="2942"/>
                  </a:lnTo>
                  <a:lnTo>
                    <a:pt x="10695" y="2429"/>
                  </a:lnTo>
                  <a:lnTo>
                    <a:pt x="9854" y="2429"/>
                  </a:lnTo>
                  <a:lnTo>
                    <a:pt x="8967" y="2055"/>
                  </a:lnTo>
                  <a:lnTo>
                    <a:pt x="8173" y="1401"/>
                  </a:lnTo>
                  <a:lnTo>
                    <a:pt x="7659" y="1261"/>
                  </a:lnTo>
                  <a:lnTo>
                    <a:pt x="7146" y="1448"/>
                  </a:lnTo>
                  <a:lnTo>
                    <a:pt x="6305" y="2195"/>
                  </a:lnTo>
                  <a:lnTo>
                    <a:pt x="5651" y="2662"/>
                  </a:lnTo>
                  <a:cubicBezTo>
                    <a:pt x="5651" y="2662"/>
                    <a:pt x="5558" y="2616"/>
                    <a:pt x="5558" y="2429"/>
                  </a:cubicBezTo>
                  <a:cubicBezTo>
                    <a:pt x="5558" y="2195"/>
                    <a:pt x="5558" y="1822"/>
                    <a:pt x="5698" y="1682"/>
                  </a:cubicBezTo>
                  <a:cubicBezTo>
                    <a:pt x="5838" y="1541"/>
                    <a:pt x="6212" y="1074"/>
                    <a:pt x="6212" y="1074"/>
                  </a:cubicBezTo>
                  <a:lnTo>
                    <a:pt x="6679" y="514"/>
                  </a:lnTo>
                  <a:lnTo>
                    <a:pt x="5978"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5"/>
            <p:cNvSpPr/>
            <p:nvPr/>
          </p:nvSpPr>
          <p:spPr>
            <a:xfrm>
              <a:off x="4379231" y="1599713"/>
              <a:ext cx="137698" cy="71971"/>
            </a:xfrm>
            <a:custGeom>
              <a:avLst/>
              <a:gdLst/>
              <a:ahLst/>
              <a:cxnLst/>
              <a:rect l="l" t="t" r="r" b="b"/>
              <a:pathLst>
                <a:path w="10276" h="5371" extrusionOk="0">
                  <a:moveTo>
                    <a:pt x="5138" y="0"/>
                  </a:moveTo>
                  <a:cubicBezTo>
                    <a:pt x="5138" y="0"/>
                    <a:pt x="4624" y="94"/>
                    <a:pt x="4391" y="187"/>
                  </a:cubicBezTo>
                  <a:cubicBezTo>
                    <a:pt x="4204" y="280"/>
                    <a:pt x="3083" y="514"/>
                    <a:pt x="3083" y="514"/>
                  </a:cubicBezTo>
                  <a:lnTo>
                    <a:pt x="2102" y="654"/>
                  </a:lnTo>
                  <a:lnTo>
                    <a:pt x="1682" y="934"/>
                  </a:lnTo>
                  <a:lnTo>
                    <a:pt x="1308" y="1355"/>
                  </a:lnTo>
                  <a:lnTo>
                    <a:pt x="1262" y="1635"/>
                  </a:lnTo>
                  <a:lnTo>
                    <a:pt x="48" y="2242"/>
                  </a:lnTo>
                  <a:lnTo>
                    <a:pt x="1" y="2662"/>
                  </a:lnTo>
                  <a:lnTo>
                    <a:pt x="701" y="2849"/>
                  </a:lnTo>
                  <a:lnTo>
                    <a:pt x="1355" y="2849"/>
                  </a:lnTo>
                  <a:lnTo>
                    <a:pt x="2476" y="3876"/>
                  </a:lnTo>
                  <a:lnTo>
                    <a:pt x="3130" y="4297"/>
                  </a:lnTo>
                  <a:lnTo>
                    <a:pt x="4204" y="4250"/>
                  </a:lnTo>
                  <a:lnTo>
                    <a:pt x="6352" y="4717"/>
                  </a:lnTo>
                  <a:lnTo>
                    <a:pt x="7940" y="5371"/>
                  </a:lnTo>
                  <a:lnTo>
                    <a:pt x="8874" y="4904"/>
                  </a:lnTo>
                  <a:cubicBezTo>
                    <a:pt x="8874" y="4904"/>
                    <a:pt x="9388" y="4390"/>
                    <a:pt x="9388" y="4250"/>
                  </a:cubicBezTo>
                  <a:cubicBezTo>
                    <a:pt x="9388" y="4110"/>
                    <a:pt x="9341" y="3643"/>
                    <a:pt x="9341" y="3643"/>
                  </a:cubicBezTo>
                  <a:lnTo>
                    <a:pt x="9435" y="2849"/>
                  </a:lnTo>
                  <a:lnTo>
                    <a:pt x="9995" y="2195"/>
                  </a:lnTo>
                  <a:cubicBezTo>
                    <a:pt x="9995" y="2195"/>
                    <a:pt x="10275" y="1822"/>
                    <a:pt x="10228" y="1541"/>
                  </a:cubicBezTo>
                  <a:cubicBezTo>
                    <a:pt x="10182" y="1214"/>
                    <a:pt x="9715" y="747"/>
                    <a:pt x="9715" y="747"/>
                  </a:cubicBezTo>
                  <a:lnTo>
                    <a:pt x="8641" y="234"/>
                  </a:lnTo>
                  <a:lnTo>
                    <a:pt x="8127" y="187"/>
                  </a:lnTo>
                  <a:lnTo>
                    <a:pt x="7800" y="374"/>
                  </a:lnTo>
                  <a:cubicBezTo>
                    <a:pt x="7800" y="374"/>
                    <a:pt x="7800" y="701"/>
                    <a:pt x="7707" y="934"/>
                  </a:cubicBezTo>
                  <a:cubicBezTo>
                    <a:pt x="7566" y="1214"/>
                    <a:pt x="7426" y="1728"/>
                    <a:pt x="7426" y="1728"/>
                  </a:cubicBezTo>
                  <a:cubicBezTo>
                    <a:pt x="7426" y="1728"/>
                    <a:pt x="7409" y="1799"/>
                    <a:pt x="7352" y="1799"/>
                  </a:cubicBezTo>
                  <a:cubicBezTo>
                    <a:pt x="7316" y="1799"/>
                    <a:pt x="7265" y="1771"/>
                    <a:pt x="7193" y="1681"/>
                  </a:cubicBezTo>
                  <a:cubicBezTo>
                    <a:pt x="6959" y="1401"/>
                    <a:pt x="6586" y="1028"/>
                    <a:pt x="6586" y="1028"/>
                  </a:cubicBezTo>
                  <a:lnTo>
                    <a:pt x="6165" y="420"/>
                  </a:lnTo>
                  <a:lnTo>
                    <a:pt x="5138"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5"/>
            <p:cNvSpPr/>
            <p:nvPr/>
          </p:nvSpPr>
          <p:spPr>
            <a:xfrm>
              <a:off x="4340438" y="1533369"/>
              <a:ext cx="125169" cy="93746"/>
            </a:xfrm>
            <a:custGeom>
              <a:avLst/>
              <a:gdLst/>
              <a:ahLst/>
              <a:cxnLst/>
              <a:rect l="l" t="t" r="r" b="b"/>
              <a:pathLst>
                <a:path w="9341" h="6996" extrusionOk="0">
                  <a:moveTo>
                    <a:pt x="6679" y="1"/>
                  </a:moveTo>
                  <a:lnTo>
                    <a:pt x="6072" y="188"/>
                  </a:lnTo>
                  <a:lnTo>
                    <a:pt x="5324" y="1028"/>
                  </a:lnTo>
                  <a:lnTo>
                    <a:pt x="4717" y="1215"/>
                  </a:lnTo>
                  <a:lnTo>
                    <a:pt x="2476" y="1495"/>
                  </a:lnTo>
                  <a:lnTo>
                    <a:pt x="2149" y="1635"/>
                  </a:lnTo>
                  <a:lnTo>
                    <a:pt x="1962" y="2242"/>
                  </a:lnTo>
                  <a:lnTo>
                    <a:pt x="2569" y="2429"/>
                  </a:lnTo>
                  <a:lnTo>
                    <a:pt x="2849" y="2896"/>
                  </a:lnTo>
                  <a:lnTo>
                    <a:pt x="2849" y="3317"/>
                  </a:lnTo>
                  <a:lnTo>
                    <a:pt x="1962" y="3597"/>
                  </a:lnTo>
                  <a:lnTo>
                    <a:pt x="1308" y="3644"/>
                  </a:lnTo>
                  <a:lnTo>
                    <a:pt x="981" y="3784"/>
                  </a:lnTo>
                  <a:lnTo>
                    <a:pt x="1261" y="4157"/>
                  </a:lnTo>
                  <a:lnTo>
                    <a:pt x="1542" y="4484"/>
                  </a:lnTo>
                  <a:lnTo>
                    <a:pt x="1868" y="4904"/>
                  </a:lnTo>
                  <a:lnTo>
                    <a:pt x="1635" y="5091"/>
                  </a:lnTo>
                  <a:lnTo>
                    <a:pt x="1168" y="5185"/>
                  </a:lnTo>
                  <a:lnTo>
                    <a:pt x="514" y="5045"/>
                  </a:lnTo>
                  <a:lnTo>
                    <a:pt x="0" y="5418"/>
                  </a:lnTo>
                  <a:lnTo>
                    <a:pt x="701" y="6212"/>
                  </a:lnTo>
                  <a:cubicBezTo>
                    <a:pt x="701" y="6212"/>
                    <a:pt x="981" y="6679"/>
                    <a:pt x="1028" y="6913"/>
                  </a:cubicBezTo>
                  <a:cubicBezTo>
                    <a:pt x="1043" y="6975"/>
                    <a:pt x="1178" y="6996"/>
                    <a:pt x="1351" y="6996"/>
                  </a:cubicBezTo>
                  <a:cubicBezTo>
                    <a:pt x="1697" y="6996"/>
                    <a:pt x="2195" y="6913"/>
                    <a:pt x="2195" y="6913"/>
                  </a:cubicBezTo>
                  <a:lnTo>
                    <a:pt x="3083" y="5698"/>
                  </a:lnTo>
                  <a:lnTo>
                    <a:pt x="3783" y="5465"/>
                  </a:lnTo>
                  <a:lnTo>
                    <a:pt x="4437" y="5138"/>
                  </a:lnTo>
                  <a:lnTo>
                    <a:pt x="4951" y="4811"/>
                  </a:lnTo>
                  <a:lnTo>
                    <a:pt x="5885" y="4624"/>
                  </a:lnTo>
                  <a:lnTo>
                    <a:pt x="7286" y="4624"/>
                  </a:lnTo>
                  <a:lnTo>
                    <a:pt x="8407" y="4204"/>
                  </a:lnTo>
                  <a:lnTo>
                    <a:pt x="8407" y="3877"/>
                  </a:lnTo>
                  <a:cubicBezTo>
                    <a:pt x="8407" y="3690"/>
                    <a:pt x="8220" y="3270"/>
                    <a:pt x="8220" y="3270"/>
                  </a:cubicBezTo>
                  <a:lnTo>
                    <a:pt x="8220" y="3036"/>
                  </a:lnTo>
                  <a:lnTo>
                    <a:pt x="8313" y="2756"/>
                  </a:lnTo>
                  <a:lnTo>
                    <a:pt x="8734" y="2756"/>
                  </a:lnTo>
                  <a:lnTo>
                    <a:pt x="9341" y="2663"/>
                  </a:lnTo>
                  <a:lnTo>
                    <a:pt x="9201" y="2056"/>
                  </a:lnTo>
                  <a:lnTo>
                    <a:pt x="8593" y="2009"/>
                  </a:lnTo>
                  <a:lnTo>
                    <a:pt x="7426" y="1962"/>
                  </a:lnTo>
                  <a:cubicBezTo>
                    <a:pt x="7426" y="1962"/>
                    <a:pt x="7099" y="1495"/>
                    <a:pt x="7006" y="1355"/>
                  </a:cubicBezTo>
                  <a:cubicBezTo>
                    <a:pt x="6912" y="1168"/>
                    <a:pt x="6865" y="608"/>
                    <a:pt x="6865" y="608"/>
                  </a:cubicBezTo>
                  <a:lnTo>
                    <a:pt x="6679"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5"/>
            <p:cNvSpPr/>
            <p:nvPr/>
          </p:nvSpPr>
          <p:spPr>
            <a:xfrm>
              <a:off x="3397975" y="1767175"/>
              <a:ext cx="418683" cy="289547"/>
            </a:xfrm>
            <a:custGeom>
              <a:avLst/>
              <a:gdLst/>
              <a:ahLst/>
              <a:cxnLst/>
              <a:rect l="l" t="t" r="r" b="b"/>
              <a:pathLst>
                <a:path w="31245" h="21608" extrusionOk="0">
                  <a:moveTo>
                    <a:pt x="28533" y="0"/>
                  </a:moveTo>
                  <a:cubicBezTo>
                    <a:pt x="28072" y="0"/>
                    <a:pt x="27695" y="206"/>
                    <a:pt x="27695" y="206"/>
                  </a:cubicBezTo>
                  <a:lnTo>
                    <a:pt x="25780" y="1187"/>
                  </a:lnTo>
                  <a:lnTo>
                    <a:pt x="24706" y="1514"/>
                  </a:lnTo>
                  <a:lnTo>
                    <a:pt x="23865" y="1700"/>
                  </a:lnTo>
                  <a:lnTo>
                    <a:pt x="22791" y="2167"/>
                  </a:lnTo>
                  <a:lnTo>
                    <a:pt x="21157" y="2448"/>
                  </a:lnTo>
                  <a:lnTo>
                    <a:pt x="19802" y="2214"/>
                  </a:lnTo>
                  <a:cubicBezTo>
                    <a:pt x="19802" y="2214"/>
                    <a:pt x="19429" y="1981"/>
                    <a:pt x="19195" y="1981"/>
                  </a:cubicBezTo>
                  <a:cubicBezTo>
                    <a:pt x="19008" y="1981"/>
                    <a:pt x="18541" y="1934"/>
                    <a:pt x="18541" y="1934"/>
                  </a:cubicBezTo>
                  <a:lnTo>
                    <a:pt x="17421" y="2868"/>
                  </a:lnTo>
                  <a:lnTo>
                    <a:pt x="15833" y="3335"/>
                  </a:lnTo>
                  <a:lnTo>
                    <a:pt x="14432" y="3475"/>
                  </a:lnTo>
                  <a:lnTo>
                    <a:pt x="12797" y="4176"/>
                  </a:lnTo>
                  <a:cubicBezTo>
                    <a:pt x="12797" y="4176"/>
                    <a:pt x="12283" y="4596"/>
                    <a:pt x="12097" y="4783"/>
                  </a:cubicBezTo>
                  <a:cubicBezTo>
                    <a:pt x="11863" y="5016"/>
                    <a:pt x="11209" y="5483"/>
                    <a:pt x="11069" y="5623"/>
                  </a:cubicBezTo>
                  <a:cubicBezTo>
                    <a:pt x="10882" y="5763"/>
                    <a:pt x="10649" y="5763"/>
                    <a:pt x="10649" y="5763"/>
                  </a:cubicBezTo>
                  <a:lnTo>
                    <a:pt x="10182" y="5670"/>
                  </a:lnTo>
                  <a:lnTo>
                    <a:pt x="9808" y="5296"/>
                  </a:lnTo>
                  <a:lnTo>
                    <a:pt x="9061" y="5437"/>
                  </a:lnTo>
                  <a:lnTo>
                    <a:pt x="9061" y="6137"/>
                  </a:lnTo>
                  <a:cubicBezTo>
                    <a:pt x="9061" y="6137"/>
                    <a:pt x="9388" y="6651"/>
                    <a:pt x="9481" y="6791"/>
                  </a:cubicBezTo>
                  <a:cubicBezTo>
                    <a:pt x="9481" y="6931"/>
                    <a:pt x="9341" y="7398"/>
                    <a:pt x="9341" y="7585"/>
                  </a:cubicBezTo>
                  <a:cubicBezTo>
                    <a:pt x="9341" y="7752"/>
                    <a:pt x="9127" y="7775"/>
                    <a:pt x="9004" y="7775"/>
                  </a:cubicBezTo>
                  <a:cubicBezTo>
                    <a:pt x="8955" y="7775"/>
                    <a:pt x="8921" y="7772"/>
                    <a:pt x="8921" y="7772"/>
                  </a:cubicBezTo>
                  <a:lnTo>
                    <a:pt x="8547" y="8846"/>
                  </a:lnTo>
                  <a:lnTo>
                    <a:pt x="7613" y="9920"/>
                  </a:lnTo>
                  <a:lnTo>
                    <a:pt x="6539" y="10013"/>
                  </a:lnTo>
                  <a:cubicBezTo>
                    <a:pt x="6539" y="10013"/>
                    <a:pt x="6352" y="10340"/>
                    <a:pt x="6212" y="10480"/>
                  </a:cubicBezTo>
                  <a:cubicBezTo>
                    <a:pt x="6119" y="10620"/>
                    <a:pt x="6446" y="10714"/>
                    <a:pt x="6446" y="10714"/>
                  </a:cubicBezTo>
                  <a:cubicBezTo>
                    <a:pt x="6446" y="10714"/>
                    <a:pt x="6306" y="11134"/>
                    <a:pt x="6259" y="11321"/>
                  </a:cubicBezTo>
                  <a:cubicBezTo>
                    <a:pt x="6212" y="11461"/>
                    <a:pt x="5465" y="12629"/>
                    <a:pt x="5465" y="12629"/>
                  </a:cubicBezTo>
                  <a:lnTo>
                    <a:pt x="4578" y="12675"/>
                  </a:lnTo>
                  <a:lnTo>
                    <a:pt x="4017" y="13096"/>
                  </a:lnTo>
                  <a:lnTo>
                    <a:pt x="4017" y="13469"/>
                  </a:lnTo>
                  <a:lnTo>
                    <a:pt x="3083" y="13936"/>
                  </a:lnTo>
                  <a:lnTo>
                    <a:pt x="3083" y="14450"/>
                  </a:lnTo>
                  <a:lnTo>
                    <a:pt x="3410" y="14917"/>
                  </a:lnTo>
                  <a:lnTo>
                    <a:pt x="3177" y="15291"/>
                  </a:lnTo>
                  <a:lnTo>
                    <a:pt x="2523" y="15618"/>
                  </a:lnTo>
                  <a:lnTo>
                    <a:pt x="2103" y="16178"/>
                  </a:lnTo>
                  <a:lnTo>
                    <a:pt x="1869" y="16318"/>
                  </a:lnTo>
                  <a:lnTo>
                    <a:pt x="982" y="16411"/>
                  </a:lnTo>
                  <a:lnTo>
                    <a:pt x="234" y="16552"/>
                  </a:lnTo>
                  <a:lnTo>
                    <a:pt x="1" y="16738"/>
                  </a:lnTo>
                  <a:lnTo>
                    <a:pt x="1" y="17392"/>
                  </a:lnTo>
                  <a:cubicBezTo>
                    <a:pt x="1" y="17626"/>
                    <a:pt x="234" y="17906"/>
                    <a:pt x="234" y="17906"/>
                  </a:cubicBezTo>
                  <a:lnTo>
                    <a:pt x="1869" y="17906"/>
                  </a:lnTo>
                  <a:lnTo>
                    <a:pt x="2103" y="18186"/>
                  </a:lnTo>
                  <a:lnTo>
                    <a:pt x="1916" y="18793"/>
                  </a:lnTo>
                  <a:lnTo>
                    <a:pt x="1729" y="19307"/>
                  </a:lnTo>
                  <a:cubicBezTo>
                    <a:pt x="1495" y="19821"/>
                    <a:pt x="2103" y="19634"/>
                    <a:pt x="2383" y="19727"/>
                  </a:cubicBezTo>
                  <a:cubicBezTo>
                    <a:pt x="2461" y="19758"/>
                    <a:pt x="2538" y="19769"/>
                    <a:pt x="2608" y="19769"/>
                  </a:cubicBezTo>
                  <a:cubicBezTo>
                    <a:pt x="2746" y="19769"/>
                    <a:pt x="2850" y="19727"/>
                    <a:pt x="2850" y="19727"/>
                  </a:cubicBezTo>
                  <a:lnTo>
                    <a:pt x="2850" y="19214"/>
                  </a:lnTo>
                  <a:cubicBezTo>
                    <a:pt x="2850" y="18980"/>
                    <a:pt x="2710" y="18606"/>
                    <a:pt x="2710" y="18606"/>
                  </a:cubicBezTo>
                  <a:lnTo>
                    <a:pt x="3037" y="18420"/>
                  </a:lnTo>
                  <a:lnTo>
                    <a:pt x="4578" y="19027"/>
                  </a:lnTo>
                  <a:lnTo>
                    <a:pt x="4578" y="19821"/>
                  </a:lnTo>
                  <a:cubicBezTo>
                    <a:pt x="4578" y="20101"/>
                    <a:pt x="4858" y="20474"/>
                    <a:pt x="4951" y="20895"/>
                  </a:cubicBezTo>
                  <a:cubicBezTo>
                    <a:pt x="4982" y="21035"/>
                    <a:pt x="5076" y="21082"/>
                    <a:pt x="5213" y="21082"/>
                  </a:cubicBezTo>
                  <a:cubicBezTo>
                    <a:pt x="5486" y="21082"/>
                    <a:pt x="5932" y="20895"/>
                    <a:pt x="6399" y="20895"/>
                  </a:cubicBezTo>
                  <a:cubicBezTo>
                    <a:pt x="7053" y="20895"/>
                    <a:pt x="8828" y="21409"/>
                    <a:pt x="9154" y="21549"/>
                  </a:cubicBezTo>
                  <a:cubicBezTo>
                    <a:pt x="9318" y="21595"/>
                    <a:pt x="9657" y="21607"/>
                    <a:pt x="9978" y="21607"/>
                  </a:cubicBezTo>
                  <a:cubicBezTo>
                    <a:pt x="10299" y="21607"/>
                    <a:pt x="10602" y="21595"/>
                    <a:pt x="10696" y="21595"/>
                  </a:cubicBezTo>
                  <a:cubicBezTo>
                    <a:pt x="10696" y="21595"/>
                    <a:pt x="11023" y="20568"/>
                    <a:pt x="10275" y="20568"/>
                  </a:cubicBezTo>
                  <a:cubicBezTo>
                    <a:pt x="9575" y="20568"/>
                    <a:pt x="7240" y="17065"/>
                    <a:pt x="7240" y="17065"/>
                  </a:cubicBezTo>
                  <a:lnTo>
                    <a:pt x="7193" y="15758"/>
                  </a:lnTo>
                  <a:lnTo>
                    <a:pt x="7286" y="15477"/>
                  </a:lnTo>
                  <a:cubicBezTo>
                    <a:pt x="7286" y="15477"/>
                    <a:pt x="7613" y="15291"/>
                    <a:pt x="8080" y="15151"/>
                  </a:cubicBezTo>
                  <a:cubicBezTo>
                    <a:pt x="8547" y="15010"/>
                    <a:pt x="8547" y="14870"/>
                    <a:pt x="8641" y="14543"/>
                  </a:cubicBezTo>
                  <a:cubicBezTo>
                    <a:pt x="8734" y="14216"/>
                    <a:pt x="8641" y="13983"/>
                    <a:pt x="8641" y="13843"/>
                  </a:cubicBezTo>
                  <a:cubicBezTo>
                    <a:pt x="8641" y="13656"/>
                    <a:pt x="9248" y="13236"/>
                    <a:pt x="9248" y="13236"/>
                  </a:cubicBezTo>
                  <a:cubicBezTo>
                    <a:pt x="9248" y="13236"/>
                    <a:pt x="9575" y="12909"/>
                    <a:pt x="9668" y="12675"/>
                  </a:cubicBezTo>
                  <a:cubicBezTo>
                    <a:pt x="9762" y="12489"/>
                    <a:pt x="9762" y="11928"/>
                    <a:pt x="9762" y="11928"/>
                  </a:cubicBezTo>
                  <a:lnTo>
                    <a:pt x="10556" y="11788"/>
                  </a:lnTo>
                  <a:lnTo>
                    <a:pt x="11023" y="10994"/>
                  </a:lnTo>
                  <a:lnTo>
                    <a:pt x="11256" y="10527"/>
                  </a:lnTo>
                  <a:lnTo>
                    <a:pt x="11863" y="10294"/>
                  </a:lnTo>
                  <a:cubicBezTo>
                    <a:pt x="12354" y="10083"/>
                    <a:pt x="12371" y="10057"/>
                    <a:pt x="12349" y="10057"/>
                  </a:cubicBezTo>
                  <a:cubicBezTo>
                    <a:pt x="12342" y="10057"/>
                    <a:pt x="12330" y="10060"/>
                    <a:pt x="12330" y="10060"/>
                  </a:cubicBezTo>
                  <a:lnTo>
                    <a:pt x="12750" y="9266"/>
                  </a:lnTo>
                  <a:cubicBezTo>
                    <a:pt x="12750" y="9266"/>
                    <a:pt x="13031" y="8659"/>
                    <a:pt x="13031" y="8472"/>
                  </a:cubicBezTo>
                  <a:cubicBezTo>
                    <a:pt x="13031" y="8332"/>
                    <a:pt x="13825" y="7912"/>
                    <a:pt x="13825" y="7912"/>
                  </a:cubicBezTo>
                  <a:lnTo>
                    <a:pt x="15272" y="7865"/>
                  </a:lnTo>
                  <a:cubicBezTo>
                    <a:pt x="15272" y="7865"/>
                    <a:pt x="15739" y="7725"/>
                    <a:pt x="17140" y="6604"/>
                  </a:cubicBezTo>
                  <a:cubicBezTo>
                    <a:pt x="18495" y="5437"/>
                    <a:pt x="22978" y="4456"/>
                    <a:pt x="23071" y="4316"/>
                  </a:cubicBezTo>
                  <a:cubicBezTo>
                    <a:pt x="23165" y="4176"/>
                    <a:pt x="27041" y="3008"/>
                    <a:pt x="27368" y="2961"/>
                  </a:cubicBezTo>
                  <a:cubicBezTo>
                    <a:pt x="27742" y="2868"/>
                    <a:pt x="29843" y="2308"/>
                    <a:pt x="30077" y="2214"/>
                  </a:cubicBezTo>
                  <a:cubicBezTo>
                    <a:pt x="30264" y="2121"/>
                    <a:pt x="30917" y="1514"/>
                    <a:pt x="31104" y="1420"/>
                  </a:cubicBezTo>
                  <a:cubicBezTo>
                    <a:pt x="31244" y="1280"/>
                    <a:pt x="31244" y="953"/>
                    <a:pt x="31244" y="953"/>
                  </a:cubicBezTo>
                  <a:lnTo>
                    <a:pt x="30871" y="253"/>
                  </a:lnTo>
                  <a:cubicBezTo>
                    <a:pt x="30871" y="253"/>
                    <a:pt x="29329" y="113"/>
                    <a:pt x="28769" y="19"/>
                  </a:cubicBezTo>
                  <a:cubicBezTo>
                    <a:pt x="28689" y="6"/>
                    <a:pt x="28610" y="0"/>
                    <a:pt x="28533"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5"/>
            <p:cNvSpPr/>
            <p:nvPr/>
          </p:nvSpPr>
          <p:spPr>
            <a:xfrm>
              <a:off x="3326017" y="2101603"/>
              <a:ext cx="46324" cy="30686"/>
            </a:xfrm>
            <a:custGeom>
              <a:avLst/>
              <a:gdLst/>
              <a:ahLst/>
              <a:cxnLst/>
              <a:rect l="l" t="t" r="r" b="b"/>
              <a:pathLst>
                <a:path w="3457" h="2290" extrusionOk="0">
                  <a:moveTo>
                    <a:pt x="1728" y="1"/>
                  </a:moveTo>
                  <a:lnTo>
                    <a:pt x="888" y="48"/>
                  </a:lnTo>
                  <a:lnTo>
                    <a:pt x="374" y="701"/>
                  </a:lnTo>
                  <a:lnTo>
                    <a:pt x="0" y="1542"/>
                  </a:lnTo>
                  <a:lnTo>
                    <a:pt x="888" y="2289"/>
                  </a:lnTo>
                  <a:lnTo>
                    <a:pt x="2008" y="2289"/>
                  </a:lnTo>
                  <a:cubicBezTo>
                    <a:pt x="2008" y="2289"/>
                    <a:pt x="2802" y="1962"/>
                    <a:pt x="3083" y="1776"/>
                  </a:cubicBezTo>
                  <a:cubicBezTo>
                    <a:pt x="3316" y="1542"/>
                    <a:pt x="3456" y="748"/>
                    <a:pt x="3456" y="748"/>
                  </a:cubicBezTo>
                  <a:lnTo>
                    <a:pt x="2662" y="234"/>
                  </a:lnTo>
                  <a:lnTo>
                    <a:pt x="1728"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5"/>
            <p:cNvSpPr/>
            <p:nvPr/>
          </p:nvSpPr>
          <p:spPr>
            <a:xfrm>
              <a:off x="4068833" y="3859505"/>
              <a:ext cx="46324" cy="90262"/>
            </a:xfrm>
            <a:custGeom>
              <a:avLst/>
              <a:gdLst/>
              <a:ahLst/>
              <a:cxnLst/>
              <a:rect l="l" t="t" r="r" b="b"/>
              <a:pathLst>
                <a:path w="3457" h="6736" extrusionOk="0">
                  <a:moveTo>
                    <a:pt x="515" y="1"/>
                  </a:moveTo>
                  <a:lnTo>
                    <a:pt x="188" y="1588"/>
                  </a:lnTo>
                  <a:cubicBezTo>
                    <a:pt x="188" y="1588"/>
                    <a:pt x="1" y="3737"/>
                    <a:pt x="1" y="3877"/>
                  </a:cubicBezTo>
                  <a:cubicBezTo>
                    <a:pt x="1" y="4064"/>
                    <a:pt x="1" y="6305"/>
                    <a:pt x="188" y="6399"/>
                  </a:cubicBezTo>
                  <a:cubicBezTo>
                    <a:pt x="372" y="6509"/>
                    <a:pt x="411" y="6735"/>
                    <a:pt x="852" y="6735"/>
                  </a:cubicBezTo>
                  <a:cubicBezTo>
                    <a:pt x="971" y="6735"/>
                    <a:pt x="1120" y="6719"/>
                    <a:pt x="1309" y="6679"/>
                  </a:cubicBezTo>
                  <a:cubicBezTo>
                    <a:pt x="2196" y="6539"/>
                    <a:pt x="2896" y="5978"/>
                    <a:pt x="2990" y="5651"/>
                  </a:cubicBezTo>
                  <a:cubicBezTo>
                    <a:pt x="3130" y="5325"/>
                    <a:pt x="3457" y="4297"/>
                    <a:pt x="3317" y="4110"/>
                  </a:cubicBezTo>
                  <a:cubicBezTo>
                    <a:pt x="3223" y="3970"/>
                    <a:pt x="2896" y="3270"/>
                    <a:pt x="2616" y="2803"/>
                  </a:cubicBezTo>
                  <a:cubicBezTo>
                    <a:pt x="2336" y="2289"/>
                    <a:pt x="1262" y="328"/>
                    <a:pt x="1262" y="328"/>
                  </a:cubicBezTo>
                  <a:lnTo>
                    <a:pt x="515"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5"/>
            <p:cNvSpPr/>
            <p:nvPr/>
          </p:nvSpPr>
          <p:spPr>
            <a:xfrm>
              <a:off x="4401140" y="3952757"/>
              <a:ext cx="269112" cy="265977"/>
            </a:xfrm>
            <a:custGeom>
              <a:avLst/>
              <a:gdLst/>
              <a:ahLst/>
              <a:cxnLst/>
              <a:rect l="l" t="t" r="r" b="b"/>
              <a:pathLst>
                <a:path w="20083" h="19849" extrusionOk="0">
                  <a:moveTo>
                    <a:pt x="0" y="0"/>
                  </a:moveTo>
                  <a:lnTo>
                    <a:pt x="701" y="1261"/>
                  </a:lnTo>
                  <a:cubicBezTo>
                    <a:pt x="701" y="1261"/>
                    <a:pt x="3410" y="3223"/>
                    <a:pt x="3456" y="3456"/>
                  </a:cubicBezTo>
                  <a:cubicBezTo>
                    <a:pt x="3550" y="3690"/>
                    <a:pt x="4297" y="5371"/>
                    <a:pt x="4297" y="5371"/>
                  </a:cubicBezTo>
                  <a:lnTo>
                    <a:pt x="5324" y="6025"/>
                  </a:lnTo>
                  <a:lnTo>
                    <a:pt x="5885" y="6772"/>
                  </a:lnTo>
                  <a:cubicBezTo>
                    <a:pt x="5885" y="6772"/>
                    <a:pt x="6118" y="7939"/>
                    <a:pt x="6165" y="8220"/>
                  </a:cubicBezTo>
                  <a:cubicBezTo>
                    <a:pt x="6212" y="8500"/>
                    <a:pt x="6165" y="9014"/>
                    <a:pt x="6445" y="9294"/>
                  </a:cubicBezTo>
                  <a:cubicBezTo>
                    <a:pt x="6725" y="9527"/>
                    <a:pt x="7239" y="9994"/>
                    <a:pt x="7239" y="9994"/>
                  </a:cubicBezTo>
                  <a:lnTo>
                    <a:pt x="9107" y="11022"/>
                  </a:lnTo>
                  <a:lnTo>
                    <a:pt x="9995" y="12983"/>
                  </a:lnTo>
                  <a:lnTo>
                    <a:pt x="9995" y="13964"/>
                  </a:lnTo>
                  <a:cubicBezTo>
                    <a:pt x="9995" y="13964"/>
                    <a:pt x="11909" y="16299"/>
                    <a:pt x="12330" y="16673"/>
                  </a:cubicBezTo>
                  <a:cubicBezTo>
                    <a:pt x="12797" y="17046"/>
                    <a:pt x="15785" y="19521"/>
                    <a:pt x="15785" y="19521"/>
                  </a:cubicBezTo>
                  <a:lnTo>
                    <a:pt x="17467" y="19848"/>
                  </a:lnTo>
                  <a:lnTo>
                    <a:pt x="18401" y="19802"/>
                  </a:lnTo>
                  <a:lnTo>
                    <a:pt x="18401" y="17326"/>
                  </a:lnTo>
                  <a:cubicBezTo>
                    <a:pt x="18401" y="17046"/>
                    <a:pt x="18914" y="15692"/>
                    <a:pt x="18914" y="15692"/>
                  </a:cubicBezTo>
                  <a:cubicBezTo>
                    <a:pt x="18914" y="15692"/>
                    <a:pt x="19802" y="15645"/>
                    <a:pt x="19802" y="15272"/>
                  </a:cubicBezTo>
                  <a:cubicBezTo>
                    <a:pt x="19802" y="14945"/>
                    <a:pt x="20082" y="14524"/>
                    <a:pt x="19802" y="14244"/>
                  </a:cubicBezTo>
                  <a:cubicBezTo>
                    <a:pt x="19522" y="13964"/>
                    <a:pt x="19241" y="13590"/>
                    <a:pt x="19101" y="13357"/>
                  </a:cubicBezTo>
                  <a:cubicBezTo>
                    <a:pt x="18914" y="13170"/>
                    <a:pt x="18074" y="12423"/>
                    <a:pt x="18074" y="12423"/>
                  </a:cubicBezTo>
                  <a:lnTo>
                    <a:pt x="17607" y="12703"/>
                  </a:lnTo>
                  <a:lnTo>
                    <a:pt x="17607" y="13030"/>
                  </a:lnTo>
                  <a:lnTo>
                    <a:pt x="18121" y="13450"/>
                  </a:lnTo>
                  <a:lnTo>
                    <a:pt x="18447" y="13544"/>
                  </a:lnTo>
                  <a:lnTo>
                    <a:pt x="18728" y="14057"/>
                  </a:lnTo>
                  <a:cubicBezTo>
                    <a:pt x="18728" y="14057"/>
                    <a:pt x="18868" y="14197"/>
                    <a:pt x="18821" y="14384"/>
                  </a:cubicBezTo>
                  <a:cubicBezTo>
                    <a:pt x="18774" y="14524"/>
                    <a:pt x="18354" y="14851"/>
                    <a:pt x="18354" y="14851"/>
                  </a:cubicBezTo>
                  <a:lnTo>
                    <a:pt x="17794" y="14851"/>
                  </a:lnTo>
                  <a:lnTo>
                    <a:pt x="17280" y="13964"/>
                  </a:lnTo>
                  <a:lnTo>
                    <a:pt x="16813" y="13544"/>
                  </a:lnTo>
                  <a:lnTo>
                    <a:pt x="16579" y="13450"/>
                  </a:lnTo>
                  <a:lnTo>
                    <a:pt x="16206" y="13263"/>
                  </a:lnTo>
                  <a:lnTo>
                    <a:pt x="15972" y="13170"/>
                  </a:lnTo>
                  <a:lnTo>
                    <a:pt x="15599" y="12563"/>
                  </a:lnTo>
                  <a:lnTo>
                    <a:pt x="14945" y="11909"/>
                  </a:lnTo>
                  <a:lnTo>
                    <a:pt x="13871" y="11582"/>
                  </a:lnTo>
                  <a:lnTo>
                    <a:pt x="13871" y="10882"/>
                  </a:lnTo>
                  <a:lnTo>
                    <a:pt x="14058" y="10274"/>
                  </a:lnTo>
                  <a:lnTo>
                    <a:pt x="14198" y="9807"/>
                  </a:lnTo>
                  <a:lnTo>
                    <a:pt x="13777" y="9154"/>
                  </a:lnTo>
                  <a:lnTo>
                    <a:pt x="12283" y="7893"/>
                  </a:lnTo>
                  <a:lnTo>
                    <a:pt x="10041" y="6165"/>
                  </a:lnTo>
                  <a:lnTo>
                    <a:pt x="8734" y="5978"/>
                  </a:lnTo>
                  <a:cubicBezTo>
                    <a:pt x="8734" y="5978"/>
                    <a:pt x="8360" y="5604"/>
                    <a:pt x="8126" y="5277"/>
                  </a:cubicBezTo>
                  <a:cubicBezTo>
                    <a:pt x="7893" y="4950"/>
                    <a:pt x="7286" y="4157"/>
                    <a:pt x="7286" y="4157"/>
                  </a:cubicBezTo>
                  <a:lnTo>
                    <a:pt x="5978" y="3316"/>
                  </a:lnTo>
                  <a:cubicBezTo>
                    <a:pt x="5978" y="3316"/>
                    <a:pt x="5324" y="2756"/>
                    <a:pt x="5231" y="2475"/>
                  </a:cubicBezTo>
                  <a:cubicBezTo>
                    <a:pt x="5138" y="2195"/>
                    <a:pt x="4717" y="1214"/>
                    <a:pt x="4717" y="1214"/>
                  </a:cubicBezTo>
                  <a:lnTo>
                    <a:pt x="4204" y="794"/>
                  </a:lnTo>
                  <a:lnTo>
                    <a:pt x="2009" y="794"/>
                  </a:lnTo>
                  <a:lnTo>
                    <a:pt x="514"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5"/>
            <p:cNvSpPr/>
            <p:nvPr/>
          </p:nvSpPr>
          <p:spPr>
            <a:xfrm>
              <a:off x="4713414" y="3929601"/>
              <a:ext cx="247833" cy="247820"/>
            </a:xfrm>
            <a:custGeom>
              <a:avLst/>
              <a:gdLst/>
              <a:ahLst/>
              <a:cxnLst/>
              <a:rect l="l" t="t" r="r" b="b"/>
              <a:pathLst>
                <a:path w="18495" h="18494" extrusionOk="0">
                  <a:moveTo>
                    <a:pt x="14291" y="0"/>
                  </a:moveTo>
                  <a:lnTo>
                    <a:pt x="13077" y="420"/>
                  </a:lnTo>
                  <a:cubicBezTo>
                    <a:pt x="13077" y="420"/>
                    <a:pt x="12843" y="888"/>
                    <a:pt x="12843" y="1074"/>
                  </a:cubicBezTo>
                  <a:cubicBezTo>
                    <a:pt x="12843" y="1308"/>
                    <a:pt x="12797" y="1775"/>
                    <a:pt x="12797" y="1775"/>
                  </a:cubicBezTo>
                  <a:lnTo>
                    <a:pt x="12096" y="2242"/>
                  </a:lnTo>
                  <a:cubicBezTo>
                    <a:pt x="12096" y="2242"/>
                    <a:pt x="11909" y="3269"/>
                    <a:pt x="11909" y="3456"/>
                  </a:cubicBezTo>
                  <a:lnTo>
                    <a:pt x="11909" y="4343"/>
                  </a:lnTo>
                  <a:lnTo>
                    <a:pt x="10835" y="4484"/>
                  </a:lnTo>
                  <a:lnTo>
                    <a:pt x="9854" y="3830"/>
                  </a:lnTo>
                  <a:lnTo>
                    <a:pt x="8920" y="3830"/>
                  </a:lnTo>
                  <a:lnTo>
                    <a:pt x="7986" y="4484"/>
                  </a:lnTo>
                  <a:lnTo>
                    <a:pt x="7986" y="5978"/>
                  </a:lnTo>
                  <a:lnTo>
                    <a:pt x="7519" y="6538"/>
                  </a:lnTo>
                  <a:lnTo>
                    <a:pt x="5885" y="6398"/>
                  </a:lnTo>
                  <a:lnTo>
                    <a:pt x="4904" y="6305"/>
                  </a:lnTo>
                  <a:lnTo>
                    <a:pt x="4530" y="7099"/>
                  </a:lnTo>
                  <a:lnTo>
                    <a:pt x="4530" y="8126"/>
                  </a:lnTo>
                  <a:cubicBezTo>
                    <a:pt x="4530" y="8360"/>
                    <a:pt x="4390" y="9154"/>
                    <a:pt x="4390" y="9154"/>
                  </a:cubicBezTo>
                  <a:cubicBezTo>
                    <a:pt x="4390" y="9154"/>
                    <a:pt x="3316" y="9060"/>
                    <a:pt x="3129" y="8920"/>
                  </a:cubicBezTo>
                  <a:cubicBezTo>
                    <a:pt x="2989" y="8827"/>
                    <a:pt x="2382" y="8406"/>
                    <a:pt x="2382" y="8406"/>
                  </a:cubicBezTo>
                  <a:lnTo>
                    <a:pt x="1822" y="8080"/>
                  </a:lnTo>
                  <a:lnTo>
                    <a:pt x="1261" y="8080"/>
                  </a:lnTo>
                  <a:lnTo>
                    <a:pt x="1261" y="8033"/>
                  </a:lnTo>
                  <a:lnTo>
                    <a:pt x="701" y="8920"/>
                  </a:lnTo>
                  <a:cubicBezTo>
                    <a:pt x="701" y="8920"/>
                    <a:pt x="0" y="9434"/>
                    <a:pt x="0" y="9667"/>
                  </a:cubicBezTo>
                  <a:cubicBezTo>
                    <a:pt x="0" y="9901"/>
                    <a:pt x="281" y="10882"/>
                    <a:pt x="281" y="10882"/>
                  </a:cubicBezTo>
                  <a:lnTo>
                    <a:pt x="1028" y="11676"/>
                  </a:lnTo>
                  <a:lnTo>
                    <a:pt x="1448" y="12937"/>
                  </a:lnTo>
                  <a:lnTo>
                    <a:pt x="3036" y="13777"/>
                  </a:lnTo>
                  <a:cubicBezTo>
                    <a:pt x="3036" y="13777"/>
                    <a:pt x="3129" y="16112"/>
                    <a:pt x="3456" y="16299"/>
                  </a:cubicBezTo>
                  <a:cubicBezTo>
                    <a:pt x="3783" y="16533"/>
                    <a:pt x="4764" y="17046"/>
                    <a:pt x="4764" y="17046"/>
                  </a:cubicBezTo>
                  <a:lnTo>
                    <a:pt x="5838" y="17046"/>
                  </a:lnTo>
                  <a:cubicBezTo>
                    <a:pt x="5838" y="17046"/>
                    <a:pt x="5651" y="17560"/>
                    <a:pt x="5932" y="17560"/>
                  </a:cubicBezTo>
                  <a:cubicBezTo>
                    <a:pt x="6212" y="17560"/>
                    <a:pt x="7239" y="17700"/>
                    <a:pt x="7239" y="17700"/>
                  </a:cubicBezTo>
                  <a:lnTo>
                    <a:pt x="9107" y="17093"/>
                  </a:lnTo>
                  <a:lnTo>
                    <a:pt x="10788" y="18494"/>
                  </a:lnTo>
                  <a:cubicBezTo>
                    <a:pt x="10788" y="18494"/>
                    <a:pt x="12937" y="18260"/>
                    <a:pt x="12937" y="18074"/>
                  </a:cubicBezTo>
                  <a:cubicBezTo>
                    <a:pt x="12937" y="17934"/>
                    <a:pt x="12983" y="16766"/>
                    <a:pt x="13124" y="16486"/>
                  </a:cubicBezTo>
                  <a:cubicBezTo>
                    <a:pt x="13217" y="16206"/>
                    <a:pt x="13637" y="14618"/>
                    <a:pt x="13637" y="14618"/>
                  </a:cubicBezTo>
                  <a:lnTo>
                    <a:pt x="14571" y="13871"/>
                  </a:lnTo>
                  <a:lnTo>
                    <a:pt x="15085" y="12423"/>
                  </a:lnTo>
                  <a:lnTo>
                    <a:pt x="15085" y="11162"/>
                  </a:lnTo>
                  <a:cubicBezTo>
                    <a:pt x="15085" y="11162"/>
                    <a:pt x="17046" y="10275"/>
                    <a:pt x="17280" y="10275"/>
                  </a:cubicBezTo>
                  <a:cubicBezTo>
                    <a:pt x="17416" y="10275"/>
                    <a:pt x="17711" y="10386"/>
                    <a:pt x="17915" y="10386"/>
                  </a:cubicBezTo>
                  <a:cubicBezTo>
                    <a:pt x="18061" y="10386"/>
                    <a:pt x="18160" y="10329"/>
                    <a:pt x="18121" y="10134"/>
                  </a:cubicBezTo>
                  <a:cubicBezTo>
                    <a:pt x="17980" y="9621"/>
                    <a:pt x="17794" y="9107"/>
                    <a:pt x="17794" y="9107"/>
                  </a:cubicBezTo>
                  <a:lnTo>
                    <a:pt x="16673" y="8827"/>
                  </a:lnTo>
                  <a:cubicBezTo>
                    <a:pt x="16673" y="8827"/>
                    <a:pt x="15645" y="8033"/>
                    <a:pt x="15645" y="7846"/>
                  </a:cubicBezTo>
                  <a:cubicBezTo>
                    <a:pt x="15645" y="7613"/>
                    <a:pt x="15739" y="6772"/>
                    <a:pt x="15739" y="6772"/>
                  </a:cubicBezTo>
                  <a:lnTo>
                    <a:pt x="15132" y="5978"/>
                  </a:lnTo>
                  <a:lnTo>
                    <a:pt x="15599" y="5324"/>
                  </a:lnTo>
                  <a:lnTo>
                    <a:pt x="15832" y="4857"/>
                  </a:lnTo>
                  <a:lnTo>
                    <a:pt x="16253" y="4203"/>
                  </a:lnTo>
                  <a:cubicBezTo>
                    <a:pt x="16253" y="4203"/>
                    <a:pt x="17093" y="3223"/>
                    <a:pt x="17280" y="3176"/>
                  </a:cubicBezTo>
                  <a:cubicBezTo>
                    <a:pt x="17513" y="3129"/>
                    <a:pt x="17934" y="3082"/>
                    <a:pt x="18121" y="2849"/>
                  </a:cubicBezTo>
                  <a:cubicBezTo>
                    <a:pt x="18261" y="2615"/>
                    <a:pt x="18494" y="1822"/>
                    <a:pt x="18494" y="1822"/>
                  </a:cubicBezTo>
                  <a:lnTo>
                    <a:pt x="15832" y="1261"/>
                  </a:lnTo>
                  <a:lnTo>
                    <a:pt x="15272" y="327"/>
                  </a:lnTo>
                  <a:lnTo>
                    <a:pt x="14291"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5"/>
            <p:cNvSpPr/>
            <p:nvPr/>
          </p:nvSpPr>
          <p:spPr>
            <a:xfrm>
              <a:off x="5028811" y="3746233"/>
              <a:ext cx="85130" cy="98892"/>
            </a:xfrm>
            <a:custGeom>
              <a:avLst/>
              <a:gdLst/>
              <a:ahLst/>
              <a:cxnLst/>
              <a:rect l="l" t="t" r="r" b="b"/>
              <a:pathLst>
                <a:path w="6353" h="7380" extrusionOk="0">
                  <a:moveTo>
                    <a:pt x="701" y="1"/>
                  </a:moveTo>
                  <a:lnTo>
                    <a:pt x="1" y="888"/>
                  </a:lnTo>
                  <a:lnTo>
                    <a:pt x="982" y="981"/>
                  </a:lnTo>
                  <a:lnTo>
                    <a:pt x="1776" y="1075"/>
                  </a:lnTo>
                  <a:lnTo>
                    <a:pt x="2943" y="2149"/>
                  </a:lnTo>
                  <a:lnTo>
                    <a:pt x="2990" y="3690"/>
                  </a:lnTo>
                  <a:lnTo>
                    <a:pt x="3644" y="4437"/>
                  </a:lnTo>
                  <a:cubicBezTo>
                    <a:pt x="3644" y="4437"/>
                    <a:pt x="3747" y="4102"/>
                    <a:pt x="3896" y="4102"/>
                  </a:cubicBezTo>
                  <a:cubicBezTo>
                    <a:pt x="3947" y="4102"/>
                    <a:pt x="4004" y="4142"/>
                    <a:pt x="4064" y="4250"/>
                  </a:cubicBezTo>
                  <a:lnTo>
                    <a:pt x="4297" y="4671"/>
                  </a:lnTo>
                  <a:lnTo>
                    <a:pt x="4344" y="4951"/>
                  </a:lnTo>
                  <a:lnTo>
                    <a:pt x="3644" y="5371"/>
                  </a:lnTo>
                  <a:lnTo>
                    <a:pt x="3971" y="6212"/>
                  </a:lnTo>
                  <a:lnTo>
                    <a:pt x="4391" y="6539"/>
                  </a:lnTo>
                  <a:lnTo>
                    <a:pt x="4998" y="7379"/>
                  </a:lnTo>
                  <a:lnTo>
                    <a:pt x="5278" y="7286"/>
                  </a:lnTo>
                  <a:lnTo>
                    <a:pt x="5418" y="6492"/>
                  </a:lnTo>
                  <a:lnTo>
                    <a:pt x="5932" y="5885"/>
                  </a:lnTo>
                  <a:lnTo>
                    <a:pt x="6352" y="5511"/>
                  </a:lnTo>
                  <a:lnTo>
                    <a:pt x="6306" y="4671"/>
                  </a:lnTo>
                  <a:cubicBezTo>
                    <a:pt x="6306" y="4671"/>
                    <a:pt x="5792" y="3830"/>
                    <a:pt x="5745" y="3690"/>
                  </a:cubicBezTo>
                  <a:cubicBezTo>
                    <a:pt x="5652" y="3550"/>
                    <a:pt x="5232" y="3223"/>
                    <a:pt x="5232" y="3223"/>
                  </a:cubicBezTo>
                  <a:lnTo>
                    <a:pt x="3971" y="2849"/>
                  </a:lnTo>
                  <a:lnTo>
                    <a:pt x="3597" y="2149"/>
                  </a:lnTo>
                  <a:lnTo>
                    <a:pt x="3410" y="1308"/>
                  </a:lnTo>
                  <a:lnTo>
                    <a:pt x="2756" y="748"/>
                  </a:lnTo>
                  <a:lnTo>
                    <a:pt x="2196" y="141"/>
                  </a:lnTo>
                  <a:lnTo>
                    <a:pt x="701"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5"/>
            <p:cNvSpPr/>
            <p:nvPr/>
          </p:nvSpPr>
          <p:spPr>
            <a:xfrm>
              <a:off x="5026935" y="3802554"/>
              <a:ext cx="50076" cy="73660"/>
            </a:xfrm>
            <a:custGeom>
              <a:avLst/>
              <a:gdLst/>
              <a:ahLst/>
              <a:cxnLst/>
              <a:rect l="l" t="t" r="r" b="b"/>
              <a:pathLst>
                <a:path w="3737" h="5497" extrusionOk="0">
                  <a:moveTo>
                    <a:pt x="281" y="1"/>
                  </a:moveTo>
                  <a:lnTo>
                    <a:pt x="1" y="281"/>
                  </a:lnTo>
                  <a:lnTo>
                    <a:pt x="94" y="1449"/>
                  </a:lnTo>
                  <a:cubicBezTo>
                    <a:pt x="94" y="1449"/>
                    <a:pt x="94" y="2476"/>
                    <a:pt x="281" y="2523"/>
                  </a:cubicBezTo>
                  <a:cubicBezTo>
                    <a:pt x="515" y="2569"/>
                    <a:pt x="1075" y="2569"/>
                    <a:pt x="1075" y="2569"/>
                  </a:cubicBezTo>
                  <a:lnTo>
                    <a:pt x="1168" y="2056"/>
                  </a:lnTo>
                  <a:lnTo>
                    <a:pt x="1635" y="2056"/>
                  </a:lnTo>
                  <a:lnTo>
                    <a:pt x="2009" y="2803"/>
                  </a:lnTo>
                  <a:cubicBezTo>
                    <a:pt x="2009" y="2803"/>
                    <a:pt x="2056" y="3176"/>
                    <a:pt x="2009" y="3270"/>
                  </a:cubicBezTo>
                  <a:cubicBezTo>
                    <a:pt x="1962" y="3363"/>
                    <a:pt x="1449" y="4017"/>
                    <a:pt x="1449" y="4017"/>
                  </a:cubicBezTo>
                  <a:lnTo>
                    <a:pt x="1449" y="5418"/>
                  </a:lnTo>
                  <a:cubicBezTo>
                    <a:pt x="1449" y="5418"/>
                    <a:pt x="1580" y="5497"/>
                    <a:pt x="1724" y="5497"/>
                  </a:cubicBezTo>
                  <a:cubicBezTo>
                    <a:pt x="1773" y="5497"/>
                    <a:pt x="1822" y="5488"/>
                    <a:pt x="1869" y="5465"/>
                  </a:cubicBezTo>
                  <a:cubicBezTo>
                    <a:pt x="2056" y="5371"/>
                    <a:pt x="2710" y="4904"/>
                    <a:pt x="2710" y="4718"/>
                  </a:cubicBezTo>
                  <a:cubicBezTo>
                    <a:pt x="2756" y="4484"/>
                    <a:pt x="3737" y="2663"/>
                    <a:pt x="3737" y="2663"/>
                  </a:cubicBezTo>
                  <a:lnTo>
                    <a:pt x="3410" y="2242"/>
                  </a:lnTo>
                  <a:lnTo>
                    <a:pt x="2896" y="2102"/>
                  </a:lnTo>
                  <a:cubicBezTo>
                    <a:pt x="2896" y="2102"/>
                    <a:pt x="2710" y="1916"/>
                    <a:pt x="2569" y="1682"/>
                  </a:cubicBezTo>
                  <a:cubicBezTo>
                    <a:pt x="2429" y="1402"/>
                    <a:pt x="2336" y="1028"/>
                    <a:pt x="2149" y="841"/>
                  </a:cubicBezTo>
                  <a:cubicBezTo>
                    <a:pt x="1962" y="655"/>
                    <a:pt x="1542" y="374"/>
                    <a:pt x="1542" y="374"/>
                  </a:cubicBezTo>
                  <a:lnTo>
                    <a:pt x="281"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5"/>
            <p:cNvSpPr/>
            <p:nvPr/>
          </p:nvSpPr>
          <p:spPr>
            <a:xfrm>
              <a:off x="5025688" y="3855123"/>
              <a:ext cx="115160" cy="99187"/>
            </a:xfrm>
            <a:custGeom>
              <a:avLst/>
              <a:gdLst/>
              <a:ahLst/>
              <a:cxnLst/>
              <a:rect l="l" t="t" r="r" b="b"/>
              <a:pathLst>
                <a:path w="8594" h="7402" extrusionOk="0">
                  <a:moveTo>
                    <a:pt x="6585" y="1"/>
                  </a:moveTo>
                  <a:lnTo>
                    <a:pt x="6118" y="514"/>
                  </a:lnTo>
                  <a:lnTo>
                    <a:pt x="6539" y="935"/>
                  </a:lnTo>
                  <a:lnTo>
                    <a:pt x="6539" y="1215"/>
                  </a:lnTo>
                  <a:cubicBezTo>
                    <a:pt x="6539" y="1215"/>
                    <a:pt x="5932" y="1308"/>
                    <a:pt x="5791" y="1355"/>
                  </a:cubicBezTo>
                  <a:cubicBezTo>
                    <a:pt x="5651" y="1402"/>
                    <a:pt x="5465" y="1448"/>
                    <a:pt x="5371" y="1589"/>
                  </a:cubicBezTo>
                  <a:cubicBezTo>
                    <a:pt x="5324" y="1729"/>
                    <a:pt x="5278" y="1915"/>
                    <a:pt x="5184" y="2056"/>
                  </a:cubicBezTo>
                  <a:cubicBezTo>
                    <a:pt x="5091" y="2149"/>
                    <a:pt x="4904" y="2289"/>
                    <a:pt x="4904" y="2289"/>
                  </a:cubicBezTo>
                  <a:lnTo>
                    <a:pt x="4250" y="2289"/>
                  </a:lnTo>
                  <a:lnTo>
                    <a:pt x="3970" y="2429"/>
                  </a:lnTo>
                  <a:lnTo>
                    <a:pt x="3690" y="2382"/>
                  </a:lnTo>
                  <a:lnTo>
                    <a:pt x="2943" y="2056"/>
                  </a:lnTo>
                  <a:lnTo>
                    <a:pt x="2009" y="2149"/>
                  </a:lnTo>
                  <a:lnTo>
                    <a:pt x="2009" y="2523"/>
                  </a:lnTo>
                  <a:lnTo>
                    <a:pt x="1682" y="3036"/>
                  </a:lnTo>
                  <a:lnTo>
                    <a:pt x="187" y="3830"/>
                  </a:lnTo>
                  <a:lnTo>
                    <a:pt x="0" y="4577"/>
                  </a:lnTo>
                  <a:lnTo>
                    <a:pt x="514" y="4811"/>
                  </a:lnTo>
                  <a:cubicBezTo>
                    <a:pt x="514" y="4811"/>
                    <a:pt x="981" y="4391"/>
                    <a:pt x="1168" y="4391"/>
                  </a:cubicBezTo>
                  <a:cubicBezTo>
                    <a:pt x="1308" y="4344"/>
                    <a:pt x="2336" y="4064"/>
                    <a:pt x="2336" y="3970"/>
                  </a:cubicBezTo>
                  <a:cubicBezTo>
                    <a:pt x="2382" y="3877"/>
                    <a:pt x="2943" y="3503"/>
                    <a:pt x="2943" y="3503"/>
                  </a:cubicBezTo>
                  <a:cubicBezTo>
                    <a:pt x="2943" y="3503"/>
                    <a:pt x="3363" y="3503"/>
                    <a:pt x="3503" y="3643"/>
                  </a:cubicBezTo>
                  <a:cubicBezTo>
                    <a:pt x="3596" y="3737"/>
                    <a:pt x="3970" y="3877"/>
                    <a:pt x="3970" y="4110"/>
                  </a:cubicBezTo>
                  <a:lnTo>
                    <a:pt x="3970" y="5418"/>
                  </a:lnTo>
                  <a:cubicBezTo>
                    <a:pt x="3970" y="5418"/>
                    <a:pt x="3596" y="5932"/>
                    <a:pt x="4017" y="6119"/>
                  </a:cubicBezTo>
                  <a:cubicBezTo>
                    <a:pt x="4437" y="6305"/>
                    <a:pt x="5558" y="7053"/>
                    <a:pt x="5791" y="7146"/>
                  </a:cubicBezTo>
                  <a:cubicBezTo>
                    <a:pt x="6026" y="7224"/>
                    <a:pt x="6229" y="7401"/>
                    <a:pt x="6343" y="7401"/>
                  </a:cubicBezTo>
                  <a:cubicBezTo>
                    <a:pt x="6365" y="7401"/>
                    <a:pt x="6383" y="7395"/>
                    <a:pt x="6399" y="7380"/>
                  </a:cubicBezTo>
                  <a:cubicBezTo>
                    <a:pt x="6492" y="7333"/>
                    <a:pt x="6632" y="7146"/>
                    <a:pt x="6632" y="6959"/>
                  </a:cubicBezTo>
                  <a:cubicBezTo>
                    <a:pt x="6632" y="6819"/>
                    <a:pt x="6492" y="6352"/>
                    <a:pt x="6492" y="6352"/>
                  </a:cubicBezTo>
                  <a:cubicBezTo>
                    <a:pt x="6492" y="6352"/>
                    <a:pt x="6072" y="6212"/>
                    <a:pt x="6072" y="5978"/>
                  </a:cubicBezTo>
                  <a:cubicBezTo>
                    <a:pt x="6025" y="5792"/>
                    <a:pt x="5838" y="5371"/>
                    <a:pt x="5978" y="5138"/>
                  </a:cubicBezTo>
                  <a:cubicBezTo>
                    <a:pt x="6153" y="4920"/>
                    <a:pt x="6205" y="4620"/>
                    <a:pt x="6516" y="4620"/>
                  </a:cubicBezTo>
                  <a:cubicBezTo>
                    <a:pt x="6538" y="4620"/>
                    <a:pt x="6561" y="4621"/>
                    <a:pt x="6585" y="4624"/>
                  </a:cubicBezTo>
                  <a:cubicBezTo>
                    <a:pt x="6843" y="4656"/>
                    <a:pt x="7079" y="4711"/>
                    <a:pt x="7261" y="4711"/>
                  </a:cubicBezTo>
                  <a:cubicBezTo>
                    <a:pt x="7343" y="4711"/>
                    <a:pt x="7415" y="4700"/>
                    <a:pt x="7473" y="4671"/>
                  </a:cubicBezTo>
                  <a:cubicBezTo>
                    <a:pt x="7613" y="4577"/>
                    <a:pt x="8313" y="4391"/>
                    <a:pt x="8313" y="4157"/>
                  </a:cubicBezTo>
                  <a:cubicBezTo>
                    <a:pt x="8313" y="3924"/>
                    <a:pt x="8594" y="3316"/>
                    <a:pt x="8453" y="3083"/>
                  </a:cubicBezTo>
                  <a:cubicBezTo>
                    <a:pt x="8313" y="2849"/>
                    <a:pt x="7753" y="2336"/>
                    <a:pt x="7753" y="2196"/>
                  </a:cubicBezTo>
                  <a:cubicBezTo>
                    <a:pt x="7753" y="2056"/>
                    <a:pt x="7706" y="1168"/>
                    <a:pt x="7706" y="935"/>
                  </a:cubicBezTo>
                  <a:cubicBezTo>
                    <a:pt x="7706" y="655"/>
                    <a:pt x="7566" y="141"/>
                    <a:pt x="7473" y="47"/>
                  </a:cubicBezTo>
                  <a:cubicBezTo>
                    <a:pt x="7379" y="1"/>
                    <a:pt x="6585" y="1"/>
                    <a:pt x="6585"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5"/>
            <p:cNvSpPr/>
            <p:nvPr/>
          </p:nvSpPr>
          <p:spPr>
            <a:xfrm>
              <a:off x="4991894" y="3769389"/>
              <a:ext cx="24415" cy="21293"/>
            </a:xfrm>
            <a:custGeom>
              <a:avLst/>
              <a:gdLst/>
              <a:ahLst/>
              <a:cxnLst/>
              <a:rect l="l" t="t" r="r" b="b"/>
              <a:pathLst>
                <a:path w="1822" h="1589" extrusionOk="0">
                  <a:moveTo>
                    <a:pt x="1" y="1"/>
                  </a:moveTo>
                  <a:lnTo>
                    <a:pt x="1" y="47"/>
                  </a:lnTo>
                  <a:cubicBezTo>
                    <a:pt x="1" y="47"/>
                    <a:pt x="187" y="468"/>
                    <a:pt x="234" y="701"/>
                  </a:cubicBezTo>
                  <a:cubicBezTo>
                    <a:pt x="327" y="935"/>
                    <a:pt x="374" y="1355"/>
                    <a:pt x="468" y="1402"/>
                  </a:cubicBezTo>
                  <a:cubicBezTo>
                    <a:pt x="608" y="1448"/>
                    <a:pt x="888" y="1588"/>
                    <a:pt x="888" y="1588"/>
                  </a:cubicBezTo>
                  <a:lnTo>
                    <a:pt x="1635" y="1495"/>
                  </a:lnTo>
                  <a:cubicBezTo>
                    <a:pt x="1635" y="1495"/>
                    <a:pt x="1822" y="1028"/>
                    <a:pt x="1822" y="935"/>
                  </a:cubicBezTo>
                  <a:cubicBezTo>
                    <a:pt x="1822" y="841"/>
                    <a:pt x="1121" y="421"/>
                    <a:pt x="1121" y="421"/>
                  </a:cubicBezTo>
                  <a:lnTo>
                    <a:pt x="281"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5"/>
            <p:cNvSpPr/>
            <p:nvPr/>
          </p:nvSpPr>
          <p:spPr>
            <a:xfrm>
              <a:off x="4640827" y="4223721"/>
              <a:ext cx="235304" cy="63851"/>
            </a:xfrm>
            <a:custGeom>
              <a:avLst/>
              <a:gdLst/>
              <a:ahLst/>
              <a:cxnLst/>
              <a:rect l="l" t="t" r="r" b="b"/>
              <a:pathLst>
                <a:path w="17560" h="4765" extrusionOk="0">
                  <a:moveTo>
                    <a:pt x="3363" y="1"/>
                  </a:moveTo>
                  <a:cubicBezTo>
                    <a:pt x="2709" y="1"/>
                    <a:pt x="1821" y="281"/>
                    <a:pt x="1821" y="281"/>
                  </a:cubicBezTo>
                  <a:lnTo>
                    <a:pt x="1074" y="608"/>
                  </a:lnTo>
                  <a:lnTo>
                    <a:pt x="887" y="935"/>
                  </a:lnTo>
                  <a:lnTo>
                    <a:pt x="0" y="1635"/>
                  </a:lnTo>
                  <a:lnTo>
                    <a:pt x="654" y="2056"/>
                  </a:lnTo>
                  <a:lnTo>
                    <a:pt x="887" y="2056"/>
                  </a:lnTo>
                  <a:lnTo>
                    <a:pt x="1354" y="1869"/>
                  </a:lnTo>
                  <a:cubicBezTo>
                    <a:pt x="1354" y="1869"/>
                    <a:pt x="1775" y="1916"/>
                    <a:pt x="1868" y="2102"/>
                  </a:cubicBezTo>
                  <a:cubicBezTo>
                    <a:pt x="1962" y="2289"/>
                    <a:pt x="1775" y="2570"/>
                    <a:pt x="2102" y="2663"/>
                  </a:cubicBezTo>
                  <a:cubicBezTo>
                    <a:pt x="2429" y="2803"/>
                    <a:pt x="3129" y="2943"/>
                    <a:pt x="3129" y="2943"/>
                  </a:cubicBezTo>
                  <a:cubicBezTo>
                    <a:pt x="3129" y="2943"/>
                    <a:pt x="4250" y="3177"/>
                    <a:pt x="4343" y="3177"/>
                  </a:cubicBezTo>
                  <a:cubicBezTo>
                    <a:pt x="4483" y="3177"/>
                    <a:pt x="5371" y="3177"/>
                    <a:pt x="5464" y="3130"/>
                  </a:cubicBezTo>
                  <a:cubicBezTo>
                    <a:pt x="5558" y="3083"/>
                    <a:pt x="6305" y="2803"/>
                    <a:pt x="6305" y="2803"/>
                  </a:cubicBezTo>
                  <a:lnTo>
                    <a:pt x="7005" y="2943"/>
                  </a:lnTo>
                  <a:lnTo>
                    <a:pt x="8733" y="3550"/>
                  </a:lnTo>
                  <a:cubicBezTo>
                    <a:pt x="8733" y="3550"/>
                    <a:pt x="9807" y="4204"/>
                    <a:pt x="10088" y="4251"/>
                  </a:cubicBezTo>
                  <a:cubicBezTo>
                    <a:pt x="10368" y="4297"/>
                    <a:pt x="11535" y="4344"/>
                    <a:pt x="11816" y="4344"/>
                  </a:cubicBezTo>
                  <a:cubicBezTo>
                    <a:pt x="12002" y="4344"/>
                    <a:pt x="12729" y="4303"/>
                    <a:pt x="13275" y="4303"/>
                  </a:cubicBezTo>
                  <a:cubicBezTo>
                    <a:pt x="13549" y="4303"/>
                    <a:pt x="13777" y="4313"/>
                    <a:pt x="13870" y="4344"/>
                  </a:cubicBezTo>
                  <a:cubicBezTo>
                    <a:pt x="14104" y="4484"/>
                    <a:pt x="14618" y="4718"/>
                    <a:pt x="14851" y="4718"/>
                  </a:cubicBezTo>
                  <a:cubicBezTo>
                    <a:pt x="14898" y="4727"/>
                    <a:pt x="14963" y="4731"/>
                    <a:pt x="15039" y="4731"/>
                  </a:cubicBezTo>
                  <a:cubicBezTo>
                    <a:pt x="15342" y="4731"/>
                    <a:pt x="15813" y="4671"/>
                    <a:pt x="15925" y="4671"/>
                  </a:cubicBezTo>
                  <a:cubicBezTo>
                    <a:pt x="16065" y="4671"/>
                    <a:pt x="17280" y="4764"/>
                    <a:pt x="17280" y="4764"/>
                  </a:cubicBezTo>
                  <a:cubicBezTo>
                    <a:pt x="17280" y="4764"/>
                    <a:pt x="17560" y="4064"/>
                    <a:pt x="17466" y="4017"/>
                  </a:cubicBezTo>
                  <a:cubicBezTo>
                    <a:pt x="17326" y="3971"/>
                    <a:pt x="17046" y="3971"/>
                    <a:pt x="16766" y="3877"/>
                  </a:cubicBezTo>
                  <a:cubicBezTo>
                    <a:pt x="16486" y="3830"/>
                    <a:pt x="15785" y="3830"/>
                    <a:pt x="15785" y="3830"/>
                  </a:cubicBezTo>
                  <a:lnTo>
                    <a:pt x="15645" y="3690"/>
                  </a:lnTo>
                  <a:cubicBezTo>
                    <a:pt x="15645" y="3690"/>
                    <a:pt x="15412" y="3457"/>
                    <a:pt x="15131" y="3457"/>
                  </a:cubicBezTo>
                  <a:lnTo>
                    <a:pt x="12750" y="3457"/>
                  </a:lnTo>
                  <a:cubicBezTo>
                    <a:pt x="12609" y="3457"/>
                    <a:pt x="12329" y="3363"/>
                    <a:pt x="12329" y="3177"/>
                  </a:cubicBezTo>
                  <a:cubicBezTo>
                    <a:pt x="12329" y="2943"/>
                    <a:pt x="12236" y="2756"/>
                    <a:pt x="12609" y="2663"/>
                  </a:cubicBezTo>
                  <a:cubicBezTo>
                    <a:pt x="13030" y="2570"/>
                    <a:pt x="13730" y="2429"/>
                    <a:pt x="13917" y="2336"/>
                  </a:cubicBezTo>
                  <a:cubicBezTo>
                    <a:pt x="14151" y="2243"/>
                    <a:pt x="14664" y="2056"/>
                    <a:pt x="14664" y="1916"/>
                  </a:cubicBezTo>
                  <a:cubicBezTo>
                    <a:pt x="14664" y="1776"/>
                    <a:pt x="14711" y="1682"/>
                    <a:pt x="14618" y="1635"/>
                  </a:cubicBezTo>
                  <a:cubicBezTo>
                    <a:pt x="14524" y="1589"/>
                    <a:pt x="14104" y="1449"/>
                    <a:pt x="14104" y="1449"/>
                  </a:cubicBezTo>
                  <a:cubicBezTo>
                    <a:pt x="14104" y="1449"/>
                    <a:pt x="13263" y="1449"/>
                    <a:pt x="13263" y="1635"/>
                  </a:cubicBezTo>
                  <a:cubicBezTo>
                    <a:pt x="13263" y="1776"/>
                    <a:pt x="13310" y="1776"/>
                    <a:pt x="13170" y="1869"/>
                  </a:cubicBezTo>
                  <a:cubicBezTo>
                    <a:pt x="13030" y="1916"/>
                    <a:pt x="11722" y="2289"/>
                    <a:pt x="11722" y="2289"/>
                  </a:cubicBezTo>
                  <a:cubicBezTo>
                    <a:pt x="11722" y="2289"/>
                    <a:pt x="11494" y="2331"/>
                    <a:pt x="11300" y="2331"/>
                  </a:cubicBezTo>
                  <a:cubicBezTo>
                    <a:pt x="11203" y="2331"/>
                    <a:pt x="11115" y="2320"/>
                    <a:pt x="11068" y="2289"/>
                  </a:cubicBezTo>
                  <a:cubicBezTo>
                    <a:pt x="10882" y="2149"/>
                    <a:pt x="10181" y="1869"/>
                    <a:pt x="10041" y="1776"/>
                  </a:cubicBezTo>
                  <a:cubicBezTo>
                    <a:pt x="9854" y="1729"/>
                    <a:pt x="8780" y="1542"/>
                    <a:pt x="8780" y="1542"/>
                  </a:cubicBezTo>
                  <a:cubicBezTo>
                    <a:pt x="8780" y="1542"/>
                    <a:pt x="7986" y="1589"/>
                    <a:pt x="7846" y="1635"/>
                  </a:cubicBezTo>
                  <a:cubicBezTo>
                    <a:pt x="7753" y="1682"/>
                    <a:pt x="7472" y="1682"/>
                    <a:pt x="7239" y="1682"/>
                  </a:cubicBezTo>
                  <a:cubicBezTo>
                    <a:pt x="6959" y="1635"/>
                    <a:pt x="5838" y="1495"/>
                    <a:pt x="5651" y="1262"/>
                  </a:cubicBezTo>
                  <a:cubicBezTo>
                    <a:pt x="5417" y="1075"/>
                    <a:pt x="4390" y="468"/>
                    <a:pt x="4390" y="468"/>
                  </a:cubicBezTo>
                  <a:cubicBezTo>
                    <a:pt x="4390" y="468"/>
                    <a:pt x="4063" y="1"/>
                    <a:pt x="3363"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5"/>
            <p:cNvSpPr/>
            <p:nvPr/>
          </p:nvSpPr>
          <p:spPr>
            <a:xfrm>
              <a:off x="4886141" y="4276920"/>
              <a:ext cx="72601" cy="25674"/>
            </a:xfrm>
            <a:custGeom>
              <a:avLst/>
              <a:gdLst/>
              <a:ahLst/>
              <a:cxnLst/>
              <a:rect l="l" t="t" r="r" b="b"/>
              <a:pathLst>
                <a:path w="5418" h="1916" extrusionOk="0">
                  <a:moveTo>
                    <a:pt x="2896" y="1"/>
                  </a:moveTo>
                  <a:lnTo>
                    <a:pt x="2522" y="374"/>
                  </a:lnTo>
                  <a:lnTo>
                    <a:pt x="2008" y="654"/>
                  </a:lnTo>
                  <a:lnTo>
                    <a:pt x="1261" y="421"/>
                  </a:lnTo>
                  <a:lnTo>
                    <a:pt x="701" y="327"/>
                  </a:lnTo>
                  <a:lnTo>
                    <a:pt x="0" y="608"/>
                  </a:lnTo>
                  <a:lnTo>
                    <a:pt x="47" y="1075"/>
                  </a:lnTo>
                  <a:lnTo>
                    <a:pt x="841" y="1682"/>
                  </a:lnTo>
                  <a:lnTo>
                    <a:pt x="1868" y="1915"/>
                  </a:lnTo>
                  <a:cubicBezTo>
                    <a:pt x="1868" y="1915"/>
                    <a:pt x="2288" y="1635"/>
                    <a:pt x="2522" y="1635"/>
                  </a:cubicBezTo>
                  <a:cubicBezTo>
                    <a:pt x="2709" y="1588"/>
                    <a:pt x="3036" y="1308"/>
                    <a:pt x="3596" y="1308"/>
                  </a:cubicBezTo>
                  <a:cubicBezTo>
                    <a:pt x="4203" y="1308"/>
                    <a:pt x="4390" y="1402"/>
                    <a:pt x="4717" y="1402"/>
                  </a:cubicBezTo>
                  <a:cubicBezTo>
                    <a:pt x="4997" y="1402"/>
                    <a:pt x="5417" y="1215"/>
                    <a:pt x="5417" y="1121"/>
                  </a:cubicBezTo>
                  <a:cubicBezTo>
                    <a:pt x="5417" y="981"/>
                    <a:pt x="5371" y="654"/>
                    <a:pt x="5231" y="608"/>
                  </a:cubicBezTo>
                  <a:cubicBezTo>
                    <a:pt x="5090" y="608"/>
                    <a:pt x="4857" y="514"/>
                    <a:pt x="4577" y="374"/>
                  </a:cubicBezTo>
                  <a:cubicBezTo>
                    <a:pt x="4250" y="187"/>
                    <a:pt x="3456" y="1"/>
                    <a:pt x="3456"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5"/>
            <p:cNvSpPr/>
            <p:nvPr/>
          </p:nvSpPr>
          <p:spPr>
            <a:xfrm>
              <a:off x="4974366" y="4278166"/>
              <a:ext cx="106409" cy="20046"/>
            </a:xfrm>
            <a:custGeom>
              <a:avLst/>
              <a:gdLst/>
              <a:ahLst/>
              <a:cxnLst/>
              <a:rect l="l" t="t" r="r" b="b"/>
              <a:pathLst>
                <a:path w="7941" h="1496" extrusionOk="0">
                  <a:moveTo>
                    <a:pt x="7520" y="1"/>
                  </a:moveTo>
                  <a:lnTo>
                    <a:pt x="5745" y="48"/>
                  </a:lnTo>
                  <a:cubicBezTo>
                    <a:pt x="5745" y="48"/>
                    <a:pt x="4998" y="141"/>
                    <a:pt x="4951" y="234"/>
                  </a:cubicBezTo>
                  <a:cubicBezTo>
                    <a:pt x="4905" y="375"/>
                    <a:pt x="4297" y="748"/>
                    <a:pt x="4297" y="748"/>
                  </a:cubicBezTo>
                  <a:cubicBezTo>
                    <a:pt x="4297" y="748"/>
                    <a:pt x="4048" y="790"/>
                    <a:pt x="3841" y="790"/>
                  </a:cubicBezTo>
                  <a:cubicBezTo>
                    <a:pt x="3737" y="790"/>
                    <a:pt x="3644" y="779"/>
                    <a:pt x="3597" y="748"/>
                  </a:cubicBezTo>
                  <a:cubicBezTo>
                    <a:pt x="3410" y="701"/>
                    <a:pt x="2803" y="515"/>
                    <a:pt x="2803" y="515"/>
                  </a:cubicBezTo>
                  <a:lnTo>
                    <a:pt x="2149" y="234"/>
                  </a:lnTo>
                  <a:lnTo>
                    <a:pt x="1262" y="234"/>
                  </a:lnTo>
                  <a:lnTo>
                    <a:pt x="842" y="375"/>
                  </a:lnTo>
                  <a:lnTo>
                    <a:pt x="141" y="748"/>
                  </a:lnTo>
                  <a:cubicBezTo>
                    <a:pt x="141" y="748"/>
                    <a:pt x="1" y="1122"/>
                    <a:pt x="141" y="1215"/>
                  </a:cubicBezTo>
                  <a:cubicBezTo>
                    <a:pt x="328" y="1262"/>
                    <a:pt x="1682" y="1355"/>
                    <a:pt x="1916" y="1402"/>
                  </a:cubicBezTo>
                  <a:cubicBezTo>
                    <a:pt x="2196" y="1495"/>
                    <a:pt x="4858" y="1495"/>
                    <a:pt x="4858" y="1495"/>
                  </a:cubicBezTo>
                  <a:cubicBezTo>
                    <a:pt x="4858" y="1495"/>
                    <a:pt x="5372" y="982"/>
                    <a:pt x="5512" y="935"/>
                  </a:cubicBezTo>
                  <a:cubicBezTo>
                    <a:pt x="5652" y="888"/>
                    <a:pt x="6866" y="701"/>
                    <a:pt x="7100" y="701"/>
                  </a:cubicBezTo>
                  <a:cubicBezTo>
                    <a:pt x="7333" y="701"/>
                    <a:pt x="7940" y="421"/>
                    <a:pt x="7940" y="421"/>
                  </a:cubicBezTo>
                  <a:lnTo>
                    <a:pt x="7520"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5"/>
            <p:cNvSpPr/>
            <p:nvPr/>
          </p:nvSpPr>
          <p:spPr>
            <a:xfrm>
              <a:off x="4947459" y="4047871"/>
              <a:ext cx="150830" cy="174790"/>
            </a:xfrm>
            <a:custGeom>
              <a:avLst/>
              <a:gdLst/>
              <a:ahLst/>
              <a:cxnLst/>
              <a:rect l="l" t="t" r="r" b="b"/>
              <a:pathLst>
                <a:path w="11256" h="13044" extrusionOk="0">
                  <a:moveTo>
                    <a:pt x="10555" y="1"/>
                  </a:moveTo>
                  <a:lnTo>
                    <a:pt x="10322" y="514"/>
                  </a:lnTo>
                  <a:lnTo>
                    <a:pt x="9761" y="1168"/>
                  </a:lnTo>
                  <a:cubicBezTo>
                    <a:pt x="9761" y="1168"/>
                    <a:pt x="9481" y="1308"/>
                    <a:pt x="9341" y="1308"/>
                  </a:cubicBezTo>
                  <a:cubicBezTo>
                    <a:pt x="9248" y="1308"/>
                    <a:pt x="8407" y="1168"/>
                    <a:pt x="8127" y="1168"/>
                  </a:cubicBezTo>
                  <a:cubicBezTo>
                    <a:pt x="7847" y="1168"/>
                    <a:pt x="6913" y="1028"/>
                    <a:pt x="6913" y="1028"/>
                  </a:cubicBezTo>
                  <a:lnTo>
                    <a:pt x="5932" y="748"/>
                  </a:lnTo>
                  <a:lnTo>
                    <a:pt x="5605" y="888"/>
                  </a:lnTo>
                  <a:lnTo>
                    <a:pt x="4531" y="655"/>
                  </a:lnTo>
                  <a:lnTo>
                    <a:pt x="4017" y="795"/>
                  </a:lnTo>
                  <a:lnTo>
                    <a:pt x="3270" y="1402"/>
                  </a:lnTo>
                  <a:lnTo>
                    <a:pt x="2616" y="1775"/>
                  </a:lnTo>
                  <a:lnTo>
                    <a:pt x="1869" y="3597"/>
                  </a:lnTo>
                  <a:lnTo>
                    <a:pt x="1682" y="4718"/>
                  </a:lnTo>
                  <a:lnTo>
                    <a:pt x="1122" y="6025"/>
                  </a:lnTo>
                  <a:lnTo>
                    <a:pt x="888" y="6539"/>
                  </a:lnTo>
                  <a:lnTo>
                    <a:pt x="188" y="7660"/>
                  </a:lnTo>
                  <a:lnTo>
                    <a:pt x="1" y="8360"/>
                  </a:lnTo>
                  <a:lnTo>
                    <a:pt x="795" y="9108"/>
                  </a:lnTo>
                  <a:lnTo>
                    <a:pt x="1635" y="9108"/>
                  </a:lnTo>
                  <a:lnTo>
                    <a:pt x="1869" y="9341"/>
                  </a:lnTo>
                  <a:lnTo>
                    <a:pt x="1916" y="10789"/>
                  </a:lnTo>
                  <a:lnTo>
                    <a:pt x="1775" y="12050"/>
                  </a:lnTo>
                  <a:cubicBezTo>
                    <a:pt x="1775" y="12050"/>
                    <a:pt x="1729" y="12470"/>
                    <a:pt x="1729" y="12563"/>
                  </a:cubicBezTo>
                  <a:cubicBezTo>
                    <a:pt x="1729" y="12704"/>
                    <a:pt x="1729" y="12984"/>
                    <a:pt x="1822" y="12984"/>
                  </a:cubicBezTo>
                  <a:cubicBezTo>
                    <a:pt x="1897" y="12984"/>
                    <a:pt x="1972" y="13044"/>
                    <a:pt x="2070" y="13044"/>
                  </a:cubicBezTo>
                  <a:cubicBezTo>
                    <a:pt x="2095" y="13044"/>
                    <a:pt x="2121" y="13040"/>
                    <a:pt x="2149" y="13031"/>
                  </a:cubicBezTo>
                  <a:cubicBezTo>
                    <a:pt x="2289" y="12937"/>
                    <a:pt x="2336" y="12657"/>
                    <a:pt x="2476" y="12563"/>
                  </a:cubicBezTo>
                  <a:cubicBezTo>
                    <a:pt x="2616" y="12423"/>
                    <a:pt x="3176" y="11863"/>
                    <a:pt x="3130" y="11676"/>
                  </a:cubicBezTo>
                  <a:cubicBezTo>
                    <a:pt x="3083" y="11536"/>
                    <a:pt x="2990" y="11069"/>
                    <a:pt x="2896" y="10929"/>
                  </a:cubicBezTo>
                  <a:cubicBezTo>
                    <a:pt x="2803" y="10789"/>
                    <a:pt x="2616" y="10789"/>
                    <a:pt x="2663" y="10509"/>
                  </a:cubicBezTo>
                  <a:cubicBezTo>
                    <a:pt x="2756" y="10228"/>
                    <a:pt x="2756" y="9294"/>
                    <a:pt x="2756" y="9201"/>
                  </a:cubicBezTo>
                  <a:lnTo>
                    <a:pt x="2756" y="8080"/>
                  </a:lnTo>
                  <a:lnTo>
                    <a:pt x="3690" y="7800"/>
                  </a:lnTo>
                  <a:lnTo>
                    <a:pt x="4157" y="7987"/>
                  </a:lnTo>
                  <a:lnTo>
                    <a:pt x="4344" y="8360"/>
                  </a:lnTo>
                  <a:lnTo>
                    <a:pt x="3830" y="8734"/>
                  </a:lnTo>
                  <a:cubicBezTo>
                    <a:pt x="3830" y="8734"/>
                    <a:pt x="3690" y="8734"/>
                    <a:pt x="3830" y="8921"/>
                  </a:cubicBezTo>
                  <a:cubicBezTo>
                    <a:pt x="3924" y="9108"/>
                    <a:pt x="4064" y="9434"/>
                    <a:pt x="4204" y="9481"/>
                  </a:cubicBezTo>
                  <a:cubicBezTo>
                    <a:pt x="4344" y="9481"/>
                    <a:pt x="4718" y="9668"/>
                    <a:pt x="4718" y="9668"/>
                  </a:cubicBezTo>
                  <a:lnTo>
                    <a:pt x="4904" y="9995"/>
                  </a:lnTo>
                  <a:cubicBezTo>
                    <a:pt x="4904" y="9995"/>
                    <a:pt x="4764" y="10789"/>
                    <a:pt x="4951" y="10882"/>
                  </a:cubicBezTo>
                  <a:cubicBezTo>
                    <a:pt x="5091" y="10929"/>
                    <a:pt x="5185" y="10976"/>
                    <a:pt x="5325" y="10976"/>
                  </a:cubicBezTo>
                  <a:cubicBezTo>
                    <a:pt x="5465" y="10976"/>
                    <a:pt x="6352" y="10836"/>
                    <a:pt x="6352" y="10836"/>
                  </a:cubicBezTo>
                  <a:cubicBezTo>
                    <a:pt x="6352" y="10836"/>
                    <a:pt x="6819" y="10602"/>
                    <a:pt x="6819" y="10462"/>
                  </a:cubicBezTo>
                  <a:cubicBezTo>
                    <a:pt x="6819" y="10322"/>
                    <a:pt x="7006" y="9948"/>
                    <a:pt x="6819" y="9761"/>
                  </a:cubicBezTo>
                  <a:cubicBezTo>
                    <a:pt x="6632" y="9528"/>
                    <a:pt x="6399" y="9388"/>
                    <a:pt x="6399" y="9248"/>
                  </a:cubicBezTo>
                  <a:cubicBezTo>
                    <a:pt x="6399" y="9061"/>
                    <a:pt x="6492" y="8220"/>
                    <a:pt x="6492" y="8080"/>
                  </a:cubicBezTo>
                  <a:cubicBezTo>
                    <a:pt x="6492" y="7987"/>
                    <a:pt x="5932" y="7333"/>
                    <a:pt x="5932" y="7333"/>
                  </a:cubicBezTo>
                  <a:lnTo>
                    <a:pt x="5231" y="6773"/>
                  </a:lnTo>
                  <a:lnTo>
                    <a:pt x="5231" y="5979"/>
                  </a:lnTo>
                  <a:lnTo>
                    <a:pt x="5605" y="5838"/>
                  </a:lnTo>
                  <a:lnTo>
                    <a:pt x="6072" y="5792"/>
                  </a:lnTo>
                  <a:cubicBezTo>
                    <a:pt x="6072" y="5792"/>
                    <a:pt x="6866" y="5185"/>
                    <a:pt x="7053" y="5138"/>
                  </a:cubicBezTo>
                  <a:cubicBezTo>
                    <a:pt x="7239" y="5138"/>
                    <a:pt x="7660" y="4998"/>
                    <a:pt x="7753" y="4811"/>
                  </a:cubicBezTo>
                  <a:cubicBezTo>
                    <a:pt x="7893" y="4624"/>
                    <a:pt x="8127" y="4344"/>
                    <a:pt x="8127" y="4344"/>
                  </a:cubicBezTo>
                  <a:lnTo>
                    <a:pt x="8174" y="4064"/>
                  </a:lnTo>
                  <a:lnTo>
                    <a:pt x="7707" y="3970"/>
                  </a:lnTo>
                  <a:lnTo>
                    <a:pt x="6819" y="3970"/>
                  </a:lnTo>
                  <a:lnTo>
                    <a:pt x="6119" y="4064"/>
                  </a:lnTo>
                  <a:cubicBezTo>
                    <a:pt x="6119" y="4064"/>
                    <a:pt x="5745" y="4204"/>
                    <a:pt x="5605" y="4251"/>
                  </a:cubicBezTo>
                  <a:cubicBezTo>
                    <a:pt x="5512" y="4344"/>
                    <a:pt x="4904" y="4484"/>
                    <a:pt x="4904" y="4484"/>
                  </a:cubicBezTo>
                  <a:cubicBezTo>
                    <a:pt x="4904" y="4484"/>
                    <a:pt x="4951" y="4904"/>
                    <a:pt x="4904" y="5045"/>
                  </a:cubicBezTo>
                  <a:cubicBezTo>
                    <a:pt x="4858" y="5185"/>
                    <a:pt x="4718" y="5512"/>
                    <a:pt x="4718" y="5512"/>
                  </a:cubicBezTo>
                  <a:lnTo>
                    <a:pt x="4578" y="5558"/>
                  </a:lnTo>
                  <a:lnTo>
                    <a:pt x="3643" y="5371"/>
                  </a:lnTo>
                  <a:cubicBezTo>
                    <a:pt x="3643" y="5371"/>
                    <a:pt x="3643" y="5402"/>
                    <a:pt x="3609" y="5402"/>
                  </a:cubicBezTo>
                  <a:cubicBezTo>
                    <a:pt x="3582" y="5402"/>
                    <a:pt x="3537" y="5385"/>
                    <a:pt x="3457" y="5325"/>
                  </a:cubicBezTo>
                  <a:cubicBezTo>
                    <a:pt x="3223" y="5185"/>
                    <a:pt x="2616" y="4671"/>
                    <a:pt x="2616" y="4578"/>
                  </a:cubicBezTo>
                  <a:lnTo>
                    <a:pt x="2616" y="4204"/>
                  </a:lnTo>
                  <a:cubicBezTo>
                    <a:pt x="2616" y="4204"/>
                    <a:pt x="2523" y="3457"/>
                    <a:pt x="2616" y="3223"/>
                  </a:cubicBezTo>
                  <a:cubicBezTo>
                    <a:pt x="2709" y="3036"/>
                    <a:pt x="3784" y="2149"/>
                    <a:pt x="3784" y="2149"/>
                  </a:cubicBezTo>
                  <a:lnTo>
                    <a:pt x="5325" y="1729"/>
                  </a:lnTo>
                  <a:cubicBezTo>
                    <a:pt x="5325" y="1729"/>
                    <a:pt x="5802" y="1708"/>
                    <a:pt x="6245" y="1708"/>
                  </a:cubicBezTo>
                  <a:cubicBezTo>
                    <a:pt x="6466" y="1708"/>
                    <a:pt x="6679" y="1713"/>
                    <a:pt x="6819" y="1729"/>
                  </a:cubicBezTo>
                  <a:cubicBezTo>
                    <a:pt x="7286" y="1822"/>
                    <a:pt x="8454" y="2056"/>
                    <a:pt x="8454" y="2056"/>
                  </a:cubicBezTo>
                  <a:lnTo>
                    <a:pt x="9761" y="2102"/>
                  </a:lnTo>
                  <a:cubicBezTo>
                    <a:pt x="9761" y="2102"/>
                    <a:pt x="10509" y="1682"/>
                    <a:pt x="10602" y="1542"/>
                  </a:cubicBezTo>
                  <a:cubicBezTo>
                    <a:pt x="10649" y="1449"/>
                    <a:pt x="11256" y="561"/>
                    <a:pt x="11256" y="468"/>
                  </a:cubicBezTo>
                  <a:cubicBezTo>
                    <a:pt x="11256" y="374"/>
                    <a:pt x="11116" y="47"/>
                    <a:pt x="11116" y="47"/>
                  </a:cubicBezTo>
                  <a:lnTo>
                    <a:pt x="10555"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5"/>
            <p:cNvSpPr/>
            <p:nvPr/>
          </p:nvSpPr>
          <p:spPr>
            <a:xfrm>
              <a:off x="5237208" y="4094182"/>
              <a:ext cx="237823" cy="200276"/>
            </a:xfrm>
            <a:custGeom>
              <a:avLst/>
              <a:gdLst/>
              <a:ahLst/>
              <a:cxnLst/>
              <a:rect l="l" t="t" r="r" b="b"/>
              <a:pathLst>
                <a:path w="17748" h="14946" extrusionOk="0">
                  <a:moveTo>
                    <a:pt x="2055" y="1"/>
                  </a:moveTo>
                  <a:lnTo>
                    <a:pt x="1495" y="421"/>
                  </a:lnTo>
                  <a:lnTo>
                    <a:pt x="1168" y="888"/>
                  </a:lnTo>
                  <a:lnTo>
                    <a:pt x="281" y="1122"/>
                  </a:lnTo>
                  <a:lnTo>
                    <a:pt x="141" y="1542"/>
                  </a:lnTo>
                  <a:cubicBezTo>
                    <a:pt x="141" y="1542"/>
                    <a:pt x="1" y="1775"/>
                    <a:pt x="187" y="1775"/>
                  </a:cubicBezTo>
                  <a:cubicBezTo>
                    <a:pt x="374" y="1822"/>
                    <a:pt x="1308" y="2009"/>
                    <a:pt x="1308" y="2009"/>
                  </a:cubicBezTo>
                  <a:lnTo>
                    <a:pt x="1682" y="2382"/>
                  </a:lnTo>
                  <a:cubicBezTo>
                    <a:pt x="1682" y="2382"/>
                    <a:pt x="1915" y="2896"/>
                    <a:pt x="2009" y="3036"/>
                  </a:cubicBezTo>
                  <a:cubicBezTo>
                    <a:pt x="2102" y="3176"/>
                    <a:pt x="1775" y="3317"/>
                    <a:pt x="2382" y="3410"/>
                  </a:cubicBezTo>
                  <a:cubicBezTo>
                    <a:pt x="2504" y="3419"/>
                    <a:pt x="2679" y="3423"/>
                    <a:pt x="2883" y="3423"/>
                  </a:cubicBezTo>
                  <a:cubicBezTo>
                    <a:pt x="3696" y="3423"/>
                    <a:pt x="4951" y="3363"/>
                    <a:pt x="4951" y="3363"/>
                  </a:cubicBezTo>
                  <a:lnTo>
                    <a:pt x="5418" y="3877"/>
                  </a:lnTo>
                  <a:cubicBezTo>
                    <a:pt x="5418" y="3877"/>
                    <a:pt x="5745" y="4110"/>
                    <a:pt x="5465" y="4157"/>
                  </a:cubicBezTo>
                  <a:cubicBezTo>
                    <a:pt x="5138" y="4204"/>
                    <a:pt x="4531" y="4204"/>
                    <a:pt x="4250" y="4204"/>
                  </a:cubicBezTo>
                  <a:cubicBezTo>
                    <a:pt x="3970" y="4204"/>
                    <a:pt x="3176" y="4110"/>
                    <a:pt x="3036" y="4110"/>
                  </a:cubicBezTo>
                  <a:lnTo>
                    <a:pt x="2382" y="4110"/>
                  </a:lnTo>
                  <a:cubicBezTo>
                    <a:pt x="2382" y="4110"/>
                    <a:pt x="2102" y="4437"/>
                    <a:pt x="2149" y="4531"/>
                  </a:cubicBezTo>
                  <a:cubicBezTo>
                    <a:pt x="2149" y="4624"/>
                    <a:pt x="2943" y="4998"/>
                    <a:pt x="2943" y="4998"/>
                  </a:cubicBezTo>
                  <a:lnTo>
                    <a:pt x="3176" y="5325"/>
                  </a:lnTo>
                  <a:cubicBezTo>
                    <a:pt x="3176" y="5325"/>
                    <a:pt x="3223" y="6119"/>
                    <a:pt x="3316" y="6212"/>
                  </a:cubicBezTo>
                  <a:cubicBezTo>
                    <a:pt x="3456" y="6305"/>
                    <a:pt x="4064" y="6586"/>
                    <a:pt x="4064" y="6586"/>
                  </a:cubicBezTo>
                  <a:lnTo>
                    <a:pt x="4250" y="6586"/>
                  </a:lnTo>
                  <a:cubicBezTo>
                    <a:pt x="4250" y="6586"/>
                    <a:pt x="4577" y="6212"/>
                    <a:pt x="4577" y="6119"/>
                  </a:cubicBezTo>
                  <a:cubicBezTo>
                    <a:pt x="4624" y="5978"/>
                    <a:pt x="4811" y="5838"/>
                    <a:pt x="4811" y="5838"/>
                  </a:cubicBezTo>
                  <a:cubicBezTo>
                    <a:pt x="4811" y="5838"/>
                    <a:pt x="5885" y="6165"/>
                    <a:pt x="6072" y="6352"/>
                  </a:cubicBezTo>
                  <a:cubicBezTo>
                    <a:pt x="6259" y="6586"/>
                    <a:pt x="6912" y="7239"/>
                    <a:pt x="7193" y="7286"/>
                  </a:cubicBezTo>
                  <a:cubicBezTo>
                    <a:pt x="7519" y="7380"/>
                    <a:pt x="7800" y="7426"/>
                    <a:pt x="8313" y="7473"/>
                  </a:cubicBezTo>
                  <a:cubicBezTo>
                    <a:pt x="8780" y="7520"/>
                    <a:pt x="10508" y="7753"/>
                    <a:pt x="10602" y="7753"/>
                  </a:cubicBezTo>
                  <a:cubicBezTo>
                    <a:pt x="10695" y="7753"/>
                    <a:pt x="12283" y="8827"/>
                    <a:pt x="12517" y="8921"/>
                  </a:cubicBezTo>
                  <a:cubicBezTo>
                    <a:pt x="12703" y="9061"/>
                    <a:pt x="13591" y="9341"/>
                    <a:pt x="13591" y="9715"/>
                  </a:cubicBezTo>
                  <a:cubicBezTo>
                    <a:pt x="13591" y="10042"/>
                    <a:pt x="13310" y="10088"/>
                    <a:pt x="13591" y="10368"/>
                  </a:cubicBezTo>
                  <a:cubicBezTo>
                    <a:pt x="13918" y="10649"/>
                    <a:pt x="14198" y="10835"/>
                    <a:pt x="14291" y="10976"/>
                  </a:cubicBezTo>
                  <a:cubicBezTo>
                    <a:pt x="14385" y="11162"/>
                    <a:pt x="14431" y="11349"/>
                    <a:pt x="14431" y="11349"/>
                  </a:cubicBezTo>
                  <a:lnTo>
                    <a:pt x="14431" y="12237"/>
                  </a:lnTo>
                  <a:cubicBezTo>
                    <a:pt x="14431" y="12237"/>
                    <a:pt x="14291" y="12377"/>
                    <a:pt x="13871" y="12470"/>
                  </a:cubicBezTo>
                  <a:cubicBezTo>
                    <a:pt x="13451" y="12563"/>
                    <a:pt x="13077" y="12657"/>
                    <a:pt x="13077" y="12657"/>
                  </a:cubicBezTo>
                  <a:lnTo>
                    <a:pt x="12283" y="13264"/>
                  </a:lnTo>
                  <a:lnTo>
                    <a:pt x="12190" y="13684"/>
                  </a:lnTo>
                  <a:lnTo>
                    <a:pt x="12330" y="13871"/>
                  </a:lnTo>
                  <a:cubicBezTo>
                    <a:pt x="12330" y="13871"/>
                    <a:pt x="12984" y="14058"/>
                    <a:pt x="13264" y="14058"/>
                  </a:cubicBezTo>
                  <a:cubicBezTo>
                    <a:pt x="13571" y="14058"/>
                    <a:pt x="15865" y="13727"/>
                    <a:pt x="16211" y="13727"/>
                  </a:cubicBezTo>
                  <a:cubicBezTo>
                    <a:pt x="16233" y="13727"/>
                    <a:pt x="16247" y="13728"/>
                    <a:pt x="16253" y="13731"/>
                  </a:cubicBezTo>
                  <a:cubicBezTo>
                    <a:pt x="16346" y="13778"/>
                    <a:pt x="16533" y="13964"/>
                    <a:pt x="16720" y="14151"/>
                  </a:cubicBezTo>
                  <a:cubicBezTo>
                    <a:pt x="16860" y="14291"/>
                    <a:pt x="17140" y="14945"/>
                    <a:pt x="17140" y="14945"/>
                  </a:cubicBezTo>
                  <a:lnTo>
                    <a:pt x="17747" y="14945"/>
                  </a:lnTo>
                  <a:lnTo>
                    <a:pt x="17747" y="4391"/>
                  </a:lnTo>
                  <a:lnTo>
                    <a:pt x="16906" y="4157"/>
                  </a:lnTo>
                  <a:lnTo>
                    <a:pt x="14712" y="3083"/>
                  </a:lnTo>
                  <a:lnTo>
                    <a:pt x="12003" y="2382"/>
                  </a:lnTo>
                  <a:lnTo>
                    <a:pt x="10789" y="3083"/>
                  </a:lnTo>
                  <a:lnTo>
                    <a:pt x="10322" y="3550"/>
                  </a:lnTo>
                  <a:lnTo>
                    <a:pt x="9434" y="3877"/>
                  </a:lnTo>
                  <a:lnTo>
                    <a:pt x="8547" y="4718"/>
                  </a:lnTo>
                  <a:cubicBezTo>
                    <a:pt x="8547" y="4718"/>
                    <a:pt x="8173" y="5091"/>
                    <a:pt x="8033" y="5138"/>
                  </a:cubicBezTo>
                  <a:cubicBezTo>
                    <a:pt x="7867" y="5138"/>
                    <a:pt x="7517" y="5285"/>
                    <a:pt x="7342" y="5285"/>
                  </a:cubicBezTo>
                  <a:cubicBezTo>
                    <a:pt x="7321" y="5285"/>
                    <a:pt x="7302" y="5283"/>
                    <a:pt x="7286" y="5278"/>
                  </a:cubicBezTo>
                  <a:cubicBezTo>
                    <a:pt x="7146" y="5231"/>
                    <a:pt x="6072" y="3690"/>
                    <a:pt x="6072" y="3690"/>
                  </a:cubicBezTo>
                  <a:lnTo>
                    <a:pt x="5605" y="1589"/>
                  </a:lnTo>
                  <a:lnTo>
                    <a:pt x="5231" y="421"/>
                  </a:lnTo>
                  <a:lnTo>
                    <a:pt x="3783"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5"/>
            <p:cNvSpPr/>
            <p:nvPr/>
          </p:nvSpPr>
          <p:spPr>
            <a:xfrm>
              <a:off x="5065741" y="4301952"/>
              <a:ext cx="33808" cy="26921"/>
            </a:xfrm>
            <a:custGeom>
              <a:avLst/>
              <a:gdLst/>
              <a:ahLst/>
              <a:cxnLst/>
              <a:rect l="l" t="t" r="r" b="b"/>
              <a:pathLst>
                <a:path w="2523" h="2009" extrusionOk="0">
                  <a:moveTo>
                    <a:pt x="2382" y="1"/>
                  </a:moveTo>
                  <a:lnTo>
                    <a:pt x="1355" y="141"/>
                  </a:lnTo>
                  <a:lnTo>
                    <a:pt x="981" y="187"/>
                  </a:lnTo>
                  <a:lnTo>
                    <a:pt x="607" y="94"/>
                  </a:lnTo>
                  <a:lnTo>
                    <a:pt x="0" y="561"/>
                  </a:lnTo>
                  <a:lnTo>
                    <a:pt x="94" y="1775"/>
                  </a:lnTo>
                  <a:cubicBezTo>
                    <a:pt x="94" y="1775"/>
                    <a:pt x="94" y="2009"/>
                    <a:pt x="374" y="2009"/>
                  </a:cubicBezTo>
                  <a:cubicBezTo>
                    <a:pt x="607" y="2009"/>
                    <a:pt x="1261" y="1682"/>
                    <a:pt x="1261" y="1682"/>
                  </a:cubicBezTo>
                  <a:cubicBezTo>
                    <a:pt x="1261" y="1682"/>
                    <a:pt x="2289" y="1121"/>
                    <a:pt x="2335" y="935"/>
                  </a:cubicBezTo>
                  <a:cubicBezTo>
                    <a:pt x="2429" y="795"/>
                    <a:pt x="2429" y="374"/>
                    <a:pt x="2476" y="281"/>
                  </a:cubicBezTo>
                  <a:cubicBezTo>
                    <a:pt x="2522" y="187"/>
                    <a:pt x="2382" y="1"/>
                    <a:pt x="2382"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5"/>
            <p:cNvSpPr/>
            <p:nvPr/>
          </p:nvSpPr>
          <p:spPr>
            <a:xfrm>
              <a:off x="5169002" y="4152915"/>
              <a:ext cx="62591" cy="28890"/>
            </a:xfrm>
            <a:custGeom>
              <a:avLst/>
              <a:gdLst/>
              <a:ahLst/>
              <a:cxnLst/>
              <a:rect l="l" t="t" r="r" b="b"/>
              <a:pathLst>
                <a:path w="4671" h="2156" extrusionOk="0">
                  <a:moveTo>
                    <a:pt x="2835" y="0"/>
                  </a:moveTo>
                  <a:cubicBezTo>
                    <a:pt x="2584" y="0"/>
                    <a:pt x="2382" y="8"/>
                    <a:pt x="2382" y="8"/>
                  </a:cubicBezTo>
                  <a:lnTo>
                    <a:pt x="654" y="241"/>
                  </a:lnTo>
                  <a:lnTo>
                    <a:pt x="0" y="615"/>
                  </a:lnTo>
                  <a:lnTo>
                    <a:pt x="0" y="988"/>
                  </a:lnTo>
                  <a:lnTo>
                    <a:pt x="934" y="1315"/>
                  </a:lnTo>
                  <a:lnTo>
                    <a:pt x="2008" y="1128"/>
                  </a:lnTo>
                  <a:cubicBezTo>
                    <a:pt x="2008" y="1128"/>
                    <a:pt x="3176" y="1175"/>
                    <a:pt x="3316" y="1175"/>
                  </a:cubicBezTo>
                  <a:cubicBezTo>
                    <a:pt x="3456" y="1175"/>
                    <a:pt x="3690" y="1502"/>
                    <a:pt x="3923" y="1782"/>
                  </a:cubicBezTo>
                  <a:cubicBezTo>
                    <a:pt x="4203" y="2016"/>
                    <a:pt x="4624" y="2156"/>
                    <a:pt x="4624" y="2156"/>
                  </a:cubicBezTo>
                  <a:lnTo>
                    <a:pt x="4670" y="1082"/>
                  </a:lnTo>
                  <a:cubicBezTo>
                    <a:pt x="4670" y="1082"/>
                    <a:pt x="4530" y="615"/>
                    <a:pt x="4437" y="521"/>
                  </a:cubicBezTo>
                  <a:cubicBezTo>
                    <a:pt x="4390" y="428"/>
                    <a:pt x="3970" y="194"/>
                    <a:pt x="3783" y="101"/>
                  </a:cubicBezTo>
                  <a:cubicBezTo>
                    <a:pt x="3699" y="17"/>
                    <a:pt x="3211" y="0"/>
                    <a:pt x="2835"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5"/>
            <p:cNvSpPr/>
            <p:nvPr/>
          </p:nvSpPr>
          <p:spPr>
            <a:xfrm>
              <a:off x="5122061" y="4156761"/>
              <a:ext cx="31302" cy="19524"/>
            </a:xfrm>
            <a:custGeom>
              <a:avLst/>
              <a:gdLst/>
              <a:ahLst/>
              <a:cxnLst/>
              <a:rect l="l" t="t" r="r" b="b"/>
              <a:pathLst>
                <a:path w="2336" h="1457" extrusionOk="0">
                  <a:moveTo>
                    <a:pt x="514" y="1"/>
                  </a:moveTo>
                  <a:lnTo>
                    <a:pt x="0" y="281"/>
                  </a:lnTo>
                  <a:lnTo>
                    <a:pt x="374" y="841"/>
                  </a:lnTo>
                  <a:cubicBezTo>
                    <a:pt x="374" y="841"/>
                    <a:pt x="561" y="1215"/>
                    <a:pt x="608" y="1355"/>
                  </a:cubicBezTo>
                  <a:cubicBezTo>
                    <a:pt x="608" y="1439"/>
                    <a:pt x="927" y="1456"/>
                    <a:pt x="1183" y="1456"/>
                  </a:cubicBezTo>
                  <a:cubicBezTo>
                    <a:pt x="1353" y="1456"/>
                    <a:pt x="1495" y="1449"/>
                    <a:pt x="1495" y="1449"/>
                  </a:cubicBezTo>
                  <a:lnTo>
                    <a:pt x="2055" y="1449"/>
                  </a:lnTo>
                  <a:lnTo>
                    <a:pt x="2336" y="982"/>
                  </a:lnTo>
                  <a:lnTo>
                    <a:pt x="2289" y="561"/>
                  </a:lnTo>
                  <a:cubicBezTo>
                    <a:pt x="2289" y="561"/>
                    <a:pt x="1495" y="421"/>
                    <a:pt x="1402" y="328"/>
                  </a:cubicBezTo>
                  <a:cubicBezTo>
                    <a:pt x="1261" y="281"/>
                    <a:pt x="1028" y="1"/>
                    <a:pt x="1028"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5"/>
            <p:cNvSpPr/>
            <p:nvPr/>
          </p:nvSpPr>
          <p:spPr>
            <a:xfrm>
              <a:off x="5153350" y="4039107"/>
              <a:ext cx="33178" cy="57593"/>
            </a:xfrm>
            <a:custGeom>
              <a:avLst/>
              <a:gdLst/>
              <a:ahLst/>
              <a:cxnLst/>
              <a:rect l="l" t="t" r="r" b="b"/>
              <a:pathLst>
                <a:path w="2476" h="4298" extrusionOk="0">
                  <a:moveTo>
                    <a:pt x="701" y="1"/>
                  </a:moveTo>
                  <a:lnTo>
                    <a:pt x="514" y="234"/>
                  </a:lnTo>
                  <a:lnTo>
                    <a:pt x="468" y="701"/>
                  </a:lnTo>
                  <a:lnTo>
                    <a:pt x="1" y="1449"/>
                  </a:lnTo>
                  <a:lnTo>
                    <a:pt x="94" y="2289"/>
                  </a:lnTo>
                  <a:lnTo>
                    <a:pt x="141" y="3270"/>
                  </a:lnTo>
                  <a:lnTo>
                    <a:pt x="701" y="3830"/>
                  </a:lnTo>
                  <a:lnTo>
                    <a:pt x="1075" y="4297"/>
                  </a:lnTo>
                  <a:lnTo>
                    <a:pt x="1542" y="4251"/>
                  </a:lnTo>
                  <a:lnTo>
                    <a:pt x="1635" y="3971"/>
                  </a:lnTo>
                  <a:lnTo>
                    <a:pt x="1215" y="3550"/>
                  </a:lnTo>
                  <a:cubicBezTo>
                    <a:pt x="1215" y="3550"/>
                    <a:pt x="1121" y="3270"/>
                    <a:pt x="1215" y="3223"/>
                  </a:cubicBezTo>
                  <a:cubicBezTo>
                    <a:pt x="1355" y="3177"/>
                    <a:pt x="1682" y="2990"/>
                    <a:pt x="1822" y="2990"/>
                  </a:cubicBezTo>
                  <a:cubicBezTo>
                    <a:pt x="2009" y="2943"/>
                    <a:pt x="2476" y="2429"/>
                    <a:pt x="2476" y="2429"/>
                  </a:cubicBezTo>
                  <a:lnTo>
                    <a:pt x="2429" y="1495"/>
                  </a:lnTo>
                  <a:lnTo>
                    <a:pt x="2055" y="1168"/>
                  </a:lnTo>
                  <a:lnTo>
                    <a:pt x="1495" y="1075"/>
                  </a:lnTo>
                  <a:lnTo>
                    <a:pt x="1121" y="561"/>
                  </a:lnTo>
                  <a:lnTo>
                    <a:pt x="1075"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5"/>
            <p:cNvSpPr/>
            <p:nvPr/>
          </p:nvSpPr>
          <p:spPr>
            <a:xfrm>
              <a:off x="3934914" y="2684243"/>
              <a:ext cx="1393667" cy="916185"/>
            </a:xfrm>
            <a:custGeom>
              <a:avLst/>
              <a:gdLst/>
              <a:ahLst/>
              <a:cxnLst/>
              <a:rect l="l" t="t" r="r" b="b"/>
              <a:pathLst>
                <a:path w="104005" h="68372" extrusionOk="0">
                  <a:moveTo>
                    <a:pt x="83083" y="0"/>
                  </a:moveTo>
                  <a:lnTo>
                    <a:pt x="80094" y="514"/>
                  </a:lnTo>
                  <a:lnTo>
                    <a:pt x="79253" y="1868"/>
                  </a:lnTo>
                  <a:lnTo>
                    <a:pt x="79767" y="2802"/>
                  </a:lnTo>
                  <a:lnTo>
                    <a:pt x="79674" y="3923"/>
                  </a:lnTo>
                  <a:lnTo>
                    <a:pt x="78039" y="5791"/>
                  </a:lnTo>
                  <a:lnTo>
                    <a:pt x="77525" y="8033"/>
                  </a:lnTo>
                  <a:lnTo>
                    <a:pt x="75470" y="9060"/>
                  </a:lnTo>
                  <a:lnTo>
                    <a:pt x="72995" y="9247"/>
                  </a:lnTo>
                  <a:lnTo>
                    <a:pt x="72341" y="8920"/>
                  </a:lnTo>
                  <a:lnTo>
                    <a:pt x="72341" y="8967"/>
                  </a:lnTo>
                  <a:lnTo>
                    <a:pt x="72248" y="10134"/>
                  </a:lnTo>
                  <a:lnTo>
                    <a:pt x="71594" y="11162"/>
                  </a:lnTo>
                  <a:lnTo>
                    <a:pt x="70987" y="13123"/>
                  </a:lnTo>
                  <a:lnTo>
                    <a:pt x="72435" y="13730"/>
                  </a:lnTo>
                  <a:lnTo>
                    <a:pt x="73883" y="13777"/>
                  </a:lnTo>
                  <a:lnTo>
                    <a:pt x="74817" y="12936"/>
                  </a:lnTo>
                  <a:lnTo>
                    <a:pt x="75844" y="13030"/>
                  </a:lnTo>
                  <a:lnTo>
                    <a:pt x="76871" y="13824"/>
                  </a:lnTo>
                  <a:lnTo>
                    <a:pt x="77852" y="14711"/>
                  </a:lnTo>
                  <a:lnTo>
                    <a:pt x="78179" y="15738"/>
                  </a:lnTo>
                  <a:lnTo>
                    <a:pt x="77432" y="16252"/>
                  </a:lnTo>
                  <a:lnTo>
                    <a:pt x="75003" y="16486"/>
                  </a:lnTo>
                  <a:lnTo>
                    <a:pt x="72201" y="16672"/>
                  </a:lnTo>
                  <a:lnTo>
                    <a:pt x="71454" y="17373"/>
                  </a:lnTo>
                  <a:cubicBezTo>
                    <a:pt x="71454" y="17373"/>
                    <a:pt x="70894" y="18727"/>
                    <a:pt x="70800" y="18867"/>
                  </a:cubicBezTo>
                  <a:cubicBezTo>
                    <a:pt x="70754" y="18914"/>
                    <a:pt x="70639" y="18930"/>
                    <a:pt x="70508" y="18930"/>
                  </a:cubicBezTo>
                  <a:cubicBezTo>
                    <a:pt x="70245" y="18930"/>
                    <a:pt x="69913" y="18867"/>
                    <a:pt x="69913" y="18867"/>
                  </a:cubicBezTo>
                  <a:lnTo>
                    <a:pt x="67998" y="18867"/>
                  </a:lnTo>
                  <a:lnTo>
                    <a:pt x="67391" y="19848"/>
                  </a:lnTo>
                  <a:lnTo>
                    <a:pt x="66457" y="20315"/>
                  </a:lnTo>
                  <a:lnTo>
                    <a:pt x="65663" y="20409"/>
                  </a:lnTo>
                  <a:lnTo>
                    <a:pt x="64963" y="19988"/>
                  </a:lnTo>
                  <a:lnTo>
                    <a:pt x="63795" y="20128"/>
                  </a:lnTo>
                  <a:lnTo>
                    <a:pt x="63281" y="20876"/>
                  </a:lnTo>
                  <a:cubicBezTo>
                    <a:pt x="63281" y="20876"/>
                    <a:pt x="63655" y="21436"/>
                    <a:pt x="63795" y="21623"/>
                  </a:cubicBezTo>
                  <a:cubicBezTo>
                    <a:pt x="63935" y="21856"/>
                    <a:pt x="63935" y="22463"/>
                    <a:pt x="63935" y="22463"/>
                  </a:cubicBezTo>
                  <a:cubicBezTo>
                    <a:pt x="63935" y="22463"/>
                    <a:pt x="63328" y="23117"/>
                    <a:pt x="63094" y="23257"/>
                  </a:cubicBezTo>
                  <a:cubicBezTo>
                    <a:pt x="62814" y="23444"/>
                    <a:pt x="62114" y="23491"/>
                    <a:pt x="62114" y="23491"/>
                  </a:cubicBezTo>
                  <a:lnTo>
                    <a:pt x="61133" y="24705"/>
                  </a:lnTo>
                  <a:lnTo>
                    <a:pt x="59872" y="25639"/>
                  </a:lnTo>
                  <a:cubicBezTo>
                    <a:pt x="59872" y="25639"/>
                    <a:pt x="58798" y="25639"/>
                    <a:pt x="58424" y="25592"/>
                  </a:cubicBezTo>
                  <a:cubicBezTo>
                    <a:pt x="58004" y="25546"/>
                    <a:pt x="57817" y="25219"/>
                    <a:pt x="57817" y="25219"/>
                  </a:cubicBezTo>
                  <a:lnTo>
                    <a:pt x="56696" y="25125"/>
                  </a:lnTo>
                  <a:lnTo>
                    <a:pt x="54175" y="25406"/>
                  </a:lnTo>
                  <a:lnTo>
                    <a:pt x="52260" y="27134"/>
                  </a:lnTo>
                  <a:lnTo>
                    <a:pt x="51279" y="27134"/>
                  </a:lnTo>
                  <a:lnTo>
                    <a:pt x="50392" y="26433"/>
                  </a:lnTo>
                  <a:lnTo>
                    <a:pt x="48897" y="26340"/>
                  </a:lnTo>
                  <a:lnTo>
                    <a:pt x="47917" y="25966"/>
                  </a:lnTo>
                  <a:lnTo>
                    <a:pt x="46749" y="25966"/>
                  </a:lnTo>
                  <a:lnTo>
                    <a:pt x="45395" y="25172"/>
                  </a:lnTo>
                  <a:lnTo>
                    <a:pt x="42826" y="24799"/>
                  </a:lnTo>
                  <a:cubicBezTo>
                    <a:pt x="42826" y="24799"/>
                    <a:pt x="39389" y="24858"/>
                    <a:pt x="37799" y="24858"/>
                  </a:cubicBezTo>
                  <a:cubicBezTo>
                    <a:pt x="37401" y="24858"/>
                    <a:pt x="37119" y="24855"/>
                    <a:pt x="37035" y="24845"/>
                  </a:cubicBezTo>
                  <a:cubicBezTo>
                    <a:pt x="36615" y="24799"/>
                    <a:pt x="35774" y="21856"/>
                    <a:pt x="35774" y="21856"/>
                  </a:cubicBezTo>
                  <a:lnTo>
                    <a:pt x="34980" y="21343"/>
                  </a:lnTo>
                  <a:lnTo>
                    <a:pt x="33626" y="20642"/>
                  </a:lnTo>
                  <a:lnTo>
                    <a:pt x="33112" y="19615"/>
                  </a:lnTo>
                  <a:cubicBezTo>
                    <a:pt x="33112" y="19615"/>
                    <a:pt x="32365" y="19241"/>
                    <a:pt x="32178" y="19241"/>
                  </a:cubicBezTo>
                  <a:cubicBezTo>
                    <a:pt x="31945" y="19241"/>
                    <a:pt x="30217" y="19194"/>
                    <a:pt x="30217" y="19194"/>
                  </a:cubicBezTo>
                  <a:cubicBezTo>
                    <a:pt x="30217" y="19194"/>
                    <a:pt x="29096" y="19148"/>
                    <a:pt x="28816" y="19054"/>
                  </a:cubicBezTo>
                  <a:cubicBezTo>
                    <a:pt x="28582" y="18961"/>
                    <a:pt x="28068" y="18681"/>
                    <a:pt x="28068" y="18681"/>
                  </a:cubicBezTo>
                  <a:cubicBezTo>
                    <a:pt x="28068" y="18681"/>
                    <a:pt x="27695" y="18167"/>
                    <a:pt x="27695" y="18027"/>
                  </a:cubicBezTo>
                  <a:cubicBezTo>
                    <a:pt x="27695" y="17887"/>
                    <a:pt x="28115" y="17373"/>
                    <a:pt x="28115" y="17373"/>
                  </a:cubicBezTo>
                  <a:lnTo>
                    <a:pt x="28489" y="16953"/>
                  </a:lnTo>
                  <a:lnTo>
                    <a:pt x="28956" y="15972"/>
                  </a:lnTo>
                  <a:lnTo>
                    <a:pt x="28956" y="15412"/>
                  </a:lnTo>
                  <a:lnTo>
                    <a:pt x="28068" y="14991"/>
                  </a:lnTo>
                  <a:lnTo>
                    <a:pt x="27741" y="14664"/>
                  </a:lnTo>
                  <a:lnTo>
                    <a:pt x="27228" y="13310"/>
                  </a:lnTo>
                  <a:lnTo>
                    <a:pt x="24846" y="12609"/>
                  </a:lnTo>
                  <a:lnTo>
                    <a:pt x="23538" y="11629"/>
                  </a:lnTo>
                  <a:lnTo>
                    <a:pt x="23538" y="10881"/>
                  </a:lnTo>
                  <a:lnTo>
                    <a:pt x="23678" y="10181"/>
                  </a:lnTo>
                  <a:lnTo>
                    <a:pt x="22651" y="9994"/>
                  </a:lnTo>
                  <a:lnTo>
                    <a:pt x="21857" y="10835"/>
                  </a:lnTo>
                  <a:lnTo>
                    <a:pt x="21483" y="11956"/>
                  </a:lnTo>
                  <a:lnTo>
                    <a:pt x="19942" y="12329"/>
                  </a:lnTo>
                  <a:lnTo>
                    <a:pt x="19615" y="14664"/>
                  </a:lnTo>
                  <a:lnTo>
                    <a:pt x="19429" y="15271"/>
                  </a:lnTo>
                  <a:lnTo>
                    <a:pt x="18915" y="15692"/>
                  </a:lnTo>
                  <a:lnTo>
                    <a:pt x="17374" y="15505"/>
                  </a:lnTo>
                  <a:lnTo>
                    <a:pt x="16813" y="15085"/>
                  </a:lnTo>
                  <a:lnTo>
                    <a:pt x="15833" y="14851"/>
                  </a:lnTo>
                  <a:lnTo>
                    <a:pt x="15786" y="15458"/>
                  </a:lnTo>
                  <a:cubicBezTo>
                    <a:pt x="15786" y="15458"/>
                    <a:pt x="15179" y="16999"/>
                    <a:pt x="15132" y="17233"/>
                  </a:cubicBezTo>
                  <a:cubicBezTo>
                    <a:pt x="15085" y="17420"/>
                    <a:pt x="14945" y="17933"/>
                    <a:pt x="14945" y="18214"/>
                  </a:cubicBezTo>
                  <a:cubicBezTo>
                    <a:pt x="14945" y="18447"/>
                    <a:pt x="15366" y="19054"/>
                    <a:pt x="15366" y="19054"/>
                  </a:cubicBezTo>
                  <a:cubicBezTo>
                    <a:pt x="15366" y="19054"/>
                    <a:pt x="14945" y="19521"/>
                    <a:pt x="14805" y="19568"/>
                  </a:cubicBezTo>
                  <a:cubicBezTo>
                    <a:pt x="14770" y="19591"/>
                    <a:pt x="14694" y="19600"/>
                    <a:pt x="14600" y="19600"/>
                  </a:cubicBezTo>
                  <a:cubicBezTo>
                    <a:pt x="14318" y="19600"/>
                    <a:pt x="13871" y="19521"/>
                    <a:pt x="13871" y="19521"/>
                  </a:cubicBezTo>
                  <a:lnTo>
                    <a:pt x="13031" y="19194"/>
                  </a:lnTo>
                  <a:lnTo>
                    <a:pt x="11489" y="19194"/>
                  </a:lnTo>
                  <a:lnTo>
                    <a:pt x="11022" y="19708"/>
                  </a:lnTo>
                  <a:cubicBezTo>
                    <a:pt x="11022" y="19708"/>
                    <a:pt x="10882" y="20128"/>
                    <a:pt x="10882" y="20362"/>
                  </a:cubicBezTo>
                  <a:cubicBezTo>
                    <a:pt x="10882" y="20549"/>
                    <a:pt x="11022" y="21156"/>
                    <a:pt x="11022" y="21389"/>
                  </a:cubicBezTo>
                  <a:cubicBezTo>
                    <a:pt x="11022" y="21576"/>
                    <a:pt x="11396" y="22183"/>
                    <a:pt x="11396" y="22183"/>
                  </a:cubicBezTo>
                  <a:lnTo>
                    <a:pt x="11676" y="23164"/>
                  </a:lnTo>
                  <a:cubicBezTo>
                    <a:pt x="11676" y="23164"/>
                    <a:pt x="11629" y="23398"/>
                    <a:pt x="11629" y="23538"/>
                  </a:cubicBezTo>
                  <a:cubicBezTo>
                    <a:pt x="11629" y="23678"/>
                    <a:pt x="11396" y="23865"/>
                    <a:pt x="11209" y="24051"/>
                  </a:cubicBezTo>
                  <a:cubicBezTo>
                    <a:pt x="11022" y="24238"/>
                    <a:pt x="10976" y="24378"/>
                    <a:pt x="10789" y="24565"/>
                  </a:cubicBezTo>
                  <a:cubicBezTo>
                    <a:pt x="10649" y="24752"/>
                    <a:pt x="10742" y="24985"/>
                    <a:pt x="10742" y="24985"/>
                  </a:cubicBezTo>
                  <a:lnTo>
                    <a:pt x="11069" y="25266"/>
                  </a:lnTo>
                  <a:lnTo>
                    <a:pt x="10929" y="25779"/>
                  </a:lnTo>
                  <a:lnTo>
                    <a:pt x="10555" y="26200"/>
                  </a:lnTo>
                  <a:cubicBezTo>
                    <a:pt x="10555" y="26200"/>
                    <a:pt x="8594" y="26807"/>
                    <a:pt x="8454" y="26853"/>
                  </a:cubicBezTo>
                  <a:cubicBezTo>
                    <a:pt x="8267" y="26947"/>
                    <a:pt x="7940" y="27274"/>
                    <a:pt x="7940" y="27274"/>
                  </a:cubicBezTo>
                  <a:lnTo>
                    <a:pt x="7566" y="28068"/>
                  </a:lnTo>
                  <a:lnTo>
                    <a:pt x="6586" y="28301"/>
                  </a:lnTo>
                  <a:lnTo>
                    <a:pt x="5185" y="28114"/>
                  </a:lnTo>
                  <a:cubicBezTo>
                    <a:pt x="5185" y="28114"/>
                    <a:pt x="4297" y="29142"/>
                    <a:pt x="4111" y="29282"/>
                  </a:cubicBezTo>
                  <a:cubicBezTo>
                    <a:pt x="3970" y="29422"/>
                    <a:pt x="3737" y="29422"/>
                    <a:pt x="3737" y="29422"/>
                  </a:cubicBezTo>
                  <a:lnTo>
                    <a:pt x="3223" y="29329"/>
                  </a:lnTo>
                  <a:lnTo>
                    <a:pt x="2896" y="29002"/>
                  </a:lnTo>
                  <a:lnTo>
                    <a:pt x="1916" y="29329"/>
                  </a:lnTo>
                  <a:lnTo>
                    <a:pt x="935" y="29842"/>
                  </a:lnTo>
                  <a:lnTo>
                    <a:pt x="141" y="30123"/>
                  </a:lnTo>
                  <a:lnTo>
                    <a:pt x="1" y="31243"/>
                  </a:lnTo>
                  <a:lnTo>
                    <a:pt x="234" y="32598"/>
                  </a:lnTo>
                  <a:lnTo>
                    <a:pt x="935" y="32925"/>
                  </a:lnTo>
                  <a:lnTo>
                    <a:pt x="1729" y="33252"/>
                  </a:lnTo>
                  <a:cubicBezTo>
                    <a:pt x="1729" y="33252"/>
                    <a:pt x="1869" y="33999"/>
                    <a:pt x="1962" y="34139"/>
                  </a:cubicBezTo>
                  <a:cubicBezTo>
                    <a:pt x="2056" y="34326"/>
                    <a:pt x="2102" y="36100"/>
                    <a:pt x="2102" y="36100"/>
                  </a:cubicBezTo>
                  <a:lnTo>
                    <a:pt x="2476" y="36427"/>
                  </a:lnTo>
                  <a:lnTo>
                    <a:pt x="3410" y="37081"/>
                  </a:lnTo>
                  <a:lnTo>
                    <a:pt x="3690" y="38062"/>
                  </a:lnTo>
                  <a:lnTo>
                    <a:pt x="4578" y="38809"/>
                  </a:lnTo>
                  <a:lnTo>
                    <a:pt x="5418" y="39229"/>
                  </a:lnTo>
                  <a:lnTo>
                    <a:pt x="6446" y="39136"/>
                  </a:lnTo>
                  <a:lnTo>
                    <a:pt x="7053" y="39603"/>
                  </a:lnTo>
                  <a:lnTo>
                    <a:pt x="7613" y="38996"/>
                  </a:lnTo>
                  <a:lnTo>
                    <a:pt x="8080" y="38576"/>
                  </a:lnTo>
                  <a:lnTo>
                    <a:pt x="8547" y="38435"/>
                  </a:lnTo>
                  <a:lnTo>
                    <a:pt x="9061" y="38622"/>
                  </a:lnTo>
                  <a:lnTo>
                    <a:pt x="10602" y="39276"/>
                  </a:lnTo>
                  <a:lnTo>
                    <a:pt x="10789" y="39930"/>
                  </a:lnTo>
                  <a:cubicBezTo>
                    <a:pt x="10789" y="39930"/>
                    <a:pt x="10322" y="41238"/>
                    <a:pt x="10182" y="41331"/>
                  </a:cubicBezTo>
                  <a:cubicBezTo>
                    <a:pt x="10042" y="41424"/>
                    <a:pt x="9481" y="41938"/>
                    <a:pt x="9481" y="41938"/>
                  </a:cubicBezTo>
                  <a:lnTo>
                    <a:pt x="8921" y="42078"/>
                  </a:lnTo>
                  <a:lnTo>
                    <a:pt x="8174" y="42498"/>
                  </a:lnTo>
                  <a:lnTo>
                    <a:pt x="8407" y="43059"/>
                  </a:lnTo>
                  <a:lnTo>
                    <a:pt x="9201" y="43853"/>
                  </a:lnTo>
                  <a:lnTo>
                    <a:pt x="9481" y="44600"/>
                  </a:lnTo>
                  <a:lnTo>
                    <a:pt x="8921" y="45067"/>
                  </a:lnTo>
                  <a:lnTo>
                    <a:pt x="8407" y="44880"/>
                  </a:lnTo>
                  <a:lnTo>
                    <a:pt x="7707" y="45207"/>
                  </a:lnTo>
                  <a:lnTo>
                    <a:pt x="8033" y="46608"/>
                  </a:lnTo>
                  <a:lnTo>
                    <a:pt x="8781" y="48009"/>
                  </a:lnTo>
                  <a:lnTo>
                    <a:pt x="10415" y="48616"/>
                  </a:lnTo>
                  <a:lnTo>
                    <a:pt x="11303" y="49831"/>
                  </a:lnTo>
                  <a:lnTo>
                    <a:pt x="12143" y="49831"/>
                  </a:lnTo>
                  <a:cubicBezTo>
                    <a:pt x="12330" y="49831"/>
                    <a:pt x="12564" y="49364"/>
                    <a:pt x="12564" y="49364"/>
                  </a:cubicBezTo>
                  <a:lnTo>
                    <a:pt x="13404" y="49364"/>
                  </a:lnTo>
                  <a:lnTo>
                    <a:pt x="13918" y="49831"/>
                  </a:lnTo>
                  <a:lnTo>
                    <a:pt x="17561" y="52866"/>
                  </a:lnTo>
                  <a:lnTo>
                    <a:pt x="19802" y="53987"/>
                  </a:lnTo>
                  <a:lnTo>
                    <a:pt x="21203" y="54034"/>
                  </a:lnTo>
                  <a:lnTo>
                    <a:pt x="22698" y="54407"/>
                  </a:lnTo>
                  <a:cubicBezTo>
                    <a:pt x="22698" y="54407"/>
                    <a:pt x="23071" y="54267"/>
                    <a:pt x="23258" y="54080"/>
                  </a:cubicBezTo>
                  <a:cubicBezTo>
                    <a:pt x="23492" y="53940"/>
                    <a:pt x="23492" y="53754"/>
                    <a:pt x="23492" y="53754"/>
                  </a:cubicBezTo>
                  <a:lnTo>
                    <a:pt x="24472" y="53847"/>
                  </a:lnTo>
                  <a:lnTo>
                    <a:pt x="24472" y="54361"/>
                  </a:lnTo>
                  <a:lnTo>
                    <a:pt x="24939" y="55295"/>
                  </a:lnTo>
                  <a:lnTo>
                    <a:pt x="25593" y="54828"/>
                  </a:lnTo>
                  <a:lnTo>
                    <a:pt x="26060" y="53567"/>
                  </a:lnTo>
                  <a:lnTo>
                    <a:pt x="26714" y="53287"/>
                  </a:lnTo>
                  <a:lnTo>
                    <a:pt x="28162" y="53894"/>
                  </a:lnTo>
                  <a:lnTo>
                    <a:pt x="29283" y="53847"/>
                  </a:lnTo>
                  <a:lnTo>
                    <a:pt x="29843" y="54361"/>
                  </a:lnTo>
                  <a:lnTo>
                    <a:pt x="30870" y="54267"/>
                  </a:lnTo>
                  <a:lnTo>
                    <a:pt x="32085" y="53053"/>
                  </a:lnTo>
                  <a:lnTo>
                    <a:pt x="32645" y="52166"/>
                  </a:lnTo>
                  <a:lnTo>
                    <a:pt x="33859" y="51885"/>
                  </a:lnTo>
                  <a:cubicBezTo>
                    <a:pt x="33859" y="51885"/>
                    <a:pt x="34793" y="52026"/>
                    <a:pt x="35074" y="52026"/>
                  </a:cubicBezTo>
                  <a:cubicBezTo>
                    <a:pt x="35354" y="52026"/>
                    <a:pt x="35541" y="51699"/>
                    <a:pt x="35541" y="51699"/>
                  </a:cubicBezTo>
                  <a:lnTo>
                    <a:pt x="36521" y="51232"/>
                  </a:lnTo>
                  <a:lnTo>
                    <a:pt x="37082" y="52866"/>
                  </a:lnTo>
                  <a:lnTo>
                    <a:pt x="37876" y="53287"/>
                  </a:lnTo>
                  <a:lnTo>
                    <a:pt x="39277" y="53333"/>
                  </a:lnTo>
                  <a:lnTo>
                    <a:pt x="39884" y="53473"/>
                  </a:lnTo>
                  <a:lnTo>
                    <a:pt x="40211" y="54594"/>
                  </a:lnTo>
                  <a:lnTo>
                    <a:pt x="41098" y="54734"/>
                  </a:lnTo>
                  <a:cubicBezTo>
                    <a:pt x="41098" y="54734"/>
                    <a:pt x="40958" y="56462"/>
                    <a:pt x="40958" y="56602"/>
                  </a:cubicBezTo>
                  <a:cubicBezTo>
                    <a:pt x="40958" y="56742"/>
                    <a:pt x="40678" y="57630"/>
                    <a:pt x="40584" y="57770"/>
                  </a:cubicBezTo>
                  <a:cubicBezTo>
                    <a:pt x="40491" y="57957"/>
                    <a:pt x="39697" y="58470"/>
                    <a:pt x="39510" y="58564"/>
                  </a:cubicBezTo>
                  <a:cubicBezTo>
                    <a:pt x="39277" y="58657"/>
                    <a:pt x="39090" y="59825"/>
                    <a:pt x="39090" y="59825"/>
                  </a:cubicBezTo>
                  <a:lnTo>
                    <a:pt x="39230" y="61086"/>
                  </a:lnTo>
                  <a:lnTo>
                    <a:pt x="40117" y="61086"/>
                  </a:lnTo>
                  <a:lnTo>
                    <a:pt x="40958" y="61599"/>
                  </a:lnTo>
                  <a:cubicBezTo>
                    <a:pt x="40958" y="61599"/>
                    <a:pt x="41005" y="62393"/>
                    <a:pt x="41051" y="62674"/>
                  </a:cubicBezTo>
                  <a:cubicBezTo>
                    <a:pt x="41098" y="62907"/>
                    <a:pt x="41518" y="62860"/>
                    <a:pt x="41705" y="62907"/>
                  </a:cubicBezTo>
                  <a:cubicBezTo>
                    <a:pt x="41892" y="62954"/>
                    <a:pt x="41705" y="63561"/>
                    <a:pt x="41659" y="63794"/>
                  </a:cubicBezTo>
                  <a:cubicBezTo>
                    <a:pt x="41612" y="64075"/>
                    <a:pt x="41659" y="64728"/>
                    <a:pt x="41659" y="64728"/>
                  </a:cubicBezTo>
                  <a:lnTo>
                    <a:pt x="42359" y="64822"/>
                  </a:lnTo>
                  <a:cubicBezTo>
                    <a:pt x="42359" y="64822"/>
                    <a:pt x="42733" y="65756"/>
                    <a:pt x="42826" y="66223"/>
                  </a:cubicBezTo>
                  <a:cubicBezTo>
                    <a:pt x="42851" y="66346"/>
                    <a:pt x="42982" y="66391"/>
                    <a:pt x="43162" y="66391"/>
                  </a:cubicBezTo>
                  <a:cubicBezTo>
                    <a:pt x="43667" y="66391"/>
                    <a:pt x="44554" y="66036"/>
                    <a:pt x="44554" y="66036"/>
                  </a:cubicBezTo>
                  <a:lnTo>
                    <a:pt x="45535" y="65943"/>
                  </a:lnTo>
                  <a:lnTo>
                    <a:pt x="45908" y="64495"/>
                  </a:lnTo>
                  <a:lnTo>
                    <a:pt x="47029" y="64495"/>
                  </a:lnTo>
                  <a:cubicBezTo>
                    <a:pt x="47169" y="64495"/>
                    <a:pt x="47169" y="63981"/>
                    <a:pt x="47169" y="63981"/>
                  </a:cubicBezTo>
                  <a:lnTo>
                    <a:pt x="48664" y="63701"/>
                  </a:lnTo>
                  <a:lnTo>
                    <a:pt x="50719" y="63888"/>
                  </a:lnTo>
                  <a:cubicBezTo>
                    <a:pt x="50719" y="63888"/>
                    <a:pt x="51232" y="63654"/>
                    <a:pt x="51419" y="63421"/>
                  </a:cubicBezTo>
                  <a:cubicBezTo>
                    <a:pt x="51559" y="63234"/>
                    <a:pt x="51466" y="62860"/>
                    <a:pt x="51466" y="62860"/>
                  </a:cubicBezTo>
                  <a:lnTo>
                    <a:pt x="51980" y="62440"/>
                  </a:lnTo>
                  <a:lnTo>
                    <a:pt x="52447" y="62393"/>
                  </a:lnTo>
                  <a:lnTo>
                    <a:pt x="53054" y="62954"/>
                  </a:lnTo>
                  <a:lnTo>
                    <a:pt x="53521" y="63421"/>
                  </a:lnTo>
                  <a:lnTo>
                    <a:pt x="54315" y="63421"/>
                  </a:lnTo>
                  <a:lnTo>
                    <a:pt x="54735" y="63841"/>
                  </a:lnTo>
                  <a:lnTo>
                    <a:pt x="54595" y="64822"/>
                  </a:lnTo>
                  <a:lnTo>
                    <a:pt x="55062" y="65009"/>
                  </a:lnTo>
                  <a:lnTo>
                    <a:pt x="56369" y="66223"/>
                  </a:lnTo>
                  <a:lnTo>
                    <a:pt x="56696" y="65709"/>
                  </a:lnTo>
                  <a:lnTo>
                    <a:pt x="57444" y="65849"/>
                  </a:lnTo>
                  <a:lnTo>
                    <a:pt x="58051" y="65242"/>
                  </a:lnTo>
                  <a:lnTo>
                    <a:pt x="58751" y="65336"/>
                  </a:lnTo>
                  <a:lnTo>
                    <a:pt x="58891" y="66083"/>
                  </a:lnTo>
                  <a:lnTo>
                    <a:pt x="59592" y="66176"/>
                  </a:lnTo>
                  <a:lnTo>
                    <a:pt x="59639" y="65849"/>
                  </a:lnTo>
                  <a:cubicBezTo>
                    <a:pt x="59639" y="65849"/>
                    <a:pt x="59732" y="65709"/>
                    <a:pt x="59965" y="65709"/>
                  </a:cubicBezTo>
                  <a:cubicBezTo>
                    <a:pt x="60199" y="65709"/>
                    <a:pt x="60573" y="66036"/>
                    <a:pt x="60573" y="66036"/>
                  </a:cubicBezTo>
                  <a:lnTo>
                    <a:pt x="60573" y="67764"/>
                  </a:lnTo>
                  <a:lnTo>
                    <a:pt x="60713" y="68371"/>
                  </a:lnTo>
                  <a:lnTo>
                    <a:pt x="61413" y="68371"/>
                  </a:lnTo>
                  <a:cubicBezTo>
                    <a:pt x="61600" y="67998"/>
                    <a:pt x="61600" y="67671"/>
                    <a:pt x="61600" y="67437"/>
                  </a:cubicBezTo>
                  <a:cubicBezTo>
                    <a:pt x="61600" y="67204"/>
                    <a:pt x="61460" y="66783"/>
                    <a:pt x="61460" y="66783"/>
                  </a:cubicBezTo>
                  <a:cubicBezTo>
                    <a:pt x="61460" y="66783"/>
                    <a:pt x="60853" y="66690"/>
                    <a:pt x="61180" y="66410"/>
                  </a:cubicBezTo>
                  <a:cubicBezTo>
                    <a:pt x="61460" y="66083"/>
                    <a:pt x="62207" y="66036"/>
                    <a:pt x="62207" y="66036"/>
                  </a:cubicBezTo>
                  <a:lnTo>
                    <a:pt x="63655" y="65616"/>
                  </a:lnTo>
                  <a:lnTo>
                    <a:pt x="65383" y="65195"/>
                  </a:lnTo>
                  <a:lnTo>
                    <a:pt x="65850" y="64588"/>
                  </a:lnTo>
                  <a:lnTo>
                    <a:pt x="66410" y="63654"/>
                  </a:lnTo>
                  <a:lnTo>
                    <a:pt x="67064" y="63514"/>
                  </a:lnTo>
                  <a:lnTo>
                    <a:pt x="67391" y="63794"/>
                  </a:lnTo>
                  <a:lnTo>
                    <a:pt x="68605" y="63888"/>
                  </a:lnTo>
                  <a:cubicBezTo>
                    <a:pt x="69026" y="63888"/>
                    <a:pt x="71828" y="63608"/>
                    <a:pt x="71828" y="63608"/>
                  </a:cubicBezTo>
                  <a:lnTo>
                    <a:pt x="73042" y="61926"/>
                  </a:lnTo>
                  <a:lnTo>
                    <a:pt x="75190" y="60805"/>
                  </a:lnTo>
                  <a:cubicBezTo>
                    <a:pt x="75190" y="60805"/>
                    <a:pt x="75470" y="60245"/>
                    <a:pt x="75797" y="60012"/>
                  </a:cubicBezTo>
                  <a:cubicBezTo>
                    <a:pt x="76077" y="59825"/>
                    <a:pt x="77058" y="59218"/>
                    <a:pt x="77198" y="58984"/>
                  </a:cubicBezTo>
                  <a:cubicBezTo>
                    <a:pt x="77385" y="58751"/>
                    <a:pt x="78179" y="57910"/>
                    <a:pt x="78179" y="57910"/>
                  </a:cubicBezTo>
                  <a:lnTo>
                    <a:pt x="78179" y="56789"/>
                  </a:lnTo>
                  <a:lnTo>
                    <a:pt x="77385" y="55715"/>
                  </a:lnTo>
                  <a:cubicBezTo>
                    <a:pt x="77385" y="55715"/>
                    <a:pt x="76545" y="55482"/>
                    <a:pt x="77525" y="55201"/>
                  </a:cubicBezTo>
                  <a:lnTo>
                    <a:pt x="78506" y="54874"/>
                  </a:lnTo>
                  <a:cubicBezTo>
                    <a:pt x="78506" y="54874"/>
                    <a:pt x="79393" y="54501"/>
                    <a:pt x="79627" y="54361"/>
                  </a:cubicBezTo>
                  <a:cubicBezTo>
                    <a:pt x="79860" y="54174"/>
                    <a:pt x="79627" y="54174"/>
                    <a:pt x="80094" y="53894"/>
                  </a:cubicBezTo>
                  <a:cubicBezTo>
                    <a:pt x="80561" y="53567"/>
                    <a:pt x="81168" y="53193"/>
                    <a:pt x="81168" y="53193"/>
                  </a:cubicBezTo>
                  <a:lnTo>
                    <a:pt x="81168" y="51932"/>
                  </a:lnTo>
                  <a:lnTo>
                    <a:pt x="81401" y="50811"/>
                  </a:lnTo>
                  <a:lnTo>
                    <a:pt x="82149" y="50251"/>
                  </a:lnTo>
                  <a:lnTo>
                    <a:pt x="81775" y="49877"/>
                  </a:lnTo>
                  <a:lnTo>
                    <a:pt x="80327" y="49877"/>
                  </a:lnTo>
                  <a:cubicBezTo>
                    <a:pt x="80327" y="49877"/>
                    <a:pt x="79487" y="49784"/>
                    <a:pt x="79487" y="49597"/>
                  </a:cubicBezTo>
                  <a:cubicBezTo>
                    <a:pt x="79487" y="49364"/>
                    <a:pt x="79860" y="48990"/>
                    <a:pt x="79860" y="48990"/>
                  </a:cubicBezTo>
                  <a:lnTo>
                    <a:pt x="81215" y="48663"/>
                  </a:lnTo>
                  <a:lnTo>
                    <a:pt x="81588" y="48383"/>
                  </a:lnTo>
                  <a:lnTo>
                    <a:pt x="81401" y="47916"/>
                  </a:lnTo>
                  <a:lnTo>
                    <a:pt x="80000" y="47355"/>
                  </a:lnTo>
                  <a:lnTo>
                    <a:pt x="78833" y="46608"/>
                  </a:lnTo>
                  <a:lnTo>
                    <a:pt x="78413" y="46235"/>
                  </a:lnTo>
                  <a:lnTo>
                    <a:pt x="79206" y="45954"/>
                  </a:lnTo>
                  <a:lnTo>
                    <a:pt x="80047" y="46001"/>
                  </a:lnTo>
                  <a:lnTo>
                    <a:pt x="81075" y="46468"/>
                  </a:lnTo>
                  <a:lnTo>
                    <a:pt x="81775" y="46748"/>
                  </a:lnTo>
                  <a:cubicBezTo>
                    <a:pt x="81868" y="46375"/>
                    <a:pt x="81542" y="45627"/>
                    <a:pt x="81542" y="45627"/>
                  </a:cubicBezTo>
                  <a:lnTo>
                    <a:pt x="80281" y="44880"/>
                  </a:lnTo>
                  <a:lnTo>
                    <a:pt x="79674" y="44507"/>
                  </a:lnTo>
                  <a:lnTo>
                    <a:pt x="78880" y="42965"/>
                  </a:lnTo>
                  <a:lnTo>
                    <a:pt x="78833" y="41985"/>
                  </a:lnTo>
                  <a:lnTo>
                    <a:pt x="77759" y="41004"/>
                  </a:lnTo>
                  <a:lnTo>
                    <a:pt x="76545" y="40630"/>
                  </a:lnTo>
                  <a:cubicBezTo>
                    <a:pt x="76545" y="40630"/>
                    <a:pt x="76451" y="40023"/>
                    <a:pt x="76545" y="39743"/>
                  </a:cubicBezTo>
                  <a:cubicBezTo>
                    <a:pt x="76638" y="39416"/>
                    <a:pt x="77058" y="38949"/>
                    <a:pt x="77058" y="38949"/>
                  </a:cubicBezTo>
                  <a:lnTo>
                    <a:pt x="78646" y="37688"/>
                  </a:lnTo>
                  <a:lnTo>
                    <a:pt x="79580" y="37455"/>
                  </a:lnTo>
                  <a:lnTo>
                    <a:pt x="80467" y="36521"/>
                  </a:lnTo>
                  <a:cubicBezTo>
                    <a:pt x="80467" y="36521"/>
                    <a:pt x="81028" y="36474"/>
                    <a:pt x="81308" y="36474"/>
                  </a:cubicBezTo>
                  <a:cubicBezTo>
                    <a:pt x="81635" y="36474"/>
                    <a:pt x="83083" y="36147"/>
                    <a:pt x="83083" y="36147"/>
                  </a:cubicBezTo>
                  <a:lnTo>
                    <a:pt x="82476" y="35260"/>
                  </a:lnTo>
                  <a:lnTo>
                    <a:pt x="81308" y="35166"/>
                  </a:lnTo>
                  <a:lnTo>
                    <a:pt x="80327" y="35166"/>
                  </a:lnTo>
                  <a:lnTo>
                    <a:pt x="79487" y="34653"/>
                  </a:lnTo>
                  <a:lnTo>
                    <a:pt x="79206" y="34653"/>
                  </a:lnTo>
                  <a:lnTo>
                    <a:pt x="78506" y="35026"/>
                  </a:lnTo>
                  <a:lnTo>
                    <a:pt x="78272" y="35727"/>
                  </a:lnTo>
                  <a:lnTo>
                    <a:pt x="77619" y="36240"/>
                  </a:lnTo>
                  <a:lnTo>
                    <a:pt x="76545" y="36240"/>
                  </a:lnTo>
                  <a:lnTo>
                    <a:pt x="76218" y="34886"/>
                  </a:lnTo>
                  <a:lnTo>
                    <a:pt x="76218" y="34092"/>
                  </a:lnTo>
                  <a:lnTo>
                    <a:pt x="75704" y="33905"/>
                  </a:lnTo>
                  <a:cubicBezTo>
                    <a:pt x="75704" y="33905"/>
                    <a:pt x="74863" y="34045"/>
                    <a:pt x="74630" y="34045"/>
                  </a:cubicBezTo>
                  <a:cubicBezTo>
                    <a:pt x="74547" y="34045"/>
                    <a:pt x="74413" y="34063"/>
                    <a:pt x="74269" y="34063"/>
                  </a:cubicBezTo>
                  <a:cubicBezTo>
                    <a:pt x="74005" y="34063"/>
                    <a:pt x="73709" y="34004"/>
                    <a:pt x="73649" y="33672"/>
                  </a:cubicBezTo>
                  <a:cubicBezTo>
                    <a:pt x="73602" y="33111"/>
                    <a:pt x="73416" y="32458"/>
                    <a:pt x="73416" y="32458"/>
                  </a:cubicBezTo>
                  <a:lnTo>
                    <a:pt x="73789" y="31757"/>
                  </a:lnTo>
                  <a:lnTo>
                    <a:pt x="75097" y="31710"/>
                  </a:lnTo>
                  <a:lnTo>
                    <a:pt x="75937" y="32084"/>
                  </a:lnTo>
                  <a:cubicBezTo>
                    <a:pt x="75937" y="32084"/>
                    <a:pt x="76160" y="32306"/>
                    <a:pt x="76389" y="32306"/>
                  </a:cubicBezTo>
                  <a:cubicBezTo>
                    <a:pt x="76493" y="32306"/>
                    <a:pt x="76598" y="32261"/>
                    <a:pt x="76685" y="32131"/>
                  </a:cubicBezTo>
                  <a:cubicBezTo>
                    <a:pt x="77012" y="31757"/>
                    <a:pt x="77058" y="31944"/>
                    <a:pt x="77198" y="31617"/>
                  </a:cubicBezTo>
                  <a:cubicBezTo>
                    <a:pt x="77385" y="31337"/>
                    <a:pt x="77198" y="31383"/>
                    <a:pt x="77385" y="31103"/>
                  </a:cubicBezTo>
                  <a:cubicBezTo>
                    <a:pt x="77429" y="31001"/>
                    <a:pt x="77427" y="30977"/>
                    <a:pt x="77414" y="30977"/>
                  </a:cubicBezTo>
                  <a:cubicBezTo>
                    <a:pt x="77402" y="30977"/>
                    <a:pt x="77379" y="30999"/>
                    <a:pt x="77375" y="30999"/>
                  </a:cubicBezTo>
                  <a:cubicBezTo>
                    <a:pt x="77369" y="30999"/>
                    <a:pt x="77397" y="30960"/>
                    <a:pt x="77525" y="30776"/>
                  </a:cubicBezTo>
                  <a:cubicBezTo>
                    <a:pt x="77805" y="30309"/>
                    <a:pt x="78039" y="30123"/>
                    <a:pt x="78039" y="30123"/>
                  </a:cubicBezTo>
                  <a:lnTo>
                    <a:pt x="79347" y="29656"/>
                  </a:lnTo>
                  <a:lnTo>
                    <a:pt x="80234" y="28301"/>
                  </a:lnTo>
                  <a:lnTo>
                    <a:pt x="81542" y="28208"/>
                  </a:lnTo>
                  <a:lnTo>
                    <a:pt x="82149" y="28815"/>
                  </a:lnTo>
                  <a:lnTo>
                    <a:pt x="82149" y="29562"/>
                  </a:lnTo>
                  <a:lnTo>
                    <a:pt x="81215" y="30356"/>
                  </a:lnTo>
                  <a:lnTo>
                    <a:pt x="80701" y="31010"/>
                  </a:lnTo>
                  <a:lnTo>
                    <a:pt x="80701" y="31710"/>
                  </a:lnTo>
                  <a:lnTo>
                    <a:pt x="80608" y="32458"/>
                  </a:lnTo>
                  <a:lnTo>
                    <a:pt x="80701" y="32831"/>
                  </a:lnTo>
                  <a:lnTo>
                    <a:pt x="82149" y="32925"/>
                  </a:lnTo>
                  <a:lnTo>
                    <a:pt x="82522" y="32364"/>
                  </a:lnTo>
                  <a:lnTo>
                    <a:pt x="84764" y="30590"/>
                  </a:lnTo>
                  <a:lnTo>
                    <a:pt x="85745" y="30356"/>
                  </a:lnTo>
                  <a:lnTo>
                    <a:pt x="85464" y="29329"/>
                  </a:lnTo>
                  <a:lnTo>
                    <a:pt x="87239" y="28908"/>
                  </a:lnTo>
                  <a:lnTo>
                    <a:pt x="88267" y="28395"/>
                  </a:lnTo>
                  <a:lnTo>
                    <a:pt x="89107" y="28114"/>
                  </a:lnTo>
                  <a:lnTo>
                    <a:pt x="89621" y="26667"/>
                  </a:lnTo>
                  <a:lnTo>
                    <a:pt x="90462" y="26386"/>
                  </a:lnTo>
                  <a:lnTo>
                    <a:pt x="91255" y="27134"/>
                  </a:lnTo>
                  <a:lnTo>
                    <a:pt x="92096" y="27320"/>
                  </a:lnTo>
                  <a:lnTo>
                    <a:pt x="92516" y="26947"/>
                  </a:lnTo>
                  <a:lnTo>
                    <a:pt x="92516" y="26293"/>
                  </a:lnTo>
                  <a:lnTo>
                    <a:pt x="93777" y="26386"/>
                  </a:lnTo>
                  <a:lnTo>
                    <a:pt x="93684" y="25639"/>
                  </a:lnTo>
                  <a:lnTo>
                    <a:pt x="94338" y="25499"/>
                  </a:lnTo>
                  <a:lnTo>
                    <a:pt x="94992" y="24892"/>
                  </a:lnTo>
                  <a:lnTo>
                    <a:pt x="94992" y="23958"/>
                  </a:lnTo>
                  <a:lnTo>
                    <a:pt x="95832" y="23678"/>
                  </a:lnTo>
                  <a:lnTo>
                    <a:pt x="96720" y="24191"/>
                  </a:lnTo>
                  <a:lnTo>
                    <a:pt x="98074" y="24191"/>
                  </a:lnTo>
                  <a:lnTo>
                    <a:pt x="97845" y="20947"/>
                  </a:lnTo>
                  <a:lnTo>
                    <a:pt x="98074" y="19942"/>
                  </a:lnTo>
                  <a:lnTo>
                    <a:pt x="98681" y="19101"/>
                  </a:lnTo>
                  <a:lnTo>
                    <a:pt x="99615" y="19241"/>
                  </a:lnTo>
                  <a:lnTo>
                    <a:pt x="101109" y="19428"/>
                  </a:lnTo>
                  <a:lnTo>
                    <a:pt x="101857" y="17887"/>
                  </a:lnTo>
                  <a:lnTo>
                    <a:pt x="103818" y="15318"/>
                  </a:lnTo>
                  <a:lnTo>
                    <a:pt x="104005" y="13450"/>
                  </a:lnTo>
                  <a:lnTo>
                    <a:pt x="103678" y="12329"/>
                  </a:lnTo>
                  <a:lnTo>
                    <a:pt x="102464" y="12329"/>
                  </a:lnTo>
                  <a:lnTo>
                    <a:pt x="100923" y="13357"/>
                  </a:lnTo>
                  <a:lnTo>
                    <a:pt x="99475" y="13777"/>
                  </a:lnTo>
                  <a:lnTo>
                    <a:pt x="97560" y="13076"/>
                  </a:lnTo>
                  <a:lnTo>
                    <a:pt x="96626" y="10695"/>
                  </a:lnTo>
                  <a:lnTo>
                    <a:pt x="94665" y="10181"/>
                  </a:lnTo>
                  <a:cubicBezTo>
                    <a:pt x="94665" y="10181"/>
                    <a:pt x="92003" y="9154"/>
                    <a:pt x="91676" y="8733"/>
                  </a:cubicBezTo>
                  <a:cubicBezTo>
                    <a:pt x="91396" y="8360"/>
                    <a:pt x="91396" y="7192"/>
                    <a:pt x="91162" y="6818"/>
                  </a:cubicBezTo>
                  <a:cubicBezTo>
                    <a:pt x="90975" y="6398"/>
                    <a:pt x="90275" y="4016"/>
                    <a:pt x="89761" y="3082"/>
                  </a:cubicBezTo>
                  <a:cubicBezTo>
                    <a:pt x="89247" y="2195"/>
                    <a:pt x="87706" y="1354"/>
                    <a:pt x="87706" y="1354"/>
                  </a:cubicBezTo>
                  <a:lnTo>
                    <a:pt x="83083"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5"/>
            <p:cNvSpPr/>
            <p:nvPr/>
          </p:nvSpPr>
          <p:spPr>
            <a:xfrm>
              <a:off x="5339209" y="2975857"/>
              <a:ext cx="8147" cy="6271"/>
            </a:xfrm>
            <a:custGeom>
              <a:avLst/>
              <a:gdLst/>
              <a:ahLst/>
              <a:cxnLst/>
              <a:rect l="l" t="t" r="r" b="b"/>
              <a:pathLst>
                <a:path w="608" h="468" extrusionOk="0">
                  <a:moveTo>
                    <a:pt x="1" y="468"/>
                  </a:moveTo>
                  <a:lnTo>
                    <a:pt x="608" y="1"/>
                  </a:lnTo>
                  <a:lnTo>
                    <a:pt x="608"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5"/>
            <p:cNvSpPr/>
            <p:nvPr/>
          </p:nvSpPr>
          <p:spPr>
            <a:xfrm>
              <a:off x="5247847" y="2992138"/>
              <a:ext cx="1260" cy="13145"/>
            </a:xfrm>
            <a:custGeom>
              <a:avLst/>
              <a:gdLst/>
              <a:ahLst/>
              <a:cxnLst/>
              <a:rect l="l" t="t" r="r" b="b"/>
              <a:pathLst>
                <a:path w="94" h="981" extrusionOk="0">
                  <a:moveTo>
                    <a:pt x="0" y="0"/>
                  </a:moveTo>
                  <a:lnTo>
                    <a:pt x="0" y="0"/>
                  </a:lnTo>
                  <a:lnTo>
                    <a:pt x="94" y="98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5"/>
            <p:cNvSpPr/>
            <p:nvPr/>
          </p:nvSpPr>
          <p:spPr>
            <a:xfrm>
              <a:off x="5064481" y="3094770"/>
              <a:ext cx="6901" cy="5641"/>
            </a:xfrm>
            <a:custGeom>
              <a:avLst/>
              <a:gdLst/>
              <a:ahLst/>
              <a:cxnLst/>
              <a:rect l="l" t="t" r="r" b="b"/>
              <a:pathLst>
                <a:path w="515" h="421" extrusionOk="0">
                  <a:moveTo>
                    <a:pt x="1" y="421"/>
                  </a:moveTo>
                  <a:lnTo>
                    <a:pt x="515"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5"/>
            <p:cNvSpPr/>
            <p:nvPr/>
          </p:nvSpPr>
          <p:spPr>
            <a:xfrm>
              <a:off x="5071369" y="3002148"/>
              <a:ext cx="177738" cy="152706"/>
            </a:xfrm>
            <a:custGeom>
              <a:avLst/>
              <a:gdLst/>
              <a:ahLst/>
              <a:cxnLst/>
              <a:rect l="l" t="t" r="r" b="b"/>
              <a:pathLst>
                <a:path w="13264" h="11396" extrusionOk="0">
                  <a:moveTo>
                    <a:pt x="976" y="6709"/>
                  </a:moveTo>
                  <a:lnTo>
                    <a:pt x="1" y="6912"/>
                  </a:lnTo>
                  <a:lnTo>
                    <a:pt x="1" y="6912"/>
                  </a:lnTo>
                  <a:lnTo>
                    <a:pt x="981" y="6725"/>
                  </a:lnTo>
                  <a:lnTo>
                    <a:pt x="976" y="6709"/>
                  </a:lnTo>
                  <a:close/>
                  <a:moveTo>
                    <a:pt x="11022" y="0"/>
                  </a:moveTo>
                  <a:lnTo>
                    <a:pt x="10228" y="327"/>
                  </a:lnTo>
                  <a:lnTo>
                    <a:pt x="10228" y="1261"/>
                  </a:lnTo>
                  <a:lnTo>
                    <a:pt x="9528" y="1868"/>
                  </a:lnTo>
                  <a:lnTo>
                    <a:pt x="8874" y="1962"/>
                  </a:lnTo>
                  <a:lnTo>
                    <a:pt x="8967" y="2756"/>
                  </a:lnTo>
                  <a:lnTo>
                    <a:pt x="7706" y="2616"/>
                  </a:lnTo>
                  <a:lnTo>
                    <a:pt x="7706" y="3316"/>
                  </a:lnTo>
                  <a:lnTo>
                    <a:pt x="7286" y="3643"/>
                  </a:lnTo>
                  <a:lnTo>
                    <a:pt x="6492" y="3503"/>
                  </a:lnTo>
                  <a:lnTo>
                    <a:pt x="5652" y="2756"/>
                  </a:lnTo>
                  <a:lnTo>
                    <a:pt x="4811" y="2989"/>
                  </a:lnTo>
                  <a:lnTo>
                    <a:pt x="4297" y="4484"/>
                  </a:lnTo>
                  <a:lnTo>
                    <a:pt x="3503" y="4764"/>
                  </a:lnTo>
                  <a:lnTo>
                    <a:pt x="2476" y="5278"/>
                  </a:lnTo>
                  <a:lnTo>
                    <a:pt x="654" y="5651"/>
                  </a:lnTo>
                  <a:lnTo>
                    <a:pt x="976" y="6709"/>
                  </a:lnTo>
                  <a:lnTo>
                    <a:pt x="976" y="6709"/>
                  </a:lnTo>
                  <a:lnTo>
                    <a:pt x="1121" y="6679"/>
                  </a:lnTo>
                  <a:lnTo>
                    <a:pt x="2336" y="7286"/>
                  </a:lnTo>
                  <a:lnTo>
                    <a:pt x="2849" y="7753"/>
                  </a:lnTo>
                  <a:lnTo>
                    <a:pt x="2849" y="8453"/>
                  </a:lnTo>
                  <a:lnTo>
                    <a:pt x="2009" y="9201"/>
                  </a:lnTo>
                  <a:lnTo>
                    <a:pt x="1589" y="9668"/>
                  </a:lnTo>
                  <a:lnTo>
                    <a:pt x="2429" y="11396"/>
                  </a:lnTo>
                  <a:cubicBezTo>
                    <a:pt x="2709" y="11396"/>
                    <a:pt x="3690" y="10648"/>
                    <a:pt x="3690" y="10648"/>
                  </a:cubicBezTo>
                  <a:lnTo>
                    <a:pt x="5138" y="10929"/>
                  </a:lnTo>
                  <a:lnTo>
                    <a:pt x="5185" y="11209"/>
                  </a:lnTo>
                  <a:lnTo>
                    <a:pt x="6072" y="10462"/>
                  </a:lnTo>
                  <a:lnTo>
                    <a:pt x="7706" y="10462"/>
                  </a:lnTo>
                  <a:lnTo>
                    <a:pt x="8407" y="9948"/>
                  </a:lnTo>
                  <a:cubicBezTo>
                    <a:pt x="8033" y="9668"/>
                    <a:pt x="7566" y="9341"/>
                    <a:pt x="7379" y="9061"/>
                  </a:cubicBezTo>
                  <a:cubicBezTo>
                    <a:pt x="7146" y="8640"/>
                    <a:pt x="6632" y="7659"/>
                    <a:pt x="6632" y="7659"/>
                  </a:cubicBezTo>
                  <a:cubicBezTo>
                    <a:pt x="6632" y="7659"/>
                    <a:pt x="6399" y="7052"/>
                    <a:pt x="6632" y="6772"/>
                  </a:cubicBezTo>
                  <a:cubicBezTo>
                    <a:pt x="6866" y="6445"/>
                    <a:pt x="7847" y="6025"/>
                    <a:pt x="7847" y="6025"/>
                  </a:cubicBezTo>
                  <a:cubicBezTo>
                    <a:pt x="7847" y="6025"/>
                    <a:pt x="9948" y="5418"/>
                    <a:pt x="10182" y="4997"/>
                  </a:cubicBezTo>
                  <a:cubicBezTo>
                    <a:pt x="10415" y="4624"/>
                    <a:pt x="10322" y="4344"/>
                    <a:pt x="10508" y="4017"/>
                  </a:cubicBezTo>
                  <a:cubicBezTo>
                    <a:pt x="10649" y="3737"/>
                    <a:pt x="10649" y="2989"/>
                    <a:pt x="10789" y="2662"/>
                  </a:cubicBezTo>
                  <a:cubicBezTo>
                    <a:pt x="10929" y="2382"/>
                    <a:pt x="11629" y="1308"/>
                    <a:pt x="11629" y="1308"/>
                  </a:cubicBezTo>
                  <a:lnTo>
                    <a:pt x="12330" y="561"/>
                  </a:lnTo>
                  <a:cubicBezTo>
                    <a:pt x="12330" y="561"/>
                    <a:pt x="12579" y="685"/>
                    <a:pt x="12856" y="685"/>
                  </a:cubicBezTo>
                  <a:cubicBezTo>
                    <a:pt x="12994" y="685"/>
                    <a:pt x="13139" y="654"/>
                    <a:pt x="13264" y="561"/>
                  </a:cubicBezTo>
                  <a:lnTo>
                    <a:pt x="11910" y="514"/>
                  </a:lnTo>
                  <a:lnTo>
                    <a:pt x="11022"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5"/>
            <p:cNvSpPr/>
            <p:nvPr/>
          </p:nvSpPr>
          <p:spPr>
            <a:xfrm>
              <a:off x="5131441" y="3135440"/>
              <a:ext cx="80119" cy="102644"/>
            </a:xfrm>
            <a:custGeom>
              <a:avLst/>
              <a:gdLst/>
              <a:ahLst/>
              <a:cxnLst/>
              <a:rect l="l" t="t" r="r" b="b"/>
              <a:pathLst>
                <a:path w="5979" h="7660" extrusionOk="0">
                  <a:moveTo>
                    <a:pt x="3924" y="1"/>
                  </a:moveTo>
                  <a:lnTo>
                    <a:pt x="3270" y="515"/>
                  </a:lnTo>
                  <a:lnTo>
                    <a:pt x="1636" y="515"/>
                  </a:lnTo>
                  <a:lnTo>
                    <a:pt x="702" y="1262"/>
                  </a:lnTo>
                  <a:lnTo>
                    <a:pt x="888" y="2149"/>
                  </a:lnTo>
                  <a:lnTo>
                    <a:pt x="1262" y="2336"/>
                  </a:lnTo>
                  <a:cubicBezTo>
                    <a:pt x="1262" y="2336"/>
                    <a:pt x="1636" y="2803"/>
                    <a:pt x="1636" y="3036"/>
                  </a:cubicBezTo>
                  <a:cubicBezTo>
                    <a:pt x="1636" y="3270"/>
                    <a:pt x="1869" y="3503"/>
                    <a:pt x="1589" y="3503"/>
                  </a:cubicBezTo>
                  <a:lnTo>
                    <a:pt x="515" y="3503"/>
                  </a:lnTo>
                  <a:cubicBezTo>
                    <a:pt x="515" y="3503"/>
                    <a:pt x="347" y="3453"/>
                    <a:pt x="212" y="3453"/>
                  </a:cubicBezTo>
                  <a:cubicBezTo>
                    <a:pt x="122" y="3453"/>
                    <a:pt x="48" y="3475"/>
                    <a:pt x="48" y="3550"/>
                  </a:cubicBezTo>
                  <a:cubicBezTo>
                    <a:pt x="48" y="3784"/>
                    <a:pt x="188" y="4251"/>
                    <a:pt x="188" y="4251"/>
                  </a:cubicBezTo>
                  <a:lnTo>
                    <a:pt x="655" y="4858"/>
                  </a:lnTo>
                  <a:lnTo>
                    <a:pt x="748" y="5325"/>
                  </a:lnTo>
                  <a:cubicBezTo>
                    <a:pt x="748" y="5325"/>
                    <a:pt x="748" y="5698"/>
                    <a:pt x="421" y="5839"/>
                  </a:cubicBezTo>
                  <a:cubicBezTo>
                    <a:pt x="373" y="5863"/>
                    <a:pt x="337" y="5872"/>
                    <a:pt x="310" y="5872"/>
                  </a:cubicBezTo>
                  <a:cubicBezTo>
                    <a:pt x="237" y="5872"/>
                    <a:pt x="230" y="5807"/>
                    <a:pt x="216" y="5807"/>
                  </a:cubicBezTo>
                  <a:cubicBezTo>
                    <a:pt x="206" y="5807"/>
                    <a:pt x="191" y="5845"/>
                    <a:pt x="141" y="5979"/>
                  </a:cubicBezTo>
                  <a:cubicBezTo>
                    <a:pt x="1" y="6352"/>
                    <a:pt x="141" y="6773"/>
                    <a:pt x="141" y="6773"/>
                  </a:cubicBezTo>
                  <a:lnTo>
                    <a:pt x="655" y="7660"/>
                  </a:lnTo>
                  <a:lnTo>
                    <a:pt x="2196" y="7660"/>
                  </a:lnTo>
                  <a:lnTo>
                    <a:pt x="2850" y="7380"/>
                  </a:lnTo>
                  <a:cubicBezTo>
                    <a:pt x="3550" y="7053"/>
                    <a:pt x="4204" y="6773"/>
                    <a:pt x="4298" y="6539"/>
                  </a:cubicBezTo>
                  <a:cubicBezTo>
                    <a:pt x="4391" y="6306"/>
                    <a:pt x="4531" y="5465"/>
                    <a:pt x="4531" y="5465"/>
                  </a:cubicBezTo>
                  <a:lnTo>
                    <a:pt x="5605" y="5465"/>
                  </a:lnTo>
                  <a:cubicBezTo>
                    <a:pt x="5605" y="5465"/>
                    <a:pt x="5675" y="5535"/>
                    <a:pt x="5754" y="5535"/>
                  </a:cubicBezTo>
                  <a:cubicBezTo>
                    <a:pt x="5858" y="5535"/>
                    <a:pt x="5979" y="5414"/>
                    <a:pt x="5979" y="4858"/>
                  </a:cubicBezTo>
                  <a:lnTo>
                    <a:pt x="5979" y="3877"/>
                  </a:lnTo>
                  <a:lnTo>
                    <a:pt x="5792" y="2943"/>
                  </a:lnTo>
                  <a:lnTo>
                    <a:pt x="5418" y="1589"/>
                  </a:lnTo>
                  <a:cubicBezTo>
                    <a:pt x="5418" y="1589"/>
                    <a:pt x="4531" y="701"/>
                    <a:pt x="4204" y="328"/>
                  </a:cubicBezTo>
                  <a:cubicBezTo>
                    <a:pt x="4157" y="234"/>
                    <a:pt x="4017" y="94"/>
                    <a:pt x="3924"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5"/>
            <p:cNvSpPr/>
            <p:nvPr/>
          </p:nvSpPr>
          <p:spPr>
            <a:xfrm>
              <a:off x="4250323" y="2738058"/>
              <a:ext cx="732203" cy="309781"/>
            </a:xfrm>
            <a:custGeom>
              <a:avLst/>
              <a:gdLst/>
              <a:ahLst/>
              <a:cxnLst/>
              <a:rect l="l" t="t" r="r" b="b"/>
              <a:pathLst>
                <a:path w="54642" h="23118" extrusionOk="0">
                  <a:moveTo>
                    <a:pt x="17233" y="0"/>
                  </a:moveTo>
                  <a:lnTo>
                    <a:pt x="15365" y="934"/>
                  </a:lnTo>
                  <a:lnTo>
                    <a:pt x="15785" y="2382"/>
                  </a:lnTo>
                  <a:lnTo>
                    <a:pt x="15972" y="4110"/>
                  </a:lnTo>
                  <a:cubicBezTo>
                    <a:pt x="15972" y="4110"/>
                    <a:pt x="15365" y="4624"/>
                    <a:pt x="14758" y="4857"/>
                  </a:cubicBezTo>
                  <a:cubicBezTo>
                    <a:pt x="14556" y="4920"/>
                    <a:pt x="14395" y="4940"/>
                    <a:pt x="14270" y="4940"/>
                  </a:cubicBezTo>
                  <a:cubicBezTo>
                    <a:pt x="14021" y="4940"/>
                    <a:pt x="13917" y="4857"/>
                    <a:pt x="13917" y="4857"/>
                  </a:cubicBezTo>
                  <a:lnTo>
                    <a:pt x="11769" y="4530"/>
                  </a:lnTo>
                  <a:lnTo>
                    <a:pt x="9341" y="2802"/>
                  </a:lnTo>
                  <a:lnTo>
                    <a:pt x="6445" y="2289"/>
                  </a:lnTo>
                  <a:lnTo>
                    <a:pt x="2522" y="5651"/>
                  </a:lnTo>
                  <a:lnTo>
                    <a:pt x="187" y="6165"/>
                  </a:lnTo>
                  <a:lnTo>
                    <a:pt x="47" y="6865"/>
                  </a:lnTo>
                  <a:lnTo>
                    <a:pt x="47" y="7613"/>
                  </a:lnTo>
                  <a:lnTo>
                    <a:pt x="0" y="7613"/>
                  </a:lnTo>
                  <a:lnTo>
                    <a:pt x="1308" y="8593"/>
                  </a:lnTo>
                  <a:lnTo>
                    <a:pt x="3736" y="9294"/>
                  </a:lnTo>
                  <a:lnTo>
                    <a:pt x="4250" y="10648"/>
                  </a:lnTo>
                  <a:lnTo>
                    <a:pt x="4530" y="10975"/>
                  </a:lnTo>
                  <a:lnTo>
                    <a:pt x="5418" y="11396"/>
                  </a:lnTo>
                  <a:lnTo>
                    <a:pt x="5418" y="11956"/>
                  </a:lnTo>
                  <a:lnTo>
                    <a:pt x="4951" y="12937"/>
                  </a:lnTo>
                  <a:lnTo>
                    <a:pt x="4577" y="13357"/>
                  </a:lnTo>
                  <a:cubicBezTo>
                    <a:pt x="4577" y="13357"/>
                    <a:pt x="4203" y="13871"/>
                    <a:pt x="4203" y="14011"/>
                  </a:cubicBezTo>
                  <a:cubicBezTo>
                    <a:pt x="4203" y="14151"/>
                    <a:pt x="4530" y="14665"/>
                    <a:pt x="4530" y="14665"/>
                  </a:cubicBezTo>
                  <a:cubicBezTo>
                    <a:pt x="4530" y="14665"/>
                    <a:pt x="5044" y="14945"/>
                    <a:pt x="5324" y="15038"/>
                  </a:cubicBezTo>
                  <a:cubicBezTo>
                    <a:pt x="5558" y="15132"/>
                    <a:pt x="6679" y="15178"/>
                    <a:pt x="6679" y="15178"/>
                  </a:cubicBezTo>
                  <a:cubicBezTo>
                    <a:pt x="6679" y="15178"/>
                    <a:pt x="8453" y="15272"/>
                    <a:pt x="8640" y="15272"/>
                  </a:cubicBezTo>
                  <a:cubicBezTo>
                    <a:pt x="8874" y="15272"/>
                    <a:pt x="9574" y="15599"/>
                    <a:pt x="9574" y="15599"/>
                  </a:cubicBezTo>
                  <a:lnTo>
                    <a:pt x="10088" y="16626"/>
                  </a:lnTo>
                  <a:lnTo>
                    <a:pt x="11489" y="17373"/>
                  </a:lnTo>
                  <a:lnTo>
                    <a:pt x="12236" y="17887"/>
                  </a:lnTo>
                  <a:cubicBezTo>
                    <a:pt x="12236" y="17887"/>
                    <a:pt x="13123" y="20783"/>
                    <a:pt x="13544" y="20829"/>
                  </a:cubicBezTo>
                  <a:cubicBezTo>
                    <a:pt x="13637" y="20853"/>
                    <a:pt x="14046" y="20861"/>
                    <a:pt x="14606" y="20861"/>
                  </a:cubicBezTo>
                  <a:cubicBezTo>
                    <a:pt x="16287" y="20861"/>
                    <a:pt x="19335" y="20783"/>
                    <a:pt x="19335" y="20783"/>
                  </a:cubicBezTo>
                  <a:lnTo>
                    <a:pt x="21903" y="21156"/>
                  </a:lnTo>
                  <a:lnTo>
                    <a:pt x="23211" y="21997"/>
                  </a:lnTo>
                  <a:lnTo>
                    <a:pt x="24425" y="21997"/>
                  </a:lnTo>
                  <a:lnTo>
                    <a:pt x="25406" y="22324"/>
                  </a:lnTo>
                  <a:lnTo>
                    <a:pt x="26854" y="22464"/>
                  </a:lnTo>
                  <a:lnTo>
                    <a:pt x="27741" y="23118"/>
                  </a:lnTo>
                  <a:lnTo>
                    <a:pt x="28722" y="23118"/>
                  </a:lnTo>
                  <a:lnTo>
                    <a:pt x="30683" y="21436"/>
                  </a:lnTo>
                  <a:lnTo>
                    <a:pt x="33205" y="21109"/>
                  </a:lnTo>
                  <a:lnTo>
                    <a:pt x="34326" y="21203"/>
                  </a:lnTo>
                  <a:cubicBezTo>
                    <a:pt x="34326" y="21203"/>
                    <a:pt x="34466" y="21530"/>
                    <a:pt x="34886" y="21576"/>
                  </a:cubicBezTo>
                  <a:cubicBezTo>
                    <a:pt x="35307" y="21623"/>
                    <a:pt x="36381" y="21623"/>
                    <a:pt x="36381" y="21623"/>
                  </a:cubicBezTo>
                  <a:lnTo>
                    <a:pt x="37595" y="20689"/>
                  </a:lnTo>
                  <a:lnTo>
                    <a:pt x="38576" y="19475"/>
                  </a:lnTo>
                  <a:cubicBezTo>
                    <a:pt x="38576" y="19475"/>
                    <a:pt x="39276" y="19428"/>
                    <a:pt x="39556" y="19288"/>
                  </a:cubicBezTo>
                  <a:cubicBezTo>
                    <a:pt x="39790" y="19101"/>
                    <a:pt x="40444" y="18447"/>
                    <a:pt x="40444" y="18447"/>
                  </a:cubicBezTo>
                  <a:cubicBezTo>
                    <a:pt x="40444" y="18447"/>
                    <a:pt x="40444" y="17840"/>
                    <a:pt x="40257" y="17607"/>
                  </a:cubicBezTo>
                  <a:cubicBezTo>
                    <a:pt x="40117" y="17420"/>
                    <a:pt x="39743" y="16860"/>
                    <a:pt x="39743" y="16860"/>
                  </a:cubicBezTo>
                  <a:lnTo>
                    <a:pt x="40257" y="16159"/>
                  </a:lnTo>
                  <a:lnTo>
                    <a:pt x="41471" y="15972"/>
                  </a:lnTo>
                  <a:lnTo>
                    <a:pt x="42125" y="16393"/>
                  </a:lnTo>
                  <a:lnTo>
                    <a:pt x="42966" y="16299"/>
                  </a:lnTo>
                  <a:lnTo>
                    <a:pt x="43853" y="15832"/>
                  </a:lnTo>
                  <a:lnTo>
                    <a:pt x="44507" y="14851"/>
                  </a:lnTo>
                  <a:lnTo>
                    <a:pt x="46375" y="14851"/>
                  </a:lnTo>
                  <a:cubicBezTo>
                    <a:pt x="46375" y="14851"/>
                    <a:pt x="46728" y="14914"/>
                    <a:pt x="46991" y="14914"/>
                  </a:cubicBezTo>
                  <a:cubicBezTo>
                    <a:pt x="47122" y="14914"/>
                    <a:pt x="47231" y="14898"/>
                    <a:pt x="47262" y="14851"/>
                  </a:cubicBezTo>
                  <a:cubicBezTo>
                    <a:pt x="47356" y="14711"/>
                    <a:pt x="47916" y="13357"/>
                    <a:pt x="47916" y="13357"/>
                  </a:cubicBezTo>
                  <a:lnTo>
                    <a:pt x="48710" y="12656"/>
                  </a:lnTo>
                  <a:lnTo>
                    <a:pt x="51465" y="12516"/>
                  </a:lnTo>
                  <a:lnTo>
                    <a:pt x="53941" y="12236"/>
                  </a:lnTo>
                  <a:lnTo>
                    <a:pt x="54641" y="11722"/>
                  </a:lnTo>
                  <a:lnTo>
                    <a:pt x="54361" y="10695"/>
                  </a:lnTo>
                  <a:lnTo>
                    <a:pt x="53380" y="9808"/>
                  </a:lnTo>
                  <a:lnTo>
                    <a:pt x="52353" y="9014"/>
                  </a:lnTo>
                  <a:lnTo>
                    <a:pt x="51325" y="8967"/>
                  </a:lnTo>
                  <a:lnTo>
                    <a:pt x="50345" y="9761"/>
                  </a:lnTo>
                  <a:lnTo>
                    <a:pt x="48897" y="9714"/>
                  </a:lnTo>
                  <a:lnTo>
                    <a:pt x="47449" y="9107"/>
                  </a:lnTo>
                  <a:lnTo>
                    <a:pt x="48103" y="7146"/>
                  </a:lnTo>
                  <a:lnTo>
                    <a:pt x="48710" y="6118"/>
                  </a:lnTo>
                  <a:lnTo>
                    <a:pt x="48803" y="4951"/>
                  </a:lnTo>
                  <a:lnTo>
                    <a:pt x="48850" y="4904"/>
                  </a:lnTo>
                  <a:lnTo>
                    <a:pt x="48336" y="4624"/>
                  </a:lnTo>
                  <a:lnTo>
                    <a:pt x="47542" y="3596"/>
                  </a:lnTo>
                  <a:lnTo>
                    <a:pt x="45581" y="3316"/>
                  </a:lnTo>
                  <a:lnTo>
                    <a:pt x="43526" y="4717"/>
                  </a:lnTo>
                  <a:lnTo>
                    <a:pt x="40864" y="6165"/>
                  </a:lnTo>
                  <a:lnTo>
                    <a:pt x="36754" y="6585"/>
                  </a:lnTo>
                  <a:cubicBezTo>
                    <a:pt x="36754" y="6585"/>
                    <a:pt x="33766" y="5745"/>
                    <a:pt x="33439" y="5651"/>
                  </a:cubicBezTo>
                  <a:cubicBezTo>
                    <a:pt x="33158" y="5558"/>
                    <a:pt x="32738" y="4017"/>
                    <a:pt x="32738" y="4017"/>
                  </a:cubicBezTo>
                  <a:lnTo>
                    <a:pt x="28722" y="3830"/>
                  </a:lnTo>
                  <a:lnTo>
                    <a:pt x="26667" y="4203"/>
                  </a:lnTo>
                  <a:cubicBezTo>
                    <a:pt x="26667" y="4203"/>
                    <a:pt x="25126" y="3830"/>
                    <a:pt x="24612" y="3690"/>
                  </a:cubicBezTo>
                  <a:cubicBezTo>
                    <a:pt x="24098" y="3596"/>
                    <a:pt x="23678" y="2055"/>
                    <a:pt x="23678" y="2055"/>
                  </a:cubicBezTo>
                  <a:lnTo>
                    <a:pt x="23491" y="607"/>
                  </a:lnTo>
                  <a:lnTo>
                    <a:pt x="21016" y="234"/>
                  </a:lnTo>
                  <a:lnTo>
                    <a:pt x="17233"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5"/>
            <p:cNvSpPr/>
            <p:nvPr/>
          </p:nvSpPr>
          <p:spPr>
            <a:xfrm>
              <a:off x="4245312" y="2819410"/>
              <a:ext cx="7531" cy="1260"/>
            </a:xfrm>
            <a:custGeom>
              <a:avLst/>
              <a:gdLst/>
              <a:ahLst/>
              <a:cxnLst/>
              <a:rect l="l" t="t" r="r" b="b"/>
              <a:pathLst>
                <a:path w="562" h="94" extrusionOk="0">
                  <a:moveTo>
                    <a:pt x="561" y="94"/>
                  </a:moveTo>
                  <a:lnTo>
                    <a:pt x="1" y="1"/>
                  </a:lnTo>
                  <a:lnTo>
                    <a:pt x="1"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5"/>
            <p:cNvSpPr/>
            <p:nvPr/>
          </p:nvSpPr>
          <p:spPr>
            <a:xfrm>
              <a:off x="3294098" y="2938940"/>
              <a:ext cx="643" cy="1260"/>
            </a:xfrm>
            <a:custGeom>
              <a:avLst/>
              <a:gdLst/>
              <a:ahLst/>
              <a:cxnLst/>
              <a:rect l="l" t="t" r="r" b="b"/>
              <a:pathLst>
                <a:path w="48" h="94" extrusionOk="0">
                  <a:moveTo>
                    <a:pt x="1" y="94"/>
                  </a:moveTo>
                  <a:lnTo>
                    <a:pt x="47"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5"/>
            <p:cNvSpPr/>
            <p:nvPr/>
          </p:nvSpPr>
          <p:spPr>
            <a:xfrm>
              <a:off x="4239054" y="2818164"/>
              <a:ext cx="7531" cy="1260"/>
            </a:xfrm>
            <a:custGeom>
              <a:avLst/>
              <a:gdLst/>
              <a:ahLst/>
              <a:cxnLst/>
              <a:rect l="l" t="t" r="r" b="b"/>
              <a:pathLst>
                <a:path w="562" h="94" extrusionOk="0">
                  <a:moveTo>
                    <a:pt x="561" y="94"/>
                  </a:moveTo>
                  <a:lnTo>
                    <a:pt x="1"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5"/>
            <p:cNvSpPr/>
            <p:nvPr/>
          </p:nvSpPr>
          <p:spPr>
            <a:xfrm>
              <a:off x="3285335" y="2612900"/>
              <a:ext cx="953732" cy="450588"/>
            </a:xfrm>
            <a:custGeom>
              <a:avLst/>
              <a:gdLst/>
              <a:ahLst/>
              <a:cxnLst/>
              <a:rect l="l" t="t" r="r" b="b"/>
              <a:pathLst>
                <a:path w="71174" h="33626" extrusionOk="0">
                  <a:moveTo>
                    <a:pt x="39744" y="0"/>
                  </a:moveTo>
                  <a:lnTo>
                    <a:pt x="38296" y="1541"/>
                  </a:lnTo>
                  <a:cubicBezTo>
                    <a:pt x="38296" y="1541"/>
                    <a:pt x="36381" y="2475"/>
                    <a:pt x="36054" y="2569"/>
                  </a:cubicBezTo>
                  <a:cubicBezTo>
                    <a:pt x="35727" y="2662"/>
                    <a:pt x="32785" y="3269"/>
                    <a:pt x="32785" y="3269"/>
                  </a:cubicBezTo>
                  <a:lnTo>
                    <a:pt x="28956" y="3783"/>
                  </a:lnTo>
                  <a:lnTo>
                    <a:pt x="26714" y="3783"/>
                  </a:lnTo>
                  <a:lnTo>
                    <a:pt x="25873" y="4297"/>
                  </a:lnTo>
                  <a:lnTo>
                    <a:pt x="25873" y="4810"/>
                  </a:lnTo>
                  <a:lnTo>
                    <a:pt x="26994" y="5137"/>
                  </a:lnTo>
                  <a:lnTo>
                    <a:pt x="27508" y="5744"/>
                  </a:lnTo>
                  <a:lnTo>
                    <a:pt x="27508" y="6585"/>
                  </a:lnTo>
                  <a:cubicBezTo>
                    <a:pt x="27508" y="6585"/>
                    <a:pt x="25873" y="6258"/>
                    <a:pt x="25173" y="6258"/>
                  </a:cubicBezTo>
                  <a:cubicBezTo>
                    <a:pt x="24426" y="6258"/>
                    <a:pt x="24519" y="8126"/>
                    <a:pt x="24519" y="8126"/>
                  </a:cubicBezTo>
                  <a:lnTo>
                    <a:pt x="24239" y="8220"/>
                  </a:lnTo>
                  <a:cubicBezTo>
                    <a:pt x="23912" y="8313"/>
                    <a:pt x="23912" y="8640"/>
                    <a:pt x="23725" y="9060"/>
                  </a:cubicBezTo>
                  <a:cubicBezTo>
                    <a:pt x="23492" y="9434"/>
                    <a:pt x="23912" y="9854"/>
                    <a:pt x="23912" y="9854"/>
                  </a:cubicBezTo>
                  <a:lnTo>
                    <a:pt x="24939" y="9854"/>
                  </a:lnTo>
                  <a:lnTo>
                    <a:pt x="26574" y="9947"/>
                  </a:lnTo>
                  <a:lnTo>
                    <a:pt x="26994" y="10461"/>
                  </a:lnTo>
                  <a:cubicBezTo>
                    <a:pt x="26994" y="10461"/>
                    <a:pt x="27181" y="11302"/>
                    <a:pt x="27414" y="12002"/>
                  </a:cubicBezTo>
                  <a:cubicBezTo>
                    <a:pt x="27493" y="12317"/>
                    <a:pt x="27216" y="12408"/>
                    <a:pt x="26837" y="12408"/>
                  </a:cubicBezTo>
                  <a:cubicBezTo>
                    <a:pt x="26316" y="12408"/>
                    <a:pt x="25603" y="12236"/>
                    <a:pt x="25360" y="12236"/>
                  </a:cubicBezTo>
                  <a:cubicBezTo>
                    <a:pt x="24939" y="12236"/>
                    <a:pt x="23632" y="12843"/>
                    <a:pt x="23632" y="12843"/>
                  </a:cubicBezTo>
                  <a:lnTo>
                    <a:pt x="22371" y="12329"/>
                  </a:lnTo>
                  <a:lnTo>
                    <a:pt x="20409" y="11722"/>
                  </a:lnTo>
                  <a:lnTo>
                    <a:pt x="19615" y="10601"/>
                  </a:lnTo>
                  <a:lnTo>
                    <a:pt x="18168" y="10601"/>
                  </a:lnTo>
                  <a:cubicBezTo>
                    <a:pt x="17654" y="10601"/>
                    <a:pt x="18074" y="11395"/>
                    <a:pt x="18074" y="11395"/>
                  </a:cubicBezTo>
                  <a:cubicBezTo>
                    <a:pt x="18074" y="11395"/>
                    <a:pt x="16953" y="12236"/>
                    <a:pt x="16206" y="12656"/>
                  </a:cubicBezTo>
                  <a:cubicBezTo>
                    <a:pt x="16059" y="12735"/>
                    <a:pt x="15950" y="12766"/>
                    <a:pt x="15872" y="12766"/>
                  </a:cubicBezTo>
                  <a:cubicBezTo>
                    <a:pt x="15576" y="12766"/>
                    <a:pt x="15692" y="12329"/>
                    <a:pt x="15692" y="12329"/>
                  </a:cubicBezTo>
                  <a:lnTo>
                    <a:pt x="14245" y="12236"/>
                  </a:lnTo>
                  <a:lnTo>
                    <a:pt x="13871" y="11722"/>
                  </a:lnTo>
                  <a:lnTo>
                    <a:pt x="13638" y="10882"/>
                  </a:lnTo>
                  <a:lnTo>
                    <a:pt x="12937" y="10368"/>
                  </a:lnTo>
                  <a:lnTo>
                    <a:pt x="11069" y="9854"/>
                  </a:lnTo>
                  <a:lnTo>
                    <a:pt x="9761" y="9247"/>
                  </a:lnTo>
                  <a:lnTo>
                    <a:pt x="8827" y="9854"/>
                  </a:lnTo>
                  <a:lnTo>
                    <a:pt x="7987" y="9247"/>
                  </a:lnTo>
                  <a:lnTo>
                    <a:pt x="6165" y="10882"/>
                  </a:lnTo>
                  <a:lnTo>
                    <a:pt x="4110" y="11489"/>
                  </a:lnTo>
                  <a:lnTo>
                    <a:pt x="3877" y="13450"/>
                  </a:lnTo>
                  <a:lnTo>
                    <a:pt x="2990" y="13263"/>
                  </a:lnTo>
                  <a:lnTo>
                    <a:pt x="2242" y="12329"/>
                  </a:lnTo>
                  <a:lnTo>
                    <a:pt x="701" y="13170"/>
                  </a:lnTo>
                  <a:lnTo>
                    <a:pt x="701" y="14991"/>
                  </a:lnTo>
                  <a:lnTo>
                    <a:pt x="1" y="15598"/>
                  </a:lnTo>
                  <a:lnTo>
                    <a:pt x="1" y="17280"/>
                  </a:lnTo>
                  <a:lnTo>
                    <a:pt x="514" y="18494"/>
                  </a:lnTo>
                  <a:lnTo>
                    <a:pt x="2663" y="18074"/>
                  </a:lnTo>
                  <a:cubicBezTo>
                    <a:pt x="2663" y="18074"/>
                    <a:pt x="3176" y="18681"/>
                    <a:pt x="3503" y="19008"/>
                  </a:cubicBezTo>
                  <a:cubicBezTo>
                    <a:pt x="3784" y="19334"/>
                    <a:pt x="4204" y="20035"/>
                    <a:pt x="4204" y="20362"/>
                  </a:cubicBezTo>
                  <a:cubicBezTo>
                    <a:pt x="4204" y="20642"/>
                    <a:pt x="3690" y="21389"/>
                    <a:pt x="3690" y="21389"/>
                  </a:cubicBezTo>
                  <a:lnTo>
                    <a:pt x="4297" y="22090"/>
                  </a:lnTo>
                  <a:lnTo>
                    <a:pt x="4344" y="22137"/>
                  </a:lnTo>
                  <a:lnTo>
                    <a:pt x="5044" y="21623"/>
                  </a:lnTo>
                  <a:lnTo>
                    <a:pt x="6726" y="20549"/>
                  </a:lnTo>
                  <a:lnTo>
                    <a:pt x="7847" y="20549"/>
                  </a:lnTo>
                  <a:lnTo>
                    <a:pt x="9248" y="20876"/>
                  </a:lnTo>
                  <a:lnTo>
                    <a:pt x="10835" y="20502"/>
                  </a:lnTo>
                  <a:lnTo>
                    <a:pt x="11209" y="20969"/>
                  </a:lnTo>
                  <a:lnTo>
                    <a:pt x="11583" y="21996"/>
                  </a:lnTo>
                  <a:lnTo>
                    <a:pt x="11489" y="24191"/>
                  </a:lnTo>
                  <a:cubicBezTo>
                    <a:pt x="11489" y="24191"/>
                    <a:pt x="10976" y="24285"/>
                    <a:pt x="10602" y="24285"/>
                  </a:cubicBezTo>
                  <a:cubicBezTo>
                    <a:pt x="10228" y="24285"/>
                    <a:pt x="9014" y="24191"/>
                    <a:pt x="9014" y="24191"/>
                  </a:cubicBezTo>
                  <a:lnTo>
                    <a:pt x="8314" y="24238"/>
                  </a:lnTo>
                  <a:lnTo>
                    <a:pt x="7753" y="24752"/>
                  </a:lnTo>
                  <a:lnTo>
                    <a:pt x="7753" y="25172"/>
                  </a:lnTo>
                  <a:cubicBezTo>
                    <a:pt x="7753" y="25172"/>
                    <a:pt x="7847" y="25546"/>
                    <a:pt x="7847" y="25779"/>
                  </a:cubicBezTo>
                  <a:lnTo>
                    <a:pt x="7847" y="25966"/>
                  </a:lnTo>
                  <a:cubicBezTo>
                    <a:pt x="7847" y="25966"/>
                    <a:pt x="7906" y="26145"/>
                    <a:pt x="7739" y="26145"/>
                  </a:cubicBezTo>
                  <a:cubicBezTo>
                    <a:pt x="7697" y="26145"/>
                    <a:pt x="7641" y="26134"/>
                    <a:pt x="7566" y="26106"/>
                  </a:cubicBezTo>
                  <a:cubicBezTo>
                    <a:pt x="7239" y="25919"/>
                    <a:pt x="6399" y="25779"/>
                    <a:pt x="6399" y="25779"/>
                  </a:cubicBezTo>
                  <a:lnTo>
                    <a:pt x="5932" y="26246"/>
                  </a:lnTo>
                  <a:lnTo>
                    <a:pt x="6072" y="26760"/>
                  </a:lnTo>
                  <a:lnTo>
                    <a:pt x="6726" y="26713"/>
                  </a:lnTo>
                  <a:lnTo>
                    <a:pt x="7380" y="26667"/>
                  </a:lnTo>
                  <a:lnTo>
                    <a:pt x="7426" y="26994"/>
                  </a:lnTo>
                  <a:lnTo>
                    <a:pt x="7800" y="26994"/>
                  </a:lnTo>
                  <a:lnTo>
                    <a:pt x="8314" y="28955"/>
                  </a:lnTo>
                  <a:lnTo>
                    <a:pt x="8734" y="28955"/>
                  </a:lnTo>
                  <a:lnTo>
                    <a:pt x="9388" y="29562"/>
                  </a:lnTo>
                  <a:lnTo>
                    <a:pt x="9995" y="29562"/>
                  </a:lnTo>
                  <a:lnTo>
                    <a:pt x="10695" y="29515"/>
                  </a:lnTo>
                  <a:lnTo>
                    <a:pt x="10695" y="30169"/>
                  </a:lnTo>
                  <a:lnTo>
                    <a:pt x="10462" y="30449"/>
                  </a:lnTo>
                  <a:lnTo>
                    <a:pt x="10415" y="31664"/>
                  </a:lnTo>
                  <a:lnTo>
                    <a:pt x="10602" y="32364"/>
                  </a:lnTo>
                  <a:lnTo>
                    <a:pt x="10976" y="32411"/>
                  </a:lnTo>
                  <a:lnTo>
                    <a:pt x="11349" y="31570"/>
                  </a:lnTo>
                  <a:lnTo>
                    <a:pt x="11162" y="31010"/>
                  </a:lnTo>
                  <a:lnTo>
                    <a:pt x="11769" y="30636"/>
                  </a:lnTo>
                  <a:lnTo>
                    <a:pt x="12470" y="30683"/>
                  </a:lnTo>
                  <a:lnTo>
                    <a:pt x="12563" y="30403"/>
                  </a:lnTo>
                  <a:lnTo>
                    <a:pt x="14245" y="30916"/>
                  </a:lnTo>
                  <a:lnTo>
                    <a:pt x="15085" y="31804"/>
                  </a:lnTo>
                  <a:lnTo>
                    <a:pt x="15365" y="32458"/>
                  </a:lnTo>
                  <a:lnTo>
                    <a:pt x="16673" y="32598"/>
                  </a:lnTo>
                  <a:lnTo>
                    <a:pt x="16673" y="24658"/>
                  </a:lnTo>
                  <a:lnTo>
                    <a:pt x="20409" y="23584"/>
                  </a:lnTo>
                  <a:lnTo>
                    <a:pt x="23632" y="24332"/>
                  </a:lnTo>
                  <a:lnTo>
                    <a:pt x="27321" y="27881"/>
                  </a:lnTo>
                  <a:lnTo>
                    <a:pt x="32318" y="27881"/>
                  </a:lnTo>
                  <a:lnTo>
                    <a:pt x="34186" y="28862"/>
                  </a:lnTo>
                  <a:lnTo>
                    <a:pt x="34887" y="32271"/>
                  </a:lnTo>
                  <a:lnTo>
                    <a:pt x="37035" y="33298"/>
                  </a:lnTo>
                  <a:lnTo>
                    <a:pt x="38903" y="33625"/>
                  </a:lnTo>
                  <a:lnTo>
                    <a:pt x="40631" y="32458"/>
                  </a:lnTo>
                  <a:lnTo>
                    <a:pt x="42172" y="32318"/>
                  </a:lnTo>
                  <a:lnTo>
                    <a:pt x="42733" y="30776"/>
                  </a:lnTo>
                  <a:lnTo>
                    <a:pt x="43433" y="30263"/>
                  </a:lnTo>
                  <a:lnTo>
                    <a:pt x="43853" y="29235"/>
                  </a:lnTo>
                  <a:lnTo>
                    <a:pt x="45955" y="29235"/>
                  </a:lnTo>
                  <a:lnTo>
                    <a:pt x="46422" y="30123"/>
                  </a:lnTo>
                  <a:lnTo>
                    <a:pt x="47730" y="30123"/>
                  </a:lnTo>
                  <a:lnTo>
                    <a:pt x="47963" y="29235"/>
                  </a:lnTo>
                  <a:lnTo>
                    <a:pt x="48710" y="28628"/>
                  </a:lnTo>
                  <a:lnTo>
                    <a:pt x="49738" y="29189"/>
                  </a:lnTo>
                  <a:lnTo>
                    <a:pt x="55342" y="29422"/>
                  </a:lnTo>
                  <a:lnTo>
                    <a:pt x="59405" y="31150"/>
                  </a:lnTo>
                  <a:lnTo>
                    <a:pt x="59405" y="31103"/>
                  </a:lnTo>
                  <a:lnTo>
                    <a:pt x="59545" y="30590"/>
                  </a:lnTo>
                  <a:lnTo>
                    <a:pt x="59265" y="30309"/>
                  </a:lnTo>
                  <a:cubicBezTo>
                    <a:pt x="59265" y="30309"/>
                    <a:pt x="59125" y="30076"/>
                    <a:pt x="59312" y="29889"/>
                  </a:cubicBezTo>
                  <a:cubicBezTo>
                    <a:pt x="59452" y="29702"/>
                    <a:pt x="59498" y="29562"/>
                    <a:pt x="59685" y="29375"/>
                  </a:cubicBezTo>
                  <a:cubicBezTo>
                    <a:pt x="59919" y="29189"/>
                    <a:pt x="60105" y="29002"/>
                    <a:pt x="60105" y="28862"/>
                  </a:cubicBezTo>
                  <a:cubicBezTo>
                    <a:pt x="60105" y="28722"/>
                    <a:pt x="60152" y="28488"/>
                    <a:pt x="60152" y="28488"/>
                  </a:cubicBezTo>
                  <a:lnTo>
                    <a:pt x="59919" y="27507"/>
                  </a:lnTo>
                  <a:cubicBezTo>
                    <a:pt x="59919" y="27507"/>
                    <a:pt x="59498" y="26900"/>
                    <a:pt x="59498" y="26713"/>
                  </a:cubicBezTo>
                  <a:cubicBezTo>
                    <a:pt x="59498" y="26480"/>
                    <a:pt x="59405" y="25873"/>
                    <a:pt x="59405" y="25686"/>
                  </a:cubicBezTo>
                  <a:cubicBezTo>
                    <a:pt x="59405" y="25452"/>
                    <a:pt x="59498" y="25032"/>
                    <a:pt x="59498" y="25032"/>
                  </a:cubicBezTo>
                  <a:lnTo>
                    <a:pt x="59965" y="24518"/>
                  </a:lnTo>
                  <a:lnTo>
                    <a:pt x="61507" y="24518"/>
                  </a:lnTo>
                  <a:lnTo>
                    <a:pt x="62394" y="24845"/>
                  </a:lnTo>
                  <a:cubicBezTo>
                    <a:pt x="62394" y="24845"/>
                    <a:pt x="62814" y="24924"/>
                    <a:pt x="63083" y="24924"/>
                  </a:cubicBezTo>
                  <a:cubicBezTo>
                    <a:pt x="63173" y="24924"/>
                    <a:pt x="63246" y="24915"/>
                    <a:pt x="63281" y="24892"/>
                  </a:cubicBezTo>
                  <a:cubicBezTo>
                    <a:pt x="63468" y="24845"/>
                    <a:pt x="63888" y="24378"/>
                    <a:pt x="63888" y="24378"/>
                  </a:cubicBezTo>
                  <a:cubicBezTo>
                    <a:pt x="63888" y="24378"/>
                    <a:pt x="63468" y="23771"/>
                    <a:pt x="63468" y="23538"/>
                  </a:cubicBezTo>
                  <a:cubicBezTo>
                    <a:pt x="63468" y="23257"/>
                    <a:pt x="63561" y="22744"/>
                    <a:pt x="63608" y="22557"/>
                  </a:cubicBezTo>
                  <a:cubicBezTo>
                    <a:pt x="63655" y="22323"/>
                    <a:pt x="64262" y="20782"/>
                    <a:pt x="64262" y="20782"/>
                  </a:cubicBezTo>
                  <a:lnTo>
                    <a:pt x="64309" y="20175"/>
                  </a:lnTo>
                  <a:lnTo>
                    <a:pt x="65289" y="20409"/>
                  </a:lnTo>
                  <a:lnTo>
                    <a:pt x="65850" y="20829"/>
                  </a:lnTo>
                  <a:lnTo>
                    <a:pt x="67391" y="21016"/>
                  </a:lnTo>
                  <a:lnTo>
                    <a:pt x="67905" y="20595"/>
                  </a:lnTo>
                  <a:lnTo>
                    <a:pt x="68138" y="19988"/>
                  </a:lnTo>
                  <a:lnTo>
                    <a:pt x="68418" y="17653"/>
                  </a:lnTo>
                  <a:lnTo>
                    <a:pt x="69959" y="17280"/>
                  </a:lnTo>
                  <a:lnTo>
                    <a:pt x="70333" y="16159"/>
                  </a:lnTo>
                  <a:lnTo>
                    <a:pt x="71174" y="15318"/>
                  </a:lnTo>
                  <a:lnTo>
                    <a:pt x="70660" y="13964"/>
                  </a:lnTo>
                  <a:lnTo>
                    <a:pt x="68699" y="15085"/>
                  </a:lnTo>
                  <a:lnTo>
                    <a:pt x="67344" y="14384"/>
                  </a:lnTo>
                  <a:lnTo>
                    <a:pt x="66550" y="12609"/>
                  </a:lnTo>
                  <a:lnTo>
                    <a:pt x="65803" y="11722"/>
                  </a:lnTo>
                  <a:lnTo>
                    <a:pt x="64682" y="11068"/>
                  </a:lnTo>
                  <a:lnTo>
                    <a:pt x="63655" y="12096"/>
                  </a:lnTo>
                  <a:lnTo>
                    <a:pt x="62020" y="12002"/>
                  </a:lnTo>
                  <a:lnTo>
                    <a:pt x="61413" y="10975"/>
                  </a:lnTo>
                  <a:lnTo>
                    <a:pt x="60059" y="10788"/>
                  </a:lnTo>
                  <a:lnTo>
                    <a:pt x="59545" y="11675"/>
                  </a:lnTo>
                  <a:lnTo>
                    <a:pt x="58658" y="11489"/>
                  </a:lnTo>
                  <a:lnTo>
                    <a:pt x="57911" y="10041"/>
                  </a:lnTo>
                  <a:lnTo>
                    <a:pt x="56976" y="7192"/>
                  </a:lnTo>
                  <a:cubicBezTo>
                    <a:pt x="56976" y="7192"/>
                    <a:pt x="53801" y="4904"/>
                    <a:pt x="53801" y="4530"/>
                  </a:cubicBezTo>
                  <a:cubicBezTo>
                    <a:pt x="53801" y="4110"/>
                    <a:pt x="54128" y="4110"/>
                    <a:pt x="54128" y="4110"/>
                  </a:cubicBezTo>
                  <a:lnTo>
                    <a:pt x="54315" y="3269"/>
                  </a:lnTo>
                  <a:lnTo>
                    <a:pt x="53614" y="2849"/>
                  </a:lnTo>
                  <a:cubicBezTo>
                    <a:pt x="53614" y="2849"/>
                    <a:pt x="51372" y="4203"/>
                    <a:pt x="50859" y="4390"/>
                  </a:cubicBezTo>
                  <a:cubicBezTo>
                    <a:pt x="50345" y="4623"/>
                    <a:pt x="49598" y="5044"/>
                    <a:pt x="48991" y="5324"/>
                  </a:cubicBezTo>
                  <a:cubicBezTo>
                    <a:pt x="48862" y="5393"/>
                    <a:pt x="48741" y="5421"/>
                    <a:pt x="48632" y="5421"/>
                  </a:cubicBezTo>
                  <a:cubicBezTo>
                    <a:pt x="48224" y="5421"/>
                    <a:pt x="47963" y="5044"/>
                    <a:pt x="47963" y="5044"/>
                  </a:cubicBezTo>
                  <a:lnTo>
                    <a:pt x="47963" y="4717"/>
                  </a:lnTo>
                  <a:cubicBezTo>
                    <a:pt x="47963" y="4390"/>
                    <a:pt x="47543" y="3689"/>
                    <a:pt x="47543" y="3689"/>
                  </a:cubicBezTo>
                  <a:cubicBezTo>
                    <a:pt x="47543" y="3689"/>
                    <a:pt x="45815" y="3876"/>
                    <a:pt x="45208" y="3876"/>
                  </a:cubicBezTo>
                  <a:lnTo>
                    <a:pt x="44554" y="3876"/>
                  </a:lnTo>
                  <a:cubicBezTo>
                    <a:pt x="44554" y="3876"/>
                    <a:pt x="44274" y="3596"/>
                    <a:pt x="44180" y="3269"/>
                  </a:cubicBezTo>
                  <a:cubicBezTo>
                    <a:pt x="44040" y="2942"/>
                    <a:pt x="44180" y="2755"/>
                    <a:pt x="44180" y="2335"/>
                  </a:cubicBezTo>
                  <a:cubicBezTo>
                    <a:pt x="44180" y="1962"/>
                    <a:pt x="43013" y="701"/>
                    <a:pt x="43013" y="701"/>
                  </a:cubicBezTo>
                  <a:lnTo>
                    <a:pt x="39744"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5"/>
            <p:cNvSpPr/>
            <p:nvPr/>
          </p:nvSpPr>
          <p:spPr>
            <a:xfrm>
              <a:off x="3121372" y="2981499"/>
              <a:ext cx="643" cy="630"/>
            </a:xfrm>
            <a:custGeom>
              <a:avLst/>
              <a:gdLst/>
              <a:ahLst/>
              <a:cxnLst/>
              <a:rect l="l" t="t" r="r" b="b"/>
              <a:pathLst>
                <a:path w="48" h="47" extrusionOk="0">
                  <a:moveTo>
                    <a:pt x="1" y="0"/>
                  </a:moveTo>
                  <a:cubicBezTo>
                    <a:pt x="1" y="47"/>
                    <a:pt x="48" y="47"/>
                    <a:pt x="48" y="47"/>
                  </a:cubicBezTo>
                  <a:cubicBezTo>
                    <a:pt x="48" y="47"/>
                    <a:pt x="1" y="0"/>
                    <a:pt x="1"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5"/>
            <p:cNvSpPr/>
            <p:nvPr/>
          </p:nvSpPr>
          <p:spPr>
            <a:xfrm>
              <a:off x="3111992" y="2969599"/>
              <a:ext cx="643" cy="1273"/>
            </a:xfrm>
            <a:custGeom>
              <a:avLst/>
              <a:gdLst/>
              <a:ahLst/>
              <a:cxnLst/>
              <a:rect l="l" t="t" r="r" b="b"/>
              <a:pathLst>
                <a:path w="48" h="95" extrusionOk="0">
                  <a:moveTo>
                    <a:pt x="47" y="94"/>
                  </a:moveTo>
                  <a:cubicBezTo>
                    <a:pt x="47" y="94"/>
                    <a:pt x="0" y="48"/>
                    <a:pt x="0" y="1"/>
                  </a:cubicBezTo>
                  <a:cubicBezTo>
                    <a:pt x="0" y="48"/>
                    <a:pt x="47" y="94"/>
                    <a:pt x="47" y="94"/>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5"/>
            <p:cNvSpPr/>
            <p:nvPr/>
          </p:nvSpPr>
          <p:spPr>
            <a:xfrm>
              <a:off x="3120126" y="2980869"/>
              <a:ext cx="643" cy="643"/>
            </a:xfrm>
            <a:custGeom>
              <a:avLst/>
              <a:gdLst/>
              <a:ahLst/>
              <a:cxnLst/>
              <a:rect l="l" t="t" r="r" b="b"/>
              <a:pathLst>
                <a:path w="48" h="48" extrusionOk="0">
                  <a:moveTo>
                    <a:pt x="1" y="1"/>
                  </a:moveTo>
                  <a:cubicBezTo>
                    <a:pt x="1" y="1"/>
                    <a:pt x="47" y="1"/>
                    <a:pt x="47" y="47"/>
                  </a:cubicBezTo>
                  <a:cubicBezTo>
                    <a:pt x="47" y="1"/>
                    <a:pt x="47" y="1"/>
                    <a:pt x="1"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5"/>
            <p:cNvSpPr/>
            <p:nvPr/>
          </p:nvSpPr>
          <p:spPr>
            <a:xfrm>
              <a:off x="3122002" y="2982115"/>
              <a:ext cx="1273" cy="1273"/>
            </a:xfrm>
            <a:custGeom>
              <a:avLst/>
              <a:gdLst/>
              <a:ahLst/>
              <a:cxnLst/>
              <a:rect l="l" t="t" r="r" b="b"/>
              <a:pathLst>
                <a:path w="95" h="95" extrusionOk="0">
                  <a:moveTo>
                    <a:pt x="94" y="94"/>
                  </a:moveTo>
                  <a:cubicBezTo>
                    <a:pt x="94" y="48"/>
                    <a:pt x="47" y="48"/>
                    <a:pt x="1" y="1"/>
                  </a:cubicBezTo>
                  <a:cubicBezTo>
                    <a:pt x="47" y="48"/>
                    <a:pt x="94" y="48"/>
                    <a:pt x="94" y="94"/>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5"/>
            <p:cNvSpPr/>
            <p:nvPr/>
          </p:nvSpPr>
          <p:spPr>
            <a:xfrm>
              <a:off x="3123261" y="2978993"/>
              <a:ext cx="158334" cy="75737"/>
            </a:xfrm>
            <a:custGeom>
              <a:avLst/>
              <a:gdLst/>
              <a:ahLst/>
              <a:cxnLst/>
              <a:rect l="l" t="t" r="r" b="b"/>
              <a:pathLst>
                <a:path w="11816" h="5652" extrusionOk="0">
                  <a:moveTo>
                    <a:pt x="1308" y="0"/>
                  </a:moveTo>
                  <a:lnTo>
                    <a:pt x="0" y="327"/>
                  </a:lnTo>
                  <a:cubicBezTo>
                    <a:pt x="467" y="608"/>
                    <a:pt x="1401" y="1075"/>
                    <a:pt x="1588" y="1215"/>
                  </a:cubicBezTo>
                  <a:cubicBezTo>
                    <a:pt x="1775" y="1448"/>
                    <a:pt x="2755" y="2382"/>
                    <a:pt x="2755" y="2382"/>
                  </a:cubicBezTo>
                  <a:lnTo>
                    <a:pt x="3082" y="3036"/>
                  </a:lnTo>
                  <a:cubicBezTo>
                    <a:pt x="3082" y="3036"/>
                    <a:pt x="3549" y="3363"/>
                    <a:pt x="3222" y="3596"/>
                  </a:cubicBezTo>
                  <a:cubicBezTo>
                    <a:pt x="2942" y="3783"/>
                    <a:pt x="2475" y="4017"/>
                    <a:pt x="2382" y="4344"/>
                  </a:cubicBezTo>
                  <a:cubicBezTo>
                    <a:pt x="2382" y="4484"/>
                    <a:pt x="2242" y="4717"/>
                    <a:pt x="2102" y="4904"/>
                  </a:cubicBezTo>
                  <a:lnTo>
                    <a:pt x="2802" y="4951"/>
                  </a:lnTo>
                  <a:lnTo>
                    <a:pt x="5137" y="4764"/>
                  </a:lnTo>
                  <a:lnTo>
                    <a:pt x="6025" y="5231"/>
                  </a:lnTo>
                  <a:lnTo>
                    <a:pt x="6025" y="5558"/>
                  </a:lnTo>
                  <a:lnTo>
                    <a:pt x="7566" y="5324"/>
                  </a:lnTo>
                  <a:lnTo>
                    <a:pt x="8360" y="5324"/>
                  </a:lnTo>
                  <a:lnTo>
                    <a:pt x="9247" y="5651"/>
                  </a:lnTo>
                  <a:lnTo>
                    <a:pt x="10088" y="5184"/>
                  </a:lnTo>
                  <a:lnTo>
                    <a:pt x="10881" y="5465"/>
                  </a:lnTo>
                  <a:lnTo>
                    <a:pt x="11769" y="5511"/>
                  </a:lnTo>
                  <a:lnTo>
                    <a:pt x="11816" y="4110"/>
                  </a:lnTo>
                  <a:cubicBezTo>
                    <a:pt x="11489" y="3923"/>
                    <a:pt x="11162" y="3783"/>
                    <a:pt x="11162" y="3783"/>
                  </a:cubicBezTo>
                  <a:lnTo>
                    <a:pt x="9714" y="2242"/>
                  </a:lnTo>
                  <a:lnTo>
                    <a:pt x="7566" y="2242"/>
                  </a:lnTo>
                  <a:lnTo>
                    <a:pt x="6351" y="1355"/>
                  </a:lnTo>
                  <a:lnTo>
                    <a:pt x="3082" y="1028"/>
                  </a:lnTo>
                  <a:lnTo>
                    <a:pt x="1308"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5"/>
            <p:cNvSpPr/>
            <p:nvPr/>
          </p:nvSpPr>
          <p:spPr>
            <a:xfrm>
              <a:off x="3508753" y="2928930"/>
              <a:ext cx="413042" cy="240945"/>
            </a:xfrm>
            <a:custGeom>
              <a:avLst/>
              <a:gdLst/>
              <a:ahLst/>
              <a:cxnLst/>
              <a:rect l="l" t="t" r="r" b="b"/>
              <a:pathLst>
                <a:path w="30824" h="17981" extrusionOk="0">
                  <a:moveTo>
                    <a:pt x="3783" y="0"/>
                  </a:moveTo>
                  <a:lnTo>
                    <a:pt x="0" y="1121"/>
                  </a:lnTo>
                  <a:lnTo>
                    <a:pt x="0" y="9060"/>
                  </a:lnTo>
                  <a:lnTo>
                    <a:pt x="1588" y="9247"/>
                  </a:lnTo>
                  <a:lnTo>
                    <a:pt x="1775" y="8220"/>
                  </a:lnTo>
                  <a:lnTo>
                    <a:pt x="3409" y="7192"/>
                  </a:lnTo>
                  <a:lnTo>
                    <a:pt x="4297" y="5885"/>
                  </a:lnTo>
                  <a:lnTo>
                    <a:pt x="5698" y="6725"/>
                  </a:lnTo>
                  <a:lnTo>
                    <a:pt x="6492" y="7006"/>
                  </a:lnTo>
                  <a:lnTo>
                    <a:pt x="6959" y="7332"/>
                  </a:lnTo>
                  <a:lnTo>
                    <a:pt x="7192" y="9060"/>
                  </a:lnTo>
                  <a:lnTo>
                    <a:pt x="8967" y="9387"/>
                  </a:lnTo>
                  <a:lnTo>
                    <a:pt x="9854" y="9294"/>
                  </a:lnTo>
                  <a:lnTo>
                    <a:pt x="11629" y="10461"/>
                  </a:lnTo>
                  <a:lnTo>
                    <a:pt x="12329" y="12470"/>
                  </a:lnTo>
                  <a:lnTo>
                    <a:pt x="14431" y="13684"/>
                  </a:lnTo>
                  <a:lnTo>
                    <a:pt x="16486" y="14992"/>
                  </a:lnTo>
                  <a:lnTo>
                    <a:pt x="18260" y="15412"/>
                  </a:lnTo>
                  <a:lnTo>
                    <a:pt x="18774" y="17327"/>
                  </a:lnTo>
                  <a:lnTo>
                    <a:pt x="21016" y="17980"/>
                  </a:lnTo>
                  <a:lnTo>
                    <a:pt x="21483" y="16766"/>
                  </a:lnTo>
                  <a:cubicBezTo>
                    <a:pt x="21483" y="16766"/>
                    <a:pt x="22183" y="16346"/>
                    <a:pt x="22090" y="16066"/>
                  </a:cubicBezTo>
                  <a:cubicBezTo>
                    <a:pt x="22043" y="15832"/>
                    <a:pt x="21997" y="14945"/>
                    <a:pt x="21903" y="14665"/>
                  </a:cubicBezTo>
                  <a:cubicBezTo>
                    <a:pt x="21856" y="14384"/>
                    <a:pt x="21016" y="13684"/>
                    <a:pt x="21016" y="13684"/>
                  </a:cubicBezTo>
                  <a:lnTo>
                    <a:pt x="20269" y="13637"/>
                  </a:lnTo>
                  <a:lnTo>
                    <a:pt x="20269" y="12610"/>
                  </a:lnTo>
                  <a:lnTo>
                    <a:pt x="21903" y="12610"/>
                  </a:lnTo>
                  <a:lnTo>
                    <a:pt x="22510" y="11722"/>
                  </a:lnTo>
                  <a:lnTo>
                    <a:pt x="23398" y="11582"/>
                  </a:lnTo>
                  <a:lnTo>
                    <a:pt x="24051" y="10555"/>
                  </a:lnTo>
                  <a:lnTo>
                    <a:pt x="25452" y="10555"/>
                  </a:lnTo>
                  <a:lnTo>
                    <a:pt x="26153" y="10135"/>
                  </a:lnTo>
                  <a:lnTo>
                    <a:pt x="26153" y="10975"/>
                  </a:lnTo>
                  <a:lnTo>
                    <a:pt x="25873" y="11489"/>
                  </a:lnTo>
                  <a:lnTo>
                    <a:pt x="26713" y="11582"/>
                  </a:lnTo>
                  <a:lnTo>
                    <a:pt x="27647" y="11302"/>
                  </a:lnTo>
                  <a:lnTo>
                    <a:pt x="29375" y="11629"/>
                  </a:lnTo>
                  <a:lnTo>
                    <a:pt x="30823" y="10508"/>
                  </a:lnTo>
                  <a:cubicBezTo>
                    <a:pt x="30823" y="10508"/>
                    <a:pt x="30823" y="9854"/>
                    <a:pt x="30449" y="9668"/>
                  </a:cubicBezTo>
                  <a:cubicBezTo>
                    <a:pt x="30123" y="9434"/>
                    <a:pt x="28815" y="9201"/>
                    <a:pt x="28815" y="9201"/>
                  </a:cubicBezTo>
                  <a:lnTo>
                    <a:pt x="28068" y="8640"/>
                  </a:lnTo>
                  <a:lnTo>
                    <a:pt x="27087" y="8827"/>
                  </a:lnTo>
                  <a:lnTo>
                    <a:pt x="26713" y="9201"/>
                  </a:lnTo>
                  <a:lnTo>
                    <a:pt x="25546" y="8780"/>
                  </a:lnTo>
                  <a:lnTo>
                    <a:pt x="23958" y="8920"/>
                  </a:lnTo>
                  <a:lnTo>
                    <a:pt x="22230" y="10088"/>
                  </a:lnTo>
                  <a:lnTo>
                    <a:pt x="20409" y="9714"/>
                  </a:lnTo>
                  <a:lnTo>
                    <a:pt x="18214" y="8687"/>
                  </a:lnTo>
                  <a:lnTo>
                    <a:pt x="17513" y="5278"/>
                  </a:lnTo>
                  <a:lnTo>
                    <a:pt x="15692" y="4297"/>
                  </a:lnTo>
                  <a:lnTo>
                    <a:pt x="10695" y="4297"/>
                  </a:lnTo>
                  <a:lnTo>
                    <a:pt x="7005" y="748"/>
                  </a:lnTo>
                  <a:lnTo>
                    <a:pt x="3783"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5"/>
            <p:cNvSpPr/>
            <p:nvPr/>
          </p:nvSpPr>
          <p:spPr>
            <a:xfrm>
              <a:off x="3828531" y="2997137"/>
              <a:ext cx="252831" cy="110014"/>
            </a:xfrm>
            <a:custGeom>
              <a:avLst/>
              <a:gdLst/>
              <a:ahLst/>
              <a:cxnLst/>
              <a:rect l="l" t="t" r="r" b="b"/>
              <a:pathLst>
                <a:path w="18868" h="8210" extrusionOk="0">
                  <a:moveTo>
                    <a:pt x="8173" y="1"/>
                  </a:moveTo>
                  <a:lnTo>
                    <a:pt x="7426" y="608"/>
                  </a:lnTo>
                  <a:lnTo>
                    <a:pt x="7193" y="1495"/>
                  </a:lnTo>
                  <a:lnTo>
                    <a:pt x="5885" y="1495"/>
                  </a:lnTo>
                  <a:lnTo>
                    <a:pt x="5418" y="608"/>
                  </a:lnTo>
                  <a:lnTo>
                    <a:pt x="3316" y="608"/>
                  </a:lnTo>
                  <a:lnTo>
                    <a:pt x="2896" y="1635"/>
                  </a:lnTo>
                  <a:lnTo>
                    <a:pt x="2196" y="2102"/>
                  </a:lnTo>
                  <a:lnTo>
                    <a:pt x="1682" y="3690"/>
                  </a:lnTo>
                  <a:lnTo>
                    <a:pt x="2803" y="4064"/>
                  </a:lnTo>
                  <a:lnTo>
                    <a:pt x="3223" y="3737"/>
                  </a:lnTo>
                  <a:lnTo>
                    <a:pt x="4204" y="3550"/>
                  </a:lnTo>
                  <a:lnTo>
                    <a:pt x="4951" y="4064"/>
                  </a:lnTo>
                  <a:cubicBezTo>
                    <a:pt x="4951" y="4064"/>
                    <a:pt x="6259" y="4344"/>
                    <a:pt x="6585" y="4578"/>
                  </a:cubicBezTo>
                  <a:cubicBezTo>
                    <a:pt x="6912" y="4764"/>
                    <a:pt x="6912" y="5371"/>
                    <a:pt x="6912" y="5371"/>
                  </a:cubicBezTo>
                  <a:lnTo>
                    <a:pt x="5511" y="6539"/>
                  </a:lnTo>
                  <a:lnTo>
                    <a:pt x="3783" y="6212"/>
                  </a:lnTo>
                  <a:lnTo>
                    <a:pt x="2803" y="6492"/>
                  </a:lnTo>
                  <a:lnTo>
                    <a:pt x="2009" y="6399"/>
                  </a:lnTo>
                  <a:lnTo>
                    <a:pt x="1168" y="6539"/>
                  </a:lnTo>
                  <a:lnTo>
                    <a:pt x="608" y="6539"/>
                  </a:lnTo>
                  <a:lnTo>
                    <a:pt x="1" y="7099"/>
                  </a:lnTo>
                  <a:lnTo>
                    <a:pt x="1" y="7753"/>
                  </a:lnTo>
                  <a:lnTo>
                    <a:pt x="1869" y="7753"/>
                  </a:lnTo>
                  <a:cubicBezTo>
                    <a:pt x="1869" y="7753"/>
                    <a:pt x="2196" y="8127"/>
                    <a:pt x="2429" y="8127"/>
                  </a:cubicBezTo>
                  <a:cubicBezTo>
                    <a:pt x="2554" y="8127"/>
                    <a:pt x="2782" y="8210"/>
                    <a:pt x="2920" y="8210"/>
                  </a:cubicBezTo>
                  <a:cubicBezTo>
                    <a:pt x="2989" y="8210"/>
                    <a:pt x="3036" y="8189"/>
                    <a:pt x="3036" y="8127"/>
                  </a:cubicBezTo>
                  <a:cubicBezTo>
                    <a:pt x="3036" y="7893"/>
                    <a:pt x="3083" y="7566"/>
                    <a:pt x="3083" y="7566"/>
                  </a:cubicBezTo>
                  <a:cubicBezTo>
                    <a:pt x="3083" y="7566"/>
                    <a:pt x="3363" y="7520"/>
                    <a:pt x="3597" y="7520"/>
                  </a:cubicBezTo>
                  <a:cubicBezTo>
                    <a:pt x="3783" y="7520"/>
                    <a:pt x="3830" y="7847"/>
                    <a:pt x="4204" y="7893"/>
                  </a:cubicBezTo>
                  <a:cubicBezTo>
                    <a:pt x="4531" y="7987"/>
                    <a:pt x="4951" y="8127"/>
                    <a:pt x="5511" y="8127"/>
                  </a:cubicBezTo>
                  <a:cubicBezTo>
                    <a:pt x="5838" y="8127"/>
                    <a:pt x="7052" y="8080"/>
                    <a:pt x="7987" y="8080"/>
                  </a:cubicBezTo>
                  <a:lnTo>
                    <a:pt x="7987" y="7893"/>
                  </a:lnTo>
                  <a:lnTo>
                    <a:pt x="8080" y="6726"/>
                  </a:lnTo>
                  <a:lnTo>
                    <a:pt x="8921" y="6492"/>
                  </a:lnTo>
                  <a:lnTo>
                    <a:pt x="9901" y="5979"/>
                  </a:lnTo>
                  <a:lnTo>
                    <a:pt x="10835" y="5652"/>
                  </a:lnTo>
                  <a:lnTo>
                    <a:pt x="11162" y="5979"/>
                  </a:lnTo>
                  <a:lnTo>
                    <a:pt x="11676" y="6072"/>
                  </a:lnTo>
                  <a:cubicBezTo>
                    <a:pt x="11676" y="6072"/>
                    <a:pt x="11956" y="6072"/>
                    <a:pt x="12096" y="5932"/>
                  </a:cubicBezTo>
                  <a:cubicBezTo>
                    <a:pt x="12236" y="5792"/>
                    <a:pt x="13170" y="4764"/>
                    <a:pt x="13170" y="4764"/>
                  </a:cubicBezTo>
                  <a:lnTo>
                    <a:pt x="14571" y="4951"/>
                  </a:lnTo>
                  <a:lnTo>
                    <a:pt x="15505" y="4718"/>
                  </a:lnTo>
                  <a:lnTo>
                    <a:pt x="15879" y="3924"/>
                  </a:lnTo>
                  <a:cubicBezTo>
                    <a:pt x="15879" y="3924"/>
                    <a:pt x="16253" y="3550"/>
                    <a:pt x="16393" y="3503"/>
                  </a:cubicBezTo>
                  <a:cubicBezTo>
                    <a:pt x="16533" y="3457"/>
                    <a:pt x="18494" y="2850"/>
                    <a:pt x="18494" y="2850"/>
                  </a:cubicBezTo>
                  <a:lnTo>
                    <a:pt x="18868" y="2476"/>
                  </a:lnTo>
                  <a:lnTo>
                    <a:pt x="14805" y="748"/>
                  </a:lnTo>
                  <a:lnTo>
                    <a:pt x="9201" y="515"/>
                  </a:lnTo>
                  <a:lnTo>
                    <a:pt x="8173"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5"/>
            <p:cNvSpPr/>
            <p:nvPr/>
          </p:nvSpPr>
          <p:spPr>
            <a:xfrm>
              <a:off x="2807222" y="3027810"/>
              <a:ext cx="429323" cy="161470"/>
            </a:xfrm>
            <a:custGeom>
              <a:avLst/>
              <a:gdLst/>
              <a:ahLst/>
              <a:cxnLst/>
              <a:rect l="l" t="t" r="r" b="b"/>
              <a:pathLst>
                <a:path w="32039" h="12050" extrusionOk="0">
                  <a:moveTo>
                    <a:pt x="15319" y="0"/>
                  </a:moveTo>
                  <a:lnTo>
                    <a:pt x="11816" y="187"/>
                  </a:lnTo>
                  <a:lnTo>
                    <a:pt x="10369" y="1168"/>
                  </a:lnTo>
                  <a:lnTo>
                    <a:pt x="8734" y="2055"/>
                  </a:lnTo>
                  <a:lnTo>
                    <a:pt x="6212" y="1775"/>
                  </a:lnTo>
                  <a:lnTo>
                    <a:pt x="4484" y="1775"/>
                  </a:lnTo>
                  <a:lnTo>
                    <a:pt x="4951" y="2802"/>
                  </a:lnTo>
                  <a:lnTo>
                    <a:pt x="4251" y="3409"/>
                  </a:lnTo>
                  <a:lnTo>
                    <a:pt x="3036" y="3830"/>
                  </a:lnTo>
                  <a:cubicBezTo>
                    <a:pt x="3036" y="3830"/>
                    <a:pt x="1682" y="3643"/>
                    <a:pt x="1402" y="3596"/>
                  </a:cubicBezTo>
                  <a:cubicBezTo>
                    <a:pt x="1151" y="3524"/>
                    <a:pt x="927" y="3287"/>
                    <a:pt x="731" y="3287"/>
                  </a:cubicBezTo>
                  <a:cubicBezTo>
                    <a:pt x="672" y="3287"/>
                    <a:pt x="615" y="3309"/>
                    <a:pt x="561" y="3363"/>
                  </a:cubicBezTo>
                  <a:cubicBezTo>
                    <a:pt x="328" y="3596"/>
                    <a:pt x="188" y="4110"/>
                    <a:pt x="188" y="4110"/>
                  </a:cubicBezTo>
                  <a:lnTo>
                    <a:pt x="1" y="4810"/>
                  </a:lnTo>
                  <a:lnTo>
                    <a:pt x="561" y="4624"/>
                  </a:lnTo>
                  <a:lnTo>
                    <a:pt x="1308" y="4810"/>
                  </a:lnTo>
                  <a:lnTo>
                    <a:pt x="1308" y="5838"/>
                  </a:lnTo>
                  <a:lnTo>
                    <a:pt x="701" y="7239"/>
                  </a:lnTo>
                  <a:cubicBezTo>
                    <a:pt x="701" y="7239"/>
                    <a:pt x="1075" y="7986"/>
                    <a:pt x="1308" y="8033"/>
                  </a:cubicBezTo>
                  <a:cubicBezTo>
                    <a:pt x="1542" y="8126"/>
                    <a:pt x="2009" y="8640"/>
                    <a:pt x="2009" y="8640"/>
                  </a:cubicBezTo>
                  <a:lnTo>
                    <a:pt x="1775" y="9247"/>
                  </a:lnTo>
                  <a:lnTo>
                    <a:pt x="3270" y="10555"/>
                  </a:lnTo>
                  <a:cubicBezTo>
                    <a:pt x="3270" y="10555"/>
                    <a:pt x="4578" y="11395"/>
                    <a:pt x="4951" y="11442"/>
                  </a:cubicBezTo>
                  <a:cubicBezTo>
                    <a:pt x="5245" y="11515"/>
                    <a:pt x="5999" y="12049"/>
                    <a:pt x="6467" y="12049"/>
                  </a:cubicBezTo>
                  <a:cubicBezTo>
                    <a:pt x="6595" y="12049"/>
                    <a:pt x="6702" y="12009"/>
                    <a:pt x="6773" y="11909"/>
                  </a:cubicBezTo>
                  <a:cubicBezTo>
                    <a:pt x="7053" y="11442"/>
                    <a:pt x="7660" y="11068"/>
                    <a:pt x="7660" y="11068"/>
                  </a:cubicBezTo>
                  <a:cubicBezTo>
                    <a:pt x="7660" y="11068"/>
                    <a:pt x="7538" y="10214"/>
                    <a:pt x="8091" y="10214"/>
                  </a:cubicBezTo>
                  <a:cubicBezTo>
                    <a:pt x="8131" y="10214"/>
                    <a:pt x="8174" y="10218"/>
                    <a:pt x="8220" y="10228"/>
                  </a:cubicBezTo>
                  <a:cubicBezTo>
                    <a:pt x="8874" y="10415"/>
                    <a:pt x="10462" y="10648"/>
                    <a:pt x="10602" y="10928"/>
                  </a:cubicBezTo>
                  <a:cubicBezTo>
                    <a:pt x="10789" y="11209"/>
                    <a:pt x="10929" y="11909"/>
                    <a:pt x="11209" y="11909"/>
                  </a:cubicBezTo>
                  <a:lnTo>
                    <a:pt x="12377" y="11909"/>
                  </a:lnTo>
                  <a:lnTo>
                    <a:pt x="12797" y="11862"/>
                  </a:lnTo>
                  <a:lnTo>
                    <a:pt x="14105" y="11302"/>
                  </a:lnTo>
                  <a:lnTo>
                    <a:pt x="14245" y="10788"/>
                  </a:lnTo>
                  <a:cubicBezTo>
                    <a:pt x="14245" y="10788"/>
                    <a:pt x="14286" y="10809"/>
                    <a:pt x="14632" y="10809"/>
                  </a:cubicBezTo>
                  <a:cubicBezTo>
                    <a:pt x="14805" y="10809"/>
                    <a:pt x="15054" y="10804"/>
                    <a:pt x="15412" y="10788"/>
                  </a:cubicBezTo>
                  <a:cubicBezTo>
                    <a:pt x="16440" y="10695"/>
                    <a:pt x="16767" y="10461"/>
                    <a:pt x="16767" y="10461"/>
                  </a:cubicBezTo>
                  <a:lnTo>
                    <a:pt x="17187" y="10228"/>
                  </a:lnTo>
                  <a:cubicBezTo>
                    <a:pt x="17374" y="10601"/>
                    <a:pt x="17654" y="10835"/>
                    <a:pt x="17654" y="11022"/>
                  </a:cubicBezTo>
                  <a:lnTo>
                    <a:pt x="17701" y="11022"/>
                  </a:lnTo>
                  <a:cubicBezTo>
                    <a:pt x="17701" y="11022"/>
                    <a:pt x="19055" y="11162"/>
                    <a:pt x="19242" y="11162"/>
                  </a:cubicBezTo>
                  <a:cubicBezTo>
                    <a:pt x="19475" y="11162"/>
                    <a:pt x="20549" y="10648"/>
                    <a:pt x="20549" y="10648"/>
                  </a:cubicBezTo>
                  <a:lnTo>
                    <a:pt x="21624" y="11022"/>
                  </a:lnTo>
                  <a:cubicBezTo>
                    <a:pt x="21624" y="11022"/>
                    <a:pt x="22885" y="10975"/>
                    <a:pt x="23772" y="10928"/>
                  </a:cubicBezTo>
                  <a:cubicBezTo>
                    <a:pt x="24659" y="10835"/>
                    <a:pt x="24566" y="10228"/>
                    <a:pt x="24566" y="10228"/>
                  </a:cubicBezTo>
                  <a:cubicBezTo>
                    <a:pt x="24566" y="10228"/>
                    <a:pt x="26154" y="10041"/>
                    <a:pt x="26340" y="10041"/>
                  </a:cubicBezTo>
                  <a:cubicBezTo>
                    <a:pt x="26527" y="10041"/>
                    <a:pt x="27788" y="10134"/>
                    <a:pt x="27788" y="10134"/>
                  </a:cubicBezTo>
                  <a:lnTo>
                    <a:pt x="29236" y="9574"/>
                  </a:lnTo>
                  <a:lnTo>
                    <a:pt x="30684" y="10041"/>
                  </a:lnTo>
                  <a:lnTo>
                    <a:pt x="31431" y="10601"/>
                  </a:lnTo>
                  <a:lnTo>
                    <a:pt x="32038" y="10601"/>
                  </a:lnTo>
                  <a:lnTo>
                    <a:pt x="31804" y="9527"/>
                  </a:lnTo>
                  <a:lnTo>
                    <a:pt x="30824" y="8360"/>
                  </a:lnTo>
                  <a:lnTo>
                    <a:pt x="30824" y="8313"/>
                  </a:lnTo>
                  <a:lnTo>
                    <a:pt x="31151" y="7613"/>
                  </a:lnTo>
                  <a:lnTo>
                    <a:pt x="31057" y="6352"/>
                  </a:lnTo>
                  <a:lnTo>
                    <a:pt x="31478" y="5184"/>
                  </a:lnTo>
                  <a:lnTo>
                    <a:pt x="31571" y="4530"/>
                  </a:lnTo>
                  <a:lnTo>
                    <a:pt x="31384" y="4017"/>
                  </a:lnTo>
                  <a:lnTo>
                    <a:pt x="29983" y="3876"/>
                  </a:lnTo>
                  <a:lnTo>
                    <a:pt x="29656" y="2522"/>
                  </a:lnTo>
                  <a:lnTo>
                    <a:pt x="29610" y="1962"/>
                  </a:lnTo>
                  <a:lnTo>
                    <a:pt x="29610" y="1588"/>
                  </a:lnTo>
                  <a:lnTo>
                    <a:pt x="28722" y="1121"/>
                  </a:lnTo>
                  <a:lnTo>
                    <a:pt x="26387" y="1308"/>
                  </a:lnTo>
                  <a:lnTo>
                    <a:pt x="25687" y="1261"/>
                  </a:lnTo>
                  <a:cubicBezTo>
                    <a:pt x="25500" y="1495"/>
                    <a:pt x="25360" y="1681"/>
                    <a:pt x="25360" y="1681"/>
                  </a:cubicBezTo>
                  <a:lnTo>
                    <a:pt x="23632" y="2195"/>
                  </a:lnTo>
                  <a:lnTo>
                    <a:pt x="20596" y="2429"/>
                  </a:lnTo>
                  <a:lnTo>
                    <a:pt x="19242" y="2289"/>
                  </a:lnTo>
                  <a:lnTo>
                    <a:pt x="17280" y="1214"/>
                  </a:lnTo>
                  <a:lnTo>
                    <a:pt x="15319"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5"/>
            <p:cNvSpPr/>
            <p:nvPr/>
          </p:nvSpPr>
          <p:spPr>
            <a:xfrm>
              <a:off x="3252799" y="3030932"/>
              <a:ext cx="100138" cy="98892"/>
            </a:xfrm>
            <a:custGeom>
              <a:avLst/>
              <a:gdLst/>
              <a:ahLst/>
              <a:cxnLst/>
              <a:rect l="l" t="t" r="r" b="b"/>
              <a:pathLst>
                <a:path w="7473" h="7380" extrusionOk="0">
                  <a:moveTo>
                    <a:pt x="1681" y="1"/>
                  </a:moveTo>
                  <a:lnTo>
                    <a:pt x="1681" y="1"/>
                  </a:lnTo>
                  <a:cubicBezTo>
                    <a:pt x="1716" y="15"/>
                    <a:pt x="1755" y="30"/>
                    <a:pt x="1796" y="48"/>
                  </a:cubicBezTo>
                  <a:lnTo>
                    <a:pt x="1796" y="48"/>
                  </a:lnTo>
                  <a:cubicBezTo>
                    <a:pt x="1757" y="29"/>
                    <a:pt x="1719" y="13"/>
                    <a:pt x="1681" y="1"/>
                  </a:cubicBezTo>
                  <a:close/>
                  <a:moveTo>
                    <a:pt x="1796" y="48"/>
                  </a:moveTo>
                  <a:lnTo>
                    <a:pt x="1796" y="48"/>
                  </a:lnTo>
                  <a:cubicBezTo>
                    <a:pt x="1901" y="98"/>
                    <a:pt x="2012" y="166"/>
                    <a:pt x="2149" y="234"/>
                  </a:cubicBezTo>
                  <a:lnTo>
                    <a:pt x="2102" y="1635"/>
                  </a:lnTo>
                  <a:lnTo>
                    <a:pt x="1214" y="1589"/>
                  </a:lnTo>
                  <a:lnTo>
                    <a:pt x="421" y="1308"/>
                  </a:lnTo>
                  <a:lnTo>
                    <a:pt x="0" y="1542"/>
                  </a:lnTo>
                  <a:lnTo>
                    <a:pt x="934" y="3036"/>
                  </a:lnTo>
                  <a:lnTo>
                    <a:pt x="934" y="4017"/>
                  </a:lnTo>
                  <a:lnTo>
                    <a:pt x="2522" y="6305"/>
                  </a:lnTo>
                  <a:lnTo>
                    <a:pt x="3596" y="5745"/>
                  </a:lnTo>
                  <a:lnTo>
                    <a:pt x="4110" y="4858"/>
                  </a:lnTo>
                  <a:lnTo>
                    <a:pt x="4624" y="4858"/>
                  </a:lnTo>
                  <a:lnTo>
                    <a:pt x="5137" y="5745"/>
                  </a:lnTo>
                  <a:lnTo>
                    <a:pt x="4764" y="7006"/>
                  </a:lnTo>
                  <a:lnTo>
                    <a:pt x="5931" y="7380"/>
                  </a:lnTo>
                  <a:cubicBezTo>
                    <a:pt x="5978" y="7053"/>
                    <a:pt x="6071" y="6679"/>
                    <a:pt x="6352" y="6446"/>
                  </a:cubicBezTo>
                  <a:cubicBezTo>
                    <a:pt x="6632" y="6119"/>
                    <a:pt x="7239" y="5278"/>
                    <a:pt x="7239" y="5278"/>
                  </a:cubicBezTo>
                  <a:cubicBezTo>
                    <a:pt x="7239" y="5278"/>
                    <a:pt x="7472" y="3970"/>
                    <a:pt x="7472" y="3830"/>
                  </a:cubicBezTo>
                  <a:lnTo>
                    <a:pt x="7472" y="2336"/>
                  </a:lnTo>
                  <a:lnTo>
                    <a:pt x="6538" y="1402"/>
                  </a:lnTo>
                  <a:lnTo>
                    <a:pt x="5745" y="328"/>
                  </a:lnTo>
                  <a:lnTo>
                    <a:pt x="6118" y="841"/>
                  </a:lnTo>
                  <a:lnTo>
                    <a:pt x="4997" y="1262"/>
                  </a:lnTo>
                  <a:cubicBezTo>
                    <a:pt x="4997" y="1262"/>
                    <a:pt x="3783" y="1075"/>
                    <a:pt x="3456" y="841"/>
                  </a:cubicBezTo>
                  <a:cubicBezTo>
                    <a:pt x="3240" y="712"/>
                    <a:pt x="2305" y="262"/>
                    <a:pt x="1796" y="48"/>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5"/>
            <p:cNvSpPr/>
            <p:nvPr/>
          </p:nvSpPr>
          <p:spPr>
            <a:xfrm>
              <a:off x="3267191" y="3024044"/>
              <a:ext cx="5641" cy="5655"/>
            </a:xfrm>
            <a:custGeom>
              <a:avLst/>
              <a:gdLst/>
              <a:ahLst/>
              <a:cxnLst/>
              <a:rect l="l" t="t" r="r" b="b"/>
              <a:pathLst>
                <a:path w="421" h="422" extrusionOk="0">
                  <a:moveTo>
                    <a:pt x="421" y="421"/>
                  </a:moveTo>
                  <a:lnTo>
                    <a:pt x="0" y="1"/>
                  </a:lnTo>
                  <a:lnTo>
                    <a:pt x="0"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5"/>
            <p:cNvSpPr/>
            <p:nvPr/>
          </p:nvSpPr>
          <p:spPr>
            <a:xfrm>
              <a:off x="3273449" y="3030302"/>
              <a:ext cx="1889" cy="643"/>
            </a:xfrm>
            <a:custGeom>
              <a:avLst/>
              <a:gdLst/>
              <a:ahLst/>
              <a:cxnLst/>
              <a:rect l="l" t="t" r="r" b="b"/>
              <a:pathLst>
                <a:path w="141" h="48" extrusionOk="0">
                  <a:moveTo>
                    <a:pt x="0" y="1"/>
                  </a:moveTo>
                  <a:cubicBezTo>
                    <a:pt x="0" y="1"/>
                    <a:pt x="47" y="1"/>
                    <a:pt x="140" y="48"/>
                  </a:cubicBezTo>
                  <a:cubicBezTo>
                    <a:pt x="94" y="1"/>
                    <a:pt x="0" y="1"/>
                    <a:pt x="0"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5"/>
            <p:cNvSpPr/>
            <p:nvPr/>
          </p:nvSpPr>
          <p:spPr>
            <a:xfrm>
              <a:off x="3203983" y="3050335"/>
              <a:ext cx="82624" cy="69479"/>
            </a:xfrm>
            <a:custGeom>
              <a:avLst/>
              <a:gdLst/>
              <a:ahLst/>
              <a:cxnLst/>
              <a:rect l="l" t="t" r="r" b="b"/>
              <a:pathLst>
                <a:path w="6166" h="5185" extrusionOk="0">
                  <a:moveTo>
                    <a:pt x="1542" y="0"/>
                  </a:moveTo>
                  <a:lnTo>
                    <a:pt x="1" y="234"/>
                  </a:lnTo>
                  <a:lnTo>
                    <a:pt x="47" y="841"/>
                  </a:lnTo>
                  <a:lnTo>
                    <a:pt x="374" y="2195"/>
                  </a:lnTo>
                  <a:lnTo>
                    <a:pt x="1775" y="2336"/>
                  </a:lnTo>
                  <a:lnTo>
                    <a:pt x="1962" y="2849"/>
                  </a:lnTo>
                  <a:lnTo>
                    <a:pt x="4017" y="5184"/>
                  </a:lnTo>
                  <a:lnTo>
                    <a:pt x="6165" y="4857"/>
                  </a:lnTo>
                  <a:lnTo>
                    <a:pt x="4577" y="2569"/>
                  </a:lnTo>
                  <a:lnTo>
                    <a:pt x="4577" y="1588"/>
                  </a:lnTo>
                  <a:lnTo>
                    <a:pt x="3643" y="94"/>
                  </a:lnTo>
                  <a:lnTo>
                    <a:pt x="3223" y="327"/>
                  </a:lnTo>
                  <a:lnTo>
                    <a:pt x="2336"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5"/>
            <p:cNvSpPr/>
            <p:nvPr/>
          </p:nvSpPr>
          <p:spPr>
            <a:xfrm>
              <a:off x="3031257" y="3167989"/>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5"/>
            <p:cNvSpPr/>
            <p:nvPr/>
          </p:nvSpPr>
          <p:spPr>
            <a:xfrm>
              <a:off x="3027505" y="3169865"/>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5"/>
            <p:cNvSpPr/>
            <p:nvPr/>
          </p:nvSpPr>
          <p:spPr>
            <a:xfrm>
              <a:off x="3030011" y="3168619"/>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5"/>
            <p:cNvSpPr/>
            <p:nvPr/>
          </p:nvSpPr>
          <p:spPr>
            <a:xfrm>
              <a:off x="3031257" y="3167989"/>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5"/>
            <p:cNvSpPr/>
            <p:nvPr/>
          </p:nvSpPr>
          <p:spPr>
            <a:xfrm>
              <a:off x="3039404" y="3168619"/>
              <a:ext cx="630" cy="13"/>
            </a:xfrm>
            <a:custGeom>
              <a:avLst/>
              <a:gdLst/>
              <a:ahLst/>
              <a:cxnLst/>
              <a:rect l="l" t="t" r="r" b="b"/>
              <a:pathLst>
                <a:path w="47" h="1" extrusionOk="0">
                  <a:moveTo>
                    <a:pt x="47" y="0"/>
                  </a:moveTo>
                  <a:cubicBezTo>
                    <a:pt x="47" y="0"/>
                    <a:pt x="47" y="0"/>
                    <a:pt x="0" y="0"/>
                  </a:cubicBezTo>
                  <a:cubicBezTo>
                    <a:pt x="47" y="0"/>
                    <a:pt x="47" y="0"/>
                    <a:pt x="47"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5"/>
            <p:cNvSpPr/>
            <p:nvPr/>
          </p:nvSpPr>
          <p:spPr>
            <a:xfrm>
              <a:off x="3037515" y="3164853"/>
              <a:ext cx="643" cy="1273"/>
            </a:xfrm>
            <a:custGeom>
              <a:avLst/>
              <a:gdLst/>
              <a:ahLst/>
              <a:cxnLst/>
              <a:rect l="l" t="t" r="r" b="b"/>
              <a:pathLst>
                <a:path w="48" h="95" extrusionOk="0">
                  <a:moveTo>
                    <a:pt x="48" y="94"/>
                  </a:moveTo>
                  <a:cubicBezTo>
                    <a:pt x="48" y="94"/>
                    <a:pt x="48" y="48"/>
                    <a:pt x="1" y="1"/>
                  </a:cubicBezTo>
                  <a:cubicBezTo>
                    <a:pt x="48" y="48"/>
                    <a:pt x="48" y="94"/>
                    <a:pt x="48" y="94"/>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5"/>
            <p:cNvSpPr/>
            <p:nvPr/>
          </p:nvSpPr>
          <p:spPr>
            <a:xfrm>
              <a:off x="3038774" y="3166743"/>
              <a:ext cx="643" cy="1260"/>
            </a:xfrm>
            <a:custGeom>
              <a:avLst/>
              <a:gdLst/>
              <a:ahLst/>
              <a:cxnLst/>
              <a:rect l="l" t="t" r="r" b="b"/>
              <a:pathLst>
                <a:path w="48" h="94" extrusionOk="0">
                  <a:moveTo>
                    <a:pt x="0" y="0"/>
                  </a:moveTo>
                  <a:lnTo>
                    <a:pt x="0" y="0"/>
                  </a:lnTo>
                  <a:cubicBezTo>
                    <a:pt x="1" y="47"/>
                    <a:pt x="47" y="93"/>
                    <a:pt x="47" y="93"/>
                  </a:cubicBezTo>
                  <a:cubicBezTo>
                    <a:pt x="47" y="47"/>
                    <a:pt x="1" y="47"/>
                    <a:pt x="0"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5"/>
            <p:cNvSpPr/>
            <p:nvPr/>
          </p:nvSpPr>
          <p:spPr>
            <a:xfrm>
              <a:off x="3010607" y="3161731"/>
              <a:ext cx="168358" cy="127675"/>
            </a:xfrm>
            <a:custGeom>
              <a:avLst/>
              <a:gdLst/>
              <a:ahLst/>
              <a:cxnLst/>
              <a:rect l="l" t="t" r="r" b="b"/>
              <a:pathLst>
                <a:path w="12564" h="9528" extrusionOk="0">
                  <a:moveTo>
                    <a:pt x="11162" y="0"/>
                  </a:moveTo>
                  <a:cubicBezTo>
                    <a:pt x="10929" y="0"/>
                    <a:pt x="9341" y="234"/>
                    <a:pt x="9341" y="234"/>
                  </a:cubicBezTo>
                  <a:cubicBezTo>
                    <a:pt x="9341" y="234"/>
                    <a:pt x="9481" y="841"/>
                    <a:pt x="8594" y="888"/>
                  </a:cubicBezTo>
                  <a:cubicBezTo>
                    <a:pt x="7707" y="934"/>
                    <a:pt x="6446" y="981"/>
                    <a:pt x="6446" y="981"/>
                  </a:cubicBezTo>
                  <a:lnTo>
                    <a:pt x="5371" y="654"/>
                  </a:lnTo>
                  <a:cubicBezTo>
                    <a:pt x="5371" y="654"/>
                    <a:pt x="4297" y="1168"/>
                    <a:pt x="4064" y="1168"/>
                  </a:cubicBezTo>
                  <a:cubicBezTo>
                    <a:pt x="3877" y="1168"/>
                    <a:pt x="2523" y="981"/>
                    <a:pt x="2523" y="981"/>
                  </a:cubicBezTo>
                  <a:lnTo>
                    <a:pt x="2476" y="1028"/>
                  </a:lnTo>
                  <a:cubicBezTo>
                    <a:pt x="2476" y="1121"/>
                    <a:pt x="2429" y="1261"/>
                    <a:pt x="2242" y="1355"/>
                  </a:cubicBezTo>
                  <a:lnTo>
                    <a:pt x="1729" y="1728"/>
                  </a:lnTo>
                  <a:lnTo>
                    <a:pt x="1729" y="3176"/>
                  </a:lnTo>
                  <a:lnTo>
                    <a:pt x="1402" y="5091"/>
                  </a:lnTo>
                  <a:lnTo>
                    <a:pt x="514" y="6912"/>
                  </a:lnTo>
                  <a:lnTo>
                    <a:pt x="1" y="7893"/>
                  </a:lnTo>
                  <a:lnTo>
                    <a:pt x="1308" y="8734"/>
                  </a:lnTo>
                  <a:lnTo>
                    <a:pt x="2803" y="9527"/>
                  </a:lnTo>
                  <a:lnTo>
                    <a:pt x="7707" y="7192"/>
                  </a:lnTo>
                  <a:lnTo>
                    <a:pt x="10649" y="5278"/>
                  </a:lnTo>
                  <a:lnTo>
                    <a:pt x="10929" y="1588"/>
                  </a:lnTo>
                  <a:lnTo>
                    <a:pt x="12563" y="140"/>
                  </a:lnTo>
                  <a:cubicBezTo>
                    <a:pt x="12563" y="140"/>
                    <a:pt x="11349" y="0"/>
                    <a:pt x="11162"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5"/>
            <p:cNvSpPr/>
            <p:nvPr/>
          </p:nvSpPr>
          <p:spPr>
            <a:xfrm>
              <a:off x="3025629" y="3169865"/>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5"/>
            <p:cNvSpPr/>
            <p:nvPr/>
          </p:nvSpPr>
          <p:spPr>
            <a:xfrm>
              <a:off x="3427388" y="3007776"/>
              <a:ext cx="332320" cy="210286"/>
            </a:xfrm>
            <a:custGeom>
              <a:avLst/>
              <a:gdLst/>
              <a:ahLst/>
              <a:cxnLst/>
              <a:rect l="l" t="t" r="r" b="b"/>
              <a:pathLst>
                <a:path w="24800" h="15693" extrusionOk="0">
                  <a:moveTo>
                    <a:pt x="10369" y="1"/>
                  </a:moveTo>
                  <a:lnTo>
                    <a:pt x="9481" y="1308"/>
                  </a:lnTo>
                  <a:lnTo>
                    <a:pt x="7847" y="2336"/>
                  </a:lnTo>
                  <a:lnTo>
                    <a:pt x="7660" y="3363"/>
                  </a:lnTo>
                  <a:lnTo>
                    <a:pt x="6072" y="3176"/>
                  </a:lnTo>
                  <a:lnTo>
                    <a:pt x="4764" y="3036"/>
                  </a:lnTo>
                  <a:lnTo>
                    <a:pt x="4484" y="2336"/>
                  </a:lnTo>
                  <a:lnTo>
                    <a:pt x="3690" y="1448"/>
                  </a:lnTo>
                  <a:lnTo>
                    <a:pt x="1962" y="981"/>
                  </a:lnTo>
                  <a:lnTo>
                    <a:pt x="1869" y="1215"/>
                  </a:lnTo>
                  <a:lnTo>
                    <a:pt x="2009" y="1215"/>
                  </a:lnTo>
                  <a:cubicBezTo>
                    <a:pt x="2009" y="1215"/>
                    <a:pt x="2061" y="1174"/>
                    <a:pt x="2120" y="1174"/>
                  </a:cubicBezTo>
                  <a:cubicBezTo>
                    <a:pt x="2188" y="1174"/>
                    <a:pt x="2265" y="1226"/>
                    <a:pt x="2289" y="1448"/>
                  </a:cubicBezTo>
                  <a:cubicBezTo>
                    <a:pt x="2336" y="1869"/>
                    <a:pt x="2289" y="2289"/>
                    <a:pt x="2289" y="2289"/>
                  </a:cubicBezTo>
                  <a:cubicBezTo>
                    <a:pt x="2289" y="2289"/>
                    <a:pt x="2243" y="2523"/>
                    <a:pt x="2336" y="2663"/>
                  </a:cubicBezTo>
                  <a:cubicBezTo>
                    <a:pt x="2429" y="2850"/>
                    <a:pt x="2476" y="2896"/>
                    <a:pt x="2710" y="2896"/>
                  </a:cubicBezTo>
                  <a:cubicBezTo>
                    <a:pt x="2896" y="2896"/>
                    <a:pt x="3317" y="2990"/>
                    <a:pt x="3317" y="2990"/>
                  </a:cubicBezTo>
                  <a:lnTo>
                    <a:pt x="3737" y="3317"/>
                  </a:lnTo>
                  <a:lnTo>
                    <a:pt x="3924" y="3690"/>
                  </a:lnTo>
                  <a:lnTo>
                    <a:pt x="3924" y="4064"/>
                  </a:lnTo>
                  <a:cubicBezTo>
                    <a:pt x="3924" y="4064"/>
                    <a:pt x="3877" y="4344"/>
                    <a:pt x="3550" y="4391"/>
                  </a:cubicBezTo>
                  <a:lnTo>
                    <a:pt x="3270" y="4437"/>
                  </a:lnTo>
                  <a:lnTo>
                    <a:pt x="2383" y="4624"/>
                  </a:lnTo>
                  <a:lnTo>
                    <a:pt x="2009" y="4671"/>
                  </a:lnTo>
                  <a:lnTo>
                    <a:pt x="982" y="4157"/>
                  </a:lnTo>
                  <a:lnTo>
                    <a:pt x="655" y="4157"/>
                  </a:lnTo>
                  <a:lnTo>
                    <a:pt x="188" y="4344"/>
                  </a:lnTo>
                  <a:lnTo>
                    <a:pt x="1" y="5231"/>
                  </a:lnTo>
                  <a:lnTo>
                    <a:pt x="234" y="5652"/>
                  </a:lnTo>
                  <a:lnTo>
                    <a:pt x="701" y="5792"/>
                  </a:lnTo>
                  <a:cubicBezTo>
                    <a:pt x="701" y="5792"/>
                    <a:pt x="1215" y="5979"/>
                    <a:pt x="1215" y="6165"/>
                  </a:cubicBezTo>
                  <a:lnTo>
                    <a:pt x="1215" y="6539"/>
                  </a:lnTo>
                  <a:cubicBezTo>
                    <a:pt x="1215" y="6539"/>
                    <a:pt x="888" y="6913"/>
                    <a:pt x="888" y="7053"/>
                  </a:cubicBezTo>
                  <a:lnTo>
                    <a:pt x="888" y="7193"/>
                  </a:lnTo>
                  <a:lnTo>
                    <a:pt x="1495" y="7520"/>
                  </a:lnTo>
                  <a:lnTo>
                    <a:pt x="1916" y="7613"/>
                  </a:lnTo>
                  <a:lnTo>
                    <a:pt x="2429" y="8220"/>
                  </a:lnTo>
                  <a:lnTo>
                    <a:pt x="2196" y="10088"/>
                  </a:lnTo>
                  <a:cubicBezTo>
                    <a:pt x="2196" y="10088"/>
                    <a:pt x="2476" y="11303"/>
                    <a:pt x="2476" y="11536"/>
                  </a:cubicBezTo>
                  <a:lnTo>
                    <a:pt x="3317" y="11443"/>
                  </a:lnTo>
                  <a:lnTo>
                    <a:pt x="4951" y="10135"/>
                  </a:lnTo>
                  <a:lnTo>
                    <a:pt x="6212" y="10368"/>
                  </a:lnTo>
                  <a:lnTo>
                    <a:pt x="6866" y="9855"/>
                  </a:lnTo>
                  <a:lnTo>
                    <a:pt x="7567" y="9808"/>
                  </a:lnTo>
                  <a:lnTo>
                    <a:pt x="10229" y="11162"/>
                  </a:lnTo>
                  <a:lnTo>
                    <a:pt x="11349" y="11116"/>
                  </a:lnTo>
                  <a:lnTo>
                    <a:pt x="12424" y="12003"/>
                  </a:lnTo>
                  <a:lnTo>
                    <a:pt x="13544" y="13030"/>
                  </a:lnTo>
                  <a:lnTo>
                    <a:pt x="14899" y="13030"/>
                  </a:lnTo>
                  <a:lnTo>
                    <a:pt x="15179" y="15085"/>
                  </a:lnTo>
                  <a:lnTo>
                    <a:pt x="16813" y="15225"/>
                  </a:lnTo>
                  <a:lnTo>
                    <a:pt x="17467" y="15692"/>
                  </a:lnTo>
                  <a:lnTo>
                    <a:pt x="18915" y="15692"/>
                  </a:lnTo>
                  <a:lnTo>
                    <a:pt x="19055" y="14852"/>
                  </a:lnTo>
                  <a:lnTo>
                    <a:pt x="20830" y="14198"/>
                  </a:lnTo>
                  <a:lnTo>
                    <a:pt x="21670" y="13311"/>
                  </a:lnTo>
                  <a:lnTo>
                    <a:pt x="22278" y="11863"/>
                  </a:lnTo>
                  <a:lnTo>
                    <a:pt x="23585" y="11162"/>
                  </a:lnTo>
                  <a:lnTo>
                    <a:pt x="24799" y="11443"/>
                  </a:lnTo>
                  <a:lnTo>
                    <a:pt x="24332" y="9528"/>
                  </a:lnTo>
                  <a:lnTo>
                    <a:pt x="22558" y="9108"/>
                  </a:lnTo>
                  <a:lnTo>
                    <a:pt x="20503" y="7800"/>
                  </a:lnTo>
                  <a:lnTo>
                    <a:pt x="18401" y="6586"/>
                  </a:lnTo>
                  <a:lnTo>
                    <a:pt x="17701" y="4577"/>
                  </a:lnTo>
                  <a:lnTo>
                    <a:pt x="15926" y="3410"/>
                  </a:lnTo>
                  <a:lnTo>
                    <a:pt x="15039" y="3503"/>
                  </a:lnTo>
                  <a:lnTo>
                    <a:pt x="13264" y="3176"/>
                  </a:lnTo>
                  <a:lnTo>
                    <a:pt x="13031" y="1448"/>
                  </a:lnTo>
                  <a:lnTo>
                    <a:pt x="12564" y="1122"/>
                  </a:lnTo>
                  <a:lnTo>
                    <a:pt x="11770" y="841"/>
                  </a:lnTo>
                  <a:lnTo>
                    <a:pt x="10369"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5"/>
            <p:cNvSpPr/>
            <p:nvPr/>
          </p:nvSpPr>
          <p:spPr>
            <a:xfrm>
              <a:off x="3396729" y="3000272"/>
              <a:ext cx="13" cy="643"/>
            </a:xfrm>
            <a:custGeom>
              <a:avLst/>
              <a:gdLst/>
              <a:ahLst/>
              <a:cxnLst/>
              <a:rect l="l" t="t" r="r" b="b"/>
              <a:pathLst>
                <a:path w="1" h="48" extrusionOk="0">
                  <a:moveTo>
                    <a:pt x="1" y="0"/>
                  </a:moveTo>
                  <a:lnTo>
                    <a:pt x="1" y="47"/>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5"/>
            <p:cNvSpPr/>
            <p:nvPr/>
          </p:nvSpPr>
          <p:spPr>
            <a:xfrm>
              <a:off x="2991218" y="3254353"/>
              <a:ext cx="36930" cy="100138"/>
            </a:xfrm>
            <a:custGeom>
              <a:avLst/>
              <a:gdLst/>
              <a:ahLst/>
              <a:cxnLst/>
              <a:rect l="l" t="t" r="r" b="b"/>
              <a:pathLst>
                <a:path w="2756" h="7473" extrusionOk="0">
                  <a:moveTo>
                    <a:pt x="1915" y="0"/>
                  </a:moveTo>
                  <a:lnTo>
                    <a:pt x="1027" y="1868"/>
                  </a:lnTo>
                  <a:lnTo>
                    <a:pt x="747" y="3363"/>
                  </a:lnTo>
                  <a:lnTo>
                    <a:pt x="0" y="4297"/>
                  </a:lnTo>
                  <a:cubicBezTo>
                    <a:pt x="0" y="4297"/>
                    <a:pt x="140" y="5558"/>
                    <a:pt x="280" y="5791"/>
                  </a:cubicBezTo>
                  <a:cubicBezTo>
                    <a:pt x="420" y="6025"/>
                    <a:pt x="1168" y="7426"/>
                    <a:pt x="1214" y="7472"/>
                  </a:cubicBezTo>
                  <a:lnTo>
                    <a:pt x="2195" y="5277"/>
                  </a:lnTo>
                  <a:lnTo>
                    <a:pt x="2055" y="3036"/>
                  </a:lnTo>
                  <a:lnTo>
                    <a:pt x="2755" y="1822"/>
                  </a:lnTo>
                  <a:lnTo>
                    <a:pt x="2662"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5"/>
            <p:cNvSpPr/>
            <p:nvPr/>
          </p:nvSpPr>
          <p:spPr>
            <a:xfrm>
              <a:off x="3006855" y="3353849"/>
              <a:ext cx="13" cy="13"/>
            </a:xfrm>
            <a:custGeom>
              <a:avLst/>
              <a:gdLst/>
              <a:ahLst/>
              <a:cxnLst/>
              <a:rect l="l" t="t" r="r" b="b"/>
              <a:pathLst>
                <a:path w="1" h="1" extrusionOk="0">
                  <a:moveTo>
                    <a:pt x="1" y="1"/>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5"/>
            <p:cNvSpPr/>
            <p:nvPr/>
          </p:nvSpPr>
          <p:spPr>
            <a:xfrm>
              <a:off x="3007485" y="3263733"/>
              <a:ext cx="97632" cy="107026"/>
            </a:xfrm>
            <a:custGeom>
              <a:avLst/>
              <a:gdLst/>
              <a:ahLst/>
              <a:cxnLst/>
              <a:rect l="l" t="t" r="r" b="b"/>
              <a:pathLst>
                <a:path w="7286" h="7987" extrusionOk="0">
                  <a:moveTo>
                    <a:pt x="7146" y="1"/>
                  </a:moveTo>
                  <a:lnTo>
                    <a:pt x="3036" y="1915"/>
                  </a:lnTo>
                  <a:lnTo>
                    <a:pt x="1541" y="1122"/>
                  </a:lnTo>
                  <a:lnTo>
                    <a:pt x="841" y="2336"/>
                  </a:lnTo>
                  <a:lnTo>
                    <a:pt x="981" y="4577"/>
                  </a:lnTo>
                  <a:lnTo>
                    <a:pt x="0" y="6772"/>
                  </a:lnTo>
                  <a:lnTo>
                    <a:pt x="0" y="7660"/>
                  </a:lnTo>
                  <a:lnTo>
                    <a:pt x="1168" y="7987"/>
                  </a:lnTo>
                  <a:lnTo>
                    <a:pt x="2008" y="7987"/>
                  </a:lnTo>
                  <a:lnTo>
                    <a:pt x="2522" y="7753"/>
                  </a:lnTo>
                  <a:lnTo>
                    <a:pt x="3036" y="7053"/>
                  </a:lnTo>
                  <a:lnTo>
                    <a:pt x="3036" y="6632"/>
                  </a:lnTo>
                  <a:lnTo>
                    <a:pt x="4297" y="6492"/>
                  </a:lnTo>
                  <a:lnTo>
                    <a:pt x="5371" y="6259"/>
                  </a:lnTo>
                  <a:cubicBezTo>
                    <a:pt x="5371" y="6259"/>
                    <a:pt x="5511" y="5605"/>
                    <a:pt x="5511" y="5465"/>
                  </a:cubicBezTo>
                  <a:cubicBezTo>
                    <a:pt x="5511" y="5325"/>
                    <a:pt x="5231" y="4904"/>
                    <a:pt x="5231" y="4904"/>
                  </a:cubicBezTo>
                  <a:lnTo>
                    <a:pt x="4250" y="4297"/>
                  </a:lnTo>
                  <a:lnTo>
                    <a:pt x="3970" y="4017"/>
                  </a:lnTo>
                  <a:lnTo>
                    <a:pt x="4344" y="3176"/>
                  </a:lnTo>
                  <a:lnTo>
                    <a:pt x="5044" y="3036"/>
                  </a:lnTo>
                  <a:lnTo>
                    <a:pt x="5978" y="3036"/>
                  </a:lnTo>
                  <a:lnTo>
                    <a:pt x="7286" y="2709"/>
                  </a:lnTo>
                  <a:lnTo>
                    <a:pt x="7146"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5"/>
            <p:cNvSpPr/>
            <p:nvPr/>
          </p:nvSpPr>
          <p:spPr>
            <a:xfrm>
              <a:off x="3158932" y="3162361"/>
              <a:ext cx="13" cy="13"/>
            </a:xfrm>
            <a:custGeom>
              <a:avLst/>
              <a:gdLst/>
              <a:ahLst/>
              <a:cxnLst/>
              <a:rect l="l" t="t" r="r" b="b"/>
              <a:pathLst>
                <a:path w="1" h="1" extrusionOk="0">
                  <a:moveTo>
                    <a:pt x="0"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5"/>
            <p:cNvSpPr/>
            <p:nvPr/>
          </p:nvSpPr>
          <p:spPr>
            <a:xfrm>
              <a:off x="3156426" y="3162361"/>
              <a:ext cx="13" cy="13"/>
            </a:xfrm>
            <a:custGeom>
              <a:avLst/>
              <a:gdLst/>
              <a:ahLst/>
              <a:cxnLst/>
              <a:rect l="l" t="t" r="r" b="b"/>
              <a:pathLst>
                <a:path w="1" h="1" extrusionOk="0">
                  <a:moveTo>
                    <a:pt x="0"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5"/>
            <p:cNvSpPr/>
            <p:nvPr/>
          </p:nvSpPr>
          <p:spPr>
            <a:xfrm>
              <a:off x="3103228" y="3156103"/>
              <a:ext cx="218420" cy="223418"/>
            </a:xfrm>
            <a:custGeom>
              <a:avLst/>
              <a:gdLst/>
              <a:ahLst/>
              <a:cxnLst/>
              <a:rect l="l" t="t" r="r" b="b"/>
              <a:pathLst>
                <a:path w="16300" h="16673" extrusionOk="0">
                  <a:moveTo>
                    <a:pt x="7099" y="0"/>
                  </a:moveTo>
                  <a:lnTo>
                    <a:pt x="5651" y="560"/>
                  </a:lnTo>
                  <a:lnTo>
                    <a:pt x="4017" y="2008"/>
                  </a:lnTo>
                  <a:lnTo>
                    <a:pt x="3737" y="5698"/>
                  </a:lnTo>
                  <a:lnTo>
                    <a:pt x="795" y="7612"/>
                  </a:lnTo>
                  <a:lnTo>
                    <a:pt x="1" y="8033"/>
                  </a:lnTo>
                  <a:lnTo>
                    <a:pt x="141" y="10741"/>
                  </a:lnTo>
                  <a:lnTo>
                    <a:pt x="2709" y="11022"/>
                  </a:lnTo>
                  <a:lnTo>
                    <a:pt x="10835" y="16439"/>
                  </a:lnTo>
                  <a:lnTo>
                    <a:pt x="13591" y="16672"/>
                  </a:lnTo>
                  <a:lnTo>
                    <a:pt x="14058" y="15038"/>
                  </a:lnTo>
                  <a:lnTo>
                    <a:pt x="14571" y="14291"/>
                  </a:lnTo>
                  <a:lnTo>
                    <a:pt x="15552" y="14571"/>
                  </a:lnTo>
                  <a:lnTo>
                    <a:pt x="16299" y="14384"/>
                  </a:lnTo>
                  <a:lnTo>
                    <a:pt x="15365" y="11862"/>
                  </a:lnTo>
                  <a:lnTo>
                    <a:pt x="15365" y="11909"/>
                  </a:lnTo>
                  <a:lnTo>
                    <a:pt x="15225" y="10835"/>
                  </a:lnTo>
                  <a:lnTo>
                    <a:pt x="15132" y="10088"/>
                  </a:lnTo>
                  <a:lnTo>
                    <a:pt x="13871" y="9854"/>
                  </a:lnTo>
                  <a:cubicBezTo>
                    <a:pt x="13871" y="9854"/>
                    <a:pt x="12470" y="9340"/>
                    <a:pt x="12283" y="9247"/>
                  </a:cubicBezTo>
                  <a:cubicBezTo>
                    <a:pt x="12096" y="9154"/>
                    <a:pt x="12283" y="7986"/>
                    <a:pt x="12283" y="7986"/>
                  </a:cubicBezTo>
                  <a:lnTo>
                    <a:pt x="11536" y="7659"/>
                  </a:lnTo>
                  <a:lnTo>
                    <a:pt x="11162" y="7005"/>
                  </a:lnTo>
                  <a:lnTo>
                    <a:pt x="12470" y="4297"/>
                  </a:lnTo>
                  <a:lnTo>
                    <a:pt x="12470" y="3409"/>
                  </a:lnTo>
                  <a:lnTo>
                    <a:pt x="10789" y="2522"/>
                  </a:lnTo>
                  <a:lnTo>
                    <a:pt x="9948" y="1027"/>
                  </a:lnTo>
                  <a:lnTo>
                    <a:pt x="9294" y="1027"/>
                  </a:lnTo>
                  <a:lnTo>
                    <a:pt x="8594" y="420"/>
                  </a:lnTo>
                  <a:lnTo>
                    <a:pt x="7099"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5"/>
            <p:cNvSpPr/>
            <p:nvPr/>
          </p:nvSpPr>
          <p:spPr>
            <a:xfrm>
              <a:off x="3148293" y="3162977"/>
              <a:ext cx="1889" cy="13"/>
            </a:xfrm>
            <a:custGeom>
              <a:avLst/>
              <a:gdLst/>
              <a:ahLst/>
              <a:cxnLst/>
              <a:rect l="l" t="t" r="r" b="b"/>
              <a:pathLst>
                <a:path w="141" h="1" extrusionOk="0">
                  <a:moveTo>
                    <a:pt x="0" y="1"/>
                  </a:moveTo>
                  <a:lnTo>
                    <a:pt x="0" y="1"/>
                  </a:lnTo>
                  <a:lnTo>
                    <a:pt x="140" y="1"/>
                  </a:lnTo>
                  <a:cubicBezTo>
                    <a:pt x="94" y="1"/>
                    <a:pt x="47" y="1"/>
                    <a:pt x="0"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5"/>
            <p:cNvSpPr/>
            <p:nvPr/>
          </p:nvSpPr>
          <p:spPr>
            <a:xfrm>
              <a:off x="3157673" y="3162361"/>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5"/>
            <p:cNvSpPr/>
            <p:nvPr/>
          </p:nvSpPr>
          <p:spPr>
            <a:xfrm>
              <a:off x="3150169" y="3162977"/>
              <a:ext cx="1889" cy="13"/>
            </a:xfrm>
            <a:custGeom>
              <a:avLst/>
              <a:gdLst/>
              <a:ahLst/>
              <a:cxnLst/>
              <a:rect l="l" t="t" r="r" b="b"/>
              <a:pathLst>
                <a:path w="141" h="1" extrusionOk="0">
                  <a:moveTo>
                    <a:pt x="0" y="1"/>
                  </a:moveTo>
                  <a:cubicBezTo>
                    <a:pt x="47" y="1"/>
                    <a:pt x="94" y="1"/>
                    <a:pt x="140" y="1"/>
                  </a:cubicBezTo>
                  <a:cubicBezTo>
                    <a:pt x="94" y="1"/>
                    <a:pt x="47" y="1"/>
                    <a:pt x="0"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5"/>
            <p:cNvSpPr/>
            <p:nvPr/>
          </p:nvSpPr>
          <p:spPr>
            <a:xfrm>
              <a:off x="3154550" y="3162361"/>
              <a:ext cx="13" cy="13"/>
            </a:xfrm>
            <a:custGeom>
              <a:avLst/>
              <a:gdLst/>
              <a:ahLst/>
              <a:cxnLst/>
              <a:rect l="l" t="t" r="r" b="b"/>
              <a:pathLst>
                <a:path w="1" h="1" extrusionOk="0">
                  <a:moveTo>
                    <a:pt x="0"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5"/>
            <p:cNvSpPr/>
            <p:nvPr/>
          </p:nvSpPr>
          <p:spPr>
            <a:xfrm>
              <a:off x="3152674" y="3162361"/>
              <a:ext cx="1260" cy="630"/>
            </a:xfrm>
            <a:custGeom>
              <a:avLst/>
              <a:gdLst/>
              <a:ahLst/>
              <a:cxnLst/>
              <a:rect l="l" t="t" r="r" b="b"/>
              <a:pathLst>
                <a:path w="94" h="47" extrusionOk="0">
                  <a:moveTo>
                    <a:pt x="93" y="0"/>
                  </a:moveTo>
                  <a:cubicBezTo>
                    <a:pt x="47" y="0"/>
                    <a:pt x="0" y="0"/>
                    <a:pt x="0" y="47"/>
                  </a:cubicBezTo>
                  <a:cubicBezTo>
                    <a:pt x="0" y="47"/>
                    <a:pt x="47" y="0"/>
                    <a:pt x="93"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5"/>
            <p:cNvSpPr/>
            <p:nvPr/>
          </p:nvSpPr>
          <p:spPr>
            <a:xfrm>
              <a:off x="3103858" y="3277509"/>
              <a:ext cx="1260" cy="22539"/>
            </a:xfrm>
            <a:custGeom>
              <a:avLst/>
              <a:gdLst/>
              <a:ahLst/>
              <a:cxnLst/>
              <a:rect l="l" t="t" r="r" b="b"/>
              <a:pathLst>
                <a:path w="94" h="1682" extrusionOk="0">
                  <a:moveTo>
                    <a:pt x="0" y="0"/>
                  </a:moveTo>
                  <a:lnTo>
                    <a:pt x="94" y="168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5"/>
            <p:cNvSpPr/>
            <p:nvPr/>
          </p:nvSpPr>
          <p:spPr>
            <a:xfrm>
              <a:off x="3007485" y="3300034"/>
              <a:ext cx="487505" cy="382382"/>
            </a:xfrm>
            <a:custGeom>
              <a:avLst/>
              <a:gdLst/>
              <a:ahLst/>
              <a:cxnLst/>
              <a:rect l="l" t="t" r="r" b="b"/>
              <a:pathLst>
                <a:path w="36381" h="28536" extrusionOk="0">
                  <a:moveTo>
                    <a:pt x="7286" y="0"/>
                  </a:moveTo>
                  <a:lnTo>
                    <a:pt x="5978" y="327"/>
                  </a:lnTo>
                  <a:lnTo>
                    <a:pt x="5044" y="327"/>
                  </a:lnTo>
                  <a:lnTo>
                    <a:pt x="4344" y="467"/>
                  </a:lnTo>
                  <a:lnTo>
                    <a:pt x="3970" y="1308"/>
                  </a:lnTo>
                  <a:lnTo>
                    <a:pt x="4250" y="1588"/>
                  </a:lnTo>
                  <a:lnTo>
                    <a:pt x="5231" y="2195"/>
                  </a:lnTo>
                  <a:cubicBezTo>
                    <a:pt x="5231" y="2195"/>
                    <a:pt x="5511" y="2616"/>
                    <a:pt x="5511" y="2756"/>
                  </a:cubicBezTo>
                  <a:cubicBezTo>
                    <a:pt x="5511" y="2896"/>
                    <a:pt x="5371" y="3550"/>
                    <a:pt x="5371" y="3550"/>
                  </a:cubicBezTo>
                  <a:lnTo>
                    <a:pt x="4297" y="3783"/>
                  </a:lnTo>
                  <a:lnTo>
                    <a:pt x="3036" y="3923"/>
                  </a:lnTo>
                  <a:lnTo>
                    <a:pt x="3036" y="4344"/>
                  </a:lnTo>
                  <a:lnTo>
                    <a:pt x="2475" y="5044"/>
                  </a:lnTo>
                  <a:lnTo>
                    <a:pt x="2008" y="5278"/>
                  </a:lnTo>
                  <a:lnTo>
                    <a:pt x="1168" y="5278"/>
                  </a:lnTo>
                  <a:lnTo>
                    <a:pt x="0" y="4951"/>
                  </a:lnTo>
                  <a:lnTo>
                    <a:pt x="47" y="7099"/>
                  </a:lnTo>
                  <a:lnTo>
                    <a:pt x="2008" y="9574"/>
                  </a:lnTo>
                  <a:lnTo>
                    <a:pt x="3830" y="11722"/>
                  </a:lnTo>
                  <a:cubicBezTo>
                    <a:pt x="3830" y="11722"/>
                    <a:pt x="3876" y="13777"/>
                    <a:pt x="4437" y="14058"/>
                  </a:cubicBezTo>
                  <a:cubicBezTo>
                    <a:pt x="4951" y="14384"/>
                    <a:pt x="7379" y="17093"/>
                    <a:pt x="7379" y="17093"/>
                  </a:cubicBezTo>
                  <a:lnTo>
                    <a:pt x="7473" y="20175"/>
                  </a:lnTo>
                  <a:lnTo>
                    <a:pt x="8313" y="21483"/>
                  </a:lnTo>
                  <a:lnTo>
                    <a:pt x="9667" y="22230"/>
                  </a:lnTo>
                  <a:lnTo>
                    <a:pt x="13684" y="28535"/>
                  </a:lnTo>
                  <a:lnTo>
                    <a:pt x="14851" y="27227"/>
                  </a:lnTo>
                  <a:lnTo>
                    <a:pt x="16673" y="27227"/>
                  </a:lnTo>
                  <a:cubicBezTo>
                    <a:pt x="16906" y="27227"/>
                    <a:pt x="19288" y="27835"/>
                    <a:pt x="19288" y="27835"/>
                  </a:cubicBezTo>
                  <a:lnTo>
                    <a:pt x="21436" y="28255"/>
                  </a:lnTo>
                  <a:lnTo>
                    <a:pt x="25079" y="24939"/>
                  </a:lnTo>
                  <a:lnTo>
                    <a:pt x="29142" y="24892"/>
                  </a:lnTo>
                  <a:lnTo>
                    <a:pt x="35120" y="23071"/>
                  </a:lnTo>
                  <a:lnTo>
                    <a:pt x="36381" y="18728"/>
                  </a:lnTo>
                  <a:lnTo>
                    <a:pt x="35727" y="17934"/>
                  </a:lnTo>
                  <a:lnTo>
                    <a:pt x="31477" y="17560"/>
                  </a:lnTo>
                  <a:lnTo>
                    <a:pt x="30310" y="16906"/>
                  </a:lnTo>
                  <a:lnTo>
                    <a:pt x="30123" y="15786"/>
                  </a:lnTo>
                  <a:lnTo>
                    <a:pt x="29142" y="14758"/>
                  </a:lnTo>
                  <a:cubicBezTo>
                    <a:pt x="29142" y="14758"/>
                    <a:pt x="28815" y="14384"/>
                    <a:pt x="28722" y="14104"/>
                  </a:cubicBezTo>
                  <a:lnTo>
                    <a:pt x="27928" y="14104"/>
                  </a:lnTo>
                  <a:lnTo>
                    <a:pt x="27461" y="13357"/>
                  </a:lnTo>
                  <a:cubicBezTo>
                    <a:pt x="27227" y="13170"/>
                    <a:pt x="26994" y="12843"/>
                    <a:pt x="26947" y="12563"/>
                  </a:cubicBezTo>
                  <a:cubicBezTo>
                    <a:pt x="26854" y="12236"/>
                    <a:pt x="26760" y="11629"/>
                    <a:pt x="26760" y="11629"/>
                  </a:cubicBezTo>
                  <a:cubicBezTo>
                    <a:pt x="26760" y="11629"/>
                    <a:pt x="27227" y="10742"/>
                    <a:pt x="26760" y="10415"/>
                  </a:cubicBezTo>
                  <a:cubicBezTo>
                    <a:pt x="26340" y="10135"/>
                    <a:pt x="25032" y="9294"/>
                    <a:pt x="25032" y="9294"/>
                  </a:cubicBezTo>
                  <a:lnTo>
                    <a:pt x="23958" y="7613"/>
                  </a:lnTo>
                  <a:lnTo>
                    <a:pt x="23911" y="7239"/>
                  </a:lnTo>
                  <a:lnTo>
                    <a:pt x="23071" y="7239"/>
                  </a:lnTo>
                  <a:lnTo>
                    <a:pt x="20736" y="5931"/>
                  </a:lnTo>
                  <a:lnTo>
                    <a:pt x="17980" y="5698"/>
                  </a:lnTo>
                  <a:lnTo>
                    <a:pt x="9854" y="281"/>
                  </a:lnTo>
                  <a:lnTo>
                    <a:pt x="7286"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5"/>
            <p:cNvSpPr/>
            <p:nvPr/>
          </p:nvSpPr>
          <p:spPr>
            <a:xfrm>
              <a:off x="3285335" y="3347591"/>
              <a:ext cx="42572" cy="49459"/>
            </a:xfrm>
            <a:custGeom>
              <a:avLst/>
              <a:gdLst/>
              <a:ahLst/>
              <a:cxnLst/>
              <a:rect l="l" t="t" r="r" b="b"/>
              <a:pathLst>
                <a:path w="3177" h="3691" extrusionOk="0">
                  <a:moveTo>
                    <a:pt x="981" y="1"/>
                  </a:moveTo>
                  <a:lnTo>
                    <a:pt x="468" y="795"/>
                  </a:lnTo>
                  <a:lnTo>
                    <a:pt x="1" y="2382"/>
                  </a:lnTo>
                  <a:lnTo>
                    <a:pt x="2336" y="3690"/>
                  </a:lnTo>
                  <a:lnTo>
                    <a:pt x="3176" y="3690"/>
                  </a:lnTo>
                  <a:lnTo>
                    <a:pt x="2990" y="2943"/>
                  </a:lnTo>
                  <a:cubicBezTo>
                    <a:pt x="2990" y="2943"/>
                    <a:pt x="2616" y="1822"/>
                    <a:pt x="2476" y="1589"/>
                  </a:cubicBezTo>
                  <a:cubicBezTo>
                    <a:pt x="2336" y="1355"/>
                    <a:pt x="1635" y="374"/>
                    <a:pt x="1962" y="281"/>
                  </a:cubicBezTo>
                  <a:lnTo>
                    <a:pt x="981"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5"/>
            <p:cNvSpPr/>
            <p:nvPr/>
          </p:nvSpPr>
          <p:spPr>
            <a:xfrm>
              <a:off x="3375450" y="3451738"/>
              <a:ext cx="23169" cy="37306"/>
            </a:xfrm>
            <a:custGeom>
              <a:avLst/>
              <a:gdLst/>
              <a:ahLst/>
              <a:cxnLst/>
              <a:rect l="l" t="t" r="r" b="b"/>
              <a:pathLst>
                <a:path w="1729" h="2784" extrusionOk="0">
                  <a:moveTo>
                    <a:pt x="488" y="1"/>
                  </a:moveTo>
                  <a:cubicBezTo>
                    <a:pt x="338" y="1"/>
                    <a:pt x="141" y="72"/>
                    <a:pt x="141" y="448"/>
                  </a:cubicBezTo>
                  <a:lnTo>
                    <a:pt x="141" y="1756"/>
                  </a:lnTo>
                  <a:cubicBezTo>
                    <a:pt x="141" y="1756"/>
                    <a:pt x="203" y="2097"/>
                    <a:pt x="99" y="2097"/>
                  </a:cubicBezTo>
                  <a:cubicBezTo>
                    <a:pt x="76" y="2097"/>
                    <a:pt x="44" y="2079"/>
                    <a:pt x="1" y="2036"/>
                  </a:cubicBezTo>
                  <a:lnTo>
                    <a:pt x="1" y="2036"/>
                  </a:lnTo>
                  <a:lnTo>
                    <a:pt x="468" y="2783"/>
                  </a:lnTo>
                  <a:lnTo>
                    <a:pt x="1262" y="2783"/>
                  </a:lnTo>
                  <a:cubicBezTo>
                    <a:pt x="1262" y="2737"/>
                    <a:pt x="1262" y="2643"/>
                    <a:pt x="1262" y="2596"/>
                  </a:cubicBezTo>
                  <a:lnTo>
                    <a:pt x="1308" y="2596"/>
                  </a:lnTo>
                  <a:cubicBezTo>
                    <a:pt x="1448" y="2363"/>
                    <a:pt x="1729" y="775"/>
                    <a:pt x="1729" y="775"/>
                  </a:cubicBezTo>
                  <a:lnTo>
                    <a:pt x="1355" y="28"/>
                  </a:lnTo>
                  <a:lnTo>
                    <a:pt x="655" y="28"/>
                  </a:lnTo>
                  <a:cubicBezTo>
                    <a:pt x="655" y="28"/>
                    <a:pt x="580" y="1"/>
                    <a:pt x="488"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5"/>
            <p:cNvSpPr/>
            <p:nvPr/>
          </p:nvSpPr>
          <p:spPr>
            <a:xfrm>
              <a:off x="3335397" y="3119172"/>
              <a:ext cx="643" cy="1273"/>
            </a:xfrm>
            <a:custGeom>
              <a:avLst/>
              <a:gdLst/>
              <a:ahLst/>
              <a:cxnLst/>
              <a:rect l="l" t="t" r="r" b="b"/>
              <a:pathLst>
                <a:path w="48" h="95" extrusionOk="0">
                  <a:moveTo>
                    <a:pt x="1" y="94"/>
                  </a:moveTo>
                  <a:cubicBezTo>
                    <a:pt x="1" y="94"/>
                    <a:pt x="48" y="47"/>
                    <a:pt x="48" y="1"/>
                  </a:cubicBezTo>
                  <a:cubicBezTo>
                    <a:pt x="48" y="47"/>
                    <a:pt x="1" y="94"/>
                    <a:pt x="1" y="94"/>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5"/>
            <p:cNvSpPr/>
            <p:nvPr/>
          </p:nvSpPr>
          <p:spPr>
            <a:xfrm>
              <a:off x="3334151" y="3121048"/>
              <a:ext cx="643" cy="1273"/>
            </a:xfrm>
            <a:custGeom>
              <a:avLst/>
              <a:gdLst/>
              <a:ahLst/>
              <a:cxnLst/>
              <a:rect l="l" t="t" r="r" b="b"/>
              <a:pathLst>
                <a:path w="48" h="95" extrusionOk="0">
                  <a:moveTo>
                    <a:pt x="47" y="1"/>
                  </a:moveTo>
                  <a:cubicBezTo>
                    <a:pt x="47" y="47"/>
                    <a:pt x="0" y="94"/>
                    <a:pt x="0" y="94"/>
                  </a:cubicBezTo>
                  <a:cubicBezTo>
                    <a:pt x="47" y="47"/>
                    <a:pt x="47" y="47"/>
                    <a:pt x="47"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5"/>
            <p:cNvSpPr/>
            <p:nvPr/>
          </p:nvSpPr>
          <p:spPr>
            <a:xfrm>
              <a:off x="3336027" y="3117296"/>
              <a:ext cx="1889" cy="1260"/>
            </a:xfrm>
            <a:custGeom>
              <a:avLst/>
              <a:gdLst/>
              <a:ahLst/>
              <a:cxnLst/>
              <a:rect l="l" t="t" r="r" b="b"/>
              <a:pathLst>
                <a:path w="141" h="94" extrusionOk="0">
                  <a:moveTo>
                    <a:pt x="1" y="94"/>
                  </a:moveTo>
                  <a:cubicBezTo>
                    <a:pt x="47" y="94"/>
                    <a:pt x="94" y="47"/>
                    <a:pt x="141" y="1"/>
                  </a:cubicBezTo>
                  <a:cubicBezTo>
                    <a:pt x="94" y="47"/>
                    <a:pt x="47" y="94"/>
                    <a:pt x="1" y="94"/>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5"/>
            <p:cNvSpPr/>
            <p:nvPr/>
          </p:nvSpPr>
          <p:spPr>
            <a:xfrm>
              <a:off x="3332905" y="3127936"/>
              <a:ext cx="13" cy="643"/>
            </a:xfrm>
            <a:custGeom>
              <a:avLst/>
              <a:gdLst/>
              <a:ahLst/>
              <a:cxnLst/>
              <a:rect l="l" t="t" r="r" b="b"/>
              <a:pathLst>
                <a:path w="1" h="48" extrusionOk="0">
                  <a:moveTo>
                    <a:pt x="0" y="47"/>
                  </a:moveTo>
                  <a:cubicBezTo>
                    <a:pt x="0" y="47"/>
                    <a:pt x="0" y="0"/>
                    <a:pt x="0" y="0"/>
                  </a:cubicBezTo>
                  <a:cubicBezTo>
                    <a:pt x="0" y="0"/>
                    <a:pt x="0" y="0"/>
                    <a:pt x="0" y="47"/>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5"/>
            <p:cNvSpPr/>
            <p:nvPr/>
          </p:nvSpPr>
          <p:spPr>
            <a:xfrm>
              <a:off x="3333521" y="3122924"/>
              <a:ext cx="643" cy="1273"/>
            </a:xfrm>
            <a:custGeom>
              <a:avLst/>
              <a:gdLst/>
              <a:ahLst/>
              <a:cxnLst/>
              <a:rect l="l" t="t" r="r" b="b"/>
              <a:pathLst>
                <a:path w="48" h="95" extrusionOk="0">
                  <a:moveTo>
                    <a:pt x="47" y="1"/>
                  </a:moveTo>
                  <a:cubicBezTo>
                    <a:pt x="47" y="48"/>
                    <a:pt x="1" y="48"/>
                    <a:pt x="1" y="94"/>
                  </a:cubicBezTo>
                  <a:cubicBezTo>
                    <a:pt x="47" y="48"/>
                    <a:pt x="47" y="48"/>
                    <a:pt x="47"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5"/>
            <p:cNvSpPr/>
            <p:nvPr/>
          </p:nvSpPr>
          <p:spPr>
            <a:xfrm>
              <a:off x="3332905" y="3124800"/>
              <a:ext cx="630" cy="1273"/>
            </a:xfrm>
            <a:custGeom>
              <a:avLst/>
              <a:gdLst/>
              <a:ahLst/>
              <a:cxnLst/>
              <a:rect l="l" t="t" r="r" b="b"/>
              <a:pathLst>
                <a:path w="47" h="95" extrusionOk="0">
                  <a:moveTo>
                    <a:pt x="0" y="94"/>
                  </a:moveTo>
                  <a:cubicBezTo>
                    <a:pt x="47" y="94"/>
                    <a:pt x="47" y="48"/>
                    <a:pt x="47" y="1"/>
                  </a:cubicBezTo>
                  <a:cubicBezTo>
                    <a:pt x="47" y="48"/>
                    <a:pt x="47" y="94"/>
                    <a:pt x="0" y="94"/>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5"/>
            <p:cNvSpPr/>
            <p:nvPr/>
          </p:nvSpPr>
          <p:spPr>
            <a:xfrm>
              <a:off x="3208995" y="3159225"/>
              <a:ext cx="9393" cy="2519"/>
            </a:xfrm>
            <a:custGeom>
              <a:avLst/>
              <a:gdLst/>
              <a:ahLst/>
              <a:cxnLst/>
              <a:rect l="l" t="t" r="r" b="b"/>
              <a:pathLst>
                <a:path w="701" h="188" extrusionOk="0">
                  <a:moveTo>
                    <a:pt x="0" y="1"/>
                  </a:moveTo>
                  <a:lnTo>
                    <a:pt x="701" y="187"/>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5"/>
            <p:cNvSpPr/>
            <p:nvPr/>
          </p:nvSpPr>
          <p:spPr>
            <a:xfrm>
              <a:off x="3219634" y="3088513"/>
              <a:ext cx="463104" cy="386751"/>
            </a:xfrm>
            <a:custGeom>
              <a:avLst/>
              <a:gdLst/>
              <a:ahLst/>
              <a:cxnLst/>
              <a:rect l="l" t="t" r="r" b="b"/>
              <a:pathLst>
                <a:path w="34560" h="28862" extrusionOk="0">
                  <a:moveTo>
                    <a:pt x="794" y="0"/>
                  </a:moveTo>
                  <a:lnTo>
                    <a:pt x="701" y="654"/>
                  </a:lnTo>
                  <a:lnTo>
                    <a:pt x="280" y="1822"/>
                  </a:lnTo>
                  <a:lnTo>
                    <a:pt x="374" y="3083"/>
                  </a:lnTo>
                  <a:lnTo>
                    <a:pt x="0" y="3783"/>
                  </a:lnTo>
                  <a:lnTo>
                    <a:pt x="981" y="4951"/>
                  </a:lnTo>
                  <a:lnTo>
                    <a:pt x="1261" y="6025"/>
                  </a:lnTo>
                  <a:lnTo>
                    <a:pt x="2102" y="7566"/>
                  </a:lnTo>
                  <a:lnTo>
                    <a:pt x="3783" y="8453"/>
                  </a:lnTo>
                  <a:lnTo>
                    <a:pt x="3783" y="9341"/>
                  </a:lnTo>
                  <a:lnTo>
                    <a:pt x="2475" y="12049"/>
                  </a:lnTo>
                  <a:lnTo>
                    <a:pt x="2849" y="12703"/>
                  </a:lnTo>
                  <a:lnTo>
                    <a:pt x="3596" y="13030"/>
                  </a:lnTo>
                  <a:cubicBezTo>
                    <a:pt x="3596" y="13030"/>
                    <a:pt x="3409" y="14198"/>
                    <a:pt x="3596" y="14291"/>
                  </a:cubicBezTo>
                  <a:cubicBezTo>
                    <a:pt x="3783" y="14384"/>
                    <a:pt x="5184" y="14898"/>
                    <a:pt x="5184" y="14898"/>
                  </a:cubicBezTo>
                  <a:lnTo>
                    <a:pt x="6445" y="15132"/>
                  </a:lnTo>
                  <a:lnTo>
                    <a:pt x="6538" y="15832"/>
                  </a:lnTo>
                  <a:lnTo>
                    <a:pt x="6678" y="16906"/>
                  </a:lnTo>
                  <a:lnTo>
                    <a:pt x="7612" y="19428"/>
                  </a:lnTo>
                  <a:cubicBezTo>
                    <a:pt x="7753" y="19428"/>
                    <a:pt x="7846" y="19381"/>
                    <a:pt x="7846" y="19381"/>
                  </a:cubicBezTo>
                  <a:lnTo>
                    <a:pt x="9574" y="18494"/>
                  </a:lnTo>
                  <a:lnTo>
                    <a:pt x="10041" y="18494"/>
                  </a:lnTo>
                  <a:lnTo>
                    <a:pt x="11489" y="19101"/>
                  </a:lnTo>
                  <a:lnTo>
                    <a:pt x="12890" y="22043"/>
                  </a:lnTo>
                  <a:lnTo>
                    <a:pt x="13076" y="23258"/>
                  </a:lnTo>
                  <a:lnTo>
                    <a:pt x="14197" y="23911"/>
                  </a:lnTo>
                  <a:lnTo>
                    <a:pt x="17093" y="25733"/>
                  </a:lnTo>
                  <a:lnTo>
                    <a:pt x="19475" y="26200"/>
                  </a:lnTo>
                  <a:lnTo>
                    <a:pt x="21249" y="25453"/>
                  </a:lnTo>
                  <a:lnTo>
                    <a:pt x="23491" y="25453"/>
                  </a:lnTo>
                  <a:lnTo>
                    <a:pt x="24098" y="27648"/>
                  </a:lnTo>
                  <a:lnTo>
                    <a:pt x="25452" y="28021"/>
                  </a:lnTo>
                  <a:lnTo>
                    <a:pt x="31290" y="28862"/>
                  </a:lnTo>
                  <a:lnTo>
                    <a:pt x="31757" y="28862"/>
                  </a:lnTo>
                  <a:lnTo>
                    <a:pt x="32317" y="27040"/>
                  </a:lnTo>
                  <a:cubicBezTo>
                    <a:pt x="32317" y="27040"/>
                    <a:pt x="32878" y="26667"/>
                    <a:pt x="33018" y="26620"/>
                  </a:cubicBezTo>
                  <a:cubicBezTo>
                    <a:pt x="33205" y="26573"/>
                    <a:pt x="34139" y="26293"/>
                    <a:pt x="34139" y="26293"/>
                  </a:cubicBezTo>
                  <a:lnTo>
                    <a:pt x="34559" y="25780"/>
                  </a:lnTo>
                  <a:lnTo>
                    <a:pt x="33392" y="25032"/>
                  </a:lnTo>
                  <a:lnTo>
                    <a:pt x="33532" y="23164"/>
                  </a:lnTo>
                  <a:cubicBezTo>
                    <a:pt x="33532" y="23164"/>
                    <a:pt x="31337" y="22464"/>
                    <a:pt x="31103" y="22324"/>
                  </a:cubicBezTo>
                  <a:cubicBezTo>
                    <a:pt x="30823" y="22183"/>
                    <a:pt x="30963" y="21716"/>
                    <a:pt x="30963" y="21716"/>
                  </a:cubicBezTo>
                  <a:lnTo>
                    <a:pt x="29749" y="20035"/>
                  </a:lnTo>
                  <a:lnTo>
                    <a:pt x="31570" y="18634"/>
                  </a:lnTo>
                  <a:lnTo>
                    <a:pt x="31850" y="17560"/>
                  </a:lnTo>
                  <a:lnTo>
                    <a:pt x="31243" y="16953"/>
                  </a:lnTo>
                  <a:lnTo>
                    <a:pt x="30403" y="16813"/>
                  </a:lnTo>
                  <a:lnTo>
                    <a:pt x="29702" y="14151"/>
                  </a:lnTo>
                  <a:lnTo>
                    <a:pt x="29562" y="11629"/>
                  </a:lnTo>
                  <a:lnTo>
                    <a:pt x="30730" y="10368"/>
                  </a:lnTo>
                  <a:lnTo>
                    <a:pt x="30683" y="9060"/>
                  </a:lnTo>
                  <a:lnTo>
                    <a:pt x="30403" y="7005"/>
                  </a:lnTo>
                  <a:lnTo>
                    <a:pt x="29048" y="7005"/>
                  </a:lnTo>
                  <a:lnTo>
                    <a:pt x="27928" y="5978"/>
                  </a:lnTo>
                  <a:lnTo>
                    <a:pt x="26853" y="5091"/>
                  </a:lnTo>
                  <a:lnTo>
                    <a:pt x="25733" y="5137"/>
                  </a:lnTo>
                  <a:lnTo>
                    <a:pt x="23071" y="3783"/>
                  </a:lnTo>
                  <a:lnTo>
                    <a:pt x="22370" y="3830"/>
                  </a:lnTo>
                  <a:lnTo>
                    <a:pt x="21716" y="4297"/>
                  </a:lnTo>
                  <a:lnTo>
                    <a:pt x="20455" y="4110"/>
                  </a:lnTo>
                  <a:lnTo>
                    <a:pt x="18821" y="5418"/>
                  </a:lnTo>
                  <a:lnTo>
                    <a:pt x="17980" y="5464"/>
                  </a:lnTo>
                  <a:cubicBezTo>
                    <a:pt x="17980" y="5698"/>
                    <a:pt x="17980" y="6165"/>
                    <a:pt x="17747" y="6258"/>
                  </a:cubicBezTo>
                  <a:cubicBezTo>
                    <a:pt x="17466" y="6352"/>
                    <a:pt x="15738" y="6679"/>
                    <a:pt x="15458" y="6725"/>
                  </a:cubicBezTo>
                  <a:cubicBezTo>
                    <a:pt x="15225" y="6772"/>
                    <a:pt x="13777" y="6912"/>
                    <a:pt x="13777" y="6912"/>
                  </a:cubicBezTo>
                  <a:lnTo>
                    <a:pt x="12283" y="6212"/>
                  </a:lnTo>
                  <a:cubicBezTo>
                    <a:pt x="12283" y="6212"/>
                    <a:pt x="11349" y="5418"/>
                    <a:pt x="11208" y="5418"/>
                  </a:cubicBezTo>
                  <a:cubicBezTo>
                    <a:pt x="11068" y="5418"/>
                    <a:pt x="10601" y="5371"/>
                    <a:pt x="10041" y="5137"/>
                  </a:cubicBezTo>
                  <a:cubicBezTo>
                    <a:pt x="9480" y="4857"/>
                    <a:pt x="8500" y="4437"/>
                    <a:pt x="8453" y="4297"/>
                  </a:cubicBezTo>
                  <a:cubicBezTo>
                    <a:pt x="8406" y="4157"/>
                    <a:pt x="8313" y="3643"/>
                    <a:pt x="8406" y="3269"/>
                  </a:cubicBezTo>
                  <a:cubicBezTo>
                    <a:pt x="8406" y="3223"/>
                    <a:pt x="8406" y="3129"/>
                    <a:pt x="8406" y="3083"/>
                  </a:cubicBezTo>
                  <a:lnTo>
                    <a:pt x="7192" y="2709"/>
                  </a:lnTo>
                  <a:lnTo>
                    <a:pt x="7612" y="1401"/>
                  </a:lnTo>
                  <a:lnTo>
                    <a:pt x="7099" y="561"/>
                  </a:lnTo>
                  <a:lnTo>
                    <a:pt x="6585" y="561"/>
                  </a:lnTo>
                  <a:lnTo>
                    <a:pt x="6071" y="1401"/>
                  </a:lnTo>
                  <a:lnTo>
                    <a:pt x="4997" y="2008"/>
                  </a:lnTo>
                  <a:lnTo>
                    <a:pt x="2849" y="2335"/>
                  </a:lnTo>
                  <a:lnTo>
                    <a:pt x="794"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5"/>
            <p:cNvSpPr/>
            <p:nvPr/>
          </p:nvSpPr>
          <p:spPr>
            <a:xfrm>
              <a:off x="3185839" y="3629839"/>
              <a:ext cx="247820" cy="143313"/>
            </a:xfrm>
            <a:custGeom>
              <a:avLst/>
              <a:gdLst/>
              <a:ahLst/>
              <a:cxnLst/>
              <a:rect l="l" t="t" r="r" b="b"/>
              <a:pathLst>
                <a:path w="18494" h="10695" extrusionOk="0">
                  <a:moveTo>
                    <a:pt x="16766" y="0"/>
                  </a:moveTo>
                  <a:lnTo>
                    <a:pt x="15832" y="280"/>
                  </a:lnTo>
                  <a:lnTo>
                    <a:pt x="15879" y="280"/>
                  </a:lnTo>
                  <a:lnTo>
                    <a:pt x="11816" y="327"/>
                  </a:lnTo>
                  <a:lnTo>
                    <a:pt x="8173" y="3643"/>
                  </a:lnTo>
                  <a:lnTo>
                    <a:pt x="6025" y="3223"/>
                  </a:lnTo>
                  <a:cubicBezTo>
                    <a:pt x="6025" y="3223"/>
                    <a:pt x="3643" y="2615"/>
                    <a:pt x="3363" y="2615"/>
                  </a:cubicBezTo>
                  <a:lnTo>
                    <a:pt x="1588" y="2615"/>
                  </a:lnTo>
                  <a:lnTo>
                    <a:pt x="374" y="3923"/>
                  </a:lnTo>
                  <a:lnTo>
                    <a:pt x="0" y="5324"/>
                  </a:lnTo>
                  <a:lnTo>
                    <a:pt x="0" y="6865"/>
                  </a:lnTo>
                  <a:lnTo>
                    <a:pt x="1355" y="8733"/>
                  </a:lnTo>
                  <a:lnTo>
                    <a:pt x="1495" y="10648"/>
                  </a:lnTo>
                  <a:lnTo>
                    <a:pt x="3316" y="10695"/>
                  </a:lnTo>
                  <a:lnTo>
                    <a:pt x="6492" y="10041"/>
                  </a:lnTo>
                  <a:cubicBezTo>
                    <a:pt x="6492" y="10041"/>
                    <a:pt x="7613" y="9107"/>
                    <a:pt x="8033" y="8967"/>
                  </a:cubicBezTo>
                  <a:cubicBezTo>
                    <a:pt x="8406" y="8827"/>
                    <a:pt x="9807" y="8500"/>
                    <a:pt x="9807" y="8500"/>
                  </a:cubicBezTo>
                  <a:lnTo>
                    <a:pt x="11629" y="8640"/>
                  </a:lnTo>
                  <a:lnTo>
                    <a:pt x="12843" y="7005"/>
                  </a:lnTo>
                  <a:lnTo>
                    <a:pt x="15598" y="6538"/>
                  </a:lnTo>
                  <a:cubicBezTo>
                    <a:pt x="15598" y="6538"/>
                    <a:pt x="16859" y="6305"/>
                    <a:pt x="16953" y="6071"/>
                  </a:cubicBezTo>
                  <a:cubicBezTo>
                    <a:pt x="17000" y="5838"/>
                    <a:pt x="17233" y="4343"/>
                    <a:pt x="17233" y="4343"/>
                  </a:cubicBezTo>
                  <a:lnTo>
                    <a:pt x="18494" y="4157"/>
                  </a:lnTo>
                  <a:lnTo>
                    <a:pt x="16766"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5"/>
            <p:cNvSpPr/>
            <p:nvPr/>
          </p:nvSpPr>
          <p:spPr>
            <a:xfrm>
              <a:off x="3164560" y="3640479"/>
              <a:ext cx="26291" cy="41942"/>
            </a:xfrm>
            <a:custGeom>
              <a:avLst/>
              <a:gdLst/>
              <a:ahLst/>
              <a:cxnLst/>
              <a:rect l="l" t="t" r="r" b="b"/>
              <a:pathLst>
                <a:path w="1962" h="3130" extrusionOk="0">
                  <a:moveTo>
                    <a:pt x="0" y="0"/>
                  </a:moveTo>
                  <a:lnTo>
                    <a:pt x="1962" y="3129"/>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5"/>
            <p:cNvSpPr/>
            <p:nvPr/>
          </p:nvSpPr>
          <p:spPr>
            <a:xfrm>
              <a:off x="3411121" y="3452099"/>
              <a:ext cx="103274" cy="88252"/>
            </a:xfrm>
            <a:custGeom>
              <a:avLst/>
              <a:gdLst/>
              <a:ahLst/>
              <a:cxnLst/>
              <a:rect l="l" t="t" r="r" b="b"/>
              <a:pathLst>
                <a:path w="7707" h="6586" extrusionOk="0">
                  <a:moveTo>
                    <a:pt x="6819" y="1"/>
                  </a:moveTo>
                  <a:lnTo>
                    <a:pt x="6212" y="1122"/>
                  </a:lnTo>
                  <a:lnTo>
                    <a:pt x="5278" y="2102"/>
                  </a:lnTo>
                  <a:lnTo>
                    <a:pt x="4764" y="3177"/>
                  </a:lnTo>
                  <a:lnTo>
                    <a:pt x="3597" y="3784"/>
                  </a:lnTo>
                  <a:lnTo>
                    <a:pt x="1122" y="3784"/>
                  </a:lnTo>
                  <a:lnTo>
                    <a:pt x="1" y="4438"/>
                  </a:lnTo>
                  <a:lnTo>
                    <a:pt x="188" y="5558"/>
                  </a:lnTo>
                  <a:lnTo>
                    <a:pt x="1355" y="6212"/>
                  </a:lnTo>
                  <a:lnTo>
                    <a:pt x="5605" y="6586"/>
                  </a:lnTo>
                  <a:lnTo>
                    <a:pt x="5792" y="4998"/>
                  </a:lnTo>
                  <a:lnTo>
                    <a:pt x="6866" y="3597"/>
                  </a:lnTo>
                  <a:lnTo>
                    <a:pt x="6819" y="2569"/>
                  </a:lnTo>
                  <a:lnTo>
                    <a:pt x="7706" y="2243"/>
                  </a:lnTo>
                  <a:lnTo>
                    <a:pt x="7706" y="1962"/>
                  </a:lnTo>
                  <a:lnTo>
                    <a:pt x="7613" y="48"/>
                  </a:lnTo>
                  <a:lnTo>
                    <a:pt x="6819"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5"/>
            <p:cNvSpPr/>
            <p:nvPr/>
          </p:nvSpPr>
          <p:spPr>
            <a:xfrm>
              <a:off x="3398605" y="3498410"/>
              <a:ext cx="12529" cy="13159"/>
            </a:xfrm>
            <a:custGeom>
              <a:avLst/>
              <a:gdLst/>
              <a:ahLst/>
              <a:cxnLst/>
              <a:rect l="l" t="t" r="r" b="b"/>
              <a:pathLst>
                <a:path w="935" h="982" extrusionOk="0">
                  <a:moveTo>
                    <a:pt x="1" y="1"/>
                  </a:moveTo>
                  <a:lnTo>
                    <a:pt x="935" y="982"/>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5"/>
            <p:cNvSpPr/>
            <p:nvPr/>
          </p:nvSpPr>
          <p:spPr>
            <a:xfrm>
              <a:off x="3514381" y="3477761"/>
              <a:ext cx="13" cy="643"/>
            </a:xfrm>
            <a:custGeom>
              <a:avLst/>
              <a:gdLst/>
              <a:ahLst/>
              <a:cxnLst/>
              <a:rect l="l" t="t" r="r" b="b"/>
              <a:pathLst>
                <a:path w="1" h="48" extrusionOk="0">
                  <a:moveTo>
                    <a:pt x="0" y="47"/>
                  </a:moveTo>
                  <a:lnTo>
                    <a:pt x="0" y="1"/>
                  </a:lnTo>
                  <a:lnTo>
                    <a:pt x="0"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5"/>
            <p:cNvSpPr/>
            <p:nvPr/>
          </p:nvSpPr>
          <p:spPr>
            <a:xfrm>
              <a:off x="3416762" y="3688036"/>
              <a:ext cx="13" cy="13"/>
            </a:xfrm>
            <a:custGeom>
              <a:avLst/>
              <a:gdLst/>
              <a:ahLst/>
              <a:cxnLst/>
              <a:rect l="l" t="t" r="r" b="b"/>
              <a:pathLst>
                <a:path w="1" h="1" extrusionOk="0">
                  <a:moveTo>
                    <a:pt x="0"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5"/>
            <p:cNvSpPr/>
            <p:nvPr/>
          </p:nvSpPr>
          <p:spPr>
            <a:xfrm>
              <a:off x="3416762" y="3690542"/>
              <a:ext cx="13" cy="13"/>
            </a:xfrm>
            <a:custGeom>
              <a:avLst/>
              <a:gdLst/>
              <a:ahLst/>
              <a:cxnLst/>
              <a:rect l="l" t="t" r="r" b="b"/>
              <a:pathLst>
                <a:path w="1" h="1" extrusionOk="0">
                  <a:moveTo>
                    <a:pt x="0"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5"/>
            <p:cNvSpPr/>
            <p:nvPr/>
          </p:nvSpPr>
          <p:spPr>
            <a:xfrm>
              <a:off x="3410504" y="3482143"/>
              <a:ext cx="175862" cy="203399"/>
            </a:xfrm>
            <a:custGeom>
              <a:avLst/>
              <a:gdLst/>
              <a:ahLst/>
              <a:cxnLst/>
              <a:rect l="l" t="t" r="r" b="b"/>
              <a:pathLst>
                <a:path w="13124" h="15179" extrusionOk="0">
                  <a:moveTo>
                    <a:pt x="7752" y="1"/>
                  </a:moveTo>
                  <a:lnTo>
                    <a:pt x="6865" y="327"/>
                  </a:lnTo>
                  <a:lnTo>
                    <a:pt x="6912" y="1355"/>
                  </a:lnTo>
                  <a:lnTo>
                    <a:pt x="5838" y="2709"/>
                  </a:lnTo>
                  <a:lnTo>
                    <a:pt x="5651" y="4344"/>
                  </a:lnTo>
                  <a:lnTo>
                    <a:pt x="6305" y="5091"/>
                  </a:lnTo>
                  <a:lnTo>
                    <a:pt x="5090" y="9481"/>
                  </a:lnTo>
                  <a:lnTo>
                    <a:pt x="0" y="11022"/>
                  </a:lnTo>
                  <a:lnTo>
                    <a:pt x="1728" y="15179"/>
                  </a:lnTo>
                  <a:lnTo>
                    <a:pt x="5417" y="14712"/>
                  </a:lnTo>
                  <a:lnTo>
                    <a:pt x="5417" y="13404"/>
                  </a:lnTo>
                  <a:lnTo>
                    <a:pt x="7145" y="12563"/>
                  </a:lnTo>
                  <a:lnTo>
                    <a:pt x="8453" y="12330"/>
                  </a:lnTo>
                  <a:lnTo>
                    <a:pt x="8967" y="10929"/>
                  </a:lnTo>
                  <a:cubicBezTo>
                    <a:pt x="8967" y="10929"/>
                    <a:pt x="9361" y="11323"/>
                    <a:pt x="9624" y="11323"/>
                  </a:cubicBezTo>
                  <a:cubicBezTo>
                    <a:pt x="9755" y="11323"/>
                    <a:pt x="9854" y="11224"/>
                    <a:pt x="9854" y="10929"/>
                  </a:cubicBezTo>
                  <a:lnTo>
                    <a:pt x="9854" y="8734"/>
                  </a:lnTo>
                  <a:cubicBezTo>
                    <a:pt x="9854" y="8734"/>
                    <a:pt x="11629" y="7893"/>
                    <a:pt x="11862" y="7753"/>
                  </a:cubicBezTo>
                  <a:cubicBezTo>
                    <a:pt x="12049" y="7566"/>
                    <a:pt x="12843" y="6959"/>
                    <a:pt x="12843" y="6959"/>
                  </a:cubicBezTo>
                  <a:lnTo>
                    <a:pt x="13123" y="5371"/>
                  </a:lnTo>
                  <a:lnTo>
                    <a:pt x="13123" y="4531"/>
                  </a:lnTo>
                  <a:lnTo>
                    <a:pt x="12002" y="3410"/>
                  </a:lnTo>
                  <a:lnTo>
                    <a:pt x="11675" y="2522"/>
                  </a:lnTo>
                  <a:lnTo>
                    <a:pt x="9854" y="1915"/>
                  </a:lnTo>
                  <a:lnTo>
                    <a:pt x="8733" y="1682"/>
                  </a:lnTo>
                  <a:lnTo>
                    <a:pt x="7846" y="1215"/>
                  </a:lnTo>
                  <a:lnTo>
                    <a:pt x="7752"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5"/>
            <p:cNvSpPr/>
            <p:nvPr/>
          </p:nvSpPr>
          <p:spPr>
            <a:xfrm>
              <a:off x="3902378" y="3076613"/>
              <a:ext cx="10023" cy="8161"/>
            </a:xfrm>
            <a:custGeom>
              <a:avLst/>
              <a:gdLst/>
              <a:ahLst/>
              <a:cxnLst/>
              <a:rect l="l" t="t" r="r" b="b"/>
              <a:pathLst>
                <a:path w="748" h="609" extrusionOk="0">
                  <a:moveTo>
                    <a:pt x="748" y="1"/>
                  </a:moveTo>
                  <a:lnTo>
                    <a:pt x="748" y="1"/>
                  </a:lnTo>
                  <a:lnTo>
                    <a:pt x="0" y="608"/>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5"/>
            <p:cNvSpPr/>
            <p:nvPr/>
          </p:nvSpPr>
          <p:spPr>
            <a:xfrm>
              <a:off x="3780345" y="3066603"/>
              <a:ext cx="183379" cy="117036"/>
            </a:xfrm>
            <a:custGeom>
              <a:avLst/>
              <a:gdLst/>
              <a:ahLst/>
              <a:cxnLst/>
              <a:rect l="l" t="t" r="r" b="b"/>
              <a:pathLst>
                <a:path w="13685" h="8734" extrusionOk="0">
                  <a:moveTo>
                    <a:pt x="5698" y="1"/>
                  </a:moveTo>
                  <a:lnTo>
                    <a:pt x="5184" y="281"/>
                  </a:lnTo>
                  <a:lnTo>
                    <a:pt x="3737" y="281"/>
                  </a:lnTo>
                  <a:lnTo>
                    <a:pt x="3130" y="1308"/>
                  </a:lnTo>
                  <a:lnTo>
                    <a:pt x="2242" y="1448"/>
                  </a:lnTo>
                  <a:lnTo>
                    <a:pt x="1635" y="2336"/>
                  </a:lnTo>
                  <a:lnTo>
                    <a:pt x="1" y="2336"/>
                  </a:lnTo>
                  <a:lnTo>
                    <a:pt x="1" y="3363"/>
                  </a:lnTo>
                  <a:lnTo>
                    <a:pt x="748" y="3410"/>
                  </a:lnTo>
                  <a:cubicBezTo>
                    <a:pt x="748" y="3410"/>
                    <a:pt x="1542" y="4110"/>
                    <a:pt x="1635" y="4391"/>
                  </a:cubicBezTo>
                  <a:cubicBezTo>
                    <a:pt x="1682" y="4671"/>
                    <a:pt x="1775" y="5558"/>
                    <a:pt x="1822" y="5838"/>
                  </a:cubicBezTo>
                  <a:cubicBezTo>
                    <a:pt x="1915" y="6119"/>
                    <a:pt x="1215" y="6492"/>
                    <a:pt x="1215" y="6492"/>
                  </a:cubicBezTo>
                  <a:lnTo>
                    <a:pt x="748" y="7753"/>
                  </a:lnTo>
                  <a:lnTo>
                    <a:pt x="2569" y="7660"/>
                  </a:lnTo>
                  <a:lnTo>
                    <a:pt x="3316" y="7099"/>
                  </a:lnTo>
                  <a:lnTo>
                    <a:pt x="4858" y="6913"/>
                  </a:lnTo>
                  <a:lnTo>
                    <a:pt x="5371" y="5558"/>
                  </a:lnTo>
                  <a:lnTo>
                    <a:pt x="7052" y="4998"/>
                  </a:lnTo>
                  <a:lnTo>
                    <a:pt x="7239" y="6446"/>
                  </a:lnTo>
                  <a:lnTo>
                    <a:pt x="7519" y="6679"/>
                  </a:lnTo>
                  <a:lnTo>
                    <a:pt x="7473" y="8734"/>
                  </a:lnTo>
                  <a:lnTo>
                    <a:pt x="8827" y="8734"/>
                  </a:lnTo>
                  <a:lnTo>
                    <a:pt x="13684" y="7566"/>
                  </a:lnTo>
                  <a:cubicBezTo>
                    <a:pt x="13684" y="7566"/>
                    <a:pt x="13637" y="5792"/>
                    <a:pt x="13497" y="5652"/>
                  </a:cubicBezTo>
                  <a:lnTo>
                    <a:pt x="13544" y="5652"/>
                  </a:lnTo>
                  <a:cubicBezTo>
                    <a:pt x="13404" y="5465"/>
                    <a:pt x="13264" y="4718"/>
                    <a:pt x="13264" y="4718"/>
                  </a:cubicBezTo>
                  <a:lnTo>
                    <a:pt x="12517" y="4391"/>
                  </a:lnTo>
                  <a:lnTo>
                    <a:pt x="11769" y="4110"/>
                  </a:lnTo>
                  <a:lnTo>
                    <a:pt x="11629" y="2896"/>
                  </a:lnTo>
                  <a:cubicBezTo>
                    <a:pt x="10648" y="2896"/>
                    <a:pt x="9434" y="2943"/>
                    <a:pt x="9107" y="2943"/>
                  </a:cubicBezTo>
                  <a:cubicBezTo>
                    <a:pt x="8547" y="2943"/>
                    <a:pt x="8127" y="2803"/>
                    <a:pt x="7800" y="2756"/>
                  </a:cubicBezTo>
                  <a:cubicBezTo>
                    <a:pt x="7426" y="2663"/>
                    <a:pt x="7379" y="2336"/>
                    <a:pt x="7193" y="2336"/>
                  </a:cubicBezTo>
                  <a:cubicBezTo>
                    <a:pt x="6959" y="2336"/>
                    <a:pt x="6679" y="2382"/>
                    <a:pt x="6679" y="2382"/>
                  </a:cubicBezTo>
                  <a:cubicBezTo>
                    <a:pt x="6679" y="2382"/>
                    <a:pt x="6632" y="2756"/>
                    <a:pt x="6632" y="2943"/>
                  </a:cubicBezTo>
                  <a:cubicBezTo>
                    <a:pt x="6632" y="3021"/>
                    <a:pt x="6585" y="3047"/>
                    <a:pt x="6516" y="3047"/>
                  </a:cubicBezTo>
                  <a:cubicBezTo>
                    <a:pt x="6378" y="3047"/>
                    <a:pt x="6150" y="2943"/>
                    <a:pt x="6025" y="2943"/>
                  </a:cubicBezTo>
                  <a:cubicBezTo>
                    <a:pt x="5792" y="2943"/>
                    <a:pt x="5465" y="2616"/>
                    <a:pt x="5465" y="2616"/>
                  </a:cubicBezTo>
                  <a:lnTo>
                    <a:pt x="3597" y="2616"/>
                  </a:lnTo>
                  <a:lnTo>
                    <a:pt x="3597" y="1915"/>
                  </a:lnTo>
                  <a:lnTo>
                    <a:pt x="4250" y="1355"/>
                  </a:lnTo>
                  <a:lnTo>
                    <a:pt x="4764" y="1355"/>
                  </a:lnTo>
                  <a:lnTo>
                    <a:pt x="5605" y="1262"/>
                  </a:lnTo>
                  <a:lnTo>
                    <a:pt x="5885" y="701"/>
                  </a:lnTo>
                  <a:lnTo>
                    <a:pt x="5885"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5"/>
            <p:cNvSpPr/>
            <p:nvPr/>
          </p:nvSpPr>
          <p:spPr>
            <a:xfrm>
              <a:off x="3615766" y="3133564"/>
              <a:ext cx="266593" cy="245957"/>
            </a:xfrm>
            <a:custGeom>
              <a:avLst/>
              <a:gdLst/>
              <a:ahLst/>
              <a:cxnLst/>
              <a:rect l="l" t="t" r="r" b="b"/>
              <a:pathLst>
                <a:path w="19895" h="18355" extrusionOk="0">
                  <a:moveTo>
                    <a:pt x="19381" y="1"/>
                  </a:moveTo>
                  <a:lnTo>
                    <a:pt x="17653" y="608"/>
                  </a:lnTo>
                  <a:lnTo>
                    <a:pt x="17140" y="1916"/>
                  </a:lnTo>
                  <a:lnTo>
                    <a:pt x="15598" y="2149"/>
                  </a:lnTo>
                  <a:lnTo>
                    <a:pt x="14898" y="2663"/>
                  </a:lnTo>
                  <a:lnTo>
                    <a:pt x="13030" y="2756"/>
                  </a:lnTo>
                  <a:lnTo>
                    <a:pt x="10788" y="2056"/>
                  </a:lnTo>
                  <a:lnTo>
                    <a:pt x="9527" y="1775"/>
                  </a:lnTo>
                  <a:lnTo>
                    <a:pt x="8220" y="2476"/>
                  </a:lnTo>
                  <a:lnTo>
                    <a:pt x="7612" y="3924"/>
                  </a:lnTo>
                  <a:lnTo>
                    <a:pt x="6772" y="4811"/>
                  </a:lnTo>
                  <a:lnTo>
                    <a:pt x="4997" y="5465"/>
                  </a:lnTo>
                  <a:lnTo>
                    <a:pt x="4857" y="6305"/>
                  </a:lnTo>
                  <a:lnTo>
                    <a:pt x="3456" y="6305"/>
                  </a:lnTo>
                  <a:lnTo>
                    <a:pt x="2755" y="5838"/>
                  </a:lnTo>
                  <a:lnTo>
                    <a:pt x="1121" y="5698"/>
                  </a:lnTo>
                  <a:lnTo>
                    <a:pt x="1168" y="7006"/>
                  </a:lnTo>
                  <a:lnTo>
                    <a:pt x="0" y="8314"/>
                  </a:lnTo>
                  <a:lnTo>
                    <a:pt x="140" y="10789"/>
                  </a:lnTo>
                  <a:lnTo>
                    <a:pt x="841" y="13451"/>
                  </a:lnTo>
                  <a:lnTo>
                    <a:pt x="1681" y="13591"/>
                  </a:lnTo>
                  <a:lnTo>
                    <a:pt x="2288" y="14198"/>
                  </a:lnTo>
                  <a:lnTo>
                    <a:pt x="2008" y="15272"/>
                  </a:lnTo>
                  <a:lnTo>
                    <a:pt x="187" y="16673"/>
                  </a:lnTo>
                  <a:lnTo>
                    <a:pt x="1448" y="18354"/>
                  </a:lnTo>
                  <a:lnTo>
                    <a:pt x="10648" y="17327"/>
                  </a:lnTo>
                  <a:lnTo>
                    <a:pt x="10415" y="14432"/>
                  </a:lnTo>
                  <a:lnTo>
                    <a:pt x="13076" y="14385"/>
                  </a:lnTo>
                  <a:lnTo>
                    <a:pt x="13777" y="13124"/>
                  </a:lnTo>
                  <a:lnTo>
                    <a:pt x="14384" y="13311"/>
                  </a:lnTo>
                  <a:lnTo>
                    <a:pt x="14804" y="13684"/>
                  </a:lnTo>
                  <a:lnTo>
                    <a:pt x="15505" y="13404"/>
                  </a:lnTo>
                  <a:lnTo>
                    <a:pt x="15505" y="10836"/>
                  </a:lnTo>
                  <a:lnTo>
                    <a:pt x="16673" y="10602"/>
                  </a:lnTo>
                  <a:lnTo>
                    <a:pt x="17186" y="10135"/>
                  </a:lnTo>
                  <a:lnTo>
                    <a:pt x="17186" y="9668"/>
                  </a:lnTo>
                  <a:lnTo>
                    <a:pt x="16532" y="9201"/>
                  </a:lnTo>
                  <a:lnTo>
                    <a:pt x="16486" y="8827"/>
                  </a:lnTo>
                  <a:lnTo>
                    <a:pt x="16953" y="8547"/>
                  </a:lnTo>
                  <a:lnTo>
                    <a:pt x="18634" y="9201"/>
                  </a:lnTo>
                  <a:lnTo>
                    <a:pt x="19054" y="8921"/>
                  </a:lnTo>
                  <a:cubicBezTo>
                    <a:pt x="19054" y="8921"/>
                    <a:pt x="19334" y="8454"/>
                    <a:pt x="19334" y="8314"/>
                  </a:cubicBezTo>
                  <a:cubicBezTo>
                    <a:pt x="19334" y="8174"/>
                    <a:pt x="18961" y="7193"/>
                    <a:pt x="18961" y="7193"/>
                  </a:cubicBezTo>
                  <a:lnTo>
                    <a:pt x="19895" y="6586"/>
                  </a:lnTo>
                  <a:lnTo>
                    <a:pt x="19895" y="5838"/>
                  </a:lnTo>
                  <a:lnTo>
                    <a:pt x="19475" y="4998"/>
                  </a:lnTo>
                  <a:lnTo>
                    <a:pt x="19755" y="3737"/>
                  </a:lnTo>
                  <a:lnTo>
                    <a:pt x="19848" y="1682"/>
                  </a:lnTo>
                  <a:lnTo>
                    <a:pt x="19521" y="1449"/>
                  </a:lnTo>
                  <a:lnTo>
                    <a:pt x="19381"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5"/>
            <p:cNvSpPr/>
            <p:nvPr/>
          </p:nvSpPr>
          <p:spPr>
            <a:xfrm>
              <a:off x="3875471" y="3136700"/>
              <a:ext cx="1889" cy="16281"/>
            </a:xfrm>
            <a:custGeom>
              <a:avLst/>
              <a:gdLst/>
              <a:ahLst/>
              <a:cxnLst/>
              <a:rect l="l" t="t" r="r" b="b"/>
              <a:pathLst>
                <a:path w="141" h="1215" extrusionOk="0">
                  <a:moveTo>
                    <a:pt x="140" y="1215"/>
                  </a:moveTo>
                  <a:lnTo>
                    <a:pt x="0" y="0"/>
                  </a:lnTo>
                  <a:lnTo>
                    <a:pt x="0"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5"/>
            <p:cNvSpPr/>
            <p:nvPr/>
          </p:nvSpPr>
          <p:spPr>
            <a:xfrm>
              <a:off x="3632663" y="3167989"/>
              <a:ext cx="377357" cy="351710"/>
            </a:xfrm>
            <a:custGeom>
              <a:avLst/>
              <a:gdLst/>
              <a:ahLst/>
              <a:cxnLst/>
              <a:rect l="l" t="t" r="r" b="b"/>
              <a:pathLst>
                <a:path w="28161" h="26247" extrusionOk="0">
                  <a:moveTo>
                    <a:pt x="24705" y="0"/>
                  </a:moveTo>
                  <a:lnTo>
                    <a:pt x="19895" y="1168"/>
                  </a:lnTo>
                  <a:lnTo>
                    <a:pt x="18494" y="1168"/>
                  </a:lnTo>
                  <a:lnTo>
                    <a:pt x="18214" y="2429"/>
                  </a:lnTo>
                  <a:lnTo>
                    <a:pt x="18634" y="3269"/>
                  </a:lnTo>
                  <a:lnTo>
                    <a:pt x="18634" y="4017"/>
                  </a:lnTo>
                  <a:lnTo>
                    <a:pt x="17700" y="4624"/>
                  </a:lnTo>
                  <a:cubicBezTo>
                    <a:pt x="17700" y="4624"/>
                    <a:pt x="18073" y="5605"/>
                    <a:pt x="18073" y="5745"/>
                  </a:cubicBezTo>
                  <a:cubicBezTo>
                    <a:pt x="18073" y="5885"/>
                    <a:pt x="17793" y="6352"/>
                    <a:pt x="17793" y="6352"/>
                  </a:cubicBezTo>
                  <a:lnTo>
                    <a:pt x="17373" y="6632"/>
                  </a:lnTo>
                  <a:lnTo>
                    <a:pt x="15692" y="5978"/>
                  </a:lnTo>
                  <a:lnTo>
                    <a:pt x="15225" y="6212"/>
                  </a:lnTo>
                  <a:lnTo>
                    <a:pt x="15271" y="6632"/>
                  </a:lnTo>
                  <a:lnTo>
                    <a:pt x="15925" y="7099"/>
                  </a:lnTo>
                  <a:lnTo>
                    <a:pt x="15925" y="7566"/>
                  </a:lnTo>
                  <a:lnTo>
                    <a:pt x="15412" y="8033"/>
                  </a:lnTo>
                  <a:lnTo>
                    <a:pt x="14244" y="8267"/>
                  </a:lnTo>
                  <a:lnTo>
                    <a:pt x="14244" y="10835"/>
                  </a:lnTo>
                  <a:lnTo>
                    <a:pt x="13543" y="11115"/>
                  </a:lnTo>
                  <a:lnTo>
                    <a:pt x="13076" y="10695"/>
                  </a:lnTo>
                  <a:lnTo>
                    <a:pt x="12516" y="10555"/>
                  </a:lnTo>
                  <a:lnTo>
                    <a:pt x="11815" y="11816"/>
                  </a:lnTo>
                  <a:lnTo>
                    <a:pt x="9107" y="11863"/>
                  </a:lnTo>
                  <a:lnTo>
                    <a:pt x="9387" y="14758"/>
                  </a:lnTo>
                  <a:lnTo>
                    <a:pt x="140" y="15785"/>
                  </a:lnTo>
                  <a:cubicBezTo>
                    <a:pt x="140" y="15785"/>
                    <a:pt x="0" y="16252"/>
                    <a:pt x="280" y="16393"/>
                  </a:cubicBezTo>
                  <a:cubicBezTo>
                    <a:pt x="514" y="16533"/>
                    <a:pt x="2709" y="17233"/>
                    <a:pt x="2709" y="17233"/>
                  </a:cubicBezTo>
                  <a:lnTo>
                    <a:pt x="2569" y="19101"/>
                  </a:lnTo>
                  <a:lnTo>
                    <a:pt x="3736" y="19849"/>
                  </a:lnTo>
                  <a:lnTo>
                    <a:pt x="3363" y="20362"/>
                  </a:lnTo>
                  <a:cubicBezTo>
                    <a:pt x="3363" y="20362"/>
                    <a:pt x="2382" y="20642"/>
                    <a:pt x="2242" y="20736"/>
                  </a:cubicBezTo>
                  <a:cubicBezTo>
                    <a:pt x="2055" y="20783"/>
                    <a:pt x="1494" y="21109"/>
                    <a:pt x="1494" y="21109"/>
                  </a:cubicBezTo>
                  <a:lnTo>
                    <a:pt x="981" y="22931"/>
                  </a:lnTo>
                  <a:lnTo>
                    <a:pt x="3363" y="23024"/>
                  </a:lnTo>
                  <a:lnTo>
                    <a:pt x="4950" y="22557"/>
                  </a:lnTo>
                  <a:lnTo>
                    <a:pt x="7145" y="23445"/>
                  </a:lnTo>
                  <a:lnTo>
                    <a:pt x="8733" y="22837"/>
                  </a:lnTo>
                  <a:lnTo>
                    <a:pt x="9480" y="22417"/>
                  </a:lnTo>
                  <a:lnTo>
                    <a:pt x="10461" y="24285"/>
                  </a:lnTo>
                  <a:cubicBezTo>
                    <a:pt x="10461" y="24285"/>
                    <a:pt x="10274" y="24379"/>
                    <a:pt x="10461" y="24846"/>
                  </a:cubicBezTo>
                  <a:cubicBezTo>
                    <a:pt x="10695" y="25266"/>
                    <a:pt x="11395" y="25826"/>
                    <a:pt x="11395" y="25826"/>
                  </a:cubicBezTo>
                  <a:lnTo>
                    <a:pt x="12096" y="25733"/>
                  </a:lnTo>
                  <a:lnTo>
                    <a:pt x="12609" y="26247"/>
                  </a:lnTo>
                  <a:lnTo>
                    <a:pt x="13403" y="25032"/>
                  </a:lnTo>
                  <a:lnTo>
                    <a:pt x="14291" y="25032"/>
                  </a:lnTo>
                  <a:lnTo>
                    <a:pt x="16112" y="24939"/>
                  </a:lnTo>
                  <a:cubicBezTo>
                    <a:pt x="16112" y="24939"/>
                    <a:pt x="16906" y="24705"/>
                    <a:pt x="17093" y="24612"/>
                  </a:cubicBezTo>
                  <a:cubicBezTo>
                    <a:pt x="17233" y="24519"/>
                    <a:pt x="17233" y="23958"/>
                    <a:pt x="17233" y="23958"/>
                  </a:cubicBezTo>
                  <a:lnTo>
                    <a:pt x="17093" y="23118"/>
                  </a:lnTo>
                  <a:lnTo>
                    <a:pt x="15925" y="22324"/>
                  </a:lnTo>
                  <a:lnTo>
                    <a:pt x="15832" y="20689"/>
                  </a:lnTo>
                  <a:lnTo>
                    <a:pt x="15085" y="20316"/>
                  </a:lnTo>
                  <a:lnTo>
                    <a:pt x="14664" y="20175"/>
                  </a:lnTo>
                  <a:lnTo>
                    <a:pt x="14571" y="19802"/>
                  </a:lnTo>
                  <a:lnTo>
                    <a:pt x="15645" y="18261"/>
                  </a:lnTo>
                  <a:lnTo>
                    <a:pt x="16906" y="18354"/>
                  </a:lnTo>
                  <a:lnTo>
                    <a:pt x="18167" y="18401"/>
                  </a:lnTo>
                  <a:lnTo>
                    <a:pt x="18727" y="18261"/>
                  </a:lnTo>
                  <a:lnTo>
                    <a:pt x="19334" y="17233"/>
                  </a:lnTo>
                  <a:lnTo>
                    <a:pt x="19475" y="16626"/>
                  </a:lnTo>
                  <a:lnTo>
                    <a:pt x="20362" y="16439"/>
                  </a:lnTo>
                  <a:lnTo>
                    <a:pt x="20969" y="15739"/>
                  </a:lnTo>
                  <a:lnTo>
                    <a:pt x="21156" y="15085"/>
                  </a:lnTo>
                  <a:lnTo>
                    <a:pt x="21763" y="14338"/>
                  </a:lnTo>
                  <a:lnTo>
                    <a:pt x="22323" y="14058"/>
                  </a:lnTo>
                  <a:lnTo>
                    <a:pt x="22417" y="13030"/>
                  </a:lnTo>
                  <a:lnTo>
                    <a:pt x="22977" y="12937"/>
                  </a:lnTo>
                  <a:lnTo>
                    <a:pt x="23818" y="11909"/>
                  </a:lnTo>
                  <a:lnTo>
                    <a:pt x="23631" y="10602"/>
                  </a:lnTo>
                  <a:lnTo>
                    <a:pt x="24238" y="10041"/>
                  </a:lnTo>
                  <a:lnTo>
                    <a:pt x="24612" y="9854"/>
                  </a:lnTo>
                  <a:cubicBezTo>
                    <a:pt x="24612" y="9854"/>
                    <a:pt x="24565" y="9481"/>
                    <a:pt x="24518" y="9341"/>
                  </a:cubicBezTo>
                  <a:cubicBezTo>
                    <a:pt x="24472" y="9201"/>
                    <a:pt x="24098" y="9060"/>
                    <a:pt x="24098" y="9060"/>
                  </a:cubicBezTo>
                  <a:lnTo>
                    <a:pt x="23117" y="8920"/>
                  </a:lnTo>
                  <a:lnTo>
                    <a:pt x="22744" y="8173"/>
                  </a:lnTo>
                  <a:lnTo>
                    <a:pt x="22463" y="6492"/>
                  </a:lnTo>
                  <a:lnTo>
                    <a:pt x="22277" y="5605"/>
                  </a:lnTo>
                  <a:lnTo>
                    <a:pt x="21856" y="5464"/>
                  </a:lnTo>
                  <a:lnTo>
                    <a:pt x="21856" y="4997"/>
                  </a:lnTo>
                  <a:lnTo>
                    <a:pt x="22884" y="4624"/>
                  </a:lnTo>
                  <a:lnTo>
                    <a:pt x="22837" y="4577"/>
                  </a:lnTo>
                  <a:lnTo>
                    <a:pt x="24005" y="4671"/>
                  </a:lnTo>
                  <a:lnTo>
                    <a:pt x="24752" y="5184"/>
                  </a:lnTo>
                  <a:lnTo>
                    <a:pt x="25779" y="5184"/>
                  </a:lnTo>
                  <a:lnTo>
                    <a:pt x="26853" y="5091"/>
                  </a:lnTo>
                  <a:lnTo>
                    <a:pt x="27787" y="4484"/>
                  </a:lnTo>
                  <a:lnTo>
                    <a:pt x="28161" y="4110"/>
                  </a:lnTo>
                  <a:lnTo>
                    <a:pt x="27974" y="3129"/>
                  </a:lnTo>
                  <a:lnTo>
                    <a:pt x="27180" y="2756"/>
                  </a:lnTo>
                  <a:lnTo>
                    <a:pt x="26293" y="1962"/>
                  </a:lnTo>
                  <a:lnTo>
                    <a:pt x="25966" y="981"/>
                  </a:lnTo>
                  <a:lnTo>
                    <a:pt x="25079" y="327"/>
                  </a:lnTo>
                  <a:lnTo>
                    <a:pt x="24705"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5"/>
            <p:cNvSpPr/>
            <p:nvPr/>
          </p:nvSpPr>
          <p:spPr>
            <a:xfrm>
              <a:off x="3801624" y="3208658"/>
              <a:ext cx="648346" cy="684244"/>
            </a:xfrm>
            <a:custGeom>
              <a:avLst/>
              <a:gdLst/>
              <a:ahLst/>
              <a:cxnLst/>
              <a:rect l="l" t="t" r="r" b="b"/>
              <a:pathLst>
                <a:path w="48384" h="51063" extrusionOk="0">
                  <a:moveTo>
                    <a:pt x="16393" y="1"/>
                  </a:moveTo>
                  <a:lnTo>
                    <a:pt x="15365" y="141"/>
                  </a:lnTo>
                  <a:lnTo>
                    <a:pt x="15552" y="1075"/>
                  </a:lnTo>
                  <a:lnTo>
                    <a:pt x="15178" y="1449"/>
                  </a:lnTo>
                  <a:lnTo>
                    <a:pt x="14244" y="2056"/>
                  </a:lnTo>
                  <a:lnTo>
                    <a:pt x="13170" y="2149"/>
                  </a:lnTo>
                  <a:lnTo>
                    <a:pt x="12143" y="2196"/>
                  </a:lnTo>
                  <a:lnTo>
                    <a:pt x="11396" y="1682"/>
                  </a:lnTo>
                  <a:lnTo>
                    <a:pt x="10228" y="1542"/>
                  </a:lnTo>
                  <a:lnTo>
                    <a:pt x="9201" y="1916"/>
                  </a:lnTo>
                  <a:lnTo>
                    <a:pt x="9201" y="2429"/>
                  </a:lnTo>
                  <a:lnTo>
                    <a:pt x="9621" y="2570"/>
                  </a:lnTo>
                  <a:lnTo>
                    <a:pt x="9854" y="3457"/>
                  </a:lnTo>
                  <a:lnTo>
                    <a:pt x="10088" y="5138"/>
                  </a:lnTo>
                  <a:lnTo>
                    <a:pt x="10508" y="5885"/>
                  </a:lnTo>
                  <a:lnTo>
                    <a:pt x="11489" y="6025"/>
                  </a:lnTo>
                  <a:cubicBezTo>
                    <a:pt x="11489" y="6025"/>
                    <a:pt x="11863" y="6166"/>
                    <a:pt x="11909" y="6306"/>
                  </a:cubicBezTo>
                  <a:cubicBezTo>
                    <a:pt x="11909" y="6446"/>
                    <a:pt x="12003" y="6773"/>
                    <a:pt x="12003" y="6773"/>
                  </a:cubicBezTo>
                  <a:lnTo>
                    <a:pt x="11629" y="7006"/>
                  </a:lnTo>
                  <a:lnTo>
                    <a:pt x="11022" y="7567"/>
                  </a:lnTo>
                  <a:lnTo>
                    <a:pt x="11209" y="8828"/>
                  </a:lnTo>
                  <a:lnTo>
                    <a:pt x="10368" y="9855"/>
                  </a:lnTo>
                  <a:lnTo>
                    <a:pt x="9761" y="9995"/>
                  </a:lnTo>
                  <a:lnTo>
                    <a:pt x="9714" y="11023"/>
                  </a:lnTo>
                  <a:lnTo>
                    <a:pt x="9107" y="11303"/>
                  </a:lnTo>
                  <a:lnTo>
                    <a:pt x="8547" y="12050"/>
                  </a:lnTo>
                  <a:lnTo>
                    <a:pt x="8360" y="12704"/>
                  </a:lnTo>
                  <a:lnTo>
                    <a:pt x="7706" y="13404"/>
                  </a:lnTo>
                  <a:lnTo>
                    <a:pt x="6866" y="13591"/>
                  </a:lnTo>
                  <a:lnTo>
                    <a:pt x="6679" y="14198"/>
                  </a:lnTo>
                  <a:lnTo>
                    <a:pt x="6118" y="15226"/>
                  </a:lnTo>
                  <a:lnTo>
                    <a:pt x="5511" y="15319"/>
                  </a:lnTo>
                  <a:lnTo>
                    <a:pt x="4297" y="15319"/>
                  </a:lnTo>
                  <a:lnTo>
                    <a:pt x="3036" y="15226"/>
                  </a:lnTo>
                  <a:lnTo>
                    <a:pt x="1915" y="16767"/>
                  </a:lnTo>
                  <a:lnTo>
                    <a:pt x="2055" y="17140"/>
                  </a:lnTo>
                  <a:lnTo>
                    <a:pt x="2476" y="17281"/>
                  </a:lnTo>
                  <a:lnTo>
                    <a:pt x="3223" y="17654"/>
                  </a:lnTo>
                  <a:lnTo>
                    <a:pt x="3270" y="19289"/>
                  </a:lnTo>
                  <a:lnTo>
                    <a:pt x="4437" y="20083"/>
                  </a:lnTo>
                  <a:lnTo>
                    <a:pt x="4624" y="20923"/>
                  </a:lnTo>
                  <a:cubicBezTo>
                    <a:pt x="4624" y="20923"/>
                    <a:pt x="4624" y="21484"/>
                    <a:pt x="4437" y="21577"/>
                  </a:cubicBezTo>
                  <a:cubicBezTo>
                    <a:pt x="4297" y="21670"/>
                    <a:pt x="3503" y="21904"/>
                    <a:pt x="3503" y="21904"/>
                  </a:cubicBezTo>
                  <a:lnTo>
                    <a:pt x="1635" y="21997"/>
                  </a:lnTo>
                  <a:lnTo>
                    <a:pt x="748" y="21997"/>
                  </a:lnTo>
                  <a:lnTo>
                    <a:pt x="0" y="23212"/>
                  </a:lnTo>
                  <a:lnTo>
                    <a:pt x="654" y="23819"/>
                  </a:lnTo>
                  <a:lnTo>
                    <a:pt x="1261" y="24379"/>
                  </a:lnTo>
                  <a:lnTo>
                    <a:pt x="3316" y="24052"/>
                  </a:lnTo>
                  <a:cubicBezTo>
                    <a:pt x="3316" y="24052"/>
                    <a:pt x="3550" y="24379"/>
                    <a:pt x="3550" y="24659"/>
                  </a:cubicBezTo>
                  <a:lnTo>
                    <a:pt x="3550" y="25360"/>
                  </a:lnTo>
                  <a:lnTo>
                    <a:pt x="934" y="25360"/>
                  </a:lnTo>
                  <a:lnTo>
                    <a:pt x="934" y="25967"/>
                  </a:lnTo>
                  <a:cubicBezTo>
                    <a:pt x="934" y="25967"/>
                    <a:pt x="2242" y="27228"/>
                    <a:pt x="2616" y="27555"/>
                  </a:cubicBezTo>
                  <a:cubicBezTo>
                    <a:pt x="2989" y="27835"/>
                    <a:pt x="3363" y="28209"/>
                    <a:pt x="3737" y="28209"/>
                  </a:cubicBezTo>
                  <a:lnTo>
                    <a:pt x="5044" y="28209"/>
                  </a:lnTo>
                  <a:cubicBezTo>
                    <a:pt x="5044" y="28209"/>
                    <a:pt x="5278" y="28280"/>
                    <a:pt x="5532" y="28280"/>
                  </a:cubicBezTo>
                  <a:cubicBezTo>
                    <a:pt x="5823" y="28280"/>
                    <a:pt x="6140" y="28187"/>
                    <a:pt x="6165" y="27788"/>
                  </a:cubicBezTo>
                  <a:cubicBezTo>
                    <a:pt x="6258" y="26994"/>
                    <a:pt x="6258" y="26621"/>
                    <a:pt x="6258" y="26621"/>
                  </a:cubicBezTo>
                  <a:lnTo>
                    <a:pt x="6305" y="25593"/>
                  </a:lnTo>
                  <a:lnTo>
                    <a:pt x="7099" y="25407"/>
                  </a:lnTo>
                  <a:lnTo>
                    <a:pt x="7286" y="26481"/>
                  </a:lnTo>
                  <a:lnTo>
                    <a:pt x="7379" y="27461"/>
                  </a:lnTo>
                  <a:lnTo>
                    <a:pt x="8126" y="28069"/>
                  </a:lnTo>
                  <a:lnTo>
                    <a:pt x="7286" y="29843"/>
                  </a:lnTo>
                  <a:lnTo>
                    <a:pt x="7613" y="32038"/>
                  </a:lnTo>
                  <a:lnTo>
                    <a:pt x="8687" y="34654"/>
                  </a:lnTo>
                  <a:cubicBezTo>
                    <a:pt x="8687" y="34654"/>
                    <a:pt x="9808" y="36101"/>
                    <a:pt x="9808" y="36428"/>
                  </a:cubicBezTo>
                  <a:cubicBezTo>
                    <a:pt x="9808" y="36708"/>
                    <a:pt x="9714" y="37316"/>
                    <a:pt x="9714" y="37549"/>
                  </a:cubicBezTo>
                  <a:cubicBezTo>
                    <a:pt x="9714" y="37783"/>
                    <a:pt x="10041" y="39370"/>
                    <a:pt x="10041" y="39370"/>
                  </a:cubicBezTo>
                  <a:lnTo>
                    <a:pt x="11022" y="41379"/>
                  </a:lnTo>
                  <a:cubicBezTo>
                    <a:pt x="11022" y="41379"/>
                    <a:pt x="11396" y="43200"/>
                    <a:pt x="11536" y="43433"/>
                  </a:cubicBezTo>
                  <a:cubicBezTo>
                    <a:pt x="11676" y="43667"/>
                    <a:pt x="12330" y="44367"/>
                    <a:pt x="12330" y="44367"/>
                  </a:cubicBezTo>
                  <a:lnTo>
                    <a:pt x="12750" y="46236"/>
                  </a:lnTo>
                  <a:cubicBezTo>
                    <a:pt x="12750" y="46236"/>
                    <a:pt x="13684" y="46983"/>
                    <a:pt x="13731" y="47683"/>
                  </a:cubicBezTo>
                  <a:cubicBezTo>
                    <a:pt x="13824" y="48384"/>
                    <a:pt x="13824" y="48757"/>
                    <a:pt x="14151" y="49271"/>
                  </a:cubicBezTo>
                  <a:cubicBezTo>
                    <a:pt x="14431" y="49785"/>
                    <a:pt x="14758" y="50252"/>
                    <a:pt x="14758" y="50252"/>
                  </a:cubicBezTo>
                  <a:cubicBezTo>
                    <a:pt x="14758" y="50252"/>
                    <a:pt x="14758" y="50579"/>
                    <a:pt x="15272" y="50625"/>
                  </a:cubicBezTo>
                  <a:cubicBezTo>
                    <a:pt x="15625" y="50690"/>
                    <a:pt x="15537" y="51062"/>
                    <a:pt x="15689" y="51062"/>
                  </a:cubicBezTo>
                  <a:cubicBezTo>
                    <a:pt x="15759" y="51062"/>
                    <a:pt x="15878" y="50985"/>
                    <a:pt x="16112" y="50766"/>
                  </a:cubicBezTo>
                  <a:lnTo>
                    <a:pt x="16860" y="50112"/>
                  </a:lnTo>
                  <a:cubicBezTo>
                    <a:pt x="16860" y="50112"/>
                    <a:pt x="17467" y="49411"/>
                    <a:pt x="17794" y="49131"/>
                  </a:cubicBezTo>
                  <a:cubicBezTo>
                    <a:pt x="18074" y="48804"/>
                    <a:pt x="18447" y="48898"/>
                    <a:pt x="18447" y="48430"/>
                  </a:cubicBezTo>
                  <a:cubicBezTo>
                    <a:pt x="18447" y="47963"/>
                    <a:pt x="18074" y="47216"/>
                    <a:pt x="18447" y="47170"/>
                  </a:cubicBezTo>
                  <a:cubicBezTo>
                    <a:pt x="18821" y="47076"/>
                    <a:pt x="19428" y="46936"/>
                    <a:pt x="19428" y="46936"/>
                  </a:cubicBezTo>
                  <a:cubicBezTo>
                    <a:pt x="19428" y="46936"/>
                    <a:pt x="19288" y="46142"/>
                    <a:pt x="19428" y="45955"/>
                  </a:cubicBezTo>
                  <a:cubicBezTo>
                    <a:pt x="19615" y="45722"/>
                    <a:pt x="19895" y="45395"/>
                    <a:pt x="19895" y="45161"/>
                  </a:cubicBezTo>
                  <a:cubicBezTo>
                    <a:pt x="19895" y="44928"/>
                    <a:pt x="20269" y="44041"/>
                    <a:pt x="20269" y="43807"/>
                  </a:cubicBezTo>
                  <a:cubicBezTo>
                    <a:pt x="20269" y="43574"/>
                    <a:pt x="20409" y="42686"/>
                    <a:pt x="20409" y="42686"/>
                  </a:cubicBezTo>
                  <a:lnTo>
                    <a:pt x="20502" y="41192"/>
                  </a:lnTo>
                  <a:lnTo>
                    <a:pt x="20129" y="40024"/>
                  </a:lnTo>
                  <a:lnTo>
                    <a:pt x="20222" y="38997"/>
                  </a:lnTo>
                  <a:lnTo>
                    <a:pt x="20409" y="38436"/>
                  </a:lnTo>
                  <a:lnTo>
                    <a:pt x="20783" y="37222"/>
                  </a:lnTo>
                  <a:lnTo>
                    <a:pt x="21810" y="37082"/>
                  </a:lnTo>
                  <a:lnTo>
                    <a:pt x="23211" y="36101"/>
                  </a:lnTo>
                  <a:cubicBezTo>
                    <a:pt x="23211" y="36101"/>
                    <a:pt x="24986" y="34373"/>
                    <a:pt x="25406" y="34046"/>
                  </a:cubicBezTo>
                  <a:cubicBezTo>
                    <a:pt x="25873" y="33766"/>
                    <a:pt x="27928" y="31805"/>
                    <a:pt x="27928" y="31805"/>
                  </a:cubicBezTo>
                  <a:cubicBezTo>
                    <a:pt x="27928" y="31805"/>
                    <a:pt x="28582" y="30217"/>
                    <a:pt x="29282" y="30030"/>
                  </a:cubicBezTo>
                  <a:cubicBezTo>
                    <a:pt x="29983" y="29890"/>
                    <a:pt x="30496" y="29750"/>
                    <a:pt x="30730" y="29516"/>
                  </a:cubicBezTo>
                  <a:cubicBezTo>
                    <a:pt x="30963" y="29283"/>
                    <a:pt x="31804" y="28909"/>
                    <a:pt x="31804" y="28676"/>
                  </a:cubicBezTo>
                  <a:lnTo>
                    <a:pt x="31804" y="27181"/>
                  </a:lnTo>
                  <a:lnTo>
                    <a:pt x="33672" y="26481"/>
                  </a:lnTo>
                  <a:lnTo>
                    <a:pt x="34700" y="26434"/>
                  </a:lnTo>
                  <a:lnTo>
                    <a:pt x="34793" y="25313"/>
                  </a:lnTo>
                  <a:lnTo>
                    <a:pt x="34186" y="23258"/>
                  </a:lnTo>
                  <a:lnTo>
                    <a:pt x="34092" y="21670"/>
                  </a:lnTo>
                  <a:lnTo>
                    <a:pt x="34466" y="20736"/>
                  </a:lnTo>
                  <a:lnTo>
                    <a:pt x="34980" y="20176"/>
                  </a:lnTo>
                  <a:lnTo>
                    <a:pt x="34980" y="19662"/>
                  </a:lnTo>
                  <a:lnTo>
                    <a:pt x="33999" y="19195"/>
                  </a:lnTo>
                  <a:lnTo>
                    <a:pt x="33579" y="18682"/>
                  </a:lnTo>
                  <a:lnTo>
                    <a:pt x="34092" y="18121"/>
                  </a:lnTo>
                  <a:lnTo>
                    <a:pt x="34793" y="18261"/>
                  </a:lnTo>
                  <a:lnTo>
                    <a:pt x="36614" y="18822"/>
                  </a:lnTo>
                  <a:lnTo>
                    <a:pt x="36754" y="19662"/>
                  </a:lnTo>
                  <a:lnTo>
                    <a:pt x="37315" y="20176"/>
                  </a:lnTo>
                  <a:lnTo>
                    <a:pt x="40537" y="20316"/>
                  </a:lnTo>
                  <a:lnTo>
                    <a:pt x="40537" y="20970"/>
                  </a:lnTo>
                  <a:lnTo>
                    <a:pt x="39883" y="21624"/>
                  </a:lnTo>
                  <a:lnTo>
                    <a:pt x="38763" y="22371"/>
                  </a:lnTo>
                  <a:lnTo>
                    <a:pt x="38669" y="24286"/>
                  </a:lnTo>
                  <a:cubicBezTo>
                    <a:pt x="38669" y="24286"/>
                    <a:pt x="39136" y="24566"/>
                    <a:pt x="39323" y="24799"/>
                  </a:cubicBezTo>
                  <a:lnTo>
                    <a:pt x="39883" y="23539"/>
                  </a:lnTo>
                  <a:lnTo>
                    <a:pt x="40584" y="23258"/>
                  </a:lnTo>
                  <a:lnTo>
                    <a:pt x="40817" y="23959"/>
                  </a:lnTo>
                  <a:lnTo>
                    <a:pt x="41191" y="26341"/>
                  </a:lnTo>
                  <a:lnTo>
                    <a:pt x="41798" y="26201"/>
                  </a:lnTo>
                  <a:lnTo>
                    <a:pt x="42078" y="23679"/>
                  </a:lnTo>
                  <a:lnTo>
                    <a:pt x="42452" y="22745"/>
                  </a:lnTo>
                  <a:lnTo>
                    <a:pt x="43106" y="22698"/>
                  </a:lnTo>
                  <a:lnTo>
                    <a:pt x="43946" y="22464"/>
                  </a:lnTo>
                  <a:lnTo>
                    <a:pt x="44040" y="20830"/>
                  </a:lnTo>
                  <a:lnTo>
                    <a:pt x="44460" y="18635"/>
                  </a:lnTo>
                  <a:lnTo>
                    <a:pt x="45021" y="17327"/>
                  </a:lnTo>
                  <a:lnTo>
                    <a:pt x="46375" y="16673"/>
                  </a:lnTo>
                  <a:lnTo>
                    <a:pt x="47169" y="16206"/>
                  </a:lnTo>
                  <a:lnTo>
                    <a:pt x="47729" y="16533"/>
                  </a:lnTo>
                  <a:lnTo>
                    <a:pt x="48103" y="16673"/>
                  </a:lnTo>
                  <a:lnTo>
                    <a:pt x="48196" y="16347"/>
                  </a:lnTo>
                  <a:lnTo>
                    <a:pt x="47963" y="15786"/>
                  </a:lnTo>
                  <a:cubicBezTo>
                    <a:pt x="47963" y="15786"/>
                    <a:pt x="47729" y="15366"/>
                    <a:pt x="47729" y="15132"/>
                  </a:cubicBezTo>
                  <a:cubicBezTo>
                    <a:pt x="47729" y="14852"/>
                    <a:pt x="48383" y="14292"/>
                    <a:pt x="48383" y="14292"/>
                  </a:cubicBezTo>
                  <a:lnTo>
                    <a:pt x="48383" y="14198"/>
                  </a:lnTo>
                  <a:lnTo>
                    <a:pt x="47869" y="14198"/>
                  </a:lnTo>
                  <a:lnTo>
                    <a:pt x="47075" y="13778"/>
                  </a:lnTo>
                  <a:lnTo>
                    <a:pt x="46468" y="12143"/>
                  </a:lnTo>
                  <a:lnTo>
                    <a:pt x="45534" y="12610"/>
                  </a:lnTo>
                  <a:cubicBezTo>
                    <a:pt x="45534" y="12610"/>
                    <a:pt x="45301" y="12937"/>
                    <a:pt x="45067" y="12937"/>
                  </a:cubicBezTo>
                  <a:cubicBezTo>
                    <a:pt x="44787" y="12937"/>
                    <a:pt x="43806" y="12797"/>
                    <a:pt x="43806" y="12797"/>
                  </a:cubicBezTo>
                  <a:lnTo>
                    <a:pt x="42639" y="13077"/>
                  </a:lnTo>
                  <a:lnTo>
                    <a:pt x="42078" y="13965"/>
                  </a:lnTo>
                  <a:lnTo>
                    <a:pt x="40817" y="15179"/>
                  </a:lnTo>
                  <a:lnTo>
                    <a:pt x="39837" y="15272"/>
                  </a:lnTo>
                  <a:lnTo>
                    <a:pt x="39230" y="14759"/>
                  </a:lnTo>
                  <a:lnTo>
                    <a:pt x="38109" y="14805"/>
                  </a:lnTo>
                  <a:lnTo>
                    <a:pt x="36661" y="14198"/>
                  </a:lnTo>
                  <a:lnTo>
                    <a:pt x="36007" y="14478"/>
                  </a:lnTo>
                  <a:lnTo>
                    <a:pt x="35540" y="15739"/>
                  </a:lnTo>
                  <a:lnTo>
                    <a:pt x="34886" y="16206"/>
                  </a:lnTo>
                  <a:lnTo>
                    <a:pt x="34419" y="15272"/>
                  </a:lnTo>
                  <a:lnTo>
                    <a:pt x="34419" y="14759"/>
                  </a:lnTo>
                  <a:lnTo>
                    <a:pt x="33439" y="14665"/>
                  </a:lnTo>
                  <a:cubicBezTo>
                    <a:pt x="33439" y="14665"/>
                    <a:pt x="33439" y="14852"/>
                    <a:pt x="33252" y="14992"/>
                  </a:cubicBezTo>
                  <a:cubicBezTo>
                    <a:pt x="33065" y="15179"/>
                    <a:pt x="32691" y="15319"/>
                    <a:pt x="32691" y="15319"/>
                  </a:cubicBezTo>
                  <a:lnTo>
                    <a:pt x="31197" y="14945"/>
                  </a:lnTo>
                  <a:lnTo>
                    <a:pt x="29749" y="14899"/>
                  </a:lnTo>
                  <a:lnTo>
                    <a:pt x="27554" y="13778"/>
                  </a:lnTo>
                  <a:lnTo>
                    <a:pt x="23912" y="10742"/>
                  </a:lnTo>
                  <a:lnTo>
                    <a:pt x="23398" y="10275"/>
                  </a:lnTo>
                  <a:lnTo>
                    <a:pt x="22511" y="10275"/>
                  </a:lnTo>
                  <a:cubicBezTo>
                    <a:pt x="22511" y="10275"/>
                    <a:pt x="22324" y="10742"/>
                    <a:pt x="22137" y="10742"/>
                  </a:cubicBezTo>
                  <a:lnTo>
                    <a:pt x="21296" y="10742"/>
                  </a:lnTo>
                  <a:lnTo>
                    <a:pt x="20362" y="9528"/>
                  </a:lnTo>
                  <a:lnTo>
                    <a:pt x="18774" y="8921"/>
                  </a:lnTo>
                  <a:lnTo>
                    <a:pt x="18027" y="7520"/>
                  </a:lnTo>
                  <a:lnTo>
                    <a:pt x="17700" y="6119"/>
                  </a:lnTo>
                  <a:lnTo>
                    <a:pt x="18354" y="5792"/>
                  </a:lnTo>
                  <a:lnTo>
                    <a:pt x="18868" y="5979"/>
                  </a:lnTo>
                  <a:lnTo>
                    <a:pt x="19428" y="5512"/>
                  </a:lnTo>
                  <a:lnTo>
                    <a:pt x="19195" y="4765"/>
                  </a:lnTo>
                  <a:lnTo>
                    <a:pt x="18354" y="3971"/>
                  </a:lnTo>
                  <a:lnTo>
                    <a:pt x="18167" y="3410"/>
                  </a:lnTo>
                  <a:lnTo>
                    <a:pt x="18681" y="3130"/>
                  </a:lnTo>
                  <a:lnTo>
                    <a:pt x="18634" y="3130"/>
                  </a:lnTo>
                  <a:lnTo>
                    <a:pt x="18214" y="2196"/>
                  </a:lnTo>
                  <a:cubicBezTo>
                    <a:pt x="18214" y="2196"/>
                    <a:pt x="17560" y="1449"/>
                    <a:pt x="17420" y="1309"/>
                  </a:cubicBezTo>
                  <a:cubicBezTo>
                    <a:pt x="17327" y="1122"/>
                    <a:pt x="17046" y="468"/>
                    <a:pt x="17046" y="468"/>
                  </a:cubicBezTo>
                  <a:lnTo>
                    <a:pt x="16393"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5"/>
            <p:cNvSpPr/>
            <p:nvPr/>
          </p:nvSpPr>
          <p:spPr>
            <a:xfrm>
              <a:off x="4076981" y="3346345"/>
              <a:ext cx="178354" cy="97016"/>
            </a:xfrm>
            <a:custGeom>
              <a:avLst/>
              <a:gdLst/>
              <a:ahLst/>
              <a:cxnLst/>
              <a:rect l="l" t="t" r="r" b="b"/>
              <a:pathLst>
                <a:path w="13310" h="7240" extrusionOk="0">
                  <a:moveTo>
                    <a:pt x="1962" y="0"/>
                  </a:moveTo>
                  <a:cubicBezTo>
                    <a:pt x="1962" y="0"/>
                    <a:pt x="1775" y="467"/>
                    <a:pt x="1541" y="467"/>
                  </a:cubicBezTo>
                  <a:lnTo>
                    <a:pt x="747" y="467"/>
                  </a:lnTo>
                  <a:lnTo>
                    <a:pt x="0" y="1822"/>
                  </a:lnTo>
                  <a:lnTo>
                    <a:pt x="234" y="2896"/>
                  </a:lnTo>
                  <a:lnTo>
                    <a:pt x="234" y="2942"/>
                  </a:lnTo>
                  <a:lnTo>
                    <a:pt x="4110" y="5371"/>
                  </a:lnTo>
                  <a:lnTo>
                    <a:pt x="5324" y="5885"/>
                  </a:lnTo>
                  <a:cubicBezTo>
                    <a:pt x="5324" y="5885"/>
                    <a:pt x="6325" y="5275"/>
                    <a:pt x="6521" y="5275"/>
                  </a:cubicBezTo>
                  <a:cubicBezTo>
                    <a:pt x="6527" y="5275"/>
                    <a:pt x="6533" y="5276"/>
                    <a:pt x="6538" y="5278"/>
                  </a:cubicBezTo>
                  <a:cubicBezTo>
                    <a:pt x="6678" y="5324"/>
                    <a:pt x="7939" y="6352"/>
                    <a:pt x="7939" y="6352"/>
                  </a:cubicBezTo>
                  <a:cubicBezTo>
                    <a:pt x="7939" y="6352"/>
                    <a:pt x="9574" y="7006"/>
                    <a:pt x="9761" y="7006"/>
                  </a:cubicBezTo>
                  <a:cubicBezTo>
                    <a:pt x="9994" y="7006"/>
                    <a:pt x="12423" y="7239"/>
                    <a:pt x="12609" y="7239"/>
                  </a:cubicBezTo>
                  <a:cubicBezTo>
                    <a:pt x="12750" y="7239"/>
                    <a:pt x="13310" y="7099"/>
                    <a:pt x="13310" y="6819"/>
                  </a:cubicBezTo>
                  <a:cubicBezTo>
                    <a:pt x="13310" y="6585"/>
                    <a:pt x="12703" y="4717"/>
                    <a:pt x="12703" y="4717"/>
                  </a:cubicBezTo>
                  <a:cubicBezTo>
                    <a:pt x="12469" y="4857"/>
                    <a:pt x="12142" y="5044"/>
                    <a:pt x="12142" y="5044"/>
                  </a:cubicBezTo>
                  <a:lnTo>
                    <a:pt x="10648" y="4670"/>
                  </a:lnTo>
                  <a:lnTo>
                    <a:pt x="9200" y="4624"/>
                  </a:lnTo>
                  <a:lnTo>
                    <a:pt x="7005" y="3503"/>
                  </a:lnTo>
                  <a:lnTo>
                    <a:pt x="3363" y="467"/>
                  </a:lnTo>
                  <a:lnTo>
                    <a:pt x="2849"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5"/>
            <p:cNvSpPr/>
            <p:nvPr/>
          </p:nvSpPr>
          <p:spPr>
            <a:xfrm>
              <a:off x="4269097" y="3398914"/>
              <a:ext cx="66973" cy="43818"/>
            </a:xfrm>
            <a:custGeom>
              <a:avLst/>
              <a:gdLst/>
              <a:ahLst/>
              <a:cxnLst/>
              <a:rect l="l" t="t" r="r" b="b"/>
              <a:pathLst>
                <a:path w="4998" h="3270" extrusionOk="0">
                  <a:moveTo>
                    <a:pt x="1822" y="0"/>
                  </a:moveTo>
                  <a:lnTo>
                    <a:pt x="1121" y="280"/>
                  </a:lnTo>
                  <a:lnTo>
                    <a:pt x="654" y="1541"/>
                  </a:lnTo>
                  <a:lnTo>
                    <a:pt x="0" y="1962"/>
                  </a:lnTo>
                  <a:lnTo>
                    <a:pt x="467" y="2569"/>
                  </a:lnTo>
                  <a:lnTo>
                    <a:pt x="1915" y="2756"/>
                  </a:lnTo>
                  <a:cubicBezTo>
                    <a:pt x="1915" y="2756"/>
                    <a:pt x="2009" y="3269"/>
                    <a:pt x="2382" y="3269"/>
                  </a:cubicBezTo>
                  <a:lnTo>
                    <a:pt x="4811" y="3269"/>
                  </a:lnTo>
                  <a:lnTo>
                    <a:pt x="4997" y="2242"/>
                  </a:lnTo>
                  <a:lnTo>
                    <a:pt x="4951" y="1074"/>
                  </a:lnTo>
                  <a:lnTo>
                    <a:pt x="4344" y="561"/>
                  </a:lnTo>
                  <a:lnTo>
                    <a:pt x="3223" y="607"/>
                  </a:lnTo>
                  <a:lnTo>
                    <a:pt x="1822"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5"/>
            <p:cNvSpPr/>
            <p:nvPr/>
          </p:nvSpPr>
          <p:spPr>
            <a:xfrm>
              <a:off x="4048184" y="3249971"/>
              <a:ext cx="3765" cy="2519"/>
            </a:xfrm>
            <a:custGeom>
              <a:avLst/>
              <a:gdLst/>
              <a:ahLst/>
              <a:cxnLst/>
              <a:rect l="l" t="t" r="r" b="b"/>
              <a:pathLst>
                <a:path w="281" h="188" extrusionOk="0">
                  <a:moveTo>
                    <a:pt x="1" y="187"/>
                  </a:moveTo>
                  <a:lnTo>
                    <a:pt x="281"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5"/>
            <p:cNvSpPr/>
            <p:nvPr/>
          </p:nvSpPr>
          <p:spPr>
            <a:xfrm>
              <a:off x="4030040" y="3199908"/>
              <a:ext cx="50076" cy="50076"/>
            </a:xfrm>
            <a:custGeom>
              <a:avLst/>
              <a:gdLst/>
              <a:ahLst/>
              <a:cxnLst/>
              <a:rect l="l" t="t" r="r" b="b"/>
              <a:pathLst>
                <a:path w="3737" h="3737" extrusionOk="0">
                  <a:moveTo>
                    <a:pt x="1448" y="0"/>
                  </a:moveTo>
                  <a:lnTo>
                    <a:pt x="1028" y="94"/>
                  </a:lnTo>
                  <a:lnTo>
                    <a:pt x="561" y="561"/>
                  </a:lnTo>
                  <a:lnTo>
                    <a:pt x="0" y="1121"/>
                  </a:lnTo>
                  <a:cubicBezTo>
                    <a:pt x="0" y="1121"/>
                    <a:pt x="281" y="1775"/>
                    <a:pt x="374" y="1962"/>
                  </a:cubicBezTo>
                  <a:cubicBezTo>
                    <a:pt x="467" y="2102"/>
                    <a:pt x="1168" y="2849"/>
                    <a:pt x="1168" y="2849"/>
                  </a:cubicBezTo>
                  <a:lnTo>
                    <a:pt x="1168" y="2802"/>
                  </a:lnTo>
                  <a:lnTo>
                    <a:pt x="1588" y="3736"/>
                  </a:lnTo>
                  <a:lnTo>
                    <a:pt x="1635" y="3736"/>
                  </a:lnTo>
                  <a:lnTo>
                    <a:pt x="1822" y="3643"/>
                  </a:lnTo>
                  <a:lnTo>
                    <a:pt x="2382" y="3503"/>
                  </a:lnTo>
                  <a:cubicBezTo>
                    <a:pt x="2382" y="3503"/>
                    <a:pt x="2943" y="2989"/>
                    <a:pt x="3129" y="2849"/>
                  </a:cubicBezTo>
                  <a:cubicBezTo>
                    <a:pt x="3270" y="2756"/>
                    <a:pt x="3737" y="1495"/>
                    <a:pt x="3737" y="1495"/>
                  </a:cubicBezTo>
                  <a:lnTo>
                    <a:pt x="3503" y="794"/>
                  </a:lnTo>
                  <a:lnTo>
                    <a:pt x="1962" y="140"/>
                  </a:lnTo>
                  <a:lnTo>
                    <a:pt x="1448"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5"/>
            <p:cNvSpPr/>
            <p:nvPr/>
          </p:nvSpPr>
          <p:spPr>
            <a:xfrm>
              <a:off x="4251570" y="3451483"/>
              <a:ext cx="93264" cy="112024"/>
            </a:xfrm>
            <a:custGeom>
              <a:avLst/>
              <a:gdLst/>
              <a:ahLst/>
              <a:cxnLst/>
              <a:rect l="l" t="t" r="r" b="b"/>
              <a:pathLst>
                <a:path w="6960" h="8360" extrusionOk="0">
                  <a:moveTo>
                    <a:pt x="514" y="0"/>
                  </a:moveTo>
                  <a:lnTo>
                    <a:pt x="1" y="561"/>
                  </a:lnTo>
                  <a:lnTo>
                    <a:pt x="421" y="1074"/>
                  </a:lnTo>
                  <a:lnTo>
                    <a:pt x="1402" y="1541"/>
                  </a:lnTo>
                  <a:lnTo>
                    <a:pt x="1402" y="2055"/>
                  </a:lnTo>
                  <a:lnTo>
                    <a:pt x="888" y="2615"/>
                  </a:lnTo>
                  <a:lnTo>
                    <a:pt x="514" y="3549"/>
                  </a:lnTo>
                  <a:lnTo>
                    <a:pt x="608" y="5137"/>
                  </a:lnTo>
                  <a:lnTo>
                    <a:pt x="1215" y="7192"/>
                  </a:lnTo>
                  <a:lnTo>
                    <a:pt x="1076" y="8304"/>
                  </a:lnTo>
                  <a:lnTo>
                    <a:pt x="1076" y="8304"/>
                  </a:lnTo>
                  <a:lnTo>
                    <a:pt x="2569" y="8220"/>
                  </a:lnTo>
                  <a:lnTo>
                    <a:pt x="4251" y="7426"/>
                  </a:lnTo>
                  <a:lnTo>
                    <a:pt x="4344" y="6398"/>
                  </a:lnTo>
                  <a:lnTo>
                    <a:pt x="5091" y="6165"/>
                  </a:lnTo>
                  <a:lnTo>
                    <a:pt x="5185" y="4203"/>
                  </a:lnTo>
                  <a:lnTo>
                    <a:pt x="6305" y="3503"/>
                  </a:lnTo>
                  <a:lnTo>
                    <a:pt x="6959" y="2849"/>
                  </a:lnTo>
                  <a:lnTo>
                    <a:pt x="6959" y="2148"/>
                  </a:lnTo>
                  <a:lnTo>
                    <a:pt x="3737" y="2055"/>
                  </a:lnTo>
                  <a:lnTo>
                    <a:pt x="3176" y="1541"/>
                  </a:lnTo>
                  <a:lnTo>
                    <a:pt x="3036" y="701"/>
                  </a:lnTo>
                  <a:lnTo>
                    <a:pt x="1215" y="94"/>
                  </a:lnTo>
                  <a:lnTo>
                    <a:pt x="514" y="0"/>
                  </a:lnTo>
                  <a:close/>
                  <a:moveTo>
                    <a:pt x="1076" y="8304"/>
                  </a:moveTo>
                  <a:lnTo>
                    <a:pt x="94" y="8360"/>
                  </a:lnTo>
                  <a:lnTo>
                    <a:pt x="1075" y="8313"/>
                  </a:lnTo>
                  <a:lnTo>
                    <a:pt x="1076" y="8304"/>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5"/>
            <p:cNvSpPr/>
            <p:nvPr/>
          </p:nvSpPr>
          <p:spPr>
            <a:xfrm>
              <a:off x="4403016" y="3382016"/>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5"/>
            <p:cNvSpPr/>
            <p:nvPr/>
          </p:nvSpPr>
          <p:spPr>
            <a:xfrm>
              <a:off x="4404263" y="3382016"/>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5"/>
            <p:cNvSpPr/>
            <p:nvPr/>
          </p:nvSpPr>
          <p:spPr>
            <a:xfrm>
              <a:off x="4396759" y="3381387"/>
              <a:ext cx="1260" cy="13"/>
            </a:xfrm>
            <a:custGeom>
              <a:avLst/>
              <a:gdLst/>
              <a:ahLst/>
              <a:cxnLst/>
              <a:rect l="l" t="t" r="r" b="b"/>
              <a:pathLst>
                <a:path w="94" h="1" extrusionOk="0">
                  <a:moveTo>
                    <a:pt x="94" y="1"/>
                  </a:moveTo>
                  <a:cubicBezTo>
                    <a:pt x="94" y="1"/>
                    <a:pt x="47" y="1"/>
                    <a:pt x="0" y="1"/>
                  </a:cubicBezTo>
                  <a:lnTo>
                    <a:pt x="0" y="1"/>
                  </a:lnTo>
                  <a:cubicBezTo>
                    <a:pt x="0" y="1"/>
                    <a:pt x="47" y="1"/>
                    <a:pt x="94"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5"/>
            <p:cNvSpPr/>
            <p:nvPr/>
          </p:nvSpPr>
          <p:spPr>
            <a:xfrm>
              <a:off x="4402387" y="3382016"/>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5"/>
            <p:cNvSpPr/>
            <p:nvPr/>
          </p:nvSpPr>
          <p:spPr>
            <a:xfrm>
              <a:off x="4398005" y="3381387"/>
              <a:ext cx="1273" cy="13"/>
            </a:xfrm>
            <a:custGeom>
              <a:avLst/>
              <a:gdLst/>
              <a:ahLst/>
              <a:cxnLst/>
              <a:rect l="l" t="t" r="r" b="b"/>
              <a:pathLst>
                <a:path w="95" h="1" extrusionOk="0">
                  <a:moveTo>
                    <a:pt x="1" y="1"/>
                  </a:moveTo>
                  <a:lnTo>
                    <a:pt x="94"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5"/>
            <p:cNvSpPr/>
            <p:nvPr/>
          </p:nvSpPr>
          <p:spPr>
            <a:xfrm>
              <a:off x="4401140" y="3382016"/>
              <a:ext cx="13" cy="13"/>
            </a:xfrm>
            <a:custGeom>
              <a:avLst/>
              <a:gdLst/>
              <a:ahLst/>
              <a:cxnLst/>
              <a:rect l="l" t="t" r="r" b="b"/>
              <a:pathLst>
                <a:path w="1" h="1" extrusionOk="0">
                  <a:moveTo>
                    <a:pt x="0"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5"/>
            <p:cNvSpPr/>
            <p:nvPr/>
          </p:nvSpPr>
          <p:spPr>
            <a:xfrm>
              <a:off x="4399894" y="3381387"/>
              <a:ext cx="0" cy="13"/>
            </a:xfrm>
            <a:custGeom>
              <a:avLst/>
              <a:gdLst/>
              <a:ahLst/>
              <a:cxnLst/>
              <a:rect l="l" t="t" r="r" b="b"/>
              <a:pathLst>
                <a:path h="1" extrusionOk="0">
                  <a:moveTo>
                    <a:pt x="0" y="1"/>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5"/>
            <p:cNvSpPr/>
            <p:nvPr/>
          </p:nvSpPr>
          <p:spPr>
            <a:xfrm>
              <a:off x="4565719" y="3521566"/>
              <a:ext cx="160854" cy="358115"/>
            </a:xfrm>
            <a:custGeom>
              <a:avLst/>
              <a:gdLst/>
              <a:ahLst/>
              <a:cxnLst/>
              <a:rect l="l" t="t" r="r" b="b"/>
              <a:pathLst>
                <a:path w="12004" h="26725" extrusionOk="0">
                  <a:moveTo>
                    <a:pt x="5372" y="1"/>
                  </a:moveTo>
                  <a:lnTo>
                    <a:pt x="4951" y="47"/>
                  </a:lnTo>
                  <a:lnTo>
                    <a:pt x="4438" y="421"/>
                  </a:lnTo>
                  <a:cubicBezTo>
                    <a:pt x="4438" y="421"/>
                    <a:pt x="4531" y="795"/>
                    <a:pt x="4344" y="1028"/>
                  </a:cubicBezTo>
                  <a:cubicBezTo>
                    <a:pt x="4204" y="1215"/>
                    <a:pt x="3690" y="1448"/>
                    <a:pt x="3690" y="1448"/>
                  </a:cubicBezTo>
                  <a:lnTo>
                    <a:pt x="1635" y="1262"/>
                  </a:lnTo>
                  <a:lnTo>
                    <a:pt x="141" y="1589"/>
                  </a:lnTo>
                  <a:cubicBezTo>
                    <a:pt x="141" y="1589"/>
                    <a:pt x="141" y="2102"/>
                    <a:pt x="1" y="2102"/>
                  </a:cubicBezTo>
                  <a:lnTo>
                    <a:pt x="1542" y="4671"/>
                  </a:lnTo>
                  <a:lnTo>
                    <a:pt x="2850" y="4998"/>
                  </a:lnTo>
                  <a:lnTo>
                    <a:pt x="3270" y="4718"/>
                  </a:lnTo>
                  <a:lnTo>
                    <a:pt x="3550" y="4531"/>
                  </a:lnTo>
                  <a:cubicBezTo>
                    <a:pt x="3550" y="4531"/>
                    <a:pt x="3971" y="4811"/>
                    <a:pt x="4064" y="4998"/>
                  </a:cubicBezTo>
                  <a:cubicBezTo>
                    <a:pt x="4157" y="5138"/>
                    <a:pt x="4624" y="6539"/>
                    <a:pt x="4624" y="6539"/>
                  </a:cubicBezTo>
                  <a:lnTo>
                    <a:pt x="4531" y="7099"/>
                  </a:lnTo>
                  <a:cubicBezTo>
                    <a:pt x="4531" y="7099"/>
                    <a:pt x="4391" y="7193"/>
                    <a:pt x="4251" y="7193"/>
                  </a:cubicBezTo>
                  <a:lnTo>
                    <a:pt x="3223" y="7193"/>
                  </a:lnTo>
                  <a:cubicBezTo>
                    <a:pt x="3223" y="7193"/>
                    <a:pt x="3036" y="7660"/>
                    <a:pt x="3223" y="7753"/>
                  </a:cubicBezTo>
                  <a:cubicBezTo>
                    <a:pt x="3363" y="7847"/>
                    <a:pt x="3971" y="8220"/>
                    <a:pt x="3971" y="8220"/>
                  </a:cubicBezTo>
                  <a:lnTo>
                    <a:pt x="4998" y="9154"/>
                  </a:lnTo>
                  <a:lnTo>
                    <a:pt x="7333" y="12423"/>
                  </a:lnTo>
                  <a:lnTo>
                    <a:pt x="7940" y="13357"/>
                  </a:lnTo>
                  <a:lnTo>
                    <a:pt x="9201" y="14105"/>
                  </a:lnTo>
                  <a:lnTo>
                    <a:pt x="9061" y="16860"/>
                  </a:lnTo>
                  <a:lnTo>
                    <a:pt x="9621" y="18448"/>
                  </a:lnTo>
                  <a:lnTo>
                    <a:pt x="9995" y="18821"/>
                  </a:lnTo>
                  <a:lnTo>
                    <a:pt x="8687" y="20643"/>
                  </a:lnTo>
                  <a:lnTo>
                    <a:pt x="7987" y="21016"/>
                  </a:lnTo>
                  <a:lnTo>
                    <a:pt x="7987" y="21577"/>
                  </a:lnTo>
                  <a:lnTo>
                    <a:pt x="6165" y="21437"/>
                  </a:lnTo>
                  <a:lnTo>
                    <a:pt x="6072" y="21764"/>
                  </a:lnTo>
                  <a:lnTo>
                    <a:pt x="6632" y="22464"/>
                  </a:lnTo>
                  <a:cubicBezTo>
                    <a:pt x="6632" y="22464"/>
                    <a:pt x="6866" y="22698"/>
                    <a:pt x="6866" y="22838"/>
                  </a:cubicBezTo>
                  <a:cubicBezTo>
                    <a:pt x="6866" y="22931"/>
                    <a:pt x="6959" y="23211"/>
                    <a:pt x="6773" y="23211"/>
                  </a:cubicBezTo>
                  <a:lnTo>
                    <a:pt x="5278" y="23211"/>
                  </a:lnTo>
                  <a:lnTo>
                    <a:pt x="4344" y="23725"/>
                  </a:lnTo>
                  <a:lnTo>
                    <a:pt x="4484" y="23912"/>
                  </a:lnTo>
                  <a:cubicBezTo>
                    <a:pt x="4484" y="23912"/>
                    <a:pt x="4484" y="24286"/>
                    <a:pt x="4578" y="24519"/>
                  </a:cubicBezTo>
                  <a:cubicBezTo>
                    <a:pt x="4671" y="24706"/>
                    <a:pt x="4811" y="24939"/>
                    <a:pt x="4811" y="24939"/>
                  </a:cubicBezTo>
                  <a:cubicBezTo>
                    <a:pt x="4811" y="24939"/>
                    <a:pt x="3971" y="25640"/>
                    <a:pt x="4204" y="25873"/>
                  </a:cubicBezTo>
                  <a:cubicBezTo>
                    <a:pt x="4438" y="26107"/>
                    <a:pt x="4578" y="26621"/>
                    <a:pt x="4578" y="26621"/>
                  </a:cubicBezTo>
                  <a:cubicBezTo>
                    <a:pt x="4578" y="26621"/>
                    <a:pt x="4785" y="26724"/>
                    <a:pt x="4937" y="26724"/>
                  </a:cubicBezTo>
                  <a:cubicBezTo>
                    <a:pt x="5014" y="26724"/>
                    <a:pt x="5076" y="26698"/>
                    <a:pt x="5091" y="26621"/>
                  </a:cubicBezTo>
                  <a:cubicBezTo>
                    <a:pt x="5185" y="26387"/>
                    <a:pt x="5558" y="26014"/>
                    <a:pt x="5558" y="26014"/>
                  </a:cubicBezTo>
                  <a:lnTo>
                    <a:pt x="6679" y="25733"/>
                  </a:lnTo>
                  <a:cubicBezTo>
                    <a:pt x="6679" y="25733"/>
                    <a:pt x="7240" y="25640"/>
                    <a:pt x="7240" y="24939"/>
                  </a:cubicBezTo>
                  <a:cubicBezTo>
                    <a:pt x="7240" y="24286"/>
                    <a:pt x="7520" y="23538"/>
                    <a:pt x="7520" y="23538"/>
                  </a:cubicBezTo>
                  <a:lnTo>
                    <a:pt x="9061" y="23538"/>
                  </a:lnTo>
                  <a:lnTo>
                    <a:pt x="10649" y="22744"/>
                  </a:lnTo>
                  <a:cubicBezTo>
                    <a:pt x="10649" y="22744"/>
                    <a:pt x="11396" y="22137"/>
                    <a:pt x="11489" y="21764"/>
                  </a:cubicBezTo>
                  <a:cubicBezTo>
                    <a:pt x="11536" y="21390"/>
                    <a:pt x="12003" y="20129"/>
                    <a:pt x="12003" y="19802"/>
                  </a:cubicBezTo>
                  <a:cubicBezTo>
                    <a:pt x="12003" y="19522"/>
                    <a:pt x="11910" y="18681"/>
                    <a:pt x="11910" y="18354"/>
                  </a:cubicBezTo>
                  <a:cubicBezTo>
                    <a:pt x="11910" y="18074"/>
                    <a:pt x="11256" y="15926"/>
                    <a:pt x="11256" y="15926"/>
                  </a:cubicBezTo>
                  <a:cubicBezTo>
                    <a:pt x="11256" y="15926"/>
                    <a:pt x="11256" y="14945"/>
                    <a:pt x="11069" y="14572"/>
                  </a:cubicBezTo>
                  <a:cubicBezTo>
                    <a:pt x="10929" y="14198"/>
                    <a:pt x="9201" y="12610"/>
                    <a:pt x="9201" y="12610"/>
                  </a:cubicBezTo>
                  <a:lnTo>
                    <a:pt x="7380" y="10649"/>
                  </a:lnTo>
                  <a:cubicBezTo>
                    <a:pt x="7380" y="10649"/>
                    <a:pt x="5932" y="8641"/>
                    <a:pt x="5932" y="8454"/>
                  </a:cubicBezTo>
                  <a:cubicBezTo>
                    <a:pt x="5932" y="8220"/>
                    <a:pt x="6072" y="7146"/>
                    <a:pt x="6072" y="7146"/>
                  </a:cubicBezTo>
                  <a:lnTo>
                    <a:pt x="6632" y="6305"/>
                  </a:lnTo>
                  <a:lnTo>
                    <a:pt x="7240" y="6072"/>
                  </a:lnTo>
                  <a:cubicBezTo>
                    <a:pt x="7240" y="6072"/>
                    <a:pt x="7520" y="5838"/>
                    <a:pt x="7613" y="5652"/>
                  </a:cubicBezTo>
                  <a:lnTo>
                    <a:pt x="7847" y="4951"/>
                  </a:lnTo>
                  <a:cubicBezTo>
                    <a:pt x="8501" y="4577"/>
                    <a:pt x="9341" y="3830"/>
                    <a:pt x="9341" y="3830"/>
                  </a:cubicBezTo>
                  <a:lnTo>
                    <a:pt x="7987" y="2616"/>
                  </a:lnTo>
                  <a:lnTo>
                    <a:pt x="7567" y="2383"/>
                  </a:lnTo>
                  <a:lnTo>
                    <a:pt x="7707" y="1402"/>
                  </a:lnTo>
                  <a:lnTo>
                    <a:pt x="7286" y="1028"/>
                  </a:lnTo>
                  <a:lnTo>
                    <a:pt x="6492" y="1028"/>
                  </a:lnTo>
                  <a:lnTo>
                    <a:pt x="6025" y="561"/>
                  </a:lnTo>
                  <a:lnTo>
                    <a:pt x="5372"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5"/>
            <p:cNvSpPr/>
            <p:nvPr/>
          </p:nvSpPr>
          <p:spPr>
            <a:xfrm>
              <a:off x="3934914" y="2684243"/>
              <a:ext cx="1393667" cy="916185"/>
            </a:xfrm>
            <a:custGeom>
              <a:avLst/>
              <a:gdLst/>
              <a:ahLst/>
              <a:cxnLst/>
              <a:rect l="l" t="t" r="r" b="b"/>
              <a:pathLst>
                <a:path w="104005" h="68372" extrusionOk="0">
                  <a:moveTo>
                    <a:pt x="83083" y="0"/>
                  </a:moveTo>
                  <a:lnTo>
                    <a:pt x="80094" y="514"/>
                  </a:lnTo>
                  <a:lnTo>
                    <a:pt x="79253" y="1868"/>
                  </a:lnTo>
                  <a:lnTo>
                    <a:pt x="79767" y="2802"/>
                  </a:lnTo>
                  <a:lnTo>
                    <a:pt x="79674" y="3923"/>
                  </a:lnTo>
                  <a:lnTo>
                    <a:pt x="78039" y="5791"/>
                  </a:lnTo>
                  <a:lnTo>
                    <a:pt x="77525" y="8033"/>
                  </a:lnTo>
                  <a:lnTo>
                    <a:pt x="75470" y="9060"/>
                  </a:lnTo>
                  <a:lnTo>
                    <a:pt x="72995" y="9247"/>
                  </a:lnTo>
                  <a:lnTo>
                    <a:pt x="72341" y="8920"/>
                  </a:lnTo>
                  <a:lnTo>
                    <a:pt x="72341" y="8967"/>
                  </a:lnTo>
                  <a:lnTo>
                    <a:pt x="72248" y="10134"/>
                  </a:lnTo>
                  <a:lnTo>
                    <a:pt x="71594" y="11162"/>
                  </a:lnTo>
                  <a:lnTo>
                    <a:pt x="70987" y="13123"/>
                  </a:lnTo>
                  <a:lnTo>
                    <a:pt x="72435" y="13730"/>
                  </a:lnTo>
                  <a:lnTo>
                    <a:pt x="73883" y="13777"/>
                  </a:lnTo>
                  <a:lnTo>
                    <a:pt x="74817" y="12936"/>
                  </a:lnTo>
                  <a:lnTo>
                    <a:pt x="75844" y="13030"/>
                  </a:lnTo>
                  <a:lnTo>
                    <a:pt x="76871" y="13824"/>
                  </a:lnTo>
                  <a:lnTo>
                    <a:pt x="77852" y="14711"/>
                  </a:lnTo>
                  <a:lnTo>
                    <a:pt x="78179" y="15738"/>
                  </a:lnTo>
                  <a:lnTo>
                    <a:pt x="77432" y="16252"/>
                  </a:lnTo>
                  <a:lnTo>
                    <a:pt x="75003" y="16486"/>
                  </a:lnTo>
                  <a:lnTo>
                    <a:pt x="72201" y="16672"/>
                  </a:lnTo>
                  <a:lnTo>
                    <a:pt x="71454" y="17373"/>
                  </a:lnTo>
                  <a:cubicBezTo>
                    <a:pt x="71454" y="17373"/>
                    <a:pt x="70894" y="18727"/>
                    <a:pt x="70800" y="18867"/>
                  </a:cubicBezTo>
                  <a:cubicBezTo>
                    <a:pt x="70754" y="18914"/>
                    <a:pt x="70639" y="18930"/>
                    <a:pt x="70508" y="18930"/>
                  </a:cubicBezTo>
                  <a:cubicBezTo>
                    <a:pt x="70245" y="18930"/>
                    <a:pt x="69913" y="18867"/>
                    <a:pt x="69913" y="18867"/>
                  </a:cubicBezTo>
                  <a:lnTo>
                    <a:pt x="67998" y="18867"/>
                  </a:lnTo>
                  <a:lnTo>
                    <a:pt x="67391" y="19848"/>
                  </a:lnTo>
                  <a:lnTo>
                    <a:pt x="66457" y="20315"/>
                  </a:lnTo>
                  <a:lnTo>
                    <a:pt x="65663" y="20409"/>
                  </a:lnTo>
                  <a:lnTo>
                    <a:pt x="64963" y="19988"/>
                  </a:lnTo>
                  <a:lnTo>
                    <a:pt x="63795" y="20128"/>
                  </a:lnTo>
                  <a:lnTo>
                    <a:pt x="63281" y="20876"/>
                  </a:lnTo>
                  <a:cubicBezTo>
                    <a:pt x="63281" y="20876"/>
                    <a:pt x="63655" y="21436"/>
                    <a:pt x="63795" y="21623"/>
                  </a:cubicBezTo>
                  <a:cubicBezTo>
                    <a:pt x="63935" y="21856"/>
                    <a:pt x="63935" y="22463"/>
                    <a:pt x="63935" y="22463"/>
                  </a:cubicBezTo>
                  <a:cubicBezTo>
                    <a:pt x="63935" y="22463"/>
                    <a:pt x="63328" y="23117"/>
                    <a:pt x="63094" y="23257"/>
                  </a:cubicBezTo>
                  <a:cubicBezTo>
                    <a:pt x="62814" y="23444"/>
                    <a:pt x="62114" y="23491"/>
                    <a:pt x="62114" y="23491"/>
                  </a:cubicBezTo>
                  <a:lnTo>
                    <a:pt x="61133" y="24705"/>
                  </a:lnTo>
                  <a:lnTo>
                    <a:pt x="59872" y="25639"/>
                  </a:lnTo>
                  <a:cubicBezTo>
                    <a:pt x="59872" y="25639"/>
                    <a:pt x="58798" y="25639"/>
                    <a:pt x="58424" y="25592"/>
                  </a:cubicBezTo>
                  <a:cubicBezTo>
                    <a:pt x="58004" y="25546"/>
                    <a:pt x="57817" y="25219"/>
                    <a:pt x="57817" y="25219"/>
                  </a:cubicBezTo>
                  <a:lnTo>
                    <a:pt x="56696" y="25125"/>
                  </a:lnTo>
                  <a:lnTo>
                    <a:pt x="54175" y="25406"/>
                  </a:lnTo>
                  <a:lnTo>
                    <a:pt x="52260" y="27134"/>
                  </a:lnTo>
                  <a:lnTo>
                    <a:pt x="51279" y="27134"/>
                  </a:lnTo>
                  <a:lnTo>
                    <a:pt x="50392" y="26433"/>
                  </a:lnTo>
                  <a:lnTo>
                    <a:pt x="48897" y="26340"/>
                  </a:lnTo>
                  <a:lnTo>
                    <a:pt x="47917" y="25966"/>
                  </a:lnTo>
                  <a:lnTo>
                    <a:pt x="46749" y="25966"/>
                  </a:lnTo>
                  <a:lnTo>
                    <a:pt x="45395" y="25172"/>
                  </a:lnTo>
                  <a:lnTo>
                    <a:pt x="42826" y="24799"/>
                  </a:lnTo>
                  <a:cubicBezTo>
                    <a:pt x="42826" y="24799"/>
                    <a:pt x="39389" y="24858"/>
                    <a:pt x="37799" y="24858"/>
                  </a:cubicBezTo>
                  <a:cubicBezTo>
                    <a:pt x="37401" y="24858"/>
                    <a:pt x="37119" y="24855"/>
                    <a:pt x="37035" y="24845"/>
                  </a:cubicBezTo>
                  <a:cubicBezTo>
                    <a:pt x="36615" y="24799"/>
                    <a:pt x="35774" y="21856"/>
                    <a:pt x="35774" y="21856"/>
                  </a:cubicBezTo>
                  <a:lnTo>
                    <a:pt x="34980" y="21343"/>
                  </a:lnTo>
                  <a:lnTo>
                    <a:pt x="33626" y="20642"/>
                  </a:lnTo>
                  <a:lnTo>
                    <a:pt x="33112" y="19615"/>
                  </a:lnTo>
                  <a:cubicBezTo>
                    <a:pt x="33112" y="19615"/>
                    <a:pt x="32365" y="19241"/>
                    <a:pt x="32178" y="19241"/>
                  </a:cubicBezTo>
                  <a:cubicBezTo>
                    <a:pt x="31945" y="19241"/>
                    <a:pt x="30217" y="19194"/>
                    <a:pt x="30217" y="19194"/>
                  </a:cubicBezTo>
                  <a:cubicBezTo>
                    <a:pt x="30217" y="19194"/>
                    <a:pt x="29096" y="19148"/>
                    <a:pt x="28816" y="19054"/>
                  </a:cubicBezTo>
                  <a:cubicBezTo>
                    <a:pt x="28582" y="18961"/>
                    <a:pt x="28068" y="18681"/>
                    <a:pt x="28068" y="18681"/>
                  </a:cubicBezTo>
                  <a:cubicBezTo>
                    <a:pt x="28068" y="18681"/>
                    <a:pt x="27695" y="18167"/>
                    <a:pt x="27695" y="18027"/>
                  </a:cubicBezTo>
                  <a:cubicBezTo>
                    <a:pt x="27695" y="17887"/>
                    <a:pt x="28115" y="17373"/>
                    <a:pt x="28115" y="17373"/>
                  </a:cubicBezTo>
                  <a:lnTo>
                    <a:pt x="28489" y="16953"/>
                  </a:lnTo>
                  <a:lnTo>
                    <a:pt x="28956" y="15972"/>
                  </a:lnTo>
                  <a:lnTo>
                    <a:pt x="28956" y="15412"/>
                  </a:lnTo>
                  <a:lnTo>
                    <a:pt x="28068" y="14991"/>
                  </a:lnTo>
                  <a:lnTo>
                    <a:pt x="27741" y="14664"/>
                  </a:lnTo>
                  <a:lnTo>
                    <a:pt x="27228" y="13310"/>
                  </a:lnTo>
                  <a:lnTo>
                    <a:pt x="24846" y="12609"/>
                  </a:lnTo>
                  <a:lnTo>
                    <a:pt x="23538" y="11629"/>
                  </a:lnTo>
                  <a:lnTo>
                    <a:pt x="23538" y="10881"/>
                  </a:lnTo>
                  <a:lnTo>
                    <a:pt x="23678" y="10181"/>
                  </a:lnTo>
                  <a:lnTo>
                    <a:pt x="22651" y="9994"/>
                  </a:lnTo>
                  <a:lnTo>
                    <a:pt x="21857" y="10835"/>
                  </a:lnTo>
                  <a:lnTo>
                    <a:pt x="21483" y="11956"/>
                  </a:lnTo>
                  <a:lnTo>
                    <a:pt x="19942" y="12329"/>
                  </a:lnTo>
                  <a:lnTo>
                    <a:pt x="19615" y="14664"/>
                  </a:lnTo>
                  <a:lnTo>
                    <a:pt x="19429" y="15271"/>
                  </a:lnTo>
                  <a:lnTo>
                    <a:pt x="18915" y="15692"/>
                  </a:lnTo>
                  <a:lnTo>
                    <a:pt x="17374" y="15505"/>
                  </a:lnTo>
                  <a:lnTo>
                    <a:pt x="16813" y="15085"/>
                  </a:lnTo>
                  <a:lnTo>
                    <a:pt x="15833" y="14851"/>
                  </a:lnTo>
                  <a:lnTo>
                    <a:pt x="15786" y="15458"/>
                  </a:lnTo>
                  <a:cubicBezTo>
                    <a:pt x="15786" y="15458"/>
                    <a:pt x="15179" y="16999"/>
                    <a:pt x="15132" y="17233"/>
                  </a:cubicBezTo>
                  <a:cubicBezTo>
                    <a:pt x="15085" y="17420"/>
                    <a:pt x="14945" y="17933"/>
                    <a:pt x="14945" y="18214"/>
                  </a:cubicBezTo>
                  <a:cubicBezTo>
                    <a:pt x="14945" y="18447"/>
                    <a:pt x="15366" y="19054"/>
                    <a:pt x="15366" y="19054"/>
                  </a:cubicBezTo>
                  <a:cubicBezTo>
                    <a:pt x="15366" y="19054"/>
                    <a:pt x="14945" y="19521"/>
                    <a:pt x="14805" y="19568"/>
                  </a:cubicBezTo>
                  <a:cubicBezTo>
                    <a:pt x="14770" y="19591"/>
                    <a:pt x="14694" y="19600"/>
                    <a:pt x="14600" y="19600"/>
                  </a:cubicBezTo>
                  <a:cubicBezTo>
                    <a:pt x="14318" y="19600"/>
                    <a:pt x="13871" y="19521"/>
                    <a:pt x="13871" y="19521"/>
                  </a:cubicBezTo>
                  <a:lnTo>
                    <a:pt x="13031" y="19194"/>
                  </a:lnTo>
                  <a:lnTo>
                    <a:pt x="11489" y="19194"/>
                  </a:lnTo>
                  <a:lnTo>
                    <a:pt x="11022" y="19708"/>
                  </a:lnTo>
                  <a:cubicBezTo>
                    <a:pt x="11022" y="19708"/>
                    <a:pt x="10882" y="20128"/>
                    <a:pt x="10882" y="20362"/>
                  </a:cubicBezTo>
                  <a:cubicBezTo>
                    <a:pt x="10882" y="20549"/>
                    <a:pt x="11022" y="21156"/>
                    <a:pt x="11022" y="21389"/>
                  </a:cubicBezTo>
                  <a:cubicBezTo>
                    <a:pt x="11022" y="21576"/>
                    <a:pt x="11396" y="22183"/>
                    <a:pt x="11396" y="22183"/>
                  </a:cubicBezTo>
                  <a:lnTo>
                    <a:pt x="11676" y="23164"/>
                  </a:lnTo>
                  <a:cubicBezTo>
                    <a:pt x="11676" y="23164"/>
                    <a:pt x="11629" y="23398"/>
                    <a:pt x="11629" y="23538"/>
                  </a:cubicBezTo>
                  <a:cubicBezTo>
                    <a:pt x="11629" y="23678"/>
                    <a:pt x="11396" y="23865"/>
                    <a:pt x="11209" y="24051"/>
                  </a:cubicBezTo>
                  <a:cubicBezTo>
                    <a:pt x="11022" y="24238"/>
                    <a:pt x="10976" y="24378"/>
                    <a:pt x="10789" y="24565"/>
                  </a:cubicBezTo>
                  <a:cubicBezTo>
                    <a:pt x="10649" y="24752"/>
                    <a:pt x="10742" y="24985"/>
                    <a:pt x="10742" y="24985"/>
                  </a:cubicBezTo>
                  <a:lnTo>
                    <a:pt x="11069" y="25266"/>
                  </a:lnTo>
                  <a:lnTo>
                    <a:pt x="10929" y="25779"/>
                  </a:lnTo>
                  <a:lnTo>
                    <a:pt x="10555" y="26200"/>
                  </a:lnTo>
                  <a:cubicBezTo>
                    <a:pt x="10555" y="26200"/>
                    <a:pt x="8594" y="26807"/>
                    <a:pt x="8454" y="26853"/>
                  </a:cubicBezTo>
                  <a:cubicBezTo>
                    <a:pt x="8267" y="26947"/>
                    <a:pt x="7940" y="27274"/>
                    <a:pt x="7940" y="27274"/>
                  </a:cubicBezTo>
                  <a:lnTo>
                    <a:pt x="7566" y="28068"/>
                  </a:lnTo>
                  <a:lnTo>
                    <a:pt x="6586" y="28301"/>
                  </a:lnTo>
                  <a:lnTo>
                    <a:pt x="5185" y="28114"/>
                  </a:lnTo>
                  <a:cubicBezTo>
                    <a:pt x="5185" y="28114"/>
                    <a:pt x="4297" y="29142"/>
                    <a:pt x="4111" y="29282"/>
                  </a:cubicBezTo>
                  <a:cubicBezTo>
                    <a:pt x="3970" y="29422"/>
                    <a:pt x="3737" y="29422"/>
                    <a:pt x="3737" y="29422"/>
                  </a:cubicBezTo>
                  <a:lnTo>
                    <a:pt x="3223" y="29329"/>
                  </a:lnTo>
                  <a:lnTo>
                    <a:pt x="2896" y="29002"/>
                  </a:lnTo>
                  <a:lnTo>
                    <a:pt x="1916" y="29329"/>
                  </a:lnTo>
                  <a:lnTo>
                    <a:pt x="935" y="29842"/>
                  </a:lnTo>
                  <a:lnTo>
                    <a:pt x="141" y="30123"/>
                  </a:lnTo>
                  <a:lnTo>
                    <a:pt x="1" y="31243"/>
                  </a:lnTo>
                  <a:lnTo>
                    <a:pt x="234" y="32598"/>
                  </a:lnTo>
                  <a:lnTo>
                    <a:pt x="935" y="32925"/>
                  </a:lnTo>
                  <a:lnTo>
                    <a:pt x="1729" y="33252"/>
                  </a:lnTo>
                  <a:cubicBezTo>
                    <a:pt x="1729" y="33252"/>
                    <a:pt x="1869" y="33999"/>
                    <a:pt x="1962" y="34139"/>
                  </a:cubicBezTo>
                  <a:cubicBezTo>
                    <a:pt x="2056" y="34326"/>
                    <a:pt x="2102" y="36100"/>
                    <a:pt x="2102" y="36100"/>
                  </a:cubicBezTo>
                  <a:lnTo>
                    <a:pt x="2476" y="36427"/>
                  </a:lnTo>
                  <a:lnTo>
                    <a:pt x="3410" y="37081"/>
                  </a:lnTo>
                  <a:lnTo>
                    <a:pt x="3690" y="38062"/>
                  </a:lnTo>
                  <a:lnTo>
                    <a:pt x="4578" y="38809"/>
                  </a:lnTo>
                  <a:lnTo>
                    <a:pt x="5418" y="39229"/>
                  </a:lnTo>
                  <a:lnTo>
                    <a:pt x="6446" y="39136"/>
                  </a:lnTo>
                  <a:lnTo>
                    <a:pt x="7053" y="39603"/>
                  </a:lnTo>
                  <a:lnTo>
                    <a:pt x="7613" y="38996"/>
                  </a:lnTo>
                  <a:lnTo>
                    <a:pt x="8080" y="38576"/>
                  </a:lnTo>
                  <a:lnTo>
                    <a:pt x="8547" y="38435"/>
                  </a:lnTo>
                  <a:lnTo>
                    <a:pt x="9061" y="38622"/>
                  </a:lnTo>
                  <a:lnTo>
                    <a:pt x="10602" y="39276"/>
                  </a:lnTo>
                  <a:lnTo>
                    <a:pt x="10789" y="39930"/>
                  </a:lnTo>
                  <a:cubicBezTo>
                    <a:pt x="10789" y="39930"/>
                    <a:pt x="10322" y="41238"/>
                    <a:pt x="10182" y="41331"/>
                  </a:cubicBezTo>
                  <a:cubicBezTo>
                    <a:pt x="10042" y="41424"/>
                    <a:pt x="9481" y="41938"/>
                    <a:pt x="9481" y="41938"/>
                  </a:cubicBezTo>
                  <a:lnTo>
                    <a:pt x="8921" y="42078"/>
                  </a:lnTo>
                  <a:lnTo>
                    <a:pt x="8174" y="42498"/>
                  </a:lnTo>
                  <a:lnTo>
                    <a:pt x="8407" y="43059"/>
                  </a:lnTo>
                  <a:lnTo>
                    <a:pt x="9201" y="43853"/>
                  </a:lnTo>
                  <a:lnTo>
                    <a:pt x="9481" y="44600"/>
                  </a:lnTo>
                  <a:lnTo>
                    <a:pt x="8921" y="45067"/>
                  </a:lnTo>
                  <a:lnTo>
                    <a:pt x="8407" y="44880"/>
                  </a:lnTo>
                  <a:lnTo>
                    <a:pt x="7707" y="45207"/>
                  </a:lnTo>
                  <a:lnTo>
                    <a:pt x="8033" y="46608"/>
                  </a:lnTo>
                  <a:lnTo>
                    <a:pt x="8781" y="48009"/>
                  </a:lnTo>
                  <a:lnTo>
                    <a:pt x="10415" y="48616"/>
                  </a:lnTo>
                  <a:lnTo>
                    <a:pt x="11303" y="49831"/>
                  </a:lnTo>
                  <a:lnTo>
                    <a:pt x="12143" y="49831"/>
                  </a:lnTo>
                  <a:cubicBezTo>
                    <a:pt x="12330" y="49831"/>
                    <a:pt x="12564" y="49364"/>
                    <a:pt x="12564" y="49364"/>
                  </a:cubicBezTo>
                  <a:lnTo>
                    <a:pt x="13404" y="49364"/>
                  </a:lnTo>
                  <a:lnTo>
                    <a:pt x="13918" y="49831"/>
                  </a:lnTo>
                  <a:lnTo>
                    <a:pt x="17561" y="52866"/>
                  </a:lnTo>
                  <a:lnTo>
                    <a:pt x="19802" y="53987"/>
                  </a:lnTo>
                  <a:lnTo>
                    <a:pt x="21203" y="54034"/>
                  </a:lnTo>
                  <a:lnTo>
                    <a:pt x="22698" y="54407"/>
                  </a:lnTo>
                  <a:cubicBezTo>
                    <a:pt x="22698" y="54407"/>
                    <a:pt x="23071" y="54267"/>
                    <a:pt x="23258" y="54080"/>
                  </a:cubicBezTo>
                  <a:cubicBezTo>
                    <a:pt x="23492" y="53940"/>
                    <a:pt x="23492" y="53754"/>
                    <a:pt x="23492" y="53754"/>
                  </a:cubicBezTo>
                  <a:lnTo>
                    <a:pt x="24472" y="53847"/>
                  </a:lnTo>
                  <a:lnTo>
                    <a:pt x="24472" y="54361"/>
                  </a:lnTo>
                  <a:lnTo>
                    <a:pt x="24939" y="55295"/>
                  </a:lnTo>
                  <a:lnTo>
                    <a:pt x="25593" y="54828"/>
                  </a:lnTo>
                  <a:lnTo>
                    <a:pt x="26060" y="53567"/>
                  </a:lnTo>
                  <a:lnTo>
                    <a:pt x="26714" y="53287"/>
                  </a:lnTo>
                  <a:lnTo>
                    <a:pt x="28162" y="53894"/>
                  </a:lnTo>
                  <a:lnTo>
                    <a:pt x="29283" y="53847"/>
                  </a:lnTo>
                  <a:lnTo>
                    <a:pt x="29843" y="54361"/>
                  </a:lnTo>
                  <a:lnTo>
                    <a:pt x="30870" y="54267"/>
                  </a:lnTo>
                  <a:lnTo>
                    <a:pt x="32085" y="53053"/>
                  </a:lnTo>
                  <a:lnTo>
                    <a:pt x="32645" y="52166"/>
                  </a:lnTo>
                  <a:lnTo>
                    <a:pt x="33859" y="51885"/>
                  </a:lnTo>
                  <a:cubicBezTo>
                    <a:pt x="33859" y="51885"/>
                    <a:pt x="34793" y="52026"/>
                    <a:pt x="35074" y="52026"/>
                  </a:cubicBezTo>
                  <a:cubicBezTo>
                    <a:pt x="35354" y="52026"/>
                    <a:pt x="35541" y="51699"/>
                    <a:pt x="35541" y="51699"/>
                  </a:cubicBezTo>
                  <a:lnTo>
                    <a:pt x="36521" y="51232"/>
                  </a:lnTo>
                  <a:lnTo>
                    <a:pt x="37082" y="52866"/>
                  </a:lnTo>
                  <a:lnTo>
                    <a:pt x="37876" y="53287"/>
                  </a:lnTo>
                  <a:lnTo>
                    <a:pt x="39277" y="53333"/>
                  </a:lnTo>
                  <a:lnTo>
                    <a:pt x="39884" y="53473"/>
                  </a:lnTo>
                  <a:lnTo>
                    <a:pt x="40211" y="54594"/>
                  </a:lnTo>
                  <a:lnTo>
                    <a:pt x="41098" y="54734"/>
                  </a:lnTo>
                  <a:cubicBezTo>
                    <a:pt x="41098" y="54734"/>
                    <a:pt x="40958" y="56462"/>
                    <a:pt x="40958" y="56602"/>
                  </a:cubicBezTo>
                  <a:cubicBezTo>
                    <a:pt x="40958" y="56742"/>
                    <a:pt x="40678" y="57630"/>
                    <a:pt x="40584" y="57770"/>
                  </a:cubicBezTo>
                  <a:cubicBezTo>
                    <a:pt x="40491" y="57957"/>
                    <a:pt x="39697" y="58470"/>
                    <a:pt x="39510" y="58564"/>
                  </a:cubicBezTo>
                  <a:cubicBezTo>
                    <a:pt x="39277" y="58657"/>
                    <a:pt x="39090" y="59825"/>
                    <a:pt x="39090" y="59825"/>
                  </a:cubicBezTo>
                  <a:lnTo>
                    <a:pt x="39230" y="61086"/>
                  </a:lnTo>
                  <a:lnTo>
                    <a:pt x="40117" y="61086"/>
                  </a:lnTo>
                  <a:lnTo>
                    <a:pt x="40958" y="61599"/>
                  </a:lnTo>
                  <a:cubicBezTo>
                    <a:pt x="40958" y="61599"/>
                    <a:pt x="41005" y="62393"/>
                    <a:pt x="41051" y="62674"/>
                  </a:cubicBezTo>
                  <a:cubicBezTo>
                    <a:pt x="41098" y="62907"/>
                    <a:pt x="41518" y="62860"/>
                    <a:pt x="41705" y="62907"/>
                  </a:cubicBezTo>
                  <a:cubicBezTo>
                    <a:pt x="41892" y="62954"/>
                    <a:pt x="41705" y="63561"/>
                    <a:pt x="41659" y="63794"/>
                  </a:cubicBezTo>
                  <a:cubicBezTo>
                    <a:pt x="41612" y="64075"/>
                    <a:pt x="41659" y="64728"/>
                    <a:pt x="41659" y="64728"/>
                  </a:cubicBezTo>
                  <a:lnTo>
                    <a:pt x="42359" y="64822"/>
                  </a:lnTo>
                  <a:cubicBezTo>
                    <a:pt x="42359" y="64822"/>
                    <a:pt x="42733" y="65756"/>
                    <a:pt x="42826" y="66223"/>
                  </a:cubicBezTo>
                  <a:cubicBezTo>
                    <a:pt x="42851" y="66346"/>
                    <a:pt x="42982" y="66391"/>
                    <a:pt x="43162" y="66391"/>
                  </a:cubicBezTo>
                  <a:cubicBezTo>
                    <a:pt x="43667" y="66391"/>
                    <a:pt x="44554" y="66036"/>
                    <a:pt x="44554" y="66036"/>
                  </a:cubicBezTo>
                  <a:lnTo>
                    <a:pt x="45535" y="65943"/>
                  </a:lnTo>
                  <a:lnTo>
                    <a:pt x="45908" y="64495"/>
                  </a:lnTo>
                  <a:lnTo>
                    <a:pt x="47029" y="64495"/>
                  </a:lnTo>
                  <a:cubicBezTo>
                    <a:pt x="47169" y="64495"/>
                    <a:pt x="47169" y="63981"/>
                    <a:pt x="47169" y="63981"/>
                  </a:cubicBezTo>
                  <a:lnTo>
                    <a:pt x="48664" y="63701"/>
                  </a:lnTo>
                  <a:lnTo>
                    <a:pt x="50719" y="63888"/>
                  </a:lnTo>
                  <a:cubicBezTo>
                    <a:pt x="50719" y="63888"/>
                    <a:pt x="51232" y="63654"/>
                    <a:pt x="51419" y="63421"/>
                  </a:cubicBezTo>
                  <a:cubicBezTo>
                    <a:pt x="51559" y="63234"/>
                    <a:pt x="51466" y="62860"/>
                    <a:pt x="51466" y="62860"/>
                  </a:cubicBezTo>
                  <a:lnTo>
                    <a:pt x="51980" y="62440"/>
                  </a:lnTo>
                  <a:lnTo>
                    <a:pt x="52447" y="62393"/>
                  </a:lnTo>
                  <a:lnTo>
                    <a:pt x="53054" y="62954"/>
                  </a:lnTo>
                  <a:lnTo>
                    <a:pt x="53521" y="63421"/>
                  </a:lnTo>
                  <a:lnTo>
                    <a:pt x="54315" y="63421"/>
                  </a:lnTo>
                  <a:lnTo>
                    <a:pt x="54735" y="63841"/>
                  </a:lnTo>
                  <a:lnTo>
                    <a:pt x="54595" y="64822"/>
                  </a:lnTo>
                  <a:lnTo>
                    <a:pt x="55062" y="65009"/>
                  </a:lnTo>
                  <a:lnTo>
                    <a:pt x="56369" y="66223"/>
                  </a:lnTo>
                  <a:lnTo>
                    <a:pt x="56696" y="65709"/>
                  </a:lnTo>
                  <a:lnTo>
                    <a:pt x="57444" y="65849"/>
                  </a:lnTo>
                  <a:lnTo>
                    <a:pt x="58051" y="65242"/>
                  </a:lnTo>
                  <a:lnTo>
                    <a:pt x="58751" y="65336"/>
                  </a:lnTo>
                  <a:lnTo>
                    <a:pt x="58891" y="66083"/>
                  </a:lnTo>
                  <a:lnTo>
                    <a:pt x="59592" y="66176"/>
                  </a:lnTo>
                  <a:lnTo>
                    <a:pt x="59639" y="65849"/>
                  </a:lnTo>
                  <a:cubicBezTo>
                    <a:pt x="59639" y="65849"/>
                    <a:pt x="59732" y="65709"/>
                    <a:pt x="59965" y="65709"/>
                  </a:cubicBezTo>
                  <a:cubicBezTo>
                    <a:pt x="60199" y="65709"/>
                    <a:pt x="60573" y="66036"/>
                    <a:pt x="60573" y="66036"/>
                  </a:cubicBezTo>
                  <a:lnTo>
                    <a:pt x="60573" y="67764"/>
                  </a:lnTo>
                  <a:lnTo>
                    <a:pt x="60713" y="68371"/>
                  </a:lnTo>
                  <a:lnTo>
                    <a:pt x="61413" y="68371"/>
                  </a:lnTo>
                  <a:cubicBezTo>
                    <a:pt x="61600" y="67998"/>
                    <a:pt x="61600" y="67671"/>
                    <a:pt x="61600" y="67437"/>
                  </a:cubicBezTo>
                  <a:cubicBezTo>
                    <a:pt x="61600" y="67204"/>
                    <a:pt x="61460" y="66783"/>
                    <a:pt x="61460" y="66783"/>
                  </a:cubicBezTo>
                  <a:cubicBezTo>
                    <a:pt x="61460" y="66783"/>
                    <a:pt x="60853" y="66690"/>
                    <a:pt x="61180" y="66410"/>
                  </a:cubicBezTo>
                  <a:cubicBezTo>
                    <a:pt x="61460" y="66083"/>
                    <a:pt x="62207" y="66036"/>
                    <a:pt x="62207" y="66036"/>
                  </a:cubicBezTo>
                  <a:lnTo>
                    <a:pt x="63655" y="65616"/>
                  </a:lnTo>
                  <a:lnTo>
                    <a:pt x="65383" y="65195"/>
                  </a:lnTo>
                  <a:lnTo>
                    <a:pt x="65850" y="64588"/>
                  </a:lnTo>
                  <a:lnTo>
                    <a:pt x="66410" y="63654"/>
                  </a:lnTo>
                  <a:lnTo>
                    <a:pt x="67064" y="63514"/>
                  </a:lnTo>
                  <a:lnTo>
                    <a:pt x="67391" y="63794"/>
                  </a:lnTo>
                  <a:lnTo>
                    <a:pt x="68605" y="63888"/>
                  </a:lnTo>
                  <a:cubicBezTo>
                    <a:pt x="69026" y="63888"/>
                    <a:pt x="71828" y="63608"/>
                    <a:pt x="71828" y="63608"/>
                  </a:cubicBezTo>
                  <a:lnTo>
                    <a:pt x="73042" y="61926"/>
                  </a:lnTo>
                  <a:lnTo>
                    <a:pt x="75190" y="60805"/>
                  </a:lnTo>
                  <a:cubicBezTo>
                    <a:pt x="75190" y="60805"/>
                    <a:pt x="75470" y="60245"/>
                    <a:pt x="75797" y="60012"/>
                  </a:cubicBezTo>
                  <a:cubicBezTo>
                    <a:pt x="76077" y="59825"/>
                    <a:pt x="77058" y="59218"/>
                    <a:pt x="77198" y="58984"/>
                  </a:cubicBezTo>
                  <a:cubicBezTo>
                    <a:pt x="77385" y="58751"/>
                    <a:pt x="78179" y="57910"/>
                    <a:pt x="78179" y="57910"/>
                  </a:cubicBezTo>
                  <a:lnTo>
                    <a:pt x="78179" y="56789"/>
                  </a:lnTo>
                  <a:lnTo>
                    <a:pt x="77385" y="55715"/>
                  </a:lnTo>
                  <a:cubicBezTo>
                    <a:pt x="77385" y="55715"/>
                    <a:pt x="76545" y="55482"/>
                    <a:pt x="77525" y="55201"/>
                  </a:cubicBezTo>
                  <a:lnTo>
                    <a:pt x="78506" y="54874"/>
                  </a:lnTo>
                  <a:cubicBezTo>
                    <a:pt x="78506" y="54874"/>
                    <a:pt x="79393" y="54501"/>
                    <a:pt x="79627" y="54361"/>
                  </a:cubicBezTo>
                  <a:cubicBezTo>
                    <a:pt x="79860" y="54174"/>
                    <a:pt x="79627" y="54174"/>
                    <a:pt x="80094" y="53894"/>
                  </a:cubicBezTo>
                  <a:cubicBezTo>
                    <a:pt x="80561" y="53567"/>
                    <a:pt x="81168" y="53193"/>
                    <a:pt x="81168" y="53193"/>
                  </a:cubicBezTo>
                  <a:lnTo>
                    <a:pt x="81168" y="51932"/>
                  </a:lnTo>
                  <a:lnTo>
                    <a:pt x="81401" y="50811"/>
                  </a:lnTo>
                  <a:lnTo>
                    <a:pt x="82149" y="50251"/>
                  </a:lnTo>
                  <a:lnTo>
                    <a:pt x="81775" y="49877"/>
                  </a:lnTo>
                  <a:lnTo>
                    <a:pt x="80327" y="49877"/>
                  </a:lnTo>
                  <a:cubicBezTo>
                    <a:pt x="80327" y="49877"/>
                    <a:pt x="79487" y="49784"/>
                    <a:pt x="79487" y="49597"/>
                  </a:cubicBezTo>
                  <a:cubicBezTo>
                    <a:pt x="79487" y="49364"/>
                    <a:pt x="79860" y="48990"/>
                    <a:pt x="79860" y="48990"/>
                  </a:cubicBezTo>
                  <a:lnTo>
                    <a:pt x="81215" y="48663"/>
                  </a:lnTo>
                  <a:lnTo>
                    <a:pt x="81588" y="48383"/>
                  </a:lnTo>
                  <a:lnTo>
                    <a:pt x="81401" y="47916"/>
                  </a:lnTo>
                  <a:lnTo>
                    <a:pt x="80000" y="47355"/>
                  </a:lnTo>
                  <a:lnTo>
                    <a:pt x="78833" y="46608"/>
                  </a:lnTo>
                  <a:lnTo>
                    <a:pt x="78413" y="46235"/>
                  </a:lnTo>
                  <a:lnTo>
                    <a:pt x="79206" y="45954"/>
                  </a:lnTo>
                  <a:lnTo>
                    <a:pt x="80047" y="46001"/>
                  </a:lnTo>
                  <a:lnTo>
                    <a:pt x="81075" y="46468"/>
                  </a:lnTo>
                  <a:lnTo>
                    <a:pt x="81775" y="46748"/>
                  </a:lnTo>
                  <a:cubicBezTo>
                    <a:pt x="81868" y="46375"/>
                    <a:pt x="81542" y="45627"/>
                    <a:pt x="81542" y="45627"/>
                  </a:cubicBezTo>
                  <a:lnTo>
                    <a:pt x="80281" y="44880"/>
                  </a:lnTo>
                  <a:lnTo>
                    <a:pt x="79674" y="44507"/>
                  </a:lnTo>
                  <a:lnTo>
                    <a:pt x="78880" y="42965"/>
                  </a:lnTo>
                  <a:lnTo>
                    <a:pt x="78833" y="41985"/>
                  </a:lnTo>
                  <a:lnTo>
                    <a:pt x="77759" y="41004"/>
                  </a:lnTo>
                  <a:lnTo>
                    <a:pt x="76545" y="40630"/>
                  </a:lnTo>
                  <a:cubicBezTo>
                    <a:pt x="76545" y="40630"/>
                    <a:pt x="76451" y="40023"/>
                    <a:pt x="76545" y="39743"/>
                  </a:cubicBezTo>
                  <a:cubicBezTo>
                    <a:pt x="76638" y="39416"/>
                    <a:pt x="77058" y="38949"/>
                    <a:pt x="77058" y="38949"/>
                  </a:cubicBezTo>
                  <a:lnTo>
                    <a:pt x="78646" y="37688"/>
                  </a:lnTo>
                  <a:lnTo>
                    <a:pt x="79580" y="37455"/>
                  </a:lnTo>
                  <a:lnTo>
                    <a:pt x="80467" y="36521"/>
                  </a:lnTo>
                  <a:cubicBezTo>
                    <a:pt x="80467" y="36521"/>
                    <a:pt x="81028" y="36474"/>
                    <a:pt x="81308" y="36474"/>
                  </a:cubicBezTo>
                  <a:cubicBezTo>
                    <a:pt x="81635" y="36474"/>
                    <a:pt x="83083" y="36147"/>
                    <a:pt x="83083" y="36147"/>
                  </a:cubicBezTo>
                  <a:lnTo>
                    <a:pt x="82476" y="35260"/>
                  </a:lnTo>
                  <a:lnTo>
                    <a:pt x="81308" y="35166"/>
                  </a:lnTo>
                  <a:lnTo>
                    <a:pt x="80327" y="35166"/>
                  </a:lnTo>
                  <a:lnTo>
                    <a:pt x="79487" y="34653"/>
                  </a:lnTo>
                  <a:lnTo>
                    <a:pt x="79206" y="34653"/>
                  </a:lnTo>
                  <a:lnTo>
                    <a:pt x="78506" y="35026"/>
                  </a:lnTo>
                  <a:lnTo>
                    <a:pt x="78272" y="35727"/>
                  </a:lnTo>
                  <a:lnTo>
                    <a:pt x="77619" y="36240"/>
                  </a:lnTo>
                  <a:lnTo>
                    <a:pt x="76545" y="36240"/>
                  </a:lnTo>
                  <a:lnTo>
                    <a:pt x="76218" y="34886"/>
                  </a:lnTo>
                  <a:lnTo>
                    <a:pt x="76218" y="34092"/>
                  </a:lnTo>
                  <a:lnTo>
                    <a:pt x="75704" y="33905"/>
                  </a:lnTo>
                  <a:cubicBezTo>
                    <a:pt x="75704" y="33905"/>
                    <a:pt x="74863" y="34045"/>
                    <a:pt x="74630" y="34045"/>
                  </a:cubicBezTo>
                  <a:cubicBezTo>
                    <a:pt x="74547" y="34045"/>
                    <a:pt x="74413" y="34063"/>
                    <a:pt x="74269" y="34063"/>
                  </a:cubicBezTo>
                  <a:cubicBezTo>
                    <a:pt x="74005" y="34063"/>
                    <a:pt x="73709" y="34004"/>
                    <a:pt x="73649" y="33672"/>
                  </a:cubicBezTo>
                  <a:cubicBezTo>
                    <a:pt x="73602" y="33111"/>
                    <a:pt x="73416" y="32458"/>
                    <a:pt x="73416" y="32458"/>
                  </a:cubicBezTo>
                  <a:lnTo>
                    <a:pt x="73789" y="31757"/>
                  </a:lnTo>
                  <a:lnTo>
                    <a:pt x="75097" y="31710"/>
                  </a:lnTo>
                  <a:lnTo>
                    <a:pt x="75937" y="32084"/>
                  </a:lnTo>
                  <a:cubicBezTo>
                    <a:pt x="75937" y="32084"/>
                    <a:pt x="76160" y="32306"/>
                    <a:pt x="76389" y="32306"/>
                  </a:cubicBezTo>
                  <a:cubicBezTo>
                    <a:pt x="76493" y="32306"/>
                    <a:pt x="76598" y="32261"/>
                    <a:pt x="76685" y="32131"/>
                  </a:cubicBezTo>
                  <a:cubicBezTo>
                    <a:pt x="77012" y="31757"/>
                    <a:pt x="77058" y="31944"/>
                    <a:pt x="77198" y="31617"/>
                  </a:cubicBezTo>
                  <a:cubicBezTo>
                    <a:pt x="77385" y="31337"/>
                    <a:pt x="77198" y="31383"/>
                    <a:pt x="77385" y="31103"/>
                  </a:cubicBezTo>
                  <a:cubicBezTo>
                    <a:pt x="77429" y="31001"/>
                    <a:pt x="77427" y="30977"/>
                    <a:pt x="77414" y="30977"/>
                  </a:cubicBezTo>
                  <a:cubicBezTo>
                    <a:pt x="77402" y="30977"/>
                    <a:pt x="77379" y="30999"/>
                    <a:pt x="77375" y="30999"/>
                  </a:cubicBezTo>
                  <a:cubicBezTo>
                    <a:pt x="77369" y="30999"/>
                    <a:pt x="77397" y="30960"/>
                    <a:pt x="77525" y="30776"/>
                  </a:cubicBezTo>
                  <a:cubicBezTo>
                    <a:pt x="77805" y="30309"/>
                    <a:pt x="78039" y="30123"/>
                    <a:pt x="78039" y="30123"/>
                  </a:cubicBezTo>
                  <a:lnTo>
                    <a:pt x="79347" y="29656"/>
                  </a:lnTo>
                  <a:lnTo>
                    <a:pt x="80234" y="28301"/>
                  </a:lnTo>
                  <a:lnTo>
                    <a:pt x="81542" y="28208"/>
                  </a:lnTo>
                  <a:lnTo>
                    <a:pt x="82149" y="28815"/>
                  </a:lnTo>
                  <a:lnTo>
                    <a:pt x="82149" y="29562"/>
                  </a:lnTo>
                  <a:lnTo>
                    <a:pt x="81215" y="30356"/>
                  </a:lnTo>
                  <a:lnTo>
                    <a:pt x="80701" y="31010"/>
                  </a:lnTo>
                  <a:lnTo>
                    <a:pt x="80701" y="31710"/>
                  </a:lnTo>
                  <a:lnTo>
                    <a:pt x="80608" y="32458"/>
                  </a:lnTo>
                  <a:lnTo>
                    <a:pt x="80701" y="32831"/>
                  </a:lnTo>
                  <a:lnTo>
                    <a:pt x="82149" y="32925"/>
                  </a:lnTo>
                  <a:lnTo>
                    <a:pt x="82522" y="32364"/>
                  </a:lnTo>
                  <a:lnTo>
                    <a:pt x="84764" y="30590"/>
                  </a:lnTo>
                  <a:lnTo>
                    <a:pt x="85745" y="30356"/>
                  </a:lnTo>
                  <a:lnTo>
                    <a:pt x="85464" y="29329"/>
                  </a:lnTo>
                  <a:lnTo>
                    <a:pt x="87239" y="28908"/>
                  </a:lnTo>
                  <a:lnTo>
                    <a:pt x="88267" y="28395"/>
                  </a:lnTo>
                  <a:lnTo>
                    <a:pt x="89107" y="28114"/>
                  </a:lnTo>
                  <a:lnTo>
                    <a:pt x="89621" y="26667"/>
                  </a:lnTo>
                  <a:lnTo>
                    <a:pt x="90462" y="26386"/>
                  </a:lnTo>
                  <a:lnTo>
                    <a:pt x="91255" y="27134"/>
                  </a:lnTo>
                  <a:lnTo>
                    <a:pt x="92096" y="27320"/>
                  </a:lnTo>
                  <a:lnTo>
                    <a:pt x="92516" y="26947"/>
                  </a:lnTo>
                  <a:lnTo>
                    <a:pt x="92516" y="26293"/>
                  </a:lnTo>
                  <a:lnTo>
                    <a:pt x="93777" y="26386"/>
                  </a:lnTo>
                  <a:lnTo>
                    <a:pt x="93684" y="25639"/>
                  </a:lnTo>
                  <a:lnTo>
                    <a:pt x="94338" y="25499"/>
                  </a:lnTo>
                  <a:lnTo>
                    <a:pt x="94992" y="24892"/>
                  </a:lnTo>
                  <a:lnTo>
                    <a:pt x="94992" y="23958"/>
                  </a:lnTo>
                  <a:lnTo>
                    <a:pt x="95832" y="23678"/>
                  </a:lnTo>
                  <a:lnTo>
                    <a:pt x="96720" y="24191"/>
                  </a:lnTo>
                  <a:lnTo>
                    <a:pt x="98074" y="24191"/>
                  </a:lnTo>
                  <a:lnTo>
                    <a:pt x="97845" y="20947"/>
                  </a:lnTo>
                  <a:lnTo>
                    <a:pt x="98074" y="19942"/>
                  </a:lnTo>
                  <a:lnTo>
                    <a:pt x="98681" y="19101"/>
                  </a:lnTo>
                  <a:lnTo>
                    <a:pt x="99615" y="19241"/>
                  </a:lnTo>
                  <a:lnTo>
                    <a:pt x="101109" y="19428"/>
                  </a:lnTo>
                  <a:lnTo>
                    <a:pt x="101857" y="17887"/>
                  </a:lnTo>
                  <a:lnTo>
                    <a:pt x="103818" y="15318"/>
                  </a:lnTo>
                  <a:lnTo>
                    <a:pt x="104005" y="13450"/>
                  </a:lnTo>
                  <a:lnTo>
                    <a:pt x="103678" y="12329"/>
                  </a:lnTo>
                  <a:lnTo>
                    <a:pt x="102464" y="12329"/>
                  </a:lnTo>
                  <a:lnTo>
                    <a:pt x="100923" y="13357"/>
                  </a:lnTo>
                  <a:lnTo>
                    <a:pt x="99475" y="13777"/>
                  </a:lnTo>
                  <a:lnTo>
                    <a:pt x="97560" y="13076"/>
                  </a:lnTo>
                  <a:lnTo>
                    <a:pt x="96626" y="10695"/>
                  </a:lnTo>
                  <a:lnTo>
                    <a:pt x="94665" y="10181"/>
                  </a:lnTo>
                  <a:cubicBezTo>
                    <a:pt x="94665" y="10181"/>
                    <a:pt x="92003" y="9154"/>
                    <a:pt x="91676" y="8733"/>
                  </a:cubicBezTo>
                  <a:cubicBezTo>
                    <a:pt x="91396" y="8360"/>
                    <a:pt x="91396" y="7192"/>
                    <a:pt x="91162" y="6818"/>
                  </a:cubicBezTo>
                  <a:cubicBezTo>
                    <a:pt x="90975" y="6398"/>
                    <a:pt x="90275" y="4016"/>
                    <a:pt x="89761" y="3082"/>
                  </a:cubicBezTo>
                  <a:cubicBezTo>
                    <a:pt x="89247" y="2195"/>
                    <a:pt x="87706" y="1354"/>
                    <a:pt x="87706" y="1354"/>
                  </a:cubicBezTo>
                  <a:lnTo>
                    <a:pt x="83083"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5"/>
            <p:cNvSpPr/>
            <p:nvPr/>
          </p:nvSpPr>
          <p:spPr>
            <a:xfrm>
              <a:off x="5339209" y="2975857"/>
              <a:ext cx="8147" cy="6271"/>
            </a:xfrm>
            <a:custGeom>
              <a:avLst/>
              <a:gdLst/>
              <a:ahLst/>
              <a:cxnLst/>
              <a:rect l="l" t="t" r="r" b="b"/>
              <a:pathLst>
                <a:path w="608" h="468" extrusionOk="0">
                  <a:moveTo>
                    <a:pt x="1" y="468"/>
                  </a:moveTo>
                  <a:lnTo>
                    <a:pt x="608" y="1"/>
                  </a:lnTo>
                  <a:lnTo>
                    <a:pt x="608"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5"/>
            <p:cNvSpPr/>
            <p:nvPr/>
          </p:nvSpPr>
          <p:spPr>
            <a:xfrm>
              <a:off x="4334181" y="3559743"/>
              <a:ext cx="13" cy="1260"/>
            </a:xfrm>
            <a:custGeom>
              <a:avLst/>
              <a:gdLst/>
              <a:ahLst/>
              <a:cxnLst/>
              <a:rect l="l" t="t" r="r" b="b"/>
              <a:pathLst>
                <a:path w="1" h="94" extrusionOk="0">
                  <a:moveTo>
                    <a:pt x="0" y="94"/>
                  </a:moveTo>
                  <a:cubicBezTo>
                    <a:pt x="0" y="94"/>
                    <a:pt x="0" y="1"/>
                    <a:pt x="0" y="1"/>
                  </a:cubicBezTo>
                  <a:cubicBezTo>
                    <a:pt x="0" y="1"/>
                    <a:pt x="0" y="47"/>
                    <a:pt x="0" y="94"/>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5"/>
            <p:cNvSpPr/>
            <p:nvPr/>
          </p:nvSpPr>
          <p:spPr>
            <a:xfrm>
              <a:off x="4521298" y="3569753"/>
              <a:ext cx="11269" cy="3765"/>
            </a:xfrm>
            <a:custGeom>
              <a:avLst/>
              <a:gdLst/>
              <a:ahLst/>
              <a:cxnLst/>
              <a:rect l="l" t="t" r="r" b="b"/>
              <a:pathLst>
                <a:path w="841" h="281" extrusionOk="0">
                  <a:moveTo>
                    <a:pt x="841" y="1"/>
                  </a:moveTo>
                  <a:cubicBezTo>
                    <a:pt x="841" y="1"/>
                    <a:pt x="420" y="188"/>
                    <a:pt x="0" y="281"/>
                  </a:cubicBezTo>
                  <a:cubicBezTo>
                    <a:pt x="420" y="188"/>
                    <a:pt x="841" y="1"/>
                    <a:pt x="841"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5"/>
            <p:cNvSpPr/>
            <p:nvPr/>
          </p:nvSpPr>
          <p:spPr>
            <a:xfrm>
              <a:off x="4521915" y="3549103"/>
              <a:ext cx="167111" cy="207017"/>
            </a:xfrm>
            <a:custGeom>
              <a:avLst/>
              <a:gdLst/>
              <a:ahLst/>
              <a:cxnLst/>
              <a:rect l="l" t="t" r="r" b="b"/>
              <a:pathLst>
                <a:path w="12471" h="15449" extrusionOk="0">
                  <a:moveTo>
                    <a:pt x="2149" y="1"/>
                  </a:moveTo>
                  <a:lnTo>
                    <a:pt x="1775" y="1448"/>
                  </a:lnTo>
                  <a:lnTo>
                    <a:pt x="795" y="1542"/>
                  </a:lnTo>
                  <a:lnTo>
                    <a:pt x="655" y="2382"/>
                  </a:lnTo>
                  <a:lnTo>
                    <a:pt x="234" y="2803"/>
                  </a:lnTo>
                  <a:lnTo>
                    <a:pt x="47" y="3270"/>
                  </a:lnTo>
                  <a:lnTo>
                    <a:pt x="1" y="3830"/>
                  </a:lnTo>
                  <a:lnTo>
                    <a:pt x="328" y="4157"/>
                  </a:lnTo>
                  <a:lnTo>
                    <a:pt x="141" y="5278"/>
                  </a:lnTo>
                  <a:cubicBezTo>
                    <a:pt x="141" y="5278"/>
                    <a:pt x="234" y="5325"/>
                    <a:pt x="374" y="5371"/>
                  </a:cubicBezTo>
                  <a:cubicBezTo>
                    <a:pt x="398" y="5387"/>
                    <a:pt x="437" y="5393"/>
                    <a:pt x="485" y="5393"/>
                  </a:cubicBezTo>
                  <a:cubicBezTo>
                    <a:pt x="729" y="5393"/>
                    <a:pt x="1215" y="5231"/>
                    <a:pt x="1215" y="5231"/>
                  </a:cubicBezTo>
                  <a:lnTo>
                    <a:pt x="1495" y="6819"/>
                  </a:lnTo>
                  <a:cubicBezTo>
                    <a:pt x="1495" y="6819"/>
                    <a:pt x="1589" y="7379"/>
                    <a:pt x="1495" y="7473"/>
                  </a:cubicBezTo>
                  <a:lnTo>
                    <a:pt x="1168" y="7800"/>
                  </a:lnTo>
                  <a:lnTo>
                    <a:pt x="515" y="8500"/>
                  </a:lnTo>
                  <a:cubicBezTo>
                    <a:pt x="515" y="8500"/>
                    <a:pt x="468" y="8827"/>
                    <a:pt x="608" y="8874"/>
                  </a:cubicBezTo>
                  <a:cubicBezTo>
                    <a:pt x="795" y="8921"/>
                    <a:pt x="748" y="8967"/>
                    <a:pt x="888" y="8967"/>
                  </a:cubicBezTo>
                  <a:cubicBezTo>
                    <a:pt x="1028" y="8967"/>
                    <a:pt x="1402" y="8827"/>
                    <a:pt x="1402" y="8827"/>
                  </a:cubicBezTo>
                  <a:lnTo>
                    <a:pt x="2149" y="8454"/>
                  </a:lnTo>
                  <a:lnTo>
                    <a:pt x="2289" y="7800"/>
                  </a:lnTo>
                  <a:lnTo>
                    <a:pt x="3270" y="7800"/>
                  </a:lnTo>
                  <a:lnTo>
                    <a:pt x="3457" y="8080"/>
                  </a:lnTo>
                  <a:cubicBezTo>
                    <a:pt x="3457" y="8080"/>
                    <a:pt x="3784" y="8220"/>
                    <a:pt x="3924" y="8220"/>
                  </a:cubicBezTo>
                  <a:cubicBezTo>
                    <a:pt x="4017" y="8220"/>
                    <a:pt x="4111" y="8262"/>
                    <a:pt x="4190" y="8262"/>
                  </a:cubicBezTo>
                  <a:cubicBezTo>
                    <a:pt x="4230" y="8262"/>
                    <a:pt x="4266" y="8251"/>
                    <a:pt x="4297" y="8220"/>
                  </a:cubicBezTo>
                  <a:cubicBezTo>
                    <a:pt x="4391" y="8080"/>
                    <a:pt x="4811" y="7660"/>
                    <a:pt x="4811" y="7660"/>
                  </a:cubicBezTo>
                  <a:cubicBezTo>
                    <a:pt x="4811" y="7660"/>
                    <a:pt x="5091" y="7193"/>
                    <a:pt x="5278" y="7193"/>
                  </a:cubicBezTo>
                  <a:cubicBezTo>
                    <a:pt x="5465" y="7193"/>
                    <a:pt x="5885" y="7239"/>
                    <a:pt x="5885" y="7239"/>
                  </a:cubicBezTo>
                  <a:lnTo>
                    <a:pt x="6352" y="7940"/>
                  </a:lnTo>
                  <a:lnTo>
                    <a:pt x="7333" y="8594"/>
                  </a:lnTo>
                  <a:lnTo>
                    <a:pt x="8174" y="9107"/>
                  </a:lnTo>
                  <a:lnTo>
                    <a:pt x="7800" y="10275"/>
                  </a:lnTo>
                  <a:lnTo>
                    <a:pt x="7520" y="10789"/>
                  </a:lnTo>
                  <a:cubicBezTo>
                    <a:pt x="7520" y="10789"/>
                    <a:pt x="7146" y="10882"/>
                    <a:pt x="7520" y="11022"/>
                  </a:cubicBezTo>
                  <a:cubicBezTo>
                    <a:pt x="7893" y="11116"/>
                    <a:pt x="8314" y="11349"/>
                    <a:pt x="8314" y="11349"/>
                  </a:cubicBezTo>
                  <a:lnTo>
                    <a:pt x="8967" y="11956"/>
                  </a:lnTo>
                  <a:lnTo>
                    <a:pt x="9154" y="13311"/>
                  </a:lnTo>
                  <a:lnTo>
                    <a:pt x="8827" y="14431"/>
                  </a:lnTo>
                  <a:lnTo>
                    <a:pt x="8827" y="14852"/>
                  </a:lnTo>
                  <a:cubicBezTo>
                    <a:pt x="8827" y="14852"/>
                    <a:pt x="9341" y="15365"/>
                    <a:pt x="9434" y="15365"/>
                  </a:cubicBezTo>
                  <a:cubicBezTo>
                    <a:pt x="9528" y="15365"/>
                    <a:pt x="9746" y="15448"/>
                    <a:pt x="9881" y="15448"/>
                  </a:cubicBezTo>
                  <a:cubicBezTo>
                    <a:pt x="9948" y="15448"/>
                    <a:pt x="9995" y="15428"/>
                    <a:pt x="9995" y="15365"/>
                  </a:cubicBezTo>
                  <a:cubicBezTo>
                    <a:pt x="9995" y="15132"/>
                    <a:pt x="10182" y="14478"/>
                    <a:pt x="10182" y="14478"/>
                  </a:cubicBezTo>
                  <a:cubicBezTo>
                    <a:pt x="10182" y="14478"/>
                    <a:pt x="10228" y="14245"/>
                    <a:pt x="10415" y="14245"/>
                  </a:cubicBezTo>
                  <a:cubicBezTo>
                    <a:pt x="10602" y="14245"/>
                    <a:pt x="11209" y="14385"/>
                    <a:pt x="11209" y="14385"/>
                  </a:cubicBezTo>
                  <a:lnTo>
                    <a:pt x="11396" y="14665"/>
                  </a:lnTo>
                  <a:lnTo>
                    <a:pt x="12330" y="14618"/>
                  </a:lnTo>
                  <a:lnTo>
                    <a:pt x="12470" y="12050"/>
                  </a:lnTo>
                  <a:lnTo>
                    <a:pt x="11256" y="11302"/>
                  </a:lnTo>
                  <a:lnTo>
                    <a:pt x="11209" y="11302"/>
                  </a:lnTo>
                  <a:lnTo>
                    <a:pt x="10555" y="10322"/>
                  </a:lnTo>
                  <a:lnTo>
                    <a:pt x="8267" y="7099"/>
                  </a:lnTo>
                  <a:lnTo>
                    <a:pt x="7240" y="6165"/>
                  </a:lnTo>
                  <a:cubicBezTo>
                    <a:pt x="7240" y="6165"/>
                    <a:pt x="6632" y="5792"/>
                    <a:pt x="6446" y="5698"/>
                  </a:cubicBezTo>
                  <a:cubicBezTo>
                    <a:pt x="6305" y="5605"/>
                    <a:pt x="6446" y="5091"/>
                    <a:pt x="6446" y="5091"/>
                  </a:cubicBezTo>
                  <a:cubicBezTo>
                    <a:pt x="6446" y="5091"/>
                    <a:pt x="7380" y="5138"/>
                    <a:pt x="7520" y="5138"/>
                  </a:cubicBezTo>
                  <a:cubicBezTo>
                    <a:pt x="7660" y="5138"/>
                    <a:pt x="7800" y="5044"/>
                    <a:pt x="7800" y="5044"/>
                  </a:cubicBezTo>
                  <a:lnTo>
                    <a:pt x="7893" y="4484"/>
                  </a:lnTo>
                  <a:cubicBezTo>
                    <a:pt x="7893" y="4484"/>
                    <a:pt x="7426" y="3083"/>
                    <a:pt x="7333" y="2896"/>
                  </a:cubicBezTo>
                  <a:cubicBezTo>
                    <a:pt x="7240" y="2756"/>
                    <a:pt x="6819" y="2476"/>
                    <a:pt x="6819" y="2476"/>
                  </a:cubicBezTo>
                  <a:lnTo>
                    <a:pt x="6539" y="2663"/>
                  </a:lnTo>
                  <a:lnTo>
                    <a:pt x="6119" y="2943"/>
                  </a:lnTo>
                  <a:lnTo>
                    <a:pt x="4811" y="2616"/>
                  </a:lnTo>
                  <a:lnTo>
                    <a:pt x="3270"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5"/>
            <p:cNvSpPr/>
            <p:nvPr/>
          </p:nvSpPr>
          <p:spPr>
            <a:xfrm>
              <a:off x="4422420" y="3690542"/>
              <a:ext cx="630" cy="1260"/>
            </a:xfrm>
            <a:custGeom>
              <a:avLst/>
              <a:gdLst/>
              <a:ahLst/>
              <a:cxnLst/>
              <a:rect l="l" t="t" r="r" b="b"/>
              <a:pathLst>
                <a:path w="47" h="94" extrusionOk="0">
                  <a:moveTo>
                    <a:pt x="47" y="0"/>
                  </a:moveTo>
                  <a:lnTo>
                    <a:pt x="24" y="47"/>
                  </a:lnTo>
                  <a:cubicBezTo>
                    <a:pt x="35" y="35"/>
                    <a:pt x="47" y="24"/>
                    <a:pt x="47" y="0"/>
                  </a:cubicBezTo>
                  <a:close/>
                  <a:moveTo>
                    <a:pt x="24" y="47"/>
                  </a:moveTo>
                  <a:cubicBezTo>
                    <a:pt x="12" y="59"/>
                    <a:pt x="0" y="70"/>
                    <a:pt x="0" y="94"/>
                  </a:cubicBezTo>
                  <a:lnTo>
                    <a:pt x="24" y="47"/>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5"/>
            <p:cNvSpPr/>
            <p:nvPr/>
          </p:nvSpPr>
          <p:spPr>
            <a:xfrm>
              <a:off x="4522545" y="3588527"/>
              <a:ext cx="1889" cy="4395"/>
            </a:xfrm>
            <a:custGeom>
              <a:avLst/>
              <a:gdLst/>
              <a:ahLst/>
              <a:cxnLst/>
              <a:rect l="l" t="t" r="r" b="b"/>
              <a:pathLst>
                <a:path w="141" h="328" extrusionOk="0">
                  <a:moveTo>
                    <a:pt x="141" y="1"/>
                  </a:moveTo>
                  <a:lnTo>
                    <a:pt x="0" y="328"/>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5"/>
            <p:cNvSpPr/>
            <p:nvPr/>
          </p:nvSpPr>
          <p:spPr>
            <a:xfrm>
              <a:off x="4421790" y="3692418"/>
              <a:ext cx="13" cy="1260"/>
            </a:xfrm>
            <a:custGeom>
              <a:avLst/>
              <a:gdLst/>
              <a:ahLst/>
              <a:cxnLst/>
              <a:rect l="l" t="t" r="r" b="b"/>
              <a:pathLst>
                <a:path w="1" h="94" extrusionOk="0">
                  <a:moveTo>
                    <a:pt x="1" y="0"/>
                  </a:moveTo>
                  <a:lnTo>
                    <a:pt x="1" y="94"/>
                  </a:lnTo>
                  <a:cubicBezTo>
                    <a:pt x="1" y="47"/>
                    <a:pt x="1" y="47"/>
                    <a:pt x="1"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5"/>
            <p:cNvSpPr/>
            <p:nvPr/>
          </p:nvSpPr>
          <p:spPr>
            <a:xfrm>
              <a:off x="4454955" y="3592292"/>
              <a:ext cx="189007" cy="356708"/>
            </a:xfrm>
            <a:custGeom>
              <a:avLst/>
              <a:gdLst/>
              <a:ahLst/>
              <a:cxnLst/>
              <a:rect l="l" t="t" r="r" b="b"/>
              <a:pathLst>
                <a:path w="14105" h="26620" extrusionOk="0">
                  <a:moveTo>
                    <a:pt x="4998" y="0"/>
                  </a:moveTo>
                  <a:lnTo>
                    <a:pt x="2990" y="1121"/>
                  </a:lnTo>
                  <a:lnTo>
                    <a:pt x="2289" y="1635"/>
                  </a:lnTo>
                  <a:lnTo>
                    <a:pt x="421" y="1775"/>
                  </a:lnTo>
                  <a:lnTo>
                    <a:pt x="1" y="4623"/>
                  </a:lnTo>
                  <a:lnTo>
                    <a:pt x="47" y="5744"/>
                  </a:lnTo>
                  <a:lnTo>
                    <a:pt x="1355" y="6865"/>
                  </a:lnTo>
                  <a:lnTo>
                    <a:pt x="1915" y="8079"/>
                  </a:lnTo>
                  <a:lnTo>
                    <a:pt x="1869" y="8546"/>
                  </a:lnTo>
                  <a:lnTo>
                    <a:pt x="1635" y="8733"/>
                  </a:lnTo>
                  <a:lnTo>
                    <a:pt x="1402" y="9807"/>
                  </a:lnTo>
                  <a:cubicBezTo>
                    <a:pt x="1402" y="9807"/>
                    <a:pt x="1122" y="9901"/>
                    <a:pt x="1122" y="10088"/>
                  </a:cubicBezTo>
                  <a:cubicBezTo>
                    <a:pt x="1122" y="10228"/>
                    <a:pt x="888" y="10741"/>
                    <a:pt x="1122" y="10928"/>
                  </a:cubicBezTo>
                  <a:lnTo>
                    <a:pt x="2850" y="12703"/>
                  </a:lnTo>
                  <a:lnTo>
                    <a:pt x="2803" y="14618"/>
                  </a:lnTo>
                  <a:lnTo>
                    <a:pt x="2803" y="15085"/>
                  </a:lnTo>
                  <a:lnTo>
                    <a:pt x="2383" y="16999"/>
                  </a:lnTo>
                  <a:lnTo>
                    <a:pt x="1915" y="17280"/>
                  </a:lnTo>
                  <a:cubicBezTo>
                    <a:pt x="1915" y="17420"/>
                    <a:pt x="1915" y="17607"/>
                    <a:pt x="1915" y="17793"/>
                  </a:cubicBezTo>
                  <a:cubicBezTo>
                    <a:pt x="1915" y="18400"/>
                    <a:pt x="1682" y="19615"/>
                    <a:pt x="1682" y="19615"/>
                  </a:cubicBezTo>
                  <a:lnTo>
                    <a:pt x="1075" y="21203"/>
                  </a:lnTo>
                  <a:lnTo>
                    <a:pt x="1075" y="21670"/>
                  </a:lnTo>
                  <a:cubicBezTo>
                    <a:pt x="1075" y="21670"/>
                    <a:pt x="2009" y="22137"/>
                    <a:pt x="2289" y="22277"/>
                  </a:cubicBezTo>
                  <a:cubicBezTo>
                    <a:pt x="2616" y="22417"/>
                    <a:pt x="4251" y="24985"/>
                    <a:pt x="4251" y="24985"/>
                  </a:cubicBezTo>
                  <a:lnTo>
                    <a:pt x="4391" y="25312"/>
                  </a:lnTo>
                  <a:lnTo>
                    <a:pt x="5838" y="25499"/>
                  </a:lnTo>
                  <a:lnTo>
                    <a:pt x="5979" y="25966"/>
                  </a:lnTo>
                  <a:lnTo>
                    <a:pt x="6492" y="26620"/>
                  </a:lnTo>
                  <a:lnTo>
                    <a:pt x="7660" y="26620"/>
                  </a:lnTo>
                  <a:lnTo>
                    <a:pt x="7893" y="25546"/>
                  </a:lnTo>
                  <a:lnTo>
                    <a:pt x="7940" y="25546"/>
                  </a:lnTo>
                  <a:cubicBezTo>
                    <a:pt x="7893" y="25219"/>
                    <a:pt x="7800" y="24985"/>
                    <a:pt x="7800" y="24985"/>
                  </a:cubicBezTo>
                  <a:lnTo>
                    <a:pt x="6446" y="24518"/>
                  </a:lnTo>
                  <a:lnTo>
                    <a:pt x="5558" y="24378"/>
                  </a:lnTo>
                  <a:cubicBezTo>
                    <a:pt x="5558" y="24378"/>
                    <a:pt x="4998" y="24005"/>
                    <a:pt x="4998" y="23771"/>
                  </a:cubicBezTo>
                  <a:cubicBezTo>
                    <a:pt x="4998" y="23538"/>
                    <a:pt x="4858" y="22043"/>
                    <a:pt x="4858" y="22043"/>
                  </a:cubicBezTo>
                  <a:cubicBezTo>
                    <a:pt x="4858" y="22043"/>
                    <a:pt x="4017" y="20922"/>
                    <a:pt x="3970" y="20689"/>
                  </a:cubicBezTo>
                  <a:cubicBezTo>
                    <a:pt x="3877" y="20455"/>
                    <a:pt x="3643" y="20222"/>
                    <a:pt x="3410" y="20082"/>
                  </a:cubicBezTo>
                  <a:cubicBezTo>
                    <a:pt x="3368" y="20057"/>
                    <a:pt x="3328" y="20048"/>
                    <a:pt x="3289" y="20048"/>
                  </a:cubicBezTo>
                  <a:cubicBezTo>
                    <a:pt x="3201" y="20048"/>
                    <a:pt x="3120" y="20092"/>
                    <a:pt x="3041" y="20092"/>
                  </a:cubicBezTo>
                  <a:cubicBezTo>
                    <a:pt x="2960" y="20092"/>
                    <a:pt x="2881" y="20044"/>
                    <a:pt x="2803" y="19848"/>
                  </a:cubicBezTo>
                  <a:cubicBezTo>
                    <a:pt x="2663" y="19381"/>
                    <a:pt x="2663" y="18494"/>
                    <a:pt x="2663" y="18260"/>
                  </a:cubicBezTo>
                  <a:cubicBezTo>
                    <a:pt x="2663" y="18027"/>
                    <a:pt x="2663" y="17280"/>
                    <a:pt x="3130" y="16766"/>
                  </a:cubicBezTo>
                  <a:cubicBezTo>
                    <a:pt x="3597" y="16205"/>
                    <a:pt x="4204" y="15458"/>
                    <a:pt x="4204" y="15178"/>
                  </a:cubicBezTo>
                  <a:cubicBezTo>
                    <a:pt x="4204" y="14851"/>
                    <a:pt x="3970" y="13263"/>
                    <a:pt x="3970" y="13263"/>
                  </a:cubicBezTo>
                  <a:lnTo>
                    <a:pt x="4718" y="12423"/>
                  </a:lnTo>
                  <a:lnTo>
                    <a:pt x="5792" y="12656"/>
                  </a:lnTo>
                  <a:lnTo>
                    <a:pt x="6072" y="13637"/>
                  </a:lnTo>
                  <a:cubicBezTo>
                    <a:pt x="6072" y="13637"/>
                    <a:pt x="6165" y="13964"/>
                    <a:pt x="6539" y="14104"/>
                  </a:cubicBezTo>
                  <a:cubicBezTo>
                    <a:pt x="6913" y="14244"/>
                    <a:pt x="7660" y="14337"/>
                    <a:pt x="7660" y="14337"/>
                  </a:cubicBezTo>
                  <a:cubicBezTo>
                    <a:pt x="7660" y="14337"/>
                    <a:pt x="7720" y="14312"/>
                    <a:pt x="7822" y="14312"/>
                  </a:cubicBezTo>
                  <a:cubicBezTo>
                    <a:pt x="7957" y="14312"/>
                    <a:pt x="8167" y="14357"/>
                    <a:pt x="8407" y="14571"/>
                  </a:cubicBezTo>
                  <a:cubicBezTo>
                    <a:pt x="8641" y="14711"/>
                    <a:pt x="8827" y="14898"/>
                    <a:pt x="9014" y="15038"/>
                  </a:cubicBezTo>
                  <a:lnTo>
                    <a:pt x="9108" y="14244"/>
                  </a:lnTo>
                  <a:lnTo>
                    <a:pt x="8687" y="13730"/>
                  </a:lnTo>
                  <a:lnTo>
                    <a:pt x="8360" y="12936"/>
                  </a:lnTo>
                  <a:lnTo>
                    <a:pt x="8734" y="12096"/>
                  </a:lnTo>
                  <a:lnTo>
                    <a:pt x="9668" y="11442"/>
                  </a:lnTo>
                  <a:lnTo>
                    <a:pt x="12143" y="11349"/>
                  </a:lnTo>
                  <a:lnTo>
                    <a:pt x="13778" y="11582"/>
                  </a:lnTo>
                  <a:lnTo>
                    <a:pt x="13778" y="11162"/>
                  </a:lnTo>
                  <a:lnTo>
                    <a:pt x="14105" y="10041"/>
                  </a:lnTo>
                  <a:lnTo>
                    <a:pt x="13918" y="8687"/>
                  </a:lnTo>
                  <a:lnTo>
                    <a:pt x="13918" y="8733"/>
                  </a:lnTo>
                  <a:lnTo>
                    <a:pt x="13311" y="8079"/>
                  </a:lnTo>
                  <a:cubicBezTo>
                    <a:pt x="13311" y="8079"/>
                    <a:pt x="12890" y="7893"/>
                    <a:pt x="12517" y="7752"/>
                  </a:cubicBezTo>
                  <a:cubicBezTo>
                    <a:pt x="12143" y="7612"/>
                    <a:pt x="12470" y="7566"/>
                    <a:pt x="12470" y="7566"/>
                  </a:cubicBezTo>
                  <a:lnTo>
                    <a:pt x="12797" y="7052"/>
                  </a:lnTo>
                  <a:lnTo>
                    <a:pt x="13171" y="5838"/>
                  </a:lnTo>
                  <a:lnTo>
                    <a:pt x="12330" y="5371"/>
                  </a:lnTo>
                  <a:lnTo>
                    <a:pt x="11349" y="4717"/>
                  </a:lnTo>
                  <a:lnTo>
                    <a:pt x="10882" y="4016"/>
                  </a:lnTo>
                  <a:cubicBezTo>
                    <a:pt x="10882" y="4016"/>
                    <a:pt x="10415" y="3923"/>
                    <a:pt x="10275" y="3923"/>
                  </a:cubicBezTo>
                  <a:cubicBezTo>
                    <a:pt x="10088" y="3923"/>
                    <a:pt x="9761" y="4390"/>
                    <a:pt x="9761" y="4390"/>
                  </a:cubicBezTo>
                  <a:cubicBezTo>
                    <a:pt x="9761" y="4390"/>
                    <a:pt x="9388" y="4857"/>
                    <a:pt x="9248" y="4950"/>
                  </a:cubicBezTo>
                  <a:cubicBezTo>
                    <a:pt x="9216" y="4982"/>
                    <a:pt x="9180" y="4992"/>
                    <a:pt x="9140" y="4992"/>
                  </a:cubicBezTo>
                  <a:cubicBezTo>
                    <a:pt x="9061" y="4992"/>
                    <a:pt x="8967" y="4950"/>
                    <a:pt x="8874" y="4950"/>
                  </a:cubicBezTo>
                  <a:cubicBezTo>
                    <a:pt x="8734" y="4950"/>
                    <a:pt x="8407" y="4857"/>
                    <a:pt x="8407" y="4857"/>
                  </a:cubicBezTo>
                  <a:lnTo>
                    <a:pt x="8220" y="4577"/>
                  </a:lnTo>
                  <a:lnTo>
                    <a:pt x="7239" y="4577"/>
                  </a:lnTo>
                  <a:lnTo>
                    <a:pt x="7146" y="5231"/>
                  </a:lnTo>
                  <a:lnTo>
                    <a:pt x="6352" y="5604"/>
                  </a:lnTo>
                  <a:cubicBezTo>
                    <a:pt x="6352" y="5604"/>
                    <a:pt x="6025" y="5744"/>
                    <a:pt x="5885" y="5744"/>
                  </a:cubicBezTo>
                  <a:cubicBezTo>
                    <a:pt x="5745" y="5744"/>
                    <a:pt x="5792" y="5698"/>
                    <a:pt x="5605" y="5604"/>
                  </a:cubicBezTo>
                  <a:cubicBezTo>
                    <a:pt x="5418" y="5558"/>
                    <a:pt x="5512" y="5231"/>
                    <a:pt x="5512" y="5231"/>
                  </a:cubicBezTo>
                  <a:lnTo>
                    <a:pt x="6165" y="4530"/>
                  </a:lnTo>
                  <a:lnTo>
                    <a:pt x="6446" y="4203"/>
                  </a:lnTo>
                  <a:cubicBezTo>
                    <a:pt x="6539" y="4110"/>
                    <a:pt x="6492" y="3596"/>
                    <a:pt x="6492" y="3596"/>
                  </a:cubicBezTo>
                  <a:lnTo>
                    <a:pt x="6165" y="2008"/>
                  </a:lnTo>
                  <a:cubicBezTo>
                    <a:pt x="6165" y="2008"/>
                    <a:pt x="5649" y="2156"/>
                    <a:pt x="5436" y="2156"/>
                  </a:cubicBezTo>
                  <a:cubicBezTo>
                    <a:pt x="5409" y="2156"/>
                    <a:pt x="5387" y="2153"/>
                    <a:pt x="5371" y="2148"/>
                  </a:cubicBezTo>
                  <a:cubicBezTo>
                    <a:pt x="5231" y="2055"/>
                    <a:pt x="5138" y="2008"/>
                    <a:pt x="5138" y="2008"/>
                  </a:cubicBezTo>
                  <a:lnTo>
                    <a:pt x="5278" y="934"/>
                  </a:lnTo>
                  <a:lnTo>
                    <a:pt x="4998" y="607"/>
                  </a:lnTo>
                  <a:lnTo>
                    <a:pt x="4998"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5"/>
            <p:cNvSpPr/>
            <p:nvPr/>
          </p:nvSpPr>
          <p:spPr>
            <a:xfrm>
              <a:off x="4420544" y="3694294"/>
              <a:ext cx="630" cy="1260"/>
            </a:xfrm>
            <a:custGeom>
              <a:avLst/>
              <a:gdLst/>
              <a:ahLst/>
              <a:cxnLst/>
              <a:rect l="l" t="t" r="r" b="b"/>
              <a:pathLst>
                <a:path w="47" h="94" extrusionOk="0">
                  <a:moveTo>
                    <a:pt x="47" y="0"/>
                  </a:moveTo>
                  <a:cubicBezTo>
                    <a:pt x="47" y="0"/>
                    <a:pt x="47" y="47"/>
                    <a:pt x="0" y="94"/>
                  </a:cubicBezTo>
                  <a:cubicBezTo>
                    <a:pt x="47" y="47"/>
                    <a:pt x="47" y="0"/>
                    <a:pt x="47"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5"/>
            <p:cNvSpPr/>
            <p:nvPr/>
          </p:nvSpPr>
          <p:spPr>
            <a:xfrm>
              <a:off x="4479986" y="3815700"/>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5"/>
            <p:cNvSpPr/>
            <p:nvPr/>
          </p:nvSpPr>
          <p:spPr>
            <a:xfrm>
              <a:off x="4480616" y="3821958"/>
              <a:ext cx="13" cy="13"/>
            </a:xfrm>
            <a:custGeom>
              <a:avLst/>
              <a:gdLst/>
              <a:ahLst/>
              <a:cxnLst/>
              <a:rect l="l" t="t" r="r" b="b"/>
              <a:pathLst>
                <a:path w="1" h="1" extrusionOk="0">
                  <a:moveTo>
                    <a:pt x="0" y="1"/>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5"/>
            <p:cNvSpPr/>
            <p:nvPr/>
          </p:nvSpPr>
          <p:spPr>
            <a:xfrm>
              <a:off x="4479986" y="3815070"/>
              <a:ext cx="13" cy="13"/>
            </a:xfrm>
            <a:custGeom>
              <a:avLst/>
              <a:gdLst/>
              <a:ahLst/>
              <a:cxnLst/>
              <a:rect l="l" t="t" r="r" b="b"/>
              <a:pathLst>
                <a:path w="1" h="1" extrusionOk="0">
                  <a:moveTo>
                    <a:pt x="1" y="1"/>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5"/>
            <p:cNvSpPr/>
            <p:nvPr/>
          </p:nvSpPr>
          <p:spPr>
            <a:xfrm>
              <a:off x="4480616" y="3820711"/>
              <a:ext cx="13" cy="13"/>
            </a:xfrm>
            <a:custGeom>
              <a:avLst/>
              <a:gdLst/>
              <a:ahLst/>
              <a:cxnLst/>
              <a:rect l="l" t="t" r="r" b="b"/>
              <a:pathLst>
                <a:path w="1" h="1" extrusionOk="0">
                  <a:moveTo>
                    <a:pt x="0"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5"/>
            <p:cNvSpPr/>
            <p:nvPr/>
          </p:nvSpPr>
          <p:spPr>
            <a:xfrm>
              <a:off x="4479986" y="3817576"/>
              <a:ext cx="13" cy="13"/>
            </a:xfrm>
            <a:custGeom>
              <a:avLst/>
              <a:gdLst/>
              <a:ahLst/>
              <a:cxnLst/>
              <a:rect l="l" t="t" r="r" b="b"/>
              <a:pathLst>
                <a:path w="1" h="1" extrusionOk="0">
                  <a:moveTo>
                    <a:pt x="1" y="1"/>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5"/>
            <p:cNvSpPr/>
            <p:nvPr/>
          </p:nvSpPr>
          <p:spPr>
            <a:xfrm>
              <a:off x="4512535" y="3927725"/>
              <a:ext cx="95127" cy="123910"/>
            </a:xfrm>
            <a:custGeom>
              <a:avLst/>
              <a:gdLst/>
              <a:ahLst/>
              <a:cxnLst/>
              <a:rect l="l" t="t" r="r" b="b"/>
              <a:pathLst>
                <a:path w="7099" h="9247" extrusionOk="0">
                  <a:moveTo>
                    <a:pt x="0" y="0"/>
                  </a:moveTo>
                  <a:lnTo>
                    <a:pt x="94" y="327"/>
                  </a:lnTo>
                  <a:lnTo>
                    <a:pt x="118" y="330"/>
                  </a:lnTo>
                  <a:lnTo>
                    <a:pt x="118" y="330"/>
                  </a:lnTo>
                  <a:lnTo>
                    <a:pt x="0" y="0"/>
                  </a:lnTo>
                  <a:close/>
                  <a:moveTo>
                    <a:pt x="3550" y="47"/>
                  </a:moveTo>
                  <a:cubicBezTo>
                    <a:pt x="3574" y="121"/>
                    <a:pt x="3613" y="289"/>
                    <a:pt x="3643" y="492"/>
                  </a:cubicBezTo>
                  <a:lnTo>
                    <a:pt x="3643" y="492"/>
                  </a:lnTo>
                  <a:cubicBezTo>
                    <a:pt x="3639" y="310"/>
                    <a:pt x="3595" y="92"/>
                    <a:pt x="3550" y="47"/>
                  </a:cubicBezTo>
                  <a:close/>
                  <a:moveTo>
                    <a:pt x="118" y="330"/>
                  </a:moveTo>
                  <a:lnTo>
                    <a:pt x="701" y="1962"/>
                  </a:lnTo>
                  <a:lnTo>
                    <a:pt x="981" y="3409"/>
                  </a:lnTo>
                  <a:cubicBezTo>
                    <a:pt x="981" y="3409"/>
                    <a:pt x="1121" y="4530"/>
                    <a:pt x="1448" y="4810"/>
                  </a:cubicBezTo>
                  <a:cubicBezTo>
                    <a:pt x="1728" y="5137"/>
                    <a:pt x="2709" y="6632"/>
                    <a:pt x="2709" y="6632"/>
                  </a:cubicBezTo>
                  <a:lnTo>
                    <a:pt x="3269" y="7566"/>
                  </a:lnTo>
                  <a:cubicBezTo>
                    <a:pt x="3269" y="7566"/>
                    <a:pt x="5231" y="8453"/>
                    <a:pt x="5511" y="8593"/>
                  </a:cubicBezTo>
                  <a:cubicBezTo>
                    <a:pt x="5838" y="8780"/>
                    <a:pt x="6865" y="9247"/>
                    <a:pt x="6865" y="9247"/>
                  </a:cubicBezTo>
                  <a:cubicBezTo>
                    <a:pt x="6865" y="9247"/>
                    <a:pt x="7099" y="9060"/>
                    <a:pt x="7099" y="8827"/>
                  </a:cubicBezTo>
                  <a:cubicBezTo>
                    <a:pt x="7099" y="8640"/>
                    <a:pt x="6819" y="8173"/>
                    <a:pt x="6632" y="7939"/>
                  </a:cubicBezTo>
                  <a:cubicBezTo>
                    <a:pt x="6492" y="7706"/>
                    <a:pt x="5745" y="6445"/>
                    <a:pt x="5745" y="6445"/>
                  </a:cubicBezTo>
                  <a:lnTo>
                    <a:pt x="5745" y="6398"/>
                  </a:lnTo>
                  <a:lnTo>
                    <a:pt x="5745" y="3082"/>
                  </a:lnTo>
                  <a:cubicBezTo>
                    <a:pt x="5745" y="3082"/>
                    <a:pt x="4390" y="2475"/>
                    <a:pt x="4297" y="2195"/>
                  </a:cubicBezTo>
                  <a:cubicBezTo>
                    <a:pt x="4250" y="1868"/>
                    <a:pt x="3690" y="1495"/>
                    <a:pt x="3690" y="1074"/>
                  </a:cubicBezTo>
                  <a:cubicBezTo>
                    <a:pt x="3690" y="878"/>
                    <a:pt x="3669" y="671"/>
                    <a:pt x="3643" y="492"/>
                  </a:cubicBezTo>
                  <a:lnTo>
                    <a:pt x="3643" y="492"/>
                  </a:lnTo>
                  <a:cubicBezTo>
                    <a:pt x="3643" y="500"/>
                    <a:pt x="3643" y="507"/>
                    <a:pt x="3643" y="514"/>
                  </a:cubicBezTo>
                  <a:lnTo>
                    <a:pt x="3363" y="1635"/>
                  </a:lnTo>
                  <a:lnTo>
                    <a:pt x="2195" y="1588"/>
                  </a:lnTo>
                  <a:lnTo>
                    <a:pt x="1728" y="981"/>
                  </a:lnTo>
                  <a:lnTo>
                    <a:pt x="1541" y="514"/>
                  </a:lnTo>
                  <a:lnTo>
                    <a:pt x="118" y="33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5"/>
            <p:cNvSpPr/>
            <p:nvPr/>
          </p:nvSpPr>
          <p:spPr>
            <a:xfrm>
              <a:off x="4328553" y="3520320"/>
              <a:ext cx="25045" cy="61345"/>
            </a:xfrm>
            <a:custGeom>
              <a:avLst/>
              <a:gdLst/>
              <a:ahLst/>
              <a:cxnLst/>
              <a:rect l="l" t="t" r="r" b="b"/>
              <a:pathLst>
                <a:path w="1869" h="4578" extrusionOk="0">
                  <a:moveTo>
                    <a:pt x="1261" y="0"/>
                  </a:moveTo>
                  <a:lnTo>
                    <a:pt x="560" y="281"/>
                  </a:lnTo>
                  <a:lnTo>
                    <a:pt x="0" y="1541"/>
                  </a:lnTo>
                  <a:cubicBezTo>
                    <a:pt x="47" y="1588"/>
                    <a:pt x="93" y="1635"/>
                    <a:pt x="93" y="1682"/>
                  </a:cubicBezTo>
                  <a:cubicBezTo>
                    <a:pt x="93" y="1915"/>
                    <a:pt x="187" y="2242"/>
                    <a:pt x="327" y="2616"/>
                  </a:cubicBezTo>
                  <a:cubicBezTo>
                    <a:pt x="467" y="2896"/>
                    <a:pt x="560" y="3923"/>
                    <a:pt x="701" y="4577"/>
                  </a:cubicBezTo>
                  <a:lnTo>
                    <a:pt x="1868" y="3083"/>
                  </a:lnTo>
                  <a:lnTo>
                    <a:pt x="1494" y="654"/>
                  </a:lnTo>
                  <a:lnTo>
                    <a:pt x="1261"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5"/>
            <p:cNvSpPr/>
            <p:nvPr/>
          </p:nvSpPr>
          <p:spPr>
            <a:xfrm>
              <a:off x="4337303" y="3398914"/>
              <a:ext cx="195265" cy="424927"/>
            </a:xfrm>
            <a:custGeom>
              <a:avLst/>
              <a:gdLst/>
              <a:ahLst/>
              <a:cxnLst/>
              <a:rect l="l" t="t" r="r" b="b"/>
              <a:pathLst>
                <a:path w="14572" h="31711" extrusionOk="0">
                  <a:moveTo>
                    <a:pt x="8360" y="0"/>
                  </a:moveTo>
                  <a:lnTo>
                    <a:pt x="8360" y="94"/>
                  </a:lnTo>
                  <a:cubicBezTo>
                    <a:pt x="8360" y="94"/>
                    <a:pt x="7753" y="654"/>
                    <a:pt x="7753" y="934"/>
                  </a:cubicBezTo>
                  <a:cubicBezTo>
                    <a:pt x="7753" y="1168"/>
                    <a:pt x="7940" y="1588"/>
                    <a:pt x="7940" y="1588"/>
                  </a:cubicBezTo>
                  <a:lnTo>
                    <a:pt x="8220" y="2149"/>
                  </a:lnTo>
                  <a:lnTo>
                    <a:pt x="8080" y="2475"/>
                  </a:lnTo>
                  <a:lnTo>
                    <a:pt x="7753" y="2335"/>
                  </a:lnTo>
                  <a:lnTo>
                    <a:pt x="7193" y="2008"/>
                  </a:lnTo>
                  <a:lnTo>
                    <a:pt x="6352" y="2429"/>
                  </a:lnTo>
                  <a:lnTo>
                    <a:pt x="4998" y="3129"/>
                  </a:lnTo>
                  <a:lnTo>
                    <a:pt x="4437" y="4437"/>
                  </a:lnTo>
                  <a:lnTo>
                    <a:pt x="4017" y="6585"/>
                  </a:lnTo>
                  <a:lnTo>
                    <a:pt x="3924" y="8266"/>
                  </a:lnTo>
                  <a:lnTo>
                    <a:pt x="3130" y="8500"/>
                  </a:lnTo>
                  <a:lnTo>
                    <a:pt x="2429" y="8547"/>
                  </a:lnTo>
                  <a:lnTo>
                    <a:pt x="2102" y="9481"/>
                  </a:lnTo>
                  <a:lnTo>
                    <a:pt x="1776" y="12003"/>
                  </a:lnTo>
                  <a:lnTo>
                    <a:pt x="1215" y="12143"/>
                  </a:lnTo>
                  <a:lnTo>
                    <a:pt x="1" y="13637"/>
                  </a:lnTo>
                  <a:cubicBezTo>
                    <a:pt x="48" y="13777"/>
                    <a:pt x="94" y="13917"/>
                    <a:pt x="94" y="14011"/>
                  </a:cubicBezTo>
                  <a:cubicBezTo>
                    <a:pt x="234" y="14571"/>
                    <a:pt x="795" y="15505"/>
                    <a:pt x="795" y="15505"/>
                  </a:cubicBezTo>
                  <a:lnTo>
                    <a:pt x="1635" y="15599"/>
                  </a:lnTo>
                  <a:lnTo>
                    <a:pt x="2850" y="16299"/>
                  </a:lnTo>
                  <a:lnTo>
                    <a:pt x="3457" y="18541"/>
                  </a:lnTo>
                  <a:lnTo>
                    <a:pt x="4064" y="20315"/>
                  </a:lnTo>
                  <a:lnTo>
                    <a:pt x="3644" y="21436"/>
                  </a:lnTo>
                  <a:lnTo>
                    <a:pt x="3503" y="22277"/>
                  </a:lnTo>
                  <a:lnTo>
                    <a:pt x="4718" y="23164"/>
                  </a:lnTo>
                  <a:cubicBezTo>
                    <a:pt x="4718" y="23164"/>
                    <a:pt x="4821" y="23206"/>
                    <a:pt x="4960" y="23206"/>
                  </a:cubicBezTo>
                  <a:cubicBezTo>
                    <a:pt x="5116" y="23206"/>
                    <a:pt x="5317" y="23153"/>
                    <a:pt x="5465" y="22931"/>
                  </a:cubicBezTo>
                  <a:cubicBezTo>
                    <a:pt x="5792" y="22557"/>
                    <a:pt x="6165" y="22324"/>
                    <a:pt x="6165" y="22324"/>
                  </a:cubicBezTo>
                  <a:cubicBezTo>
                    <a:pt x="6165" y="22324"/>
                    <a:pt x="6165" y="22137"/>
                    <a:pt x="6446" y="21576"/>
                  </a:cubicBezTo>
                  <a:cubicBezTo>
                    <a:pt x="6773" y="21063"/>
                    <a:pt x="6773" y="20129"/>
                    <a:pt x="6773" y="20129"/>
                  </a:cubicBezTo>
                  <a:cubicBezTo>
                    <a:pt x="6773" y="20129"/>
                    <a:pt x="7001" y="19963"/>
                    <a:pt x="7250" y="19963"/>
                  </a:cubicBezTo>
                  <a:cubicBezTo>
                    <a:pt x="7374" y="19963"/>
                    <a:pt x="7504" y="20004"/>
                    <a:pt x="7613" y="20129"/>
                  </a:cubicBezTo>
                  <a:cubicBezTo>
                    <a:pt x="7893" y="20502"/>
                    <a:pt x="8267" y="21343"/>
                    <a:pt x="8267" y="21343"/>
                  </a:cubicBezTo>
                  <a:lnTo>
                    <a:pt x="8687" y="23164"/>
                  </a:lnTo>
                  <a:lnTo>
                    <a:pt x="8501" y="25219"/>
                  </a:lnTo>
                  <a:lnTo>
                    <a:pt x="9808" y="27507"/>
                  </a:lnTo>
                  <a:cubicBezTo>
                    <a:pt x="9808" y="27507"/>
                    <a:pt x="10088" y="28161"/>
                    <a:pt x="10275" y="28488"/>
                  </a:cubicBezTo>
                  <a:cubicBezTo>
                    <a:pt x="10415" y="28768"/>
                    <a:pt x="10649" y="31057"/>
                    <a:pt x="10649" y="31057"/>
                  </a:cubicBezTo>
                  <a:cubicBezTo>
                    <a:pt x="10649" y="31057"/>
                    <a:pt x="10649" y="31337"/>
                    <a:pt x="10695" y="31711"/>
                  </a:cubicBezTo>
                  <a:lnTo>
                    <a:pt x="11163" y="31430"/>
                  </a:lnTo>
                  <a:lnTo>
                    <a:pt x="11583" y="29562"/>
                  </a:lnTo>
                  <a:lnTo>
                    <a:pt x="11583" y="29095"/>
                  </a:lnTo>
                  <a:lnTo>
                    <a:pt x="11630" y="27134"/>
                  </a:lnTo>
                  <a:lnTo>
                    <a:pt x="9902" y="25406"/>
                  </a:lnTo>
                  <a:cubicBezTo>
                    <a:pt x="9668" y="25172"/>
                    <a:pt x="9902" y="24659"/>
                    <a:pt x="9902" y="24519"/>
                  </a:cubicBezTo>
                  <a:cubicBezTo>
                    <a:pt x="9902" y="24378"/>
                    <a:pt x="10182" y="24285"/>
                    <a:pt x="10182" y="24285"/>
                  </a:cubicBezTo>
                  <a:lnTo>
                    <a:pt x="10415" y="23164"/>
                  </a:lnTo>
                  <a:lnTo>
                    <a:pt x="10649" y="22977"/>
                  </a:lnTo>
                  <a:lnTo>
                    <a:pt x="10695" y="22510"/>
                  </a:lnTo>
                  <a:lnTo>
                    <a:pt x="10135" y="21343"/>
                  </a:lnTo>
                  <a:lnTo>
                    <a:pt x="8827" y="20222"/>
                  </a:lnTo>
                  <a:lnTo>
                    <a:pt x="8781" y="19101"/>
                  </a:lnTo>
                  <a:lnTo>
                    <a:pt x="9201" y="16206"/>
                  </a:lnTo>
                  <a:lnTo>
                    <a:pt x="11069" y="16112"/>
                  </a:lnTo>
                  <a:lnTo>
                    <a:pt x="11770" y="15599"/>
                  </a:lnTo>
                  <a:lnTo>
                    <a:pt x="13778" y="14478"/>
                  </a:lnTo>
                  <a:lnTo>
                    <a:pt x="14011" y="14011"/>
                  </a:lnTo>
                  <a:lnTo>
                    <a:pt x="14385" y="13590"/>
                  </a:lnTo>
                  <a:lnTo>
                    <a:pt x="14572" y="12750"/>
                  </a:lnTo>
                  <a:lnTo>
                    <a:pt x="14572" y="12750"/>
                  </a:lnTo>
                  <a:cubicBezTo>
                    <a:pt x="14572" y="12750"/>
                    <a:pt x="13684" y="13105"/>
                    <a:pt x="13161" y="13105"/>
                  </a:cubicBezTo>
                  <a:cubicBezTo>
                    <a:pt x="12974" y="13105"/>
                    <a:pt x="12834" y="13059"/>
                    <a:pt x="12797" y="12937"/>
                  </a:cubicBezTo>
                  <a:lnTo>
                    <a:pt x="12844" y="12937"/>
                  </a:lnTo>
                  <a:cubicBezTo>
                    <a:pt x="12750" y="12470"/>
                    <a:pt x="12377" y="11536"/>
                    <a:pt x="12377" y="11536"/>
                  </a:cubicBezTo>
                  <a:lnTo>
                    <a:pt x="11676" y="11442"/>
                  </a:lnTo>
                  <a:cubicBezTo>
                    <a:pt x="11676" y="11442"/>
                    <a:pt x="11583" y="10788"/>
                    <a:pt x="11676" y="10508"/>
                  </a:cubicBezTo>
                  <a:cubicBezTo>
                    <a:pt x="11723" y="10275"/>
                    <a:pt x="11910" y="9667"/>
                    <a:pt x="11723" y="9621"/>
                  </a:cubicBezTo>
                  <a:cubicBezTo>
                    <a:pt x="11489" y="9574"/>
                    <a:pt x="11069" y="9621"/>
                    <a:pt x="11022" y="9387"/>
                  </a:cubicBezTo>
                  <a:cubicBezTo>
                    <a:pt x="10976" y="9107"/>
                    <a:pt x="10929" y="8313"/>
                    <a:pt x="10929" y="8313"/>
                  </a:cubicBezTo>
                  <a:lnTo>
                    <a:pt x="10135" y="7799"/>
                  </a:lnTo>
                  <a:lnTo>
                    <a:pt x="9248" y="7799"/>
                  </a:lnTo>
                  <a:lnTo>
                    <a:pt x="9108" y="6538"/>
                  </a:lnTo>
                  <a:cubicBezTo>
                    <a:pt x="9108" y="6538"/>
                    <a:pt x="9294" y="5371"/>
                    <a:pt x="9481" y="5278"/>
                  </a:cubicBezTo>
                  <a:cubicBezTo>
                    <a:pt x="9715" y="5184"/>
                    <a:pt x="10462" y="4670"/>
                    <a:pt x="10555" y="4484"/>
                  </a:cubicBezTo>
                  <a:cubicBezTo>
                    <a:pt x="10695" y="4343"/>
                    <a:pt x="10976" y="3456"/>
                    <a:pt x="10976" y="3316"/>
                  </a:cubicBezTo>
                  <a:cubicBezTo>
                    <a:pt x="10976" y="3176"/>
                    <a:pt x="11069" y="1448"/>
                    <a:pt x="11069" y="1448"/>
                  </a:cubicBezTo>
                  <a:lnTo>
                    <a:pt x="10228" y="1308"/>
                  </a:lnTo>
                  <a:lnTo>
                    <a:pt x="9902" y="187"/>
                  </a:lnTo>
                  <a:lnTo>
                    <a:pt x="9294" y="47"/>
                  </a:lnTo>
                  <a:lnTo>
                    <a:pt x="8360"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5"/>
            <p:cNvSpPr/>
            <p:nvPr/>
          </p:nvSpPr>
          <p:spPr>
            <a:xfrm>
              <a:off x="4553204" y="3783780"/>
              <a:ext cx="13" cy="13"/>
            </a:xfrm>
            <a:custGeom>
              <a:avLst/>
              <a:gdLst/>
              <a:ahLst/>
              <a:cxnLst/>
              <a:rect l="l" t="t" r="r" b="b"/>
              <a:pathLst>
                <a:path w="1" h="1" extrusionOk="0">
                  <a:moveTo>
                    <a:pt x="1" y="1"/>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5"/>
            <p:cNvSpPr/>
            <p:nvPr/>
          </p:nvSpPr>
          <p:spPr>
            <a:xfrm>
              <a:off x="4557586" y="3784410"/>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5"/>
            <p:cNvSpPr/>
            <p:nvPr/>
          </p:nvSpPr>
          <p:spPr>
            <a:xfrm>
              <a:off x="4551328" y="3783780"/>
              <a:ext cx="13" cy="13"/>
            </a:xfrm>
            <a:custGeom>
              <a:avLst/>
              <a:gdLst/>
              <a:ahLst/>
              <a:cxnLst/>
              <a:rect l="l" t="t" r="r" b="b"/>
              <a:pathLst>
                <a:path w="1" h="1" extrusionOk="0">
                  <a:moveTo>
                    <a:pt x="1" y="1"/>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5"/>
            <p:cNvSpPr/>
            <p:nvPr/>
          </p:nvSpPr>
          <p:spPr>
            <a:xfrm>
              <a:off x="4557586" y="3784410"/>
              <a:ext cx="13" cy="13"/>
            </a:xfrm>
            <a:custGeom>
              <a:avLst/>
              <a:gdLst/>
              <a:ahLst/>
              <a:cxnLst/>
              <a:rect l="l" t="t" r="r" b="b"/>
              <a:pathLst>
                <a:path w="1" h="1" extrusionOk="0">
                  <a:moveTo>
                    <a:pt x="1" y="0"/>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5"/>
            <p:cNvSpPr/>
            <p:nvPr/>
          </p:nvSpPr>
          <p:spPr>
            <a:xfrm>
              <a:off x="4570101" y="3788792"/>
              <a:ext cx="13" cy="643"/>
            </a:xfrm>
            <a:custGeom>
              <a:avLst/>
              <a:gdLst/>
              <a:ahLst/>
              <a:cxnLst/>
              <a:rect l="l" t="t" r="r" b="b"/>
              <a:pathLst>
                <a:path w="1" h="48" extrusionOk="0">
                  <a:moveTo>
                    <a:pt x="1" y="47"/>
                  </a:moveTo>
                  <a:lnTo>
                    <a:pt x="1"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5"/>
            <p:cNvSpPr/>
            <p:nvPr/>
          </p:nvSpPr>
          <p:spPr>
            <a:xfrm>
              <a:off x="4574483" y="3792544"/>
              <a:ext cx="13" cy="13"/>
            </a:xfrm>
            <a:custGeom>
              <a:avLst/>
              <a:gdLst/>
              <a:ahLst/>
              <a:cxnLst/>
              <a:rect l="l" t="t" r="r" b="b"/>
              <a:pathLst>
                <a:path w="1" h="1" extrusionOk="0">
                  <a:moveTo>
                    <a:pt x="1" y="1"/>
                  </a:move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5"/>
            <p:cNvSpPr/>
            <p:nvPr/>
          </p:nvSpPr>
          <p:spPr>
            <a:xfrm>
              <a:off x="4571977" y="3790668"/>
              <a:ext cx="643" cy="643"/>
            </a:xfrm>
            <a:custGeom>
              <a:avLst/>
              <a:gdLst/>
              <a:ahLst/>
              <a:cxnLst/>
              <a:rect l="l" t="t" r="r" b="b"/>
              <a:pathLst>
                <a:path w="48" h="48" extrusionOk="0">
                  <a:moveTo>
                    <a:pt x="48" y="47"/>
                  </a:moveTo>
                  <a:lnTo>
                    <a:pt x="1"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5"/>
            <p:cNvSpPr/>
            <p:nvPr/>
          </p:nvSpPr>
          <p:spPr>
            <a:xfrm>
              <a:off x="4627681" y="3850741"/>
              <a:ext cx="13" cy="643"/>
            </a:xfrm>
            <a:custGeom>
              <a:avLst/>
              <a:gdLst/>
              <a:ahLst/>
              <a:cxnLst/>
              <a:rect l="l" t="t" r="r" b="b"/>
              <a:pathLst>
                <a:path w="1" h="48" extrusionOk="0">
                  <a:moveTo>
                    <a:pt x="0" y="47"/>
                  </a:moveTo>
                  <a:lnTo>
                    <a:pt x="0"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5"/>
            <p:cNvSpPr/>
            <p:nvPr/>
          </p:nvSpPr>
          <p:spPr>
            <a:xfrm>
              <a:off x="4628311" y="3852001"/>
              <a:ext cx="13" cy="630"/>
            </a:xfrm>
            <a:custGeom>
              <a:avLst/>
              <a:gdLst/>
              <a:ahLst/>
              <a:cxnLst/>
              <a:rect l="l" t="t" r="r" b="b"/>
              <a:pathLst>
                <a:path w="1" h="47" extrusionOk="0">
                  <a:moveTo>
                    <a:pt x="0" y="47"/>
                  </a:moveTo>
                  <a:lnTo>
                    <a:pt x="0"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5"/>
            <p:cNvSpPr/>
            <p:nvPr/>
          </p:nvSpPr>
          <p:spPr>
            <a:xfrm>
              <a:off x="4567595" y="3732471"/>
              <a:ext cx="132057" cy="106396"/>
            </a:xfrm>
            <a:custGeom>
              <a:avLst/>
              <a:gdLst/>
              <a:ahLst/>
              <a:cxnLst/>
              <a:rect l="l" t="t" r="r" b="b"/>
              <a:pathLst>
                <a:path w="9855" h="7940" extrusionOk="0">
                  <a:moveTo>
                    <a:pt x="8968" y="0"/>
                  </a:moveTo>
                  <a:lnTo>
                    <a:pt x="8921" y="888"/>
                  </a:lnTo>
                  <a:lnTo>
                    <a:pt x="7987" y="934"/>
                  </a:lnTo>
                  <a:lnTo>
                    <a:pt x="7800" y="701"/>
                  </a:lnTo>
                  <a:cubicBezTo>
                    <a:pt x="7800" y="701"/>
                    <a:pt x="7193" y="561"/>
                    <a:pt x="7006" y="561"/>
                  </a:cubicBezTo>
                  <a:cubicBezTo>
                    <a:pt x="6773" y="561"/>
                    <a:pt x="6773" y="747"/>
                    <a:pt x="6773" y="747"/>
                  </a:cubicBezTo>
                  <a:cubicBezTo>
                    <a:pt x="6773" y="747"/>
                    <a:pt x="6586" y="1448"/>
                    <a:pt x="6586" y="1635"/>
                  </a:cubicBezTo>
                  <a:cubicBezTo>
                    <a:pt x="6586" y="1709"/>
                    <a:pt x="6519" y="1732"/>
                    <a:pt x="6429" y="1732"/>
                  </a:cubicBezTo>
                  <a:cubicBezTo>
                    <a:pt x="6294" y="1732"/>
                    <a:pt x="6110" y="1681"/>
                    <a:pt x="6025" y="1681"/>
                  </a:cubicBezTo>
                  <a:cubicBezTo>
                    <a:pt x="5885" y="1681"/>
                    <a:pt x="5372" y="1121"/>
                    <a:pt x="5372" y="1121"/>
                  </a:cubicBezTo>
                  <a:lnTo>
                    <a:pt x="3784" y="888"/>
                  </a:lnTo>
                  <a:lnTo>
                    <a:pt x="1309" y="981"/>
                  </a:lnTo>
                  <a:lnTo>
                    <a:pt x="375" y="1635"/>
                  </a:lnTo>
                  <a:lnTo>
                    <a:pt x="1" y="2475"/>
                  </a:lnTo>
                  <a:lnTo>
                    <a:pt x="328" y="3269"/>
                  </a:lnTo>
                  <a:lnTo>
                    <a:pt x="748" y="3783"/>
                  </a:lnTo>
                  <a:lnTo>
                    <a:pt x="655" y="4624"/>
                  </a:lnTo>
                  <a:cubicBezTo>
                    <a:pt x="888" y="4810"/>
                    <a:pt x="1028" y="4951"/>
                    <a:pt x="1028" y="4951"/>
                  </a:cubicBezTo>
                  <a:lnTo>
                    <a:pt x="1355" y="6912"/>
                  </a:lnTo>
                  <a:lnTo>
                    <a:pt x="2243" y="6772"/>
                  </a:lnTo>
                  <a:lnTo>
                    <a:pt x="2476" y="7426"/>
                  </a:lnTo>
                  <a:lnTo>
                    <a:pt x="3317" y="7659"/>
                  </a:lnTo>
                  <a:lnTo>
                    <a:pt x="3924" y="7659"/>
                  </a:lnTo>
                  <a:lnTo>
                    <a:pt x="4204" y="7939"/>
                  </a:lnTo>
                  <a:lnTo>
                    <a:pt x="5138" y="7472"/>
                  </a:lnTo>
                  <a:lnTo>
                    <a:pt x="5745" y="7472"/>
                  </a:lnTo>
                  <a:cubicBezTo>
                    <a:pt x="5839" y="7472"/>
                    <a:pt x="6446" y="7426"/>
                    <a:pt x="6633" y="7426"/>
                  </a:cubicBezTo>
                  <a:cubicBezTo>
                    <a:pt x="6773" y="7426"/>
                    <a:pt x="6726" y="7192"/>
                    <a:pt x="6726" y="7052"/>
                  </a:cubicBezTo>
                  <a:cubicBezTo>
                    <a:pt x="6726" y="6912"/>
                    <a:pt x="6492" y="6679"/>
                    <a:pt x="6492" y="6679"/>
                  </a:cubicBezTo>
                  <a:lnTo>
                    <a:pt x="5932" y="5978"/>
                  </a:lnTo>
                  <a:lnTo>
                    <a:pt x="6025" y="5651"/>
                  </a:lnTo>
                  <a:lnTo>
                    <a:pt x="7847" y="5838"/>
                  </a:lnTo>
                  <a:lnTo>
                    <a:pt x="7847" y="5277"/>
                  </a:lnTo>
                  <a:lnTo>
                    <a:pt x="8547" y="4857"/>
                  </a:lnTo>
                  <a:lnTo>
                    <a:pt x="9855" y="3036"/>
                  </a:lnTo>
                  <a:lnTo>
                    <a:pt x="9481" y="2709"/>
                  </a:lnTo>
                  <a:lnTo>
                    <a:pt x="8921" y="1074"/>
                  </a:lnTo>
                  <a:lnTo>
                    <a:pt x="8968"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5"/>
            <p:cNvSpPr/>
            <p:nvPr/>
          </p:nvSpPr>
          <p:spPr>
            <a:xfrm>
              <a:off x="4713414" y="3983416"/>
              <a:ext cx="243344" cy="194005"/>
            </a:xfrm>
            <a:custGeom>
              <a:avLst/>
              <a:gdLst/>
              <a:ahLst/>
              <a:cxnLst/>
              <a:rect l="l" t="t" r="r" b="b"/>
              <a:pathLst>
                <a:path w="18160" h="14478" extrusionOk="0">
                  <a:moveTo>
                    <a:pt x="13731" y="1"/>
                  </a:moveTo>
                  <a:lnTo>
                    <a:pt x="12750" y="468"/>
                  </a:lnTo>
                  <a:lnTo>
                    <a:pt x="12657" y="1869"/>
                  </a:lnTo>
                  <a:lnTo>
                    <a:pt x="11629" y="2476"/>
                  </a:lnTo>
                  <a:lnTo>
                    <a:pt x="11582" y="3223"/>
                  </a:lnTo>
                  <a:lnTo>
                    <a:pt x="10835" y="3737"/>
                  </a:lnTo>
                  <a:lnTo>
                    <a:pt x="10882" y="4624"/>
                  </a:lnTo>
                  <a:cubicBezTo>
                    <a:pt x="10882" y="4624"/>
                    <a:pt x="10135" y="5418"/>
                    <a:pt x="9761" y="5558"/>
                  </a:cubicBezTo>
                  <a:cubicBezTo>
                    <a:pt x="9434" y="5698"/>
                    <a:pt x="8033" y="5838"/>
                    <a:pt x="8033" y="5838"/>
                  </a:cubicBezTo>
                  <a:lnTo>
                    <a:pt x="7519" y="5091"/>
                  </a:lnTo>
                  <a:lnTo>
                    <a:pt x="6399" y="5278"/>
                  </a:lnTo>
                  <a:lnTo>
                    <a:pt x="4997" y="6212"/>
                  </a:lnTo>
                  <a:cubicBezTo>
                    <a:pt x="4997" y="6212"/>
                    <a:pt x="3596" y="6118"/>
                    <a:pt x="3129" y="6025"/>
                  </a:cubicBezTo>
                  <a:cubicBezTo>
                    <a:pt x="2709" y="5885"/>
                    <a:pt x="1682" y="5138"/>
                    <a:pt x="1682" y="5138"/>
                  </a:cubicBezTo>
                  <a:lnTo>
                    <a:pt x="1495" y="4017"/>
                  </a:lnTo>
                  <a:lnTo>
                    <a:pt x="1261" y="4017"/>
                  </a:lnTo>
                  <a:lnTo>
                    <a:pt x="701" y="4904"/>
                  </a:lnTo>
                  <a:cubicBezTo>
                    <a:pt x="701" y="4904"/>
                    <a:pt x="0" y="5418"/>
                    <a:pt x="0" y="5651"/>
                  </a:cubicBezTo>
                  <a:cubicBezTo>
                    <a:pt x="0" y="5885"/>
                    <a:pt x="281" y="6866"/>
                    <a:pt x="281" y="6866"/>
                  </a:cubicBezTo>
                  <a:lnTo>
                    <a:pt x="1028" y="7613"/>
                  </a:lnTo>
                  <a:lnTo>
                    <a:pt x="1448" y="8874"/>
                  </a:lnTo>
                  <a:lnTo>
                    <a:pt x="3036" y="9761"/>
                  </a:lnTo>
                  <a:cubicBezTo>
                    <a:pt x="3036" y="9761"/>
                    <a:pt x="3129" y="12050"/>
                    <a:pt x="3456" y="12283"/>
                  </a:cubicBezTo>
                  <a:cubicBezTo>
                    <a:pt x="3783" y="12517"/>
                    <a:pt x="4764" y="12984"/>
                    <a:pt x="4764" y="12984"/>
                  </a:cubicBezTo>
                  <a:lnTo>
                    <a:pt x="5838" y="12984"/>
                  </a:lnTo>
                  <a:cubicBezTo>
                    <a:pt x="5838" y="12984"/>
                    <a:pt x="5651" y="13544"/>
                    <a:pt x="5932" y="13544"/>
                  </a:cubicBezTo>
                  <a:cubicBezTo>
                    <a:pt x="6212" y="13544"/>
                    <a:pt x="7239" y="13684"/>
                    <a:pt x="7239" y="13684"/>
                  </a:cubicBezTo>
                  <a:lnTo>
                    <a:pt x="9107" y="13077"/>
                  </a:lnTo>
                  <a:lnTo>
                    <a:pt x="10835" y="14478"/>
                  </a:lnTo>
                  <a:cubicBezTo>
                    <a:pt x="10835" y="14478"/>
                    <a:pt x="12937" y="14198"/>
                    <a:pt x="12937" y="14058"/>
                  </a:cubicBezTo>
                  <a:cubicBezTo>
                    <a:pt x="12937" y="13871"/>
                    <a:pt x="12983" y="12750"/>
                    <a:pt x="13124" y="12470"/>
                  </a:cubicBezTo>
                  <a:cubicBezTo>
                    <a:pt x="13217" y="12190"/>
                    <a:pt x="13637" y="10602"/>
                    <a:pt x="13637" y="10602"/>
                  </a:cubicBezTo>
                  <a:lnTo>
                    <a:pt x="14618" y="9808"/>
                  </a:lnTo>
                  <a:lnTo>
                    <a:pt x="15085" y="8407"/>
                  </a:lnTo>
                  <a:lnTo>
                    <a:pt x="15085" y="7146"/>
                  </a:lnTo>
                  <a:cubicBezTo>
                    <a:pt x="15085" y="7146"/>
                    <a:pt x="17046" y="6259"/>
                    <a:pt x="17280" y="6259"/>
                  </a:cubicBezTo>
                  <a:cubicBezTo>
                    <a:pt x="17416" y="6259"/>
                    <a:pt x="17711" y="6370"/>
                    <a:pt x="17915" y="6370"/>
                  </a:cubicBezTo>
                  <a:cubicBezTo>
                    <a:pt x="18061" y="6370"/>
                    <a:pt x="18160" y="6313"/>
                    <a:pt x="18121" y="6118"/>
                  </a:cubicBezTo>
                  <a:cubicBezTo>
                    <a:pt x="17980" y="5605"/>
                    <a:pt x="17794" y="5091"/>
                    <a:pt x="17794" y="5091"/>
                  </a:cubicBezTo>
                  <a:lnTo>
                    <a:pt x="16673" y="4811"/>
                  </a:lnTo>
                  <a:cubicBezTo>
                    <a:pt x="16673" y="4811"/>
                    <a:pt x="15645" y="4017"/>
                    <a:pt x="15645" y="3783"/>
                  </a:cubicBezTo>
                  <a:cubicBezTo>
                    <a:pt x="15645" y="3597"/>
                    <a:pt x="15739" y="2756"/>
                    <a:pt x="15739" y="2756"/>
                  </a:cubicBezTo>
                  <a:lnTo>
                    <a:pt x="15178" y="1962"/>
                  </a:lnTo>
                  <a:lnTo>
                    <a:pt x="15599" y="1261"/>
                  </a:lnTo>
                  <a:lnTo>
                    <a:pt x="15365" y="94"/>
                  </a:lnTo>
                  <a:lnTo>
                    <a:pt x="13731"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5"/>
            <p:cNvSpPr/>
            <p:nvPr/>
          </p:nvSpPr>
          <p:spPr>
            <a:xfrm>
              <a:off x="2841647" y="1727993"/>
              <a:ext cx="3687854" cy="1320463"/>
            </a:xfrm>
            <a:custGeom>
              <a:avLst/>
              <a:gdLst/>
              <a:ahLst/>
              <a:cxnLst/>
              <a:rect l="l" t="t" r="r" b="b"/>
              <a:pathLst>
                <a:path w="275213" h="98542" extrusionOk="0">
                  <a:moveTo>
                    <a:pt x="131792" y="1"/>
                  </a:moveTo>
                  <a:cubicBezTo>
                    <a:pt x="131792" y="1"/>
                    <a:pt x="130858" y="94"/>
                    <a:pt x="130671" y="188"/>
                  </a:cubicBezTo>
                  <a:cubicBezTo>
                    <a:pt x="130484" y="235"/>
                    <a:pt x="130204" y="468"/>
                    <a:pt x="130064" y="468"/>
                  </a:cubicBezTo>
                  <a:cubicBezTo>
                    <a:pt x="129924" y="468"/>
                    <a:pt x="128523" y="608"/>
                    <a:pt x="128523" y="608"/>
                  </a:cubicBezTo>
                  <a:lnTo>
                    <a:pt x="126655" y="2710"/>
                  </a:lnTo>
                  <a:lnTo>
                    <a:pt x="126421" y="3317"/>
                  </a:lnTo>
                  <a:cubicBezTo>
                    <a:pt x="126421" y="3317"/>
                    <a:pt x="126515" y="3457"/>
                    <a:pt x="126608" y="3597"/>
                  </a:cubicBezTo>
                  <a:cubicBezTo>
                    <a:pt x="126655" y="3737"/>
                    <a:pt x="126748" y="4298"/>
                    <a:pt x="126748" y="4298"/>
                  </a:cubicBezTo>
                  <a:lnTo>
                    <a:pt x="126421" y="4578"/>
                  </a:lnTo>
                  <a:lnTo>
                    <a:pt x="123479" y="4671"/>
                  </a:lnTo>
                  <a:lnTo>
                    <a:pt x="123479" y="4905"/>
                  </a:lnTo>
                  <a:cubicBezTo>
                    <a:pt x="123479" y="4905"/>
                    <a:pt x="123853" y="5138"/>
                    <a:pt x="123946" y="5278"/>
                  </a:cubicBezTo>
                  <a:cubicBezTo>
                    <a:pt x="124039" y="5372"/>
                    <a:pt x="124273" y="5699"/>
                    <a:pt x="124273" y="5699"/>
                  </a:cubicBezTo>
                  <a:cubicBezTo>
                    <a:pt x="124273" y="5699"/>
                    <a:pt x="124273" y="5979"/>
                    <a:pt x="123853" y="6026"/>
                  </a:cubicBezTo>
                  <a:cubicBezTo>
                    <a:pt x="123828" y="6029"/>
                    <a:pt x="123802" y="6030"/>
                    <a:pt x="123776" y="6030"/>
                  </a:cubicBezTo>
                  <a:cubicBezTo>
                    <a:pt x="123413" y="6030"/>
                    <a:pt x="122965" y="5745"/>
                    <a:pt x="122965" y="5745"/>
                  </a:cubicBezTo>
                  <a:cubicBezTo>
                    <a:pt x="122965" y="5745"/>
                    <a:pt x="122872" y="5418"/>
                    <a:pt x="122685" y="5418"/>
                  </a:cubicBezTo>
                  <a:cubicBezTo>
                    <a:pt x="122452" y="5418"/>
                    <a:pt x="121471" y="5558"/>
                    <a:pt x="121471" y="5558"/>
                  </a:cubicBezTo>
                  <a:cubicBezTo>
                    <a:pt x="121471" y="5558"/>
                    <a:pt x="121284" y="6026"/>
                    <a:pt x="121144" y="6072"/>
                  </a:cubicBezTo>
                  <a:cubicBezTo>
                    <a:pt x="121004" y="6072"/>
                    <a:pt x="119743" y="6306"/>
                    <a:pt x="119182" y="6306"/>
                  </a:cubicBezTo>
                  <a:cubicBezTo>
                    <a:pt x="118669" y="6306"/>
                    <a:pt x="119182" y="5418"/>
                    <a:pt x="119182" y="5418"/>
                  </a:cubicBezTo>
                  <a:lnTo>
                    <a:pt x="119276" y="4998"/>
                  </a:lnTo>
                  <a:cubicBezTo>
                    <a:pt x="119276" y="4998"/>
                    <a:pt x="118851" y="4805"/>
                    <a:pt x="118634" y="4805"/>
                  </a:cubicBezTo>
                  <a:cubicBezTo>
                    <a:pt x="118612" y="4805"/>
                    <a:pt x="118592" y="4807"/>
                    <a:pt x="118575" y="4811"/>
                  </a:cubicBezTo>
                  <a:cubicBezTo>
                    <a:pt x="118389" y="4858"/>
                    <a:pt x="118155" y="4951"/>
                    <a:pt x="118108" y="5138"/>
                  </a:cubicBezTo>
                  <a:cubicBezTo>
                    <a:pt x="118062" y="5278"/>
                    <a:pt x="118015" y="5745"/>
                    <a:pt x="118015" y="5745"/>
                  </a:cubicBezTo>
                  <a:cubicBezTo>
                    <a:pt x="118015" y="5745"/>
                    <a:pt x="117726" y="5824"/>
                    <a:pt x="117562" y="5824"/>
                  </a:cubicBezTo>
                  <a:cubicBezTo>
                    <a:pt x="117507" y="5824"/>
                    <a:pt x="117466" y="5815"/>
                    <a:pt x="117455" y="5792"/>
                  </a:cubicBezTo>
                  <a:cubicBezTo>
                    <a:pt x="117408" y="5652"/>
                    <a:pt x="117314" y="5325"/>
                    <a:pt x="117314" y="5325"/>
                  </a:cubicBezTo>
                  <a:lnTo>
                    <a:pt x="117128" y="5278"/>
                  </a:lnTo>
                  <a:lnTo>
                    <a:pt x="116240" y="5699"/>
                  </a:lnTo>
                  <a:cubicBezTo>
                    <a:pt x="116240" y="5699"/>
                    <a:pt x="116380" y="5979"/>
                    <a:pt x="116007" y="5979"/>
                  </a:cubicBezTo>
                  <a:cubicBezTo>
                    <a:pt x="115680" y="5979"/>
                    <a:pt x="114092" y="5885"/>
                    <a:pt x="114092" y="5885"/>
                  </a:cubicBezTo>
                  <a:lnTo>
                    <a:pt x="114092" y="6212"/>
                  </a:lnTo>
                  <a:lnTo>
                    <a:pt x="114839" y="6493"/>
                  </a:lnTo>
                  <a:cubicBezTo>
                    <a:pt x="114839" y="6493"/>
                    <a:pt x="114979" y="6586"/>
                    <a:pt x="114979" y="6726"/>
                  </a:cubicBezTo>
                  <a:cubicBezTo>
                    <a:pt x="114979" y="6819"/>
                    <a:pt x="115260" y="6866"/>
                    <a:pt x="114886" y="7006"/>
                  </a:cubicBezTo>
                  <a:cubicBezTo>
                    <a:pt x="114512" y="7100"/>
                    <a:pt x="112364" y="7146"/>
                    <a:pt x="112224" y="7193"/>
                  </a:cubicBezTo>
                  <a:cubicBezTo>
                    <a:pt x="112131" y="7240"/>
                    <a:pt x="111617" y="7753"/>
                    <a:pt x="111617" y="7753"/>
                  </a:cubicBezTo>
                  <a:lnTo>
                    <a:pt x="109562" y="7753"/>
                  </a:lnTo>
                  <a:lnTo>
                    <a:pt x="108301" y="8501"/>
                  </a:lnTo>
                  <a:lnTo>
                    <a:pt x="106807" y="8594"/>
                  </a:lnTo>
                  <a:lnTo>
                    <a:pt x="106433" y="9248"/>
                  </a:lnTo>
                  <a:lnTo>
                    <a:pt x="105639" y="9341"/>
                  </a:lnTo>
                  <a:lnTo>
                    <a:pt x="104518" y="9155"/>
                  </a:lnTo>
                  <a:lnTo>
                    <a:pt x="104518" y="9155"/>
                  </a:lnTo>
                  <a:cubicBezTo>
                    <a:pt x="104518" y="9155"/>
                    <a:pt x="104705" y="9575"/>
                    <a:pt x="104331" y="9715"/>
                  </a:cubicBezTo>
                  <a:cubicBezTo>
                    <a:pt x="104005" y="9808"/>
                    <a:pt x="103397" y="9995"/>
                    <a:pt x="103397" y="9995"/>
                  </a:cubicBezTo>
                  <a:cubicBezTo>
                    <a:pt x="103397" y="9995"/>
                    <a:pt x="103491" y="10462"/>
                    <a:pt x="103584" y="10556"/>
                  </a:cubicBezTo>
                  <a:cubicBezTo>
                    <a:pt x="103724" y="10649"/>
                    <a:pt x="104005" y="10649"/>
                    <a:pt x="104005" y="10649"/>
                  </a:cubicBezTo>
                  <a:lnTo>
                    <a:pt x="104331" y="10836"/>
                  </a:lnTo>
                  <a:lnTo>
                    <a:pt x="104285" y="11069"/>
                  </a:lnTo>
                  <a:lnTo>
                    <a:pt x="103538" y="11303"/>
                  </a:lnTo>
                  <a:lnTo>
                    <a:pt x="103304" y="11676"/>
                  </a:lnTo>
                  <a:lnTo>
                    <a:pt x="103538" y="11863"/>
                  </a:lnTo>
                  <a:cubicBezTo>
                    <a:pt x="103538" y="11863"/>
                    <a:pt x="103771" y="11863"/>
                    <a:pt x="103958" y="12050"/>
                  </a:cubicBezTo>
                  <a:cubicBezTo>
                    <a:pt x="104098" y="12190"/>
                    <a:pt x="104331" y="12517"/>
                    <a:pt x="104331" y="12517"/>
                  </a:cubicBezTo>
                  <a:lnTo>
                    <a:pt x="104565" y="13031"/>
                  </a:lnTo>
                  <a:lnTo>
                    <a:pt x="104425" y="13918"/>
                  </a:lnTo>
                  <a:cubicBezTo>
                    <a:pt x="104425" y="13918"/>
                    <a:pt x="104518" y="14198"/>
                    <a:pt x="104191" y="14198"/>
                  </a:cubicBezTo>
                  <a:cubicBezTo>
                    <a:pt x="104166" y="14201"/>
                    <a:pt x="104144" y="14203"/>
                    <a:pt x="104123" y="14203"/>
                  </a:cubicBezTo>
                  <a:cubicBezTo>
                    <a:pt x="103829" y="14203"/>
                    <a:pt x="103892" y="13918"/>
                    <a:pt x="103631" y="13918"/>
                  </a:cubicBezTo>
                  <a:cubicBezTo>
                    <a:pt x="103351" y="13871"/>
                    <a:pt x="103024" y="13778"/>
                    <a:pt x="102884" y="13778"/>
                  </a:cubicBezTo>
                  <a:lnTo>
                    <a:pt x="102183" y="13778"/>
                  </a:lnTo>
                  <a:cubicBezTo>
                    <a:pt x="102183" y="13778"/>
                    <a:pt x="102230" y="14432"/>
                    <a:pt x="101950" y="14432"/>
                  </a:cubicBezTo>
                  <a:cubicBezTo>
                    <a:pt x="101790" y="14432"/>
                    <a:pt x="101553" y="14462"/>
                    <a:pt x="101371" y="14462"/>
                  </a:cubicBezTo>
                  <a:cubicBezTo>
                    <a:pt x="101235" y="14462"/>
                    <a:pt x="101129" y="14445"/>
                    <a:pt x="101109" y="14385"/>
                  </a:cubicBezTo>
                  <a:cubicBezTo>
                    <a:pt x="101062" y="14198"/>
                    <a:pt x="100876" y="14058"/>
                    <a:pt x="100876" y="14058"/>
                  </a:cubicBezTo>
                  <a:lnTo>
                    <a:pt x="99661" y="14432"/>
                  </a:lnTo>
                  <a:lnTo>
                    <a:pt x="97933" y="14432"/>
                  </a:lnTo>
                  <a:lnTo>
                    <a:pt x="94477" y="14525"/>
                  </a:lnTo>
                  <a:lnTo>
                    <a:pt x="93730" y="15272"/>
                  </a:lnTo>
                  <a:lnTo>
                    <a:pt x="93730" y="16066"/>
                  </a:lnTo>
                  <a:lnTo>
                    <a:pt x="93917" y="16814"/>
                  </a:lnTo>
                  <a:cubicBezTo>
                    <a:pt x="93917" y="16814"/>
                    <a:pt x="93403" y="17047"/>
                    <a:pt x="93730" y="17467"/>
                  </a:cubicBezTo>
                  <a:cubicBezTo>
                    <a:pt x="94010" y="17934"/>
                    <a:pt x="94384" y="18308"/>
                    <a:pt x="94384" y="18308"/>
                  </a:cubicBezTo>
                  <a:lnTo>
                    <a:pt x="96812" y="19009"/>
                  </a:lnTo>
                  <a:cubicBezTo>
                    <a:pt x="97046" y="19289"/>
                    <a:pt x="97046" y="19522"/>
                    <a:pt x="97046" y="19522"/>
                  </a:cubicBezTo>
                  <a:lnTo>
                    <a:pt x="97280" y="20503"/>
                  </a:lnTo>
                  <a:lnTo>
                    <a:pt x="96719" y="21297"/>
                  </a:lnTo>
                  <a:lnTo>
                    <a:pt x="96112" y="21297"/>
                  </a:lnTo>
                  <a:lnTo>
                    <a:pt x="95365" y="21063"/>
                  </a:lnTo>
                  <a:lnTo>
                    <a:pt x="94151" y="20129"/>
                  </a:lnTo>
                  <a:lnTo>
                    <a:pt x="93123" y="19476"/>
                  </a:lnTo>
                  <a:lnTo>
                    <a:pt x="90835" y="19009"/>
                  </a:lnTo>
                  <a:lnTo>
                    <a:pt x="89387" y="18682"/>
                  </a:lnTo>
                  <a:lnTo>
                    <a:pt x="88173" y="17888"/>
                  </a:lnTo>
                  <a:lnTo>
                    <a:pt x="87285" y="18075"/>
                  </a:lnTo>
                  <a:lnTo>
                    <a:pt x="87285" y="18495"/>
                  </a:lnTo>
                  <a:lnTo>
                    <a:pt x="88126" y="18775"/>
                  </a:lnTo>
                  <a:lnTo>
                    <a:pt x="89013" y="19289"/>
                  </a:lnTo>
                  <a:cubicBezTo>
                    <a:pt x="89013" y="19289"/>
                    <a:pt x="89620" y="19616"/>
                    <a:pt x="89340" y="19849"/>
                  </a:cubicBezTo>
                  <a:cubicBezTo>
                    <a:pt x="89013" y="20083"/>
                    <a:pt x="88546" y="20223"/>
                    <a:pt x="88360" y="20223"/>
                  </a:cubicBezTo>
                  <a:cubicBezTo>
                    <a:pt x="88126" y="20223"/>
                    <a:pt x="87799" y="20129"/>
                    <a:pt x="87799" y="20129"/>
                  </a:cubicBezTo>
                  <a:lnTo>
                    <a:pt x="87052" y="19616"/>
                  </a:lnTo>
                  <a:lnTo>
                    <a:pt x="86305" y="19476"/>
                  </a:lnTo>
                  <a:cubicBezTo>
                    <a:pt x="86305" y="19476"/>
                    <a:pt x="85978" y="20456"/>
                    <a:pt x="85978" y="20690"/>
                  </a:cubicBezTo>
                  <a:cubicBezTo>
                    <a:pt x="85978" y="20877"/>
                    <a:pt x="87659" y="21717"/>
                    <a:pt x="87659" y="21717"/>
                  </a:cubicBezTo>
                  <a:lnTo>
                    <a:pt x="88873" y="22091"/>
                  </a:lnTo>
                  <a:lnTo>
                    <a:pt x="89854" y="23258"/>
                  </a:lnTo>
                  <a:cubicBezTo>
                    <a:pt x="89854" y="23258"/>
                    <a:pt x="90881" y="23866"/>
                    <a:pt x="89854" y="23866"/>
                  </a:cubicBezTo>
                  <a:cubicBezTo>
                    <a:pt x="88780" y="23866"/>
                    <a:pt x="88406" y="23679"/>
                    <a:pt x="88406" y="23679"/>
                  </a:cubicBezTo>
                  <a:lnTo>
                    <a:pt x="87659" y="23025"/>
                  </a:lnTo>
                  <a:lnTo>
                    <a:pt x="87099" y="22931"/>
                  </a:lnTo>
                  <a:lnTo>
                    <a:pt x="84904" y="22791"/>
                  </a:lnTo>
                  <a:cubicBezTo>
                    <a:pt x="84904" y="22791"/>
                    <a:pt x="84063" y="22418"/>
                    <a:pt x="84063" y="22044"/>
                  </a:cubicBezTo>
                  <a:cubicBezTo>
                    <a:pt x="84063" y="21671"/>
                    <a:pt x="84250" y="21063"/>
                    <a:pt x="84297" y="20737"/>
                  </a:cubicBezTo>
                  <a:cubicBezTo>
                    <a:pt x="84390" y="20456"/>
                    <a:pt x="84857" y="19242"/>
                    <a:pt x="84857" y="19242"/>
                  </a:cubicBezTo>
                  <a:cubicBezTo>
                    <a:pt x="84857" y="19242"/>
                    <a:pt x="85137" y="17888"/>
                    <a:pt x="84857" y="17701"/>
                  </a:cubicBezTo>
                  <a:cubicBezTo>
                    <a:pt x="84530" y="17561"/>
                    <a:pt x="83923" y="17187"/>
                    <a:pt x="83923" y="17187"/>
                  </a:cubicBezTo>
                  <a:lnTo>
                    <a:pt x="83456" y="17421"/>
                  </a:lnTo>
                  <a:lnTo>
                    <a:pt x="83643" y="18121"/>
                  </a:lnTo>
                  <a:lnTo>
                    <a:pt x="83689" y="19382"/>
                  </a:lnTo>
                  <a:lnTo>
                    <a:pt x="83269" y="20316"/>
                  </a:lnTo>
                  <a:lnTo>
                    <a:pt x="82055" y="20690"/>
                  </a:lnTo>
                  <a:lnTo>
                    <a:pt x="80887" y="21437"/>
                  </a:lnTo>
                  <a:lnTo>
                    <a:pt x="80700" y="21951"/>
                  </a:lnTo>
                  <a:cubicBezTo>
                    <a:pt x="80700" y="21951"/>
                    <a:pt x="80887" y="22418"/>
                    <a:pt x="81308" y="22745"/>
                  </a:cubicBezTo>
                  <a:cubicBezTo>
                    <a:pt x="81681" y="23025"/>
                    <a:pt x="82335" y="23539"/>
                    <a:pt x="82335" y="23539"/>
                  </a:cubicBezTo>
                  <a:lnTo>
                    <a:pt x="82802" y="24940"/>
                  </a:lnTo>
                  <a:lnTo>
                    <a:pt x="81961" y="25593"/>
                  </a:lnTo>
                  <a:lnTo>
                    <a:pt x="81588" y="26808"/>
                  </a:lnTo>
                  <a:lnTo>
                    <a:pt x="81588" y="28396"/>
                  </a:lnTo>
                  <a:cubicBezTo>
                    <a:pt x="81588" y="28396"/>
                    <a:pt x="81821" y="28722"/>
                    <a:pt x="82102" y="28722"/>
                  </a:cubicBezTo>
                  <a:cubicBezTo>
                    <a:pt x="82363" y="28722"/>
                    <a:pt x="82894" y="28902"/>
                    <a:pt x="83263" y="28902"/>
                  </a:cubicBezTo>
                  <a:cubicBezTo>
                    <a:pt x="83355" y="28902"/>
                    <a:pt x="83437" y="28891"/>
                    <a:pt x="83503" y="28863"/>
                  </a:cubicBezTo>
                  <a:cubicBezTo>
                    <a:pt x="83783" y="28722"/>
                    <a:pt x="84623" y="28489"/>
                    <a:pt x="84623" y="28489"/>
                  </a:cubicBezTo>
                  <a:lnTo>
                    <a:pt x="86351" y="28489"/>
                  </a:lnTo>
                  <a:lnTo>
                    <a:pt x="87659" y="28722"/>
                  </a:lnTo>
                  <a:lnTo>
                    <a:pt x="88453" y="29236"/>
                  </a:lnTo>
                  <a:lnTo>
                    <a:pt x="89153" y="29937"/>
                  </a:lnTo>
                  <a:lnTo>
                    <a:pt x="89153" y="31058"/>
                  </a:lnTo>
                  <a:cubicBezTo>
                    <a:pt x="89153" y="31058"/>
                    <a:pt x="89013" y="32038"/>
                    <a:pt x="88780" y="32132"/>
                  </a:cubicBezTo>
                  <a:cubicBezTo>
                    <a:pt x="88546" y="32178"/>
                    <a:pt x="88406" y="32412"/>
                    <a:pt x="88406" y="32412"/>
                  </a:cubicBezTo>
                  <a:cubicBezTo>
                    <a:pt x="88406" y="32412"/>
                    <a:pt x="88173" y="32926"/>
                    <a:pt x="88453" y="33019"/>
                  </a:cubicBezTo>
                  <a:cubicBezTo>
                    <a:pt x="88780" y="33112"/>
                    <a:pt x="89294" y="33393"/>
                    <a:pt x="89294" y="33393"/>
                  </a:cubicBezTo>
                  <a:lnTo>
                    <a:pt x="90274" y="33766"/>
                  </a:lnTo>
                  <a:cubicBezTo>
                    <a:pt x="90274" y="33766"/>
                    <a:pt x="90695" y="34093"/>
                    <a:pt x="90368" y="34327"/>
                  </a:cubicBezTo>
                  <a:cubicBezTo>
                    <a:pt x="90087" y="34560"/>
                    <a:pt x="90461" y="34700"/>
                    <a:pt x="89854" y="34700"/>
                  </a:cubicBezTo>
                  <a:cubicBezTo>
                    <a:pt x="89550" y="34700"/>
                    <a:pt x="89410" y="34735"/>
                    <a:pt x="89253" y="34735"/>
                  </a:cubicBezTo>
                  <a:cubicBezTo>
                    <a:pt x="89095" y="34735"/>
                    <a:pt x="88920" y="34700"/>
                    <a:pt x="88546" y="34560"/>
                  </a:cubicBezTo>
                  <a:cubicBezTo>
                    <a:pt x="87799" y="34233"/>
                    <a:pt x="87426" y="34467"/>
                    <a:pt x="87099" y="33626"/>
                  </a:cubicBezTo>
                  <a:cubicBezTo>
                    <a:pt x="86818" y="32786"/>
                    <a:pt x="86445" y="32645"/>
                    <a:pt x="86818" y="32365"/>
                  </a:cubicBezTo>
                  <a:cubicBezTo>
                    <a:pt x="87192" y="32038"/>
                    <a:pt x="87566" y="32505"/>
                    <a:pt x="87332" y="31758"/>
                  </a:cubicBezTo>
                  <a:cubicBezTo>
                    <a:pt x="87099" y="30964"/>
                    <a:pt x="87052" y="30591"/>
                    <a:pt x="87052" y="30591"/>
                  </a:cubicBezTo>
                  <a:lnTo>
                    <a:pt x="86725" y="30310"/>
                  </a:lnTo>
                  <a:cubicBezTo>
                    <a:pt x="86725" y="30310"/>
                    <a:pt x="85884" y="29937"/>
                    <a:pt x="85604" y="29937"/>
                  </a:cubicBezTo>
                  <a:lnTo>
                    <a:pt x="84343" y="29937"/>
                  </a:lnTo>
                  <a:cubicBezTo>
                    <a:pt x="84343" y="29937"/>
                    <a:pt x="83923" y="30357"/>
                    <a:pt x="83643" y="30357"/>
                  </a:cubicBezTo>
                  <a:cubicBezTo>
                    <a:pt x="83440" y="30357"/>
                    <a:pt x="83111" y="30195"/>
                    <a:pt x="82891" y="30195"/>
                  </a:cubicBezTo>
                  <a:cubicBezTo>
                    <a:pt x="82756" y="30195"/>
                    <a:pt x="82662" y="30256"/>
                    <a:pt x="82662" y="30450"/>
                  </a:cubicBezTo>
                  <a:cubicBezTo>
                    <a:pt x="82662" y="30964"/>
                    <a:pt x="82522" y="31384"/>
                    <a:pt x="82802" y="31571"/>
                  </a:cubicBezTo>
                  <a:cubicBezTo>
                    <a:pt x="83129" y="31805"/>
                    <a:pt x="84016" y="32552"/>
                    <a:pt x="84016" y="32552"/>
                  </a:cubicBezTo>
                  <a:cubicBezTo>
                    <a:pt x="84016" y="32552"/>
                    <a:pt x="83876" y="33393"/>
                    <a:pt x="83503" y="33720"/>
                  </a:cubicBezTo>
                  <a:cubicBezTo>
                    <a:pt x="83082" y="34000"/>
                    <a:pt x="82102" y="34560"/>
                    <a:pt x="82055" y="34747"/>
                  </a:cubicBezTo>
                  <a:cubicBezTo>
                    <a:pt x="81961" y="34980"/>
                    <a:pt x="80327" y="35588"/>
                    <a:pt x="80327" y="35588"/>
                  </a:cubicBezTo>
                  <a:lnTo>
                    <a:pt x="79766" y="36755"/>
                  </a:lnTo>
                  <a:lnTo>
                    <a:pt x="79019" y="37549"/>
                  </a:lnTo>
                  <a:lnTo>
                    <a:pt x="78412" y="37549"/>
                  </a:lnTo>
                  <a:cubicBezTo>
                    <a:pt x="78039" y="37549"/>
                    <a:pt x="77805" y="37129"/>
                    <a:pt x="77478" y="37129"/>
                  </a:cubicBezTo>
                  <a:cubicBezTo>
                    <a:pt x="77198" y="37129"/>
                    <a:pt x="76497" y="37269"/>
                    <a:pt x="76497" y="37269"/>
                  </a:cubicBezTo>
                  <a:cubicBezTo>
                    <a:pt x="76497" y="37269"/>
                    <a:pt x="75517" y="37736"/>
                    <a:pt x="75236" y="37736"/>
                  </a:cubicBezTo>
                  <a:cubicBezTo>
                    <a:pt x="74910" y="37736"/>
                    <a:pt x="74489" y="37642"/>
                    <a:pt x="74256" y="37549"/>
                  </a:cubicBezTo>
                  <a:cubicBezTo>
                    <a:pt x="74022" y="37502"/>
                    <a:pt x="73415" y="37502"/>
                    <a:pt x="73322" y="37129"/>
                  </a:cubicBezTo>
                  <a:cubicBezTo>
                    <a:pt x="73275" y="36755"/>
                    <a:pt x="73088" y="36755"/>
                    <a:pt x="73275" y="36335"/>
                  </a:cubicBezTo>
                  <a:cubicBezTo>
                    <a:pt x="73415" y="35961"/>
                    <a:pt x="73929" y="35915"/>
                    <a:pt x="73929" y="35915"/>
                  </a:cubicBezTo>
                  <a:lnTo>
                    <a:pt x="74629" y="36522"/>
                  </a:lnTo>
                  <a:lnTo>
                    <a:pt x="75377" y="36522"/>
                  </a:lnTo>
                  <a:lnTo>
                    <a:pt x="75610" y="36195"/>
                  </a:lnTo>
                  <a:lnTo>
                    <a:pt x="76451" y="36195"/>
                  </a:lnTo>
                  <a:cubicBezTo>
                    <a:pt x="76451" y="36195"/>
                    <a:pt x="76832" y="36433"/>
                    <a:pt x="77169" y="36433"/>
                  </a:cubicBezTo>
                  <a:cubicBezTo>
                    <a:pt x="77304" y="36433"/>
                    <a:pt x="77431" y="36395"/>
                    <a:pt x="77525" y="36288"/>
                  </a:cubicBezTo>
                  <a:cubicBezTo>
                    <a:pt x="77805" y="35915"/>
                    <a:pt x="78412" y="35214"/>
                    <a:pt x="78412" y="35214"/>
                  </a:cubicBezTo>
                  <a:cubicBezTo>
                    <a:pt x="78412" y="35214"/>
                    <a:pt x="79113" y="33346"/>
                    <a:pt x="79486" y="33346"/>
                  </a:cubicBezTo>
                  <a:cubicBezTo>
                    <a:pt x="79718" y="33346"/>
                    <a:pt x="80040" y="33508"/>
                    <a:pt x="80284" y="33508"/>
                  </a:cubicBezTo>
                  <a:cubicBezTo>
                    <a:pt x="80434" y="33508"/>
                    <a:pt x="80554" y="33447"/>
                    <a:pt x="80607" y="33253"/>
                  </a:cubicBezTo>
                  <a:cubicBezTo>
                    <a:pt x="80747" y="32739"/>
                    <a:pt x="80934" y="31758"/>
                    <a:pt x="80934" y="31758"/>
                  </a:cubicBezTo>
                  <a:lnTo>
                    <a:pt x="80981" y="31291"/>
                  </a:lnTo>
                  <a:lnTo>
                    <a:pt x="79766" y="29937"/>
                  </a:lnTo>
                  <a:lnTo>
                    <a:pt x="79486" y="27181"/>
                  </a:lnTo>
                  <a:lnTo>
                    <a:pt x="79626" y="25593"/>
                  </a:lnTo>
                  <a:lnTo>
                    <a:pt x="80233" y="24099"/>
                  </a:lnTo>
                  <a:lnTo>
                    <a:pt x="79720" y="22651"/>
                  </a:lnTo>
                  <a:lnTo>
                    <a:pt x="77898" y="21671"/>
                  </a:lnTo>
                  <a:lnTo>
                    <a:pt x="78879" y="20223"/>
                  </a:lnTo>
                  <a:lnTo>
                    <a:pt x="80140" y="18868"/>
                  </a:lnTo>
                  <a:lnTo>
                    <a:pt x="80000" y="17234"/>
                  </a:lnTo>
                  <a:lnTo>
                    <a:pt x="77198" y="17047"/>
                  </a:lnTo>
                  <a:lnTo>
                    <a:pt x="74769" y="16440"/>
                  </a:lnTo>
                  <a:lnTo>
                    <a:pt x="73368" y="17000"/>
                  </a:lnTo>
                  <a:lnTo>
                    <a:pt x="72201" y="20316"/>
                  </a:lnTo>
                  <a:lnTo>
                    <a:pt x="71594" y="21530"/>
                  </a:lnTo>
                  <a:lnTo>
                    <a:pt x="69726" y="21904"/>
                  </a:lnTo>
                  <a:cubicBezTo>
                    <a:pt x="69726" y="21904"/>
                    <a:pt x="69352" y="22184"/>
                    <a:pt x="69352" y="22511"/>
                  </a:cubicBezTo>
                  <a:lnTo>
                    <a:pt x="69352" y="23352"/>
                  </a:lnTo>
                  <a:lnTo>
                    <a:pt x="70239" y="23819"/>
                  </a:lnTo>
                  <a:cubicBezTo>
                    <a:pt x="70239" y="23819"/>
                    <a:pt x="70333" y="24099"/>
                    <a:pt x="70333" y="24473"/>
                  </a:cubicBezTo>
                  <a:cubicBezTo>
                    <a:pt x="70333" y="24846"/>
                    <a:pt x="70099" y="25780"/>
                    <a:pt x="70099" y="25780"/>
                  </a:cubicBezTo>
                  <a:cubicBezTo>
                    <a:pt x="70099" y="25780"/>
                    <a:pt x="69726" y="26154"/>
                    <a:pt x="69632" y="26387"/>
                  </a:cubicBezTo>
                  <a:cubicBezTo>
                    <a:pt x="69586" y="26621"/>
                    <a:pt x="69492" y="26621"/>
                    <a:pt x="69492" y="26901"/>
                  </a:cubicBezTo>
                  <a:cubicBezTo>
                    <a:pt x="69492" y="27228"/>
                    <a:pt x="69772" y="27648"/>
                    <a:pt x="69772" y="27648"/>
                  </a:cubicBezTo>
                  <a:lnTo>
                    <a:pt x="70846" y="27975"/>
                  </a:lnTo>
                  <a:lnTo>
                    <a:pt x="71781" y="27975"/>
                  </a:lnTo>
                  <a:cubicBezTo>
                    <a:pt x="71781" y="27975"/>
                    <a:pt x="71827" y="28255"/>
                    <a:pt x="71827" y="28489"/>
                  </a:cubicBezTo>
                  <a:cubicBezTo>
                    <a:pt x="71827" y="28722"/>
                    <a:pt x="71407" y="29049"/>
                    <a:pt x="71921" y="29470"/>
                  </a:cubicBezTo>
                  <a:cubicBezTo>
                    <a:pt x="72434" y="29937"/>
                    <a:pt x="72995" y="30170"/>
                    <a:pt x="72995" y="30170"/>
                  </a:cubicBezTo>
                  <a:lnTo>
                    <a:pt x="72995" y="30871"/>
                  </a:lnTo>
                  <a:lnTo>
                    <a:pt x="71827" y="31851"/>
                  </a:lnTo>
                  <a:lnTo>
                    <a:pt x="69632" y="30404"/>
                  </a:lnTo>
                  <a:lnTo>
                    <a:pt x="67157" y="29049"/>
                  </a:lnTo>
                  <a:lnTo>
                    <a:pt x="64448" y="28069"/>
                  </a:lnTo>
                  <a:lnTo>
                    <a:pt x="61319" y="26714"/>
                  </a:lnTo>
                  <a:lnTo>
                    <a:pt x="59732" y="27088"/>
                  </a:lnTo>
                  <a:lnTo>
                    <a:pt x="58050" y="26854"/>
                  </a:lnTo>
                  <a:lnTo>
                    <a:pt x="56929" y="25313"/>
                  </a:lnTo>
                  <a:lnTo>
                    <a:pt x="55202" y="24893"/>
                  </a:lnTo>
                  <a:cubicBezTo>
                    <a:pt x="55202" y="24893"/>
                    <a:pt x="54972" y="24822"/>
                    <a:pt x="54795" y="24822"/>
                  </a:cubicBezTo>
                  <a:cubicBezTo>
                    <a:pt x="54684" y="24822"/>
                    <a:pt x="54594" y="24850"/>
                    <a:pt x="54594" y="24940"/>
                  </a:cubicBezTo>
                  <a:cubicBezTo>
                    <a:pt x="54594" y="25173"/>
                    <a:pt x="54361" y="25407"/>
                    <a:pt x="54454" y="25640"/>
                  </a:cubicBezTo>
                  <a:cubicBezTo>
                    <a:pt x="54501" y="25874"/>
                    <a:pt x="54688" y="26247"/>
                    <a:pt x="54968" y="26387"/>
                  </a:cubicBezTo>
                  <a:cubicBezTo>
                    <a:pt x="55295" y="26527"/>
                    <a:pt x="56322" y="26761"/>
                    <a:pt x="56322" y="26761"/>
                  </a:cubicBezTo>
                  <a:lnTo>
                    <a:pt x="57163" y="27321"/>
                  </a:lnTo>
                  <a:lnTo>
                    <a:pt x="57537" y="27602"/>
                  </a:lnTo>
                  <a:lnTo>
                    <a:pt x="58471" y="28956"/>
                  </a:lnTo>
                  <a:lnTo>
                    <a:pt x="58984" y="30170"/>
                  </a:lnTo>
                  <a:cubicBezTo>
                    <a:pt x="58984" y="30170"/>
                    <a:pt x="59124" y="30497"/>
                    <a:pt x="58517" y="30497"/>
                  </a:cubicBezTo>
                  <a:lnTo>
                    <a:pt x="57303" y="30497"/>
                  </a:lnTo>
                  <a:lnTo>
                    <a:pt x="56883" y="31338"/>
                  </a:lnTo>
                  <a:lnTo>
                    <a:pt x="56042" y="31711"/>
                  </a:lnTo>
                  <a:lnTo>
                    <a:pt x="55435" y="31104"/>
                  </a:lnTo>
                  <a:cubicBezTo>
                    <a:pt x="55435" y="31104"/>
                    <a:pt x="55435" y="30777"/>
                    <a:pt x="55669" y="30310"/>
                  </a:cubicBezTo>
                  <a:cubicBezTo>
                    <a:pt x="55902" y="29890"/>
                    <a:pt x="56182" y="29797"/>
                    <a:pt x="55715" y="29563"/>
                  </a:cubicBezTo>
                  <a:cubicBezTo>
                    <a:pt x="55482" y="29433"/>
                    <a:pt x="54859" y="29405"/>
                    <a:pt x="54352" y="29405"/>
                  </a:cubicBezTo>
                  <a:cubicBezTo>
                    <a:pt x="53946" y="29405"/>
                    <a:pt x="53614" y="29423"/>
                    <a:pt x="53614" y="29423"/>
                  </a:cubicBezTo>
                  <a:cubicBezTo>
                    <a:pt x="53614" y="29423"/>
                    <a:pt x="53380" y="30310"/>
                    <a:pt x="52119" y="30497"/>
                  </a:cubicBezTo>
                  <a:cubicBezTo>
                    <a:pt x="50812" y="30637"/>
                    <a:pt x="50064" y="30637"/>
                    <a:pt x="50064" y="30637"/>
                  </a:cubicBezTo>
                  <a:lnTo>
                    <a:pt x="49130" y="30917"/>
                  </a:lnTo>
                  <a:cubicBezTo>
                    <a:pt x="49130" y="30917"/>
                    <a:pt x="48617" y="31851"/>
                    <a:pt x="48290" y="31851"/>
                  </a:cubicBezTo>
                  <a:lnTo>
                    <a:pt x="46935" y="31851"/>
                  </a:lnTo>
                  <a:cubicBezTo>
                    <a:pt x="46328" y="31851"/>
                    <a:pt x="45441" y="31758"/>
                    <a:pt x="45441" y="31758"/>
                  </a:cubicBezTo>
                  <a:cubicBezTo>
                    <a:pt x="45441" y="31758"/>
                    <a:pt x="44974" y="31338"/>
                    <a:pt x="45301" y="31011"/>
                  </a:cubicBezTo>
                  <a:cubicBezTo>
                    <a:pt x="45581" y="30731"/>
                    <a:pt x="46282" y="30310"/>
                    <a:pt x="46282" y="30310"/>
                  </a:cubicBezTo>
                  <a:lnTo>
                    <a:pt x="46422" y="29890"/>
                  </a:lnTo>
                  <a:lnTo>
                    <a:pt x="46141" y="29563"/>
                  </a:lnTo>
                  <a:lnTo>
                    <a:pt x="45347" y="29516"/>
                  </a:lnTo>
                  <a:lnTo>
                    <a:pt x="44740" y="29657"/>
                  </a:lnTo>
                  <a:lnTo>
                    <a:pt x="44367" y="30264"/>
                  </a:lnTo>
                  <a:cubicBezTo>
                    <a:pt x="44367" y="30264"/>
                    <a:pt x="44460" y="30871"/>
                    <a:pt x="44367" y="31104"/>
                  </a:cubicBezTo>
                  <a:cubicBezTo>
                    <a:pt x="44320" y="31338"/>
                    <a:pt x="44087" y="31384"/>
                    <a:pt x="44087" y="31384"/>
                  </a:cubicBezTo>
                  <a:lnTo>
                    <a:pt x="43293" y="31384"/>
                  </a:lnTo>
                  <a:cubicBezTo>
                    <a:pt x="43293" y="31384"/>
                    <a:pt x="43246" y="31151"/>
                    <a:pt x="42919" y="31104"/>
                  </a:cubicBezTo>
                  <a:cubicBezTo>
                    <a:pt x="42639" y="31011"/>
                    <a:pt x="42078" y="30917"/>
                    <a:pt x="42078" y="30917"/>
                  </a:cubicBezTo>
                  <a:lnTo>
                    <a:pt x="40584" y="31945"/>
                  </a:lnTo>
                  <a:lnTo>
                    <a:pt x="38716" y="32599"/>
                  </a:lnTo>
                  <a:cubicBezTo>
                    <a:pt x="38716" y="32599"/>
                    <a:pt x="38249" y="33066"/>
                    <a:pt x="37688" y="33159"/>
                  </a:cubicBezTo>
                  <a:cubicBezTo>
                    <a:pt x="37175" y="33206"/>
                    <a:pt x="35961" y="33299"/>
                    <a:pt x="35961" y="33299"/>
                  </a:cubicBezTo>
                  <a:lnTo>
                    <a:pt x="35680" y="34420"/>
                  </a:lnTo>
                  <a:cubicBezTo>
                    <a:pt x="35680" y="34420"/>
                    <a:pt x="36054" y="35494"/>
                    <a:pt x="35587" y="35634"/>
                  </a:cubicBezTo>
                  <a:cubicBezTo>
                    <a:pt x="35120" y="35774"/>
                    <a:pt x="34092" y="35868"/>
                    <a:pt x="33532" y="35868"/>
                  </a:cubicBezTo>
                  <a:lnTo>
                    <a:pt x="31897" y="35868"/>
                  </a:lnTo>
                  <a:lnTo>
                    <a:pt x="30823" y="34654"/>
                  </a:lnTo>
                  <a:cubicBezTo>
                    <a:pt x="30823" y="34654"/>
                    <a:pt x="30310" y="33813"/>
                    <a:pt x="30496" y="33439"/>
                  </a:cubicBezTo>
                  <a:cubicBezTo>
                    <a:pt x="30730" y="33066"/>
                    <a:pt x="30730" y="32832"/>
                    <a:pt x="31197" y="32832"/>
                  </a:cubicBezTo>
                  <a:cubicBezTo>
                    <a:pt x="31664" y="32832"/>
                    <a:pt x="33485" y="32972"/>
                    <a:pt x="33485" y="32972"/>
                  </a:cubicBezTo>
                  <a:cubicBezTo>
                    <a:pt x="33672" y="32692"/>
                    <a:pt x="32878" y="31665"/>
                    <a:pt x="32878" y="31665"/>
                  </a:cubicBezTo>
                  <a:cubicBezTo>
                    <a:pt x="32878" y="31665"/>
                    <a:pt x="32645" y="30684"/>
                    <a:pt x="32271" y="30637"/>
                  </a:cubicBezTo>
                  <a:cubicBezTo>
                    <a:pt x="31897" y="30544"/>
                    <a:pt x="28862" y="30310"/>
                    <a:pt x="28862" y="30310"/>
                  </a:cubicBezTo>
                  <a:lnTo>
                    <a:pt x="27788" y="29703"/>
                  </a:lnTo>
                  <a:lnTo>
                    <a:pt x="27694" y="30170"/>
                  </a:lnTo>
                  <a:lnTo>
                    <a:pt x="28722" y="31244"/>
                  </a:lnTo>
                  <a:cubicBezTo>
                    <a:pt x="28722" y="31244"/>
                    <a:pt x="29002" y="32505"/>
                    <a:pt x="29002" y="32926"/>
                  </a:cubicBezTo>
                  <a:cubicBezTo>
                    <a:pt x="29002" y="33299"/>
                    <a:pt x="28301" y="33813"/>
                    <a:pt x="28301" y="34046"/>
                  </a:cubicBezTo>
                  <a:cubicBezTo>
                    <a:pt x="28301" y="34280"/>
                    <a:pt x="28115" y="34280"/>
                    <a:pt x="28301" y="34513"/>
                  </a:cubicBezTo>
                  <a:cubicBezTo>
                    <a:pt x="28535" y="34700"/>
                    <a:pt x="29095" y="34700"/>
                    <a:pt x="29095" y="34700"/>
                  </a:cubicBezTo>
                  <a:cubicBezTo>
                    <a:pt x="29142" y="34934"/>
                    <a:pt x="29235" y="36101"/>
                    <a:pt x="29235" y="36101"/>
                  </a:cubicBezTo>
                  <a:cubicBezTo>
                    <a:pt x="29235" y="36101"/>
                    <a:pt x="29516" y="37456"/>
                    <a:pt x="28768" y="37689"/>
                  </a:cubicBezTo>
                  <a:cubicBezTo>
                    <a:pt x="28654" y="37718"/>
                    <a:pt x="28545" y="37730"/>
                    <a:pt x="28444" y="37730"/>
                  </a:cubicBezTo>
                  <a:cubicBezTo>
                    <a:pt x="27889" y="37730"/>
                    <a:pt x="27554" y="37362"/>
                    <a:pt x="27554" y="37362"/>
                  </a:cubicBezTo>
                  <a:lnTo>
                    <a:pt x="26947" y="36895"/>
                  </a:lnTo>
                  <a:lnTo>
                    <a:pt x="25219" y="36662"/>
                  </a:lnTo>
                  <a:lnTo>
                    <a:pt x="24612" y="37596"/>
                  </a:lnTo>
                  <a:lnTo>
                    <a:pt x="23164" y="38063"/>
                  </a:lnTo>
                  <a:lnTo>
                    <a:pt x="22324" y="38109"/>
                  </a:lnTo>
                  <a:lnTo>
                    <a:pt x="20969" y="39464"/>
                  </a:lnTo>
                  <a:lnTo>
                    <a:pt x="22744" y="40912"/>
                  </a:lnTo>
                  <a:cubicBezTo>
                    <a:pt x="22744" y="40912"/>
                    <a:pt x="23491" y="42126"/>
                    <a:pt x="23164" y="42453"/>
                  </a:cubicBezTo>
                  <a:cubicBezTo>
                    <a:pt x="22996" y="42621"/>
                    <a:pt x="22441" y="42654"/>
                    <a:pt x="21944" y="42654"/>
                  </a:cubicBezTo>
                  <a:cubicBezTo>
                    <a:pt x="21612" y="42654"/>
                    <a:pt x="21306" y="42640"/>
                    <a:pt x="21156" y="42640"/>
                  </a:cubicBezTo>
                  <a:cubicBezTo>
                    <a:pt x="20736" y="42640"/>
                    <a:pt x="19101" y="41986"/>
                    <a:pt x="19101" y="41986"/>
                  </a:cubicBezTo>
                  <a:cubicBezTo>
                    <a:pt x="19101" y="41986"/>
                    <a:pt x="18261" y="41612"/>
                    <a:pt x="17887" y="41519"/>
                  </a:cubicBezTo>
                  <a:cubicBezTo>
                    <a:pt x="17799" y="41497"/>
                    <a:pt x="17705" y="41490"/>
                    <a:pt x="17613" y="41490"/>
                  </a:cubicBezTo>
                  <a:cubicBezTo>
                    <a:pt x="17487" y="41490"/>
                    <a:pt x="17365" y="41502"/>
                    <a:pt x="17267" y="41502"/>
                  </a:cubicBezTo>
                  <a:cubicBezTo>
                    <a:pt x="17135" y="41502"/>
                    <a:pt x="17046" y="41481"/>
                    <a:pt x="17046" y="41379"/>
                  </a:cubicBezTo>
                  <a:cubicBezTo>
                    <a:pt x="17046" y="41145"/>
                    <a:pt x="16533" y="40538"/>
                    <a:pt x="16533" y="40538"/>
                  </a:cubicBezTo>
                  <a:lnTo>
                    <a:pt x="15365" y="40912"/>
                  </a:lnTo>
                  <a:cubicBezTo>
                    <a:pt x="15365" y="40912"/>
                    <a:pt x="15318" y="42126"/>
                    <a:pt x="15599" y="42359"/>
                  </a:cubicBezTo>
                  <a:cubicBezTo>
                    <a:pt x="15926" y="42593"/>
                    <a:pt x="16299" y="42640"/>
                    <a:pt x="16673" y="42826"/>
                  </a:cubicBezTo>
                  <a:cubicBezTo>
                    <a:pt x="17046" y="42966"/>
                    <a:pt x="17887" y="43013"/>
                    <a:pt x="17887" y="43013"/>
                  </a:cubicBezTo>
                  <a:lnTo>
                    <a:pt x="17980" y="43433"/>
                  </a:lnTo>
                  <a:cubicBezTo>
                    <a:pt x="17980" y="43433"/>
                    <a:pt x="17980" y="44461"/>
                    <a:pt x="17654" y="44554"/>
                  </a:cubicBezTo>
                  <a:cubicBezTo>
                    <a:pt x="17463" y="44586"/>
                    <a:pt x="17079" y="44682"/>
                    <a:pt x="16662" y="44682"/>
                  </a:cubicBezTo>
                  <a:cubicBezTo>
                    <a:pt x="16465" y="44682"/>
                    <a:pt x="16260" y="44661"/>
                    <a:pt x="16066" y="44601"/>
                  </a:cubicBezTo>
                  <a:cubicBezTo>
                    <a:pt x="15459" y="44461"/>
                    <a:pt x="15225" y="44414"/>
                    <a:pt x="14945" y="43947"/>
                  </a:cubicBezTo>
                  <a:cubicBezTo>
                    <a:pt x="14618" y="43480"/>
                    <a:pt x="15085" y="43013"/>
                    <a:pt x="14198" y="42966"/>
                  </a:cubicBezTo>
                  <a:cubicBezTo>
                    <a:pt x="13264" y="42873"/>
                    <a:pt x="12423" y="42873"/>
                    <a:pt x="12423" y="42873"/>
                  </a:cubicBezTo>
                  <a:cubicBezTo>
                    <a:pt x="12423" y="42873"/>
                    <a:pt x="11676" y="41379"/>
                    <a:pt x="11676" y="41005"/>
                  </a:cubicBezTo>
                  <a:cubicBezTo>
                    <a:pt x="11676" y="40585"/>
                    <a:pt x="11909" y="39697"/>
                    <a:pt x="12189" y="39324"/>
                  </a:cubicBezTo>
                  <a:cubicBezTo>
                    <a:pt x="12516" y="38950"/>
                    <a:pt x="12283" y="37642"/>
                    <a:pt x="12283" y="37642"/>
                  </a:cubicBezTo>
                  <a:lnTo>
                    <a:pt x="10415" y="37409"/>
                  </a:lnTo>
                  <a:lnTo>
                    <a:pt x="9341" y="36241"/>
                  </a:lnTo>
                  <a:lnTo>
                    <a:pt x="8267" y="35027"/>
                  </a:lnTo>
                  <a:lnTo>
                    <a:pt x="7893" y="34420"/>
                  </a:lnTo>
                  <a:lnTo>
                    <a:pt x="8407" y="34327"/>
                  </a:lnTo>
                  <a:lnTo>
                    <a:pt x="9481" y="34467"/>
                  </a:lnTo>
                  <a:lnTo>
                    <a:pt x="9948" y="34934"/>
                  </a:lnTo>
                  <a:cubicBezTo>
                    <a:pt x="9948" y="34934"/>
                    <a:pt x="9808" y="35261"/>
                    <a:pt x="10462" y="35448"/>
                  </a:cubicBezTo>
                  <a:cubicBezTo>
                    <a:pt x="11162" y="35681"/>
                    <a:pt x="11582" y="35774"/>
                    <a:pt x="12189" y="35915"/>
                  </a:cubicBezTo>
                  <a:cubicBezTo>
                    <a:pt x="12797" y="36055"/>
                    <a:pt x="13404" y="36241"/>
                    <a:pt x="13871" y="36522"/>
                  </a:cubicBezTo>
                  <a:cubicBezTo>
                    <a:pt x="14338" y="36849"/>
                    <a:pt x="15085" y="37082"/>
                    <a:pt x="15085" y="37082"/>
                  </a:cubicBezTo>
                  <a:lnTo>
                    <a:pt x="17280" y="37502"/>
                  </a:lnTo>
                  <a:lnTo>
                    <a:pt x="20082" y="37269"/>
                  </a:lnTo>
                  <a:lnTo>
                    <a:pt x="21950" y="36895"/>
                  </a:lnTo>
                  <a:lnTo>
                    <a:pt x="23771" y="34794"/>
                  </a:lnTo>
                  <a:lnTo>
                    <a:pt x="23491" y="33720"/>
                  </a:lnTo>
                  <a:lnTo>
                    <a:pt x="21810" y="31898"/>
                  </a:lnTo>
                  <a:lnTo>
                    <a:pt x="18961" y="31384"/>
                  </a:lnTo>
                  <a:lnTo>
                    <a:pt x="15972" y="29563"/>
                  </a:lnTo>
                  <a:cubicBezTo>
                    <a:pt x="15972" y="29563"/>
                    <a:pt x="13731" y="28115"/>
                    <a:pt x="13264" y="28115"/>
                  </a:cubicBezTo>
                  <a:lnTo>
                    <a:pt x="10135" y="28115"/>
                  </a:lnTo>
                  <a:cubicBezTo>
                    <a:pt x="9854" y="28115"/>
                    <a:pt x="8500" y="27882"/>
                    <a:pt x="8500" y="27882"/>
                  </a:cubicBezTo>
                  <a:lnTo>
                    <a:pt x="8734" y="27228"/>
                  </a:lnTo>
                  <a:lnTo>
                    <a:pt x="8033" y="26527"/>
                  </a:lnTo>
                  <a:cubicBezTo>
                    <a:pt x="8033" y="26527"/>
                    <a:pt x="7700" y="26305"/>
                    <a:pt x="7325" y="26305"/>
                  </a:cubicBezTo>
                  <a:cubicBezTo>
                    <a:pt x="7156" y="26305"/>
                    <a:pt x="6978" y="26350"/>
                    <a:pt x="6819" y="26481"/>
                  </a:cubicBezTo>
                  <a:cubicBezTo>
                    <a:pt x="6305" y="26854"/>
                    <a:pt x="6072" y="27368"/>
                    <a:pt x="6072" y="27368"/>
                  </a:cubicBezTo>
                  <a:lnTo>
                    <a:pt x="4484" y="27835"/>
                  </a:lnTo>
                  <a:lnTo>
                    <a:pt x="1682" y="28302"/>
                  </a:lnTo>
                  <a:lnTo>
                    <a:pt x="1588" y="29470"/>
                  </a:lnTo>
                  <a:cubicBezTo>
                    <a:pt x="1588" y="29470"/>
                    <a:pt x="1448" y="30264"/>
                    <a:pt x="1682" y="30497"/>
                  </a:cubicBezTo>
                  <a:cubicBezTo>
                    <a:pt x="1915" y="30684"/>
                    <a:pt x="2802" y="31478"/>
                    <a:pt x="2802" y="31478"/>
                  </a:cubicBezTo>
                  <a:cubicBezTo>
                    <a:pt x="2802" y="31478"/>
                    <a:pt x="3503" y="31758"/>
                    <a:pt x="3550" y="31992"/>
                  </a:cubicBezTo>
                  <a:cubicBezTo>
                    <a:pt x="3643" y="32225"/>
                    <a:pt x="3970" y="32599"/>
                    <a:pt x="3970" y="32599"/>
                  </a:cubicBezTo>
                  <a:lnTo>
                    <a:pt x="3877" y="33206"/>
                  </a:lnTo>
                  <a:lnTo>
                    <a:pt x="2756" y="34327"/>
                  </a:lnTo>
                  <a:lnTo>
                    <a:pt x="2756" y="36288"/>
                  </a:lnTo>
                  <a:lnTo>
                    <a:pt x="3036" y="36382"/>
                  </a:lnTo>
                  <a:lnTo>
                    <a:pt x="3363" y="35121"/>
                  </a:lnTo>
                  <a:lnTo>
                    <a:pt x="3737" y="34654"/>
                  </a:lnTo>
                  <a:lnTo>
                    <a:pt x="4811" y="35027"/>
                  </a:lnTo>
                  <a:lnTo>
                    <a:pt x="4811" y="35728"/>
                  </a:lnTo>
                  <a:lnTo>
                    <a:pt x="5091" y="36708"/>
                  </a:lnTo>
                  <a:lnTo>
                    <a:pt x="4017" y="39417"/>
                  </a:lnTo>
                  <a:lnTo>
                    <a:pt x="3643" y="40538"/>
                  </a:lnTo>
                  <a:lnTo>
                    <a:pt x="3877" y="42686"/>
                  </a:lnTo>
                  <a:lnTo>
                    <a:pt x="5324" y="43947"/>
                  </a:lnTo>
                  <a:lnTo>
                    <a:pt x="4484" y="44694"/>
                  </a:lnTo>
                  <a:cubicBezTo>
                    <a:pt x="4484" y="44694"/>
                    <a:pt x="4157" y="44881"/>
                    <a:pt x="4717" y="45255"/>
                  </a:cubicBezTo>
                  <a:cubicBezTo>
                    <a:pt x="5231" y="45628"/>
                    <a:pt x="6445" y="46329"/>
                    <a:pt x="6445" y="46329"/>
                  </a:cubicBezTo>
                  <a:lnTo>
                    <a:pt x="6539" y="47823"/>
                  </a:lnTo>
                  <a:cubicBezTo>
                    <a:pt x="6539" y="47823"/>
                    <a:pt x="5978" y="48898"/>
                    <a:pt x="5745" y="49084"/>
                  </a:cubicBezTo>
                  <a:cubicBezTo>
                    <a:pt x="5558" y="49318"/>
                    <a:pt x="4110" y="50392"/>
                    <a:pt x="4110" y="50392"/>
                  </a:cubicBezTo>
                  <a:cubicBezTo>
                    <a:pt x="4110" y="50392"/>
                    <a:pt x="3737" y="51373"/>
                    <a:pt x="3269" y="51606"/>
                  </a:cubicBezTo>
                  <a:cubicBezTo>
                    <a:pt x="2802" y="51840"/>
                    <a:pt x="841" y="52447"/>
                    <a:pt x="841" y="52447"/>
                  </a:cubicBezTo>
                  <a:lnTo>
                    <a:pt x="1215" y="52867"/>
                  </a:lnTo>
                  <a:cubicBezTo>
                    <a:pt x="1215" y="52867"/>
                    <a:pt x="1281" y="52834"/>
                    <a:pt x="1375" y="52834"/>
                  </a:cubicBezTo>
                  <a:cubicBezTo>
                    <a:pt x="1504" y="52834"/>
                    <a:pt x="1687" y="52897"/>
                    <a:pt x="1822" y="53194"/>
                  </a:cubicBezTo>
                  <a:cubicBezTo>
                    <a:pt x="2055" y="53708"/>
                    <a:pt x="2289" y="54175"/>
                    <a:pt x="2289" y="54175"/>
                  </a:cubicBezTo>
                  <a:lnTo>
                    <a:pt x="4157" y="54175"/>
                  </a:lnTo>
                  <a:lnTo>
                    <a:pt x="4157" y="54689"/>
                  </a:lnTo>
                  <a:lnTo>
                    <a:pt x="1775" y="55296"/>
                  </a:lnTo>
                  <a:lnTo>
                    <a:pt x="561" y="56090"/>
                  </a:lnTo>
                  <a:lnTo>
                    <a:pt x="0" y="58191"/>
                  </a:lnTo>
                  <a:lnTo>
                    <a:pt x="0" y="59919"/>
                  </a:lnTo>
                  <a:lnTo>
                    <a:pt x="794" y="60713"/>
                  </a:lnTo>
                  <a:lnTo>
                    <a:pt x="234" y="61320"/>
                  </a:lnTo>
                  <a:lnTo>
                    <a:pt x="187" y="62114"/>
                  </a:lnTo>
                  <a:cubicBezTo>
                    <a:pt x="187" y="62114"/>
                    <a:pt x="374" y="63562"/>
                    <a:pt x="608" y="63702"/>
                  </a:cubicBezTo>
                  <a:cubicBezTo>
                    <a:pt x="841" y="63889"/>
                    <a:pt x="1215" y="64636"/>
                    <a:pt x="1682" y="64729"/>
                  </a:cubicBezTo>
                  <a:cubicBezTo>
                    <a:pt x="2149" y="64776"/>
                    <a:pt x="3410" y="64916"/>
                    <a:pt x="3410" y="64916"/>
                  </a:cubicBezTo>
                  <a:lnTo>
                    <a:pt x="4204" y="65710"/>
                  </a:lnTo>
                  <a:lnTo>
                    <a:pt x="5231" y="65383"/>
                  </a:lnTo>
                  <a:lnTo>
                    <a:pt x="6072" y="66130"/>
                  </a:lnTo>
                  <a:lnTo>
                    <a:pt x="5931" y="67905"/>
                  </a:lnTo>
                  <a:lnTo>
                    <a:pt x="6819" y="69166"/>
                  </a:lnTo>
                  <a:lnTo>
                    <a:pt x="8500" y="70474"/>
                  </a:lnTo>
                  <a:cubicBezTo>
                    <a:pt x="8500" y="70474"/>
                    <a:pt x="9014" y="70754"/>
                    <a:pt x="9014" y="71081"/>
                  </a:cubicBezTo>
                  <a:cubicBezTo>
                    <a:pt x="9014" y="71361"/>
                    <a:pt x="9341" y="72062"/>
                    <a:pt x="8593" y="72062"/>
                  </a:cubicBezTo>
                  <a:lnTo>
                    <a:pt x="6165" y="72062"/>
                  </a:lnTo>
                  <a:lnTo>
                    <a:pt x="7146" y="73930"/>
                  </a:lnTo>
                  <a:cubicBezTo>
                    <a:pt x="7146" y="73930"/>
                    <a:pt x="7893" y="73883"/>
                    <a:pt x="8126" y="73883"/>
                  </a:cubicBezTo>
                  <a:cubicBezTo>
                    <a:pt x="8360" y="73883"/>
                    <a:pt x="9714" y="73556"/>
                    <a:pt x="9714" y="73556"/>
                  </a:cubicBezTo>
                  <a:lnTo>
                    <a:pt x="10555" y="73790"/>
                  </a:lnTo>
                  <a:lnTo>
                    <a:pt x="11255" y="74490"/>
                  </a:lnTo>
                  <a:lnTo>
                    <a:pt x="11255" y="75751"/>
                  </a:lnTo>
                  <a:lnTo>
                    <a:pt x="11442" y="76358"/>
                  </a:lnTo>
                  <a:lnTo>
                    <a:pt x="12656" y="76358"/>
                  </a:lnTo>
                  <a:lnTo>
                    <a:pt x="13264" y="76498"/>
                  </a:lnTo>
                  <a:lnTo>
                    <a:pt x="13450" y="77946"/>
                  </a:lnTo>
                  <a:lnTo>
                    <a:pt x="14571" y="78553"/>
                  </a:lnTo>
                  <a:lnTo>
                    <a:pt x="15692" y="78693"/>
                  </a:lnTo>
                  <a:lnTo>
                    <a:pt x="16393" y="78693"/>
                  </a:lnTo>
                  <a:lnTo>
                    <a:pt x="16626" y="78179"/>
                  </a:lnTo>
                  <a:lnTo>
                    <a:pt x="17654" y="78787"/>
                  </a:lnTo>
                  <a:cubicBezTo>
                    <a:pt x="17654" y="78787"/>
                    <a:pt x="17420" y="79254"/>
                    <a:pt x="17654" y="79254"/>
                  </a:cubicBezTo>
                  <a:cubicBezTo>
                    <a:pt x="17887" y="79254"/>
                    <a:pt x="19241" y="79627"/>
                    <a:pt x="19615" y="79627"/>
                  </a:cubicBezTo>
                  <a:lnTo>
                    <a:pt x="21296" y="79627"/>
                  </a:lnTo>
                  <a:lnTo>
                    <a:pt x="21670" y="79907"/>
                  </a:lnTo>
                  <a:lnTo>
                    <a:pt x="21530" y="81449"/>
                  </a:lnTo>
                  <a:lnTo>
                    <a:pt x="20923" y="81916"/>
                  </a:lnTo>
                  <a:lnTo>
                    <a:pt x="21436" y="82803"/>
                  </a:lnTo>
                  <a:lnTo>
                    <a:pt x="21530" y="83177"/>
                  </a:lnTo>
                  <a:lnTo>
                    <a:pt x="21530" y="83924"/>
                  </a:lnTo>
                  <a:cubicBezTo>
                    <a:pt x="21530" y="83924"/>
                    <a:pt x="21016" y="84157"/>
                    <a:pt x="20783" y="84157"/>
                  </a:cubicBezTo>
                  <a:cubicBezTo>
                    <a:pt x="20549" y="84157"/>
                    <a:pt x="19568" y="84251"/>
                    <a:pt x="19568" y="84251"/>
                  </a:cubicBezTo>
                  <a:lnTo>
                    <a:pt x="18447" y="84391"/>
                  </a:lnTo>
                  <a:lnTo>
                    <a:pt x="18261" y="85512"/>
                  </a:lnTo>
                  <a:lnTo>
                    <a:pt x="18961" y="85839"/>
                  </a:lnTo>
                  <a:lnTo>
                    <a:pt x="19942" y="85745"/>
                  </a:lnTo>
                  <a:lnTo>
                    <a:pt x="20035" y="86539"/>
                  </a:lnTo>
                  <a:lnTo>
                    <a:pt x="18868" y="86819"/>
                  </a:lnTo>
                  <a:lnTo>
                    <a:pt x="18214" y="86819"/>
                  </a:lnTo>
                  <a:lnTo>
                    <a:pt x="17887" y="87146"/>
                  </a:lnTo>
                  <a:lnTo>
                    <a:pt x="18821" y="88174"/>
                  </a:lnTo>
                  <a:cubicBezTo>
                    <a:pt x="18821" y="88174"/>
                    <a:pt x="19288" y="88641"/>
                    <a:pt x="18961" y="88734"/>
                  </a:cubicBezTo>
                  <a:cubicBezTo>
                    <a:pt x="18681" y="88781"/>
                    <a:pt x="17700" y="89248"/>
                    <a:pt x="17700" y="89248"/>
                  </a:cubicBezTo>
                  <a:lnTo>
                    <a:pt x="17093" y="90088"/>
                  </a:lnTo>
                  <a:cubicBezTo>
                    <a:pt x="17093" y="90088"/>
                    <a:pt x="16470" y="89985"/>
                    <a:pt x="16055" y="89985"/>
                  </a:cubicBezTo>
                  <a:cubicBezTo>
                    <a:pt x="15848" y="89985"/>
                    <a:pt x="15692" y="90011"/>
                    <a:pt x="15692" y="90088"/>
                  </a:cubicBezTo>
                  <a:cubicBezTo>
                    <a:pt x="15692" y="90322"/>
                    <a:pt x="15785" y="90836"/>
                    <a:pt x="15785" y="90836"/>
                  </a:cubicBezTo>
                  <a:lnTo>
                    <a:pt x="16393" y="91069"/>
                  </a:lnTo>
                  <a:cubicBezTo>
                    <a:pt x="16393" y="91069"/>
                    <a:pt x="17233" y="91396"/>
                    <a:pt x="17700" y="91443"/>
                  </a:cubicBezTo>
                  <a:cubicBezTo>
                    <a:pt x="17752" y="91454"/>
                    <a:pt x="17811" y="91459"/>
                    <a:pt x="17874" y="91459"/>
                  </a:cubicBezTo>
                  <a:cubicBezTo>
                    <a:pt x="18078" y="91459"/>
                    <a:pt x="18332" y="91413"/>
                    <a:pt x="18588" y="91413"/>
                  </a:cubicBezTo>
                  <a:cubicBezTo>
                    <a:pt x="18896" y="91413"/>
                    <a:pt x="19205" y="91479"/>
                    <a:pt x="19428" y="91770"/>
                  </a:cubicBezTo>
                  <a:cubicBezTo>
                    <a:pt x="19895" y="92377"/>
                    <a:pt x="20082" y="92610"/>
                    <a:pt x="20269" y="92797"/>
                  </a:cubicBezTo>
                  <a:cubicBezTo>
                    <a:pt x="20409" y="93031"/>
                    <a:pt x="20642" y="93264"/>
                    <a:pt x="20783" y="93498"/>
                  </a:cubicBezTo>
                  <a:cubicBezTo>
                    <a:pt x="20829" y="93544"/>
                    <a:pt x="20923" y="93638"/>
                    <a:pt x="21063" y="93731"/>
                  </a:cubicBezTo>
                  <a:lnTo>
                    <a:pt x="22370" y="93404"/>
                  </a:lnTo>
                  <a:lnTo>
                    <a:pt x="24098" y="94432"/>
                  </a:lnTo>
                  <a:lnTo>
                    <a:pt x="27367" y="94759"/>
                  </a:lnTo>
                  <a:lnTo>
                    <a:pt x="28628" y="95646"/>
                  </a:lnTo>
                  <a:lnTo>
                    <a:pt x="30777" y="95646"/>
                  </a:lnTo>
                  <a:lnTo>
                    <a:pt x="32224" y="97187"/>
                  </a:lnTo>
                  <a:cubicBezTo>
                    <a:pt x="32224" y="97187"/>
                    <a:pt x="33859" y="97934"/>
                    <a:pt x="34139" y="98121"/>
                  </a:cubicBezTo>
                  <a:cubicBezTo>
                    <a:pt x="34466" y="98308"/>
                    <a:pt x="35680" y="98541"/>
                    <a:pt x="35680" y="98541"/>
                  </a:cubicBezTo>
                  <a:lnTo>
                    <a:pt x="36848" y="98121"/>
                  </a:lnTo>
                  <a:lnTo>
                    <a:pt x="36474" y="97607"/>
                  </a:lnTo>
                  <a:lnTo>
                    <a:pt x="35073" y="95926"/>
                  </a:lnTo>
                  <a:lnTo>
                    <a:pt x="34606" y="94385"/>
                  </a:lnTo>
                  <a:lnTo>
                    <a:pt x="34746" y="93404"/>
                  </a:lnTo>
                  <a:lnTo>
                    <a:pt x="33952" y="92750"/>
                  </a:lnTo>
                  <a:lnTo>
                    <a:pt x="33252" y="91723"/>
                  </a:lnTo>
                  <a:lnTo>
                    <a:pt x="33859" y="90415"/>
                  </a:lnTo>
                  <a:lnTo>
                    <a:pt x="35307" y="88874"/>
                  </a:lnTo>
                  <a:lnTo>
                    <a:pt x="37035" y="88501"/>
                  </a:lnTo>
                  <a:lnTo>
                    <a:pt x="37502" y="88174"/>
                  </a:lnTo>
                  <a:lnTo>
                    <a:pt x="37455" y="88174"/>
                  </a:lnTo>
                  <a:lnTo>
                    <a:pt x="36848" y="87426"/>
                  </a:lnTo>
                  <a:cubicBezTo>
                    <a:pt x="36848" y="87426"/>
                    <a:pt x="37362" y="86726"/>
                    <a:pt x="37362" y="86399"/>
                  </a:cubicBezTo>
                  <a:cubicBezTo>
                    <a:pt x="37362" y="86119"/>
                    <a:pt x="36941" y="85371"/>
                    <a:pt x="36614" y="85091"/>
                  </a:cubicBezTo>
                  <a:cubicBezTo>
                    <a:pt x="36334" y="84764"/>
                    <a:pt x="35820" y="84157"/>
                    <a:pt x="35820" y="84157"/>
                  </a:cubicBezTo>
                  <a:lnTo>
                    <a:pt x="33625" y="84578"/>
                  </a:lnTo>
                  <a:lnTo>
                    <a:pt x="33112" y="83317"/>
                  </a:lnTo>
                  <a:lnTo>
                    <a:pt x="33112" y="81682"/>
                  </a:lnTo>
                  <a:lnTo>
                    <a:pt x="33859" y="81075"/>
                  </a:lnTo>
                  <a:lnTo>
                    <a:pt x="33859" y="79207"/>
                  </a:lnTo>
                  <a:lnTo>
                    <a:pt x="35400" y="78413"/>
                  </a:lnTo>
                  <a:lnTo>
                    <a:pt x="36101" y="79300"/>
                  </a:lnTo>
                  <a:lnTo>
                    <a:pt x="37035" y="79534"/>
                  </a:lnTo>
                  <a:lnTo>
                    <a:pt x="37221" y="77572"/>
                  </a:lnTo>
                  <a:lnTo>
                    <a:pt x="39276" y="76965"/>
                  </a:lnTo>
                  <a:lnTo>
                    <a:pt x="41144" y="75331"/>
                  </a:lnTo>
                  <a:lnTo>
                    <a:pt x="41985" y="75938"/>
                  </a:lnTo>
                  <a:lnTo>
                    <a:pt x="42872" y="75331"/>
                  </a:lnTo>
                  <a:lnTo>
                    <a:pt x="44227" y="75938"/>
                  </a:lnTo>
                  <a:lnTo>
                    <a:pt x="46095" y="76451"/>
                  </a:lnTo>
                  <a:lnTo>
                    <a:pt x="46795" y="76965"/>
                  </a:lnTo>
                  <a:lnTo>
                    <a:pt x="46982" y="77759"/>
                  </a:lnTo>
                  <a:lnTo>
                    <a:pt x="47402" y="78273"/>
                  </a:lnTo>
                  <a:lnTo>
                    <a:pt x="48850" y="78413"/>
                  </a:lnTo>
                  <a:cubicBezTo>
                    <a:pt x="48850" y="78413"/>
                    <a:pt x="48712" y="78827"/>
                    <a:pt x="48988" y="78827"/>
                  </a:cubicBezTo>
                  <a:cubicBezTo>
                    <a:pt x="49071" y="78827"/>
                    <a:pt x="49191" y="78790"/>
                    <a:pt x="49364" y="78693"/>
                  </a:cubicBezTo>
                  <a:cubicBezTo>
                    <a:pt x="50064" y="78320"/>
                    <a:pt x="51185" y="77479"/>
                    <a:pt x="51185" y="77479"/>
                  </a:cubicBezTo>
                  <a:cubicBezTo>
                    <a:pt x="51185" y="77479"/>
                    <a:pt x="50812" y="76638"/>
                    <a:pt x="51325" y="76638"/>
                  </a:cubicBezTo>
                  <a:lnTo>
                    <a:pt x="52726" y="76638"/>
                  </a:lnTo>
                  <a:lnTo>
                    <a:pt x="53567" y="77759"/>
                  </a:lnTo>
                  <a:lnTo>
                    <a:pt x="55528" y="78413"/>
                  </a:lnTo>
                  <a:lnTo>
                    <a:pt x="56743" y="78927"/>
                  </a:lnTo>
                  <a:cubicBezTo>
                    <a:pt x="56743" y="78927"/>
                    <a:pt x="58097" y="78273"/>
                    <a:pt x="58517" y="78273"/>
                  </a:cubicBezTo>
                  <a:cubicBezTo>
                    <a:pt x="58739" y="78273"/>
                    <a:pt x="59490" y="78454"/>
                    <a:pt x="60023" y="78454"/>
                  </a:cubicBezTo>
                  <a:cubicBezTo>
                    <a:pt x="60386" y="78454"/>
                    <a:pt x="60648" y="78370"/>
                    <a:pt x="60572" y="78086"/>
                  </a:cubicBezTo>
                  <a:cubicBezTo>
                    <a:pt x="60339" y="77386"/>
                    <a:pt x="60152" y="76545"/>
                    <a:pt x="60152" y="76545"/>
                  </a:cubicBezTo>
                  <a:lnTo>
                    <a:pt x="59732" y="76031"/>
                  </a:lnTo>
                  <a:lnTo>
                    <a:pt x="58097" y="75938"/>
                  </a:lnTo>
                  <a:lnTo>
                    <a:pt x="57070" y="75938"/>
                  </a:lnTo>
                  <a:cubicBezTo>
                    <a:pt x="57070" y="75938"/>
                    <a:pt x="56649" y="75517"/>
                    <a:pt x="56883" y="75097"/>
                  </a:cubicBezTo>
                  <a:cubicBezTo>
                    <a:pt x="57070" y="74677"/>
                    <a:pt x="57070" y="74397"/>
                    <a:pt x="57396" y="74303"/>
                  </a:cubicBezTo>
                  <a:lnTo>
                    <a:pt x="57677" y="74163"/>
                  </a:lnTo>
                  <a:cubicBezTo>
                    <a:pt x="57677" y="74163"/>
                    <a:pt x="57583" y="72342"/>
                    <a:pt x="58284" y="72342"/>
                  </a:cubicBezTo>
                  <a:cubicBezTo>
                    <a:pt x="59031" y="72342"/>
                    <a:pt x="60666" y="72622"/>
                    <a:pt x="60666" y="72622"/>
                  </a:cubicBezTo>
                  <a:lnTo>
                    <a:pt x="60666" y="71828"/>
                  </a:lnTo>
                  <a:lnTo>
                    <a:pt x="60152" y="71174"/>
                  </a:lnTo>
                  <a:lnTo>
                    <a:pt x="59031" y="70894"/>
                  </a:lnTo>
                  <a:lnTo>
                    <a:pt x="59031" y="70380"/>
                  </a:lnTo>
                  <a:lnTo>
                    <a:pt x="59872" y="69867"/>
                  </a:lnTo>
                  <a:lnTo>
                    <a:pt x="62113" y="69867"/>
                  </a:lnTo>
                  <a:lnTo>
                    <a:pt x="65896" y="69353"/>
                  </a:lnTo>
                  <a:cubicBezTo>
                    <a:pt x="65896" y="69353"/>
                    <a:pt x="68885" y="68746"/>
                    <a:pt x="69212" y="68652"/>
                  </a:cubicBezTo>
                  <a:cubicBezTo>
                    <a:pt x="69492" y="68512"/>
                    <a:pt x="71454" y="67625"/>
                    <a:pt x="71454" y="67625"/>
                  </a:cubicBezTo>
                  <a:lnTo>
                    <a:pt x="72901" y="66084"/>
                  </a:lnTo>
                  <a:lnTo>
                    <a:pt x="76170" y="66784"/>
                  </a:lnTo>
                  <a:cubicBezTo>
                    <a:pt x="76170" y="66784"/>
                    <a:pt x="77291" y="67999"/>
                    <a:pt x="77291" y="68419"/>
                  </a:cubicBezTo>
                  <a:cubicBezTo>
                    <a:pt x="77291" y="68839"/>
                    <a:pt x="77198" y="69026"/>
                    <a:pt x="77291" y="69353"/>
                  </a:cubicBezTo>
                  <a:cubicBezTo>
                    <a:pt x="77431" y="69633"/>
                    <a:pt x="77712" y="69960"/>
                    <a:pt x="77712" y="69960"/>
                  </a:cubicBezTo>
                  <a:lnTo>
                    <a:pt x="78319" y="69960"/>
                  </a:lnTo>
                  <a:cubicBezTo>
                    <a:pt x="78973" y="69960"/>
                    <a:pt x="80700" y="69773"/>
                    <a:pt x="80700" y="69773"/>
                  </a:cubicBezTo>
                  <a:cubicBezTo>
                    <a:pt x="80700" y="69773"/>
                    <a:pt x="81121" y="70474"/>
                    <a:pt x="81121" y="70801"/>
                  </a:cubicBezTo>
                  <a:lnTo>
                    <a:pt x="81121" y="71081"/>
                  </a:lnTo>
                  <a:cubicBezTo>
                    <a:pt x="81121" y="71081"/>
                    <a:pt x="81360" y="71499"/>
                    <a:pt x="81790" y="71499"/>
                  </a:cubicBezTo>
                  <a:cubicBezTo>
                    <a:pt x="81898" y="71499"/>
                    <a:pt x="82017" y="71473"/>
                    <a:pt x="82148" y="71408"/>
                  </a:cubicBezTo>
                  <a:cubicBezTo>
                    <a:pt x="82755" y="71081"/>
                    <a:pt x="83456" y="70707"/>
                    <a:pt x="83970" y="70474"/>
                  </a:cubicBezTo>
                  <a:cubicBezTo>
                    <a:pt x="84483" y="70287"/>
                    <a:pt x="86772" y="68933"/>
                    <a:pt x="86772" y="68933"/>
                  </a:cubicBezTo>
                  <a:lnTo>
                    <a:pt x="87472" y="69353"/>
                  </a:lnTo>
                  <a:lnTo>
                    <a:pt x="87285" y="70193"/>
                  </a:lnTo>
                  <a:cubicBezTo>
                    <a:pt x="87285" y="70193"/>
                    <a:pt x="86958" y="70193"/>
                    <a:pt x="86958" y="70567"/>
                  </a:cubicBezTo>
                  <a:cubicBezTo>
                    <a:pt x="86958" y="70987"/>
                    <a:pt x="90134" y="73229"/>
                    <a:pt x="90134" y="73229"/>
                  </a:cubicBezTo>
                  <a:lnTo>
                    <a:pt x="91068" y="76125"/>
                  </a:lnTo>
                  <a:lnTo>
                    <a:pt x="91769" y="77572"/>
                  </a:lnTo>
                  <a:lnTo>
                    <a:pt x="92703" y="77759"/>
                  </a:lnTo>
                  <a:lnTo>
                    <a:pt x="93216" y="76825"/>
                  </a:lnTo>
                  <a:lnTo>
                    <a:pt x="94571" y="77059"/>
                  </a:lnTo>
                  <a:lnTo>
                    <a:pt x="95178" y="78086"/>
                  </a:lnTo>
                  <a:lnTo>
                    <a:pt x="96812" y="78179"/>
                  </a:lnTo>
                  <a:lnTo>
                    <a:pt x="97840" y="77152"/>
                  </a:lnTo>
                  <a:lnTo>
                    <a:pt x="98961" y="77759"/>
                  </a:lnTo>
                  <a:lnTo>
                    <a:pt x="99708" y="78693"/>
                  </a:lnTo>
                  <a:lnTo>
                    <a:pt x="100502" y="80421"/>
                  </a:lnTo>
                  <a:lnTo>
                    <a:pt x="101856" y="81168"/>
                  </a:lnTo>
                  <a:lnTo>
                    <a:pt x="103818" y="80048"/>
                  </a:lnTo>
                  <a:lnTo>
                    <a:pt x="104331" y="81355"/>
                  </a:lnTo>
                  <a:lnTo>
                    <a:pt x="105359" y="81589"/>
                  </a:lnTo>
                  <a:lnTo>
                    <a:pt x="107694" y="81075"/>
                  </a:lnTo>
                  <a:lnTo>
                    <a:pt x="111617" y="77666"/>
                  </a:lnTo>
                  <a:lnTo>
                    <a:pt x="114466" y="78179"/>
                  </a:lnTo>
                  <a:lnTo>
                    <a:pt x="116941" y="79907"/>
                  </a:lnTo>
                  <a:lnTo>
                    <a:pt x="119089" y="80234"/>
                  </a:lnTo>
                  <a:cubicBezTo>
                    <a:pt x="119089" y="80234"/>
                    <a:pt x="119193" y="80317"/>
                    <a:pt x="119442" y="80317"/>
                  </a:cubicBezTo>
                  <a:cubicBezTo>
                    <a:pt x="119566" y="80317"/>
                    <a:pt x="119727" y="80297"/>
                    <a:pt x="119930" y="80234"/>
                  </a:cubicBezTo>
                  <a:cubicBezTo>
                    <a:pt x="120537" y="80048"/>
                    <a:pt x="121144" y="79534"/>
                    <a:pt x="121144" y="79534"/>
                  </a:cubicBezTo>
                  <a:lnTo>
                    <a:pt x="120957" y="77759"/>
                  </a:lnTo>
                  <a:lnTo>
                    <a:pt x="120537" y="76358"/>
                  </a:lnTo>
                  <a:lnTo>
                    <a:pt x="122405" y="75424"/>
                  </a:lnTo>
                  <a:lnTo>
                    <a:pt x="126188" y="75611"/>
                  </a:lnTo>
                  <a:lnTo>
                    <a:pt x="128663" y="76031"/>
                  </a:lnTo>
                  <a:lnTo>
                    <a:pt x="128850" y="77479"/>
                  </a:lnTo>
                  <a:cubicBezTo>
                    <a:pt x="128850" y="77479"/>
                    <a:pt x="129270" y="79020"/>
                    <a:pt x="129784" y="79113"/>
                  </a:cubicBezTo>
                  <a:cubicBezTo>
                    <a:pt x="130297" y="79207"/>
                    <a:pt x="131839" y="79627"/>
                    <a:pt x="131839" y="79627"/>
                  </a:cubicBezTo>
                  <a:lnTo>
                    <a:pt x="133893" y="79207"/>
                  </a:lnTo>
                  <a:lnTo>
                    <a:pt x="137910" y="79394"/>
                  </a:lnTo>
                  <a:cubicBezTo>
                    <a:pt x="137910" y="79394"/>
                    <a:pt x="138283" y="80935"/>
                    <a:pt x="138610" y="81075"/>
                  </a:cubicBezTo>
                  <a:cubicBezTo>
                    <a:pt x="138937" y="81168"/>
                    <a:pt x="141879" y="81962"/>
                    <a:pt x="141879" y="81962"/>
                  </a:cubicBezTo>
                  <a:lnTo>
                    <a:pt x="145989" y="81589"/>
                  </a:lnTo>
                  <a:lnTo>
                    <a:pt x="148698" y="80141"/>
                  </a:lnTo>
                  <a:lnTo>
                    <a:pt x="150753" y="78693"/>
                  </a:lnTo>
                  <a:lnTo>
                    <a:pt x="152667" y="79020"/>
                  </a:lnTo>
                  <a:lnTo>
                    <a:pt x="153508" y="80048"/>
                  </a:lnTo>
                  <a:lnTo>
                    <a:pt x="154629" y="80655"/>
                  </a:lnTo>
                  <a:lnTo>
                    <a:pt x="157104" y="80468"/>
                  </a:lnTo>
                  <a:lnTo>
                    <a:pt x="159159" y="79440"/>
                  </a:lnTo>
                  <a:lnTo>
                    <a:pt x="159673" y="77152"/>
                  </a:lnTo>
                  <a:lnTo>
                    <a:pt x="161307" y="75331"/>
                  </a:lnTo>
                  <a:lnTo>
                    <a:pt x="161401" y="74163"/>
                  </a:lnTo>
                  <a:lnTo>
                    <a:pt x="160887" y="73276"/>
                  </a:lnTo>
                  <a:lnTo>
                    <a:pt x="161728" y="71921"/>
                  </a:lnTo>
                  <a:lnTo>
                    <a:pt x="164716" y="71408"/>
                  </a:lnTo>
                  <a:lnTo>
                    <a:pt x="169340" y="72762"/>
                  </a:lnTo>
                  <a:cubicBezTo>
                    <a:pt x="169340" y="72762"/>
                    <a:pt x="170881" y="73556"/>
                    <a:pt x="171395" y="74490"/>
                  </a:cubicBezTo>
                  <a:cubicBezTo>
                    <a:pt x="171908" y="75424"/>
                    <a:pt x="172609" y="77759"/>
                    <a:pt x="172796" y="78179"/>
                  </a:cubicBezTo>
                  <a:cubicBezTo>
                    <a:pt x="173029" y="78600"/>
                    <a:pt x="173029" y="79721"/>
                    <a:pt x="173309" y="80141"/>
                  </a:cubicBezTo>
                  <a:cubicBezTo>
                    <a:pt x="173636" y="80561"/>
                    <a:pt x="176298" y="81589"/>
                    <a:pt x="176298" y="81589"/>
                  </a:cubicBezTo>
                  <a:lnTo>
                    <a:pt x="178260" y="82102"/>
                  </a:lnTo>
                  <a:lnTo>
                    <a:pt x="179194" y="84437"/>
                  </a:lnTo>
                  <a:lnTo>
                    <a:pt x="181109" y="85185"/>
                  </a:lnTo>
                  <a:lnTo>
                    <a:pt x="182556" y="84764"/>
                  </a:lnTo>
                  <a:lnTo>
                    <a:pt x="184098" y="83737"/>
                  </a:lnTo>
                  <a:lnTo>
                    <a:pt x="185358" y="83737"/>
                  </a:lnTo>
                  <a:lnTo>
                    <a:pt x="185639" y="84858"/>
                  </a:lnTo>
                  <a:lnTo>
                    <a:pt x="185452" y="86726"/>
                  </a:lnTo>
                  <a:lnTo>
                    <a:pt x="183490" y="89294"/>
                  </a:lnTo>
                  <a:lnTo>
                    <a:pt x="182790" y="90836"/>
                  </a:lnTo>
                  <a:lnTo>
                    <a:pt x="181249" y="90602"/>
                  </a:lnTo>
                  <a:lnTo>
                    <a:pt x="180315" y="90509"/>
                  </a:lnTo>
                  <a:lnTo>
                    <a:pt x="179708" y="91349"/>
                  </a:lnTo>
                  <a:lnTo>
                    <a:pt x="179474" y="92377"/>
                  </a:lnTo>
                  <a:lnTo>
                    <a:pt x="179754" y="95693"/>
                  </a:lnTo>
                  <a:cubicBezTo>
                    <a:pt x="180128" y="95366"/>
                    <a:pt x="180828" y="94618"/>
                    <a:pt x="180828" y="94618"/>
                  </a:cubicBezTo>
                  <a:lnTo>
                    <a:pt x="181716" y="95132"/>
                  </a:lnTo>
                  <a:lnTo>
                    <a:pt x="182790" y="95739"/>
                  </a:lnTo>
                  <a:lnTo>
                    <a:pt x="184705" y="95739"/>
                  </a:lnTo>
                  <a:lnTo>
                    <a:pt x="186433" y="93638"/>
                  </a:lnTo>
                  <a:lnTo>
                    <a:pt x="189141" y="91536"/>
                  </a:lnTo>
                  <a:lnTo>
                    <a:pt x="191523" y="88033"/>
                  </a:lnTo>
                  <a:lnTo>
                    <a:pt x="193251" y="86352"/>
                  </a:lnTo>
                  <a:lnTo>
                    <a:pt x="194886" y="83784"/>
                  </a:lnTo>
                  <a:lnTo>
                    <a:pt x="195586" y="80841"/>
                  </a:lnTo>
                  <a:lnTo>
                    <a:pt x="195679" y="77526"/>
                  </a:lnTo>
                  <a:lnTo>
                    <a:pt x="197501" y="74817"/>
                  </a:lnTo>
                  <a:cubicBezTo>
                    <a:pt x="197501" y="74817"/>
                    <a:pt x="197174" y="73649"/>
                    <a:pt x="197174" y="73369"/>
                  </a:cubicBezTo>
                  <a:cubicBezTo>
                    <a:pt x="197174" y="73042"/>
                    <a:pt x="197407" y="73042"/>
                    <a:pt x="197267" y="72762"/>
                  </a:cubicBezTo>
                  <a:cubicBezTo>
                    <a:pt x="197081" y="72435"/>
                    <a:pt x="196473" y="71921"/>
                    <a:pt x="196473" y="71921"/>
                  </a:cubicBezTo>
                  <a:lnTo>
                    <a:pt x="195820" y="71361"/>
                  </a:lnTo>
                  <a:lnTo>
                    <a:pt x="195446" y="70240"/>
                  </a:lnTo>
                  <a:lnTo>
                    <a:pt x="193671" y="69493"/>
                  </a:lnTo>
                  <a:lnTo>
                    <a:pt x="193064" y="69867"/>
                  </a:lnTo>
                  <a:cubicBezTo>
                    <a:pt x="193064" y="69867"/>
                    <a:pt x="193017" y="70334"/>
                    <a:pt x="192924" y="70567"/>
                  </a:cubicBezTo>
                  <a:cubicBezTo>
                    <a:pt x="192877" y="70801"/>
                    <a:pt x="192644" y="70941"/>
                    <a:pt x="192317" y="71221"/>
                  </a:cubicBezTo>
                  <a:cubicBezTo>
                    <a:pt x="192037" y="71548"/>
                    <a:pt x="192083" y="71781"/>
                    <a:pt x="191570" y="71781"/>
                  </a:cubicBezTo>
                  <a:cubicBezTo>
                    <a:pt x="191333" y="71781"/>
                    <a:pt x="191135" y="71811"/>
                    <a:pt x="190992" y="71811"/>
                  </a:cubicBezTo>
                  <a:cubicBezTo>
                    <a:pt x="190824" y="71811"/>
                    <a:pt x="190729" y="71771"/>
                    <a:pt x="190729" y="71595"/>
                  </a:cubicBezTo>
                  <a:cubicBezTo>
                    <a:pt x="190729" y="71314"/>
                    <a:pt x="190823" y="70987"/>
                    <a:pt x="190823" y="70987"/>
                  </a:cubicBezTo>
                  <a:lnTo>
                    <a:pt x="191243" y="70334"/>
                  </a:lnTo>
                  <a:lnTo>
                    <a:pt x="191243" y="69493"/>
                  </a:lnTo>
                  <a:lnTo>
                    <a:pt x="190729" y="69586"/>
                  </a:lnTo>
                  <a:cubicBezTo>
                    <a:pt x="190729" y="69586"/>
                    <a:pt x="190262" y="70007"/>
                    <a:pt x="190215" y="70240"/>
                  </a:cubicBezTo>
                  <a:lnTo>
                    <a:pt x="190122" y="70474"/>
                  </a:lnTo>
                  <a:lnTo>
                    <a:pt x="189655" y="70707"/>
                  </a:lnTo>
                  <a:cubicBezTo>
                    <a:pt x="189655" y="70707"/>
                    <a:pt x="189600" y="70726"/>
                    <a:pt x="189530" y="70726"/>
                  </a:cubicBezTo>
                  <a:cubicBezTo>
                    <a:pt x="189443" y="70726"/>
                    <a:pt x="189333" y="70697"/>
                    <a:pt x="189281" y="70567"/>
                  </a:cubicBezTo>
                  <a:cubicBezTo>
                    <a:pt x="189235" y="70334"/>
                    <a:pt x="189141" y="70380"/>
                    <a:pt x="189141" y="70100"/>
                  </a:cubicBezTo>
                  <a:cubicBezTo>
                    <a:pt x="189141" y="69773"/>
                    <a:pt x="189375" y="69400"/>
                    <a:pt x="189375" y="69400"/>
                  </a:cubicBezTo>
                  <a:lnTo>
                    <a:pt x="189421" y="68979"/>
                  </a:lnTo>
                  <a:cubicBezTo>
                    <a:pt x="189048" y="68886"/>
                    <a:pt x="187553" y="68792"/>
                    <a:pt x="187553" y="68792"/>
                  </a:cubicBezTo>
                  <a:cubicBezTo>
                    <a:pt x="187553" y="68792"/>
                    <a:pt x="187076" y="68896"/>
                    <a:pt x="186758" y="68896"/>
                  </a:cubicBezTo>
                  <a:cubicBezTo>
                    <a:pt x="186599" y="68896"/>
                    <a:pt x="186479" y="68870"/>
                    <a:pt x="186479" y="68792"/>
                  </a:cubicBezTo>
                  <a:cubicBezTo>
                    <a:pt x="186479" y="68559"/>
                    <a:pt x="186946" y="67672"/>
                    <a:pt x="186946" y="67672"/>
                  </a:cubicBezTo>
                  <a:lnTo>
                    <a:pt x="188394" y="66784"/>
                  </a:lnTo>
                  <a:cubicBezTo>
                    <a:pt x="188394" y="66784"/>
                    <a:pt x="190823" y="65570"/>
                    <a:pt x="190963" y="65337"/>
                  </a:cubicBezTo>
                  <a:cubicBezTo>
                    <a:pt x="191103" y="65103"/>
                    <a:pt x="191803" y="64402"/>
                    <a:pt x="192083" y="64029"/>
                  </a:cubicBezTo>
                  <a:cubicBezTo>
                    <a:pt x="192410" y="63655"/>
                    <a:pt x="193158" y="63001"/>
                    <a:pt x="193158" y="63001"/>
                  </a:cubicBezTo>
                  <a:cubicBezTo>
                    <a:pt x="193158" y="63001"/>
                    <a:pt x="193811" y="62815"/>
                    <a:pt x="194045" y="62581"/>
                  </a:cubicBezTo>
                  <a:cubicBezTo>
                    <a:pt x="194278" y="62394"/>
                    <a:pt x="195820" y="61087"/>
                    <a:pt x="195820" y="61087"/>
                  </a:cubicBezTo>
                  <a:lnTo>
                    <a:pt x="197407" y="58892"/>
                  </a:lnTo>
                  <a:cubicBezTo>
                    <a:pt x="197407" y="58892"/>
                    <a:pt x="198201" y="58892"/>
                    <a:pt x="198435" y="58752"/>
                  </a:cubicBezTo>
                  <a:cubicBezTo>
                    <a:pt x="198668" y="58611"/>
                    <a:pt x="199649" y="57911"/>
                    <a:pt x="199649" y="57911"/>
                  </a:cubicBezTo>
                  <a:lnTo>
                    <a:pt x="202078" y="57070"/>
                  </a:lnTo>
                  <a:lnTo>
                    <a:pt x="204413" y="57070"/>
                  </a:lnTo>
                  <a:lnTo>
                    <a:pt x="205860" y="57677"/>
                  </a:lnTo>
                  <a:lnTo>
                    <a:pt x="207355" y="57584"/>
                  </a:lnTo>
                  <a:lnTo>
                    <a:pt x="209503" y="57444"/>
                  </a:lnTo>
                  <a:lnTo>
                    <a:pt x="210390" y="57304"/>
                  </a:lnTo>
                  <a:lnTo>
                    <a:pt x="211558" y="55996"/>
                  </a:lnTo>
                  <a:lnTo>
                    <a:pt x="212165" y="55949"/>
                  </a:lnTo>
                  <a:lnTo>
                    <a:pt x="213426" y="56183"/>
                  </a:lnTo>
                  <a:lnTo>
                    <a:pt x="213800" y="56463"/>
                  </a:lnTo>
                  <a:lnTo>
                    <a:pt x="214640" y="56930"/>
                  </a:lnTo>
                  <a:lnTo>
                    <a:pt x="215481" y="56557"/>
                  </a:lnTo>
                  <a:lnTo>
                    <a:pt x="216322" y="56790"/>
                  </a:lnTo>
                  <a:lnTo>
                    <a:pt x="216368" y="57070"/>
                  </a:lnTo>
                  <a:lnTo>
                    <a:pt x="216368" y="57537"/>
                  </a:lnTo>
                  <a:cubicBezTo>
                    <a:pt x="216368" y="57537"/>
                    <a:pt x="216088" y="57537"/>
                    <a:pt x="215761" y="57677"/>
                  </a:cubicBezTo>
                  <a:cubicBezTo>
                    <a:pt x="215481" y="57818"/>
                    <a:pt x="215154" y="57911"/>
                    <a:pt x="215154" y="57911"/>
                  </a:cubicBezTo>
                  <a:lnTo>
                    <a:pt x="215014" y="58425"/>
                  </a:lnTo>
                  <a:lnTo>
                    <a:pt x="215714" y="58658"/>
                  </a:lnTo>
                  <a:lnTo>
                    <a:pt x="216368" y="58658"/>
                  </a:lnTo>
                  <a:cubicBezTo>
                    <a:pt x="216975" y="58658"/>
                    <a:pt x="219404" y="57164"/>
                    <a:pt x="219404" y="57164"/>
                  </a:cubicBezTo>
                  <a:lnTo>
                    <a:pt x="218937" y="56323"/>
                  </a:lnTo>
                  <a:lnTo>
                    <a:pt x="218236" y="56323"/>
                  </a:lnTo>
                  <a:lnTo>
                    <a:pt x="218236" y="55482"/>
                  </a:lnTo>
                  <a:lnTo>
                    <a:pt x="219077" y="54642"/>
                  </a:lnTo>
                  <a:lnTo>
                    <a:pt x="221365" y="53428"/>
                  </a:lnTo>
                  <a:lnTo>
                    <a:pt x="222019" y="52774"/>
                  </a:lnTo>
                  <a:lnTo>
                    <a:pt x="222253" y="51186"/>
                  </a:lnTo>
                  <a:lnTo>
                    <a:pt x="222953" y="50485"/>
                  </a:lnTo>
                  <a:lnTo>
                    <a:pt x="225382" y="50626"/>
                  </a:lnTo>
                  <a:lnTo>
                    <a:pt x="226362" y="50112"/>
                  </a:lnTo>
                  <a:lnTo>
                    <a:pt x="227110" y="50579"/>
                  </a:lnTo>
                  <a:lnTo>
                    <a:pt x="228090" y="50252"/>
                  </a:lnTo>
                  <a:lnTo>
                    <a:pt x="228791" y="50345"/>
                  </a:lnTo>
                  <a:lnTo>
                    <a:pt x="228791" y="50859"/>
                  </a:lnTo>
                  <a:lnTo>
                    <a:pt x="228417" y="51419"/>
                  </a:lnTo>
                  <a:lnTo>
                    <a:pt x="228044" y="51933"/>
                  </a:lnTo>
                  <a:cubicBezTo>
                    <a:pt x="228044" y="51933"/>
                    <a:pt x="227810" y="52073"/>
                    <a:pt x="227810" y="52307"/>
                  </a:cubicBezTo>
                  <a:cubicBezTo>
                    <a:pt x="227810" y="52540"/>
                    <a:pt x="228277" y="52680"/>
                    <a:pt x="228277" y="52680"/>
                  </a:cubicBezTo>
                  <a:lnTo>
                    <a:pt x="228791" y="52867"/>
                  </a:lnTo>
                  <a:lnTo>
                    <a:pt x="228697" y="53614"/>
                  </a:lnTo>
                  <a:cubicBezTo>
                    <a:pt x="228697" y="53614"/>
                    <a:pt x="228557" y="53895"/>
                    <a:pt x="228884" y="53895"/>
                  </a:cubicBezTo>
                  <a:cubicBezTo>
                    <a:pt x="229164" y="53895"/>
                    <a:pt x="230005" y="53848"/>
                    <a:pt x="230239" y="53661"/>
                  </a:cubicBezTo>
                  <a:cubicBezTo>
                    <a:pt x="230472" y="53521"/>
                    <a:pt x="231266" y="51326"/>
                    <a:pt x="231266" y="51326"/>
                  </a:cubicBezTo>
                  <a:lnTo>
                    <a:pt x="232667" y="51093"/>
                  </a:lnTo>
                  <a:lnTo>
                    <a:pt x="232947" y="51046"/>
                  </a:lnTo>
                  <a:cubicBezTo>
                    <a:pt x="232947" y="51046"/>
                    <a:pt x="233321" y="50859"/>
                    <a:pt x="233321" y="50579"/>
                  </a:cubicBezTo>
                  <a:lnTo>
                    <a:pt x="233321" y="48757"/>
                  </a:lnTo>
                  <a:lnTo>
                    <a:pt x="234161" y="48150"/>
                  </a:lnTo>
                  <a:lnTo>
                    <a:pt x="236683" y="48010"/>
                  </a:lnTo>
                  <a:cubicBezTo>
                    <a:pt x="236964" y="48244"/>
                    <a:pt x="237057" y="48244"/>
                    <a:pt x="237057" y="48477"/>
                  </a:cubicBezTo>
                  <a:cubicBezTo>
                    <a:pt x="237057" y="48664"/>
                    <a:pt x="237337" y="48898"/>
                    <a:pt x="237057" y="48991"/>
                  </a:cubicBezTo>
                  <a:cubicBezTo>
                    <a:pt x="236893" y="49038"/>
                    <a:pt x="236905" y="49038"/>
                    <a:pt x="236911" y="49038"/>
                  </a:cubicBezTo>
                  <a:cubicBezTo>
                    <a:pt x="236917" y="49038"/>
                    <a:pt x="236917" y="49038"/>
                    <a:pt x="236730" y="49084"/>
                  </a:cubicBezTo>
                  <a:cubicBezTo>
                    <a:pt x="236356" y="49131"/>
                    <a:pt x="236076" y="49224"/>
                    <a:pt x="236076" y="49224"/>
                  </a:cubicBezTo>
                  <a:lnTo>
                    <a:pt x="235656" y="50439"/>
                  </a:lnTo>
                  <a:lnTo>
                    <a:pt x="234909" y="51653"/>
                  </a:lnTo>
                  <a:lnTo>
                    <a:pt x="234862" y="52634"/>
                  </a:lnTo>
                  <a:lnTo>
                    <a:pt x="234628" y="53288"/>
                  </a:lnTo>
                  <a:lnTo>
                    <a:pt x="231873" y="53988"/>
                  </a:lnTo>
                  <a:lnTo>
                    <a:pt x="231126" y="55202"/>
                  </a:lnTo>
                  <a:lnTo>
                    <a:pt x="229445" y="56463"/>
                  </a:lnTo>
                  <a:lnTo>
                    <a:pt x="227250" y="58144"/>
                  </a:lnTo>
                  <a:lnTo>
                    <a:pt x="226643" y="59592"/>
                  </a:lnTo>
                  <a:lnTo>
                    <a:pt x="226269" y="60013"/>
                  </a:lnTo>
                  <a:lnTo>
                    <a:pt x="223934" y="60620"/>
                  </a:lnTo>
                  <a:lnTo>
                    <a:pt x="222486" y="60713"/>
                  </a:lnTo>
                  <a:lnTo>
                    <a:pt x="222346" y="61320"/>
                  </a:lnTo>
                  <a:lnTo>
                    <a:pt x="222720" y="62394"/>
                  </a:lnTo>
                  <a:lnTo>
                    <a:pt x="222253" y="63048"/>
                  </a:lnTo>
                  <a:lnTo>
                    <a:pt x="221459" y="64076"/>
                  </a:lnTo>
                  <a:lnTo>
                    <a:pt x="220431" y="66177"/>
                  </a:lnTo>
                  <a:cubicBezTo>
                    <a:pt x="220431" y="66177"/>
                    <a:pt x="220011" y="67672"/>
                    <a:pt x="220151" y="68139"/>
                  </a:cubicBezTo>
                  <a:cubicBezTo>
                    <a:pt x="220291" y="68606"/>
                    <a:pt x="220665" y="69867"/>
                    <a:pt x="220665" y="69867"/>
                  </a:cubicBezTo>
                  <a:lnTo>
                    <a:pt x="221599" y="74957"/>
                  </a:lnTo>
                  <a:lnTo>
                    <a:pt x="222393" y="77946"/>
                  </a:lnTo>
                  <a:lnTo>
                    <a:pt x="225335" y="75097"/>
                  </a:lnTo>
                  <a:lnTo>
                    <a:pt x="225335" y="73556"/>
                  </a:lnTo>
                  <a:lnTo>
                    <a:pt x="225849" y="72949"/>
                  </a:lnTo>
                  <a:lnTo>
                    <a:pt x="227483" y="72248"/>
                  </a:lnTo>
                  <a:lnTo>
                    <a:pt x="228230" y="72622"/>
                  </a:lnTo>
                  <a:lnTo>
                    <a:pt x="228230" y="71781"/>
                  </a:lnTo>
                  <a:lnTo>
                    <a:pt x="227763" y="70614"/>
                  </a:lnTo>
                  <a:lnTo>
                    <a:pt x="228370" y="69773"/>
                  </a:lnTo>
                  <a:lnTo>
                    <a:pt x="230098" y="69213"/>
                  </a:lnTo>
                  <a:lnTo>
                    <a:pt x="231499" y="69259"/>
                  </a:lnTo>
                  <a:lnTo>
                    <a:pt x="232060" y="68559"/>
                  </a:lnTo>
                  <a:lnTo>
                    <a:pt x="231173" y="67578"/>
                  </a:lnTo>
                  <a:lnTo>
                    <a:pt x="231546" y="66177"/>
                  </a:lnTo>
                  <a:lnTo>
                    <a:pt x="231920" y="65430"/>
                  </a:lnTo>
                  <a:lnTo>
                    <a:pt x="233368" y="65337"/>
                  </a:lnTo>
                  <a:lnTo>
                    <a:pt x="233928" y="65010"/>
                  </a:lnTo>
                  <a:lnTo>
                    <a:pt x="233741" y="64356"/>
                  </a:lnTo>
                  <a:lnTo>
                    <a:pt x="232854" y="63889"/>
                  </a:lnTo>
                  <a:lnTo>
                    <a:pt x="232153" y="63609"/>
                  </a:lnTo>
                  <a:lnTo>
                    <a:pt x="232480" y="62628"/>
                  </a:lnTo>
                  <a:lnTo>
                    <a:pt x="233788" y="61647"/>
                  </a:lnTo>
                  <a:lnTo>
                    <a:pt x="233741" y="60853"/>
                  </a:lnTo>
                  <a:lnTo>
                    <a:pt x="232013" y="60993"/>
                  </a:lnTo>
                  <a:lnTo>
                    <a:pt x="231359" y="60106"/>
                  </a:lnTo>
                  <a:lnTo>
                    <a:pt x="231966" y="59125"/>
                  </a:lnTo>
                  <a:lnTo>
                    <a:pt x="233648" y="58098"/>
                  </a:lnTo>
                  <a:cubicBezTo>
                    <a:pt x="233648" y="58098"/>
                    <a:pt x="234442" y="55296"/>
                    <a:pt x="234582" y="55296"/>
                  </a:cubicBezTo>
                  <a:lnTo>
                    <a:pt x="235703" y="55296"/>
                  </a:lnTo>
                  <a:lnTo>
                    <a:pt x="236590" y="55716"/>
                  </a:lnTo>
                  <a:lnTo>
                    <a:pt x="238318" y="53941"/>
                  </a:lnTo>
                  <a:lnTo>
                    <a:pt x="238738" y="54035"/>
                  </a:lnTo>
                  <a:lnTo>
                    <a:pt x="239205" y="55576"/>
                  </a:lnTo>
                  <a:lnTo>
                    <a:pt x="240046" y="55249"/>
                  </a:lnTo>
                  <a:lnTo>
                    <a:pt x="241073" y="54175"/>
                  </a:lnTo>
                  <a:lnTo>
                    <a:pt x="245183" y="54268"/>
                  </a:lnTo>
                  <a:lnTo>
                    <a:pt x="246397" y="55763"/>
                  </a:lnTo>
                  <a:lnTo>
                    <a:pt x="246958" y="55249"/>
                  </a:lnTo>
                  <a:lnTo>
                    <a:pt x="246911" y="54642"/>
                  </a:lnTo>
                  <a:lnTo>
                    <a:pt x="249013" y="53288"/>
                  </a:lnTo>
                  <a:lnTo>
                    <a:pt x="252468" y="50766"/>
                  </a:lnTo>
                  <a:lnTo>
                    <a:pt x="251768" y="49832"/>
                  </a:lnTo>
                  <a:lnTo>
                    <a:pt x="253216" y="49271"/>
                  </a:lnTo>
                  <a:lnTo>
                    <a:pt x="253589" y="48477"/>
                  </a:lnTo>
                  <a:cubicBezTo>
                    <a:pt x="253589" y="48477"/>
                    <a:pt x="253636" y="48010"/>
                    <a:pt x="253823" y="48010"/>
                  </a:cubicBezTo>
                  <a:cubicBezTo>
                    <a:pt x="254010" y="48010"/>
                    <a:pt x="254570" y="48290"/>
                    <a:pt x="254570" y="48290"/>
                  </a:cubicBezTo>
                  <a:cubicBezTo>
                    <a:pt x="254570" y="48290"/>
                    <a:pt x="255130" y="48711"/>
                    <a:pt x="255411" y="48711"/>
                  </a:cubicBezTo>
                  <a:cubicBezTo>
                    <a:pt x="255691" y="48711"/>
                    <a:pt x="256952" y="48757"/>
                    <a:pt x="256952" y="48757"/>
                  </a:cubicBezTo>
                  <a:lnTo>
                    <a:pt x="258073" y="49131"/>
                  </a:lnTo>
                  <a:lnTo>
                    <a:pt x="258726" y="48384"/>
                  </a:lnTo>
                  <a:lnTo>
                    <a:pt x="256858" y="45769"/>
                  </a:lnTo>
                  <a:lnTo>
                    <a:pt x="256812" y="44694"/>
                  </a:lnTo>
                  <a:lnTo>
                    <a:pt x="256111" y="43994"/>
                  </a:lnTo>
                  <a:lnTo>
                    <a:pt x="255224" y="44274"/>
                  </a:lnTo>
                  <a:lnTo>
                    <a:pt x="254663" y="43807"/>
                  </a:lnTo>
                  <a:lnTo>
                    <a:pt x="254383" y="42873"/>
                  </a:lnTo>
                  <a:lnTo>
                    <a:pt x="254103" y="42873"/>
                  </a:lnTo>
                  <a:lnTo>
                    <a:pt x="253823" y="43107"/>
                  </a:lnTo>
                  <a:lnTo>
                    <a:pt x="252935" y="43153"/>
                  </a:lnTo>
                  <a:lnTo>
                    <a:pt x="252422" y="42499"/>
                  </a:lnTo>
                  <a:cubicBezTo>
                    <a:pt x="252422" y="42499"/>
                    <a:pt x="252515" y="41939"/>
                    <a:pt x="252655" y="41892"/>
                  </a:cubicBezTo>
                  <a:cubicBezTo>
                    <a:pt x="252749" y="41799"/>
                    <a:pt x="252935" y="41706"/>
                    <a:pt x="253309" y="41659"/>
                  </a:cubicBezTo>
                  <a:cubicBezTo>
                    <a:pt x="253418" y="41643"/>
                    <a:pt x="253615" y="41638"/>
                    <a:pt x="253830" y="41638"/>
                  </a:cubicBezTo>
                  <a:cubicBezTo>
                    <a:pt x="254259" y="41638"/>
                    <a:pt x="254757" y="41659"/>
                    <a:pt x="254757" y="41659"/>
                  </a:cubicBezTo>
                  <a:lnTo>
                    <a:pt x="255784" y="42640"/>
                  </a:lnTo>
                  <a:lnTo>
                    <a:pt x="257092" y="42640"/>
                  </a:lnTo>
                  <a:lnTo>
                    <a:pt x="259567" y="41612"/>
                  </a:lnTo>
                  <a:lnTo>
                    <a:pt x="260034" y="40865"/>
                  </a:lnTo>
                  <a:lnTo>
                    <a:pt x="260268" y="40118"/>
                  </a:lnTo>
                  <a:lnTo>
                    <a:pt x="259614" y="39277"/>
                  </a:lnTo>
                  <a:lnTo>
                    <a:pt x="259334" y="38950"/>
                  </a:lnTo>
                  <a:cubicBezTo>
                    <a:pt x="259334" y="38950"/>
                    <a:pt x="259754" y="38063"/>
                    <a:pt x="259987" y="37969"/>
                  </a:cubicBezTo>
                  <a:cubicBezTo>
                    <a:pt x="260174" y="37923"/>
                    <a:pt x="261622" y="37502"/>
                    <a:pt x="261622" y="37502"/>
                  </a:cubicBezTo>
                  <a:lnTo>
                    <a:pt x="262042" y="37829"/>
                  </a:lnTo>
                  <a:cubicBezTo>
                    <a:pt x="262042" y="37829"/>
                    <a:pt x="262089" y="38250"/>
                    <a:pt x="261996" y="38296"/>
                  </a:cubicBezTo>
                  <a:cubicBezTo>
                    <a:pt x="261855" y="38343"/>
                    <a:pt x="261248" y="38903"/>
                    <a:pt x="261248" y="38903"/>
                  </a:cubicBezTo>
                  <a:lnTo>
                    <a:pt x="261248" y="39277"/>
                  </a:lnTo>
                  <a:lnTo>
                    <a:pt x="261762" y="39417"/>
                  </a:lnTo>
                  <a:lnTo>
                    <a:pt x="262042" y="40071"/>
                  </a:lnTo>
                  <a:lnTo>
                    <a:pt x="262509" y="40445"/>
                  </a:lnTo>
                  <a:lnTo>
                    <a:pt x="263630" y="40445"/>
                  </a:lnTo>
                  <a:lnTo>
                    <a:pt x="264097" y="40071"/>
                  </a:lnTo>
                  <a:lnTo>
                    <a:pt x="264050" y="38997"/>
                  </a:lnTo>
                  <a:lnTo>
                    <a:pt x="264050" y="38997"/>
                  </a:lnTo>
                  <a:cubicBezTo>
                    <a:pt x="264051" y="38997"/>
                    <a:pt x="265078" y="39697"/>
                    <a:pt x="265078" y="39791"/>
                  </a:cubicBezTo>
                  <a:cubicBezTo>
                    <a:pt x="265078" y="39931"/>
                    <a:pt x="265498" y="40678"/>
                    <a:pt x="265498" y="40678"/>
                  </a:cubicBezTo>
                  <a:lnTo>
                    <a:pt x="267553" y="41939"/>
                  </a:lnTo>
                  <a:lnTo>
                    <a:pt x="267973" y="42453"/>
                  </a:lnTo>
                  <a:lnTo>
                    <a:pt x="270495" y="42546"/>
                  </a:lnTo>
                  <a:lnTo>
                    <a:pt x="270495" y="42266"/>
                  </a:lnTo>
                  <a:cubicBezTo>
                    <a:pt x="270495" y="42266"/>
                    <a:pt x="269888" y="41939"/>
                    <a:pt x="269841" y="41752"/>
                  </a:cubicBezTo>
                  <a:cubicBezTo>
                    <a:pt x="269795" y="41612"/>
                    <a:pt x="269795" y="41332"/>
                    <a:pt x="269795" y="41332"/>
                  </a:cubicBezTo>
                  <a:lnTo>
                    <a:pt x="270308" y="41332"/>
                  </a:lnTo>
                  <a:lnTo>
                    <a:pt x="270869" y="41565"/>
                  </a:lnTo>
                  <a:lnTo>
                    <a:pt x="271009" y="40725"/>
                  </a:lnTo>
                  <a:lnTo>
                    <a:pt x="270775" y="39791"/>
                  </a:lnTo>
                  <a:lnTo>
                    <a:pt x="270215" y="38763"/>
                  </a:lnTo>
                  <a:lnTo>
                    <a:pt x="270589" y="38436"/>
                  </a:lnTo>
                  <a:lnTo>
                    <a:pt x="271336" y="38670"/>
                  </a:lnTo>
                  <a:lnTo>
                    <a:pt x="271943" y="39137"/>
                  </a:lnTo>
                  <a:lnTo>
                    <a:pt x="272877" y="39277"/>
                  </a:lnTo>
                  <a:lnTo>
                    <a:pt x="272877" y="38950"/>
                  </a:lnTo>
                  <a:lnTo>
                    <a:pt x="272690" y="38343"/>
                  </a:lnTo>
                  <a:lnTo>
                    <a:pt x="273017" y="38296"/>
                  </a:lnTo>
                  <a:lnTo>
                    <a:pt x="274231" y="38950"/>
                  </a:lnTo>
                  <a:cubicBezTo>
                    <a:pt x="274231" y="38950"/>
                    <a:pt x="274371" y="38717"/>
                    <a:pt x="274371" y="38530"/>
                  </a:cubicBezTo>
                  <a:cubicBezTo>
                    <a:pt x="274371" y="38343"/>
                    <a:pt x="275212" y="37409"/>
                    <a:pt x="275212" y="37409"/>
                  </a:cubicBezTo>
                  <a:lnTo>
                    <a:pt x="274652" y="36989"/>
                  </a:lnTo>
                  <a:lnTo>
                    <a:pt x="272830" y="36241"/>
                  </a:lnTo>
                  <a:lnTo>
                    <a:pt x="272784" y="36241"/>
                  </a:lnTo>
                  <a:lnTo>
                    <a:pt x="271429" y="34700"/>
                  </a:lnTo>
                  <a:lnTo>
                    <a:pt x="269748" y="35027"/>
                  </a:lnTo>
                  <a:lnTo>
                    <a:pt x="269094" y="34327"/>
                  </a:lnTo>
                  <a:lnTo>
                    <a:pt x="267600" y="34233"/>
                  </a:lnTo>
                  <a:lnTo>
                    <a:pt x="267226" y="34654"/>
                  </a:lnTo>
                  <a:cubicBezTo>
                    <a:pt x="267226" y="34654"/>
                    <a:pt x="267600" y="34840"/>
                    <a:pt x="267693" y="34934"/>
                  </a:cubicBezTo>
                  <a:cubicBezTo>
                    <a:pt x="267833" y="35074"/>
                    <a:pt x="267880" y="35167"/>
                    <a:pt x="267927" y="35307"/>
                  </a:cubicBezTo>
                  <a:cubicBezTo>
                    <a:pt x="267927" y="35401"/>
                    <a:pt x="268020" y="36241"/>
                    <a:pt x="267927" y="36335"/>
                  </a:cubicBezTo>
                  <a:cubicBezTo>
                    <a:pt x="267880" y="36475"/>
                    <a:pt x="267460" y="36895"/>
                    <a:pt x="267460" y="36895"/>
                  </a:cubicBezTo>
                  <a:lnTo>
                    <a:pt x="266712" y="36522"/>
                  </a:lnTo>
                  <a:cubicBezTo>
                    <a:pt x="266712" y="36522"/>
                    <a:pt x="266012" y="36101"/>
                    <a:pt x="266012" y="36008"/>
                  </a:cubicBezTo>
                  <a:lnTo>
                    <a:pt x="266012" y="34327"/>
                  </a:lnTo>
                  <a:lnTo>
                    <a:pt x="265732" y="33346"/>
                  </a:lnTo>
                  <a:lnTo>
                    <a:pt x="263677" y="31898"/>
                  </a:lnTo>
                  <a:lnTo>
                    <a:pt x="261715" y="32318"/>
                  </a:lnTo>
                  <a:lnTo>
                    <a:pt x="260594" y="31478"/>
                  </a:lnTo>
                  <a:lnTo>
                    <a:pt x="255924" y="29003"/>
                  </a:lnTo>
                  <a:lnTo>
                    <a:pt x="252001" y="27181"/>
                  </a:lnTo>
                  <a:lnTo>
                    <a:pt x="250227" y="27228"/>
                  </a:lnTo>
                  <a:lnTo>
                    <a:pt x="247471" y="26154"/>
                  </a:lnTo>
                  <a:lnTo>
                    <a:pt x="246864" y="26481"/>
                  </a:lnTo>
                  <a:lnTo>
                    <a:pt x="246257" y="27368"/>
                  </a:lnTo>
                  <a:lnTo>
                    <a:pt x="246444" y="27835"/>
                  </a:lnTo>
                  <a:lnTo>
                    <a:pt x="247658" y="28816"/>
                  </a:lnTo>
                  <a:lnTo>
                    <a:pt x="247845" y="29563"/>
                  </a:lnTo>
                  <a:lnTo>
                    <a:pt x="247144" y="30777"/>
                  </a:lnTo>
                  <a:lnTo>
                    <a:pt x="245183" y="30824"/>
                  </a:lnTo>
                  <a:lnTo>
                    <a:pt x="244436" y="30264"/>
                  </a:lnTo>
                  <a:cubicBezTo>
                    <a:pt x="244436" y="30264"/>
                    <a:pt x="243642" y="29516"/>
                    <a:pt x="243408" y="29376"/>
                  </a:cubicBezTo>
                  <a:cubicBezTo>
                    <a:pt x="243175" y="29189"/>
                    <a:pt x="242614" y="28909"/>
                    <a:pt x="242614" y="28909"/>
                  </a:cubicBezTo>
                  <a:lnTo>
                    <a:pt x="242568" y="28162"/>
                  </a:lnTo>
                  <a:lnTo>
                    <a:pt x="242848" y="27882"/>
                  </a:lnTo>
                  <a:cubicBezTo>
                    <a:pt x="242848" y="27882"/>
                    <a:pt x="242988" y="28115"/>
                    <a:pt x="243642" y="28115"/>
                  </a:cubicBezTo>
                  <a:cubicBezTo>
                    <a:pt x="243860" y="28115"/>
                    <a:pt x="244026" y="28121"/>
                    <a:pt x="244150" y="28121"/>
                  </a:cubicBezTo>
                  <a:cubicBezTo>
                    <a:pt x="244399" y="28121"/>
                    <a:pt x="244482" y="28100"/>
                    <a:pt x="244482" y="27975"/>
                  </a:cubicBezTo>
                  <a:cubicBezTo>
                    <a:pt x="244482" y="27835"/>
                    <a:pt x="244529" y="27275"/>
                    <a:pt x="244529" y="27275"/>
                  </a:cubicBezTo>
                  <a:lnTo>
                    <a:pt x="244062" y="26901"/>
                  </a:lnTo>
                  <a:lnTo>
                    <a:pt x="242614" y="26527"/>
                  </a:lnTo>
                  <a:lnTo>
                    <a:pt x="242007" y="26808"/>
                  </a:lnTo>
                  <a:lnTo>
                    <a:pt x="240886" y="28629"/>
                  </a:lnTo>
                  <a:lnTo>
                    <a:pt x="238645" y="28722"/>
                  </a:lnTo>
                  <a:lnTo>
                    <a:pt x="237057" y="28349"/>
                  </a:lnTo>
                  <a:lnTo>
                    <a:pt x="235422" y="27742"/>
                  </a:lnTo>
                  <a:lnTo>
                    <a:pt x="231313" y="27742"/>
                  </a:lnTo>
                  <a:lnTo>
                    <a:pt x="230939" y="28209"/>
                  </a:lnTo>
                  <a:lnTo>
                    <a:pt x="230939" y="30030"/>
                  </a:lnTo>
                  <a:lnTo>
                    <a:pt x="230379" y="30030"/>
                  </a:lnTo>
                  <a:cubicBezTo>
                    <a:pt x="230379" y="30030"/>
                    <a:pt x="230239" y="29750"/>
                    <a:pt x="230239" y="29563"/>
                  </a:cubicBezTo>
                  <a:cubicBezTo>
                    <a:pt x="230239" y="29376"/>
                    <a:pt x="230098" y="28069"/>
                    <a:pt x="230098" y="28069"/>
                  </a:cubicBezTo>
                  <a:lnTo>
                    <a:pt x="229585" y="27742"/>
                  </a:lnTo>
                  <a:lnTo>
                    <a:pt x="227997" y="27695"/>
                  </a:lnTo>
                  <a:lnTo>
                    <a:pt x="227857" y="26854"/>
                  </a:lnTo>
                  <a:lnTo>
                    <a:pt x="228370" y="25593"/>
                  </a:lnTo>
                  <a:lnTo>
                    <a:pt x="227436" y="24986"/>
                  </a:lnTo>
                  <a:lnTo>
                    <a:pt x="224448" y="23539"/>
                  </a:lnTo>
                  <a:lnTo>
                    <a:pt x="220244" y="23258"/>
                  </a:lnTo>
                  <a:lnTo>
                    <a:pt x="218283" y="23866"/>
                  </a:lnTo>
                  <a:lnTo>
                    <a:pt x="216462" y="24006"/>
                  </a:lnTo>
                  <a:lnTo>
                    <a:pt x="216462" y="23492"/>
                  </a:lnTo>
                  <a:lnTo>
                    <a:pt x="215621" y="22278"/>
                  </a:lnTo>
                  <a:lnTo>
                    <a:pt x="214594" y="21951"/>
                  </a:lnTo>
                  <a:lnTo>
                    <a:pt x="214173" y="22558"/>
                  </a:lnTo>
                  <a:lnTo>
                    <a:pt x="213426" y="22418"/>
                  </a:lnTo>
                  <a:lnTo>
                    <a:pt x="213333" y="21717"/>
                  </a:lnTo>
                  <a:cubicBezTo>
                    <a:pt x="213333" y="21717"/>
                    <a:pt x="212725" y="21624"/>
                    <a:pt x="212585" y="21624"/>
                  </a:cubicBezTo>
                  <a:cubicBezTo>
                    <a:pt x="212492" y="21624"/>
                    <a:pt x="211278" y="21577"/>
                    <a:pt x="211278" y="21577"/>
                  </a:cubicBezTo>
                  <a:lnTo>
                    <a:pt x="210951" y="21204"/>
                  </a:lnTo>
                  <a:cubicBezTo>
                    <a:pt x="210951" y="21204"/>
                    <a:pt x="210671" y="20643"/>
                    <a:pt x="210951" y="20643"/>
                  </a:cubicBezTo>
                  <a:lnTo>
                    <a:pt x="212492" y="20643"/>
                  </a:lnTo>
                  <a:lnTo>
                    <a:pt x="212305" y="19989"/>
                  </a:lnTo>
                  <a:lnTo>
                    <a:pt x="211511" y="19662"/>
                  </a:lnTo>
                  <a:lnTo>
                    <a:pt x="207822" y="19289"/>
                  </a:lnTo>
                  <a:lnTo>
                    <a:pt x="207261" y="19382"/>
                  </a:lnTo>
                  <a:lnTo>
                    <a:pt x="207121" y="19849"/>
                  </a:lnTo>
                  <a:lnTo>
                    <a:pt x="206888" y="20923"/>
                  </a:lnTo>
                  <a:lnTo>
                    <a:pt x="205907" y="21484"/>
                  </a:lnTo>
                  <a:lnTo>
                    <a:pt x="204740" y="21624"/>
                  </a:lnTo>
                  <a:cubicBezTo>
                    <a:pt x="204740" y="21624"/>
                    <a:pt x="203852" y="21390"/>
                    <a:pt x="203852" y="21204"/>
                  </a:cubicBezTo>
                  <a:cubicBezTo>
                    <a:pt x="203852" y="21063"/>
                    <a:pt x="203759" y="20456"/>
                    <a:pt x="203899" y="20410"/>
                  </a:cubicBezTo>
                  <a:cubicBezTo>
                    <a:pt x="204086" y="20363"/>
                    <a:pt x="204506" y="20223"/>
                    <a:pt x="204646" y="20223"/>
                  </a:cubicBezTo>
                  <a:lnTo>
                    <a:pt x="205253" y="20223"/>
                  </a:lnTo>
                  <a:lnTo>
                    <a:pt x="205300" y="19896"/>
                  </a:lnTo>
                  <a:lnTo>
                    <a:pt x="204553" y="19616"/>
                  </a:lnTo>
                  <a:lnTo>
                    <a:pt x="204086" y="19242"/>
                  </a:lnTo>
                  <a:cubicBezTo>
                    <a:pt x="204086" y="19242"/>
                    <a:pt x="203292" y="18775"/>
                    <a:pt x="204039" y="18775"/>
                  </a:cubicBezTo>
                  <a:lnTo>
                    <a:pt x="206000" y="18775"/>
                  </a:lnTo>
                  <a:lnTo>
                    <a:pt x="206094" y="18261"/>
                  </a:lnTo>
                  <a:lnTo>
                    <a:pt x="204553" y="18075"/>
                  </a:lnTo>
                  <a:lnTo>
                    <a:pt x="200443" y="17934"/>
                  </a:lnTo>
                  <a:cubicBezTo>
                    <a:pt x="200443" y="17934"/>
                    <a:pt x="200128" y="17946"/>
                    <a:pt x="199778" y="17946"/>
                  </a:cubicBezTo>
                  <a:cubicBezTo>
                    <a:pt x="199427" y="17946"/>
                    <a:pt x="199042" y="17934"/>
                    <a:pt x="198902" y="17888"/>
                  </a:cubicBezTo>
                  <a:cubicBezTo>
                    <a:pt x="198622" y="17794"/>
                    <a:pt x="197921" y="17607"/>
                    <a:pt x="197781" y="17561"/>
                  </a:cubicBezTo>
                  <a:cubicBezTo>
                    <a:pt x="197688" y="17514"/>
                    <a:pt x="197081" y="17234"/>
                    <a:pt x="197081" y="17234"/>
                  </a:cubicBezTo>
                  <a:lnTo>
                    <a:pt x="196613" y="17374"/>
                  </a:lnTo>
                  <a:cubicBezTo>
                    <a:pt x="196613" y="17374"/>
                    <a:pt x="196613" y="17607"/>
                    <a:pt x="196660" y="17701"/>
                  </a:cubicBezTo>
                  <a:cubicBezTo>
                    <a:pt x="196754" y="17841"/>
                    <a:pt x="196940" y="17934"/>
                    <a:pt x="196940" y="18075"/>
                  </a:cubicBezTo>
                  <a:cubicBezTo>
                    <a:pt x="196940" y="18168"/>
                    <a:pt x="196987" y="18542"/>
                    <a:pt x="196754" y="18542"/>
                  </a:cubicBezTo>
                  <a:cubicBezTo>
                    <a:pt x="196520" y="18542"/>
                    <a:pt x="194699" y="18635"/>
                    <a:pt x="194699" y="18635"/>
                  </a:cubicBezTo>
                  <a:lnTo>
                    <a:pt x="194092" y="18822"/>
                  </a:lnTo>
                  <a:lnTo>
                    <a:pt x="193905" y="19242"/>
                  </a:lnTo>
                  <a:lnTo>
                    <a:pt x="194045" y="19616"/>
                  </a:lnTo>
                  <a:lnTo>
                    <a:pt x="194419" y="19662"/>
                  </a:lnTo>
                  <a:lnTo>
                    <a:pt x="194886" y="19289"/>
                  </a:lnTo>
                  <a:lnTo>
                    <a:pt x="195399" y="19662"/>
                  </a:lnTo>
                  <a:lnTo>
                    <a:pt x="195399" y="19896"/>
                  </a:lnTo>
                  <a:lnTo>
                    <a:pt x="194745" y="20176"/>
                  </a:lnTo>
                  <a:lnTo>
                    <a:pt x="194699" y="20456"/>
                  </a:lnTo>
                  <a:lnTo>
                    <a:pt x="195026" y="20643"/>
                  </a:lnTo>
                  <a:lnTo>
                    <a:pt x="195119" y="20830"/>
                  </a:lnTo>
                  <a:lnTo>
                    <a:pt x="195259" y="21717"/>
                  </a:lnTo>
                  <a:lnTo>
                    <a:pt x="194839" y="22184"/>
                  </a:lnTo>
                  <a:lnTo>
                    <a:pt x="193718" y="22138"/>
                  </a:lnTo>
                  <a:cubicBezTo>
                    <a:pt x="193718" y="22138"/>
                    <a:pt x="194045" y="21857"/>
                    <a:pt x="193671" y="21811"/>
                  </a:cubicBezTo>
                  <a:cubicBezTo>
                    <a:pt x="193344" y="21811"/>
                    <a:pt x="192037" y="21671"/>
                    <a:pt x="192037" y="21671"/>
                  </a:cubicBezTo>
                  <a:cubicBezTo>
                    <a:pt x="192037" y="21671"/>
                    <a:pt x="191383" y="21671"/>
                    <a:pt x="191383" y="21811"/>
                  </a:cubicBezTo>
                  <a:cubicBezTo>
                    <a:pt x="191383" y="21904"/>
                    <a:pt x="191710" y="22044"/>
                    <a:pt x="191710" y="22044"/>
                  </a:cubicBezTo>
                  <a:lnTo>
                    <a:pt x="192457" y="22231"/>
                  </a:lnTo>
                  <a:lnTo>
                    <a:pt x="192504" y="22371"/>
                  </a:lnTo>
                  <a:cubicBezTo>
                    <a:pt x="192504" y="22371"/>
                    <a:pt x="192691" y="22651"/>
                    <a:pt x="192224" y="22698"/>
                  </a:cubicBezTo>
                  <a:cubicBezTo>
                    <a:pt x="191833" y="22733"/>
                    <a:pt x="192009" y="22823"/>
                    <a:pt x="191768" y="22823"/>
                  </a:cubicBezTo>
                  <a:cubicBezTo>
                    <a:pt x="191692" y="22823"/>
                    <a:pt x="191574" y="22814"/>
                    <a:pt x="191383" y="22791"/>
                  </a:cubicBezTo>
                  <a:cubicBezTo>
                    <a:pt x="190636" y="22745"/>
                    <a:pt x="190636" y="22791"/>
                    <a:pt x="190262" y="22605"/>
                  </a:cubicBezTo>
                  <a:cubicBezTo>
                    <a:pt x="189935" y="22418"/>
                    <a:pt x="188954" y="21997"/>
                    <a:pt x="188721" y="21951"/>
                  </a:cubicBezTo>
                  <a:cubicBezTo>
                    <a:pt x="188487" y="21904"/>
                    <a:pt x="187320" y="21857"/>
                    <a:pt x="187320" y="21857"/>
                  </a:cubicBezTo>
                  <a:cubicBezTo>
                    <a:pt x="187320" y="21857"/>
                    <a:pt x="186199" y="22418"/>
                    <a:pt x="185966" y="22418"/>
                  </a:cubicBezTo>
                  <a:cubicBezTo>
                    <a:pt x="185685" y="22418"/>
                    <a:pt x="184378" y="22324"/>
                    <a:pt x="184378" y="22324"/>
                  </a:cubicBezTo>
                  <a:cubicBezTo>
                    <a:pt x="184378" y="22324"/>
                    <a:pt x="183771" y="21904"/>
                    <a:pt x="183537" y="21671"/>
                  </a:cubicBezTo>
                  <a:cubicBezTo>
                    <a:pt x="183304" y="21437"/>
                    <a:pt x="182837" y="20737"/>
                    <a:pt x="182837" y="20737"/>
                  </a:cubicBezTo>
                  <a:lnTo>
                    <a:pt x="182136" y="20737"/>
                  </a:lnTo>
                  <a:lnTo>
                    <a:pt x="181529" y="21717"/>
                  </a:lnTo>
                  <a:lnTo>
                    <a:pt x="181482" y="22464"/>
                  </a:lnTo>
                  <a:lnTo>
                    <a:pt x="180642" y="23165"/>
                  </a:lnTo>
                  <a:lnTo>
                    <a:pt x="180268" y="23632"/>
                  </a:lnTo>
                  <a:cubicBezTo>
                    <a:pt x="180268" y="23632"/>
                    <a:pt x="180268" y="24286"/>
                    <a:pt x="180034" y="24286"/>
                  </a:cubicBezTo>
                  <a:cubicBezTo>
                    <a:pt x="179801" y="24286"/>
                    <a:pt x="179194" y="24192"/>
                    <a:pt x="178914" y="24099"/>
                  </a:cubicBezTo>
                  <a:cubicBezTo>
                    <a:pt x="178633" y="24006"/>
                    <a:pt x="177933" y="23819"/>
                    <a:pt x="177699" y="23492"/>
                  </a:cubicBezTo>
                  <a:cubicBezTo>
                    <a:pt x="177466" y="23118"/>
                    <a:pt x="176672" y="22044"/>
                    <a:pt x="176672" y="22044"/>
                  </a:cubicBezTo>
                  <a:lnTo>
                    <a:pt x="175831" y="20970"/>
                  </a:lnTo>
                  <a:lnTo>
                    <a:pt x="174991" y="20316"/>
                  </a:lnTo>
                  <a:cubicBezTo>
                    <a:pt x="174991" y="20316"/>
                    <a:pt x="174477" y="20083"/>
                    <a:pt x="174477" y="19756"/>
                  </a:cubicBezTo>
                  <a:cubicBezTo>
                    <a:pt x="174477" y="19519"/>
                    <a:pt x="174646" y="19395"/>
                    <a:pt x="174876" y="19395"/>
                  </a:cubicBezTo>
                  <a:cubicBezTo>
                    <a:pt x="175009" y="19395"/>
                    <a:pt x="175163" y="19437"/>
                    <a:pt x="175318" y="19522"/>
                  </a:cubicBezTo>
                  <a:cubicBezTo>
                    <a:pt x="175635" y="19663"/>
                    <a:pt x="175766" y="19805"/>
                    <a:pt x="175993" y="19805"/>
                  </a:cubicBezTo>
                  <a:cubicBezTo>
                    <a:pt x="176066" y="19805"/>
                    <a:pt x="176149" y="19790"/>
                    <a:pt x="176252" y="19756"/>
                  </a:cubicBezTo>
                  <a:cubicBezTo>
                    <a:pt x="176672" y="19662"/>
                    <a:pt x="176905" y="19756"/>
                    <a:pt x="176905" y="19382"/>
                  </a:cubicBezTo>
                  <a:cubicBezTo>
                    <a:pt x="176905" y="19009"/>
                    <a:pt x="176765" y="18728"/>
                    <a:pt x="176765" y="18728"/>
                  </a:cubicBezTo>
                  <a:lnTo>
                    <a:pt x="175831" y="18401"/>
                  </a:lnTo>
                  <a:lnTo>
                    <a:pt x="175785" y="18168"/>
                  </a:lnTo>
                  <a:lnTo>
                    <a:pt x="175925" y="17934"/>
                  </a:lnTo>
                  <a:lnTo>
                    <a:pt x="176065" y="17701"/>
                  </a:lnTo>
                  <a:lnTo>
                    <a:pt x="176205" y="17374"/>
                  </a:lnTo>
                  <a:lnTo>
                    <a:pt x="175971" y="16954"/>
                  </a:lnTo>
                  <a:cubicBezTo>
                    <a:pt x="175971" y="16954"/>
                    <a:pt x="175878" y="17012"/>
                    <a:pt x="175814" y="17012"/>
                  </a:cubicBezTo>
                  <a:cubicBezTo>
                    <a:pt x="175750" y="17012"/>
                    <a:pt x="175715" y="16954"/>
                    <a:pt x="175831" y="16720"/>
                  </a:cubicBezTo>
                  <a:cubicBezTo>
                    <a:pt x="176065" y="16253"/>
                    <a:pt x="176112" y="15880"/>
                    <a:pt x="175458" y="15833"/>
                  </a:cubicBezTo>
                  <a:cubicBezTo>
                    <a:pt x="175037" y="15833"/>
                    <a:pt x="174664" y="15693"/>
                    <a:pt x="174384" y="15506"/>
                  </a:cubicBezTo>
                  <a:cubicBezTo>
                    <a:pt x="173963" y="15179"/>
                    <a:pt x="174103" y="15086"/>
                    <a:pt x="173590" y="15086"/>
                  </a:cubicBezTo>
                  <a:cubicBezTo>
                    <a:pt x="173076" y="15086"/>
                    <a:pt x="172095" y="15039"/>
                    <a:pt x="172095" y="15039"/>
                  </a:cubicBezTo>
                  <a:lnTo>
                    <a:pt x="171768" y="15272"/>
                  </a:lnTo>
                  <a:cubicBezTo>
                    <a:pt x="171768" y="15272"/>
                    <a:pt x="172095" y="15786"/>
                    <a:pt x="171768" y="15786"/>
                  </a:cubicBezTo>
                  <a:cubicBezTo>
                    <a:pt x="171550" y="15786"/>
                    <a:pt x="171561" y="15952"/>
                    <a:pt x="171495" y="15952"/>
                  </a:cubicBezTo>
                  <a:cubicBezTo>
                    <a:pt x="171462" y="15952"/>
                    <a:pt x="171410" y="15911"/>
                    <a:pt x="171301" y="15786"/>
                  </a:cubicBezTo>
                  <a:cubicBezTo>
                    <a:pt x="170974" y="15459"/>
                    <a:pt x="170974" y="15272"/>
                    <a:pt x="170974" y="15272"/>
                  </a:cubicBezTo>
                  <a:cubicBezTo>
                    <a:pt x="170974" y="15272"/>
                    <a:pt x="170461" y="15039"/>
                    <a:pt x="170227" y="15039"/>
                  </a:cubicBezTo>
                  <a:cubicBezTo>
                    <a:pt x="169947" y="15039"/>
                    <a:pt x="169200" y="14899"/>
                    <a:pt x="169200" y="14899"/>
                  </a:cubicBezTo>
                  <a:cubicBezTo>
                    <a:pt x="169200" y="14899"/>
                    <a:pt x="168126" y="14385"/>
                    <a:pt x="168079" y="14245"/>
                  </a:cubicBezTo>
                  <a:cubicBezTo>
                    <a:pt x="168032" y="14105"/>
                    <a:pt x="167939" y="13778"/>
                    <a:pt x="167939" y="13778"/>
                  </a:cubicBezTo>
                  <a:lnTo>
                    <a:pt x="167238" y="13871"/>
                  </a:lnTo>
                  <a:lnTo>
                    <a:pt x="167425" y="14432"/>
                  </a:lnTo>
                  <a:cubicBezTo>
                    <a:pt x="167425" y="14432"/>
                    <a:pt x="167539" y="14772"/>
                    <a:pt x="167221" y="14772"/>
                  </a:cubicBezTo>
                  <a:cubicBezTo>
                    <a:pt x="167186" y="14772"/>
                    <a:pt x="167145" y="14768"/>
                    <a:pt x="167098" y="14759"/>
                  </a:cubicBezTo>
                  <a:cubicBezTo>
                    <a:pt x="166631" y="14619"/>
                    <a:pt x="166491" y="14619"/>
                    <a:pt x="166491" y="14619"/>
                  </a:cubicBezTo>
                  <a:cubicBezTo>
                    <a:pt x="166491" y="14619"/>
                    <a:pt x="166164" y="14992"/>
                    <a:pt x="166304" y="15366"/>
                  </a:cubicBezTo>
                  <a:cubicBezTo>
                    <a:pt x="166398" y="15739"/>
                    <a:pt x="166351" y="16954"/>
                    <a:pt x="166351" y="16954"/>
                  </a:cubicBezTo>
                  <a:cubicBezTo>
                    <a:pt x="166351" y="16954"/>
                    <a:pt x="166117" y="17421"/>
                    <a:pt x="165977" y="17421"/>
                  </a:cubicBezTo>
                  <a:cubicBezTo>
                    <a:pt x="165791" y="17421"/>
                    <a:pt x="165510" y="17374"/>
                    <a:pt x="165510" y="17374"/>
                  </a:cubicBezTo>
                  <a:lnTo>
                    <a:pt x="164903" y="16954"/>
                  </a:lnTo>
                  <a:lnTo>
                    <a:pt x="164249" y="17047"/>
                  </a:lnTo>
                  <a:lnTo>
                    <a:pt x="162615" y="17281"/>
                  </a:lnTo>
                  <a:cubicBezTo>
                    <a:pt x="162615" y="17281"/>
                    <a:pt x="161821" y="16814"/>
                    <a:pt x="161447" y="16814"/>
                  </a:cubicBezTo>
                  <a:cubicBezTo>
                    <a:pt x="161229" y="16814"/>
                    <a:pt x="160908" y="16855"/>
                    <a:pt x="160704" y="16855"/>
                  </a:cubicBezTo>
                  <a:cubicBezTo>
                    <a:pt x="160601" y="16855"/>
                    <a:pt x="160529" y="16845"/>
                    <a:pt x="160513" y="16814"/>
                  </a:cubicBezTo>
                  <a:cubicBezTo>
                    <a:pt x="160467" y="16673"/>
                    <a:pt x="160233" y="16253"/>
                    <a:pt x="160233" y="16253"/>
                  </a:cubicBezTo>
                  <a:lnTo>
                    <a:pt x="159766" y="16253"/>
                  </a:lnTo>
                  <a:lnTo>
                    <a:pt x="159579" y="16533"/>
                  </a:lnTo>
                  <a:lnTo>
                    <a:pt x="159206" y="16767"/>
                  </a:lnTo>
                  <a:lnTo>
                    <a:pt x="158645" y="16767"/>
                  </a:lnTo>
                  <a:cubicBezTo>
                    <a:pt x="158645" y="16767"/>
                    <a:pt x="157898" y="16487"/>
                    <a:pt x="157758" y="16440"/>
                  </a:cubicBezTo>
                  <a:cubicBezTo>
                    <a:pt x="157664" y="16347"/>
                    <a:pt x="157011" y="16393"/>
                    <a:pt x="157244" y="15880"/>
                  </a:cubicBezTo>
                  <a:cubicBezTo>
                    <a:pt x="157478" y="15366"/>
                    <a:pt x="157851" y="15366"/>
                    <a:pt x="157851" y="15272"/>
                  </a:cubicBezTo>
                  <a:lnTo>
                    <a:pt x="157851" y="14852"/>
                  </a:lnTo>
                  <a:lnTo>
                    <a:pt x="156964" y="14712"/>
                  </a:lnTo>
                  <a:lnTo>
                    <a:pt x="154956" y="14852"/>
                  </a:lnTo>
                  <a:cubicBezTo>
                    <a:pt x="154956" y="14852"/>
                    <a:pt x="153928" y="14245"/>
                    <a:pt x="153835" y="14245"/>
                  </a:cubicBezTo>
                  <a:lnTo>
                    <a:pt x="152667" y="14245"/>
                  </a:lnTo>
                  <a:lnTo>
                    <a:pt x="152060" y="14665"/>
                  </a:lnTo>
                  <a:lnTo>
                    <a:pt x="149585" y="14712"/>
                  </a:lnTo>
                  <a:lnTo>
                    <a:pt x="149071" y="15413"/>
                  </a:lnTo>
                  <a:cubicBezTo>
                    <a:pt x="149071" y="15413"/>
                    <a:pt x="149445" y="16253"/>
                    <a:pt x="149118" y="16253"/>
                  </a:cubicBezTo>
                  <a:cubicBezTo>
                    <a:pt x="148910" y="16253"/>
                    <a:pt x="148797" y="16386"/>
                    <a:pt x="148705" y="16386"/>
                  </a:cubicBezTo>
                  <a:cubicBezTo>
                    <a:pt x="148653" y="16386"/>
                    <a:pt x="148609" y="16342"/>
                    <a:pt x="148558" y="16206"/>
                  </a:cubicBezTo>
                  <a:cubicBezTo>
                    <a:pt x="148371" y="15880"/>
                    <a:pt x="147857" y="15506"/>
                    <a:pt x="148091" y="15039"/>
                  </a:cubicBezTo>
                  <a:cubicBezTo>
                    <a:pt x="148277" y="14572"/>
                    <a:pt x="148137" y="13825"/>
                    <a:pt x="148137" y="13825"/>
                  </a:cubicBezTo>
                  <a:lnTo>
                    <a:pt x="147624" y="13825"/>
                  </a:lnTo>
                  <a:cubicBezTo>
                    <a:pt x="147624" y="13825"/>
                    <a:pt x="147343" y="14011"/>
                    <a:pt x="147343" y="14152"/>
                  </a:cubicBezTo>
                  <a:lnTo>
                    <a:pt x="147343" y="14619"/>
                  </a:lnTo>
                  <a:lnTo>
                    <a:pt x="146129" y="14852"/>
                  </a:lnTo>
                  <a:lnTo>
                    <a:pt x="145242" y="14338"/>
                  </a:lnTo>
                  <a:lnTo>
                    <a:pt x="144635" y="13685"/>
                  </a:lnTo>
                  <a:lnTo>
                    <a:pt x="143607" y="13404"/>
                  </a:lnTo>
                  <a:lnTo>
                    <a:pt x="142206" y="13544"/>
                  </a:lnTo>
                  <a:lnTo>
                    <a:pt x="141879" y="14058"/>
                  </a:lnTo>
                  <a:lnTo>
                    <a:pt x="142300" y="14152"/>
                  </a:lnTo>
                  <a:lnTo>
                    <a:pt x="142627" y="14292"/>
                  </a:lnTo>
                  <a:cubicBezTo>
                    <a:pt x="142627" y="14292"/>
                    <a:pt x="143000" y="14525"/>
                    <a:pt x="142673" y="14805"/>
                  </a:cubicBezTo>
                  <a:cubicBezTo>
                    <a:pt x="142393" y="15132"/>
                    <a:pt x="141739" y="15132"/>
                    <a:pt x="141739" y="15132"/>
                  </a:cubicBezTo>
                  <a:cubicBezTo>
                    <a:pt x="141739" y="15132"/>
                    <a:pt x="140665" y="15179"/>
                    <a:pt x="140245" y="15319"/>
                  </a:cubicBezTo>
                  <a:cubicBezTo>
                    <a:pt x="139825" y="15459"/>
                    <a:pt x="138844" y="16020"/>
                    <a:pt x="138844" y="16020"/>
                  </a:cubicBezTo>
                  <a:lnTo>
                    <a:pt x="137396" y="15973"/>
                  </a:lnTo>
                  <a:lnTo>
                    <a:pt x="135668" y="16907"/>
                  </a:lnTo>
                  <a:lnTo>
                    <a:pt x="135108" y="17327"/>
                  </a:lnTo>
                  <a:cubicBezTo>
                    <a:pt x="135108" y="17327"/>
                    <a:pt x="135038" y="17448"/>
                    <a:pt x="134942" y="17448"/>
                  </a:cubicBezTo>
                  <a:cubicBezTo>
                    <a:pt x="134880" y="17448"/>
                    <a:pt x="134807" y="17398"/>
                    <a:pt x="134734" y="17234"/>
                  </a:cubicBezTo>
                  <a:cubicBezTo>
                    <a:pt x="134501" y="16814"/>
                    <a:pt x="134501" y="16580"/>
                    <a:pt x="134501" y="16393"/>
                  </a:cubicBezTo>
                  <a:cubicBezTo>
                    <a:pt x="134501" y="16253"/>
                    <a:pt x="135668" y="15132"/>
                    <a:pt x="135808" y="14992"/>
                  </a:cubicBezTo>
                  <a:cubicBezTo>
                    <a:pt x="135948" y="14899"/>
                    <a:pt x="137349" y="14292"/>
                    <a:pt x="137630" y="14292"/>
                  </a:cubicBezTo>
                  <a:cubicBezTo>
                    <a:pt x="137910" y="14292"/>
                    <a:pt x="138984" y="14245"/>
                    <a:pt x="139171" y="14152"/>
                  </a:cubicBezTo>
                  <a:cubicBezTo>
                    <a:pt x="139311" y="14058"/>
                    <a:pt x="140992" y="13031"/>
                    <a:pt x="140992" y="13031"/>
                  </a:cubicBezTo>
                  <a:cubicBezTo>
                    <a:pt x="140992" y="13031"/>
                    <a:pt x="142393" y="11770"/>
                    <a:pt x="142533" y="11723"/>
                  </a:cubicBezTo>
                  <a:cubicBezTo>
                    <a:pt x="142673" y="11723"/>
                    <a:pt x="144261" y="11256"/>
                    <a:pt x="144261" y="11256"/>
                  </a:cubicBezTo>
                  <a:lnTo>
                    <a:pt x="145008" y="11023"/>
                  </a:lnTo>
                  <a:lnTo>
                    <a:pt x="145896" y="10229"/>
                  </a:lnTo>
                  <a:cubicBezTo>
                    <a:pt x="145896" y="10229"/>
                    <a:pt x="149165" y="9481"/>
                    <a:pt x="149165" y="9155"/>
                  </a:cubicBezTo>
                  <a:cubicBezTo>
                    <a:pt x="149165" y="8781"/>
                    <a:pt x="149912" y="8314"/>
                    <a:pt x="149165" y="7847"/>
                  </a:cubicBezTo>
                  <a:cubicBezTo>
                    <a:pt x="148418" y="7380"/>
                    <a:pt x="148511" y="7146"/>
                    <a:pt x="148511" y="7146"/>
                  </a:cubicBezTo>
                  <a:cubicBezTo>
                    <a:pt x="148511" y="7146"/>
                    <a:pt x="148511" y="6633"/>
                    <a:pt x="148511" y="6399"/>
                  </a:cubicBezTo>
                  <a:cubicBezTo>
                    <a:pt x="148558" y="6166"/>
                    <a:pt x="149071" y="6352"/>
                    <a:pt x="148464" y="5885"/>
                  </a:cubicBezTo>
                  <a:cubicBezTo>
                    <a:pt x="148267" y="5744"/>
                    <a:pt x="148090" y="5710"/>
                    <a:pt x="147938" y="5710"/>
                  </a:cubicBezTo>
                  <a:cubicBezTo>
                    <a:pt x="147793" y="5710"/>
                    <a:pt x="147669" y="5741"/>
                    <a:pt x="147570" y="5741"/>
                  </a:cubicBezTo>
                  <a:cubicBezTo>
                    <a:pt x="147428" y="5741"/>
                    <a:pt x="147335" y="5678"/>
                    <a:pt x="147297" y="5372"/>
                  </a:cubicBezTo>
                  <a:cubicBezTo>
                    <a:pt x="147157" y="4671"/>
                    <a:pt x="147343" y="4111"/>
                    <a:pt x="147157" y="4111"/>
                  </a:cubicBezTo>
                  <a:cubicBezTo>
                    <a:pt x="147017" y="4111"/>
                    <a:pt x="146643" y="3971"/>
                    <a:pt x="146643" y="3971"/>
                  </a:cubicBezTo>
                  <a:cubicBezTo>
                    <a:pt x="146643" y="3971"/>
                    <a:pt x="146570" y="3879"/>
                    <a:pt x="146470" y="3879"/>
                  </a:cubicBezTo>
                  <a:cubicBezTo>
                    <a:pt x="146409" y="3879"/>
                    <a:pt x="146339" y="3912"/>
                    <a:pt x="146269" y="4017"/>
                  </a:cubicBezTo>
                  <a:cubicBezTo>
                    <a:pt x="146129" y="4298"/>
                    <a:pt x="145989" y="4671"/>
                    <a:pt x="145989" y="4671"/>
                  </a:cubicBezTo>
                  <a:cubicBezTo>
                    <a:pt x="145989" y="4671"/>
                    <a:pt x="145989" y="4822"/>
                    <a:pt x="145868" y="4822"/>
                  </a:cubicBezTo>
                  <a:cubicBezTo>
                    <a:pt x="145787" y="4822"/>
                    <a:pt x="145653" y="4755"/>
                    <a:pt x="145429" y="4531"/>
                  </a:cubicBezTo>
                  <a:cubicBezTo>
                    <a:pt x="144822" y="4017"/>
                    <a:pt x="144868" y="3924"/>
                    <a:pt x="144775" y="3877"/>
                  </a:cubicBezTo>
                  <a:cubicBezTo>
                    <a:pt x="144635" y="3831"/>
                    <a:pt x="143421" y="3737"/>
                    <a:pt x="143421" y="3737"/>
                  </a:cubicBezTo>
                  <a:lnTo>
                    <a:pt x="139031" y="3690"/>
                  </a:lnTo>
                  <a:cubicBezTo>
                    <a:pt x="139031" y="3690"/>
                    <a:pt x="138797" y="4064"/>
                    <a:pt x="138797" y="4298"/>
                  </a:cubicBezTo>
                  <a:cubicBezTo>
                    <a:pt x="138797" y="4531"/>
                    <a:pt x="138610" y="4905"/>
                    <a:pt x="138283" y="4905"/>
                  </a:cubicBezTo>
                  <a:cubicBezTo>
                    <a:pt x="137910" y="4905"/>
                    <a:pt x="136742" y="4811"/>
                    <a:pt x="136742" y="4811"/>
                  </a:cubicBezTo>
                  <a:cubicBezTo>
                    <a:pt x="136742" y="4811"/>
                    <a:pt x="136624" y="4876"/>
                    <a:pt x="136521" y="4876"/>
                  </a:cubicBezTo>
                  <a:cubicBezTo>
                    <a:pt x="136410" y="4876"/>
                    <a:pt x="136318" y="4800"/>
                    <a:pt x="136415" y="4484"/>
                  </a:cubicBezTo>
                  <a:cubicBezTo>
                    <a:pt x="136555" y="3831"/>
                    <a:pt x="137163" y="3457"/>
                    <a:pt x="137303" y="3177"/>
                  </a:cubicBezTo>
                  <a:cubicBezTo>
                    <a:pt x="137396" y="2896"/>
                    <a:pt x="137443" y="2803"/>
                    <a:pt x="137443" y="2803"/>
                  </a:cubicBezTo>
                  <a:cubicBezTo>
                    <a:pt x="137443" y="2803"/>
                    <a:pt x="136929" y="2523"/>
                    <a:pt x="136696" y="2523"/>
                  </a:cubicBezTo>
                  <a:cubicBezTo>
                    <a:pt x="136509" y="2523"/>
                    <a:pt x="134174" y="2336"/>
                    <a:pt x="134174" y="2336"/>
                  </a:cubicBezTo>
                  <a:lnTo>
                    <a:pt x="132959" y="2009"/>
                  </a:lnTo>
                  <a:cubicBezTo>
                    <a:pt x="132959" y="2009"/>
                    <a:pt x="132165" y="1869"/>
                    <a:pt x="132399" y="1729"/>
                  </a:cubicBezTo>
                  <a:cubicBezTo>
                    <a:pt x="132633" y="1589"/>
                    <a:pt x="134127" y="1355"/>
                    <a:pt x="134127" y="1355"/>
                  </a:cubicBezTo>
                  <a:cubicBezTo>
                    <a:pt x="134127" y="1355"/>
                    <a:pt x="134171" y="1358"/>
                    <a:pt x="134239" y="1358"/>
                  </a:cubicBezTo>
                  <a:cubicBezTo>
                    <a:pt x="134445" y="1358"/>
                    <a:pt x="134874" y="1332"/>
                    <a:pt x="135014" y="1122"/>
                  </a:cubicBezTo>
                  <a:lnTo>
                    <a:pt x="135154" y="795"/>
                  </a:lnTo>
                  <a:lnTo>
                    <a:pt x="134874" y="421"/>
                  </a:lnTo>
                  <a:lnTo>
                    <a:pt x="133753" y="235"/>
                  </a:lnTo>
                  <a:cubicBezTo>
                    <a:pt x="133753" y="235"/>
                    <a:pt x="133329" y="427"/>
                    <a:pt x="133041" y="427"/>
                  </a:cubicBezTo>
                  <a:cubicBezTo>
                    <a:pt x="133012" y="427"/>
                    <a:pt x="132985" y="426"/>
                    <a:pt x="132959" y="421"/>
                  </a:cubicBezTo>
                  <a:cubicBezTo>
                    <a:pt x="132726" y="421"/>
                    <a:pt x="131792" y="1"/>
                    <a:pt x="131792"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5"/>
            <p:cNvSpPr/>
            <p:nvPr/>
          </p:nvSpPr>
          <p:spPr>
            <a:xfrm>
              <a:off x="5497543" y="2663580"/>
              <a:ext cx="65097" cy="255967"/>
            </a:xfrm>
            <a:custGeom>
              <a:avLst/>
              <a:gdLst/>
              <a:ahLst/>
              <a:cxnLst/>
              <a:rect l="l" t="t" r="r" b="b"/>
              <a:pathLst>
                <a:path w="4858" h="19102" extrusionOk="0">
                  <a:moveTo>
                    <a:pt x="1635" y="515"/>
                  </a:moveTo>
                  <a:cubicBezTo>
                    <a:pt x="1728" y="795"/>
                    <a:pt x="1868" y="1215"/>
                    <a:pt x="1868" y="1309"/>
                  </a:cubicBezTo>
                  <a:cubicBezTo>
                    <a:pt x="1868" y="1589"/>
                    <a:pt x="2335" y="2149"/>
                    <a:pt x="2569" y="2383"/>
                  </a:cubicBezTo>
                  <a:lnTo>
                    <a:pt x="3129" y="3644"/>
                  </a:lnTo>
                  <a:lnTo>
                    <a:pt x="2055" y="5091"/>
                  </a:lnTo>
                  <a:lnTo>
                    <a:pt x="3363" y="8501"/>
                  </a:lnTo>
                  <a:lnTo>
                    <a:pt x="3410" y="8454"/>
                  </a:lnTo>
                  <a:lnTo>
                    <a:pt x="4203" y="10696"/>
                  </a:lnTo>
                  <a:lnTo>
                    <a:pt x="4484" y="12283"/>
                  </a:lnTo>
                  <a:lnTo>
                    <a:pt x="4203" y="12330"/>
                  </a:lnTo>
                  <a:cubicBezTo>
                    <a:pt x="3736" y="11956"/>
                    <a:pt x="2989" y="11396"/>
                    <a:pt x="2756" y="11396"/>
                  </a:cubicBezTo>
                  <a:cubicBezTo>
                    <a:pt x="2476" y="11396"/>
                    <a:pt x="2289" y="11536"/>
                    <a:pt x="2289" y="11583"/>
                  </a:cubicBezTo>
                  <a:cubicBezTo>
                    <a:pt x="2149" y="11723"/>
                    <a:pt x="1775" y="12237"/>
                    <a:pt x="1775" y="12517"/>
                  </a:cubicBezTo>
                  <a:cubicBezTo>
                    <a:pt x="1775" y="12704"/>
                    <a:pt x="1728" y="13217"/>
                    <a:pt x="1635" y="13544"/>
                  </a:cubicBezTo>
                  <a:cubicBezTo>
                    <a:pt x="1588" y="13871"/>
                    <a:pt x="1495" y="14805"/>
                    <a:pt x="1495" y="15085"/>
                  </a:cubicBezTo>
                  <a:cubicBezTo>
                    <a:pt x="1495" y="15412"/>
                    <a:pt x="1728" y="16440"/>
                    <a:pt x="1728" y="16487"/>
                  </a:cubicBezTo>
                  <a:lnTo>
                    <a:pt x="1728" y="16533"/>
                  </a:lnTo>
                  <a:lnTo>
                    <a:pt x="1775" y="16580"/>
                  </a:lnTo>
                  <a:cubicBezTo>
                    <a:pt x="1775" y="16580"/>
                    <a:pt x="2382" y="17094"/>
                    <a:pt x="2662" y="17327"/>
                  </a:cubicBezTo>
                  <a:cubicBezTo>
                    <a:pt x="2802" y="17421"/>
                    <a:pt x="2896" y="17467"/>
                    <a:pt x="2989" y="17514"/>
                  </a:cubicBezTo>
                  <a:cubicBezTo>
                    <a:pt x="3129" y="17607"/>
                    <a:pt x="3269" y="17654"/>
                    <a:pt x="3410" y="17841"/>
                  </a:cubicBezTo>
                  <a:cubicBezTo>
                    <a:pt x="3410" y="17841"/>
                    <a:pt x="3363" y="17888"/>
                    <a:pt x="3363" y="17981"/>
                  </a:cubicBezTo>
                  <a:cubicBezTo>
                    <a:pt x="3363" y="18074"/>
                    <a:pt x="3316" y="18261"/>
                    <a:pt x="3269" y="18308"/>
                  </a:cubicBezTo>
                  <a:lnTo>
                    <a:pt x="2989" y="18541"/>
                  </a:lnTo>
                  <a:cubicBezTo>
                    <a:pt x="2958" y="18541"/>
                    <a:pt x="2927" y="18562"/>
                    <a:pt x="2896" y="18562"/>
                  </a:cubicBezTo>
                  <a:cubicBezTo>
                    <a:pt x="2880" y="18562"/>
                    <a:pt x="2865" y="18557"/>
                    <a:pt x="2849" y="18541"/>
                  </a:cubicBezTo>
                  <a:cubicBezTo>
                    <a:pt x="2802" y="18541"/>
                    <a:pt x="2756" y="18448"/>
                    <a:pt x="2756" y="18448"/>
                  </a:cubicBezTo>
                  <a:lnTo>
                    <a:pt x="2569" y="17841"/>
                  </a:lnTo>
                  <a:lnTo>
                    <a:pt x="1215" y="17234"/>
                  </a:lnTo>
                  <a:lnTo>
                    <a:pt x="1028" y="17934"/>
                  </a:lnTo>
                  <a:lnTo>
                    <a:pt x="1028" y="17981"/>
                  </a:lnTo>
                  <a:cubicBezTo>
                    <a:pt x="1028" y="17981"/>
                    <a:pt x="1028" y="18168"/>
                    <a:pt x="888" y="18682"/>
                  </a:cubicBezTo>
                  <a:cubicBezTo>
                    <a:pt x="888" y="18728"/>
                    <a:pt x="841" y="18775"/>
                    <a:pt x="841" y="18775"/>
                  </a:cubicBezTo>
                  <a:cubicBezTo>
                    <a:pt x="841" y="18775"/>
                    <a:pt x="841" y="18728"/>
                    <a:pt x="794" y="18728"/>
                  </a:cubicBezTo>
                  <a:cubicBezTo>
                    <a:pt x="701" y="18635"/>
                    <a:pt x="607" y="18541"/>
                    <a:pt x="467" y="18495"/>
                  </a:cubicBezTo>
                  <a:cubicBezTo>
                    <a:pt x="421" y="18495"/>
                    <a:pt x="421" y="18495"/>
                    <a:pt x="421" y="18448"/>
                  </a:cubicBezTo>
                  <a:cubicBezTo>
                    <a:pt x="374" y="18401"/>
                    <a:pt x="374" y="18214"/>
                    <a:pt x="421" y="18168"/>
                  </a:cubicBezTo>
                  <a:lnTo>
                    <a:pt x="1168" y="14525"/>
                  </a:lnTo>
                  <a:lnTo>
                    <a:pt x="1168" y="14478"/>
                  </a:lnTo>
                  <a:lnTo>
                    <a:pt x="888" y="12423"/>
                  </a:lnTo>
                  <a:lnTo>
                    <a:pt x="794" y="6913"/>
                  </a:lnTo>
                  <a:lnTo>
                    <a:pt x="794" y="5698"/>
                  </a:lnTo>
                  <a:cubicBezTo>
                    <a:pt x="794" y="5512"/>
                    <a:pt x="561" y="3971"/>
                    <a:pt x="421" y="3690"/>
                  </a:cubicBezTo>
                  <a:cubicBezTo>
                    <a:pt x="327" y="3503"/>
                    <a:pt x="374" y="2896"/>
                    <a:pt x="421" y="2523"/>
                  </a:cubicBezTo>
                  <a:lnTo>
                    <a:pt x="1308" y="1869"/>
                  </a:lnTo>
                  <a:lnTo>
                    <a:pt x="1401" y="655"/>
                  </a:lnTo>
                  <a:lnTo>
                    <a:pt x="1635" y="515"/>
                  </a:lnTo>
                  <a:close/>
                  <a:moveTo>
                    <a:pt x="1822" y="1"/>
                  </a:moveTo>
                  <a:lnTo>
                    <a:pt x="1121" y="468"/>
                  </a:lnTo>
                  <a:lnTo>
                    <a:pt x="1074" y="1682"/>
                  </a:lnTo>
                  <a:lnTo>
                    <a:pt x="140" y="2336"/>
                  </a:lnTo>
                  <a:lnTo>
                    <a:pt x="140" y="2429"/>
                  </a:lnTo>
                  <a:cubicBezTo>
                    <a:pt x="94" y="2569"/>
                    <a:pt x="0" y="3457"/>
                    <a:pt x="140" y="3784"/>
                  </a:cubicBezTo>
                  <a:cubicBezTo>
                    <a:pt x="281" y="4017"/>
                    <a:pt x="421" y="5091"/>
                    <a:pt x="514" y="5698"/>
                  </a:cubicBezTo>
                  <a:lnTo>
                    <a:pt x="607" y="12470"/>
                  </a:lnTo>
                  <a:lnTo>
                    <a:pt x="888" y="14478"/>
                  </a:lnTo>
                  <a:lnTo>
                    <a:pt x="140" y="18074"/>
                  </a:lnTo>
                  <a:cubicBezTo>
                    <a:pt x="140" y="18121"/>
                    <a:pt x="47" y="18401"/>
                    <a:pt x="140" y="18588"/>
                  </a:cubicBezTo>
                  <a:cubicBezTo>
                    <a:pt x="187" y="18682"/>
                    <a:pt x="281" y="18775"/>
                    <a:pt x="421" y="18775"/>
                  </a:cubicBezTo>
                  <a:cubicBezTo>
                    <a:pt x="467" y="18822"/>
                    <a:pt x="561" y="18868"/>
                    <a:pt x="607" y="18962"/>
                  </a:cubicBezTo>
                  <a:cubicBezTo>
                    <a:pt x="701" y="19008"/>
                    <a:pt x="794" y="19102"/>
                    <a:pt x="888" y="19102"/>
                  </a:cubicBezTo>
                  <a:lnTo>
                    <a:pt x="934" y="19102"/>
                  </a:lnTo>
                  <a:cubicBezTo>
                    <a:pt x="1074" y="19055"/>
                    <a:pt x="1168" y="18915"/>
                    <a:pt x="1168" y="18775"/>
                  </a:cubicBezTo>
                  <a:cubicBezTo>
                    <a:pt x="1308" y="18308"/>
                    <a:pt x="1355" y="18074"/>
                    <a:pt x="1355" y="17981"/>
                  </a:cubicBezTo>
                  <a:lnTo>
                    <a:pt x="1448" y="17654"/>
                  </a:lnTo>
                  <a:lnTo>
                    <a:pt x="2382" y="18074"/>
                  </a:lnTo>
                  <a:lnTo>
                    <a:pt x="2522" y="18541"/>
                  </a:lnTo>
                  <a:cubicBezTo>
                    <a:pt x="2522" y="18541"/>
                    <a:pt x="2616" y="18775"/>
                    <a:pt x="2802" y="18868"/>
                  </a:cubicBezTo>
                  <a:cubicBezTo>
                    <a:pt x="2896" y="18868"/>
                    <a:pt x="3036" y="18868"/>
                    <a:pt x="3176" y="18775"/>
                  </a:cubicBezTo>
                  <a:lnTo>
                    <a:pt x="3503" y="18541"/>
                  </a:lnTo>
                  <a:lnTo>
                    <a:pt x="3503" y="18495"/>
                  </a:lnTo>
                  <a:cubicBezTo>
                    <a:pt x="3503" y="18495"/>
                    <a:pt x="3690" y="18261"/>
                    <a:pt x="3690" y="18028"/>
                  </a:cubicBezTo>
                  <a:lnTo>
                    <a:pt x="3736" y="18074"/>
                  </a:lnTo>
                  <a:lnTo>
                    <a:pt x="3830" y="17934"/>
                  </a:lnTo>
                  <a:cubicBezTo>
                    <a:pt x="3877" y="17841"/>
                    <a:pt x="3830" y="17794"/>
                    <a:pt x="3643" y="17654"/>
                  </a:cubicBezTo>
                  <a:cubicBezTo>
                    <a:pt x="3456" y="17421"/>
                    <a:pt x="3316" y="17374"/>
                    <a:pt x="3176" y="17280"/>
                  </a:cubicBezTo>
                  <a:cubicBezTo>
                    <a:pt x="3083" y="17234"/>
                    <a:pt x="2989" y="17187"/>
                    <a:pt x="2896" y="17094"/>
                  </a:cubicBezTo>
                  <a:cubicBezTo>
                    <a:pt x="2616" y="16907"/>
                    <a:pt x="2149" y="16487"/>
                    <a:pt x="2009" y="16393"/>
                  </a:cubicBezTo>
                  <a:cubicBezTo>
                    <a:pt x="1962" y="16066"/>
                    <a:pt x="1822" y="15319"/>
                    <a:pt x="1822" y="15085"/>
                  </a:cubicBezTo>
                  <a:cubicBezTo>
                    <a:pt x="1822" y="14759"/>
                    <a:pt x="1868" y="13871"/>
                    <a:pt x="1962" y="13591"/>
                  </a:cubicBezTo>
                  <a:cubicBezTo>
                    <a:pt x="2009" y="13311"/>
                    <a:pt x="2102" y="12750"/>
                    <a:pt x="2102" y="12517"/>
                  </a:cubicBezTo>
                  <a:cubicBezTo>
                    <a:pt x="2102" y="12423"/>
                    <a:pt x="2335" y="12050"/>
                    <a:pt x="2522" y="11770"/>
                  </a:cubicBezTo>
                  <a:cubicBezTo>
                    <a:pt x="2522" y="11770"/>
                    <a:pt x="2616" y="11676"/>
                    <a:pt x="2802" y="11676"/>
                  </a:cubicBezTo>
                  <a:cubicBezTo>
                    <a:pt x="2943" y="11723"/>
                    <a:pt x="3550" y="12190"/>
                    <a:pt x="4063" y="12610"/>
                  </a:cubicBezTo>
                  <a:lnTo>
                    <a:pt x="4110" y="12657"/>
                  </a:lnTo>
                  <a:lnTo>
                    <a:pt x="4857" y="12564"/>
                  </a:lnTo>
                  <a:lnTo>
                    <a:pt x="4530" y="10649"/>
                  </a:lnTo>
                  <a:lnTo>
                    <a:pt x="3690" y="8360"/>
                  </a:lnTo>
                  <a:lnTo>
                    <a:pt x="2429" y="5138"/>
                  </a:lnTo>
                  <a:lnTo>
                    <a:pt x="3503" y="3690"/>
                  </a:lnTo>
                  <a:lnTo>
                    <a:pt x="2849" y="2243"/>
                  </a:lnTo>
                  <a:lnTo>
                    <a:pt x="2802" y="2196"/>
                  </a:lnTo>
                  <a:cubicBezTo>
                    <a:pt x="2522" y="1869"/>
                    <a:pt x="2195" y="1402"/>
                    <a:pt x="2195" y="1309"/>
                  </a:cubicBezTo>
                  <a:cubicBezTo>
                    <a:pt x="2195" y="1075"/>
                    <a:pt x="1915" y="328"/>
                    <a:pt x="1868" y="188"/>
                  </a:cubicBezTo>
                  <a:lnTo>
                    <a:pt x="1822"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5"/>
            <p:cNvSpPr/>
            <p:nvPr/>
          </p:nvSpPr>
          <p:spPr>
            <a:xfrm>
              <a:off x="5450603" y="2934558"/>
              <a:ext cx="157718" cy="110161"/>
            </a:xfrm>
            <a:custGeom>
              <a:avLst/>
              <a:gdLst/>
              <a:ahLst/>
              <a:cxnLst/>
              <a:rect l="l" t="t" r="r" b="b"/>
              <a:pathLst>
                <a:path w="11770" h="8221" extrusionOk="0">
                  <a:moveTo>
                    <a:pt x="3737" y="328"/>
                  </a:moveTo>
                  <a:lnTo>
                    <a:pt x="4064" y="374"/>
                  </a:lnTo>
                  <a:lnTo>
                    <a:pt x="4344" y="1215"/>
                  </a:lnTo>
                  <a:lnTo>
                    <a:pt x="6119" y="2709"/>
                  </a:lnTo>
                  <a:lnTo>
                    <a:pt x="8360" y="3503"/>
                  </a:lnTo>
                  <a:lnTo>
                    <a:pt x="8407" y="3503"/>
                  </a:lnTo>
                  <a:cubicBezTo>
                    <a:pt x="8407" y="3503"/>
                    <a:pt x="8827" y="3410"/>
                    <a:pt x="9388" y="2990"/>
                  </a:cubicBezTo>
                  <a:cubicBezTo>
                    <a:pt x="9454" y="2957"/>
                    <a:pt x="9543" y="2924"/>
                    <a:pt x="9623" y="2924"/>
                  </a:cubicBezTo>
                  <a:cubicBezTo>
                    <a:pt x="9656" y="2924"/>
                    <a:pt x="9687" y="2929"/>
                    <a:pt x="9715" y="2943"/>
                  </a:cubicBezTo>
                  <a:cubicBezTo>
                    <a:pt x="9948" y="2943"/>
                    <a:pt x="10088" y="3176"/>
                    <a:pt x="10088" y="3176"/>
                  </a:cubicBezTo>
                  <a:lnTo>
                    <a:pt x="10182" y="3316"/>
                  </a:lnTo>
                  <a:lnTo>
                    <a:pt x="11489" y="2476"/>
                  </a:lnTo>
                  <a:lnTo>
                    <a:pt x="11489" y="2896"/>
                  </a:lnTo>
                  <a:lnTo>
                    <a:pt x="10228" y="3783"/>
                  </a:lnTo>
                  <a:lnTo>
                    <a:pt x="9715" y="4064"/>
                  </a:lnTo>
                  <a:lnTo>
                    <a:pt x="9715" y="4110"/>
                  </a:lnTo>
                  <a:cubicBezTo>
                    <a:pt x="9715" y="4110"/>
                    <a:pt x="9341" y="4998"/>
                    <a:pt x="9201" y="5325"/>
                  </a:cubicBezTo>
                  <a:cubicBezTo>
                    <a:pt x="9172" y="5354"/>
                    <a:pt x="9098" y="5365"/>
                    <a:pt x="9003" y="5365"/>
                  </a:cubicBezTo>
                  <a:cubicBezTo>
                    <a:pt x="8791" y="5365"/>
                    <a:pt x="8475" y="5310"/>
                    <a:pt x="8314" y="5278"/>
                  </a:cubicBezTo>
                  <a:cubicBezTo>
                    <a:pt x="8080" y="5278"/>
                    <a:pt x="7893" y="5231"/>
                    <a:pt x="7706" y="5231"/>
                  </a:cubicBezTo>
                  <a:cubicBezTo>
                    <a:pt x="7193" y="5231"/>
                    <a:pt x="6726" y="5885"/>
                    <a:pt x="6679" y="5978"/>
                  </a:cubicBezTo>
                  <a:cubicBezTo>
                    <a:pt x="6399" y="6445"/>
                    <a:pt x="5932" y="7099"/>
                    <a:pt x="5745" y="7239"/>
                  </a:cubicBezTo>
                  <a:cubicBezTo>
                    <a:pt x="5709" y="7248"/>
                    <a:pt x="5675" y="7252"/>
                    <a:pt x="5643" y="7252"/>
                  </a:cubicBezTo>
                  <a:cubicBezTo>
                    <a:pt x="5508" y="7252"/>
                    <a:pt x="5409" y="7184"/>
                    <a:pt x="5371" y="7146"/>
                  </a:cubicBezTo>
                  <a:lnTo>
                    <a:pt x="3830" y="5978"/>
                  </a:lnTo>
                  <a:lnTo>
                    <a:pt x="2476" y="5932"/>
                  </a:lnTo>
                  <a:lnTo>
                    <a:pt x="1822" y="5745"/>
                  </a:lnTo>
                  <a:lnTo>
                    <a:pt x="1168" y="5932"/>
                  </a:lnTo>
                  <a:lnTo>
                    <a:pt x="1122" y="6025"/>
                  </a:lnTo>
                  <a:cubicBezTo>
                    <a:pt x="1122" y="6025"/>
                    <a:pt x="981" y="6492"/>
                    <a:pt x="981" y="6819"/>
                  </a:cubicBezTo>
                  <a:cubicBezTo>
                    <a:pt x="981" y="6912"/>
                    <a:pt x="1028" y="7006"/>
                    <a:pt x="1075" y="7053"/>
                  </a:cubicBezTo>
                  <a:cubicBezTo>
                    <a:pt x="1187" y="7137"/>
                    <a:pt x="1333" y="7153"/>
                    <a:pt x="1482" y="7153"/>
                  </a:cubicBezTo>
                  <a:cubicBezTo>
                    <a:pt x="1581" y="7153"/>
                    <a:pt x="1682" y="7146"/>
                    <a:pt x="1775" y="7146"/>
                  </a:cubicBezTo>
                  <a:cubicBezTo>
                    <a:pt x="1869" y="7146"/>
                    <a:pt x="1915" y="7099"/>
                    <a:pt x="1962" y="7099"/>
                  </a:cubicBezTo>
                  <a:cubicBezTo>
                    <a:pt x="2009" y="7146"/>
                    <a:pt x="1962" y="7473"/>
                    <a:pt x="1962" y="7613"/>
                  </a:cubicBezTo>
                  <a:cubicBezTo>
                    <a:pt x="1962" y="7660"/>
                    <a:pt x="1962" y="7706"/>
                    <a:pt x="1962" y="7800"/>
                  </a:cubicBezTo>
                  <a:cubicBezTo>
                    <a:pt x="1915" y="7753"/>
                    <a:pt x="1822" y="7706"/>
                    <a:pt x="1729" y="7660"/>
                  </a:cubicBezTo>
                  <a:lnTo>
                    <a:pt x="1355" y="7660"/>
                  </a:lnTo>
                  <a:lnTo>
                    <a:pt x="655" y="7847"/>
                  </a:lnTo>
                  <a:lnTo>
                    <a:pt x="514" y="7239"/>
                  </a:lnTo>
                  <a:lnTo>
                    <a:pt x="281" y="6399"/>
                  </a:lnTo>
                  <a:lnTo>
                    <a:pt x="795" y="5652"/>
                  </a:lnTo>
                  <a:lnTo>
                    <a:pt x="1448" y="4858"/>
                  </a:lnTo>
                  <a:lnTo>
                    <a:pt x="2803" y="4764"/>
                  </a:lnTo>
                  <a:lnTo>
                    <a:pt x="3457" y="3690"/>
                  </a:lnTo>
                  <a:lnTo>
                    <a:pt x="3550" y="1682"/>
                  </a:lnTo>
                  <a:lnTo>
                    <a:pt x="3550" y="795"/>
                  </a:lnTo>
                  <a:lnTo>
                    <a:pt x="3737" y="328"/>
                  </a:lnTo>
                  <a:close/>
                  <a:moveTo>
                    <a:pt x="3550" y="1"/>
                  </a:moveTo>
                  <a:lnTo>
                    <a:pt x="3270" y="701"/>
                  </a:lnTo>
                  <a:lnTo>
                    <a:pt x="3270" y="1682"/>
                  </a:lnTo>
                  <a:lnTo>
                    <a:pt x="3176" y="3597"/>
                  </a:lnTo>
                  <a:lnTo>
                    <a:pt x="2616" y="4484"/>
                  </a:lnTo>
                  <a:lnTo>
                    <a:pt x="1308" y="4531"/>
                  </a:lnTo>
                  <a:lnTo>
                    <a:pt x="561" y="5465"/>
                  </a:lnTo>
                  <a:lnTo>
                    <a:pt x="1" y="6352"/>
                  </a:lnTo>
                  <a:lnTo>
                    <a:pt x="234" y="7286"/>
                  </a:lnTo>
                  <a:lnTo>
                    <a:pt x="421" y="8220"/>
                  </a:lnTo>
                  <a:lnTo>
                    <a:pt x="1355" y="7940"/>
                  </a:lnTo>
                  <a:lnTo>
                    <a:pt x="1635" y="7940"/>
                  </a:lnTo>
                  <a:cubicBezTo>
                    <a:pt x="1701" y="8006"/>
                    <a:pt x="1837" y="8072"/>
                    <a:pt x="1978" y="8072"/>
                  </a:cubicBezTo>
                  <a:cubicBezTo>
                    <a:pt x="2036" y="8072"/>
                    <a:pt x="2094" y="8061"/>
                    <a:pt x="2149" y="8033"/>
                  </a:cubicBezTo>
                  <a:cubicBezTo>
                    <a:pt x="2196" y="8033"/>
                    <a:pt x="2242" y="7940"/>
                    <a:pt x="2242" y="7800"/>
                  </a:cubicBezTo>
                  <a:lnTo>
                    <a:pt x="2242" y="7613"/>
                  </a:lnTo>
                  <a:cubicBezTo>
                    <a:pt x="2289" y="7333"/>
                    <a:pt x="2289" y="7053"/>
                    <a:pt x="2149" y="6912"/>
                  </a:cubicBezTo>
                  <a:cubicBezTo>
                    <a:pt x="2056" y="6819"/>
                    <a:pt x="1962" y="6819"/>
                    <a:pt x="1729" y="6819"/>
                  </a:cubicBezTo>
                  <a:cubicBezTo>
                    <a:pt x="1682" y="6842"/>
                    <a:pt x="1577" y="6854"/>
                    <a:pt x="1478" y="6854"/>
                  </a:cubicBezTo>
                  <a:cubicBezTo>
                    <a:pt x="1378" y="6854"/>
                    <a:pt x="1285" y="6842"/>
                    <a:pt x="1262" y="6819"/>
                  </a:cubicBezTo>
                  <a:cubicBezTo>
                    <a:pt x="1262" y="6632"/>
                    <a:pt x="1355" y="6305"/>
                    <a:pt x="1402" y="6165"/>
                  </a:cubicBezTo>
                  <a:lnTo>
                    <a:pt x="1822" y="6072"/>
                  </a:lnTo>
                  <a:lnTo>
                    <a:pt x="2383" y="6212"/>
                  </a:lnTo>
                  <a:lnTo>
                    <a:pt x="3737" y="6305"/>
                  </a:lnTo>
                  <a:lnTo>
                    <a:pt x="5185" y="7380"/>
                  </a:lnTo>
                  <a:cubicBezTo>
                    <a:pt x="5185" y="7380"/>
                    <a:pt x="5362" y="7557"/>
                    <a:pt x="5605" y="7557"/>
                  </a:cubicBezTo>
                  <a:cubicBezTo>
                    <a:pt x="5692" y="7557"/>
                    <a:pt x="5787" y="7534"/>
                    <a:pt x="5885" y="7473"/>
                  </a:cubicBezTo>
                  <a:cubicBezTo>
                    <a:pt x="6212" y="7333"/>
                    <a:pt x="6819" y="6352"/>
                    <a:pt x="6913" y="6165"/>
                  </a:cubicBezTo>
                  <a:cubicBezTo>
                    <a:pt x="7006" y="5978"/>
                    <a:pt x="7380" y="5558"/>
                    <a:pt x="7706" y="5558"/>
                  </a:cubicBezTo>
                  <a:cubicBezTo>
                    <a:pt x="7847" y="5558"/>
                    <a:pt x="8033" y="5558"/>
                    <a:pt x="8220" y="5605"/>
                  </a:cubicBezTo>
                  <a:cubicBezTo>
                    <a:pt x="8464" y="5645"/>
                    <a:pt x="8698" y="5677"/>
                    <a:pt x="8897" y="5677"/>
                  </a:cubicBezTo>
                  <a:cubicBezTo>
                    <a:pt x="9156" y="5677"/>
                    <a:pt x="9355" y="5623"/>
                    <a:pt x="9434" y="5465"/>
                  </a:cubicBezTo>
                  <a:cubicBezTo>
                    <a:pt x="9575" y="5185"/>
                    <a:pt x="9855" y="4484"/>
                    <a:pt x="9948" y="4297"/>
                  </a:cubicBezTo>
                  <a:lnTo>
                    <a:pt x="10368" y="4064"/>
                  </a:lnTo>
                  <a:lnTo>
                    <a:pt x="11770" y="3036"/>
                  </a:lnTo>
                  <a:lnTo>
                    <a:pt x="11770" y="1915"/>
                  </a:lnTo>
                  <a:lnTo>
                    <a:pt x="10228" y="2896"/>
                  </a:lnTo>
                  <a:cubicBezTo>
                    <a:pt x="10135" y="2803"/>
                    <a:pt x="9995" y="2663"/>
                    <a:pt x="9761" y="2616"/>
                  </a:cubicBezTo>
                  <a:lnTo>
                    <a:pt x="9808" y="2616"/>
                  </a:lnTo>
                  <a:cubicBezTo>
                    <a:pt x="9750" y="2604"/>
                    <a:pt x="9694" y="2598"/>
                    <a:pt x="9642" y="2598"/>
                  </a:cubicBezTo>
                  <a:cubicBezTo>
                    <a:pt x="9484" y="2598"/>
                    <a:pt x="9353" y="2651"/>
                    <a:pt x="9248" y="2756"/>
                  </a:cubicBezTo>
                  <a:cubicBezTo>
                    <a:pt x="8827" y="3036"/>
                    <a:pt x="8500" y="3130"/>
                    <a:pt x="8407" y="3176"/>
                  </a:cubicBezTo>
                  <a:lnTo>
                    <a:pt x="6305" y="2429"/>
                  </a:lnTo>
                  <a:lnTo>
                    <a:pt x="4577" y="1028"/>
                  </a:lnTo>
                  <a:lnTo>
                    <a:pt x="4297" y="94"/>
                  </a:lnTo>
                  <a:lnTo>
                    <a:pt x="3550"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5"/>
            <p:cNvSpPr/>
            <p:nvPr/>
          </p:nvSpPr>
          <p:spPr>
            <a:xfrm>
              <a:off x="5241589" y="3053458"/>
              <a:ext cx="261595" cy="205904"/>
            </a:xfrm>
            <a:custGeom>
              <a:avLst/>
              <a:gdLst/>
              <a:ahLst/>
              <a:cxnLst/>
              <a:rect l="l" t="t" r="r" b="b"/>
              <a:pathLst>
                <a:path w="19522" h="15366" extrusionOk="0">
                  <a:moveTo>
                    <a:pt x="18261" y="281"/>
                  </a:moveTo>
                  <a:lnTo>
                    <a:pt x="18401" y="982"/>
                  </a:lnTo>
                  <a:lnTo>
                    <a:pt x="18401" y="1962"/>
                  </a:lnTo>
                  <a:lnTo>
                    <a:pt x="19241" y="4251"/>
                  </a:lnTo>
                  <a:lnTo>
                    <a:pt x="19101" y="4858"/>
                  </a:lnTo>
                  <a:lnTo>
                    <a:pt x="18448" y="5558"/>
                  </a:lnTo>
                  <a:lnTo>
                    <a:pt x="17654" y="5932"/>
                  </a:lnTo>
                  <a:lnTo>
                    <a:pt x="17560" y="7567"/>
                  </a:lnTo>
                  <a:cubicBezTo>
                    <a:pt x="17560" y="7567"/>
                    <a:pt x="17654" y="7940"/>
                    <a:pt x="17654" y="8407"/>
                  </a:cubicBezTo>
                  <a:cubicBezTo>
                    <a:pt x="17654" y="8734"/>
                    <a:pt x="17187" y="9295"/>
                    <a:pt x="17000" y="9481"/>
                  </a:cubicBezTo>
                  <a:lnTo>
                    <a:pt x="16953" y="9528"/>
                  </a:lnTo>
                  <a:lnTo>
                    <a:pt x="16953" y="9621"/>
                  </a:lnTo>
                  <a:cubicBezTo>
                    <a:pt x="16953" y="9621"/>
                    <a:pt x="17046" y="10882"/>
                    <a:pt x="16206" y="12237"/>
                  </a:cubicBezTo>
                  <a:cubicBezTo>
                    <a:pt x="15832" y="12891"/>
                    <a:pt x="15692" y="12891"/>
                    <a:pt x="15692" y="12891"/>
                  </a:cubicBezTo>
                  <a:cubicBezTo>
                    <a:pt x="15599" y="12844"/>
                    <a:pt x="15552" y="12657"/>
                    <a:pt x="15505" y="12517"/>
                  </a:cubicBezTo>
                  <a:lnTo>
                    <a:pt x="15505" y="12424"/>
                  </a:lnTo>
                  <a:lnTo>
                    <a:pt x="13404" y="12424"/>
                  </a:lnTo>
                  <a:lnTo>
                    <a:pt x="13404" y="13124"/>
                  </a:lnTo>
                  <a:lnTo>
                    <a:pt x="12423" y="13311"/>
                  </a:lnTo>
                  <a:lnTo>
                    <a:pt x="11489" y="13311"/>
                  </a:lnTo>
                  <a:lnTo>
                    <a:pt x="11115" y="12937"/>
                  </a:lnTo>
                  <a:lnTo>
                    <a:pt x="10181" y="13031"/>
                  </a:lnTo>
                  <a:lnTo>
                    <a:pt x="10088" y="13544"/>
                  </a:lnTo>
                  <a:lnTo>
                    <a:pt x="10228" y="14011"/>
                  </a:lnTo>
                  <a:lnTo>
                    <a:pt x="9574" y="14665"/>
                  </a:lnTo>
                  <a:cubicBezTo>
                    <a:pt x="9434" y="14665"/>
                    <a:pt x="9061" y="14759"/>
                    <a:pt x="8453" y="14992"/>
                  </a:cubicBezTo>
                  <a:cubicBezTo>
                    <a:pt x="8080" y="15086"/>
                    <a:pt x="7986" y="15086"/>
                    <a:pt x="7940" y="15086"/>
                  </a:cubicBezTo>
                  <a:lnTo>
                    <a:pt x="7986" y="15039"/>
                  </a:lnTo>
                  <a:lnTo>
                    <a:pt x="7706" y="14619"/>
                  </a:lnTo>
                  <a:lnTo>
                    <a:pt x="7566" y="13685"/>
                  </a:lnTo>
                  <a:lnTo>
                    <a:pt x="6866" y="13171"/>
                  </a:lnTo>
                  <a:lnTo>
                    <a:pt x="6212" y="13171"/>
                  </a:lnTo>
                  <a:lnTo>
                    <a:pt x="5231" y="13451"/>
                  </a:lnTo>
                  <a:lnTo>
                    <a:pt x="3550" y="13591"/>
                  </a:lnTo>
                  <a:lnTo>
                    <a:pt x="2803" y="13918"/>
                  </a:lnTo>
                  <a:cubicBezTo>
                    <a:pt x="2803" y="13918"/>
                    <a:pt x="2289" y="14152"/>
                    <a:pt x="1962" y="14292"/>
                  </a:cubicBezTo>
                  <a:cubicBezTo>
                    <a:pt x="1728" y="14432"/>
                    <a:pt x="1308" y="14619"/>
                    <a:pt x="1215" y="14665"/>
                  </a:cubicBezTo>
                  <a:lnTo>
                    <a:pt x="281" y="14478"/>
                  </a:lnTo>
                  <a:lnTo>
                    <a:pt x="281" y="14292"/>
                  </a:lnTo>
                  <a:cubicBezTo>
                    <a:pt x="374" y="14245"/>
                    <a:pt x="514" y="14198"/>
                    <a:pt x="701" y="14152"/>
                  </a:cubicBezTo>
                  <a:cubicBezTo>
                    <a:pt x="1028" y="14058"/>
                    <a:pt x="1308" y="13825"/>
                    <a:pt x="1448" y="13498"/>
                  </a:cubicBezTo>
                  <a:cubicBezTo>
                    <a:pt x="1448" y="13404"/>
                    <a:pt x="1775" y="13077"/>
                    <a:pt x="2055" y="12844"/>
                  </a:cubicBezTo>
                  <a:lnTo>
                    <a:pt x="3596" y="12097"/>
                  </a:lnTo>
                  <a:lnTo>
                    <a:pt x="4484" y="12237"/>
                  </a:lnTo>
                  <a:lnTo>
                    <a:pt x="5745" y="12237"/>
                  </a:lnTo>
                  <a:cubicBezTo>
                    <a:pt x="5885" y="12237"/>
                    <a:pt x="5978" y="12190"/>
                    <a:pt x="6025" y="12097"/>
                  </a:cubicBezTo>
                  <a:cubicBezTo>
                    <a:pt x="6118" y="12003"/>
                    <a:pt x="6118" y="11863"/>
                    <a:pt x="6072" y="11723"/>
                  </a:cubicBezTo>
                  <a:lnTo>
                    <a:pt x="6912" y="11490"/>
                  </a:lnTo>
                  <a:lnTo>
                    <a:pt x="7426" y="11630"/>
                  </a:lnTo>
                  <a:lnTo>
                    <a:pt x="7940" y="12237"/>
                  </a:lnTo>
                  <a:lnTo>
                    <a:pt x="9061" y="12237"/>
                  </a:lnTo>
                  <a:lnTo>
                    <a:pt x="9061" y="11163"/>
                  </a:lnTo>
                  <a:lnTo>
                    <a:pt x="9341" y="10929"/>
                  </a:lnTo>
                  <a:lnTo>
                    <a:pt x="9761" y="10602"/>
                  </a:lnTo>
                  <a:lnTo>
                    <a:pt x="10135" y="8547"/>
                  </a:lnTo>
                  <a:lnTo>
                    <a:pt x="10602" y="8127"/>
                  </a:lnTo>
                  <a:lnTo>
                    <a:pt x="10602" y="9248"/>
                  </a:lnTo>
                  <a:lnTo>
                    <a:pt x="12190" y="9061"/>
                  </a:lnTo>
                  <a:cubicBezTo>
                    <a:pt x="12843" y="8968"/>
                    <a:pt x="13030" y="8921"/>
                    <a:pt x="13077" y="8734"/>
                  </a:cubicBezTo>
                  <a:cubicBezTo>
                    <a:pt x="13077" y="8687"/>
                    <a:pt x="13077" y="8547"/>
                    <a:pt x="12797" y="8454"/>
                  </a:cubicBezTo>
                  <a:lnTo>
                    <a:pt x="13497" y="7940"/>
                  </a:lnTo>
                  <a:lnTo>
                    <a:pt x="14338" y="7100"/>
                  </a:lnTo>
                  <a:cubicBezTo>
                    <a:pt x="14525" y="6959"/>
                    <a:pt x="14618" y="6866"/>
                    <a:pt x="14665" y="6819"/>
                  </a:cubicBezTo>
                  <a:cubicBezTo>
                    <a:pt x="14711" y="6773"/>
                    <a:pt x="14852" y="6679"/>
                    <a:pt x="14992" y="6539"/>
                  </a:cubicBezTo>
                  <a:cubicBezTo>
                    <a:pt x="15225" y="6352"/>
                    <a:pt x="15459" y="6119"/>
                    <a:pt x="15365" y="5885"/>
                  </a:cubicBezTo>
                  <a:cubicBezTo>
                    <a:pt x="15272" y="5792"/>
                    <a:pt x="15178" y="5745"/>
                    <a:pt x="15085" y="5745"/>
                  </a:cubicBezTo>
                  <a:lnTo>
                    <a:pt x="15085" y="5185"/>
                  </a:lnTo>
                  <a:lnTo>
                    <a:pt x="15972" y="4344"/>
                  </a:lnTo>
                  <a:lnTo>
                    <a:pt x="16066" y="3363"/>
                  </a:lnTo>
                  <a:lnTo>
                    <a:pt x="15692" y="2383"/>
                  </a:lnTo>
                  <a:lnTo>
                    <a:pt x="15739" y="1402"/>
                  </a:lnTo>
                  <a:lnTo>
                    <a:pt x="16673" y="701"/>
                  </a:lnTo>
                  <a:lnTo>
                    <a:pt x="17887" y="281"/>
                  </a:lnTo>
                  <a:close/>
                  <a:moveTo>
                    <a:pt x="17887" y="1"/>
                  </a:moveTo>
                  <a:lnTo>
                    <a:pt x="16533" y="468"/>
                  </a:lnTo>
                  <a:lnTo>
                    <a:pt x="15459" y="1262"/>
                  </a:lnTo>
                  <a:lnTo>
                    <a:pt x="15365" y="2429"/>
                  </a:lnTo>
                  <a:lnTo>
                    <a:pt x="15739" y="3410"/>
                  </a:lnTo>
                  <a:lnTo>
                    <a:pt x="15692" y="4204"/>
                  </a:lnTo>
                  <a:lnTo>
                    <a:pt x="14758" y="5045"/>
                  </a:lnTo>
                  <a:lnTo>
                    <a:pt x="14758" y="6025"/>
                  </a:lnTo>
                  <a:lnTo>
                    <a:pt x="15038" y="6025"/>
                  </a:lnTo>
                  <a:cubicBezTo>
                    <a:pt x="15038" y="6072"/>
                    <a:pt x="14945" y="6166"/>
                    <a:pt x="14805" y="6306"/>
                  </a:cubicBezTo>
                  <a:cubicBezTo>
                    <a:pt x="14711" y="6352"/>
                    <a:pt x="14665" y="6399"/>
                    <a:pt x="14618" y="6446"/>
                  </a:cubicBezTo>
                  <a:cubicBezTo>
                    <a:pt x="14571" y="6492"/>
                    <a:pt x="14431" y="6586"/>
                    <a:pt x="14104" y="6913"/>
                  </a:cubicBezTo>
                  <a:lnTo>
                    <a:pt x="13310" y="7707"/>
                  </a:lnTo>
                  <a:lnTo>
                    <a:pt x="12143" y="8594"/>
                  </a:lnTo>
                  <a:lnTo>
                    <a:pt x="12470" y="8687"/>
                  </a:lnTo>
                  <a:lnTo>
                    <a:pt x="12563" y="8687"/>
                  </a:lnTo>
                  <a:cubicBezTo>
                    <a:pt x="12470" y="8734"/>
                    <a:pt x="12330" y="8734"/>
                    <a:pt x="12143" y="8734"/>
                  </a:cubicBezTo>
                  <a:lnTo>
                    <a:pt x="10882" y="8874"/>
                  </a:lnTo>
                  <a:lnTo>
                    <a:pt x="10882" y="7427"/>
                  </a:lnTo>
                  <a:lnTo>
                    <a:pt x="9854" y="8361"/>
                  </a:lnTo>
                  <a:lnTo>
                    <a:pt x="9621" y="9715"/>
                  </a:lnTo>
                  <a:lnTo>
                    <a:pt x="9481" y="10415"/>
                  </a:lnTo>
                  <a:lnTo>
                    <a:pt x="9107" y="10696"/>
                  </a:lnTo>
                  <a:lnTo>
                    <a:pt x="8780" y="11023"/>
                  </a:lnTo>
                  <a:lnTo>
                    <a:pt x="8780" y="11910"/>
                  </a:lnTo>
                  <a:lnTo>
                    <a:pt x="8080" y="11910"/>
                  </a:lnTo>
                  <a:lnTo>
                    <a:pt x="7566" y="11349"/>
                  </a:lnTo>
                  <a:lnTo>
                    <a:pt x="6866" y="11163"/>
                  </a:lnTo>
                  <a:lnTo>
                    <a:pt x="5698" y="11536"/>
                  </a:lnTo>
                  <a:lnTo>
                    <a:pt x="5745" y="11676"/>
                  </a:lnTo>
                  <a:cubicBezTo>
                    <a:pt x="5791" y="11770"/>
                    <a:pt x="5791" y="11910"/>
                    <a:pt x="5745" y="11910"/>
                  </a:cubicBezTo>
                  <a:lnTo>
                    <a:pt x="4484" y="11910"/>
                  </a:lnTo>
                  <a:lnTo>
                    <a:pt x="3550" y="11770"/>
                  </a:lnTo>
                  <a:lnTo>
                    <a:pt x="1915" y="12564"/>
                  </a:lnTo>
                  <a:lnTo>
                    <a:pt x="1869" y="12564"/>
                  </a:lnTo>
                  <a:cubicBezTo>
                    <a:pt x="1775" y="12657"/>
                    <a:pt x="1215" y="13124"/>
                    <a:pt x="1168" y="13404"/>
                  </a:cubicBezTo>
                  <a:cubicBezTo>
                    <a:pt x="1075" y="13544"/>
                    <a:pt x="934" y="13778"/>
                    <a:pt x="654" y="13825"/>
                  </a:cubicBezTo>
                  <a:cubicBezTo>
                    <a:pt x="327" y="13918"/>
                    <a:pt x="94" y="14058"/>
                    <a:pt x="47" y="14058"/>
                  </a:cubicBezTo>
                  <a:lnTo>
                    <a:pt x="0" y="14105"/>
                  </a:lnTo>
                  <a:lnTo>
                    <a:pt x="0" y="14712"/>
                  </a:lnTo>
                  <a:lnTo>
                    <a:pt x="1215" y="14945"/>
                  </a:lnTo>
                  <a:lnTo>
                    <a:pt x="1261" y="14945"/>
                  </a:lnTo>
                  <a:cubicBezTo>
                    <a:pt x="1261" y="14945"/>
                    <a:pt x="1822" y="14712"/>
                    <a:pt x="2102" y="14572"/>
                  </a:cubicBezTo>
                  <a:cubicBezTo>
                    <a:pt x="2429" y="14432"/>
                    <a:pt x="2943" y="14198"/>
                    <a:pt x="2943" y="14198"/>
                  </a:cubicBezTo>
                  <a:lnTo>
                    <a:pt x="3596" y="13871"/>
                  </a:lnTo>
                  <a:lnTo>
                    <a:pt x="5278" y="13731"/>
                  </a:lnTo>
                  <a:lnTo>
                    <a:pt x="6258" y="13451"/>
                  </a:lnTo>
                  <a:lnTo>
                    <a:pt x="6772" y="13451"/>
                  </a:lnTo>
                  <a:lnTo>
                    <a:pt x="7286" y="13825"/>
                  </a:lnTo>
                  <a:lnTo>
                    <a:pt x="7426" y="14665"/>
                  </a:lnTo>
                  <a:lnTo>
                    <a:pt x="7659" y="15039"/>
                  </a:lnTo>
                  <a:cubicBezTo>
                    <a:pt x="7659" y="15132"/>
                    <a:pt x="7659" y="15226"/>
                    <a:pt x="7706" y="15272"/>
                  </a:cubicBezTo>
                  <a:cubicBezTo>
                    <a:pt x="7800" y="15319"/>
                    <a:pt x="7846" y="15366"/>
                    <a:pt x="7986" y="15366"/>
                  </a:cubicBezTo>
                  <a:cubicBezTo>
                    <a:pt x="8127" y="15366"/>
                    <a:pt x="8313" y="15319"/>
                    <a:pt x="8547" y="15226"/>
                  </a:cubicBezTo>
                  <a:cubicBezTo>
                    <a:pt x="9294" y="14945"/>
                    <a:pt x="9621" y="14945"/>
                    <a:pt x="9621" y="14945"/>
                  </a:cubicBezTo>
                  <a:lnTo>
                    <a:pt x="9668" y="14945"/>
                  </a:lnTo>
                  <a:lnTo>
                    <a:pt x="10555" y="14105"/>
                  </a:lnTo>
                  <a:lnTo>
                    <a:pt x="10368" y="13498"/>
                  </a:lnTo>
                  <a:lnTo>
                    <a:pt x="10415" y="13264"/>
                  </a:lnTo>
                  <a:lnTo>
                    <a:pt x="11022" y="13218"/>
                  </a:lnTo>
                  <a:lnTo>
                    <a:pt x="11396" y="13591"/>
                  </a:lnTo>
                  <a:lnTo>
                    <a:pt x="12470" y="13591"/>
                  </a:lnTo>
                  <a:lnTo>
                    <a:pt x="13731" y="13311"/>
                  </a:lnTo>
                  <a:lnTo>
                    <a:pt x="13731" y="12657"/>
                  </a:lnTo>
                  <a:lnTo>
                    <a:pt x="15272" y="12657"/>
                  </a:lnTo>
                  <a:cubicBezTo>
                    <a:pt x="15272" y="12844"/>
                    <a:pt x="15412" y="13124"/>
                    <a:pt x="15599" y="13171"/>
                  </a:cubicBezTo>
                  <a:cubicBezTo>
                    <a:pt x="15619" y="13174"/>
                    <a:pt x="15639" y="13176"/>
                    <a:pt x="15659" y="13176"/>
                  </a:cubicBezTo>
                  <a:cubicBezTo>
                    <a:pt x="15919" y="13176"/>
                    <a:pt x="16183" y="12897"/>
                    <a:pt x="16486" y="12377"/>
                  </a:cubicBezTo>
                  <a:cubicBezTo>
                    <a:pt x="17233" y="11069"/>
                    <a:pt x="17280" y="9902"/>
                    <a:pt x="17280" y="9621"/>
                  </a:cubicBezTo>
                  <a:cubicBezTo>
                    <a:pt x="17420" y="9435"/>
                    <a:pt x="17934" y="8828"/>
                    <a:pt x="17934" y="8361"/>
                  </a:cubicBezTo>
                  <a:cubicBezTo>
                    <a:pt x="17934" y="7940"/>
                    <a:pt x="17887" y="7567"/>
                    <a:pt x="17887" y="7520"/>
                  </a:cubicBezTo>
                  <a:lnTo>
                    <a:pt x="17934" y="6119"/>
                  </a:lnTo>
                  <a:lnTo>
                    <a:pt x="18634" y="5792"/>
                  </a:lnTo>
                  <a:lnTo>
                    <a:pt x="19382" y="4951"/>
                  </a:lnTo>
                  <a:lnTo>
                    <a:pt x="19522" y="4204"/>
                  </a:lnTo>
                  <a:lnTo>
                    <a:pt x="18681" y="1916"/>
                  </a:lnTo>
                  <a:lnTo>
                    <a:pt x="18681" y="935"/>
                  </a:lnTo>
                  <a:lnTo>
                    <a:pt x="18541"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5"/>
            <p:cNvSpPr/>
            <p:nvPr/>
          </p:nvSpPr>
          <p:spPr>
            <a:xfrm>
              <a:off x="5208424" y="3257475"/>
              <a:ext cx="61345" cy="67603"/>
            </a:xfrm>
            <a:custGeom>
              <a:avLst/>
              <a:gdLst/>
              <a:ahLst/>
              <a:cxnLst/>
              <a:rect l="l" t="t" r="r" b="b"/>
              <a:pathLst>
                <a:path w="4578" h="5045" extrusionOk="0">
                  <a:moveTo>
                    <a:pt x="1822" y="374"/>
                  </a:moveTo>
                  <a:cubicBezTo>
                    <a:pt x="1962" y="514"/>
                    <a:pt x="2242" y="748"/>
                    <a:pt x="2662" y="748"/>
                  </a:cubicBezTo>
                  <a:lnTo>
                    <a:pt x="3409" y="888"/>
                  </a:lnTo>
                  <a:lnTo>
                    <a:pt x="3456" y="1355"/>
                  </a:lnTo>
                  <a:lnTo>
                    <a:pt x="3550" y="1402"/>
                  </a:lnTo>
                  <a:cubicBezTo>
                    <a:pt x="3736" y="1495"/>
                    <a:pt x="4063" y="1682"/>
                    <a:pt x="4157" y="1822"/>
                  </a:cubicBezTo>
                  <a:cubicBezTo>
                    <a:pt x="4250" y="1962"/>
                    <a:pt x="4157" y="2102"/>
                    <a:pt x="4157" y="2102"/>
                  </a:cubicBezTo>
                  <a:cubicBezTo>
                    <a:pt x="4157" y="2102"/>
                    <a:pt x="3550" y="2849"/>
                    <a:pt x="3409" y="3083"/>
                  </a:cubicBezTo>
                  <a:cubicBezTo>
                    <a:pt x="3269" y="3316"/>
                    <a:pt x="3129" y="4017"/>
                    <a:pt x="3083" y="4297"/>
                  </a:cubicBezTo>
                  <a:lnTo>
                    <a:pt x="2429" y="4764"/>
                  </a:lnTo>
                  <a:lnTo>
                    <a:pt x="1728" y="4577"/>
                  </a:lnTo>
                  <a:lnTo>
                    <a:pt x="1775" y="3597"/>
                  </a:lnTo>
                  <a:lnTo>
                    <a:pt x="1775" y="3550"/>
                  </a:lnTo>
                  <a:lnTo>
                    <a:pt x="2102" y="2149"/>
                  </a:lnTo>
                  <a:lnTo>
                    <a:pt x="1728" y="1495"/>
                  </a:lnTo>
                  <a:lnTo>
                    <a:pt x="1028" y="1495"/>
                  </a:lnTo>
                  <a:lnTo>
                    <a:pt x="1028" y="2056"/>
                  </a:lnTo>
                  <a:lnTo>
                    <a:pt x="374" y="1915"/>
                  </a:lnTo>
                  <a:lnTo>
                    <a:pt x="701" y="795"/>
                  </a:lnTo>
                  <a:lnTo>
                    <a:pt x="1822" y="374"/>
                  </a:lnTo>
                  <a:close/>
                  <a:moveTo>
                    <a:pt x="1962" y="1"/>
                  </a:moveTo>
                  <a:lnTo>
                    <a:pt x="467" y="514"/>
                  </a:lnTo>
                  <a:lnTo>
                    <a:pt x="0" y="2102"/>
                  </a:lnTo>
                  <a:lnTo>
                    <a:pt x="1355" y="2429"/>
                  </a:lnTo>
                  <a:lnTo>
                    <a:pt x="1355" y="1775"/>
                  </a:lnTo>
                  <a:lnTo>
                    <a:pt x="1541" y="1775"/>
                  </a:lnTo>
                  <a:lnTo>
                    <a:pt x="1775" y="2196"/>
                  </a:lnTo>
                  <a:lnTo>
                    <a:pt x="1495" y="3503"/>
                  </a:lnTo>
                  <a:lnTo>
                    <a:pt x="1401" y="4764"/>
                  </a:lnTo>
                  <a:lnTo>
                    <a:pt x="2522" y="5044"/>
                  </a:lnTo>
                  <a:lnTo>
                    <a:pt x="3363" y="4437"/>
                  </a:lnTo>
                  <a:lnTo>
                    <a:pt x="3409" y="4391"/>
                  </a:lnTo>
                  <a:cubicBezTo>
                    <a:pt x="3456" y="3970"/>
                    <a:pt x="3550" y="3363"/>
                    <a:pt x="3690" y="3223"/>
                  </a:cubicBezTo>
                  <a:cubicBezTo>
                    <a:pt x="3830" y="3036"/>
                    <a:pt x="4390" y="2289"/>
                    <a:pt x="4437" y="2242"/>
                  </a:cubicBezTo>
                  <a:cubicBezTo>
                    <a:pt x="4484" y="2149"/>
                    <a:pt x="4577" y="1869"/>
                    <a:pt x="4437" y="1635"/>
                  </a:cubicBezTo>
                  <a:cubicBezTo>
                    <a:pt x="4297" y="1402"/>
                    <a:pt x="3923" y="1215"/>
                    <a:pt x="3736" y="1168"/>
                  </a:cubicBezTo>
                  <a:lnTo>
                    <a:pt x="3690" y="608"/>
                  </a:lnTo>
                  <a:lnTo>
                    <a:pt x="2709" y="421"/>
                  </a:lnTo>
                  <a:cubicBezTo>
                    <a:pt x="2195" y="421"/>
                    <a:pt x="2008" y="141"/>
                    <a:pt x="2008" y="141"/>
                  </a:cubicBezTo>
                  <a:lnTo>
                    <a:pt x="1962"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5"/>
            <p:cNvSpPr/>
            <p:nvPr/>
          </p:nvSpPr>
          <p:spPr>
            <a:xfrm>
              <a:off x="5274125" y="3238702"/>
              <a:ext cx="56963" cy="45078"/>
            </a:xfrm>
            <a:custGeom>
              <a:avLst/>
              <a:gdLst/>
              <a:ahLst/>
              <a:cxnLst/>
              <a:rect l="l" t="t" r="r" b="b"/>
              <a:pathLst>
                <a:path w="4251" h="3364" extrusionOk="0">
                  <a:moveTo>
                    <a:pt x="3410" y="328"/>
                  </a:moveTo>
                  <a:lnTo>
                    <a:pt x="3924" y="888"/>
                  </a:lnTo>
                  <a:cubicBezTo>
                    <a:pt x="3924" y="1075"/>
                    <a:pt x="3924" y="1542"/>
                    <a:pt x="3784" y="1869"/>
                  </a:cubicBezTo>
                  <a:cubicBezTo>
                    <a:pt x="3690" y="2102"/>
                    <a:pt x="3504" y="2196"/>
                    <a:pt x="3457" y="2196"/>
                  </a:cubicBezTo>
                  <a:cubicBezTo>
                    <a:pt x="3317" y="2196"/>
                    <a:pt x="2850" y="2149"/>
                    <a:pt x="2102" y="2149"/>
                  </a:cubicBezTo>
                  <a:cubicBezTo>
                    <a:pt x="1776" y="2149"/>
                    <a:pt x="1589" y="2196"/>
                    <a:pt x="1589" y="2289"/>
                  </a:cubicBezTo>
                  <a:cubicBezTo>
                    <a:pt x="1449" y="2382"/>
                    <a:pt x="1355" y="2523"/>
                    <a:pt x="1262" y="2756"/>
                  </a:cubicBezTo>
                  <a:cubicBezTo>
                    <a:pt x="1215" y="2803"/>
                    <a:pt x="1168" y="2943"/>
                    <a:pt x="1122" y="3036"/>
                  </a:cubicBezTo>
                  <a:lnTo>
                    <a:pt x="982" y="3036"/>
                  </a:lnTo>
                  <a:cubicBezTo>
                    <a:pt x="842" y="3036"/>
                    <a:pt x="795" y="3036"/>
                    <a:pt x="701" y="2990"/>
                  </a:cubicBezTo>
                  <a:cubicBezTo>
                    <a:pt x="608" y="2943"/>
                    <a:pt x="515" y="2943"/>
                    <a:pt x="421" y="2896"/>
                  </a:cubicBezTo>
                  <a:cubicBezTo>
                    <a:pt x="328" y="2896"/>
                    <a:pt x="328" y="2896"/>
                    <a:pt x="375" y="2663"/>
                  </a:cubicBezTo>
                  <a:cubicBezTo>
                    <a:pt x="375" y="2569"/>
                    <a:pt x="375" y="2523"/>
                    <a:pt x="375" y="2429"/>
                  </a:cubicBezTo>
                  <a:lnTo>
                    <a:pt x="375" y="1729"/>
                  </a:lnTo>
                  <a:lnTo>
                    <a:pt x="328" y="1355"/>
                  </a:lnTo>
                  <a:lnTo>
                    <a:pt x="1215" y="1075"/>
                  </a:lnTo>
                  <a:lnTo>
                    <a:pt x="1776" y="1075"/>
                  </a:lnTo>
                  <a:lnTo>
                    <a:pt x="2336" y="748"/>
                  </a:lnTo>
                  <a:lnTo>
                    <a:pt x="2663" y="328"/>
                  </a:lnTo>
                  <a:close/>
                  <a:moveTo>
                    <a:pt x="2476" y="1"/>
                  </a:moveTo>
                  <a:lnTo>
                    <a:pt x="2149" y="514"/>
                  </a:lnTo>
                  <a:lnTo>
                    <a:pt x="1682" y="748"/>
                  </a:lnTo>
                  <a:lnTo>
                    <a:pt x="1215" y="748"/>
                  </a:lnTo>
                  <a:lnTo>
                    <a:pt x="1" y="1121"/>
                  </a:lnTo>
                  <a:lnTo>
                    <a:pt x="94" y="1729"/>
                  </a:lnTo>
                  <a:lnTo>
                    <a:pt x="94" y="2429"/>
                  </a:lnTo>
                  <a:cubicBezTo>
                    <a:pt x="94" y="2476"/>
                    <a:pt x="48" y="2523"/>
                    <a:pt x="48" y="2569"/>
                  </a:cubicBezTo>
                  <a:lnTo>
                    <a:pt x="48" y="2616"/>
                  </a:lnTo>
                  <a:cubicBezTo>
                    <a:pt x="48" y="2756"/>
                    <a:pt x="1" y="3083"/>
                    <a:pt x="328" y="3176"/>
                  </a:cubicBezTo>
                  <a:cubicBezTo>
                    <a:pt x="468" y="3223"/>
                    <a:pt x="515" y="3223"/>
                    <a:pt x="608" y="3270"/>
                  </a:cubicBezTo>
                  <a:cubicBezTo>
                    <a:pt x="701" y="3316"/>
                    <a:pt x="842" y="3363"/>
                    <a:pt x="982" y="3363"/>
                  </a:cubicBezTo>
                  <a:lnTo>
                    <a:pt x="1309" y="3363"/>
                  </a:lnTo>
                  <a:lnTo>
                    <a:pt x="1355" y="3270"/>
                  </a:lnTo>
                  <a:cubicBezTo>
                    <a:pt x="1449" y="3130"/>
                    <a:pt x="1495" y="2990"/>
                    <a:pt x="1542" y="2849"/>
                  </a:cubicBezTo>
                  <a:cubicBezTo>
                    <a:pt x="1682" y="2616"/>
                    <a:pt x="1729" y="2523"/>
                    <a:pt x="1869" y="2523"/>
                  </a:cubicBezTo>
                  <a:cubicBezTo>
                    <a:pt x="1869" y="2476"/>
                    <a:pt x="1962" y="2476"/>
                    <a:pt x="2009" y="2429"/>
                  </a:cubicBezTo>
                  <a:lnTo>
                    <a:pt x="2102" y="2429"/>
                  </a:lnTo>
                  <a:cubicBezTo>
                    <a:pt x="2943" y="2429"/>
                    <a:pt x="3457" y="2523"/>
                    <a:pt x="3457" y="2523"/>
                  </a:cubicBezTo>
                  <a:lnTo>
                    <a:pt x="3504" y="2523"/>
                  </a:lnTo>
                  <a:cubicBezTo>
                    <a:pt x="3504" y="2523"/>
                    <a:pt x="3877" y="2382"/>
                    <a:pt x="4064" y="1962"/>
                  </a:cubicBezTo>
                  <a:cubicBezTo>
                    <a:pt x="4251" y="1542"/>
                    <a:pt x="4251" y="888"/>
                    <a:pt x="4251" y="841"/>
                  </a:cubicBezTo>
                  <a:lnTo>
                    <a:pt x="4251" y="795"/>
                  </a:lnTo>
                  <a:lnTo>
                    <a:pt x="3550"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5"/>
            <p:cNvSpPr/>
            <p:nvPr/>
          </p:nvSpPr>
          <p:spPr>
            <a:xfrm>
              <a:off x="4985006" y="3473379"/>
              <a:ext cx="45707" cy="81365"/>
            </a:xfrm>
            <a:custGeom>
              <a:avLst/>
              <a:gdLst/>
              <a:ahLst/>
              <a:cxnLst/>
              <a:rect l="l" t="t" r="r" b="b"/>
              <a:pathLst>
                <a:path w="3411" h="6072" extrusionOk="0">
                  <a:moveTo>
                    <a:pt x="3083" y="468"/>
                  </a:moveTo>
                  <a:cubicBezTo>
                    <a:pt x="3083" y="561"/>
                    <a:pt x="3130" y="701"/>
                    <a:pt x="3130" y="841"/>
                  </a:cubicBezTo>
                  <a:cubicBezTo>
                    <a:pt x="3130" y="1122"/>
                    <a:pt x="2990" y="1822"/>
                    <a:pt x="2896" y="2056"/>
                  </a:cubicBezTo>
                  <a:cubicBezTo>
                    <a:pt x="2896" y="2196"/>
                    <a:pt x="2803" y="2476"/>
                    <a:pt x="2710" y="2850"/>
                  </a:cubicBezTo>
                  <a:cubicBezTo>
                    <a:pt x="2569" y="3363"/>
                    <a:pt x="2383" y="4110"/>
                    <a:pt x="2243" y="4391"/>
                  </a:cubicBezTo>
                  <a:cubicBezTo>
                    <a:pt x="2102" y="4624"/>
                    <a:pt x="1822" y="4998"/>
                    <a:pt x="1589" y="5325"/>
                  </a:cubicBezTo>
                  <a:cubicBezTo>
                    <a:pt x="1495" y="5465"/>
                    <a:pt x="1355" y="5605"/>
                    <a:pt x="1309" y="5745"/>
                  </a:cubicBezTo>
                  <a:cubicBezTo>
                    <a:pt x="1262" y="5745"/>
                    <a:pt x="1262" y="5792"/>
                    <a:pt x="1215" y="5792"/>
                  </a:cubicBezTo>
                  <a:cubicBezTo>
                    <a:pt x="1122" y="5792"/>
                    <a:pt x="888" y="5652"/>
                    <a:pt x="748" y="5558"/>
                  </a:cubicBezTo>
                  <a:lnTo>
                    <a:pt x="374" y="4624"/>
                  </a:lnTo>
                  <a:cubicBezTo>
                    <a:pt x="374" y="4391"/>
                    <a:pt x="281" y="3130"/>
                    <a:pt x="281" y="2896"/>
                  </a:cubicBezTo>
                  <a:cubicBezTo>
                    <a:pt x="281" y="2803"/>
                    <a:pt x="655" y="2196"/>
                    <a:pt x="982" y="1729"/>
                  </a:cubicBezTo>
                  <a:lnTo>
                    <a:pt x="2149" y="935"/>
                  </a:lnTo>
                  <a:lnTo>
                    <a:pt x="3083" y="468"/>
                  </a:lnTo>
                  <a:close/>
                  <a:moveTo>
                    <a:pt x="3317" y="1"/>
                  </a:moveTo>
                  <a:lnTo>
                    <a:pt x="2009" y="655"/>
                  </a:lnTo>
                  <a:lnTo>
                    <a:pt x="795" y="1495"/>
                  </a:lnTo>
                  <a:lnTo>
                    <a:pt x="748" y="1542"/>
                  </a:lnTo>
                  <a:cubicBezTo>
                    <a:pt x="561" y="1775"/>
                    <a:pt x="1" y="2663"/>
                    <a:pt x="1" y="2943"/>
                  </a:cubicBezTo>
                  <a:cubicBezTo>
                    <a:pt x="1" y="3176"/>
                    <a:pt x="48" y="4577"/>
                    <a:pt x="48" y="4671"/>
                  </a:cubicBezTo>
                  <a:lnTo>
                    <a:pt x="515" y="5745"/>
                  </a:lnTo>
                  <a:lnTo>
                    <a:pt x="561" y="5792"/>
                  </a:lnTo>
                  <a:cubicBezTo>
                    <a:pt x="561" y="5838"/>
                    <a:pt x="888" y="6072"/>
                    <a:pt x="1215" y="6072"/>
                  </a:cubicBezTo>
                  <a:lnTo>
                    <a:pt x="1262" y="6072"/>
                  </a:lnTo>
                  <a:cubicBezTo>
                    <a:pt x="1402" y="6072"/>
                    <a:pt x="1495" y="6025"/>
                    <a:pt x="1542" y="5932"/>
                  </a:cubicBezTo>
                  <a:cubicBezTo>
                    <a:pt x="1589" y="5792"/>
                    <a:pt x="1729" y="5652"/>
                    <a:pt x="1822" y="5512"/>
                  </a:cubicBezTo>
                  <a:cubicBezTo>
                    <a:pt x="2102" y="5185"/>
                    <a:pt x="2383" y="4811"/>
                    <a:pt x="2523" y="4484"/>
                  </a:cubicBezTo>
                  <a:cubicBezTo>
                    <a:pt x="2663" y="4251"/>
                    <a:pt x="2850" y="3503"/>
                    <a:pt x="2990" y="2896"/>
                  </a:cubicBezTo>
                  <a:cubicBezTo>
                    <a:pt x="3083" y="2569"/>
                    <a:pt x="3130" y="2289"/>
                    <a:pt x="3177" y="2196"/>
                  </a:cubicBezTo>
                  <a:cubicBezTo>
                    <a:pt x="3317" y="1915"/>
                    <a:pt x="3410" y="1122"/>
                    <a:pt x="3410" y="841"/>
                  </a:cubicBezTo>
                  <a:cubicBezTo>
                    <a:pt x="3410" y="608"/>
                    <a:pt x="3363" y="234"/>
                    <a:pt x="3363" y="188"/>
                  </a:cubicBezTo>
                  <a:lnTo>
                    <a:pt x="3317"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5"/>
            <p:cNvSpPr/>
            <p:nvPr/>
          </p:nvSpPr>
          <p:spPr>
            <a:xfrm>
              <a:off x="4714044" y="3610436"/>
              <a:ext cx="59456" cy="41942"/>
            </a:xfrm>
            <a:custGeom>
              <a:avLst/>
              <a:gdLst/>
              <a:ahLst/>
              <a:cxnLst/>
              <a:rect l="l" t="t" r="r" b="b"/>
              <a:pathLst>
                <a:path w="4437" h="3130" extrusionOk="0">
                  <a:moveTo>
                    <a:pt x="2055" y="327"/>
                  </a:moveTo>
                  <a:lnTo>
                    <a:pt x="3456" y="374"/>
                  </a:lnTo>
                  <a:lnTo>
                    <a:pt x="3923" y="514"/>
                  </a:lnTo>
                  <a:lnTo>
                    <a:pt x="3269" y="1401"/>
                  </a:lnTo>
                  <a:cubicBezTo>
                    <a:pt x="3176" y="1588"/>
                    <a:pt x="2896" y="2195"/>
                    <a:pt x="2756" y="2335"/>
                  </a:cubicBezTo>
                  <a:cubicBezTo>
                    <a:pt x="2709" y="2429"/>
                    <a:pt x="2335" y="2522"/>
                    <a:pt x="2008" y="2569"/>
                  </a:cubicBezTo>
                  <a:cubicBezTo>
                    <a:pt x="1681" y="2662"/>
                    <a:pt x="841" y="2849"/>
                    <a:pt x="607" y="2849"/>
                  </a:cubicBezTo>
                  <a:cubicBezTo>
                    <a:pt x="514" y="2802"/>
                    <a:pt x="374" y="2335"/>
                    <a:pt x="327" y="1915"/>
                  </a:cubicBezTo>
                  <a:lnTo>
                    <a:pt x="327" y="1215"/>
                  </a:lnTo>
                  <a:lnTo>
                    <a:pt x="2055" y="327"/>
                  </a:lnTo>
                  <a:close/>
                  <a:moveTo>
                    <a:pt x="2008" y="0"/>
                  </a:moveTo>
                  <a:lnTo>
                    <a:pt x="0" y="1028"/>
                  </a:lnTo>
                  <a:lnTo>
                    <a:pt x="0" y="1915"/>
                  </a:lnTo>
                  <a:cubicBezTo>
                    <a:pt x="94" y="2382"/>
                    <a:pt x="187" y="3129"/>
                    <a:pt x="607" y="3129"/>
                  </a:cubicBezTo>
                  <a:cubicBezTo>
                    <a:pt x="887" y="3129"/>
                    <a:pt x="1915" y="2896"/>
                    <a:pt x="2055" y="2896"/>
                  </a:cubicBezTo>
                  <a:cubicBezTo>
                    <a:pt x="2242" y="2849"/>
                    <a:pt x="2849" y="2756"/>
                    <a:pt x="3036" y="2522"/>
                  </a:cubicBezTo>
                  <a:cubicBezTo>
                    <a:pt x="3176" y="2289"/>
                    <a:pt x="3503" y="1588"/>
                    <a:pt x="3549" y="1542"/>
                  </a:cubicBezTo>
                  <a:lnTo>
                    <a:pt x="4437" y="327"/>
                  </a:lnTo>
                  <a:lnTo>
                    <a:pt x="3503" y="47"/>
                  </a:lnTo>
                  <a:lnTo>
                    <a:pt x="2008"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5"/>
            <p:cNvSpPr/>
            <p:nvPr/>
          </p:nvSpPr>
          <p:spPr>
            <a:xfrm>
              <a:off x="4973750" y="3641725"/>
              <a:ext cx="65714" cy="118912"/>
            </a:xfrm>
            <a:custGeom>
              <a:avLst/>
              <a:gdLst/>
              <a:ahLst/>
              <a:cxnLst/>
              <a:rect l="l" t="t" r="r" b="b"/>
              <a:pathLst>
                <a:path w="4904" h="8874" extrusionOk="0">
                  <a:moveTo>
                    <a:pt x="1962" y="281"/>
                  </a:moveTo>
                  <a:lnTo>
                    <a:pt x="3783" y="748"/>
                  </a:lnTo>
                  <a:lnTo>
                    <a:pt x="4390" y="1168"/>
                  </a:lnTo>
                  <a:lnTo>
                    <a:pt x="4624" y="3083"/>
                  </a:lnTo>
                  <a:lnTo>
                    <a:pt x="4250" y="3830"/>
                  </a:lnTo>
                  <a:cubicBezTo>
                    <a:pt x="4157" y="3923"/>
                    <a:pt x="3783" y="4250"/>
                    <a:pt x="3596" y="4437"/>
                  </a:cubicBezTo>
                  <a:cubicBezTo>
                    <a:pt x="3316" y="4671"/>
                    <a:pt x="3036" y="5418"/>
                    <a:pt x="3036" y="5465"/>
                  </a:cubicBezTo>
                  <a:lnTo>
                    <a:pt x="2989" y="5511"/>
                  </a:lnTo>
                  <a:lnTo>
                    <a:pt x="3269" y="6399"/>
                  </a:lnTo>
                  <a:lnTo>
                    <a:pt x="3690" y="7286"/>
                  </a:lnTo>
                  <a:cubicBezTo>
                    <a:pt x="3503" y="7846"/>
                    <a:pt x="3269" y="8500"/>
                    <a:pt x="3176" y="8594"/>
                  </a:cubicBezTo>
                  <a:cubicBezTo>
                    <a:pt x="3083" y="8594"/>
                    <a:pt x="2522" y="8500"/>
                    <a:pt x="2102" y="8407"/>
                  </a:cubicBezTo>
                  <a:lnTo>
                    <a:pt x="1635" y="8220"/>
                  </a:lnTo>
                  <a:cubicBezTo>
                    <a:pt x="1588" y="8033"/>
                    <a:pt x="1495" y="7706"/>
                    <a:pt x="1495" y="7566"/>
                  </a:cubicBezTo>
                  <a:cubicBezTo>
                    <a:pt x="1495" y="7426"/>
                    <a:pt x="1588" y="6912"/>
                    <a:pt x="1635" y="6725"/>
                  </a:cubicBezTo>
                  <a:lnTo>
                    <a:pt x="1635" y="6585"/>
                  </a:lnTo>
                  <a:lnTo>
                    <a:pt x="1074" y="6492"/>
                  </a:lnTo>
                  <a:lnTo>
                    <a:pt x="280" y="5231"/>
                  </a:lnTo>
                  <a:lnTo>
                    <a:pt x="327" y="4484"/>
                  </a:lnTo>
                  <a:lnTo>
                    <a:pt x="701" y="4437"/>
                  </a:lnTo>
                  <a:cubicBezTo>
                    <a:pt x="841" y="4530"/>
                    <a:pt x="1214" y="4811"/>
                    <a:pt x="1355" y="4857"/>
                  </a:cubicBezTo>
                  <a:lnTo>
                    <a:pt x="1401" y="4857"/>
                  </a:lnTo>
                  <a:cubicBezTo>
                    <a:pt x="1448" y="4857"/>
                    <a:pt x="1495" y="4857"/>
                    <a:pt x="1541" y="4811"/>
                  </a:cubicBezTo>
                  <a:cubicBezTo>
                    <a:pt x="1681" y="4717"/>
                    <a:pt x="1822" y="4344"/>
                    <a:pt x="1868" y="4017"/>
                  </a:cubicBezTo>
                  <a:lnTo>
                    <a:pt x="1681" y="1915"/>
                  </a:lnTo>
                  <a:lnTo>
                    <a:pt x="1355" y="561"/>
                  </a:lnTo>
                  <a:lnTo>
                    <a:pt x="1962" y="281"/>
                  </a:lnTo>
                  <a:close/>
                  <a:moveTo>
                    <a:pt x="1915" y="0"/>
                  </a:moveTo>
                  <a:lnTo>
                    <a:pt x="981" y="421"/>
                  </a:lnTo>
                  <a:lnTo>
                    <a:pt x="1355" y="1962"/>
                  </a:lnTo>
                  <a:lnTo>
                    <a:pt x="1588" y="3970"/>
                  </a:lnTo>
                  <a:cubicBezTo>
                    <a:pt x="1541" y="4204"/>
                    <a:pt x="1448" y="4437"/>
                    <a:pt x="1401" y="4530"/>
                  </a:cubicBezTo>
                  <a:cubicBezTo>
                    <a:pt x="1261" y="4484"/>
                    <a:pt x="1028" y="4297"/>
                    <a:pt x="841" y="4157"/>
                  </a:cubicBezTo>
                  <a:lnTo>
                    <a:pt x="794" y="4157"/>
                  </a:lnTo>
                  <a:lnTo>
                    <a:pt x="47" y="4204"/>
                  </a:lnTo>
                  <a:lnTo>
                    <a:pt x="0" y="5324"/>
                  </a:lnTo>
                  <a:lnTo>
                    <a:pt x="934" y="6819"/>
                  </a:lnTo>
                  <a:lnTo>
                    <a:pt x="1308" y="6866"/>
                  </a:lnTo>
                  <a:cubicBezTo>
                    <a:pt x="1261" y="7052"/>
                    <a:pt x="1214" y="7426"/>
                    <a:pt x="1214" y="7566"/>
                  </a:cubicBezTo>
                  <a:cubicBezTo>
                    <a:pt x="1214" y="7800"/>
                    <a:pt x="1355" y="8313"/>
                    <a:pt x="1401" y="8407"/>
                  </a:cubicBezTo>
                  <a:lnTo>
                    <a:pt x="1401" y="8453"/>
                  </a:lnTo>
                  <a:lnTo>
                    <a:pt x="2008" y="8687"/>
                  </a:lnTo>
                  <a:cubicBezTo>
                    <a:pt x="2522" y="8827"/>
                    <a:pt x="2849" y="8874"/>
                    <a:pt x="3083" y="8874"/>
                  </a:cubicBezTo>
                  <a:cubicBezTo>
                    <a:pt x="3223" y="8874"/>
                    <a:pt x="3316" y="8874"/>
                    <a:pt x="3363" y="8827"/>
                  </a:cubicBezTo>
                  <a:cubicBezTo>
                    <a:pt x="3503" y="8734"/>
                    <a:pt x="3783" y="7940"/>
                    <a:pt x="3970" y="7333"/>
                  </a:cubicBezTo>
                  <a:lnTo>
                    <a:pt x="3970" y="7286"/>
                  </a:lnTo>
                  <a:lnTo>
                    <a:pt x="3550" y="6305"/>
                  </a:lnTo>
                  <a:lnTo>
                    <a:pt x="3316" y="5558"/>
                  </a:lnTo>
                  <a:cubicBezTo>
                    <a:pt x="3409" y="5231"/>
                    <a:pt x="3643" y="4811"/>
                    <a:pt x="3783" y="4671"/>
                  </a:cubicBezTo>
                  <a:cubicBezTo>
                    <a:pt x="4017" y="4484"/>
                    <a:pt x="4484" y="4063"/>
                    <a:pt x="4484" y="4063"/>
                  </a:cubicBezTo>
                  <a:lnTo>
                    <a:pt x="4904" y="3129"/>
                  </a:lnTo>
                  <a:lnTo>
                    <a:pt x="4717" y="981"/>
                  </a:lnTo>
                  <a:lnTo>
                    <a:pt x="3923" y="467"/>
                  </a:lnTo>
                  <a:lnTo>
                    <a:pt x="1915"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5"/>
            <p:cNvSpPr/>
            <p:nvPr/>
          </p:nvSpPr>
          <p:spPr>
            <a:xfrm>
              <a:off x="4911788" y="3817576"/>
              <a:ext cx="62591" cy="73231"/>
            </a:xfrm>
            <a:custGeom>
              <a:avLst/>
              <a:gdLst/>
              <a:ahLst/>
              <a:cxnLst/>
              <a:rect l="l" t="t" r="r" b="b"/>
              <a:pathLst>
                <a:path w="4671" h="5465" extrusionOk="0">
                  <a:moveTo>
                    <a:pt x="3784" y="421"/>
                  </a:moveTo>
                  <a:cubicBezTo>
                    <a:pt x="4017" y="561"/>
                    <a:pt x="4251" y="748"/>
                    <a:pt x="4251" y="795"/>
                  </a:cubicBezTo>
                  <a:cubicBezTo>
                    <a:pt x="4297" y="888"/>
                    <a:pt x="4251" y="1308"/>
                    <a:pt x="4157" y="1682"/>
                  </a:cubicBezTo>
                  <a:lnTo>
                    <a:pt x="3550" y="2149"/>
                  </a:lnTo>
                  <a:lnTo>
                    <a:pt x="2383" y="3316"/>
                  </a:lnTo>
                  <a:lnTo>
                    <a:pt x="1042" y="4570"/>
                  </a:lnTo>
                  <a:lnTo>
                    <a:pt x="1042" y="4570"/>
                  </a:lnTo>
                  <a:lnTo>
                    <a:pt x="3457" y="1262"/>
                  </a:lnTo>
                  <a:lnTo>
                    <a:pt x="3784" y="421"/>
                  </a:lnTo>
                  <a:close/>
                  <a:moveTo>
                    <a:pt x="3690" y="1"/>
                  </a:moveTo>
                  <a:lnTo>
                    <a:pt x="3223" y="1121"/>
                  </a:lnTo>
                  <a:lnTo>
                    <a:pt x="1" y="5465"/>
                  </a:lnTo>
                  <a:lnTo>
                    <a:pt x="1" y="5465"/>
                  </a:lnTo>
                  <a:lnTo>
                    <a:pt x="1075" y="4951"/>
                  </a:lnTo>
                  <a:lnTo>
                    <a:pt x="2616" y="3550"/>
                  </a:lnTo>
                  <a:lnTo>
                    <a:pt x="3784" y="2382"/>
                  </a:lnTo>
                  <a:lnTo>
                    <a:pt x="4437" y="1822"/>
                  </a:lnTo>
                  <a:lnTo>
                    <a:pt x="4437" y="1775"/>
                  </a:lnTo>
                  <a:cubicBezTo>
                    <a:pt x="4531" y="1355"/>
                    <a:pt x="4671" y="795"/>
                    <a:pt x="4531" y="654"/>
                  </a:cubicBezTo>
                  <a:cubicBezTo>
                    <a:pt x="4437" y="468"/>
                    <a:pt x="3970" y="187"/>
                    <a:pt x="3830" y="94"/>
                  </a:cubicBezTo>
                  <a:lnTo>
                    <a:pt x="3690"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5"/>
            <p:cNvSpPr/>
            <p:nvPr/>
          </p:nvSpPr>
          <p:spPr>
            <a:xfrm>
              <a:off x="6276030" y="2019621"/>
              <a:ext cx="99522" cy="31932"/>
            </a:xfrm>
            <a:custGeom>
              <a:avLst/>
              <a:gdLst/>
              <a:ahLst/>
              <a:cxnLst/>
              <a:rect l="l" t="t" r="r" b="b"/>
              <a:pathLst>
                <a:path w="7427" h="2383" extrusionOk="0">
                  <a:moveTo>
                    <a:pt x="4578" y="281"/>
                  </a:moveTo>
                  <a:cubicBezTo>
                    <a:pt x="4578" y="281"/>
                    <a:pt x="6586" y="561"/>
                    <a:pt x="6913" y="655"/>
                  </a:cubicBezTo>
                  <a:cubicBezTo>
                    <a:pt x="7053" y="701"/>
                    <a:pt x="7053" y="1122"/>
                    <a:pt x="7006" y="1495"/>
                  </a:cubicBezTo>
                  <a:lnTo>
                    <a:pt x="5839" y="2103"/>
                  </a:lnTo>
                  <a:cubicBezTo>
                    <a:pt x="5512" y="2056"/>
                    <a:pt x="3410" y="2009"/>
                    <a:pt x="2990" y="1916"/>
                  </a:cubicBezTo>
                  <a:cubicBezTo>
                    <a:pt x="2570" y="1822"/>
                    <a:pt x="1869" y="1822"/>
                    <a:pt x="1729" y="1822"/>
                  </a:cubicBezTo>
                  <a:lnTo>
                    <a:pt x="1682" y="1822"/>
                  </a:lnTo>
                  <a:lnTo>
                    <a:pt x="935" y="1916"/>
                  </a:lnTo>
                  <a:lnTo>
                    <a:pt x="515" y="1449"/>
                  </a:lnTo>
                  <a:lnTo>
                    <a:pt x="3083" y="281"/>
                  </a:lnTo>
                  <a:close/>
                  <a:moveTo>
                    <a:pt x="3037" y="1"/>
                  </a:moveTo>
                  <a:lnTo>
                    <a:pt x="1" y="1355"/>
                  </a:lnTo>
                  <a:lnTo>
                    <a:pt x="842" y="2196"/>
                  </a:lnTo>
                  <a:lnTo>
                    <a:pt x="1682" y="2103"/>
                  </a:lnTo>
                  <a:cubicBezTo>
                    <a:pt x="1682" y="2103"/>
                    <a:pt x="2523" y="2103"/>
                    <a:pt x="2943" y="2196"/>
                  </a:cubicBezTo>
                  <a:cubicBezTo>
                    <a:pt x="3410" y="2289"/>
                    <a:pt x="5745" y="2383"/>
                    <a:pt x="5839" y="2383"/>
                  </a:cubicBezTo>
                  <a:lnTo>
                    <a:pt x="5885" y="2383"/>
                  </a:lnTo>
                  <a:lnTo>
                    <a:pt x="7286" y="1682"/>
                  </a:lnTo>
                  <a:lnTo>
                    <a:pt x="7286" y="1635"/>
                  </a:lnTo>
                  <a:cubicBezTo>
                    <a:pt x="7333" y="1355"/>
                    <a:pt x="7426" y="468"/>
                    <a:pt x="7006" y="375"/>
                  </a:cubicBezTo>
                  <a:cubicBezTo>
                    <a:pt x="6633" y="281"/>
                    <a:pt x="4671" y="1"/>
                    <a:pt x="4578"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5"/>
            <p:cNvSpPr/>
            <p:nvPr/>
          </p:nvSpPr>
          <p:spPr>
            <a:xfrm>
              <a:off x="5466254" y="1912607"/>
              <a:ext cx="76983" cy="36944"/>
            </a:xfrm>
            <a:custGeom>
              <a:avLst/>
              <a:gdLst/>
              <a:ahLst/>
              <a:cxnLst/>
              <a:rect l="l" t="t" r="r" b="b"/>
              <a:pathLst>
                <a:path w="5745" h="2757" extrusionOk="0">
                  <a:moveTo>
                    <a:pt x="3036" y="328"/>
                  </a:moveTo>
                  <a:lnTo>
                    <a:pt x="5464" y="1636"/>
                  </a:lnTo>
                  <a:lnTo>
                    <a:pt x="5464" y="2289"/>
                  </a:lnTo>
                  <a:cubicBezTo>
                    <a:pt x="5137" y="2383"/>
                    <a:pt x="4530" y="2476"/>
                    <a:pt x="4344" y="2476"/>
                  </a:cubicBezTo>
                  <a:cubicBezTo>
                    <a:pt x="4110" y="2476"/>
                    <a:pt x="2289" y="2196"/>
                    <a:pt x="1401" y="1916"/>
                  </a:cubicBezTo>
                  <a:cubicBezTo>
                    <a:pt x="841" y="1776"/>
                    <a:pt x="561" y="1542"/>
                    <a:pt x="421" y="1402"/>
                  </a:cubicBezTo>
                  <a:lnTo>
                    <a:pt x="2055" y="421"/>
                  </a:lnTo>
                  <a:lnTo>
                    <a:pt x="3036" y="328"/>
                  </a:lnTo>
                  <a:close/>
                  <a:moveTo>
                    <a:pt x="3129" y="1"/>
                  </a:moveTo>
                  <a:lnTo>
                    <a:pt x="1962" y="94"/>
                  </a:lnTo>
                  <a:lnTo>
                    <a:pt x="0" y="1309"/>
                  </a:lnTo>
                  <a:lnTo>
                    <a:pt x="47" y="1449"/>
                  </a:lnTo>
                  <a:cubicBezTo>
                    <a:pt x="47" y="1449"/>
                    <a:pt x="374" y="1916"/>
                    <a:pt x="1308" y="2196"/>
                  </a:cubicBezTo>
                  <a:cubicBezTo>
                    <a:pt x="2195" y="2476"/>
                    <a:pt x="4017" y="2756"/>
                    <a:pt x="4344" y="2756"/>
                  </a:cubicBezTo>
                  <a:cubicBezTo>
                    <a:pt x="4624" y="2756"/>
                    <a:pt x="5604" y="2570"/>
                    <a:pt x="5651" y="2570"/>
                  </a:cubicBezTo>
                  <a:lnTo>
                    <a:pt x="5745" y="2570"/>
                  </a:lnTo>
                  <a:lnTo>
                    <a:pt x="5745" y="1449"/>
                  </a:lnTo>
                  <a:lnTo>
                    <a:pt x="3129"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5"/>
            <p:cNvSpPr/>
            <p:nvPr/>
          </p:nvSpPr>
          <p:spPr>
            <a:xfrm>
              <a:off x="5598914" y="1828749"/>
              <a:ext cx="125799" cy="48200"/>
            </a:xfrm>
            <a:custGeom>
              <a:avLst/>
              <a:gdLst/>
              <a:ahLst/>
              <a:cxnLst/>
              <a:rect l="l" t="t" r="r" b="b"/>
              <a:pathLst>
                <a:path w="9388" h="3597" extrusionOk="0">
                  <a:moveTo>
                    <a:pt x="1075" y="468"/>
                  </a:moveTo>
                  <a:lnTo>
                    <a:pt x="1869" y="1262"/>
                  </a:lnTo>
                  <a:lnTo>
                    <a:pt x="2570" y="1589"/>
                  </a:lnTo>
                  <a:lnTo>
                    <a:pt x="3877" y="1589"/>
                  </a:lnTo>
                  <a:cubicBezTo>
                    <a:pt x="4251" y="1589"/>
                    <a:pt x="4765" y="1822"/>
                    <a:pt x="4765" y="1822"/>
                  </a:cubicBezTo>
                  <a:lnTo>
                    <a:pt x="5558" y="2103"/>
                  </a:lnTo>
                  <a:lnTo>
                    <a:pt x="5605" y="2103"/>
                  </a:lnTo>
                  <a:cubicBezTo>
                    <a:pt x="5885" y="2009"/>
                    <a:pt x="6633" y="1822"/>
                    <a:pt x="6866" y="1822"/>
                  </a:cubicBezTo>
                  <a:cubicBezTo>
                    <a:pt x="7053" y="1822"/>
                    <a:pt x="7333" y="1962"/>
                    <a:pt x="7613" y="2056"/>
                  </a:cubicBezTo>
                  <a:cubicBezTo>
                    <a:pt x="7894" y="2149"/>
                    <a:pt x="8080" y="2196"/>
                    <a:pt x="8174" y="2196"/>
                  </a:cubicBezTo>
                  <a:cubicBezTo>
                    <a:pt x="8314" y="2196"/>
                    <a:pt x="8734" y="2336"/>
                    <a:pt x="9061" y="2429"/>
                  </a:cubicBezTo>
                  <a:cubicBezTo>
                    <a:pt x="9061" y="2523"/>
                    <a:pt x="9108" y="2710"/>
                    <a:pt x="9108" y="2803"/>
                  </a:cubicBezTo>
                  <a:cubicBezTo>
                    <a:pt x="8874" y="2896"/>
                    <a:pt x="8174" y="3037"/>
                    <a:pt x="7567" y="3130"/>
                  </a:cubicBezTo>
                  <a:cubicBezTo>
                    <a:pt x="6492" y="3177"/>
                    <a:pt x="4484" y="3270"/>
                    <a:pt x="4344" y="3270"/>
                  </a:cubicBezTo>
                  <a:cubicBezTo>
                    <a:pt x="4111" y="3270"/>
                    <a:pt x="1916" y="2383"/>
                    <a:pt x="515" y="1822"/>
                  </a:cubicBezTo>
                  <a:lnTo>
                    <a:pt x="328" y="1449"/>
                  </a:lnTo>
                  <a:lnTo>
                    <a:pt x="1075" y="468"/>
                  </a:lnTo>
                  <a:close/>
                  <a:moveTo>
                    <a:pt x="1028" y="1"/>
                  </a:moveTo>
                  <a:lnTo>
                    <a:pt x="1" y="1402"/>
                  </a:lnTo>
                  <a:lnTo>
                    <a:pt x="328" y="2056"/>
                  </a:lnTo>
                  <a:lnTo>
                    <a:pt x="375" y="2103"/>
                  </a:lnTo>
                  <a:cubicBezTo>
                    <a:pt x="1495" y="2523"/>
                    <a:pt x="4111" y="3597"/>
                    <a:pt x="4344" y="3597"/>
                  </a:cubicBezTo>
                  <a:cubicBezTo>
                    <a:pt x="4531" y="3597"/>
                    <a:pt x="7427" y="3457"/>
                    <a:pt x="7567" y="3410"/>
                  </a:cubicBezTo>
                  <a:cubicBezTo>
                    <a:pt x="9388" y="3130"/>
                    <a:pt x="9388" y="2990"/>
                    <a:pt x="9388" y="2850"/>
                  </a:cubicBezTo>
                  <a:cubicBezTo>
                    <a:pt x="9388" y="2710"/>
                    <a:pt x="9341" y="2289"/>
                    <a:pt x="9341" y="2289"/>
                  </a:cubicBezTo>
                  <a:lnTo>
                    <a:pt x="9341" y="2196"/>
                  </a:lnTo>
                  <a:lnTo>
                    <a:pt x="9248" y="2149"/>
                  </a:lnTo>
                  <a:cubicBezTo>
                    <a:pt x="9108" y="2103"/>
                    <a:pt x="8407" y="1916"/>
                    <a:pt x="8174" y="1916"/>
                  </a:cubicBezTo>
                  <a:cubicBezTo>
                    <a:pt x="8080" y="1916"/>
                    <a:pt x="7894" y="1822"/>
                    <a:pt x="7707" y="1729"/>
                  </a:cubicBezTo>
                  <a:cubicBezTo>
                    <a:pt x="7380" y="1636"/>
                    <a:pt x="7100" y="1542"/>
                    <a:pt x="6866" y="1542"/>
                  </a:cubicBezTo>
                  <a:cubicBezTo>
                    <a:pt x="6586" y="1542"/>
                    <a:pt x="5792" y="1729"/>
                    <a:pt x="5558" y="1776"/>
                  </a:cubicBezTo>
                  <a:lnTo>
                    <a:pt x="4905" y="1542"/>
                  </a:lnTo>
                  <a:cubicBezTo>
                    <a:pt x="4905" y="1542"/>
                    <a:pt x="4298" y="1262"/>
                    <a:pt x="3877" y="1262"/>
                  </a:cubicBezTo>
                  <a:lnTo>
                    <a:pt x="2663" y="1262"/>
                  </a:lnTo>
                  <a:lnTo>
                    <a:pt x="2056" y="1028"/>
                  </a:lnTo>
                  <a:lnTo>
                    <a:pt x="1028"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5"/>
            <p:cNvSpPr/>
            <p:nvPr/>
          </p:nvSpPr>
          <p:spPr>
            <a:xfrm>
              <a:off x="5389271" y="1801841"/>
              <a:ext cx="184625" cy="75737"/>
            </a:xfrm>
            <a:custGeom>
              <a:avLst/>
              <a:gdLst/>
              <a:ahLst/>
              <a:cxnLst/>
              <a:rect l="l" t="t" r="r" b="b"/>
              <a:pathLst>
                <a:path w="13778" h="5652" extrusionOk="0">
                  <a:moveTo>
                    <a:pt x="3410" y="328"/>
                  </a:moveTo>
                  <a:lnTo>
                    <a:pt x="4624" y="655"/>
                  </a:lnTo>
                  <a:cubicBezTo>
                    <a:pt x="4718" y="841"/>
                    <a:pt x="5138" y="1542"/>
                    <a:pt x="5418" y="1775"/>
                  </a:cubicBezTo>
                  <a:cubicBezTo>
                    <a:pt x="5745" y="2149"/>
                    <a:pt x="6446" y="2336"/>
                    <a:pt x="6492" y="2336"/>
                  </a:cubicBezTo>
                  <a:lnTo>
                    <a:pt x="6539" y="2336"/>
                  </a:lnTo>
                  <a:lnTo>
                    <a:pt x="6960" y="2196"/>
                  </a:lnTo>
                  <a:lnTo>
                    <a:pt x="7053" y="1075"/>
                  </a:lnTo>
                  <a:lnTo>
                    <a:pt x="7333" y="795"/>
                  </a:lnTo>
                  <a:lnTo>
                    <a:pt x="8034" y="748"/>
                  </a:lnTo>
                  <a:lnTo>
                    <a:pt x="9014" y="982"/>
                  </a:lnTo>
                  <a:lnTo>
                    <a:pt x="11163" y="1495"/>
                  </a:lnTo>
                  <a:lnTo>
                    <a:pt x="12891" y="1449"/>
                  </a:lnTo>
                  <a:lnTo>
                    <a:pt x="13358" y="2336"/>
                  </a:lnTo>
                  <a:lnTo>
                    <a:pt x="13451" y="2663"/>
                  </a:lnTo>
                  <a:lnTo>
                    <a:pt x="13031" y="3223"/>
                  </a:lnTo>
                  <a:lnTo>
                    <a:pt x="13031" y="4064"/>
                  </a:lnTo>
                  <a:lnTo>
                    <a:pt x="12984" y="4531"/>
                  </a:lnTo>
                  <a:lnTo>
                    <a:pt x="11630" y="4578"/>
                  </a:lnTo>
                  <a:lnTo>
                    <a:pt x="10462" y="3877"/>
                  </a:lnTo>
                  <a:cubicBezTo>
                    <a:pt x="10322" y="3550"/>
                    <a:pt x="10135" y="3176"/>
                    <a:pt x="10135" y="3083"/>
                  </a:cubicBezTo>
                  <a:cubicBezTo>
                    <a:pt x="10135" y="2896"/>
                    <a:pt x="10089" y="2476"/>
                    <a:pt x="10089" y="2429"/>
                  </a:cubicBezTo>
                  <a:lnTo>
                    <a:pt x="10089" y="2336"/>
                  </a:lnTo>
                  <a:lnTo>
                    <a:pt x="8687" y="2336"/>
                  </a:lnTo>
                  <a:lnTo>
                    <a:pt x="8687" y="2756"/>
                  </a:lnTo>
                  <a:lnTo>
                    <a:pt x="9061" y="3457"/>
                  </a:lnTo>
                  <a:lnTo>
                    <a:pt x="9388" y="4391"/>
                  </a:lnTo>
                  <a:lnTo>
                    <a:pt x="8594" y="4624"/>
                  </a:lnTo>
                  <a:lnTo>
                    <a:pt x="7427" y="4531"/>
                  </a:lnTo>
                  <a:lnTo>
                    <a:pt x="6352" y="4624"/>
                  </a:lnTo>
                  <a:lnTo>
                    <a:pt x="6352" y="4718"/>
                  </a:lnTo>
                  <a:cubicBezTo>
                    <a:pt x="6212" y="4951"/>
                    <a:pt x="6025" y="5231"/>
                    <a:pt x="5979" y="5278"/>
                  </a:cubicBezTo>
                  <a:cubicBezTo>
                    <a:pt x="5885" y="5325"/>
                    <a:pt x="5465" y="5325"/>
                    <a:pt x="5091" y="5371"/>
                  </a:cubicBezTo>
                  <a:lnTo>
                    <a:pt x="5138" y="4437"/>
                  </a:lnTo>
                  <a:lnTo>
                    <a:pt x="4064" y="4391"/>
                  </a:lnTo>
                  <a:lnTo>
                    <a:pt x="3083" y="4951"/>
                  </a:lnTo>
                  <a:lnTo>
                    <a:pt x="1962" y="4951"/>
                  </a:lnTo>
                  <a:cubicBezTo>
                    <a:pt x="1869" y="4811"/>
                    <a:pt x="1776" y="4531"/>
                    <a:pt x="1589" y="4344"/>
                  </a:cubicBezTo>
                  <a:cubicBezTo>
                    <a:pt x="1402" y="4064"/>
                    <a:pt x="561" y="3457"/>
                    <a:pt x="281" y="3270"/>
                  </a:cubicBezTo>
                  <a:lnTo>
                    <a:pt x="281" y="2569"/>
                  </a:lnTo>
                  <a:lnTo>
                    <a:pt x="1542" y="1262"/>
                  </a:lnTo>
                  <a:lnTo>
                    <a:pt x="2383" y="468"/>
                  </a:lnTo>
                  <a:lnTo>
                    <a:pt x="3410" y="328"/>
                  </a:lnTo>
                  <a:close/>
                  <a:moveTo>
                    <a:pt x="3457" y="1"/>
                  </a:moveTo>
                  <a:lnTo>
                    <a:pt x="2243" y="188"/>
                  </a:lnTo>
                  <a:lnTo>
                    <a:pt x="1309" y="1075"/>
                  </a:lnTo>
                  <a:lnTo>
                    <a:pt x="1" y="2476"/>
                  </a:lnTo>
                  <a:lnTo>
                    <a:pt x="1" y="3410"/>
                  </a:lnTo>
                  <a:lnTo>
                    <a:pt x="48" y="3457"/>
                  </a:lnTo>
                  <a:cubicBezTo>
                    <a:pt x="375" y="3690"/>
                    <a:pt x="1215" y="4344"/>
                    <a:pt x="1355" y="4531"/>
                  </a:cubicBezTo>
                  <a:cubicBezTo>
                    <a:pt x="1542" y="4764"/>
                    <a:pt x="1682" y="5138"/>
                    <a:pt x="1729" y="5138"/>
                  </a:cubicBezTo>
                  <a:lnTo>
                    <a:pt x="1729" y="5231"/>
                  </a:lnTo>
                  <a:lnTo>
                    <a:pt x="3177" y="5231"/>
                  </a:lnTo>
                  <a:lnTo>
                    <a:pt x="4157" y="4671"/>
                  </a:lnTo>
                  <a:lnTo>
                    <a:pt x="4811" y="4718"/>
                  </a:lnTo>
                  <a:lnTo>
                    <a:pt x="4765" y="5652"/>
                  </a:lnTo>
                  <a:lnTo>
                    <a:pt x="4905" y="5652"/>
                  </a:lnTo>
                  <a:cubicBezTo>
                    <a:pt x="5325" y="5652"/>
                    <a:pt x="5979" y="5652"/>
                    <a:pt x="6119" y="5512"/>
                  </a:cubicBezTo>
                  <a:cubicBezTo>
                    <a:pt x="6306" y="5418"/>
                    <a:pt x="6492" y="5091"/>
                    <a:pt x="6586" y="4904"/>
                  </a:cubicBezTo>
                  <a:lnTo>
                    <a:pt x="7427" y="4811"/>
                  </a:lnTo>
                  <a:lnTo>
                    <a:pt x="8641" y="4951"/>
                  </a:lnTo>
                  <a:lnTo>
                    <a:pt x="9808" y="4578"/>
                  </a:lnTo>
                  <a:lnTo>
                    <a:pt x="9341" y="3317"/>
                  </a:lnTo>
                  <a:lnTo>
                    <a:pt x="8968" y="2709"/>
                  </a:lnTo>
                  <a:lnTo>
                    <a:pt x="8968" y="2616"/>
                  </a:lnTo>
                  <a:lnTo>
                    <a:pt x="9808" y="2616"/>
                  </a:lnTo>
                  <a:cubicBezTo>
                    <a:pt x="9855" y="2756"/>
                    <a:pt x="9855" y="2943"/>
                    <a:pt x="9855" y="3083"/>
                  </a:cubicBezTo>
                  <a:cubicBezTo>
                    <a:pt x="9855" y="3317"/>
                    <a:pt x="10135" y="3877"/>
                    <a:pt x="10229" y="4017"/>
                  </a:cubicBezTo>
                  <a:lnTo>
                    <a:pt x="10275" y="4064"/>
                  </a:lnTo>
                  <a:lnTo>
                    <a:pt x="11583" y="4904"/>
                  </a:lnTo>
                  <a:lnTo>
                    <a:pt x="13264" y="4811"/>
                  </a:lnTo>
                  <a:lnTo>
                    <a:pt x="13358" y="4064"/>
                  </a:lnTo>
                  <a:lnTo>
                    <a:pt x="13358" y="3363"/>
                  </a:lnTo>
                  <a:lnTo>
                    <a:pt x="13778" y="2709"/>
                  </a:lnTo>
                  <a:lnTo>
                    <a:pt x="13638" y="2242"/>
                  </a:lnTo>
                  <a:lnTo>
                    <a:pt x="13077" y="1168"/>
                  </a:lnTo>
                  <a:lnTo>
                    <a:pt x="11209" y="1215"/>
                  </a:lnTo>
                  <a:lnTo>
                    <a:pt x="9061" y="701"/>
                  </a:lnTo>
                  <a:lnTo>
                    <a:pt x="8080" y="468"/>
                  </a:lnTo>
                  <a:lnTo>
                    <a:pt x="7240" y="561"/>
                  </a:lnTo>
                  <a:lnTo>
                    <a:pt x="6773" y="982"/>
                  </a:lnTo>
                  <a:lnTo>
                    <a:pt x="6679" y="2009"/>
                  </a:lnTo>
                  <a:lnTo>
                    <a:pt x="6539" y="2056"/>
                  </a:lnTo>
                  <a:cubicBezTo>
                    <a:pt x="6306" y="2009"/>
                    <a:pt x="5885" y="1822"/>
                    <a:pt x="5652" y="1589"/>
                  </a:cubicBezTo>
                  <a:cubicBezTo>
                    <a:pt x="5372" y="1308"/>
                    <a:pt x="4858" y="468"/>
                    <a:pt x="4858" y="468"/>
                  </a:cubicBezTo>
                  <a:lnTo>
                    <a:pt x="4811" y="421"/>
                  </a:lnTo>
                  <a:lnTo>
                    <a:pt x="3457"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5"/>
            <p:cNvSpPr/>
            <p:nvPr/>
          </p:nvSpPr>
          <p:spPr>
            <a:xfrm>
              <a:off x="4498143" y="1635384"/>
              <a:ext cx="152077" cy="82611"/>
            </a:xfrm>
            <a:custGeom>
              <a:avLst/>
              <a:gdLst/>
              <a:ahLst/>
              <a:cxnLst/>
              <a:rect l="l" t="t" r="r" b="b"/>
              <a:pathLst>
                <a:path w="11349" h="6165" extrusionOk="0">
                  <a:moveTo>
                    <a:pt x="6071" y="280"/>
                  </a:moveTo>
                  <a:lnTo>
                    <a:pt x="6632" y="701"/>
                  </a:lnTo>
                  <a:lnTo>
                    <a:pt x="6258" y="1121"/>
                  </a:lnTo>
                  <a:cubicBezTo>
                    <a:pt x="6258" y="1121"/>
                    <a:pt x="5885" y="1588"/>
                    <a:pt x="5744" y="1728"/>
                  </a:cubicBezTo>
                  <a:cubicBezTo>
                    <a:pt x="5558" y="1915"/>
                    <a:pt x="5558" y="2335"/>
                    <a:pt x="5558" y="2569"/>
                  </a:cubicBezTo>
                  <a:cubicBezTo>
                    <a:pt x="5558" y="2849"/>
                    <a:pt x="5698" y="2942"/>
                    <a:pt x="5744" y="2942"/>
                  </a:cubicBezTo>
                  <a:lnTo>
                    <a:pt x="5838" y="2989"/>
                  </a:lnTo>
                  <a:lnTo>
                    <a:pt x="6585" y="2475"/>
                  </a:lnTo>
                  <a:lnTo>
                    <a:pt x="7379" y="1728"/>
                  </a:lnTo>
                  <a:lnTo>
                    <a:pt x="7799" y="1588"/>
                  </a:lnTo>
                  <a:lnTo>
                    <a:pt x="8266" y="1681"/>
                  </a:lnTo>
                  <a:lnTo>
                    <a:pt x="9014" y="2289"/>
                  </a:lnTo>
                  <a:lnTo>
                    <a:pt x="9948" y="2709"/>
                  </a:lnTo>
                  <a:lnTo>
                    <a:pt x="10788" y="2709"/>
                  </a:lnTo>
                  <a:lnTo>
                    <a:pt x="11022" y="3129"/>
                  </a:lnTo>
                  <a:lnTo>
                    <a:pt x="10928" y="3923"/>
                  </a:lnTo>
                  <a:lnTo>
                    <a:pt x="8546" y="4997"/>
                  </a:lnTo>
                  <a:lnTo>
                    <a:pt x="4390" y="5277"/>
                  </a:lnTo>
                  <a:lnTo>
                    <a:pt x="2896" y="5838"/>
                  </a:lnTo>
                  <a:lnTo>
                    <a:pt x="420" y="5791"/>
                  </a:lnTo>
                  <a:lnTo>
                    <a:pt x="327" y="5604"/>
                  </a:lnTo>
                  <a:lnTo>
                    <a:pt x="1261" y="4951"/>
                  </a:lnTo>
                  <a:lnTo>
                    <a:pt x="1962" y="3830"/>
                  </a:lnTo>
                  <a:lnTo>
                    <a:pt x="1962" y="2942"/>
                  </a:lnTo>
                  <a:lnTo>
                    <a:pt x="2289" y="2756"/>
                  </a:lnTo>
                  <a:lnTo>
                    <a:pt x="3456" y="2569"/>
                  </a:lnTo>
                  <a:lnTo>
                    <a:pt x="3736" y="1681"/>
                  </a:lnTo>
                  <a:lnTo>
                    <a:pt x="3783" y="1168"/>
                  </a:lnTo>
                  <a:lnTo>
                    <a:pt x="4297" y="1028"/>
                  </a:lnTo>
                  <a:lnTo>
                    <a:pt x="4950" y="1028"/>
                  </a:lnTo>
                  <a:lnTo>
                    <a:pt x="5558" y="841"/>
                  </a:lnTo>
                  <a:lnTo>
                    <a:pt x="5744" y="280"/>
                  </a:lnTo>
                  <a:close/>
                  <a:moveTo>
                    <a:pt x="5558" y="0"/>
                  </a:moveTo>
                  <a:lnTo>
                    <a:pt x="5324" y="607"/>
                  </a:lnTo>
                  <a:lnTo>
                    <a:pt x="4904" y="747"/>
                  </a:lnTo>
                  <a:lnTo>
                    <a:pt x="4297" y="747"/>
                  </a:lnTo>
                  <a:lnTo>
                    <a:pt x="3503" y="981"/>
                  </a:lnTo>
                  <a:lnTo>
                    <a:pt x="3456" y="1635"/>
                  </a:lnTo>
                  <a:lnTo>
                    <a:pt x="3223" y="2335"/>
                  </a:lnTo>
                  <a:lnTo>
                    <a:pt x="2195" y="2475"/>
                  </a:lnTo>
                  <a:lnTo>
                    <a:pt x="1635" y="2802"/>
                  </a:lnTo>
                  <a:lnTo>
                    <a:pt x="1635" y="3736"/>
                  </a:lnTo>
                  <a:lnTo>
                    <a:pt x="1074" y="4717"/>
                  </a:lnTo>
                  <a:lnTo>
                    <a:pt x="0" y="5464"/>
                  </a:lnTo>
                  <a:lnTo>
                    <a:pt x="234" y="6118"/>
                  </a:lnTo>
                  <a:lnTo>
                    <a:pt x="2942" y="6165"/>
                  </a:lnTo>
                  <a:lnTo>
                    <a:pt x="4437" y="5604"/>
                  </a:lnTo>
                  <a:lnTo>
                    <a:pt x="8593" y="5277"/>
                  </a:lnTo>
                  <a:lnTo>
                    <a:pt x="11162" y="4157"/>
                  </a:lnTo>
                  <a:lnTo>
                    <a:pt x="11349" y="3036"/>
                  </a:lnTo>
                  <a:lnTo>
                    <a:pt x="10928" y="2429"/>
                  </a:lnTo>
                  <a:lnTo>
                    <a:pt x="10041" y="2429"/>
                  </a:lnTo>
                  <a:lnTo>
                    <a:pt x="9154" y="2102"/>
                  </a:lnTo>
                  <a:lnTo>
                    <a:pt x="8406" y="1401"/>
                  </a:lnTo>
                  <a:lnTo>
                    <a:pt x="7799" y="1308"/>
                  </a:lnTo>
                  <a:lnTo>
                    <a:pt x="7239" y="1448"/>
                  </a:lnTo>
                  <a:lnTo>
                    <a:pt x="6398" y="2242"/>
                  </a:lnTo>
                  <a:lnTo>
                    <a:pt x="5838" y="2615"/>
                  </a:lnTo>
                  <a:lnTo>
                    <a:pt x="5838" y="2569"/>
                  </a:lnTo>
                  <a:cubicBezTo>
                    <a:pt x="5838" y="2382"/>
                    <a:pt x="5838" y="2055"/>
                    <a:pt x="5978" y="1962"/>
                  </a:cubicBezTo>
                  <a:cubicBezTo>
                    <a:pt x="6118" y="1775"/>
                    <a:pt x="6492" y="1355"/>
                    <a:pt x="6492" y="1308"/>
                  </a:cubicBezTo>
                  <a:lnTo>
                    <a:pt x="7052" y="654"/>
                  </a:lnTo>
                  <a:lnTo>
                    <a:pt x="6165"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5"/>
            <p:cNvSpPr/>
            <p:nvPr/>
          </p:nvSpPr>
          <p:spPr>
            <a:xfrm>
              <a:off x="4376739" y="1597207"/>
              <a:ext cx="142067" cy="76983"/>
            </a:xfrm>
            <a:custGeom>
              <a:avLst/>
              <a:gdLst/>
              <a:ahLst/>
              <a:cxnLst/>
              <a:rect l="l" t="t" r="r" b="b"/>
              <a:pathLst>
                <a:path w="10602" h="5745" extrusionOk="0">
                  <a:moveTo>
                    <a:pt x="5277" y="327"/>
                  </a:moveTo>
                  <a:lnTo>
                    <a:pt x="6258" y="748"/>
                  </a:lnTo>
                  <a:lnTo>
                    <a:pt x="6632" y="1308"/>
                  </a:lnTo>
                  <a:cubicBezTo>
                    <a:pt x="6632" y="1308"/>
                    <a:pt x="7052" y="1728"/>
                    <a:pt x="7239" y="1962"/>
                  </a:cubicBezTo>
                  <a:cubicBezTo>
                    <a:pt x="7280" y="2003"/>
                    <a:pt x="7396" y="2156"/>
                    <a:pt x="7553" y="2156"/>
                  </a:cubicBezTo>
                  <a:cubicBezTo>
                    <a:pt x="7572" y="2156"/>
                    <a:pt x="7592" y="2154"/>
                    <a:pt x="7612" y="2149"/>
                  </a:cubicBezTo>
                  <a:cubicBezTo>
                    <a:pt x="7706" y="2102"/>
                    <a:pt x="7752" y="2009"/>
                    <a:pt x="7799" y="1962"/>
                  </a:cubicBezTo>
                  <a:cubicBezTo>
                    <a:pt x="7799" y="1962"/>
                    <a:pt x="7939" y="1448"/>
                    <a:pt x="8033" y="1215"/>
                  </a:cubicBezTo>
                  <a:cubicBezTo>
                    <a:pt x="8126" y="981"/>
                    <a:pt x="8126" y="794"/>
                    <a:pt x="8126" y="654"/>
                  </a:cubicBezTo>
                  <a:lnTo>
                    <a:pt x="8360" y="514"/>
                  </a:lnTo>
                  <a:lnTo>
                    <a:pt x="8780" y="561"/>
                  </a:lnTo>
                  <a:lnTo>
                    <a:pt x="9807" y="1075"/>
                  </a:lnTo>
                  <a:cubicBezTo>
                    <a:pt x="9994" y="1215"/>
                    <a:pt x="10228" y="1542"/>
                    <a:pt x="10274" y="1728"/>
                  </a:cubicBezTo>
                  <a:cubicBezTo>
                    <a:pt x="10274" y="1915"/>
                    <a:pt x="10134" y="2195"/>
                    <a:pt x="10088" y="2289"/>
                  </a:cubicBezTo>
                  <a:lnTo>
                    <a:pt x="9480" y="2989"/>
                  </a:lnTo>
                  <a:lnTo>
                    <a:pt x="9387" y="3830"/>
                  </a:lnTo>
                  <a:cubicBezTo>
                    <a:pt x="9387" y="3970"/>
                    <a:pt x="9434" y="4297"/>
                    <a:pt x="9434" y="4437"/>
                  </a:cubicBezTo>
                  <a:cubicBezTo>
                    <a:pt x="9434" y="4484"/>
                    <a:pt x="9200" y="4764"/>
                    <a:pt x="8967" y="4997"/>
                  </a:cubicBezTo>
                  <a:lnTo>
                    <a:pt x="8126" y="5418"/>
                  </a:lnTo>
                  <a:lnTo>
                    <a:pt x="6585" y="4764"/>
                  </a:lnTo>
                  <a:lnTo>
                    <a:pt x="4390" y="4297"/>
                  </a:lnTo>
                  <a:lnTo>
                    <a:pt x="3363" y="4344"/>
                  </a:lnTo>
                  <a:lnTo>
                    <a:pt x="2755" y="3970"/>
                  </a:lnTo>
                  <a:lnTo>
                    <a:pt x="1588" y="2896"/>
                  </a:lnTo>
                  <a:lnTo>
                    <a:pt x="934" y="2896"/>
                  </a:lnTo>
                  <a:lnTo>
                    <a:pt x="327" y="2756"/>
                  </a:lnTo>
                  <a:lnTo>
                    <a:pt x="374" y="2522"/>
                  </a:lnTo>
                  <a:lnTo>
                    <a:pt x="1588" y="1915"/>
                  </a:lnTo>
                  <a:lnTo>
                    <a:pt x="1635" y="1635"/>
                  </a:lnTo>
                  <a:lnTo>
                    <a:pt x="1962" y="1261"/>
                  </a:lnTo>
                  <a:lnTo>
                    <a:pt x="2335" y="981"/>
                  </a:lnTo>
                  <a:lnTo>
                    <a:pt x="3269" y="841"/>
                  </a:lnTo>
                  <a:cubicBezTo>
                    <a:pt x="3456" y="794"/>
                    <a:pt x="4437" y="607"/>
                    <a:pt x="4670" y="514"/>
                  </a:cubicBezTo>
                  <a:cubicBezTo>
                    <a:pt x="4810" y="467"/>
                    <a:pt x="5137" y="374"/>
                    <a:pt x="5277" y="327"/>
                  </a:cubicBezTo>
                  <a:close/>
                  <a:moveTo>
                    <a:pt x="5324" y="0"/>
                  </a:moveTo>
                  <a:lnTo>
                    <a:pt x="5277" y="47"/>
                  </a:lnTo>
                  <a:cubicBezTo>
                    <a:pt x="5231" y="47"/>
                    <a:pt x="4764" y="140"/>
                    <a:pt x="4530" y="234"/>
                  </a:cubicBezTo>
                  <a:cubicBezTo>
                    <a:pt x="4390" y="327"/>
                    <a:pt x="3643" y="467"/>
                    <a:pt x="3222" y="514"/>
                  </a:cubicBezTo>
                  <a:lnTo>
                    <a:pt x="2242" y="701"/>
                  </a:lnTo>
                  <a:lnTo>
                    <a:pt x="1775" y="1028"/>
                  </a:lnTo>
                  <a:lnTo>
                    <a:pt x="1354" y="1495"/>
                  </a:lnTo>
                  <a:lnTo>
                    <a:pt x="1308" y="1682"/>
                  </a:lnTo>
                  <a:lnTo>
                    <a:pt x="93" y="2335"/>
                  </a:lnTo>
                  <a:lnTo>
                    <a:pt x="0" y="2943"/>
                  </a:lnTo>
                  <a:lnTo>
                    <a:pt x="841" y="3176"/>
                  </a:lnTo>
                  <a:lnTo>
                    <a:pt x="1448" y="3176"/>
                  </a:lnTo>
                  <a:lnTo>
                    <a:pt x="2569" y="4204"/>
                  </a:lnTo>
                  <a:lnTo>
                    <a:pt x="3269" y="4624"/>
                  </a:lnTo>
                  <a:lnTo>
                    <a:pt x="4390" y="4577"/>
                  </a:lnTo>
                  <a:lnTo>
                    <a:pt x="6492" y="5044"/>
                  </a:lnTo>
                  <a:lnTo>
                    <a:pt x="8126" y="5745"/>
                  </a:lnTo>
                  <a:lnTo>
                    <a:pt x="9154" y="5231"/>
                  </a:lnTo>
                  <a:lnTo>
                    <a:pt x="9154" y="5184"/>
                  </a:lnTo>
                  <a:cubicBezTo>
                    <a:pt x="9527" y="4857"/>
                    <a:pt x="9714" y="4577"/>
                    <a:pt x="9714" y="4437"/>
                  </a:cubicBezTo>
                  <a:cubicBezTo>
                    <a:pt x="9714" y="4297"/>
                    <a:pt x="9667" y="3830"/>
                    <a:pt x="9667" y="3830"/>
                  </a:cubicBezTo>
                  <a:lnTo>
                    <a:pt x="9761" y="3129"/>
                  </a:lnTo>
                  <a:lnTo>
                    <a:pt x="10321" y="2476"/>
                  </a:lnTo>
                  <a:cubicBezTo>
                    <a:pt x="10368" y="2429"/>
                    <a:pt x="10601" y="2055"/>
                    <a:pt x="10555" y="1682"/>
                  </a:cubicBezTo>
                  <a:cubicBezTo>
                    <a:pt x="10508" y="1355"/>
                    <a:pt x="10041" y="888"/>
                    <a:pt x="9994" y="841"/>
                  </a:cubicBezTo>
                  <a:lnTo>
                    <a:pt x="8873" y="281"/>
                  </a:lnTo>
                  <a:lnTo>
                    <a:pt x="8266" y="234"/>
                  </a:lnTo>
                  <a:lnTo>
                    <a:pt x="7846" y="514"/>
                  </a:lnTo>
                  <a:lnTo>
                    <a:pt x="7846" y="607"/>
                  </a:lnTo>
                  <a:cubicBezTo>
                    <a:pt x="7846" y="607"/>
                    <a:pt x="7846" y="888"/>
                    <a:pt x="7752" y="1121"/>
                  </a:cubicBezTo>
                  <a:cubicBezTo>
                    <a:pt x="7659" y="1308"/>
                    <a:pt x="7566" y="1635"/>
                    <a:pt x="7519" y="1822"/>
                  </a:cubicBezTo>
                  <a:lnTo>
                    <a:pt x="7472" y="1775"/>
                  </a:lnTo>
                  <a:cubicBezTo>
                    <a:pt x="7285" y="1542"/>
                    <a:pt x="6865" y="1121"/>
                    <a:pt x="6865" y="1121"/>
                  </a:cubicBezTo>
                  <a:lnTo>
                    <a:pt x="6445" y="514"/>
                  </a:lnTo>
                  <a:lnTo>
                    <a:pt x="5324" y="47"/>
                  </a:lnTo>
                  <a:lnTo>
                    <a:pt x="5324"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5"/>
            <p:cNvSpPr/>
            <p:nvPr/>
          </p:nvSpPr>
          <p:spPr>
            <a:xfrm>
              <a:off x="4337933" y="1530877"/>
              <a:ext cx="130181" cy="98262"/>
            </a:xfrm>
            <a:custGeom>
              <a:avLst/>
              <a:gdLst/>
              <a:ahLst/>
              <a:cxnLst/>
              <a:rect l="l" t="t" r="r" b="b"/>
              <a:pathLst>
                <a:path w="9715" h="7333" extrusionOk="0">
                  <a:moveTo>
                    <a:pt x="6772" y="374"/>
                  </a:moveTo>
                  <a:lnTo>
                    <a:pt x="6866" y="841"/>
                  </a:lnTo>
                  <a:cubicBezTo>
                    <a:pt x="6866" y="981"/>
                    <a:pt x="6912" y="1448"/>
                    <a:pt x="7052" y="1635"/>
                  </a:cubicBezTo>
                  <a:lnTo>
                    <a:pt x="7519" y="2288"/>
                  </a:lnTo>
                  <a:lnTo>
                    <a:pt x="8734" y="2335"/>
                  </a:lnTo>
                  <a:lnTo>
                    <a:pt x="9247" y="2382"/>
                  </a:lnTo>
                  <a:lnTo>
                    <a:pt x="9341" y="2709"/>
                  </a:lnTo>
                  <a:lnTo>
                    <a:pt x="8921" y="2755"/>
                  </a:lnTo>
                  <a:lnTo>
                    <a:pt x="8407" y="2755"/>
                  </a:lnTo>
                  <a:lnTo>
                    <a:pt x="8267" y="3176"/>
                  </a:lnTo>
                  <a:lnTo>
                    <a:pt x="8267" y="3503"/>
                  </a:lnTo>
                  <a:cubicBezTo>
                    <a:pt x="8360" y="3689"/>
                    <a:pt x="8454" y="3970"/>
                    <a:pt x="8454" y="4016"/>
                  </a:cubicBezTo>
                  <a:lnTo>
                    <a:pt x="8454" y="4250"/>
                  </a:lnTo>
                  <a:lnTo>
                    <a:pt x="7473" y="4670"/>
                  </a:lnTo>
                  <a:lnTo>
                    <a:pt x="6025" y="4670"/>
                  </a:lnTo>
                  <a:lnTo>
                    <a:pt x="5091" y="4810"/>
                  </a:lnTo>
                  <a:lnTo>
                    <a:pt x="4531" y="5184"/>
                  </a:lnTo>
                  <a:lnTo>
                    <a:pt x="3877" y="5511"/>
                  </a:lnTo>
                  <a:lnTo>
                    <a:pt x="3176" y="5791"/>
                  </a:lnTo>
                  <a:lnTo>
                    <a:pt x="2289" y="6959"/>
                  </a:lnTo>
                  <a:cubicBezTo>
                    <a:pt x="1992" y="6992"/>
                    <a:pt x="1695" y="7025"/>
                    <a:pt x="1513" y="7025"/>
                  </a:cubicBezTo>
                  <a:cubicBezTo>
                    <a:pt x="1438" y="7025"/>
                    <a:pt x="1382" y="7019"/>
                    <a:pt x="1355" y="7005"/>
                  </a:cubicBezTo>
                  <a:cubicBezTo>
                    <a:pt x="1261" y="6772"/>
                    <a:pt x="1028" y="6351"/>
                    <a:pt x="981" y="6305"/>
                  </a:cubicBezTo>
                  <a:lnTo>
                    <a:pt x="421" y="5604"/>
                  </a:lnTo>
                  <a:lnTo>
                    <a:pt x="748" y="5371"/>
                  </a:lnTo>
                  <a:lnTo>
                    <a:pt x="1355" y="5557"/>
                  </a:lnTo>
                  <a:lnTo>
                    <a:pt x="1822" y="5417"/>
                  </a:lnTo>
                  <a:lnTo>
                    <a:pt x="2242" y="5090"/>
                  </a:lnTo>
                  <a:lnTo>
                    <a:pt x="1869" y="4577"/>
                  </a:lnTo>
                  <a:lnTo>
                    <a:pt x="1542" y="4250"/>
                  </a:lnTo>
                  <a:lnTo>
                    <a:pt x="1402" y="4063"/>
                  </a:lnTo>
                  <a:lnTo>
                    <a:pt x="1542" y="3970"/>
                  </a:lnTo>
                  <a:lnTo>
                    <a:pt x="2196" y="3923"/>
                  </a:lnTo>
                  <a:lnTo>
                    <a:pt x="3176" y="3643"/>
                  </a:lnTo>
                  <a:lnTo>
                    <a:pt x="3176" y="3036"/>
                  </a:lnTo>
                  <a:lnTo>
                    <a:pt x="2849" y="2475"/>
                  </a:lnTo>
                  <a:lnTo>
                    <a:pt x="2336" y="2335"/>
                  </a:lnTo>
                  <a:lnTo>
                    <a:pt x="2476" y="1961"/>
                  </a:lnTo>
                  <a:lnTo>
                    <a:pt x="2709" y="1821"/>
                  </a:lnTo>
                  <a:lnTo>
                    <a:pt x="4951" y="1588"/>
                  </a:lnTo>
                  <a:lnTo>
                    <a:pt x="5511" y="1354"/>
                  </a:lnTo>
                  <a:lnTo>
                    <a:pt x="6305" y="514"/>
                  </a:lnTo>
                  <a:lnTo>
                    <a:pt x="6772" y="374"/>
                  </a:lnTo>
                  <a:close/>
                  <a:moveTo>
                    <a:pt x="6959" y="0"/>
                  </a:moveTo>
                  <a:lnTo>
                    <a:pt x="6212" y="280"/>
                  </a:lnTo>
                  <a:lnTo>
                    <a:pt x="5418" y="1074"/>
                  </a:lnTo>
                  <a:lnTo>
                    <a:pt x="4904" y="1261"/>
                  </a:lnTo>
                  <a:lnTo>
                    <a:pt x="2663" y="1541"/>
                  </a:lnTo>
                  <a:lnTo>
                    <a:pt x="2242" y="1728"/>
                  </a:lnTo>
                  <a:lnTo>
                    <a:pt x="1962" y="2569"/>
                  </a:lnTo>
                  <a:lnTo>
                    <a:pt x="2663" y="2755"/>
                  </a:lnTo>
                  <a:lnTo>
                    <a:pt x="2896" y="3129"/>
                  </a:lnTo>
                  <a:lnTo>
                    <a:pt x="2896" y="3409"/>
                  </a:lnTo>
                  <a:lnTo>
                    <a:pt x="2149" y="3643"/>
                  </a:lnTo>
                  <a:lnTo>
                    <a:pt x="1495" y="3689"/>
                  </a:lnTo>
                  <a:lnTo>
                    <a:pt x="935" y="3923"/>
                  </a:lnTo>
                  <a:lnTo>
                    <a:pt x="1308" y="4483"/>
                  </a:lnTo>
                  <a:lnTo>
                    <a:pt x="1635" y="4764"/>
                  </a:lnTo>
                  <a:lnTo>
                    <a:pt x="1822" y="5044"/>
                  </a:lnTo>
                  <a:lnTo>
                    <a:pt x="1729" y="5137"/>
                  </a:lnTo>
                  <a:lnTo>
                    <a:pt x="1355" y="5231"/>
                  </a:lnTo>
                  <a:lnTo>
                    <a:pt x="701" y="5044"/>
                  </a:lnTo>
                  <a:lnTo>
                    <a:pt x="1" y="5557"/>
                  </a:lnTo>
                  <a:lnTo>
                    <a:pt x="748" y="6492"/>
                  </a:lnTo>
                  <a:cubicBezTo>
                    <a:pt x="841" y="6678"/>
                    <a:pt x="1028" y="6959"/>
                    <a:pt x="1075" y="7099"/>
                  </a:cubicBezTo>
                  <a:cubicBezTo>
                    <a:pt x="1121" y="7192"/>
                    <a:pt x="1121" y="7332"/>
                    <a:pt x="1588" y="7332"/>
                  </a:cubicBezTo>
                  <a:cubicBezTo>
                    <a:pt x="1775" y="7332"/>
                    <a:pt x="2009" y="7285"/>
                    <a:pt x="2382" y="7239"/>
                  </a:cubicBezTo>
                  <a:lnTo>
                    <a:pt x="2429" y="7192"/>
                  </a:lnTo>
                  <a:lnTo>
                    <a:pt x="3363" y="6025"/>
                  </a:lnTo>
                  <a:lnTo>
                    <a:pt x="4017" y="5791"/>
                  </a:lnTo>
                  <a:lnTo>
                    <a:pt x="4717" y="5464"/>
                  </a:lnTo>
                  <a:lnTo>
                    <a:pt x="5184" y="5090"/>
                  </a:lnTo>
                  <a:lnTo>
                    <a:pt x="6072" y="4950"/>
                  </a:lnTo>
                  <a:lnTo>
                    <a:pt x="7473" y="4950"/>
                  </a:lnTo>
                  <a:lnTo>
                    <a:pt x="8780" y="4437"/>
                  </a:lnTo>
                  <a:lnTo>
                    <a:pt x="8780" y="4063"/>
                  </a:lnTo>
                  <a:cubicBezTo>
                    <a:pt x="8780" y="3876"/>
                    <a:pt x="8640" y="3549"/>
                    <a:pt x="8547" y="3409"/>
                  </a:cubicBezTo>
                  <a:lnTo>
                    <a:pt x="8547" y="3222"/>
                  </a:lnTo>
                  <a:lnTo>
                    <a:pt x="8640" y="3082"/>
                  </a:lnTo>
                  <a:lnTo>
                    <a:pt x="8921" y="3082"/>
                  </a:lnTo>
                  <a:lnTo>
                    <a:pt x="9714" y="2989"/>
                  </a:lnTo>
                  <a:lnTo>
                    <a:pt x="9528" y="2102"/>
                  </a:lnTo>
                  <a:lnTo>
                    <a:pt x="8780" y="2055"/>
                  </a:lnTo>
                  <a:lnTo>
                    <a:pt x="7660" y="2008"/>
                  </a:lnTo>
                  <a:lnTo>
                    <a:pt x="7286" y="1448"/>
                  </a:lnTo>
                  <a:cubicBezTo>
                    <a:pt x="7239" y="1354"/>
                    <a:pt x="7193" y="1027"/>
                    <a:pt x="7193" y="794"/>
                  </a:cubicBezTo>
                  <a:lnTo>
                    <a:pt x="6959"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5"/>
            <p:cNvSpPr/>
            <p:nvPr/>
          </p:nvSpPr>
          <p:spPr>
            <a:xfrm>
              <a:off x="3396099" y="1765299"/>
              <a:ext cx="422435" cy="293138"/>
            </a:xfrm>
            <a:custGeom>
              <a:avLst/>
              <a:gdLst/>
              <a:ahLst/>
              <a:cxnLst/>
              <a:rect l="l" t="t" r="r" b="b"/>
              <a:pathLst>
                <a:path w="31525" h="21876" extrusionOk="0">
                  <a:moveTo>
                    <a:pt x="28661" y="280"/>
                  </a:moveTo>
                  <a:cubicBezTo>
                    <a:pt x="28728" y="280"/>
                    <a:pt x="28796" y="286"/>
                    <a:pt x="28862" y="299"/>
                  </a:cubicBezTo>
                  <a:cubicBezTo>
                    <a:pt x="29376" y="393"/>
                    <a:pt x="30590" y="533"/>
                    <a:pt x="30917" y="533"/>
                  </a:cubicBezTo>
                  <a:lnTo>
                    <a:pt x="31197" y="1093"/>
                  </a:lnTo>
                  <a:cubicBezTo>
                    <a:pt x="31197" y="1233"/>
                    <a:pt x="31197" y="1373"/>
                    <a:pt x="31151" y="1420"/>
                  </a:cubicBezTo>
                  <a:cubicBezTo>
                    <a:pt x="31057" y="1467"/>
                    <a:pt x="30964" y="1560"/>
                    <a:pt x="30777" y="1700"/>
                  </a:cubicBezTo>
                  <a:cubicBezTo>
                    <a:pt x="30544" y="1887"/>
                    <a:pt x="30217" y="2167"/>
                    <a:pt x="30123" y="2214"/>
                  </a:cubicBezTo>
                  <a:cubicBezTo>
                    <a:pt x="29937" y="2307"/>
                    <a:pt x="27835" y="2868"/>
                    <a:pt x="27508" y="2915"/>
                  </a:cubicBezTo>
                  <a:cubicBezTo>
                    <a:pt x="27461" y="2915"/>
                    <a:pt x="23538" y="4035"/>
                    <a:pt x="23118" y="4362"/>
                  </a:cubicBezTo>
                  <a:cubicBezTo>
                    <a:pt x="23025" y="4409"/>
                    <a:pt x="22604" y="4502"/>
                    <a:pt x="22137" y="4643"/>
                  </a:cubicBezTo>
                  <a:cubicBezTo>
                    <a:pt x="20643" y="5063"/>
                    <a:pt x="18168" y="5810"/>
                    <a:pt x="17140" y="6604"/>
                  </a:cubicBezTo>
                  <a:cubicBezTo>
                    <a:pt x="15973" y="7585"/>
                    <a:pt x="15459" y="7818"/>
                    <a:pt x="15366" y="7865"/>
                  </a:cubicBezTo>
                  <a:lnTo>
                    <a:pt x="13965" y="7912"/>
                  </a:lnTo>
                  <a:lnTo>
                    <a:pt x="13871" y="7912"/>
                  </a:lnTo>
                  <a:cubicBezTo>
                    <a:pt x="12984" y="8379"/>
                    <a:pt x="12984" y="8565"/>
                    <a:pt x="12984" y="8612"/>
                  </a:cubicBezTo>
                  <a:cubicBezTo>
                    <a:pt x="12984" y="8706"/>
                    <a:pt x="12844" y="9079"/>
                    <a:pt x="12750" y="9313"/>
                  </a:cubicBezTo>
                  <a:lnTo>
                    <a:pt x="12377" y="10107"/>
                  </a:lnTo>
                  <a:cubicBezTo>
                    <a:pt x="12283" y="10153"/>
                    <a:pt x="12190" y="10200"/>
                    <a:pt x="11956" y="10293"/>
                  </a:cubicBezTo>
                  <a:lnTo>
                    <a:pt x="11303" y="10574"/>
                  </a:lnTo>
                  <a:lnTo>
                    <a:pt x="10602" y="11788"/>
                  </a:lnTo>
                  <a:lnTo>
                    <a:pt x="9761" y="11928"/>
                  </a:lnTo>
                  <a:lnTo>
                    <a:pt x="9761" y="12068"/>
                  </a:lnTo>
                  <a:cubicBezTo>
                    <a:pt x="9761" y="12255"/>
                    <a:pt x="9715" y="12629"/>
                    <a:pt x="9668" y="12769"/>
                  </a:cubicBezTo>
                  <a:cubicBezTo>
                    <a:pt x="9575" y="12909"/>
                    <a:pt x="9388" y="13189"/>
                    <a:pt x="9294" y="13282"/>
                  </a:cubicBezTo>
                  <a:cubicBezTo>
                    <a:pt x="8641" y="13749"/>
                    <a:pt x="8641" y="13889"/>
                    <a:pt x="8641" y="13983"/>
                  </a:cubicBezTo>
                  <a:cubicBezTo>
                    <a:pt x="8641" y="14030"/>
                    <a:pt x="8641" y="14076"/>
                    <a:pt x="8641" y="14123"/>
                  </a:cubicBezTo>
                  <a:cubicBezTo>
                    <a:pt x="8687" y="14310"/>
                    <a:pt x="8687" y="14450"/>
                    <a:pt x="8641" y="14637"/>
                  </a:cubicBezTo>
                  <a:lnTo>
                    <a:pt x="8594" y="14730"/>
                  </a:lnTo>
                  <a:cubicBezTo>
                    <a:pt x="8547" y="14964"/>
                    <a:pt x="8501" y="15057"/>
                    <a:pt x="8174" y="15150"/>
                  </a:cubicBezTo>
                  <a:cubicBezTo>
                    <a:pt x="7707" y="15291"/>
                    <a:pt x="7380" y="15477"/>
                    <a:pt x="7380" y="15477"/>
                  </a:cubicBezTo>
                  <a:lnTo>
                    <a:pt x="7333" y="15477"/>
                  </a:lnTo>
                  <a:lnTo>
                    <a:pt x="7193" y="15898"/>
                  </a:lnTo>
                  <a:lnTo>
                    <a:pt x="7240" y="17252"/>
                  </a:lnTo>
                  <a:lnTo>
                    <a:pt x="7286" y="17252"/>
                  </a:lnTo>
                  <a:cubicBezTo>
                    <a:pt x="7660" y="17859"/>
                    <a:pt x="9668" y="20848"/>
                    <a:pt x="10415" y="20848"/>
                  </a:cubicBezTo>
                  <a:cubicBezTo>
                    <a:pt x="10555" y="20848"/>
                    <a:pt x="10602" y="20895"/>
                    <a:pt x="10649" y="20941"/>
                  </a:cubicBezTo>
                  <a:cubicBezTo>
                    <a:pt x="10789" y="21082"/>
                    <a:pt x="10742" y="21362"/>
                    <a:pt x="10696" y="21549"/>
                  </a:cubicBezTo>
                  <a:lnTo>
                    <a:pt x="10649" y="21549"/>
                  </a:lnTo>
                  <a:cubicBezTo>
                    <a:pt x="10513" y="21568"/>
                    <a:pt x="10306" y="21579"/>
                    <a:pt x="10093" y="21579"/>
                  </a:cubicBezTo>
                  <a:cubicBezTo>
                    <a:pt x="9791" y="21579"/>
                    <a:pt x="9478" y="21557"/>
                    <a:pt x="9341" y="21502"/>
                  </a:cubicBezTo>
                  <a:cubicBezTo>
                    <a:pt x="9014" y="21408"/>
                    <a:pt x="7193" y="20895"/>
                    <a:pt x="6492" y="20895"/>
                  </a:cubicBezTo>
                  <a:cubicBezTo>
                    <a:pt x="6259" y="20895"/>
                    <a:pt x="5979" y="20941"/>
                    <a:pt x="5745" y="20988"/>
                  </a:cubicBezTo>
                  <a:cubicBezTo>
                    <a:pt x="5535" y="21035"/>
                    <a:pt x="5407" y="21058"/>
                    <a:pt x="5331" y="21058"/>
                  </a:cubicBezTo>
                  <a:cubicBezTo>
                    <a:pt x="5255" y="21058"/>
                    <a:pt x="5231" y="21035"/>
                    <a:pt x="5231" y="20988"/>
                  </a:cubicBezTo>
                  <a:cubicBezTo>
                    <a:pt x="5185" y="20801"/>
                    <a:pt x="5091" y="20614"/>
                    <a:pt x="4998" y="20474"/>
                  </a:cubicBezTo>
                  <a:cubicBezTo>
                    <a:pt x="4951" y="20241"/>
                    <a:pt x="4858" y="20101"/>
                    <a:pt x="4858" y="19961"/>
                  </a:cubicBezTo>
                  <a:lnTo>
                    <a:pt x="4858" y="19027"/>
                  </a:lnTo>
                  <a:lnTo>
                    <a:pt x="3177" y="18420"/>
                  </a:lnTo>
                  <a:lnTo>
                    <a:pt x="2710" y="18653"/>
                  </a:lnTo>
                  <a:lnTo>
                    <a:pt x="2710" y="18793"/>
                  </a:lnTo>
                  <a:cubicBezTo>
                    <a:pt x="2756" y="18887"/>
                    <a:pt x="2803" y="19213"/>
                    <a:pt x="2803" y="19354"/>
                  </a:cubicBezTo>
                  <a:lnTo>
                    <a:pt x="2803" y="19774"/>
                  </a:lnTo>
                  <a:cubicBezTo>
                    <a:pt x="2756" y="19774"/>
                    <a:pt x="2663" y="19774"/>
                    <a:pt x="2569" y="19727"/>
                  </a:cubicBezTo>
                  <a:cubicBezTo>
                    <a:pt x="2476" y="19680"/>
                    <a:pt x="2336" y="19680"/>
                    <a:pt x="2196" y="19680"/>
                  </a:cubicBezTo>
                  <a:cubicBezTo>
                    <a:pt x="2149" y="19680"/>
                    <a:pt x="1962" y="19680"/>
                    <a:pt x="1962" y="19634"/>
                  </a:cubicBezTo>
                  <a:cubicBezTo>
                    <a:pt x="1962" y="19634"/>
                    <a:pt x="1916" y="19587"/>
                    <a:pt x="1962" y="19494"/>
                  </a:cubicBezTo>
                  <a:lnTo>
                    <a:pt x="2196" y="18980"/>
                  </a:lnTo>
                  <a:lnTo>
                    <a:pt x="2429" y="18279"/>
                  </a:lnTo>
                  <a:lnTo>
                    <a:pt x="2056" y="17906"/>
                  </a:lnTo>
                  <a:lnTo>
                    <a:pt x="421" y="17906"/>
                  </a:lnTo>
                  <a:cubicBezTo>
                    <a:pt x="374" y="17812"/>
                    <a:pt x="281" y="17626"/>
                    <a:pt x="281" y="17532"/>
                  </a:cubicBezTo>
                  <a:lnTo>
                    <a:pt x="281" y="16972"/>
                  </a:lnTo>
                  <a:lnTo>
                    <a:pt x="421" y="16832"/>
                  </a:lnTo>
                  <a:lnTo>
                    <a:pt x="1122" y="16692"/>
                  </a:lnTo>
                  <a:lnTo>
                    <a:pt x="2009" y="16645"/>
                  </a:lnTo>
                  <a:lnTo>
                    <a:pt x="2336" y="16458"/>
                  </a:lnTo>
                  <a:lnTo>
                    <a:pt x="2756" y="15898"/>
                  </a:lnTo>
                  <a:lnTo>
                    <a:pt x="3457" y="15571"/>
                  </a:lnTo>
                  <a:lnTo>
                    <a:pt x="3690" y="15057"/>
                  </a:lnTo>
                  <a:lnTo>
                    <a:pt x="3363" y="14543"/>
                  </a:lnTo>
                  <a:lnTo>
                    <a:pt x="3363" y="14170"/>
                  </a:lnTo>
                  <a:lnTo>
                    <a:pt x="4297" y="13703"/>
                  </a:lnTo>
                  <a:lnTo>
                    <a:pt x="4297" y="13329"/>
                  </a:lnTo>
                  <a:lnTo>
                    <a:pt x="4764" y="13002"/>
                  </a:lnTo>
                  <a:lnTo>
                    <a:pt x="5652" y="12955"/>
                  </a:lnTo>
                  <a:lnTo>
                    <a:pt x="5698" y="12862"/>
                  </a:lnTo>
                  <a:cubicBezTo>
                    <a:pt x="5885" y="12582"/>
                    <a:pt x="6492" y="11648"/>
                    <a:pt x="6539" y="11508"/>
                  </a:cubicBezTo>
                  <a:cubicBezTo>
                    <a:pt x="6586" y="11368"/>
                    <a:pt x="6726" y="10947"/>
                    <a:pt x="6726" y="10947"/>
                  </a:cubicBezTo>
                  <a:lnTo>
                    <a:pt x="6726" y="10807"/>
                  </a:lnTo>
                  <a:lnTo>
                    <a:pt x="6632" y="10760"/>
                  </a:lnTo>
                  <a:cubicBezTo>
                    <a:pt x="6586" y="10714"/>
                    <a:pt x="6539" y="10714"/>
                    <a:pt x="6492" y="10667"/>
                  </a:cubicBezTo>
                  <a:lnTo>
                    <a:pt x="6773" y="10293"/>
                  </a:lnTo>
                  <a:lnTo>
                    <a:pt x="7847" y="10200"/>
                  </a:lnTo>
                  <a:lnTo>
                    <a:pt x="8781" y="9079"/>
                  </a:lnTo>
                  <a:lnTo>
                    <a:pt x="9201" y="8052"/>
                  </a:lnTo>
                  <a:cubicBezTo>
                    <a:pt x="9294" y="8052"/>
                    <a:pt x="9435" y="8052"/>
                    <a:pt x="9575" y="7958"/>
                  </a:cubicBezTo>
                  <a:cubicBezTo>
                    <a:pt x="9621" y="7912"/>
                    <a:pt x="9668" y="7818"/>
                    <a:pt x="9668" y="7772"/>
                  </a:cubicBezTo>
                  <a:cubicBezTo>
                    <a:pt x="9668" y="7678"/>
                    <a:pt x="9668" y="7538"/>
                    <a:pt x="9715" y="7445"/>
                  </a:cubicBezTo>
                  <a:cubicBezTo>
                    <a:pt x="9761" y="7164"/>
                    <a:pt x="9761" y="6978"/>
                    <a:pt x="9761" y="6884"/>
                  </a:cubicBezTo>
                  <a:cubicBezTo>
                    <a:pt x="9715" y="6744"/>
                    <a:pt x="9435" y="6371"/>
                    <a:pt x="9341" y="6230"/>
                  </a:cubicBezTo>
                  <a:lnTo>
                    <a:pt x="9341" y="5717"/>
                  </a:lnTo>
                  <a:lnTo>
                    <a:pt x="9902" y="5623"/>
                  </a:lnTo>
                  <a:lnTo>
                    <a:pt x="10228" y="5950"/>
                  </a:lnTo>
                  <a:lnTo>
                    <a:pt x="10789" y="6044"/>
                  </a:lnTo>
                  <a:cubicBezTo>
                    <a:pt x="10836" y="6044"/>
                    <a:pt x="11116" y="6044"/>
                    <a:pt x="11303" y="5857"/>
                  </a:cubicBezTo>
                  <a:cubicBezTo>
                    <a:pt x="11349" y="5810"/>
                    <a:pt x="11536" y="5670"/>
                    <a:pt x="11723" y="5530"/>
                  </a:cubicBezTo>
                  <a:cubicBezTo>
                    <a:pt x="11956" y="5343"/>
                    <a:pt x="12190" y="5156"/>
                    <a:pt x="12330" y="5016"/>
                  </a:cubicBezTo>
                  <a:cubicBezTo>
                    <a:pt x="12517" y="4876"/>
                    <a:pt x="12937" y="4502"/>
                    <a:pt x="13031" y="4456"/>
                  </a:cubicBezTo>
                  <a:lnTo>
                    <a:pt x="14618" y="3755"/>
                  </a:lnTo>
                  <a:lnTo>
                    <a:pt x="16019" y="3615"/>
                  </a:lnTo>
                  <a:lnTo>
                    <a:pt x="17607" y="3148"/>
                  </a:lnTo>
                  <a:lnTo>
                    <a:pt x="18728" y="2214"/>
                  </a:lnTo>
                  <a:cubicBezTo>
                    <a:pt x="18868" y="2214"/>
                    <a:pt x="19195" y="2261"/>
                    <a:pt x="19335" y="2261"/>
                  </a:cubicBezTo>
                  <a:cubicBezTo>
                    <a:pt x="19475" y="2261"/>
                    <a:pt x="19709" y="2401"/>
                    <a:pt x="19849" y="2494"/>
                  </a:cubicBezTo>
                  <a:lnTo>
                    <a:pt x="21297" y="2728"/>
                  </a:lnTo>
                  <a:lnTo>
                    <a:pt x="23025" y="2448"/>
                  </a:lnTo>
                  <a:lnTo>
                    <a:pt x="24052" y="1981"/>
                  </a:lnTo>
                  <a:lnTo>
                    <a:pt x="24893" y="1794"/>
                  </a:lnTo>
                  <a:lnTo>
                    <a:pt x="26014" y="1467"/>
                  </a:lnTo>
                  <a:lnTo>
                    <a:pt x="27882" y="486"/>
                  </a:lnTo>
                  <a:cubicBezTo>
                    <a:pt x="27882" y="486"/>
                    <a:pt x="28259" y="280"/>
                    <a:pt x="28661" y="280"/>
                  </a:cubicBezTo>
                  <a:close/>
                  <a:moveTo>
                    <a:pt x="28703" y="0"/>
                  </a:moveTo>
                  <a:cubicBezTo>
                    <a:pt x="28202" y="0"/>
                    <a:pt x="27788" y="212"/>
                    <a:pt x="27788" y="253"/>
                  </a:cubicBezTo>
                  <a:lnTo>
                    <a:pt x="25920" y="1187"/>
                  </a:lnTo>
                  <a:lnTo>
                    <a:pt x="24846" y="1514"/>
                  </a:lnTo>
                  <a:lnTo>
                    <a:pt x="23959" y="1700"/>
                  </a:lnTo>
                  <a:lnTo>
                    <a:pt x="22931" y="2167"/>
                  </a:lnTo>
                  <a:lnTo>
                    <a:pt x="21297" y="2401"/>
                  </a:lnTo>
                  <a:lnTo>
                    <a:pt x="19989" y="2214"/>
                  </a:lnTo>
                  <a:cubicBezTo>
                    <a:pt x="19849" y="2167"/>
                    <a:pt x="19569" y="1981"/>
                    <a:pt x="19382" y="1981"/>
                  </a:cubicBezTo>
                  <a:cubicBezTo>
                    <a:pt x="19148" y="1981"/>
                    <a:pt x="18728" y="1887"/>
                    <a:pt x="18728" y="1887"/>
                  </a:cubicBezTo>
                  <a:lnTo>
                    <a:pt x="18635" y="1887"/>
                  </a:lnTo>
                  <a:lnTo>
                    <a:pt x="17467" y="2915"/>
                  </a:lnTo>
                  <a:lnTo>
                    <a:pt x="15973" y="3335"/>
                  </a:lnTo>
                  <a:lnTo>
                    <a:pt x="14572" y="3475"/>
                  </a:lnTo>
                  <a:lnTo>
                    <a:pt x="12890" y="4176"/>
                  </a:lnTo>
                  <a:lnTo>
                    <a:pt x="12844" y="4222"/>
                  </a:lnTo>
                  <a:cubicBezTo>
                    <a:pt x="12844" y="4222"/>
                    <a:pt x="12330" y="4643"/>
                    <a:pt x="12097" y="4829"/>
                  </a:cubicBezTo>
                  <a:cubicBezTo>
                    <a:pt x="12003" y="4923"/>
                    <a:pt x="11770" y="5110"/>
                    <a:pt x="11536" y="5296"/>
                  </a:cubicBezTo>
                  <a:cubicBezTo>
                    <a:pt x="11349" y="5436"/>
                    <a:pt x="11163" y="5577"/>
                    <a:pt x="11069" y="5623"/>
                  </a:cubicBezTo>
                  <a:cubicBezTo>
                    <a:pt x="11022" y="5717"/>
                    <a:pt x="10836" y="5763"/>
                    <a:pt x="10836" y="5763"/>
                  </a:cubicBezTo>
                  <a:lnTo>
                    <a:pt x="10415" y="5670"/>
                  </a:lnTo>
                  <a:lnTo>
                    <a:pt x="9995" y="5296"/>
                  </a:lnTo>
                  <a:lnTo>
                    <a:pt x="9061" y="5483"/>
                  </a:lnTo>
                  <a:lnTo>
                    <a:pt x="9061" y="6324"/>
                  </a:lnTo>
                  <a:cubicBezTo>
                    <a:pt x="9201" y="6557"/>
                    <a:pt x="9435" y="6884"/>
                    <a:pt x="9481" y="6978"/>
                  </a:cubicBezTo>
                  <a:cubicBezTo>
                    <a:pt x="9481" y="7024"/>
                    <a:pt x="9435" y="7258"/>
                    <a:pt x="9388" y="7351"/>
                  </a:cubicBezTo>
                  <a:cubicBezTo>
                    <a:pt x="9388" y="7538"/>
                    <a:pt x="9341" y="7631"/>
                    <a:pt x="9341" y="7725"/>
                  </a:cubicBezTo>
                  <a:cubicBezTo>
                    <a:pt x="9341" y="7772"/>
                    <a:pt x="9201" y="7772"/>
                    <a:pt x="9108" y="7772"/>
                  </a:cubicBezTo>
                  <a:lnTo>
                    <a:pt x="9014" y="7725"/>
                  </a:lnTo>
                  <a:lnTo>
                    <a:pt x="8547" y="8892"/>
                  </a:lnTo>
                  <a:lnTo>
                    <a:pt x="7660" y="9920"/>
                  </a:lnTo>
                  <a:lnTo>
                    <a:pt x="6586" y="10013"/>
                  </a:lnTo>
                  <a:lnTo>
                    <a:pt x="6259" y="10527"/>
                  </a:lnTo>
                  <a:cubicBezTo>
                    <a:pt x="6212" y="10620"/>
                    <a:pt x="6165" y="10714"/>
                    <a:pt x="6212" y="10760"/>
                  </a:cubicBezTo>
                  <a:cubicBezTo>
                    <a:pt x="6212" y="10854"/>
                    <a:pt x="6306" y="10947"/>
                    <a:pt x="6399" y="10947"/>
                  </a:cubicBezTo>
                  <a:cubicBezTo>
                    <a:pt x="6352" y="11087"/>
                    <a:pt x="6306" y="11321"/>
                    <a:pt x="6259" y="11414"/>
                  </a:cubicBezTo>
                  <a:cubicBezTo>
                    <a:pt x="6259" y="11508"/>
                    <a:pt x="5885" y="12068"/>
                    <a:pt x="5512" y="12629"/>
                  </a:cubicBezTo>
                  <a:lnTo>
                    <a:pt x="4671" y="12675"/>
                  </a:lnTo>
                  <a:lnTo>
                    <a:pt x="4017" y="13142"/>
                  </a:lnTo>
                  <a:lnTo>
                    <a:pt x="4017" y="13516"/>
                  </a:lnTo>
                  <a:lnTo>
                    <a:pt x="3083" y="13983"/>
                  </a:lnTo>
                  <a:lnTo>
                    <a:pt x="3083" y="14637"/>
                  </a:lnTo>
                  <a:lnTo>
                    <a:pt x="3363" y="15057"/>
                  </a:lnTo>
                  <a:lnTo>
                    <a:pt x="3223" y="15337"/>
                  </a:lnTo>
                  <a:lnTo>
                    <a:pt x="2569" y="15617"/>
                  </a:lnTo>
                  <a:lnTo>
                    <a:pt x="2149" y="16225"/>
                  </a:lnTo>
                  <a:lnTo>
                    <a:pt x="1962" y="16318"/>
                  </a:lnTo>
                  <a:lnTo>
                    <a:pt x="1122" y="16365"/>
                  </a:lnTo>
                  <a:lnTo>
                    <a:pt x="281" y="16551"/>
                  </a:lnTo>
                  <a:lnTo>
                    <a:pt x="1" y="16832"/>
                  </a:lnTo>
                  <a:lnTo>
                    <a:pt x="1" y="17532"/>
                  </a:lnTo>
                  <a:cubicBezTo>
                    <a:pt x="1" y="17812"/>
                    <a:pt x="188" y="18093"/>
                    <a:pt x="234" y="18139"/>
                  </a:cubicBezTo>
                  <a:lnTo>
                    <a:pt x="281" y="18233"/>
                  </a:lnTo>
                  <a:lnTo>
                    <a:pt x="1916" y="18233"/>
                  </a:lnTo>
                  <a:lnTo>
                    <a:pt x="2102" y="18373"/>
                  </a:lnTo>
                  <a:lnTo>
                    <a:pt x="1916" y="18887"/>
                  </a:lnTo>
                  <a:lnTo>
                    <a:pt x="1729" y="19400"/>
                  </a:lnTo>
                  <a:cubicBezTo>
                    <a:pt x="1635" y="19587"/>
                    <a:pt x="1635" y="19727"/>
                    <a:pt x="1729" y="19821"/>
                  </a:cubicBezTo>
                  <a:cubicBezTo>
                    <a:pt x="1822" y="19961"/>
                    <a:pt x="2009" y="19961"/>
                    <a:pt x="2196" y="20007"/>
                  </a:cubicBezTo>
                  <a:lnTo>
                    <a:pt x="2476" y="20007"/>
                  </a:lnTo>
                  <a:cubicBezTo>
                    <a:pt x="2569" y="20054"/>
                    <a:pt x="2663" y="20070"/>
                    <a:pt x="2746" y="20070"/>
                  </a:cubicBezTo>
                  <a:cubicBezTo>
                    <a:pt x="2912" y="20070"/>
                    <a:pt x="3036" y="20007"/>
                    <a:pt x="3036" y="20007"/>
                  </a:cubicBezTo>
                  <a:lnTo>
                    <a:pt x="3130" y="19961"/>
                  </a:lnTo>
                  <a:lnTo>
                    <a:pt x="3130" y="19354"/>
                  </a:lnTo>
                  <a:cubicBezTo>
                    <a:pt x="3130" y="19213"/>
                    <a:pt x="3083" y="18980"/>
                    <a:pt x="3036" y="18840"/>
                  </a:cubicBezTo>
                  <a:lnTo>
                    <a:pt x="3177" y="18746"/>
                  </a:lnTo>
                  <a:lnTo>
                    <a:pt x="4578" y="19260"/>
                  </a:lnTo>
                  <a:lnTo>
                    <a:pt x="4578" y="19961"/>
                  </a:lnTo>
                  <a:cubicBezTo>
                    <a:pt x="4578" y="20147"/>
                    <a:pt x="4671" y="20334"/>
                    <a:pt x="4764" y="20568"/>
                  </a:cubicBezTo>
                  <a:cubicBezTo>
                    <a:pt x="4811" y="20755"/>
                    <a:pt x="4905" y="20941"/>
                    <a:pt x="4951" y="21082"/>
                  </a:cubicBezTo>
                  <a:cubicBezTo>
                    <a:pt x="5005" y="21323"/>
                    <a:pt x="5166" y="21395"/>
                    <a:pt x="5364" y="21395"/>
                  </a:cubicBezTo>
                  <a:cubicBezTo>
                    <a:pt x="5511" y="21395"/>
                    <a:pt x="5679" y="21355"/>
                    <a:pt x="5839" y="21315"/>
                  </a:cubicBezTo>
                  <a:cubicBezTo>
                    <a:pt x="6072" y="21268"/>
                    <a:pt x="6306" y="21222"/>
                    <a:pt x="6539" y="21222"/>
                  </a:cubicBezTo>
                  <a:cubicBezTo>
                    <a:pt x="7146" y="21222"/>
                    <a:pt x="8874" y="21689"/>
                    <a:pt x="9248" y="21829"/>
                  </a:cubicBezTo>
                  <a:cubicBezTo>
                    <a:pt x="9435" y="21875"/>
                    <a:pt x="9761" y="21875"/>
                    <a:pt x="10088" y="21875"/>
                  </a:cubicBezTo>
                  <a:lnTo>
                    <a:pt x="10976" y="21875"/>
                  </a:lnTo>
                  <a:lnTo>
                    <a:pt x="10976" y="21782"/>
                  </a:lnTo>
                  <a:cubicBezTo>
                    <a:pt x="11022" y="21689"/>
                    <a:pt x="11163" y="21128"/>
                    <a:pt x="10929" y="20755"/>
                  </a:cubicBezTo>
                  <a:cubicBezTo>
                    <a:pt x="10836" y="20661"/>
                    <a:pt x="10696" y="20568"/>
                    <a:pt x="10415" y="20568"/>
                  </a:cubicBezTo>
                  <a:cubicBezTo>
                    <a:pt x="9995" y="20568"/>
                    <a:pt x="8501" y="18560"/>
                    <a:pt x="7567" y="17159"/>
                  </a:cubicBezTo>
                  <a:lnTo>
                    <a:pt x="7520" y="15944"/>
                  </a:lnTo>
                  <a:lnTo>
                    <a:pt x="7567" y="15711"/>
                  </a:lnTo>
                  <a:cubicBezTo>
                    <a:pt x="7660" y="15664"/>
                    <a:pt x="7940" y="15571"/>
                    <a:pt x="8267" y="15431"/>
                  </a:cubicBezTo>
                  <a:cubicBezTo>
                    <a:pt x="8734" y="15291"/>
                    <a:pt x="8827" y="15104"/>
                    <a:pt x="8921" y="14823"/>
                  </a:cubicBezTo>
                  <a:lnTo>
                    <a:pt x="8921" y="14730"/>
                  </a:lnTo>
                  <a:cubicBezTo>
                    <a:pt x="9014" y="14497"/>
                    <a:pt x="8968" y="14263"/>
                    <a:pt x="8968" y="14123"/>
                  </a:cubicBezTo>
                  <a:cubicBezTo>
                    <a:pt x="8968" y="14076"/>
                    <a:pt x="8921" y="14030"/>
                    <a:pt x="8921" y="13983"/>
                  </a:cubicBezTo>
                  <a:cubicBezTo>
                    <a:pt x="8968" y="13936"/>
                    <a:pt x="9201" y="13703"/>
                    <a:pt x="9481" y="13516"/>
                  </a:cubicBezTo>
                  <a:lnTo>
                    <a:pt x="9528" y="13516"/>
                  </a:lnTo>
                  <a:cubicBezTo>
                    <a:pt x="9528" y="13516"/>
                    <a:pt x="9855" y="13142"/>
                    <a:pt x="9948" y="12909"/>
                  </a:cubicBezTo>
                  <a:cubicBezTo>
                    <a:pt x="10042" y="12722"/>
                    <a:pt x="10042" y="12395"/>
                    <a:pt x="10088" y="12208"/>
                  </a:cubicBezTo>
                  <a:lnTo>
                    <a:pt x="10789" y="12068"/>
                  </a:lnTo>
                  <a:lnTo>
                    <a:pt x="11303" y="11227"/>
                  </a:lnTo>
                  <a:lnTo>
                    <a:pt x="11536" y="10807"/>
                  </a:lnTo>
                  <a:lnTo>
                    <a:pt x="12097" y="10574"/>
                  </a:lnTo>
                  <a:cubicBezTo>
                    <a:pt x="12610" y="10340"/>
                    <a:pt x="12704" y="10340"/>
                    <a:pt x="12657" y="10200"/>
                  </a:cubicBezTo>
                  <a:lnTo>
                    <a:pt x="13031" y="9453"/>
                  </a:lnTo>
                  <a:cubicBezTo>
                    <a:pt x="13077" y="9313"/>
                    <a:pt x="13264" y="8846"/>
                    <a:pt x="13311" y="8659"/>
                  </a:cubicBezTo>
                  <a:cubicBezTo>
                    <a:pt x="13357" y="8565"/>
                    <a:pt x="13731" y="8379"/>
                    <a:pt x="14011" y="8239"/>
                  </a:cubicBezTo>
                  <a:lnTo>
                    <a:pt x="15412" y="8145"/>
                  </a:lnTo>
                  <a:lnTo>
                    <a:pt x="15459" y="8145"/>
                  </a:lnTo>
                  <a:cubicBezTo>
                    <a:pt x="15459" y="8145"/>
                    <a:pt x="15973" y="8005"/>
                    <a:pt x="17374" y="6838"/>
                  </a:cubicBezTo>
                  <a:cubicBezTo>
                    <a:pt x="18308" y="6044"/>
                    <a:pt x="20876" y="5343"/>
                    <a:pt x="22231" y="4923"/>
                  </a:cubicBezTo>
                  <a:cubicBezTo>
                    <a:pt x="23211" y="4689"/>
                    <a:pt x="23305" y="4643"/>
                    <a:pt x="23305" y="4596"/>
                  </a:cubicBezTo>
                  <a:cubicBezTo>
                    <a:pt x="23538" y="4409"/>
                    <a:pt x="27181" y="3288"/>
                    <a:pt x="27555" y="3242"/>
                  </a:cubicBezTo>
                  <a:cubicBezTo>
                    <a:pt x="27882" y="3195"/>
                    <a:pt x="30030" y="2634"/>
                    <a:pt x="30263" y="2494"/>
                  </a:cubicBezTo>
                  <a:cubicBezTo>
                    <a:pt x="30404" y="2448"/>
                    <a:pt x="30637" y="2214"/>
                    <a:pt x="30964" y="1934"/>
                  </a:cubicBezTo>
                  <a:cubicBezTo>
                    <a:pt x="31104" y="1840"/>
                    <a:pt x="31244" y="1700"/>
                    <a:pt x="31338" y="1654"/>
                  </a:cubicBezTo>
                  <a:cubicBezTo>
                    <a:pt x="31524" y="1514"/>
                    <a:pt x="31524" y="1140"/>
                    <a:pt x="31524" y="1093"/>
                  </a:cubicBezTo>
                  <a:lnTo>
                    <a:pt x="31104" y="299"/>
                  </a:lnTo>
                  <a:lnTo>
                    <a:pt x="31057" y="299"/>
                  </a:lnTo>
                  <a:cubicBezTo>
                    <a:pt x="31057" y="299"/>
                    <a:pt x="29516" y="112"/>
                    <a:pt x="28956" y="19"/>
                  </a:cubicBezTo>
                  <a:cubicBezTo>
                    <a:pt x="28870" y="6"/>
                    <a:pt x="28785" y="0"/>
                    <a:pt x="28703"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5"/>
            <p:cNvSpPr/>
            <p:nvPr/>
          </p:nvSpPr>
          <p:spPr>
            <a:xfrm>
              <a:off x="3323511" y="2099727"/>
              <a:ext cx="50706" cy="34438"/>
            </a:xfrm>
            <a:custGeom>
              <a:avLst/>
              <a:gdLst/>
              <a:ahLst/>
              <a:cxnLst/>
              <a:rect l="l" t="t" r="r" b="b"/>
              <a:pathLst>
                <a:path w="3784" h="2570" extrusionOk="0">
                  <a:moveTo>
                    <a:pt x="1915" y="281"/>
                  </a:moveTo>
                  <a:lnTo>
                    <a:pt x="2803" y="514"/>
                  </a:lnTo>
                  <a:lnTo>
                    <a:pt x="3456" y="935"/>
                  </a:lnTo>
                  <a:cubicBezTo>
                    <a:pt x="3410" y="1262"/>
                    <a:pt x="3270" y="1682"/>
                    <a:pt x="3176" y="1775"/>
                  </a:cubicBezTo>
                  <a:cubicBezTo>
                    <a:pt x="2989" y="1916"/>
                    <a:pt x="2382" y="2149"/>
                    <a:pt x="2149" y="2242"/>
                  </a:cubicBezTo>
                  <a:lnTo>
                    <a:pt x="1121" y="2242"/>
                  </a:lnTo>
                  <a:lnTo>
                    <a:pt x="374" y="1635"/>
                  </a:lnTo>
                  <a:lnTo>
                    <a:pt x="654" y="888"/>
                  </a:lnTo>
                  <a:lnTo>
                    <a:pt x="1121" y="328"/>
                  </a:lnTo>
                  <a:lnTo>
                    <a:pt x="1915" y="281"/>
                  </a:lnTo>
                  <a:close/>
                  <a:moveTo>
                    <a:pt x="1915" y="1"/>
                  </a:moveTo>
                  <a:lnTo>
                    <a:pt x="981" y="47"/>
                  </a:lnTo>
                  <a:lnTo>
                    <a:pt x="421" y="701"/>
                  </a:lnTo>
                  <a:lnTo>
                    <a:pt x="1" y="1729"/>
                  </a:lnTo>
                  <a:lnTo>
                    <a:pt x="981" y="2569"/>
                  </a:lnTo>
                  <a:lnTo>
                    <a:pt x="2242" y="2569"/>
                  </a:lnTo>
                  <a:cubicBezTo>
                    <a:pt x="2336" y="2523"/>
                    <a:pt x="3083" y="2242"/>
                    <a:pt x="3363" y="2009"/>
                  </a:cubicBezTo>
                  <a:cubicBezTo>
                    <a:pt x="3643" y="1775"/>
                    <a:pt x="3737" y="1028"/>
                    <a:pt x="3783" y="888"/>
                  </a:cubicBezTo>
                  <a:lnTo>
                    <a:pt x="3783" y="795"/>
                  </a:lnTo>
                  <a:lnTo>
                    <a:pt x="2943" y="234"/>
                  </a:lnTo>
                  <a:lnTo>
                    <a:pt x="1915"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5"/>
            <p:cNvSpPr/>
            <p:nvPr/>
          </p:nvSpPr>
          <p:spPr>
            <a:xfrm>
              <a:off x="4066341" y="3856383"/>
              <a:ext cx="50692" cy="95127"/>
            </a:xfrm>
            <a:custGeom>
              <a:avLst/>
              <a:gdLst/>
              <a:ahLst/>
              <a:cxnLst/>
              <a:rect l="l" t="t" r="r" b="b"/>
              <a:pathLst>
                <a:path w="3783" h="7099" extrusionOk="0">
                  <a:moveTo>
                    <a:pt x="841" y="467"/>
                  </a:moveTo>
                  <a:lnTo>
                    <a:pt x="1308" y="654"/>
                  </a:lnTo>
                  <a:lnTo>
                    <a:pt x="2662" y="3082"/>
                  </a:lnTo>
                  <a:cubicBezTo>
                    <a:pt x="2802" y="3316"/>
                    <a:pt x="2896" y="3549"/>
                    <a:pt x="3036" y="3783"/>
                  </a:cubicBezTo>
                  <a:cubicBezTo>
                    <a:pt x="3176" y="4063"/>
                    <a:pt x="3316" y="4343"/>
                    <a:pt x="3363" y="4390"/>
                  </a:cubicBezTo>
                  <a:cubicBezTo>
                    <a:pt x="3409" y="4530"/>
                    <a:pt x="3316" y="5044"/>
                    <a:pt x="3036" y="5838"/>
                  </a:cubicBezTo>
                  <a:cubicBezTo>
                    <a:pt x="2942" y="6118"/>
                    <a:pt x="2288" y="6632"/>
                    <a:pt x="1448" y="6772"/>
                  </a:cubicBezTo>
                  <a:cubicBezTo>
                    <a:pt x="1278" y="6798"/>
                    <a:pt x="1149" y="6809"/>
                    <a:pt x="1047" y="6809"/>
                  </a:cubicBezTo>
                  <a:cubicBezTo>
                    <a:pt x="785" y="6809"/>
                    <a:pt x="708" y="6733"/>
                    <a:pt x="607" y="6632"/>
                  </a:cubicBezTo>
                  <a:cubicBezTo>
                    <a:pt x="561" y="6585"/>
                    <a:pt x="514" y="6538"/>
                    <a:pt x="467" y="6538"/>
                  </a:cubicBezTo>
                  <a:cubicBezTo>
                    <a:pt x="374" y="6398"/>
                    <a:pt x="327" y="5371"/>
                    <a:pt x="327" y="4110"/>
                  </a:cubicBezTo>
                  <a:cubicBezTo>
                    <a:pt x="327" y="4016"/>
                    <a:pt x="420" y="2709"/>
                    <a:pt x="514" y="1868"/>
                  </a:cubicBezTo>
                  <a:lnTo>
                    <a:pt x="841" y="467"/>
                  </a:lnTo>
                  <a:close/>
                  <a:moveTo>
                    <a:pt x="607" y="0"/>
                  </a:moveTo>
                  <a:lnTo>
                    <a:pt x="234" y="1821"/>
                  </a:lnTo>
                  <a:cubicBezTo>
                    <a:pt x="234" y="2008"/>
                    <a:pt x="0" y="3970"/>
                    <a:pt x="0" y="4110"/>
                  </a:cubicBezTo>
                  <a:cubicBezTo>
                    <a:pt x="0" y="6632"/>
                    <a:pt x="234" y="6725"/>
                    <a:pt x="327" y="6772"/>
                  </a:cubicBezTo>
                  <a:cubicBezTo>
                    <a:pt x="374" y="6772"/>
                    <a:pt x="374" y="6819"/>
                    <a:pt x="420" y="6865"/>
                  </a:cubicBezTo>
                  <a:cubicBezTo>
                    <a:pt x="561" y="7005"/>
                    <a:pt x="701" y="7099"/>
                    <a:pt x="1074" y="7099"/>
                  </a:cubicBezTo>
                  <a:cubicBezTo>
                    <a:pt x="1168" y="7099"/>
                    <a:pt x="1354" y="7099"/>
                    <a:pt x="1495" y="7052"/>
                  </a:cubicBezTo>
                  <a:cubicBezTo>
                    <a:pt x="2429" y="6912"/>
                    <a:pt x="3176" y="6352"/>
                    <a:pt x="3316" y="5931"/>
                  </a:cubicBezTo>
                  <a:cubicBezTo>
                    <a:pt x="3783" y="4483"/>
                    <a:pt x="3690" y="4297"/>
                    <a:pt x="3643" y="4250"/>
                  </a:cubicBezTo>
                  <a:cubicBezTo>
                    <a:pt x="3596" y="4157"/>
                    <a:pt x="3456" y="3923"/>
                    <a:pt x="3316" y="3643"/>
                  </a:cubicBezTo>
                  <a:cubicBezTo>
                    <a:pt x="3176" y="3409"/>
                    <a:pt x="3036" y="3176"/>
                    <a:pt x="2942" y="2942"/>
                  </a:cubicBezTo>
                  <a:lnTo>
                    <a:pt x="1541" y="420"/>
                  </a:lnTo>
                  <a:lnTo>
                    <a:pt x="607"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5"/>
            <p:cNvSpPr/>
            <p:nvPr/>
          </p:nvSpPr>
          <p:spPr>
            <a:xfrm>
              <a:off x="4398005" y="3950251"/>
              <a:ext cx="273494" cy="270358"/>
            </a:xfrm>
            <a:custGeom>
              <a:avLst/>
              <a:gdLst/>
              <a:ahLst/>
              <a:cxnLst/>
              <a:rect l="l" t="t" r="r" b="b"/>
              <a:pathLst>
                <a:path w="20410" h="20176" extrusionOk="0">
                  <a:moveTo>
                    <a:pt x="701" y="327"/>
                  </a:moveTo>
                  <a:lnTo>
                    <a:pt x="2149" y="1074"/>
                  </a:lnTo>
                  <a:lnTo>
                    <a:pt x="4391" y="1121"/>
                  </a:lnTo>
                  <a:lnTo>
                    <a:pt x="4858" y="1495"/>
                  </a:lnTo>
                  <a:cubicBezTo>
                    <a:pt x="4905" y="1682"/>
                    <a:pt x="5231" y="2476"/>
                    <a:pt x="5325" y="2709"/>
                  </a:cubicBezTo>
                  <a:cubicBezTo>
                    <a:pt x="5465" y="3036"/>
                    <a:pt x="6072" y="3550"/>
                    <a:pt x="6165" y="3596"/>
                  </a:cubicBezTo>
                  <a:lnTo>
                    <a:pt x="7473" y="4484"/>
                  </a:lnTo>
                  <a:cubicBezTo>
                    <a:pt x="7567" y="4577"/>
                    <a:pt x="8080" y="5231"/>
                    <a:pt x="8267" y="5558"/>
                  </a:cubicBezTo>
                  <a:cubicBezTo>
                    <a:pt x="8501" y="5885"/>
                    <a:pt x="8874" y="6258"/>
                    <a:pt x="8874" y="6258"/>
                  </a:cubicBezTo>
                  <a:lnTo>
                    <a:pt x="8921" y="6305"/>
                  </a:lnTo>
                  <a:lnTo>
                    <a:pt x="10229" y="6492"/>
                  </a:lnTo>
                  <a:lnTo>
                    <a:pt x="12470" y="8220"/>
                  </a:lnTo>
                  <a:lnTo>
                    <a:pt x="13918" y="9434"/>
                  </a:lnTo>
                  <a:lnTo>
                    <a:pt x="14292" y="10041"/>
                  </a:lnTo>
                  <a:lnTo>
                    <a:pt x="14151" y="10415"/>
                  </a:lnTo>
                  <a:lnTo>
                    <a:pt x="14011" y="11022"/>
                  </a:lnTo>
                  <a:lnTo>
                    <a:pt x="14011" y="11863"/>
                  </a:lnTo>
                  <a:lnTo>
                    <a:pt x="15085" y="12236"/>
                  </a:lnTo>
                  <a:lnTo>
                    <a:pt x="15739" y="12843"/>
                  </a:lnTo>
                  <a:lnTo>
                    <a:pt x="16113" y="13450"/>
                  </a:lnTo>
                  <a:lnTo>
                    <a:pt x="16767" y="13777"/>
                  </a:lnTo>
                  <a:lnTo>
                    <a:pt x="16954" y="13871"/>
                  </a:lnTo>
                  <a:lnTo>
                    <a:pt x="17421" y="14291"/>
                  </a:lnTo>
                  <a:lnTo>
                    <a:pt x="17934" y="15225"/>
                  </a:lnTo>
                  <a:lnTo>
                    <a:pt x="18635" y="15225"/>
                  </a:lnTo>
                  <a:lnTo>
                    <a:pt x="18681" y="15178"/>
                  </a:lnTo>
                  <a:cubicBezTo>
                    <a:pt x="18775" y="15085"/>
                    <a:pt x="19148" y="14805"/>
                    <a:pt x="19242" y="14618"/>
                  </a:cubicBezTo>
                  <a:cubicBezTo>
                    <a:pt x="19289" y="14384"/>
                    <a:pt x="19148" y="14198"/>
                    <a:pt x="19102" y="14151"/>
                  </a:cubicBezTo>
                  <a:lnTo>
                    <a:pt x="18822" y="13637"/>
                  </a:lnTo>
                  <a:lnTo>
                    <a:pt x="18448" y="13497"/>
                  </a:lnTo>
                  <a:lnTo>
                    <a:pt x="18028" y="13170"/>
                  </a:lnTo>
                  <a:lnTo>
                    <a:pt x="18028" y="12983"/>
                  </a:lnTo>
                  <a:lnTo>
                    <a:pt x="18308" y="12843"/>
                  </a:lnTo>
                  <a:cubicBezTo>
                    <a:pt x="18588" y="13077"/>
                    <a:pt x="19102" y="13497"/>
                    <a:pt x="19242" y="13684"/>
                  </a:cubicBezTo>
                  <a:lnTo>
                    <a:pt x="19289" y="13777"/>
                  </a:lnTo>
                  <a:cubicBezTo>
                    <a:pt x="19475" y="14011"/>
                    <a:pt x="19709" y="14291"/>
                    <a:pt x="19942" y="14571"/>
                  </a:cubicBezTo>
                  <a:cubicBezTo>
                    <a:pt x="20083" y="14665"/>
                    <a:pt x="20036" y="14851"/>
                    <a:pt x="19989" y="15085"/>
                  </a:cubicBezTo>
                  <a:cubicBezTo>
                    <a:pt x="19942" y="15225"/>
                    <a:pt x="19896" y="15365"/>
                    <a:pt x="19896" y="15505"/>
                  </a:cubicBezTo>
                  <a:cubicBezTo>
                    <a:pt x="19896" y="15599"/>
                    <a:pt x="19522" y="15692"/>
                    <a:pt x="19195" y="15739"/>
                  </a:cubicBezTo>
                  <a:lnTo>
                    <a:pt x="19102" y="15739"/>
                  </a:lnTo>
                  <a:lnTo>
                    <a:pt x="19055" y="15832"/>
                  </a:lnTo>
                  <a:cubicBezTo>
                    <a:pt x="18962" y="16066"/>
                    <a:pt x="18495" y="17233"/>
                    <a:pt x="18495" y="17513"/>
                  </a:cubicBezTo>
                  <a:lnTo>
                    <a:pt x="18495" y="19848"/>
                  </a:lnTo>
                  <a:lnTo>
                    <a:pt x="17701" y="19895"/>
                  </a:lnTo>
                  <a:lnTo>
                    <a:pt x="16113" y="19568"/>
                  </a:lnTo>
                  <a:cubicBezTo>
                    <a:pt x="15786" y="19335"/>
                    <a:pt x="13124" y="17093"/>
                    <a:pt x="12704" y="16766"/>
                  </a:cubicBezTo>
                  <a:cubicBezTo>
                    <a:pt x="12283" y="16393"/>
                    <a:pt x="10649" y="14431"/>
                    <a:pt x="10369" y="14104"/>
                  </a:cubicBezTo>
                  <a:lnTo>
                    <a:pt x="10369" y="13170"/>
                  </a:lnTo>
                  <a:lnTo>
                    <a:pt x="9481" y="11115"/>
                  </a:lnTo>
                  <a:lnTo>
                    <a:pt x="7613" y="10041"/>
                  </a:lnTo>
                  <a:cubicBezTo>
                    <a:pt x="7613" y="10041"/>
                    <a:pt x="7053" y="9621"/>
                    <a:pt x="6773" y="9341"/>
                  </a:cubicBezTo>
                  <a:cubicBezTo>
                    <a:pt x="6633" y="9201"/>
                    <a:pt x="6586" y="8920"/>
                    <a:pt x="6586" y="8640"/>
                  </a:cubicBezTo>
                  <a:cubicBezTo>
                    <a:pt x="6586" y="8547"/>
                    <a:pt x="6539" y="8453"/>
                    <a:pt x="6539" y="8407"/>
                  </a:cubicBezTo>
                  <a:cubicBezTo>
                    <a:pt x="6492" y="8126"/>
                    <a:pt x="6259" y="6912"/>
                    <a:pt x="6259" y="6912"/>
                  </a:cubicBezTo>
                  <a:lnTo>
                    <a:pt x="5698" y="6118"/>
                  </a:lnTo>
                  <a:lnTo>
                    <a:pt x="4671" y="5464"/>
                  </a:lnTo>
                  <a:cubicBezTo>
                    <a:pt x="4344" y="4811"/>
                    <a:pt x="3877" y="3736"/>
                    <a:pt x="3877" y="3596"/>
                  </a:cubicBezTo>
                  <a:cubicBezTo>
                    <a:pt x="3830" y="3410"/>
                    <a:pt x="2850" y="2662"/>
                    <a:pt x="1028" y="1355"/>
                  </a:cubicBezTo>
                  <a:lnTo>
                    <a:pt x="515" y="327"/>
                  </a:lnTo>
                  <a:close/>
                  <a:moveTo>
                    <a:pt x="1" y="0"/>
                  </a:moveTo>
                  <a:lnTo>
                    <a:pt x="795" y="1495"/>
                  </a:lnTo>
                  <a:lnTo>
                    <a:pt x="842" y="1541"/>
                  </a:lnTo>
                  <a:cubicBezTo>
                    <a:pt x="1916" y="2335"/>
                    <a:pt x="3457" y="3503"/>
                    <a:pt x="3550" y="3643"/>
                  </a:cubicBezTo>
                  <a:cubicBezTo>
                    <a:pt x="3644" y="3877"/>
                    <a:pt x="4344" y="5418"/>
                    <a:pt x="4391" y="5605"/>
                  </a:cubicBezTo>
                  <a:lnTo>
                    <a:pt x="4438" y="5651"/>
                  </a:lnTo>
                  <a:lnTo>
                    <a:pt x="5465" y="6305"/>
                  </a:lnTo>
                  <a:lnTo>
                    <a:pt x="5979" y="6959"/>
                  </a:lnTo>
                  <a:cubicBezTo>
                    <a:pt x="6025" y="7192"/>
                    <a:pt x="6212" y="8173"/>
                    <a:pt x="6259" y="8407"/>
                  </a:cubicBezTo>
                  <a:cubicBezTo>
                    <a:pt x="6259" y="8500"/>
                    <a:pt x="6259" y="8593"/>
                    <a:pt x="6259" y="8640"/>
                  </a:cubicBezTo>
                  <a:cubicBezTo>
                    <a:pt x="6306" y="8967"/>
                    <a:pt x="6306" y="9294"/>
                    <a:pt x="6586" y="9527"/>
                  </a:cubicBezTo>
                  <a:cubicBezTo>
                    <a:pt x="6819" y="9808"/>
                    <a:pt x="7380" y="10228"/>
                    <a:pt x="7426" y="10275"/>
                  </a:cubicBezTo>
                  <a:lnTo>
                    <a:pt x="9248" y="11302"/>
                  </a:lnTo>
                  <a:lnTo>
                    <a:pt x="10088" y="13170"/>
                  </a:lnTo>
                  <a:lnTo>
                    <a:pt x="10088" y="14198"/>
                  </a:lnTo>
                  <a:lnTo>
                    <a:pt x="10135" y="14244"/>
                  </a:lnTo>
                  <a:cubicBezTo>
                    <a:pt x="10182" y="14338"/>
                    <a:pt x="12050" y="16533"/>
                    <a:pt x="12517" y="16953"/>
                  </a:cubicBezTo>
                  <a:cubicBezTo>
                    <a:pt x="12937" y="17327"/>
                    <a:pt x="15833" y="19708"/>
                    <a:pt x="15973" y="19802"/>
                  </a:cubicBezTo>
                  <a:lnTo>
                    <a:pt x="17654" y="20175"/>
                  </a:lnTo>
                  <a:lnTo>
                    <a:pt x="17701" y="20175"/>
                  </a:lnTo>
                  <a:lnTo>
                    <a:pt x="18775" y="20082"/>
                  </a:lnTo>
                  <a:lnTo>
                    <a:pt x="18775" y="17513"/>
                  </a:lnTo>
                  <a:cubicBezTo>
                    <a:pt x="18775" y="17373"/>
                    <a:pt x="19055" y="16579"/>
                    <a:pt x="19289" y="16019"/>
                  </a:cubicBezTo>
                  <a:cubicBezTo>
                    <a:pt x="19569" y="15972"/>
                    <a:pt x="20176" y="15879"/>
                    <a:pt x="20176" y="15505"/>
                  </a:cubicBezTo>
                  <a:cubicBezTo>
                    <a:pt x="20176" y="15412"/>
                    <a:pt x="20223" y="15272"/>
                    <a:pt x="20269" y="15178"/>
                  </a:cubicBezTo>
                  <a:cubicBezTo>
                    <a:pt x="20316" y="14898"/>
                    <a:pt x="20409" y="14571"/>
                    <a:pt x="20129" y="14338"/>
                  </a:cubicBezTo>
                  <a:cubicBezTo>
                    <a:pt x="19942" y="14104"/>
                    <a:pt x="19709" y="13777"/>
                    <a:pt x="19522" y="13590"/>
                  </a:cubicBezTo>
                  <a:lnTo>
                    <a:pt x="19475" y="13450"/>
                  </a:lnTo>
                  <a:cubicBezTo>
                    <a:pt x="19289" y="13264"/>
                    <a:pt x="18495" y="12610"/>
                    <a:pt x="18401" y="12516"/>
                  </a:cubicBezTo>
                  <a:lnTo>
                    <a:pt x="18308" y="12470"/>
                  </a:lnTo>
                  <a:lnTo>
                    <a:pt x="17701" y="12797"/>
                  </a:lnTo>
                  <a:lnTo>
                    <a:pt x="17701" y="13310"/>
                  </a:lnTo>
                  <a:lnTo>
                    <a:pt x="18261" y="13731"/>
                  </a:lnTo>
                  <a:lnTo>
                    <a:pt x="18588" y="13871"/>
                  </a:lnTo>
                  <a:lnTo>
                    <a:pt x="18822" y="14291"/>
                  </a:lnTo>
                  <a:lnTo>
                    <a:pt x="18822" y="14338"/>
                  </a:lnTo>
                  <a:cubicBezTo>
                    <a:pt x="18868" y="14338"/>
                    <a:pt x="18915" y="14431"/>
                    <a:pt x="18915" y="14525"/>
                  </a:cubicBezTo>
                  <a:cubicBezTo>
                    <a:pt x="18915" y="14571"/>
                    <a:pt x="18728" y="14758"/>
                    <a:pt x="18495" y="14898"/>
                  </a:cubicBezTo>
                  <a:lnTo>
                    <a:pt x="18121" y="14898"/>
                  </a:lnTo>
                  <a:lnTo>
                    <a:pt x="17654" y="14104"/>
                  </a:lnTo>
                  <a:lnTo>
                    <a:pt x="17140" y="13637"/>
                  </a:lnTo>
                  <a:lnTo>
                    <a:pt x="16487" y="13310"/>
                  </a:lnTo>
                  <a:lnTo>
                    <a:pt x="16300" y="13217"/>
                  </a:lnTo>
                  <a:lnTo>
                    <a:pt x="15926" y="12610"/>
                  </a:lnTo>
                  <a:lnTo>
                    <a:pt x="15272" y="11956"/>
                  </a:lnTo>
                  <a:lnTo>
                    <a:pt x="14292" y="11629"/>
                  </a:lnTo>
                  <a:lnTo>
                    <a:pt x="14292" y="11069"/>
                  </a:lnTo>
                  <a:lnTo>
                    <a:pt x="14432" y="10461"/>
                  </a:lnTo>
                  <a:lnTo>
                    <a:pt x="14618" y="9994"/>
                  </a:lnTo>
                  <a:lnTo>
                    <a:pt x="14151" y="9247"/>
                  </a:lnTo>
                  <a:lnTo>
                    <a:pt x="12610" y="7940"/>
                  </a:lnTo>
                  <a:lnTo>
                    <a:pt x="10369" y="6165"/>
                  </a:lnTo>
                  <a:lnTo>
                    <a:pt x="9061" y="6025"/>
                  </a:lnTo>
                  <a:cubicBezTo>
                    <a:pt x="8921" y="5931"/>
                    <a:pt x="8641" y="5605"/>
                    <a:pt x="8501" y="5371"/>
                  </a:cubicBezTo>
                  <a:cubicBezTo>
                    <a:pt x="8267" y="5044"/>
                    <a:pt x="7707" y="4297"/>
                    <a:pt x="7660" y="4250"/>
                  </a:cubicBezTo>
                  <a:lnTo>
                    <a:pt x="6306" y="3363"/>
                  </a:lnTo>
                  <a:cubicBezTo>
                    <a:pt x="6072" y="3129"/>
                    <a:pt x="5652" y="2756"/>
                    <a:pt x="5605" y="2569"/>
                  </a:cubicBezTo>
                  <a:cubicBezTo>
                    <a:pt x="5512" y="2289"/>
                    <a:pt x="5091" y="1308"/>
                    <a:pt x="5091" y="1308"/>
                  </a:cubicBezTo>
                  <a:lnTo>
                    <a:pt x="4484" y="794"/>
                  </a:lnTo>
                  <a:lnTo>
                    <a:pt x="2289" y="794"/>
                  </a:lnTo>
                  <a:lnTo>
                    <a:pt x="842" y="47"/>
                  </a:lnTo>
                  <a:lnTo>
                    <a:pt x="1"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5"/>
            <p:cNvSpPr/>
            <p:nvPr/>
          </p:nvSpPr>
          <p:spPr>
            <a:xfrm>
              <a:off x="5024442" y="3744357"/>
              <a:ext cx="91375" cy="102644"/>
            </a:xfrm>
            <a:custGeom>
              <a:avLst/>
              <a:gdLst/>
              <a:ahLst/>
              <a:cxnLst/>
              <a:rect l="l" t="t" r="r" b="b"/>
              <a:pathLst>
                <a:path w="6819" h="7660" extrusionOk="0">
                  <a:moveTo>
                    <a:pt x="1121" y="327"/>
                  </a:moveTo>
                  <a:lnTo>
                    <a:pt x="2475" y="421"/>
                  </a:lnTo>
                  <a:lnTo>
                    <a:pt x="2989" y="1028"/>
                  </a:lnTo>
                  <a:lnTo>
                    <a:pt x="3596" y="1542"/>
                  </a:lnTo>
                  <a:lnTo>
                    <a:pt x="3830" y="2336"/>
                  </a:lnTo>
                  <a:lnTo>
                    <a:pt x="4250" y="3130"/>
                  </a:lnTo>
                  <a:lnTo>
                    <a:pt x="5511" y="3503"/>
                  </a:lnTo>
                  <a:cubicBezTo>
                    <a:pt x="5698" y="3643"/>
                    <a:pt x="5931" y="3830"/>
                    <a:pt x="5931" y="3877"/>
                  </a:cubicBezTo>
                  <a:cubicBezTo>
                    <a:pt x="6025" y="4017"/>
                    <a:pt x="6398" y="4671"/>
                    <a:pt x="6492" y="4857"/>
                  </a:cubicBezTo>
                  <a:lnTo>
                    <a:pt x="6538" y="5558"/>
                  </a:lnTo>
                  <a:lnTo>
                    <a:pt x="6118" y="5932"/>
                  </a:lnTo>
                  <a:lnTo>
                    <a:pt x="5651" y="6539"/>
                  </a:lnTo>
                  <a:lnTo>
                    <a:pt x="5511" y="7286"/>
                  </a:lnTo>
                  <a:lnTo>
                    <a:pt x="5417" y="7333"/>
                  </a:lnTo>
                  <a:lnTo>
                    <a:pt x="4857" y="6585"/>
                  </a:lnTo>
                  <a:lnTo>
                    <a:pt x="4437" y="6259"/>
                  </a:lnTo>
                  <a:lnTo>
                    <a:pt x="4156" y="5605"/>
                  </a:lnTo>
                  <a:lnTo>
                    <a:pt x="4810" y="5184"/>
                  </a:lnTo>
                  <a:lnTo>
                    <a:pt x="4764" y="4764"/>
                  </a:lnTo>
                  <a:lnTo>
                    <a:pt x="4530" y="4297"/>
                  </a:lnTo>
                  <a:cubicBezTo>
                    <a:pt x="4453" y="4182"/>
                    <a:pt x="4376" y="4098"/>
                    <a:pt x="4273" y="4098"/>
                  </a:cubicBezTo>
                  <a:cubicBezTo>
                    <a:pt x="4251" y="4098"/>
                    <a:pt x="4228" y="4102"/>
                    <a:pt x="4203" y="4110"/>
                  </a:cubicBezTo>
                  <a:cubicBezTo>
                    <a:pt x="4063" y="4110"/>
                    <a:pt x="4016" y="4204"/>
                    <a:pt x="3923" y="4297"/>
                  </a:cubicBezTo>
                  <a:lnTo>
                    <a:pt x="3503" y="3783"/>
                  </a:lnTo>
                  <a:lnTo>
                    <a:pt x="3409" y="2195"/>
                  </a:lnTo>
                  <a:lnTo>
                    <a:pt x="2148" y="1075"/>
                  </a:lnTo>
                  <a:lnTo>
                    <a:pt x="1308" y="935"/>
                  </a:lnTo>
                  <a:lnTo>
                    <a:pt x="607" y="935"/>
                  </a:lnTo>
                  <a:lnTo>
                    <a:pt x="1121" y="327"/>
                  </a:lnTo>
                  <a:close/>
                  <a:moveTo>
                    <a:pt x="981" y="1"/>
                  </a:moveTo>
                  <a:lnTo>
                    <a:pt x="0" y="1168"/>
                  </a:lnTo>
                  <a:lnTo>
                    <a:pt x="1308" y="1261"/>
                  </a:lnTo>
                  <a:lnTo>
                    <a:pt x="2055" y="1355"/>
                  </a:lnTo>
                  <a:lnTo>
                    <a:pt x="3129" y="2336"/>
                  </a:lnTo>
                  <a:lnTo>
                    <a:pt x="3176" y="3877"/>
                  </a:lnTo>
                  <a:lnTo>
                    <a:pt x="4063" y="4904"/>
                  </a:lnTo>
                  <a:lnTo>
                    <a:pt x="4156" y="4624"/>
                  </a:lnTo>
                  <a:cubicBezTo>
                    <a:pt x="4156" y="4531"/>
                    <a:pt x="4203" y="4437"/>
                    <a:pt x="4250" y="4390"/>
                  </a:cubicBezTo>
                  <a:cubicBezTo>
                    <a:pt x="4250" y="4390"/>
                    <a:pt x="4250" y="4437"/>
                    <a:pt x="4250" y="4437"/>
                  </a:cubicBezTo>
                  <a:lnTo>
                    <a:pt x="4483" y="4857"/>
                  </a:lnTo>
                  <a:lnTo>
                    <a:pt x="4530" y="4998"/>
                  </a:lnTo>
                  <a:lnTo>
                    <a:pt x="3783" y="5465"/>
                  </a:lnTo>
                  <a:lnTo>
                    <a:pt x="4156" y="6399"/>
                  </a:lnTo>
                  <a:lnTo>
                    <a:pt x="4623" y="6772"/>
                  </a:lnTo>
                  <a:lnTo>
                    <a:pt x="5277" y="7660"/>
                  </a:lnTo>
                  <a:lnTo>
                    <a:pt x="5744" y="7519"/>
                  </a:lnTo>
                  <a:lnTo>
                    <a:pt x="5884" y="6726"/>
                  </a:lnTo>
                  <a:lnTo>
                    <a:pt x="6351" y="6118"/>
                  </a:lnTo>
                  <a:lnTo>
                    <a:pt x="6818" y="5698"/>
                  </a:lnTo>
                  <a:lnTo>
                    <a:pt x="6772" y="4764"/>
                  </a:lnTo>
                  <a:lnTo>
                    <a:pt x="6725" y="4717"/>
                  </a:lnTo>
                  <a:cubicBezTo>
                    <a:pt x="6725" y="4717"/>
                    <a:pt x="6258" y="3877"/>
                    <a:pt x="6211" y="3737"/>
                  </a:cubicBezTo>
                  <a:cubicBezTo>
                    <a:pt x="6118" y="3597"/>
                    <a:pt x="5791" y="3316"/>
                    <a:pt x="5651" y="3223"/>
                  </a:cubicBezTo>
                  <a:lnTo>
                    <a:pt x="4437" y="2849"/>
                  </a:lnTo>
                  <a:lnTo>
                    <a:pt x="4110" y="2242"/>
                  </a:lnTo>
                  <a:lnTo>
                    <a:pt x="3876" y="1355"/>
                  </a:lnTo>
                  <a:lnTo>
                    <a:pt x="3222" y="794"/>
                  </a:lnTo>
                  <a:lnTo>
                    <a:pt x="2615" y="141"/>
                  </a:lnTo>
                  <a:lnTo>
                    <a:pt x="981"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5"/>
            <p:cNvSpPr/>
            <p:nvPr/>
          </p:nvSpPr>
          <p:spPr>
            <a:xfrm>
              <a:off x="5024442" y="3800678"/>
              <a:ext cx="54458" cy="77613"/>
            </a:xfrm>
            <a:custGeom>
              <a:avLst/>
              <a:gdLst/>
              <a:ahLst/>
              <a:cxnLst/>
              <a:rect l="l" t="t" r="r" b="b"/>
              <a:pathLst>
                <a:path w="4064" h="5792" extrusionOk="0">
                  <a:moveTo>
                    <a:pt x="514" y="328"/>
                  </a:moveTo>
                  <a:lnTo>
                    <a:pt x="1635" y="654"/>
                  </a:lnTo>
                  <a:cubicBezTo>
                    <a:pt x="1728" y="701"/>
                    <a:pt x="2055" y="935"/>
                    <a:pt x="2242" y="1075"/>
                  </a:cubicBezTo>
                  <a:cubicBezTo>
                    <a:pt x="2335" y="1168"/>
                    <a:pt x="2429" y="1402"/>
                    <a:pt x="2475" y="1542"/>
                  </a:cubicBezTo>
                  <a:cubicBezTo>
                    <a:pt x="2522" y="1682"/>
                    <a:pt x="2569" y="1775"/>
                    <a:pt x="2615" y="1869"/>
                  </a:cubicBezTo>
                  <a:cubicBezTo>
                    <a:pt x="2755" y="2149"/>
                    <a:pt x="2989" y="2336"/>
                    <a:pt x="2989" y="2336"/>
                  </a:cubicBezTo>
                  <a:lnTo>
                    <a:pt x="3503" y="2523"/>
                  </a:lnTo>
                  <a:lnTo>
                    <a:pt x="3736" y="2849"/>
                  </a:lnTo>
                  <a:cubicBezTo>
                    <a:pt x="3456" y="3316"/>
                    <a:pt x="2802" y="4624"/>
                    <a:pt x="2755" y="4811"/>
                  </a:cubicBezTo>
                  <a:cubicBezTo>
                    <a:pt x="2755" y="4951"/>
                    <a:pt x="2242" y="5325"/>
                    <a:pt x="1962" y="5465"/>
                  </a:cubicBezTo>
                  <a:cubicBezTo>
                    <a:pt x="1946" y="5480"/>
                    <a:pt x="1925" y="5485"/>
                    <a:pt x="1903" y="5485"/>
                  </a:cubicBezTo>
                  <a:cubicBezTo>
                    <a:pt x="1858" y="5485"/>
                    <a:pt x="1806" y="5465"/>
                    <a:pt x="1775" y="5465"/>
                  </a:cubicBezTo>
                  <a:lnTo>
                    <a:pt x="1775" y="4204"/>
                  </a:lnTo>
                  <a:cubicBezTo>
                    <a:pt x="2008" y="3924"/>
                    <a:pt x="2288" y="3550"/>
                    <a:pt x="2335" y="3457"/>
                  </a:cubicBezTo>
                  <a:cubicBezTo>
                    <a:pt x="2382" y="3316"/>
                    <a:pt x="2335" y="3036"/>
                    <a:pt x="2335" y="2943"/>
                  </a:cubicBezTo>
                  <a:lnTo>
                    <a:pt x="1915" y="2056"/>
                  </a:lnTo>
                  <a:lnTo>
                    <a:pt x="1214" y="2009"/>
                  </a:lnTo>
                  <a:lnTo>
                    <a:pt x="1121" y="2523"/>
                  </a:lnTo>
                  <a:lnTo>
                    <a:pt x="514" y="2523"/>
                  </a:lnTo>
                  <a:cubicBezTo>
                    <a:pt x="467" y="2382"/>
                    <a:pt x="420" y="2009"/>
                    <a:pt x="420" y="1589"/>
                  </a:cubicBezTo>
                  <a:lnTo>
                    <a:pt x="327" y="514"/>
                  </a:lnTo>
                  <a:lnTo>
                    <a:pt x="514" y="328"/>
                  </a:lnTo>
                  <a:close/>
                  <a:moveTo>
                    <a:pt x="420" y="1"/>
                  </a:moveTo>
                  <a:lnTo>
                    <a:pt x="0" y="374"/>
                  </a:lnTo>
                  <a:lnTo>
                    <a:pt x="140" y="1589"/>
                  </a:lnTo>
                  <a:cubicBezTo>
                    <a:pt x="140" y="2756"/>
                    <a:pt x="374" y="2803"/>
                    <a:pt x="467" y="2803"/>
                  </a:cubicBezTo>
                  <a:cubicBezTo>
                    <a:pt x="654" y="2849"/>
                    <a:pt x="1214" y="2849"/>
                    <a:pt x="1214" y="2849"/>
                  </a:cubicBezTo>
                  <a:lnTo>
                    <a:pt x="1354" y="2849"/>
                  </a:lnTo>
                  <a:lnTo>
                    <a:pt x="1448" y="2336"/>
                  </a:lnTo>
                  <a:lnTo>
                    <a:pt x="1728" y="2336"/>
                  </a:lnTo>
                  <a:lnTo>
                    <a:pt x="2055" y="2990"/>
                  </a:lnTo>
                  <a:cubicBezTo>
                    <a:pt x="2055" y="3130"/>
                    <a:pt x="2055" y="3316"/>
                    <a:pt x="2055" y="3363"/>
                  </a:cubicBezTo>
                  <a:cubicBezTo>
                    <a:pt x="2008" y="3410"/>
                    <a:pt x="1728" y="3783"/>
                    <a:pt x="1494" y="4064"/>
                  </a:cubicBezTo>
                  <a:lnTo>
                    <a:pt x="1448" y="4110"/>
                  </a:lnTo>
                  <a:lnTo>
                    <a:pt x="1448" y="5652"/>
                  </a:lnTo>
                  <a:lnTo>
                    <a:pt x="1541" y="5698"/>
                  </a:lnTo>
                  <a:cubicBezTo>
                    <a:pt x="1541" y="5698"/>
                    <a:pt x="1728" y="5792"/>
                    <a:pt x="1915" y="5792"/>
                  </a:cubicBezTo>
                  <a:cubicBezTo>
                    <a:pt x="1962" y="5792"/>
                    <a:pt x="2055" y="5792"/>
                    <a:pt x="2148" y="5745"/>
                  </a:cubicBezTo>
                  <a:cubicBezTo>
                    <a:pt x="2148" y="5745"/>
                    <a:pt x="2989" y="5185"/>
                    <a:pt x="3082" y="4858"/>
                  </a:cubicBezTo>
                  <a:cubicBezTo>
                    <a:pt x="3082" y="4718"/>
                    <a:pt x="3596" y="3737"/>
                    <a:pt x="4016" y="2896"/>
                  </a:cubicBezTo>
                  <a:lnTo>
                    <a:pt x="4063" y="2803"/>
                  </a:lnTo>
                  <a:lnTo>
                    <a:pt x="3689" y="2242"/>
                  </a:lnTo>
                  <a:lnTo>
                    <a:pt x="3176" y="2102"/>
                  </a:lnTo>
                  <a:cubicBezTo>
                    <a:pt x="3082" y="2056"/>
                    <a:pt x="2989" y="1915"/>
                    <a:pt x="2896" y="1729"/>
                  </a:cubicBezTo>
                  <a:cubicBezTo>
                    <a:pt x="2849" y="1635"/>
                    <a:pt x="2802" y="1542"/>
                    <a:pt x="2755" y="1448"/>
                  </a:cubicBezTo>
                  <a:cubicBezTo>
                    <a:pt x="2662" y="1215"/>
                    <a:pt x="2615" y="981"/>
                    <a:pt x="2429" y="841"/>
                  </a:cubicBezTo>
                  <a:cubicBezTo>
                    <a:pt x="2195" y="701"/>
                    <a:pt x="1821" y="374"/>
                    <a:pt x="1821" y="374"/>
                  </a:cubicBezTo>
                  <a:lnTo>
                    <a:pt x="420"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5"/>
            <p:cNvSpPr/>
            <p:nvPr/>
          </p:nvSpPr>
          <p:spPr>
            <a:xfrm>
              <a:off x="5023812" y="3853073"/>
              <a:ext cx="118282" cy="102818"/>
            </a:xfrm>
            <a:custGeom>
              <a:avLst/>
              <a:gdLst/>
              <a:ahLst/>
              <a:cxnLst/>
              <a:rect l="l" t="t" r="r" b="b"/>
              <a:pathLst>
                <a:path w="8827" h="7673" extrusionOk="0">
                  <a:moveTo>
                    <a:pt x="7473" y="340"/>
                  </a:moveTo>
                  <a:cubicBezTo>
                    <a:pt x="7566" y="434"/>
                    <a:pt x="7659" y="854"/>
                    <a:pt x="7659" y="1088"/>
                  </a:cubicBezTo>
                  <a:cubicBezTo>
                    <a:pt x="7659" y="1228"/>
                    <a:pt x="7706" y="1555"/>
                    <a:pt x="7706" y="1882"/>
                  </a:cubicBezTo>
                  <a:cubicBezTo>
                    <a:pt x="7706" y="2115"/>
                    <a:pt x="7753" y="2302"/>
                    <a:pt x="7753" y="2395"/>
                  </a:cubicBezTo>
                  <a:cubicBezTo>
                    <a:pt x="7753" y="2489"/>
                    <a:pt x="7846" y="2629"/>
                    <a:pt x="8126" y="2909"/>
                  </a:cubicBezTo>
                  <a:cubicBezTo>
                    <a:pt x="8267" y="3049"/>
                    <a:pt x="8407" y="3236"/>
                    <a:pt x="8453" y="3329"/>
                  </a:cubicBezTo>
                  <a:cubicBezTo>
                    <a:pt x="8500" y="3423"/>
                    <a:pt x="8407" y="3750"/>
                    <a:pt x="8360" y="3937"/>
                  </a:cubicBezTo>
                  <a:cubicBezTo>
                    <a:pt x="8313" y="4077"/>
                    <a:pt x="8313" y="4217"/>
                    <a:pt x="8313" y="4310"/>
                  </a:cubicBezTo>
                  <a:cubicBezTo>
                    <a:pt x="8267" y="4404"/>
                    <a:pt x="7893" y="4544"/>
                    <a:pt x="7799" y="4590"/>
                  </a:cubicBezTo>
                  <a:cubicBezTo>
                    <a:pt x="7659" y="4637"/>
                    <a:pt x="7566" y="4684"/>
                    <a:pt x="7519" y="4730"/>
                  </a:cubicBezTo>
                  <a:cubicBezTo>
                    <a:pt x="7506" y="4744"/>
                    <a:pt x="7480" y="4750"/>
                    <a:pt x="7447" y="4750"/>
                  </a:cubicBezTo>
                  <a:cubicBezTo>
                    <a:pt x="7367" y="4750"/>
                    <a:pt x="7245" y="4717"/>
                    <a:pt x="7146" y="4684"/>
                  </a:cubicBezTo>
                  <a:cubicBezTo>
                    <a:pt x="7006" y="4684"/>
                    <a:pt x="6865" y="4637"/>
                    <a:pt x="6725" y="4637"/>
                  </a:cubicBezTo>
                  <a:cubicBezTo>
                    <a:pt x="6693" y="4633"/>
                    <a:pt x="6662" y="4631"/>
                    <a:pt x="6633" y="4631"/>
                  </a:cubicBezTo>
                  <a:cubicBezTo>
                    <a:pt x="6327" y="4631"/>
                    <a:pt x="6199" y="4844"/>
                    <a:pt x="6072" y="5057"/>
                  </a:cubicBezTo>
                  <a:cubicBezTo>
                    <a:pt x="6072" y="5104"/>
                    <a:pt x="6025" y="5151"/>
                    <a:pt x="5978" y="5197"/>
                  </a:cubicBezTo>
                  <a:cubicBezTo>
                    <a:pt x="5838" y="5431"/>
                    <a:pt x="5931" y="5758"/>
                    <a:pt x="5978" y="5991"/>
                  </a:cubicBezTo>
                  <a:cubicBezTo>
                    <a:pt x="6025" y="6038"/>
                    <a:pt x="6025" y="6131"/>
                    <a:pt x="6025" y="6178"/>
                  </a:cubicBezTo>
                  <a:cubicBezTo>
                    <a:pt x="6072" y="6412"/>
                    <a:pt x="6352" y="6552"/>
                    <a:pt x="6492" y="6599"/>
                  </a:cubicBezTo>
                  <a:cubicBezTo>
                    <a:pt x="6539" y="6785"/>
                    <a:pt x="6632" y="7019"/>
                    <a:pt x="6632" y="7112"/>
                  </a:cubicBezTo>
                  <a:cubicBezTo>
                    <a:pt x="6632" y="7252"/>
                    <a:pt x="6492" y="7392"/>
                    <a:pt x="6492" y="7392"/>
                  </a:cubicBezTo>
                  <a:cubicBezTo>
                    <a:pt x="6445" y="7392"/>
                    <a:pt x="6352" y="7346"/>
                    <a:pt x="6258" y="7299"/>
                  </a:cubicBezTo>
                  <a:cubicBezTo>
                    <a:pt x="6165" y="7252"/>
                    <a:pt x="6072" y="7206"/>
                    <a:pt x="5978" y="7159"/>
                  </a:cubicBezTo>
                  <a:cubicBezTo>
                    <a:pt x="5885" y="7112"/>
                    <a:pt x="5651" y="6972"/>
                    <a:pt x="5371" y="6785"/>
                  </a:cubicBezTo>
                  <a:cubicBezTo>
                    <a:pt x="4951" y="6552"/>
                    <a:pt x="4484" y="6225"/>
                    <a:pt x="4203" y="6131"/>
                  </a:cubicBezTo>
                  <a:cubicBezTo>
                    <a:pt x="4157" y="6131"/>
                    <a:pt x="4110" y="6085"/>
                    <a:pt x="4110" y="6038"/>
                  </a:cubicBezTo>
                  <a:cubicBezTo>
                    <a:pt x="4063" y="5898"/>
                    <a:pt x="4203" y="5711"/>
                    <a:pt x="4203" y="5618"/>
                  </a:cubicBezTo>
                  <a:lnTo>
                    <a:pt x="4250" y="5618"/>
                  </a:lnTo>
                  <a:lnTo>
                    <a:pt x="4250" y="4263"/>
                  </a:lnTo>
                  <a:cubicBezTo>
                    <a:pt x="4250" y="4030"/>
                    <a:pt x="3970" y="3843"/>
                    <a:pt x="3783" y="3750"/>
                  </a:cubicBezTo>
                  <a:cubicBezTo>
                    <a:pt x="3783" y="3703"/>
                    <a:pt x="3736" y="3703"/>
                    <a:pt x="3690" y="3656"/>
                  </a:cubicBezTo>
                  <a:cubicBezTo>
                    <a:pt x="3550" y="3563"/>
                    <a:pt x="3176" y="3516"/>
                    <a:pt x="3083" y="3516"/>
                  </a:cubicBezTo>
                  <a:lnTo>
                    <a:pt x="2989" y="3516"/>
                  </a:lnTo>
                  <a:cubicBezTo>
                    <a:pt x="2522" y="3843"/>
                    <a:pt x="2382" y="3983"/>
                    <a:pt x="2382" y="4030"/>
                  </a:cubicBezTo>
                  <a:cubicBezTo>
                    <a:pt x="2242" y="4123"/>
                    <a:pt x="1448" y="4357"/>
                    <a:pt x="1261" y="4404"/>
                  </a:cubicBezTo>
                  <a:cubicBezTo>
                    <a:pt x="1074" y="4404"/>
                    <a:pt x="794" y="4684"/>
                    <a:pt x="654" y="4824"/>
                  </a:cubicBezTo>
                  <a:lnTo>
                    <a:pt x="327" y="4637"/>
                  </a:lnTo>
                  <a:lnTo>
                    <a:pt x="467" y="4077"/>
                  </a:lnTo>
                  <a:lnTo>
                    <a:pt x="1868" y="3329"/>
                  </a:lnTo>
                  <a:lnTo>
                    <a:pt x="2289" y="2722"/>
                  </a:lnTo>
                  <a:lnTo>
                    <a:pt x="2289" y="2442"/>
                  </a:lnTo>
                  <a:lnTo>
                    <a:pt x="3036" y="2349"/>
                  </a:lnTo>
                  <a:lnTo>
                    <a:pt x="3783" y="2676"/>
                  </a:lnTo>
                  <a:lnTo>
                    <a:pt x="4110" y="2769"/>
                  </a:lnTo>
                  <a:lnTo>
                    <a:pt x="4390" y="2629"/>
                  </a:lnTo>
                  <a:lnTo>
                    <a:pt x="5091" y="2629"/>
                  </a:lnTo>
                  <a:lnTo>
                    <a:pt x="5091" y="2582"/>
                  </a:lnTo>
                  <a:cubicBezTo>
                    <a:pt x="5091" y="2582"/>
                    <a:pt x="5278" y="2442"/>
                    <a:pt x="5418" y="2302"/>
                  </a:cubicBezTo>
                  <a:cubicBezTo>
                    <a:pt x="5464" y="2255"/>
                    <a:pt x="5511" y="2115"/>
                    <a:pt x="5558" y="1975"/>
                  </a:cubicBezTo>
                  <a:cubicBezTo>
                    <a:pt x="5605" y="1928"/>
                    <a:pt x="5605" y="1882"/>
                    <a:pt x="5651" y="1835"/>
                  </a:cubicBezTo>
                  <a:cubicBezTo>
                    <a:pt x="5651" y="1788"/>
                    <a:pt x="5745" y="1742"/>
                    <a:pt x="5838" y="1742"/>
                  </a:cubicBezTo>
                  <a:cubicBezTo>
                    <a:pt x="5885" y="1695"/>
                    <a:pt x="5931" y="1695"/>
                    <a:pt x="5978" y="1648"/>
                  </a:cubicBezTo>
                  <a:cubicBezTo>
                    <a:pt x="6025" y="1648"/>
                    <a:pt x="6398" y="1555"/>
                    <a:pt x="6679" y="1555"/>
                  </a:cubicBezTo>
                  <a:lnTo>
                    <a:pt x="6819" y="1508"/>
                  </a:lnTo>
                  <a:lnTo>
                    <a:pt x="6819" y="1041"/>
                  </a:lnTo>
                  <a:lnTo>
                    <a:pt x="6445" y="667"/>
                  </a:lnTo>
                  <a:lnTo>
                    <a:pt x="6772" y="340"/>
                  </a:lnTo>
                  <a:close/>
                  <a:moveTo>
                    <a:pt x="7088" y="1"/>
                  </a:moveTo>
                  <a:cubicBezTo>
                    <a:pt x="6974" y="1"/>
                    <a:pt x="6839" y="5"/>
                    <a:pt x="6679" y="14"/>
                  </a:cubicBezTo>
                  <a:lnTo>
                    <a:pt x="6632" y="14"/>
                  </a:lnTo>
                  <a:lnTo>
                    <a:pt x="6025" y="667"/>
                  </a:lnTo>
                  <a:lnTo>
                    <a:pt x="6539" y="1181"/>
                  </a:lnTo>
                  <a:lnTo>
                    <a:pt x="6539" y="1228"/>
                  </a:lnTo>
                  <a:cubicBezTo>
                    <a:pt x="6305" y="1275"/>
                    <a:pt x="5978" y="1321"/>
                    <a:pt x="5838" y="1368"/>
                  </a:cubicBezTo>
                  <a:cubicBezTo>
                    <a:pt x="5791" y="1415"/>
                    <a:pt x="5791" y="1415"/>
                    <a:pt x="5745" y="1415"/>
                  </a:cubicBezTo>
                  <a:cubicBezTo>
                    <a:pt x="5605" y="1461"/>
                    <a:pt x="5464" y="1555"/>
                    <a:pt x="5371" y="1695"/>
                  </a:cubicBezTo>
                  <a:cubicBezTo>
                    <a:pt x="5324" y="1742"/>
                    <a:pt x="5324" y="1788"/>
                    <a:pt x="5324" y="1882"/>
                  </a:cubicBezTo>
                  <a:cubicBezTo>
                    <a:pt x="5278" y="1975"/>
                    <a:pt x="5231" y="2068"/>
                    <a:pt x="5184" y="2068"/>
                  </a:cubicBezTo>
                  <a:cubicBezTo>
                    <a:pt x="5138" y="2162"/>
                    <a:pt x="5044" y="2255"/>
                    <a:pt x="4997" y="2302"/>
                  </a:cubicBezTo>
                  <a:lnTo>
                    <a:pt x="4390" y="2302"/>
                  </a:lnTo>
                  <a:lnTo>
                    <a:pt x="4063" y="2442"/>
                  </a:lnTo>
                  <a:lnTo>
                    <a:pt x="3877" y="2395"/>
                  </a:lnTo>
                  <a:lnTo>
                    <a:pt x="3129" y="2068"/>
                  </a:lnTo>
                  <a:lnTo>
                    <a:pt x="2009" y="2162"/>
                  </a:lnTo>
                  <a:lnTo>
                    <a:pt x="2009" y="2629"/>
                  </a:lnTo>
                  <a:lnTo>
                    <a:pt x="1728" y="3096"/>
                  </a:lnTo>
                  <a:lnTo>
                    <a:pt x="234" y="3890"/>
                  </a:lnTo>
                  <a:lnTo>
                    <a:pt x="0" y="4824"/>
                  </a:lnTo>
                  <a:lnTo>
                    <a:pt x="701" y="5151"/>
                  </a:lnTo>
                  <a:lnTo>
                    <a:pt x="794" y="5104"/>
                  </a:lnTo>
                  <a:cubicBezTo>
                    <a:pt x="1028" y="4871"/>
                    <a:pt x="1261" y="4684"/>
                    <a:pt x="1355" y="4684"/>
                  </a:cubicBezTo>
                  <a:cubicBezTo>
                    <a:pt x="1355" y="4684"/>
                    <a:pt x="2569" y="4404"/>
                    <a:pt x="2616" y="4170"/>
                  </a:cubicBezTo>
                  <a:cubicBezTo>
                    <a:pt x="2662" y="4123"/>
                    <a:pt x="2896" y="3937"/>
                    <a:pt x="3129" y="3796"/>
                  </a:cubicBezTo>
                  <a:cubicBezTo>
                    <a:pt x="3316" y="3796"/>
                    <a:pt x="3503" y="3843"/>
                    <a:pt x="3550" y="3890"/>
                  </a:cubicBezTo>
                  <a:cubicBezTo>
                    <a:pt x="3550" y="3937"/>
                    <a:pt x="3596" y="3937"/>
                    <a:pt x="3643" y="3983"/>
                  </a:cubicBezTo>
                  <a:cubicBezTo>
                    <a:pt x="3736" y="4030"/>
                    <a:pt x="3970" y="4170"/>
                    <a:pt x="3970" y="4263"/>
                  </a:cubicBezTo>
                  <a:lnTo>
                    <a:pt x="3970" y="5524"/>
                  </a:lnTo>
                  <a:cubicBezTo>
                    <a:pt x="3877" y="5618"/>
                    <a:pt x="3783" y="5898"/>
                    <a:pt x="3830" y="6131"/>
                  </a:cubicBezTo>
                  <a:cubicBezTo>
                    <a:pt x="3877" y="6272"/>
                    <a:pt x="3970" y="6365"/>
                    <a:pt x="4110" y="6412"/>
                  </a:cubicBezTo>
                  <a:cubicBezTo>
                    <a:pt x="4344" y="6505"/>
                    <a:pt x="4811" y="6785"/>
                    <a:pt x="5184" y="7019"/>
                  </a:cubicBezTo>
                  <a:cubicBezTo>
                    <a:pt x="5558" y="7252"/>
                    <a:pt x="5791" y="7392"/>
                    <a:pt x="5885" y="7439"/>
                  </a:cubicBezTo>
                  <a:cubicBezTo>
                    <a:pt x="5978" y="7486"/>
                    <a:pt x="6025" y="7486"/>
                    <a:pt x="6118" y="7533"/>
                  </a:cubicBezTo>
                  <a:cubicBezTo>
                    <a:pt x="6258" y="7626"/>
                    <a:pt x="6352" y="7673"/>
                    <a:pt x="6492" y="7673"/>
                  </a:cubicBezTo>
                  <a:lnTo>
                    <a:pt x="6632" y="7673"/>
                  </a:lnTo>
                  <a:cubicBezTo>
                    <a:pt x="6725" y="7579"/>
                    <a:pt x="6912" y="7346"/>
                    <a:pt x="6912" y="7112"/>
                  </a:cubicBezTo>
                  <a:cubicBezTo>
                    <a:pt x="6912" y="6925"/>
                    <a:pt x="6772" y="6458"/>
                    <a:pt x="6772" y="6412"/>
                  </a:cubicBezTo>
                  <a:lnTo>
                    <a:pt x="6772" y="6365"/>
                  </a:lnTo>
                  <a:lnTo>
                    <a:pt x="6679" y="6318"/>
                  </a:lnTo>
                  <a:cubicBezTo>
                    <a:pt x="6492" y="6272"/>
                    <a:pt x="6352" y="6178"/>
                    <a:pt x="6352" y="6085"/>
                  </a:cubicBezTo>
                  <a:cubicBezTo>
                    <a:pt x="6305" y="6038"/>
                    <a:pt x="6305" y="5991"/>
                    <a:pt x="6258" y="5898"/>
                  </a:cubicBezTo>
                  <a:cubicBezTo>
                    <a:pt x="6212" y="5711"/>
                    <a:pt x="6165" y="5478"/>
                    <a:pt x="6258" y="5338"/>
                  </a:cubicBezTo>
                  <a:cubicBezTo>
                    <a:pt x="6258" y="5291"/>
                    <a:pt x="6305" y="5244"/>
                    <a:pt x="6352" y="5197"/>
                  </a:cubicBezTo>
                  <a:cubicBezTo>
                    <a:pt x="6445" y="4964"/>
                    <a:pt x="6539" y="4917"/>
                    <a:pt x="6725" y="4917"/>
                  </a:cubicBezTo>
                  <a:cubicBezTo>
                    <a:pt x="6865" y="4917"/>
                    <a:pt x="6959" y="4964"/>
                    <a:pt x="7099" y="4964"/>
                  </a:cubicBezTo>
                  <a:cubicBezTo>
                    <a:pt x="7234" y="4991"/>
                    <a:pt x="7353" y="5018"/>
                    <a:pt x="7457" y="5018"/>
                  </a:cubicBezTo>
                  <a:cubicBezTo>
                    <a:pt x="7533" y="5018"/>
                    <a:pt x="7600" y="5003"/>
                    <a:pt x="7659" y="4964"/>
                  </a:cubicBezTo>
                  <a:cubicBezTo>
                    <a:pt x="7706" y="4964"/>
                    <a:pt x="7799" y="4917"/>
                    <a:pt x="7893" y="4871"/>
                  </a:cubicBezTo>
                  <a:cubicBezTo>
                    <a:pt x="8220" y="4730"/>
                    <a:pt x="8593" y="4590"/>
                    <a:pt x="8593" y="4310"/>
                  </a:cubicBezTo>
                  <a:cubicBezTo>
                    <a:pt x="8593" y="4263"/>
                    <a:pt x="8640" y="4123"/>
                    <a:pt x="8687" y="3983"/>
                  </a:cubicBezTo>
                  <a:cubicBezTo>
                    <a:pt x="8734" y="3703"/>
                    <a:pt x="8827" y="3376"/>
                    <a:pt x="8734" y="3143"/>
                  </a:cubicBezTo>
                  <a:cubicBezTo>
                    <a:pt x="8640" y="3049"/>
                    <a:pt x="8500" y="2862"/>
                    <a:pt x="8360" y="2722"/>
                  </a:cubicBezTo>
                  <a:cubicBezTo>
                    <a:pt x="8220" y="2582"/>
                    <a:pt x="8080" y="2395"/>
                    <a:pt x="8033" y="2349"/>
                  </a:cubicBezTo>
                  <a:cubicBezTo>
                    <a:pt x="8033" y="2302"/>
                    <a:pt x="8033" y="2115"/>
                    <a:pt x="8033" y="1882"/>
                  </a:cubicBezTo>
                  <a:cubicBezTo>
                    <a:pt x="7986" y="1555"/>
                    <a:pt x="7986" y="1181"/>
                    <a:pt x="7986" y="1088"/>
                  </a:cubicBezTo>
                  <a:cubicBezTo>
                    <a:pt x="7986" y="854"/>
                    <a:pt x="7846" y="200"/>
                    <a:pt x="7659" y="107"/>
                  </a:cubicBezTo>
                  <a:cubicBezTo>
                    <a:pt x="7659" y="69"/>
                    <a:pt x="7568" y="1"/>
                    <a:pt x="7088"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5"/>
            <p:cNvSpPr/>
            <p:nvPr/>
          </p:nvSpPr>
          <p:spPr>
            <a:xfrm>
              <a:off x="4989388" y="3766883"/>
              <a:ext cx="28810" cy="25674"/>
            </a:xfrm>
            <a:custGeom>
              <a:avLst/>
              <a:gdLst/>
              <a:ahLst/>
              <a:cxnLst/>
              <a:rect l="l" t="t" r="r" b="b"/>
              <a:pathLst>
                <a:path w="2150" h="1916" extrusionOk="0">
                  <a:moveTo>
                    <a:pt x="468" y="328"/>
                  </a:moveTo>
                  <a:lnTo>
                    <a:pt x="1262" y="748"/>
                  </a:lnTo>
                  <a:cubicBezTo>
                    <a:pt x="1495" y="888"/>
                    <a:pt x="1775" y="1075"/>
                    <a:pt x="1869" y="1168"/>
                  </a:cubicBezTo>
                  <a:cubicBezTo>
                    <a:pt x="1822" y="1262"/>
                    <a:pt x="1775" y="1402"/>
                    <a:pt x="1729" y="1542"/>
                  </a:cubicBezTo>
                  <a:lnTo>
                    <a:pt x="1122" y="1635"/>
                  </a:lnTo>
                  <a:cubicBezTo>
                    <a:pt x="1028" y="1589"/>
                    <a:pt x="841" y="1495"/>
                    <a:pt x="748" y="1449"/>
                  </a:cubicBezTo>
                  <a:cubicBezTo>
                    <a:pt x="701" y="1402"/>
                    <a:pt x="655" y="1168"/>
                    <a:pt x="655" y="1075"/>
                  </a:cubicBezTo>
                  <a:cubicBezTo>
                    <a:pt x="608" y="981"/>
                    <a:pt x="608" y="935"/>
                    <a:pt x="561" y="841"/>
                  </a:cubicBezTo>
                  <a:cubicBezTo>
                    <a:pt x="561" y="701"/>
                    <a:pt x="468" y="468"/>
                    <a:pt x="421" y="328"/>
                  </a:cubicBezTo>
                  <a:close/>
                  <a:moveTo>
                    <a:pt x="468" y="1"/>
                  </a:moveTo>
                  <a:lnTo>
                    <a:pt x="514" y="47"/>
                  </a:lnTo>
                  <a:lnTo>
                    <a:pt x="1" y="94"/>
                  </a:lnTo>
                  <a:lnTo>
                    <a:pt x="47" y="281"/>
                  </a:lnTo>
                  <a:cubicBezTo>
                    <a:pt x="47" y="281"/>
                    <a:pt x="234" y="701"/>
                    <a:pt x="281" y="935"/>
                  </a:cubicBezTo>
                  <a:cubicBezTo>
                    <a:pt x="328" y="981"/>
                    <a:pt x="328" y="1075"/>
                    <a:pt x="328" y="1122"/>
                  </a:cubicBezTo>
                  <a:cubicBezTo>
                    <a:pt x="421" y="1495"/>
                    <a:pt x="468" y="1682"/>
                    <a:pt x="608" y="1729"/>
                  </a:cubicBezTo>
                  <a:cubicBezTo>
                    <a:pt x="701" y="1729"/>
                    <a:pt x="888" y="1869"/>
                    <a:pt x="1028" y="1916"/>
                  </a:cubicBezTo>
                  <a:lnTo>
                    <a:pt x="1075" y="1916"/>
                  </a:lnTo>
                  <a:lnTo>
                    <a:pt x="1962" y="1822"/>
                  </a:lnTo>
                  <a:lnTo>
                    <a:pt x="1962" y="1729"/>
                  </a:lnTo>
                  <a:cubicBezTo>
                    <a:pt x="2056" y="1542"/>
                    <a:pt x="2149" y="1262"/>
                    <a:pt x="2149" y="1122"/>
                  </a:cubicBezTo>
                  <a:cubicBezTo>
                    <a:pt x="2149" y="1075"/>
                    <a:pt x="2149" y="935"/>
                    <a:pt x="1402" y="468"/>
                  </a:cubicBezTo>
                  <a:lnTo>
                    <a:pt x="468"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5"/>
            <p:cNvSpPr/>
            <p:nvPr/>
          </p:nvSpPr>
          <p:spPr>
            <a:xfrm>
              <a:off x="4637691" y="4221229"/>
              <a:ext cx="239699" cy="68849"/>
            </a:xfrm>
            <a:custGeom>
              <a:avLst/>
              <a:gdLst/>
              <a:ahLst/>
              <a:cxnLst/>
              <a:rect l="l" t="t" r="r" b="b"/>
              <a:pathLst>
                <a:path w="17888" h="5138" extrusionOk="0">
                  <a:moveTo>
                    <a:pt x="3643" y="327"/>
                  </a:moveTo>
                  <a:cubicBezTo>
                    <a:pt x="4250" y="327"/>
                    <a:pt x="4531" y="747"/>
                    <a:pt x="4531" y="747"/>
                  </a:cubicBezTo>
                  <a:lnTo>
                    <a:pt x="4577" y="794"/>
                  </a:lnTo>
                  <a:cubicBezTo>
                    <a:pt x="4858" y="934"/>
                    <a:pt x="5605" y="1401"/>
                    <a:pt x="5792" y="1588"/>
                  </a:cubicBezTo>
                  <a:cubicBezTo>
                    <a:pt x="5885" y="1681"/>
                    <a:pt x="6165" y="1821"/>
                    <a:pt x="7426" y="2008"/>
                  </a:cubicBezTo>
                  <a:cubicBezTo>
                    <a:pt x="7508" y="2022"/>
                    <a:pt x="7594" y="2028"/>
                    <a:pt x="7678" y="2028"/>
                  </a:cubicBezTo>
                  <a:cubicBezTo>
                    <a:pt x="7882" y="2028"/>
                    <a:pt x="8074" y="1995"/>
                    <a:pt x="8173" y="1962"/>
                  </a:cubicBezTo>
                  <a:cubicBezTo>
                    <a:pt x="8220" y="1962"/>
                    <a:pt x="8640" y="1915"/>
                    <a:pt x="9014" y="1868"/>
                  </a:cubicBezTo>
                  <a:cubicBezTo>
                    <a:pt x="9434" y="1962"/>
                    <a:pt x="10088" y="2055"/>
                    <a:pt x="10228" y="2102"/>
                  </a:cubicBezTo>
                  <a:cubicBezTo>
                    <a:pt x="10368" y="2195"/>
                    <a:pt x="11069" y="2475"/>
                    <a:pt x="11209" y="2569"/>
                  </a:cubicBezTo>
                  <a:cubicBezTo>
                    <a:pt x="11289" y="2629"/>
                    <a:pt x="11420" y="2646"/>
                    <a:pt x="11556" y="2646"/>
                  </a:cubicBezTo>
                  <a:cubicBezTo>
                    <a:pt x="11736" y="2646"/>
                    <a:pt x="11923" y="2615"/>
                    <a:pt x="12003" y="2615"/>
                  </a:cubicBezTo>
                  <a:cubicBezTo>
                    <a:pt x="12236" y="2569"/>
                    <a:pt x="13357" y="2242"/>
                    <a:pt x="13497" y="2195"/>
                  </a:cubicBezTo>
                  <a:cubicBezTo>
                    <a:pt x="13637" y="2102"/>
                    <a:pt x="13684" y="2055"/>
                    <a:pt x="13684" y="1868"/>
                  </a:cubicBezTo>
                  <a:cubicBezTo>
                    <a:pt x="13777" y="1821"/>
                    <a:pt x="14058" y="1775"/>
                    <a:pt x="14291" y="1775"/>
                  </a:cubicBezTo>
                  <a:lnTo>
                    <a:pt x="14758" y="1962"/>
                  </a:lnTo>
                  <a:lnTo>
                    <a:pt x="14758" y="2008"/>
                  </a:lnTo>
                  <a:lnTo>
                    <a:pt x="14758" y="2055"/>
                  </a:lnTo>
                  <a:cubicBezTo>
                    <a:pt x="14712" y="2148"/>
                    <a:pt x="14431" y="2242"/>
                    <a:pt x="14291" y="2335"/>
                  </a:cubicBezTo>
                  <a:cubicBezTo>
                    <a:pt x="14198" y="2335"/>
                    <a:pt x="14151" y="2382"/>
                    <a:pt x="14104" y="2382"/>
                  </a:cubicBezTo>
                  <a:cubicBezTo>
                    <a:pt x="14011" y="2475"/>
                    <a:pt x="13637" y="2522"/>
                    <a:pt x="13357" y="2569"/>
                  </a:cubicBezTo>
                  <a:cubicBezTo>
                    <a:pt x="13170" y="2615"/>
                    <a:pt x="12984" y="2662"/>
                    <a:pt x="12843" y="2709"/>
                  </a:cubicBezTo>
                  <a:cubicBezTo>
                    <a:pt x="12376" y="2802"/>
                    <a:pt x="12376" y="3082"/>
                    <a:pt x="12423" y="3269"/>
                  </a:cubicBezTo>
                  <a:lnTo>
                    <a:pt x="12423" y="3363"/>
                  </a:lnTo>
                  <a:cubicBezTo>
                    <a:pt x="12423" y="3690"/>
                    <a:pt x="12797" y="3783"/>
                    <a:pt x="12984" y="3783"/>
                  </a:cubicBezTo>
                  <a:lnTo>
                    <a:pt x="15365" y="3783"/>
                  </a:lnTo>
                  <a:cubicBezTo>
                    <a:pt x="15552" y="3783"/>
                    <a:pt x="15692" y="3923"/>
                    <a:pt x="15786" y="3970"/>
                  </a:cubicBezTo>
                  <a:lnTo>
                    <a:pt x="15972" y="4203"/>
                  </a:lnTo>
                  <a:lnTo>
                    <a:pt x="16066" y="4203"/>
                  </a:lnTo>
                  <a:cubicBezTo>
                    <a:pt x="16159" y="4203"/>
                    <a:pt x="16334" y="4192"/>
                    <a:pt x="16510" y="4192"/>
                  </a:cubicBezTo>
                  <a:cubicBezTo>
                    <a:pt x="16685" y="4192"/>
                    <a:pt x="16860" y="4203"/>
                    <a:pt x="16953" y="4250"/>
                  </a:cubicBezTo>
                  <a:cubicBezTo>
                    <a:pt x="17140" y="4250"/>
                    <a:pt x="17280" y="4297"/>
                    <a:pt x="17420" y="4297"/>
                  </a:cubicBezTo>
                  <a:cubicBezTo>
                    <a:pt x="17467" y="4343"/>
                    <a:pt x="17514" y="4343"/>
                    <a:pt x="17560" y="4343"/>
                  </a:cubicBezTo>
                  <a:cubicBezTo>
                    <a:pt x="17560" y="4437"/>
                    <a:pt x="17467" y="4624"/>
                    <a:pt x="17420" y="4810"/>
                  </a:cubicBezTo>
                  <a:cubicBezTo>
                    <a:pt x="17093" y="4764"/>
                    <a:pt x="16299" y="4717"/>
                    <a:pt x="16159" y="4717"/>
                  </a:cubicBezTo>
                  <a:lnTo>
                    <a:pt x="15879" y="4717"/>
                  </a:lnTo>
                  <a:cubicBezTo>
                    <a:pt x="15714" y="4750"/>
                    <a:pt x="15455" y="4783"/>
                    <a:pt x="15269" y="4783"/>
                  </a:cubicBezTo>
                  <a:cubicBezTo>
                    <a:pt x="15191" y="4783"/>
                    <a:pt x="15126" y="4777"/>
                    <a:pt x="15085" y="4764"/>
                  </a:cubicBezTo>
                  <a:cubicBezTo>
                    <a:pt x="14945" y="4764"/>
                    <a:pt x="14712" y="4624"/>
                    <a:pt x="14478" y="4530"/>
                  </a:cubicBezTo>
                  <a:cubicBezTo>
                    <a:pt x="14338" y="4483"/>
                    <a:pt x="14244" y="4437"/>
                    <a:pt x="14151" y="4390"/>
                  </a:cubicBezTo>
                  <a:cubicBezTo>
                    <a:pt x="14034" y="4367"/>
                    <a:pt x="13801" y="4355"/>
                    <a:pt x="13503" y="4355"/>
                  </a:cubicBezTo>
                  <a:cubicBezTo>
                    <a:pt x="13205" y="4355"/>
                    <a:pt x="12843" y="4367"/>
                    <a:pt x="12470" y="4390"/>
                  </a:cubicBezTo>
                  <a:lnTo>
                    <a:pt x="12096" y="4390"/>
                  </a:lnTo>
                  <a:cubicBezTo>
                    <a:pt x="11816" y="4390"/>
                    <a:pt x="10602" y="4297"/>
                    <a:pt x="10368" y="4297"/>
                  </a:cubicBezTo>
                  <a:cubicBezTo>
                    <a:pt x="10181" y="4250"/>
                    <a:pt x="9481" y="3876"/>
                    <a:pt x="9014" y="3596"/>
                  </a:cubicBezTo>
                  <a:lnTo>
                    <a:pt x="7286" y="2989"/>
                  </a:lnTo>
                  <a:lnTo>
                    <a:pt x="6539" y="2802"/>
                  </a:lnTo>
                  <a:lnTo>
                    <a:pt x="6492" y="2849"/>
                  </a:lnTo>
                  <a:cubicBezTo>
                    <a:pt x="6212" y="2942"/>
                    <a:pt x="5745" y="3129"/>
                    <a:pt x="5651" y="3176"/>
                  </a:cubicBezTo>
                  <a:cubicBezTo>
                    <a:pt x="5558" y="3176"/>
                    <a:pt x="4811" y="3223"/>
                    <a:pt x="4624" y="3223"/>
                  </a:cubicBezTo>
                  <a:cubicBezTo>
                    <a:pt x="4531" y="3223"/>
                    <a:pt x="3923" y="3082"/>
                    <a:pt x="3410" y="2942"/>
                  </a:cubicBezTo>
                  <a:cubicBezTo>
                    <a:pt x="3410" y="2942"/>
                    <a:pt x="2709" y="2849"/>
                    <a:pt x="2429" y="2709"/>
                  </a:cubicBezTo>
                  <a:cubicBezTo>
                    <a:pt x="2336" y="2709"/>
                    <a:pt x="2336" y="2662"/>
                    <a:pt x="2289" y="2522"/>
                  </a:cubicBezTo>
                  <a:cubicBezTo>
                    <a:pt x="2289" y="2429"/>
                    <a:pt x="2289" y="2288"/>
                    <a:pt x="2242" y="2195"/>
                  </a:cubicBezTo>
                  <a:cubicBezTo>
                    <a:pt x="2102" y="2008"/>
                    <a:pt x="1682" y="1962"/>
                    <a:pt x="1635" y="1962"/>
                  </a:cubicBezTo>
                  <a:lnTo>
                    <a:pt x="1588" y="1962"/>
                  </a:lnTo>
                  <a:lnTo>
                    <a:pt x="1075" y="2102"/>
                  </a:lnTo>
                  <a:lnTo>
                    <a:pt x="981" y="2102"/>
                  </a:lnTo>
                  <a:lnTo>
                    <a:pt x="514" y="1821"/>
                  </a:lnTo>
                  <a:lnTo>
                    <a:pt x="1215" y="1261"/>
                  </a:lnTo>
                  <a:lnTo>
                    <a:pt x="1448" y="934"/>
                  </a:lnTo>
                  <a:lnTo>
                    <a:pt x="2102" y="607"/>
                  </a:lnTo>
                  <a:cubicBezTo>
                    <a:pt x="2196" y="607"/>
                    <a:pt x="2989" y="327"/>
                    <a:pt x="3643" y="327"/>
                  </a:cubicBezTo>
                  <a:close/>
                  <a:moveTo>
                    <a:pt x="3597" y="0"/>
                  </a:moveTo>
                  <a:cubicBezTo>
                    <a:pt x="2896" y="0"/>
                    <a:pt x="2009" y="327"/>
                    <a:pt x="1962" y="327"/>
                  </a:cubicBezTo>
                  <a:lnTo>
                    <a:pt x="1215" y="701"/>
                  </a:lnTo>
                  <a:lnTo>
                    <a:pt x="981" y="1028"/>
                  </a:lnTo>
                  <a:lnTo>
                    <a:pt x="1" y="1821"/>
                  </a:lnTo>
                  <a:lnTo>
                    <a:pt x="841" y="2382"/>
                  </a:lnTo>
                  <a:lnTo>
                    <a:pt x="1121" y="2382"/>
                  </a:lnTo>
                  <a:lnTo>
                    <a:pt x="1588" y="2242"/>
                  </a:lnTo>
                  <a:cubicBezTo>
                    <a:pt x="1775" y="2242"/>
                    <a:pt x="1915" y="2288"/>
                    <a:pt x="1962" y="2335"/>
                  </a:cubicBezTo>
                  <a:cubicBezTo>
                    <a:pt x="2009" y="2382"/>
                    <a:pt x="2009" y="2429"/>
                    <a:pt x="2009" y="2522"/>
                  </a:cubicBezTo>
                  <a:cubicBezTo>
                    <a:pt x="2009" y="2662"/>
                    <a:pt x="2009" y="2896"/>
                    <a:pt x="2289" y="2989"/>
                  </a:cubicBezTo>
                  <a:cubicBezTo>
                    <a:pt x="2616" y="3129"/>
                    <a:pt x="3316" y="3223"/>
                    <a:pt x="3316" y="3269"/>
                  </a:cubicBezTo>
                  <a:cubicBezTo>
                    <a:pt x="3597" y="3316"/>
                    <a:pt x="4437" y="3549"/>
                    <a:pt x="4577" y="3549"/>
                  </a:cubicBezTo>
                  <a:cubicBezTo>
                    <a:pt x="4624" y="3549"/>
                    <a:pt x="5605" y="3503"/>
                    <a:pt x="5745" y="3456"/>
                  </a:cubicBezTo>
                  <a:cubicBezTo>
                    <a:pt x="5838" y="3409"/>
                    <a:pt x="6352" y="3176"/>
                    <a:pt x="6539" y="3129"/>
                  </a:cubicBezTo>
                  <a:lnTo>
                    <a:pt x="7193" y="3269"/>
                  </a:lnTo>
                  <a:lnTo>
                    <a:pt x="8874" y="3876"/>
                  </a:lnTo>
                  <a:cubicBezTo>
                    <a:pt x="9061" y="4016"/>
                    <a:pt x="9995" y="4577"/>
                    <a:pt x="10322" y="4577"/>
                  </a:cubicBezTo>
                  <a:cubicBezTo>
                    <a:pt x="10602" y="4624"/>
                    <a:pt x="11816" y="4717"/>
                    <a:pt x="12050" y="4717"/>
                  </a:cubicBezTo>
                  <a:cubicBezTo>
                    <a:pt x="12143" y="4717"/>
                    <a:pt x="12283" y="4670"/>
                    <a:pt x="12470" y="4670"/>
                  </a:cubicBezTo>
                  <a:cubicBezTo>
                    <a:pt x="12750" y="4670"/>
                    <a:pt x="13279" y="4650"/>
                    <a:pt x="13643" y="4650"/>
                  </a:cubicBezTo>
                  <a:cubicBezTo>
                    <a:pt x="13824" y="4650"/>
                    <a:pt x="13964" y="4655"/>
                    <a:pt x="14011" y="4670"/>
                  </a:cubicBezTo>
                  <a:cubicBezTo>
                    <a:pt x="14104" y="4717"/>
                    <a:pt x="14244" y="4764"/>
                    <a:pt x="14338" y="4810"/>
                  </a:cubicBezTo>
                  <a:cubicBezTo>
                    <a:pt x="14618" y="4904"/>
                    <a:pt x="14852" y="5044"/>
                    <a:pt x="15038" y="5091"/>
                  </a:cubicBezTo>
                  <a:cubicBezTo>
                    <a:pt x="15225" y="5091"/>
                    <a:pt x="15552" y="5091"/>
                    <a:pt x="15879" y="5044"/>
                  </a:cubicBezTo>
                  <a:cubicBezTo>
                    <a:pt x="16019" y="4997"/>
                    <a:pt x="16113" y="4997"/>
                    <a:pt x="16159" y="4997"/>
                  </a:cubicBezTo>
                  <a:cubicBezTo>
                    <a:pt x="16253" y="4997"/>
                    <a:pt x="17000" y="5091"/>
                    <a:pt x="17467" y="5091"/>
                  </a:cubicBezTo>
                  <a:lnTo>
                    <a:pt x="17607" y="5137"/>
                  </a:lnTo>
                  <a:lnTo>
                    <a:pt x="17654" y="4997"/>
                  </a:lnTo>
                  <a:cubicBezTo>
                    <a:pt x="17887" y="4343"/>
                    <a:pt x="17841" y="4203"/>
                    <a:pt x="17841" y="4157"/>
                  </a:cubicBezTo>
                  <a:lnTo>
                    <a:pt x="17794" y="4110"/>
                  </a:lnTo>
                  <a:lnTo>
                    <a:pt x="17794" y="4063"/>
                  </a:lnTo>
                  <a:lnTo>
                    <a:pt x="17747" y="4063"/>
                  </a:lnTo>
                  <a:cubicBezTo>
                    <a:pt x="17654" y="4063"/>
                    <a:pt x="17560" y="4016"/>
                    <a:pt x="17467" y="4016"/>
                  </a:cubicBezTo>
                  <a:cubicBezTo>
                    <a:pt x="17327" y="3970"/>
                    <a:pt x="17187" y="3970"/>
                    <a:pt x="17047" y="3923"/>
                  </a:cubicBezTo>
                  <a:cubicBezTo>
                    <a:pt x="16766" y="3876"/>
                    <a:pt x="16299" y="3876"/>
                    <a:pt x="16113" y="3876"/>
                  </a:cubicBezTo>
                  <a:lnTo>
                    <a:pt x="15972" y="3736"/>
                  </a:lnTo>
                  <a:cubicBezTo>
                    <a:pt x="15972" y="3736"/>
                    <a:pt x="15692" y="3456"/>
                    <a:pt x="15365" y="3456"/>
                  </a:cubicBezTo>
                  <a:lnTo>
                    <a:pt x="12937" y="3456"/>
                  </a:lnTo>
                  <a:cubicBezTo>
                    <a:pt x="12890" y="3456"/>
                    <a:pt x="12703" y="3409"/>
                    <a:pt x="12703" y="3363"/>
                  </a:cubicBezTo>
                  <a:cubicBezTo>
                    <a:pt x="12703" y="3316"/>
                    <a:pt x="12703" y="3269"/>
                    <a:pt x="12703" y="3223"/>
                  </a:cubicBezTo>
                  <a:cubicBezTo>
                    <a:pt x="12657" y="3082"/>
                    <a:pt x="12657" y="3036"/>
                    <a:pt x="12890" y="2989"/>
                  </a:cubicBezTo>
                  <a:cubicBezTo>
                    <a:pt x="13030" y="2942"/>
                    <a:pt x="13217" y="2896"/>
                    <a:pt x="13404" y="2849"/>
                  </a:cubicBezTo>
                  <a:cubicBezTo>
                    <a:pt x="13731" y="2802"/>
                    <a:pt x="14058" y="2756"/>
                    <a:pt x="14198" y="2662"/>
                  </a:cubicBezTo>
                  <a:cubicBezTo>
                    <a:pt x="14244" y="2615"/>
                    <a:pt x="14338" y="2615"/>
                    <a:pt x="14385" y="2569"/>
                  </a:cubicBezTo>
                  <a:cubicBezTo>
                    <a:pt x="14852" y="2382"/>
                    <a:pt x="15038" y="2242"/>
                    <a:pt x="15038" y="2055"/>
                  </a:cubicBezTo>
                  <a:lnTo>
                    <a:pt x="15038" y="2008"/>
                  </a:lnTo>
                  <a:cubicBezTo>
                    <a:pt x="15038" y="1915"/>
                    <a:pt x="15085" y="1728"/>
                    <a:pt x="14898" y="1681"/>
                  </a:cubicBezTo>
                  <a:lnTo>
                    <a:pt x="14385" y="1495"/>
                  </a:lnTo>
                  <a:lnTo>
                    <a:pt x="14338" y="1495"/>
                  </a:lnTo>
                  <a:cubicBezTo>
                    <a:pt x="13357" y="1495"/>
                    <a:pt x="13357" y="1728"/>
                    <a:pt x="13357" y="1821"/>
                  </a:cubicBezTo>
                  <a:lnTo>
                    <a:pt x="13357" y="1915"/>
                  </a:lnTo>
                  <a:lnTo>
                    <a:pt x="13310" y="1915"/>
                  </a:lnTo>
                  <a:cubicBezTo>
                    <a:pt x="13264" y="1962"/>
                    <a:pt x="12563" y="2148"/>
                    <a:pt x="11909" y="2288"/>
                  </a:cubicBezTo>
                  <a:cubicBezTo>
                    <a:pt x="11777" y="2322"/>
                    <a:pt x="11575" y="2355"/>
                    <a:pt x="11452" y="2355"/>
                  </a:cubicBezTo>
                  <a:cubicBezTo>
                    <a:pt x="11400" y="2355"/>
                    <a:pt x="11363" y="2349"/>
                    <a:pt x="11349" y="2335"/>
                  </a:cubicBezTo>
                  <a:cubicBezTo>
                    <a:pt x="11162" y="2195"/>
                    <a:pt x="10462" y="1915"/>
                    <a:pt x="10322" y="1821"/>
                  </a:cubicBezTo>
                  <a:cubicBezTo>
                    <a:pt x="10135" y="1775"/>
                    <a:pt x="9154" y="1588"/>
                    <a:pt x="9061" y="1541"/>
                  </a:cubicBezTo>
                  <a:lnTo>
                    <a:pt x="9014" y="1541"/>
                  </a:lnTo>
                  <a:cubicBezTo>
                    <a:pt x="8734" y="1588"/>
                    <a:pt x="8127" y="1635"/>
                    <a:pt x="8033" y="1681"/>
                  </a:cubicBezTo>
                  <a:cubicBezTo>
                    <a:pt x="8002" y="1681"/>
                    <a:pt x="7867" y="1702"/>
                    <a:pt x="7711" y="1702"/>
                  </a:cubicBezTo>
                  <a:cubicBezTo>
                    <a:pt x="7634" y="1702"/>
                    <a:pt x="7551" y="1697"/>
                    <a:pt x="7473" y="1681"/>
                  </a:cubicBezTo>
                  <a:cubicBezTo>
                    <a:pt x="6212" y="1541"/>
                    <a:pt x="5978" y="1401"/>
                    <a:pt x="5978" y="1354"/>
                  </a:cubicBezTo>
                  <a:cubicBezTo>
                    <a:pt x="5792" y="1168"/>
                    <a:pt x="4904" y="654"/>
                    <a:pt x="4717" y="514"/>
                  </a:cubicBezTo>
                  <a:cubicBezTo>
                    <a:pt x="4624" y="420"/>
                    <a:pt x="4250" y="0"/>
                    <a:pt x="3597" y="0"/>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5"/>
            <p:cNvSpPr/>
            <p:nvPr/>
          </p:nvSpPr>
          <p:spPr>
            <a:xfrm>
              <a:off x="4883635" y="4274414"/>
              <a:ext cx="76983" cy="30056"/>
            </a:xfrm>
            <a:custGeom>
              <a:avLst/>
              <a:gdLst/>
              <a:ahLst/>
              <a:cxnLst/>
              <a:rect l="l" t="t" r="r" b="b"/>
              <a:pathLst>
                <a:path w="5745" h="2243" extrusionOk="0">
                  <a:moveTo>
                    <a:pt x="3596" y="328"/>
                  </a:moveTo>
                  <a:cubicBezTo>
                    <a:pt x="3736" y="374"/>
                    <a:pt x="4390" y="514"/>
                    <a:pt x="4670" y="655"/>
                  </a:cubicBezTo>
                  <a:cubicBezTo>
                    <a:pt x="4997" y="888"/>
                    <a:pt x="5277" y="935"/>
                    <a:pt x="5371" y="935"/>
                  </a:cubicBezTo>
                  <a:cubicBezTo>
                    <a:pt x="5371" y="981"/>
                    <a:pt x="5418" y="1122"/>
                    <a:pt x="5418" y="1262"/>
                  </a:cubicBezTo>
                  <a:cubicBezTo>
                    <a:pt x="5371" y="1308"/>
                    <a:pt x="5091" y="1402"/>
                    <a:pt x="4857" y="1402"/>
                  </a:cubicBezTo>
                  <a:lnTo>
                    <a:pt x="4530" y="1402"/>
                  </a:lnTo>
                  <a:cubicBezTo>
                    <a:pt x="4343" y="1355"/>
                    <a:pt x="4110" y="1355"/>
                    <a:pt x="3783" y="1355"/>
                  </a:cubicBezTo>
                  <a:cubicBezTo>
                    <a:pt x="3363" y="1355"/>
                    <a:pt x="3036" y="1495"/>
                    <a:pt x="2849" y="1589"/>
                  </a:cubicBezTo>
                  <a:cubicBezTo>
                    <a:pt x="2756" y="1635"/>
                    <a:pt x="2709" y="1635"/>
                    <a:pt x="2662" y="1635"/>
                  </a:cubicBezTo>
                  <a:cubicBezTo>
                    <a:pt x="2475" y="1682"/>
                    <a:pt x="2148" y="1869"/>
                    <a:pt x="2055" y="1916"/>
                  </a:cubicBezTo>
                  <a:lnTo>
                    <a:pt x="1074" y="1729"/>
                  </a:lnTo>
                  <a:lnTo>
                    <a:pt x="374" y="1168"/>
                  </a:lnTo>
                  <a:lnTo>
                    <a:pt x="327" y="888"/>
                  </a:lnTo>
                  <a:lnTo>
                    <a:pt x="888" y="655"/>
                  </a:lnTo>
                  <a:lnTo>
                    <a:pt x="1355" y="748"/>
                  </a:lnTo>
                  <a:lnTo>
                    <a:pt x="2195" y="1028"/>
                  </a:lnTo>
                  <a:lnTo>
                    <a:pt x="2756" y="701"/>
                  </a:lnTo>
                  <a:lnTo>
                    <a:pt x="3129" y="328"/>
                  </a:lnTo>
                  <a:close/>
                  <a:moveTo>
                    <a:pt x="3643" y="1"/>
                  </a:moveTo>
                  <a:lnTo>
                    <a:pt x="3036" y="47"/>
                  </a:lnTo>
                  <a:lnTo>
                    <a:pt x="2616" y="468"/>
                  </a:lnTo>
                  <a:lnTo>
                    <a:pt x="2195" y="701"/>
                  </a:lnTo>
                  <a:lnTo>
                    <a:pt x="1448" y="468"/>
                  </a:lnTo>
                  <a:lnTo>
                    <a:pt x="841" y="374"/>
                  </a:lnTo>
                  <a:lnTo>
                    <a:pt x="0" y="701"/>
                  </a:lnTo>
                  <a:lnTo>
                    <a:pt x="47" y="1355"/>
                  </a:lnTo>
                  <a:lnTo>
                    <a:pt x="934" y="2009"/>
                  </a:lnTo>
                  <a:lnTo>
                    <a:pt x="2102" y="2242"/>
                  </a:lnTo>
                  <a:lnTo>
                    <a:pt x="2102" y="2196"/>
                  </a:lnTo>
                  <a:cubicBezTo>
                    <a:pt x="2289" y="2149"/>
                    <a:pt x="2569" y="1962"/>
                    <a:pt x="2709" y="1962"/>
                  </a:cubicBezTo>
                  <a:cubicBezTo>
                    <a:pt x="2802" y="1962"/>
                    <a:pt x="2849" y="1916"/>
                    <a:pt x="2989" y="1869"/>
                  </a:cubicBezTo>
                  <a:cubicBezTo>
                    <a:pt x="3176" y="1775"/>
                    <a:pt x="3409" y="1635"/>
                    <a:pt x="3783" y="1635"/>
                  </a:cubicBezTo>
                  <a:cubicBezTo>
                    <a:pt x="4110" y="1635"/>
                    <a:pt x="4297" y="1682"/>
                    <a:pt x="4484" y="1682"/>
                  </a:cubicBezTo>
                  <a:cubicBezTo>
                    <a:pt x="4624" y="1682"/>
                    <a:pt x="4717" y="1729"/>
                    <a:pt x="4857" y="1729"/>
                  </a:cubicBezTo>
                  <a:cubicBezTo>
                    <a:pt x="5091" y="1729"/>
                    <a:pt x="5745" y="1589"/>
                    <a:pt x="5745" y="1308"/>
                  </a:cubicBezTo>
                  <a:cubicBezTo>
                    <a:pt x="5745" y="1215"/>
                    <a:pt x="5745" y="748"/>
                    <a:pt x="5464" y="655"/>
                  </a:cubicBezTo>
                  <a:cubicBezTo>
                    <a:pt x="5324" y="655"/>
                    <a:pt x="5091" y="561"/>
                    <a:pt x="4810" y="421"/>
                  </a:cubicBezTo>
                  <a:cubicBezTo>
                    <a:pt x="4484" y="234"/>
                    <a:pt x="3690" y="47"/>
                    <a:pt x="3690"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5"/>
            <p:cNvSpPr/>
            <p:nvPr/>
          </p:nvSpPr>
          <p:spPr>
            <a:xfrm>
              <a:off x="4973120" y="4276290"/>
              <a:ext cx="110778" cy="23798"/>
            </a:xfrm>
            <a:custGeom>
              <a:avLst/>
              <a:gdLst/>
              <a:ahLst/>
              <a:cxnLst/>
              <a:rect l="l" t="t" r="r" b="b"/>
              <a:pathLst>
                <a:path w="8267" h="1776" extrusionOk="0">
                  <a:moveTo>
                    <a:pt x="7566" y="328"/>
                  </a:moveTo>
                  <a:lnTo>
                    <a:pt x="7753" y="515"/>
                  </a:lnTo>
                  <a:cubicBezTo>
                    <a:pt x="7566" y="608"/>
                    <a:pt x="7286" y="701"/>
                    <a:pt x="7193" y="701"/>
                  </a:cubicBezTo>
                  <a:cubicBezTo>
                    <a:pt x="6959" y="701"/>
                    <a:pt x="5698" y="888"/>
                    <a:pt x="5558" y="935"/>
                  </a:cubicBezTo>
                  <a:cubicBezTo>
                    <a:pt x="5418" y="982"/>
                    <a:pt x="5138" y="1262"/>
                    <a:pt x="4904" y="1495"/>
                  </a:cubicBezTo>
                  <a:cubicBezTo>
                    <a:pt x="3877" y="1495"/>
                    <a:pt x="2242" y="1449"/>
                    <a:pt x="2055" y="1402"/>
                  </a:cubicBezTo>
                  <a:cubicBezTo>
                    <a:pt x="1962" y="1402"/>
                    <a:pt x="1635" y="1355"/>
                    <a:pt x="1168" y="1308"/>
                  </a:cubicBezTo>
                  <a:cubicBezTo>
                    <a:pt x="841" y="1262"/>
                    <a:pt x="374" y="1262"/>
                    <a:pt x="327" y="1215"/>
                  </a:cubicBezTo>
                  <a:cubicBezTo>
                    <a:pt x="327" y="1215"/>
                    <a:pt x="327" y="1122"/>
                    <a:pt x="374" y="1028"/>
                  </a:cubicBezTo>
                  <a:lnTo>
                    <a:pt x="981" y="655"/>
                  </a:lnTo>
                  <a:lnTo>
                    <a:pt x="1402" y="515"/>
                  </a:lnTo>
                  <a:lnTo>
                    <a:pt x="2196" y="515"/>
                  </a:lnTo>
                  <a:lnTo>
                    <a:pt x="2849" y="795"/>
                  </a:lnTo>
                  <a:cubicBezTo>
                    <a:pt x="2849" y="795"/>
                    <a:pt x="3456" y="982"/>
                    <a:pt x="3597" y="1028"/>
                  </a:cubicBezTo>
                  <a:cubicBezTo>
                    <a:pt x="3674" y="1059"/>
                    <a:pt x="3778" y="1070"/>
                    <a:pt x="3887" y="1070"/>
                  </a:cubicBezTo>
                  <a:cubicBezTo>
                    <a:pt x="4105" y="1070"/>
                    <a:pt x="4344" y="1028"/>
                    <a:pt x="4437" y="1028"/>
                  </a:cubicBezTo>
                  <a:lnTo>
                    <a:pt x="4484" y="1028"/>
                  </a:lnTo>
                  <a:cubicBezTo>
                    <a:pt x="4998" y="701"/>
                    <a:pt x="5138" y="561"/>
                    <a:pt x="5184" y="468"/>
                  </a:cubicBezTo>
                  <a:cubicBezTo>
                    <a:pt x="5278" y="468"/>
                    <a:pt x="5558" y="374"/>
                    <a:pt x="5838" y="328"/>
                  </a:cubicBezTo>
                  <a:close/>
                  <a:moveTo>
                    <a:pt x="7660" y="1"/>
                  </a:moveTo>
                  <a:lnTo>
                    <a:pt x="5792" y="48"/>
                  </a:lnTo>
                  <a:cubicBezTo>
                    <a:pt x="4951" y="141"/>
                    <a:pt x="4904" y="281"/>
                    <a:pt x="4904" y="328"/>
                  </a:cubicBezTo>
                  <a:cubicBezTo>
                    <a:pt x="4857" y="374"/>
                    <a:pt x="4577" y="561"/>
                    <a:pt x="4344" y="748"/>
                  </a:cubicBezTo>
                  <a:cubicBezTo>
                    <a:pt x="4227" y="771"/>
                    <a:pt x="4087" y="783"/>
                    <a:pt x="3970" y="783"/>
                  </a:cubicBezTo>
                  <a:cubicBezTo>
                    <a:pt x="3853" y="783"/>
                    <a:pt x="3760" y="771"/>
                    <a:pt x="3737" y="748"/>
                  </a:cubicBezTo>
                  <a:cubicBezTo>
                    <a:pt x="3550" y="701"/>
                    <a:pt x="2943" y="468"/>
                    <a:pt x="2943" y="468"/>
                  </a:cubicBezTo>
                  <a:lnTo>
                    <a:pt x="2289" y="234"/>
                  </a:lnTo>
                  <a:lnTo>
                    <a:pt x="1402" y="188"/>
                  </a:lnTo>
                  <a:lnTo>
                    <a:pt x="841" y="374"/>
                  </a:lnTo>
                  <a:lnTo>
                    <a:pt x="141" y="795"/>
                  </a:lnTo>
                  <a:lnTo>
                    <a:pt x="141" y="841"/>
                  </a:lnTo>
                  <a:cubicBezTo>
                    <a:pt x="94" y="935"/>
                    <a:pt x="1" y="1168"/>
                    <a:pt x="47" y="1355"/>
                  </a:cubicBezTo>
                  <a:cubicBezTo>
                    <a:pt x="94" y="1402"/>
                    <a:pt x="141" y="1449"/>
                    <a:pt x="187" y="1495"/>
                  </a:cubicBezTo>
                  <a:cubicBezTo>
                    <a:pt x="281" y="1542"/>
                    <a:pt x="561" y="1542"/>
                    <a:pt x="1121" y="1589"/>
                  </a:cubicBezTo>
                  <a:cubicBezTo>
                    <a:pt x="1495" y="1635"/>
                    <a:pt x="1915" y="1682"/>
                    <a:pt x="2009" y="1682"/>
                  </a:cubicBezTo>
                  <a:cubicBezTo>
                    <a:pt x="2242" y="1776"/>
                    <a:pt x="4531" y="1776"/>
                    <a:pt x="4998" y="1776"/>
                  </a:cubicBezTo>
                  <a:lnTo>
                    <a:pt x="5044" y="1776"/>
                  </a:lnTo>
                  <a:lnTo>
                    <a:pt x="5091" y="1729"/>
                  </a:lnTo>
                  <a:cubicBezTo>
                    <a:pt x="5278" y="1495"/>
                    <a:pt x="5558" y="1262"/>
                    <a:pt x="5651" y="1215"/>
                  </a:cubicBezTo>
                  <a:cubicBezTo>
                    <a:pt x="5745" y="1168"/>
                    <a:pt x="6959" y="982"/>
                    <a:pt x="7193" y="982"/>
                  </a:cubicBezTo>
                  <a:cubicBezTo>
                    <a:pt x="7473" y="982"/>
                    <a:pt x="8033" y="748"/>
                    <a:pt x="8080" y="701"/>
                  </a:cubicBezTo>
                  <a:lnTo>
                    <a:pt x="8267" y="608"/>
                  </a:lnTo>
                  <a:lnTo>
                    <a:pt x="7660"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5"/>
            <p:cNvSpPr/>
            <p:nvPr/>
          </p:nvSpPr>
          <p:spPr>
            <a:xfrm>
              <a:off x="4944953" y="4045365"/>
              <a:ext cx="154596" cy="179627"/>
            </a:xfrm>
            <a:custGeom>
              <a:avLst/>
              <a:gdLst/>
              <a:ahLst/>
              <a:cxnLst/>
              <a:rect l="l" t="t" r="r" b="b"/>
              <a:pathLst>
                <a:path w="11537" h="13405" extrusionOk="0">
                  <a:moveTo>
                    <a:pt x="10836" y="328"/>
                  </a:moveTo>
                  <a:lnTo>
                    <a:pt x="11163" y="375"/>
                  </a:lnTo>
                  <a:cubicBezTo>
                    <a:pt x="11256" y="515"/>
                    <a:pt x="11256" y="608"/>
                    <a:pt x="11256" y="608"/>
                  </a:cubicBezTo>
                  <a:cubicBezTo>
                    <a:pt x="11256" y="748"/>
                    <a:pt x="10836" y="1355"/>
                    <a:pt x="10649" y="1682"/>
                  </a:cubicBezTo>
                  <a:cubicBezTo>
                    <a:pt x="10602" y="1729"/>
                    <a:pt x="10229" y="1962"/>
                    <a:pt x="9902" y="2149"/>
                  </a:cubicBezTo>
                  <a:lnTo>
                    <a:pt x="8687" y="2103"/>
                  </a:lnTo>
                  <a:cubicBezTo>
                    <a:pt x="8641" y="2056"/>
                    <a:pt x="7473" y="1822"/>
                    <a:pt x="7053" y="1776"/>
                  </a:cubicBezTo>
                  <a:cubicBezTo>
                    <a:pt x="6897" y="1744"/>
                    <a:pt x="6679" y="1734"/>
                    <a:pt x="6454" y="1734"/>
                  </a:cubicBezTo>
                  <a:cubicBezTo>
                    <a:pt x="6005" y="1734"/>
                    <a:pt x="5527" y="1776"/>
                    <a:pt x="5465" y="1776"/>
                  </a:cubicBezTo>
                  <a:lnTo>
                    <a:pt x="3924" y="2196"/>
                  </a:lnTo>
                  <a:lnTo>
                    <a:pt x="3877" y="2196"/>
                  </a:lnTo>
                  <a:cubicBezTo>
                    <a:pt x="3597" y="2429"/>
                    <a:pt x="2756" y="3130"/>
                    <a:pt x="2663" y="3363"/>
                  </a:cubicBezTo>
                  <a:cubicBezTo>
                    <a:pt x="2523" y="3597"/>
                    <a:pt x="2616" y="4204"/>
                    <a:pt x="2663" y="4391"/>
                  </a:cubicBezTo>
                  <a:lnTo>
                    <a:pt x="2663" y="4765"/>
                  </a:lnTo>
                  <a:cubicBezTo>
                    <a:pt x="2663" y="4998"/>
                    <a:pt x="3550" y="5652"/>
                    <a:pt x="3550" y="5652"/>
                  </a:cubicBezTo>
                  <a:cubicBezTo>
                    <a:pt x="3644" y="5699"/>
                    <a:pt x="3737" y="5745"/>
                    <a:pt x="3877" y="5745"/>
                  </a:cubicBezTo>
                  <a:lnTo>
                    <a:pt x="4765" y="5932"/>
                  </a:lnTo>
                  <a:lnTo>
                    <a:pt x="4998" y="5792"/>
                  </a:lnTo>
                  <a:lnTo>
                    <a:pt x="4998" y="5745"/>
                  </a:lnTo>
                  <a:cubicBezTo>
                    <a:pt x="5045" y="5745"/>
                    <a:pt x="5185" y="5418"/>
                    <a:pt x="5232" y="5278"/>
                  </a:cubicBezTo>
                  <a:cubicBezTo>
                    <a:pt x="5278" y="5185"/>
                    <a:pt x="5278" y="4951"/>
                    <a:pt x="5232" y="4811"/>
                  </a:cubicBezTo>
                  <a:cubicBezTo>
                    <a:pt x="5465" y="4765"/>
                    <a:pt x="5792" y="4624"/>
                    <a:pt x="5885" y="4578"/>
                  </a:cubicBezTo>
                  <a:cubicBezTo>
                    <a:pt x="5932" y="4531"/>
                    <a:pt x="6212" y="4438"/>
                    <a:pt x="6306" y="4391"/>
                  </a:cubicBezTo>
                  <a:lnTo>
                    <a:pt x="7006" y="4298"/>
                  </a:lnTo>
                  <a:lnTo>
                    <a:pt x="7847" y="4298"/>
                  </a:lnTo>
                  <a:lnTo>
                    <a:pt x="8174" y="4391"/>
                  </a:lnTo>
                  <a:lnTo>
                    <a:pt x="8174" y="4484"/>
                  </a:lnTo>
                  <a:cubicBezTo>
                    <a:pt x="8127" y="4531"/>
                    <a:pt x="7940" y="4765"/>
                    <a:pt x="7847" y="4905"/>
                  </a:cubicBezTo>
                  <a:cubicBezTo>
                    <a:pt x="7753" y="5045"/>
                    <a:pt x="7380" y="5185"/>
                    <a:pt x="7193" y="5185"/>
                  </a:cubicBezTo>
                  <a:cubicBezTo>
                    <a:pt x="7053" y="5232"/>
                    <a:pt x="6446" y="5652"/>
                    <a:pt x="6212" y="5839"/>
                  </a:cubicBezTo>
                  <a:lnTo>
                    <a:pt x="5745" y="5885"/>
                  </a:lnTo>
                  <a:lnTo>
                    <a:pt x="5232" y="6072"/>
                  </a:lnTo>
                  <a:lnTo>
                    <a:pt x="5278" y="7053"/>
                  </a:lnTo>
                  <a:lnTo>
                    <a:pt x="5979" y="7613"/>
                  </a:lnTo>
                  <a:cubicBezTo>
                    <a:pt x="6259" y="7894"/>
                    <a:pt x="6539" y="8220"/>
                    <a:pt x="6539" y="8314"/>
                  </a:cubicBezTo>
                  <a:cubicBezTo>
                    <a:pt x="6539" y="8361"/>
                    <a:pt x="6539" y="8594"/>
                    <a:pt x="6492" y="8781"/>
                  </a:cubicBezTo>
                  <a:cubicBezTo>
                    <a:pt x="6446" y="9061"/>
                    <a:pt x="6446" y="9341"/>
                    <a:pt x="6446" y="9435"/>
                  </a:cubicBezTo>
                  <a:cubicBezTo>
                    <a:pt x="6446" y="9621"/>
                    <a:pt x="6586" y="9762"/>
                    <a:pt x="6773" y="9902"/>
                  </a:cubicBezTo>
                  <a:cubicBezTo>
                    <a:pt x="6819" y="9948"/>
                    <a:pt x="6866" y="9995"/>
                    <a:pt x="6866" y="10042"/>
                  </a:cubicBezTo>
                  <a:cubicBezTo>
                    <a:pt x="6959" y="10135"/>
                    <a:pt x="6913" y="10275"/>
                    <a:pt x="6866" y="10462"/>
                  </a:cubicBezTo>
                  <a:cubicBezTo>
                    <a:pt x="6866" y="10556"/>
                    <a:pt x="6866" y="10602"/>
                    <a:pt x="6866" y="10649"/>
                  </a:cubicBezTo>
                  <a:cubicBezTo>
                    <a:pt x="6819" y="10696"/>
                    <a:pt x="6679" y="10789"/>
                    <a:pt x="6492" y="10882"/>
                  </a:cubicBezTo>
                  <a:cubicBezTo>
                    <a:pt x="6166" y="10929"/>
                    <a:pt x="5558" y="11023"/>
                    <a:pt x="5512" y="11023"/>
                  </a:cubicBezTo>
                  <a:cubicBezTo>
                    <a:pt x="5418" y="11023"/>
                    <a:pt x="5372" y="11023"/>
                    <a:pt x="5232" y="10976"/>
                  </a:cubicBezTo>
                  <a:lnTo>
                    <a:pt x="5185" y="10929"/>
                  </a:lnTo>
                  <a:cubicBezTo>
                    <a:pt x="5185" y="10836"/>
                    <a:pt x="5185" y="10509"/>
                    <a:pt x="5232" y="10229"/>
                  </a:cubicBezTo>
                  <a:lnTo>
                    <a:pt x="5232" y="10182"/>
                  </a:lnTo>
                  <a:lnTo>
                    <a:pt x="4998" y="9762"/>
                  </a:lnTo>
                  <a:lnTo>
                    <a:pt x="4951" y="9762"/>
                  </a:lnTo>
                  <a:cubicBezTo>
                    <a:pt x="4951" y="9715"/>
                    <a:pt x="4578" y="9575"/>
                    <a:pt x="4438" y="9528"/>
                  </a:cubicBezTo>
                  <a:cubicBezTo>
                    <a:pt x="4391" y="9481"/>
                    <a:pt x="4204" y="9248"/>
                    <a:pt x="4157" y="9154"/>
                  </a:cubicBezTo>
                  <a:lnTo>
                    <a:pt x="4111" y="9061"/>
                  </a:lnTo>
                  <a:lnTo>
                    <a:pt x="4671" y="8594"/>
                  </a:lnTo>
                  <a:lnTo>
                    <a:pt x="4438" y="8080"/>
                  </a:lnTo>
                  <a:lnTo>
                    <a:pt x="3877" y="7847"/>
                  </a:lnTo>
                  <a:lnTo>
                    <a:pt x="2756" y="8174"/>
                  </a:lnTo>
                  <a:lnTo>
                    <a:pt x="2756" y="9388"/>
                  </a:lnTo>
                  <a:cubicBezTo>
                    <a:pt x="2756" y="9855"/>
                    <a:pt x="2756" y="10462"/>
                    <a:pt x="2710" y="10649"/>
                  </a:cubicBezTo>
                  <a:cubicBezTo>
                    <a:pt x="2616" y="10929"/>
                    <a:pt x="2756" y="11069"/>
                    <a:pt x="2850" y="11163"/>
                  </a:cubicBezTo>
                  <a:cubicBezTo>
                    <a:pt x="2896" y="11163"/>
                    <a:pt x="2896" y="11209"/>
                    <a:pt x="2943" y="11209"/>
                  </a:cubicBezTo>
                  <a:cubicBezTo>
                    <a:pt x="2990" y="11303"/>
                    <a:pt x="3083" y="11630"/>
                    <a:pt x="3130" y="11910"/>
                  </a:cubicBezTo>
                  <a:cubicBezTo>
                    <a:pt x="3130" y="12050"/>
                    <a:pt x="2710" y="12517"/>
                    <a:pt x="2570" y="12610"/>
                  </a:cubicBezTo>
                  <a:cubicBezTo>
                    <a:pt x="2429" y="12704"/>
                    <a:pt x="2383" y="12844"/>
                    <a:pt x="2336" y="12937"/>
                  </a:cubicBezTo>
                  <a:cubicBezTo>
                    <a:pt x="2336" y="12984"/>
                    <a:pt x="2289" y="13077"/>
                    <a:pt x="2289" y="13077"/>
                  </a:cubicBezTo>
                  <a:cubicBezTo>
                    <a:pt x="2266" y="13101"/>
                    <a:pt x="2254" y="13112"/>
                    <a:pt x="2237" y="13112"/>
                  </a:cubicBezTo>
                  <a:cubicBezTo>
                    <a:pt x="2219" y="13112"/>
                    <a:pt x="2196" y="13101"/>
                    <a:pt x="2149" y="13077"/>
                  </a:cubicBezTo>
                  <a:cubicBezTo>
                    <a:pt x="2149" y="13077"/>
                    <a:pt x="2103" y="13031"/>
                    <a:pt x="2056" y="13031"/>
                  </a:cubicBezTo>
                  <a:cubicBezTo>
                    <a:pt x="2056" y="12984"/>
                    <a:pt x="2056" y="12937"/>
                    <a:pt x="2056" y="12750"/>
                  </a:cubicBezTo>
                  <a:cubicBezTo>
                    <a:pt x="2056" y="12657"/>
                    <a:pt x="2103" y="12237"/>
                    <a:pt x="2103" y="12237"/>
                  </a:cubicBezTo>
                  <a:lnTo>
                    <a:pt x="2243" y="10929"/>
                  </a:lnTo>
                  <a:lnTo>
                    <a:pt x="2196" y="9435"/>
                  </a:lnTo>
                  <a:lnTo>
                    <a:pt x="1869" y="9154"/>
                  </a:lnTo>
                  <a:lnTo>
                    <a:pt x="1028" y="9154"/>
                  </a:lnTo>
                  <a:lnTo>
                    <a:pt x="375" y="8501"/>
                  </a:lnTo>
                  <a:lnTo>
                    <a:pt x="515" y="7894"/>
                  </a:lnTo>
                  <a:lnTo>
                    <a:pt x="1215" y="6819"/>
                  </a:lnTo>
                  <a:lnTo>
                    <a:pt x="2009" y="4905"/>
                  </a:lnTo>
                  <a:lnTo>
                    <a:pt x="2196" y="3830"/>
                  </a:lnTo>
                  <a:lnTo>
                    <a:pt x="2943" y="2103"/>
                  </a:lnTo>
                  <a:lnTo>
                    <a:pt x="3550" y="1682"/>
                  </a:lnTo>
                  <a:lnTo>
                    <a:pt x="4298" y="1122"/>
                  </a:lnTo>
                  <a:lnTo>
                    <a:pt x="4718" y="982"/>
                  </a:lnTo>
                  <a:lnTo>
                    <a:pt x="5792" y="1215"/>
                  </a:lnTo>
                  <a:lnTo>
                    <a:pt x="6119" y="1075"/>
                  </a:lnTo>
                  <a:lnTo>
                    <a:pt x="7053" y="1355"/>
                  </a:lnTo>
                  <a:cubicBezTo>
                    <a:pt x="7100" y="1355"/>
                    <a:pt x="8034" y="1495"/>
                    <a:pt x="8314" y="1495"/>
                  </a:cubicBezTo>
                  <a:cubicBezTo>
                    <a:pt x="8454" y="1495"/>
                    <a:pt x="8828" y="1542"/>
                    <a:pt x="9108" y="1542"/>
                  </a:cubicBezTo>
                  <a:cubicBezTo>
                    <a:pt x="9341" y="1589"/>
                    <a:pt x="9481" y="1636"/>
                    <a:pt x="9528" y="1636"/>
                  </a:cubicBezTo>
                  <a:cubicBezTo>
                    <a:pt x="9715" y="1636"/>
                    <a:pt x="9948" y="1495"/>
                    <a:pt x="10042" y="1449"/>
                  </a:cubicBezTo>
                  <a:lnTo>
                    <a:pt x="10602" y="795"/>
                  </a:lnTo>
                  <a:lnTo>
                    <a:pt x="10836" y="328"/>
                  </a:lnTo>
                  <a:close/>
                  <a:moveTo>
                    <a:pt x="10649" y="1"/>
                  </a:moveTo>
                  <a:lnTo>
                    <a:pt x="10369" y="655"/>
                  </a:lnTo>
                  <a:lnTo>
                    <a:pt x="9855" y="1215"/>
                  </a:lnTo>
                  <a:cubicBezTo>
                    <a:pt x="9715" y="1262"/>
                    <a:pt x="9575" y="1309"/>
                    <a:pt x="9528" y="1309"/>
                  </a:cubicBezTo>
                  <a:cubicBezTo>
                    <a:pt x="9481" y="1309"/>
                    <a:pt x="9295" y="1309"/>
                    <a:pt x="9108" y="1262"/>
                  </a:cubicBezTo>
                  <a:cubicBezTo>
                    <a:pt x="8828" y="1262"/>
                    <a:pt x="8454" y="1215"/>
                    <a:pt x="8314" y="1215"/>
                  </a:cubicBezTo>
                  <a:cubicBezTo>
                    <a:pt x="8074" y="1215"/>
                    <a:pt x="7353" y="1112"/>
                    <a:pt x="7152" y="1112"/>
                  </a:cubicBezTo>
                  <a:cubicBezTo>
                    <a:pt x="7119" y="1112"/>
                    <a:pt x="7100" y="1115"/>
                    <a:pt x="7100" y="1122"/>
                  </a:cubicBezTo>
                  <a:lnTo>
                    <a:pt x="6119" y="795"/>
                  </a:lnTo>
                  <a:lnTo>
                    <a:pt x="5745" y="935"/>
                  </a:lnTo>
                  <a:lnTo>
                    <a:pt x="4718" y="701"/>
                  </a:lnTo>
                  <a:lnTo>
                    <a:pt x="4157" y="842"/>
                  </a:lnTo>
                  <a:lnTo>
                    <a:pt x="3363" y="1449"/>
                  </a:lnTo>
                  <a:lnTo>
                    <a:pt x="2663" y="1869"/>
                  </a:lnTo>
                  <a:lnTo>
                    <a:pt x="1869" y="3737"/>
                  </a:lnTo>
                  <a:lnTo>
                    <a:pt x="1729" y="4858"/>
                  </a:lnTo>
                  <a:lnTo>
                    <a:pt x="935" y="6679"/>
                  </a:lnTo>
                  <a:lnTo>
                    <a:pt x="234" y="7753"/>
                  </a:lnTo>
                  <a:lnTo>
                    <a:pt x="1" y="8594"/>
                  </a:lnTo>
                  <a:lnTo>
                    <a:pt x="888" y="9435"/>
                  </a:lnTo>
                  <a:lnTo>
                    <a:pt x="1729" y="9481"/>
                  </a:lnTo>
                  <a:lnTo>
                    <a:pt x="1869" y="9575"/>
                  </a:lnTo>
                  <a:lnTo>
                    <a:pt x="1962" y="10929"/>
                  </a:lnTo>
                  <a:lnTo>
                    <a:pt x="1776" y="12190"/>
                  </a:lnTo>
                  <a:cubicBezTo>
                    <a:pt x="1776" y="12190"/>
                    <a:pt x="1729" y="12657"/>
                    <a:pt x="1729" y="12750"/>
                  </a:cubicBezTo>
                  <a:cubicBezTo>
                    <a:pt x="1729" y="12984"/>
                    <a:pt x="1729" y="13311"/>
                    <a:pt x="2009" y="13311"/>
                  </a:cubicBezTo>
                  <a:cubicBezTo>
                    <a:pt x="2009" y="13311"/>
                    <a:pt x="2056" y="13358"/>
                    <a:pt x="2056" y="13358"/>
                  </a:cubicBezTo>
                  <a:cubicBezTo>
                    <a:pt x="2103" y="13358"/>
                    <a:pt x="2196" y="13404"/>
                    <a:pt x="2243" y="13404"/>
                  </a:cubicBezTo>
                  <a:cubicBezTo>
                    <a:pt x="2289" y="13404"/>
                    <a:pt x="2336" y="13358"/>
                    <a:pt x="2429" y="13358"/>
                  </a:cubicBezTo>
                  <a:cubicBezTo>
                    <a:pt x="2523" y="13311"/>
                    <a:pt x="2570" y="13171"/>
                    <a:pt x="2663" y="13031"/>
                  </a:cubicBezTo>
                  <a:cubicBezTo>
                    <a:pt x="2663" y="12984"/>
                    <a:pt x="2710" y="12891"/>
                    <a:pt x="2756" y="12844"/>
                  </a:cubicBezTo>
                  <a:cubicBezTo>
                    <a:pt x="2756" y="12844"/>
                    <a:pt x="3504" y="12190"/>
                    <a:pt x="3457" y="11863"/>
                  </a:cubicBezTo>
                  <a:cubicBezTo>
                    <a:pt x="3410" y="11770"/>
                    <a:pt x="3317" y="11209"/>
                    <a:pt x="3177" y="11023"/>
                  </a:cubicBezTo>
                  <a:cubicBezTo>
                    <a:pt x="3130" y="10976"/>
                    <a:pt x="3130" y="10976"/>
                    <a:pt x="3083" y="10929"/>
                  </a:cubicBezTo>
                  <a:cubicBezTo>
                    <a:pt x="2990" y="10836"/>
                    <a:pt x="2990" y="10836"/>
                    <a:pt x="2990" y="10742"/>
                  </a:cubicBezTo>
                  <a:cubicBezTo>
                    <a:pt x="3083" y="10462"/>
                    <a:pt x="3083" y="9715"/>
                    <a:pt x="3083" y="9388"/>
                  </a:cubicBezTo>
                  <a:lnTo>
                    <a:pt x="3083" y="8361"/>
                  </a:lnTo>
                  <a:lnTo>
                    <a:pt x="3830" y="8127"/>
                  </a:lnTo>
                  <a:lnTo>
                    <a:pt x="4204" y="8314"/>
                  </a:lnTo>
                  <a:lnTo>
                    <a:pt x="4298" y="8501"/>
                  </a:lnTo>
                  <a:lnTo>
                    <a:pt x="3971" y="8781"/>
                  </a:lnTo>
                  <a:cubicBezTo>
                    <a:pt x="3924" y="8828"/>
                    <a:pt x="3830" y="8828"/>
                    <a:pt x="3830" y="8874"/>
                  </a:cubicBezTo>
                  <a:cubicBezTo>
                    <a:pt x="3784" y="8968"/>
                    <a:pt x="3784" y="9061"/>
                    <a:pt x="3877" y="9201"/>
                  </a:cubicBezTo>
                  <a:lnTo>
                    <a:pt x="3924" y="9295"/>
                  </a:lnTo>
                  <a:cubicBezTo>
                    <a:pt x="4064" y="9575"/>
                    <a:pt x="4204" y="9762"/>
                    <a:pt x="4344" y="9808"/>
                  </a:cubicBezTo>
                  <a:cubicBezTo>
                    <a:pt x="4438" y="9855"/>
                    <a:pt x="4671" y="9948"/>
                    <a:pt x="4811" y="9995"/>
                  </a:cubicBezTo>
                  <a:lnTo>
                    <a:pt x="4905" y="10182"/>
                  </a:lnTo>
                  <a:cubicBezTo>
                    <a:pt x="4765" y="11069"/>
                    <a:pt x="4998" y="11163"/>
                    <a:pt x="5045" y="11209"/>
                  </a:cubicBezTo>
                  <a:lnTo>
                    <a:pt x="5091" y="11209"/>
                  </a:lnTo>
                  <a:cubicBezTo>
                    <a:pt x="5232" y="11303"/>
                    <a:pt x="5325" y="11303"/>
                    <a:pt x="5465" y="11303"/>
                  </a:cubicBezTo>
                  <a:cubicBezTo>
                    <a:pt x="5605" y="11303"/>
                    <a:pt x="6399" y="11209"/>
                    <a:pt x="6586" y="11163"/>
                  </a:cubicBezTo>
                  <a:lnTo>
                    <a:pt x="6633" y="11163"/>
                  </a:lnTo>
                  <a:cubicBezTo>
                    <a:pt x="6959" y="10976"/>
                    <a:pt x="7146" y="10789"/>
                    <a:pt x="7146" y="10649"/>
                  </a:cubicBezTo>
                  <a:cubicBezTo>
                    <a:pt x="7146" y="10649"/>
                    <a:pt x="7146" y="10556"/>
                    <a:pt x="7193" y="10556"/>
                  </a:cubicBezTo>
                  <a:cubicBezTo>
                    <a:pt x="7240" y="10369"/>
                    <a:pt x="7333" y="10042"/>
                    <a:pt x="7100" y="9808"/>
                  </a:cubicBezTo>
                  <a:cubicBezTo>
                    <a:pt x="7053" y="9762"/>
                    <a:pt x="7006" y="9715"/>
                    <a:pt x="6959" y="9668"/>
                  </a:cubicBezTo>
                  <a:cubicBezTo>
                    <a:pt x="6866" y="9575"/>
                    <a:pt x="6726" y="9481"/>
                    <a:pt x="6726" y="9435"/>
                  </a:cubicBezTo>
                  <a:cubicBezTo>
                    <a:pt x="6726" y="9341"/>
                    <a:pt x="6773" y="9061"/>
                    <a:pt x="6773" y="8828"/>
                  </a:cubicBezTo>
                  <a:cubicBezTo>
                    <a:pt x="6819" y="8547"/>
                    <a:pt x="6819" y="8361"/>
                    <a:pt x="6819" y="8314"/>
                  </a:cubicBezTo>
                  <a:cubicBezTo>
                    <a:pt x="6819" y="8267"/>
                    <a:pt x="6819" y="8080"/>
                    <a:pt x="6212" y="7380"/>
                  </a:cubicBezTo>
                  <a:lnTo>
                    <a:pt x="5558" y="6866"/>
                  </a:lnTo>
                  <a:lnTo>
                    <a:pt x="5558" y="6259"/>
                  </a:lnTo>
                  <a:lnTo>
                    <a:pt x="5839" y="6166"/>
                  </a:lnTo>
                  <a:lnTo>
                    <a:pt x="6259" y="6119"/>
                  </a:lnTo>
                  <a:lnTo>
                    <a:pt x="6306" y="6072"/>
                  </a:lnTo>
                  <a:cubicBezTo>
                    <a:pt x="6679" y="5839"/>
                    <a:pt x="7146" y="5512"/>
                    <a:pt x="7240" y="5512"/>
                  </a:cubicBezTo>
                  <a:cubicBezTo>
                    <a:pt x="7380" y="5465"/>
                    <a:pt x="7894" y="5325"/>
                    <a:pt x="8080" y="5091"/>
                  </a:cubicBezTo>
                  <a:cubicBezTo>
                    <a:pt x="8220" y="4905"/>
                    <a:pt x="8407" y="4624"/>
                    <a:pt x="8407" y="4624"/>
                  </a:cubicBezTo>
                  <a:lnTo>
                    <a:pt x="8547" y="4157"/>
                  </a:lnTo>
                  <a:lnTo>
                    <a:pt x="7894" y="4017"/>
                  </a:lnTo>
                  <a:lnTo>
                    <a:pt x="6959" y="4017"/>
                  </a:lnTo>
                  <a:lnTo>
                    <a:pt x="6212" y="4111"/>
                  </a:lnTo>
                  <a:cubicBezTo>
                    <a:pt x="6166" y="4111"/>
                    <a:pt x="5839" y="4251"/>
                    <a:pt x="5745" y="4344"/>
                  </a:cubicBezTo>
                  <a:cubicBezTo>
                    <a:pt x="5652" y="4344"/>
                    <a:pt x="5325" y="4484"/>
                    <a:pt x="5045" y="4531"/>
                  </a:cubicBezTo>
                  <a:lnTo>
                    <a:pt x="4951" y="4578"/>
                  </a:lnTo>
                  <a:lnTo>
                    <a:pt x="4951" y="4718"/>
                  </a:lnTo>
                  <a:cubicBezTo>
                    <a:pt x="4951" y="4858"/>
                    <a:pt x="4951" y="5138"/>
                    <a:pt x="4951" y="5232"/>
                  </a:cubicBezTo>
                  <a:cubicBezTo>
                    <a:pt x="4905" y="5278"/>
                    <a:pt x="4858" y="5465"/>
                    <a:pt x="4765" y="5558"/>
                  </a:cubicBezTo>
                  <a:lnTo>
                    <a:pt x="4718" y="5605"/>
                  </a:lnTo>
                  <a:lnTo>
                    <a:pt x="3737" y="5418"/>
                  </a:lnTo>
                  <a:lnTo>
                    <a:pt x="3690" y="5418"/>
                  </a:lnTo>
                  <a:cubicBezTo>
                    <a:pt x="3504" y="5278"/>
                    <a:pt x="3037" y="4858"/>
                    <a:pt x="2943" y="4718"/>
                  </a:cubicBezTo>
                  <a:lnTo>
                    <a:pt x="2943" y="4391"/>
                  </a:lnTo>
                  <a:cubicBezTo>
                    <a:pt x="2896" y="4017"/>
                    <a:pt x="2896" y="3597"/>
                    <a:pt x="2943" y="3504"/>
                  </a:cubicBezTo>
                  <a:cubicBezTo>
                    <a:pt x="2990" y="3410"/>
                    <a:pt x="3550" y="2896"/>
                    <a:pt x="4017" y="2476"/>
                  </a:cubicBezTo>
                  <a:lnTo>
                    <a:pt x="5512" y="2056"/>
                  </a:lnTo>
                  <a:cubicBezTo>
                    <a:pt x="5512" y="2056"/>
                    <a:pt x="5968" y="2035"/>
                    <a:pt x="6397" y="2035"/>
                  </a:cubicBezTo>
                  <a:cubicBezTo>
                    <a:pt x="6612" y="2035"/>
                    <a:pt x="6819" y="2040"/>
                    <a:pt x="6959" y="2056"/>
                  </a:cubicBezTo>
                  <a:cubicBezTo>
                    <a:pt x="7426" y="2149"/>
                    <a:pt x="8594" y="2383"/>
                    <a:pt x="8641" y="2383"/>
                  </a:cubicBezTo>
                  <a:lnTo>
                    <a:pt x="9948" y="2476"/>
                  </a:lnTo>
                  <a:lnTo>
                    <a:pt x="9995" y="2429"/>
                  </a:lnTo>
                  <a:cubicBezTo>
                    <a:pt x="10369" y="2196"/>
                    <a:pt x="10789" y="1962"/>
                    <a:pt x="10882" y="1822"/>
                  </a:cubicBezTo>
                  <a:cubicBezTo>
                    <a:pt x="11209" y="1355"/>
                    <a:pt x="11536" y="795"/>
                    <a:pt x="11536" y="655"/>
                  </a:cubicBezTo>
                  <a:cubicBezTo>
                    <a:pt x="11536" y="515"/>
                    <a:pt x="11443" y="281"/>
                    <a:pt x="11396" y="188"/>
                  </a:cubicBezTo>
                  <a:lnTo>
                    <a:pt x="11396" y="94"/>
                  </a:lnTo>
                  <a:lnTo>
                    <a:pt x="10649"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5"/>
            <p:cNvSpPr/>
            <p:nvPr/>
          </p:nvSpPr>
          <p:spPr>
            <a:xfrm>
              <a:off x="5235961" y="4092306"/>
              <a:ext cx="241562" cy="204645"/>
            </a:xfrm>
            <a:custGeom>
              <a:avLst/>
              <a:gdLst/>
              <a:ahLst/>
              <a:cxnLst/>
              <a:rect l="l" t="t" r="r" b="b"/>
              <a:pathLst>
                <a:path w="18027" h="15272" extrusionOk="0">
                  <a:moveTo>
                    <a:pt x="2195" y="281"/>
                  </a:moveTo>
                  <a:lnTo>
                    <a:pt x="3876" y="327"/>
                  </a:lnTo>
                  <a:lnTo>
                    <a:pt x="5231" y="701"/>
                  </a:lnTo>
                  <a:lnTo>
                    <a:pt x="5558" y="1775"/>
                  </a:lnTo>
                  <a:lnTo>
                    <a:pt x="6025" y="3877"/>
                  </a:lnTo>
                  <a:lnTo>
                    <a:pt x="6071" y="3924"/>
                  </a:lnTo>
                  <a:cubicBezTo>
                    <a:pt x="7145" y="5511"/>
                    <a:pt x="7286" y="5558"/>
                    <a:pt x="7332" y="5558"/>
                  </a:cubicBezTo>
                  <a:cubicBezTo>
                    <a:pt x="7370" y="5571"/>
                    <a:pt x="7411" y="5576"/>
                    <a:pt x="7456" y="5576"/>
                  </a:cubicBezTo>
                  <a:cubicBezTo>
                    <a:pt x="7579" y="5576"/>
                    <a:pt x="7734" y="5533"/>
                    <a:pt x="7939" y="5465"/>
                  </a:cubicBezTo>
                  <a:cubicBezTo>
                    <a:pt x="8033" y="5418"/>
                    <a:pt x="8126" y="5418"/>
                    <a:pt x="8173" y="5418"/>
                  </a:cubicBezTo>
                  <a:cubicBezTo>
                    <a:pt x="8360" y="5371"/>
                    <a:pt x="8687" y="5044"/>
                    <a:pt x="8780" y="4951"/>
                  </a:cubicBezTo>
                  <a:lnTo>
                    <a:pt x="9667" y="4157"/>
                  </a:lnTo>
                  <a:lnTo>
                    <a:pt x="10508" y="3830"/>
                  </a:lnTo>
                  <a:lnTo>
                    <a:pt x="11022" y="3316"/>
                  </a:lnTo>
                  <a:lnTo>
                    <a:pt x="12143" y="2663"/>
                  </a:lnTo>
                  <a:lnTo>
                    <a:pt x="14758" y="3363"/>
                  </a:lnTo>
                  <a:lnTo>
                    <a:pt x="16999" y="4437"/>
                  </a:lnTo>
                  <a:lnTo>
                    <a:pt x="17700" y="4624"/>
                  </a:lnTo>
                  <a:lnTo>
                    <a:pt x="17700" y="14992"/>
                  </a:lnTo>
                  <a:lnTo>
                    <a:pt x="17373" y="14992"/>
                  </a:lnTo>
                  <a:cubicBezTo>
                    <a:pt x="17280" y="14758"/>
                    <a:pt x="17093" y="14338"/>
                    <a:pt x="16906" y="14198"/>
                  </a:cubicBezTo>
                  <a:cubicBezTo>
                    <a:pt x="16859" y="14151"/>
                    <a:pt x="16813" y="14104"/>
                    <a:pt x="16766" y="14058"/>
                  </a:cubicBezTo>
                  <a:cubicBezTo>
                    <a:pt x="16626" y="13871"/>
                    <a:pt x="16532" y="13778"/>
                    <a:pt x="16392" y="13731"/>
                  </a:cubicBezTo>
                  <a:cubicBezTo>
                    <a:pt x="16346" y="13731"/>
                    <a:pt x="16206" y="13731"/>
                    <a:pt x="14851" y="13918"/>
                  </a:cubicBezTo>
                  <a:cubicBezTo>
                    <a:pt x="14244" y="13964"/>
                    <a:pt x="13544" y="14058"/>
                    <a:pt x="13403" y="14058"/>
                  </a:cubicBezTo>
                  <a:cubicBezTo>
                    <a:pt x="13170" y="14058"/>
                    <a:pt x="12750" y="13964"/>
                    <a:pt x="12516" y="13871"/>
                  </a:cubicBezTo>
                  <a:lnTo>
                    <a:pt x="12469" y="13778"/>
                  </a:lnTo>
                  <a:lnTo>
                    <a:pt x="12516" y="13497"/>
                  </a:lnTo>
                  <a:lnTo>
                    <a:pt x="13263" y="12984"/>
                  </a:lnTo>
                  <a:cubicBezTo>
                    <a:pt x="13357" y="12937"/>
                    <a:pt x="13684" y="12844"/>
                    <a:pt x="14011" y="12750"/>
                  </a:cubicBezTo>
                  <a:cubicBezTo>
                    <a:pt x="14431" y="12657"/>
                    <a:pt x="14618" y="12517"/>
                    <a:pt x="14618" y="12470"/>
                  </a:cubicBezTo>
                  <a:lnTo>
                    <a:pt x="14664" y="12423"/>
                  </a:lnTo>
                  <a:lnTo>
                    <a:pt x="14664" y="11442"/>
                  </a:lnTo>
                  <a:cubicBezTo>
                    <a:pt x="14664" y="11442"/>
                    <a:pt x="14618" y="11256"/>
                    <a:pt x="14524" y="11069"/>
                  </a:cubicBezTo>
                  <a:cubicBezTo>
                    <a:pt x="14431" y="10929"/>
                    <a:pt x="14291" y="10835"/>
                    <a:pt x="14104" y="10649"/>
                  </a:cubicBezTo>
                  <a:cubicBezTo>
                    <a:pt x="14011" y="10602"/>
                    <a:pt x="13917" y="10508"/>
                    <a:pt x="13824" y="10415"/>
                  </a:cubicBezTo>
                  <a:cubicBezTo>
                    <a:pt x="13684" y="10322"/>
                    <a:pt x="13684" y="10322"/>
                    <a:pt x="13777" y="10182"/>
                  </a:cubicBezTo>
                  <a:cubicBezTo>
                    <a:pt x="13824" y="10135"/>
                    <a:pt x="13870" y="9995"/>
                    <a:pt x="13870" y="9855"/>
                  </a:cubicBezTo>
                  <a:cubicBezTo>
                    <a:pt x="13870" y="9481"/>
                    <a:pt x="13357" y="9247"/>
                    <a:pt x="12843" y="9014"/>
                  </a:cubicBezTo>
                  <a:cubicBezTo>
                    <a:pt x="12750" y="8967"/>
                    <a:pt x="12703" y="8967"/>
                    <a:pt x="12703" y="8967"/>
                  </a:cubicBezTo>
                  <a:cubicBezTo>
                    <a:pt x="12610" y="8921"/>
                    <a:pt x="12283" y="8687"/>
                    <a:pt x="11956" y="8500"/>
                  </a:cubicBezTo>
                  <a:cubicBezTo>
                    <a:pt x="10835" y="7753"/>
                    <a:pt x="10788" y="7753"/>
                    <a:pt x="10695" y="7753"/>
                  </a:cubicBezTo>
                  <a:cubicBezTo>
                    <a:pt x="10648" y="7753"/>
                    <a:pt x="10321" y="7706"/>
                    <a:pt x="9994" y="7660"/>
                  </a:cubicBezTo>
                  <a:cubicBezTo>
                    <a:pt x="9434" y="7566"/>
                    <a:pt x="8687" y="7473"/>
                    <a:pt x="8406" y="7473"/>
                  </a:cubicBezTo>
                  <a:cubicBezTo>
                    <a:pt x="7939" y="7426"/>
                    <a:pt x="7659" y="7379"/>
                    <a:pt x="7332" y="7286"/>
                  </a:cubicBezTo>
                  <a:cubicBezTo>
                    <a:pt x="7099" y="7239"/>
                    <a:pt x="6492" y="6632"/>
                    <a:pt x="6305" y="6399"/>
                  </a:cubicBezTo>
                  <a:cubicBezTo>
                    <a:pt x="6118" y="6212"/>
                    <a:pt x="5231" y="5885"/>
                    <a:pt x="4950" y="5838"/>
                  </a:cubicBezTo>
                  <a:lnTo>
                    <a:pt x="4857" y="5792"/>
                  </a:lnTo>
                  <a:lnTo>
                    <a:pt x="4810" y="5838"/>
                  </a:lnTo>
                  <a:cubicBezTo>
                    <a:pt x="4764" y="5885"/>
                    <a:pt x="4624" y="6072"/>
                    <a:pt x="4577" y="6212"/>
                  </a:cubicBezTo>
                  <a:cubicBezTo>
                    <a:pt x="4577" y="6212"/>
                    <a:pt x="4437" y="6399"/>
                    <a:pt x="4297" y="6586"/>
                  </a:cubicBezTo>
                  <a:lnTo>
                    <a:pt x="4203" y="6586"/>
                  </a:lnTo>
                  <a:cubicBezTo>
                    <a:pt x="3923" y="6445"/>
                    <a:pt x="3596" y="6305"/>
                    <a:pt x="3549" y="6259"/>
                  </a:cubicBezTo>
                  <a:cubicBezTo>
                    <a:pt x="3503" y="6165"/>
                    <a:pt x="3456" y="5745"/>
                    <a:pt x="3409" y="5418"/>
                  </a:cubicBezTo>
                  <a:lnTo>
                    <a:pt x="3409" y="5371"/>
                  </a:lnTo>
                  <a:lnTo>
                    <a:pt x="3176" y="5044"/>
                  </a:lnTo>
                  <a:lnTo>
                    <a:pt x="3129" y="4998"/>
                  </a:lnTo>
                  <a:cubicBezTo>
                    <a:pt x="2849" y="4858"/>
                    <a:pt x="2522" y="4717"/>
                    <a:pt x="2429" y="4624"/>
                  </a:cubicBezTo>
                  <a:cubicBezTo>
                    <a:pt x="2429" y="4577"/>
                    <a:pt x="2475" y="4484"/>
                    <a:pt x="2569" y="4391"/>
                  </a:cubicBezTo>
                  <a:lnTo>
                    <a:pt x="3176" y="4391"/>
                  </a:lnTo>
                  <a:cubicBezTo>
                    <a:pt x="3223" y="4391"/>
                    <a:pt x="3409" y="4437"/>
                    <a:pt x="3596" y="4437"/>
                  </a:cubicBezTo>
                  <a:cubicBezTo>
                    <a:pt x="3876" y="4437"/>
                    <a:pt x="4203" y="4484"/>
                    <a:pt x="4390" y="4484"/>
                  </a:cubicBezTo>
                  <a:cubicBezTo>
                    <a:pt x="4670" y="4484"/>
                    <a:pt x="5277" y="4484"/>
                    <a:pt x="5604" y="4437"/>
                  </a:cubicBezTo>
                  <a:cubicBezTo>
                    <a:pt x="5791" y="4437"/>
                    <a:pt x="5838" y="4344"/>
                    <a:pt x="5838" y="4250"/>
                  </a:cubicBezTo>
                  <a:cubicBezTo>
                    <a:pt x="5885" y="4110"/>
                    <a:pt x="5744" y="3970"/>
                    <a:pt x="5651" y="3924"/>
                  </a:cubicBezTo>
                  <a:lnTo>
                    <a:pt x="5184" y="3363"/>
                  </a:lnTo>
                  <a:lnTo>
                    <a:pt x="5091" y="3363"/>
                  </a:lnTo>
                  <a:cubicBezTo>
                    <a:pt x="5091" y="3363"/>
                    <a:pt x="3835" y="3423"/>
                    <a:pt x="3022" y="3423"/>
                  </a:cubicBezTo>
                  <a:cubicBezTo>
                    <a:pt x="2819" y="3423"/>
                    <a:pt x="2643" y="3419"/>
                    <a:pt x="2522" y="3410"/>
                  </a:cubicBezTo>
                  <a:cubicBezTo>
                    <a:pt x="2382" y="3363"/>
                    <a:pt x="2289" y="3363"/>
                    <a:pt x="2289" y="3363"/>
                  </a:cubicBezTo>
                  <a:cubicBezTo>
                    <a:pt x="2289" y="3270"/>
                    <a:pt x="2289" y="3176"/>
                    <a:pt x="2242" y="3083"/>
                  </a:cubicBezTo>
                  <a:cubicBezTo>
                    <a:pt x="2148" y="2989"/>
                    <a:pt x="2008" y="2663"/>
                    <a:pt x="1962" y="2476"/>
                  </a:cubicBezTo>
                  <a:lnTo>
                    <a:pt x="1495" y="2009"/>
                  </a:lnTo>
                  <a:lnTo>
                    <a:pt x="1448" y="2009"/>
                  </a:lnTo>
                  <a:cubicBezTo>
                    <a:pt x="1448" y="2009"/>
                    <a:pt x="654" y="1869"/>
                    <a:pt x="374" y="1775"/>
                  </a:cubicBezTo>
                  <a:lnTo>
                    <a:pt x="514" y="1355"/>
                  </a:lnTo>
                  <a:lnTo>
                    <a:pt x="1401" y="1168"/>
                  </a:lnTo>
                  <a:lnTo>
                    <a:pt x="1728" y="654"/>
                  </a:lnTo>
                  <a:lnTo>
                    <a:pt x="2195" y="281"/>
                  </a:lnTo>
                  <a:close/>
                  <a:moveTo>
                    <a:pt x="2055" y="1"/>
                  </a:moveTo>
                  <a:lnTo>
                    <a:pt x="1495" y="468"/>
                  </a:lnTo>
                  <a:lnTo>
                    <a:pt x="1168" y="935"/>
                  </a:lnTo>
                  <a:lnTo>
                    <a:pt x="234" y="1121"/>
                  </a:lnTo>
                  <a:lnTo>
                    <a:pt x="94" y="1635"/>
                  </a:lnTo>
                  <a:cubicBezTo>
                    <a:pt x="94" y="1682"/>
                    <a:pt x="0" y="1822"/>
                    <a:pt x="47" y="1962"/>
                  </a:cubicBezTo>
                  <a:cubicBezTo>
                    <a:pt x="94" y="2009"/>
                    <a:pt x="140" y="2055"/>
                    <a:pt x="234" y="2102"/>
                  </a:cubicBezTo>
                  <a:cubicBezTo>
                    <a:pt x="420" y="2102"/>
                    <a:pt x="1168" y="2242"/>
                    <a:pt x="1354" y="2289"/>
                  </a:cubicBezTo>
                  <a:lnTo>
                    <a:pt x="1681" y="2616"/>
                  </a:lnTo>
                  <a:cubicBezTo>
                    <a:pt x="1728" y="2709"/>
                    <a:pt x="1868" y="3130"/>
                    <a:pt x="1962" y="3270"/>
                  </a:cubicBezTo>
                  <a:cubicBezTo>
                    <a:pt x="1962" y="3316"/>
                    <a:pt x="1915" y="3410"/>
                    <a:pt x="1962" y="3503"/>
                  </a:cubicBezTo>
                  <a:cubicBezTo>
                    <a:pt x="2055" y="3597"/>
                    <a:pt x="2195" y="3690"/>
                    <a:pt x="2475" y="3690"/>
                  </a:cubicBezTo>
                  <a:cubicBezTo>
                    <a:pt x="2662" y="3721"/>
                    <a:pt x="2963" y="3732"/>
                    <a:pt x="3295" y="3732"/>
                  </a:cubicBezTo>
                  <a:cubicBezTo>
                    <a:pt x="3959" y="3732"/>
                    <a:pt x="4748" y="3690"/>
                    <a:pt x="4997" y="3690"/>
                  </a:cubicBezTo>
                  <a:lnTo>
                    <a:pt x="5418" y="4157"/>
                  </a:lnTo>
                  <a:lnTo>
                    <a:pt x="5464" y="4157"/>
                  </a:lnTo>
                  <a:cubicBezTo>
                    <a:pt x="5137" y="4204"/>
                    <a:pt x="4577" y="4204"/>
                    <a:pt x="4343" y="4204"/>
                  </a:cubicBezTo>
                  <a:cubicBezTo>
                    <a:pt x="4203" y="4204"/>
                    <a:pt x="3876" y="4157"/>
                    <a:pt x="3596" y="4157"/>
                  </a:cubicBezTo>
                  <a:cubicBezTo>
                    <a:pt x="3409" y="4157"/>
                    <a:pt x="3223" y="4110"/>
                    <a:pt x="3176" y="4110"/>
                  </a:cubicBezTo>
                  <a:lnTo>
                    <a:pt x="2429" y="4110"/>
                  </a:lnTo>
                  <a:lnTo>
                    <a:pt x="2382" y="4157"/>
                  </a:lnTo>
                  <a:cubicBezTo>
                    <a:pt x="2008" y="4531"/>
                    <a:pt x="2055" y="4671"/>
                    <a:pt x="2102" y="4717"/>
                  </a:cubicBezTo>
                  <a:cubicBezTo>
                    <a:pt x="2102" y="4764"/>
                    <a:pt x="2148" y="4904"/>
                    <a:pt x="2942" y="5278"/>
                  </a:cubicBezTo>
                  <a:lnTo>
                    <a:pt x="3129" y="5511"/>
                  </a:lnTo>
                  <a:cubicBezTo>
                    <a:pt x="3176" y="6072"/>
                    <a:pt x="3223" y="6352"/>
                    <a:pt x="3316" y="6445"/>
                  </a:cubicBezTo>
                  <a:cubicBezTo>
                    <a:pt x="3456" y="6586"/>
                    <a:pt x="3923" y="6819"/>
                    <a:pt x="4110" y="6866"/>
                  </a:cubicBezTo>
                  <a:lnTo>
                    <a:pt x="4437" y="6866"/>
                  </a:lnTo>
                  <a:lnTo>
                    <a:pt x="4483" y="6819"/>
                  </a:lnTo>
                  <a:cubicBezTo>
                    <a:pt x="4577" y="6726"/>
                    <a:pt x="4810" y="6445"/>
                    <a:pt x="4857" y="6305"/>
                  </a:cubicBezTo>
                  <a:cubicBezTo>
                    <a:pt x="4857" y="6259"/>
                    <a:pt x="4904" y="6212"/>
                    <a:pt x="4950" y="6165"/>
                  </a:cubicBezTo>
                  <a:cubicBezTo>
                    <a:pt x="5418" y="6305"/>
                    <a:pt x="5978" y="6539"/>
                    <a:pt x="6071" y="6632"/>
                  </a:cubicBezTo>
                  <a:cubicBezTo>
                    <a:pt x="6211" y="6819"/>
                    <a:pt x="6912" y="7520"/>
                    <a:pt x="7286" y="7613"/>
                  </a:cubicBezTo>
                  <a:cubicBezTo>
                    <a:pt x="7566" y="7660"/>
                    <a:pt x="7893" y="7753"/>
                    <a:pt x="8406" y="7800"/>
                  </a:cubicBezTo>
                  <a:cubicBezTo>
                    <a:pt x="8687" y="7800"/>
                    <a:pt x="9387" y="7893"/>
                    <a:pt x="9948" y="7940"/>
                  </a:cubicBezTo>
                  <a:cubicBezTo>
                    <a:pt x="10461" y="8033"/>
                    <a:pt x="10648" y="8033"/>
                    <a:pt x="10648" y="8033"/>
                  </a:cubicBezTo>
                  <a:cubicBezTo>
                    <a:pt x="10741" y="8080"/>
                    <a:pt x="11395" y="8500"/>
                    <a:pt x="11769" y="8734"/>
                  </a:cubicBezTo>
                  <a:cubicBezTo>
                    <a:pt x="12189" y="9014"/>
                    <a:pt x="12469" y="9201"/>
                    <a:pt x="12563" y="9247"/>
                  </a:cubicBezTo>
                  <a:cubicBezTo>
                    <a:pt x="12563" y="9247"/>
                    <a:pt x="12656" y="9294"/>
                    <a:pt x="12703" y="9294"/>
                  </a:cubicBezTo>
                  <a:cubicBezTo>
                    <a:pt x="13263" y="9528"/>
                    <a:pt x="13544" y="9715"/>
                    <a:pt x="13544" y="9855"/>
                  </a:cubicBezTo>
                  <a:cubicBezTo>
                    <a:pt x="13544" y="9948"/>
                    <a:pt x="13544" y="9995"/>
                    <a:pt x="13497" y="10088"/>
                  </a:cubicBezTo>
                  <a:cubicBezTo>
                    <a:pt x="13403" y="10275"/>
                    <a:pt x="13357" y="10415"/>
                    <a:pt x="13590" y="10649"/>
                  </a:cubicBezTo>
                  <a:cubicBezTo>
                    <a:pt x="13730" y="10742"/>
                    <a:pt x="13824" y="10835"/>
                    <a:pt x="13917" y="10882"/>
                  </a:cubicBezTo>
                  <a:cubicBezTo>
                    <a:pt x="14104" y="11022"/>
                    <a:pt x="14197" y="11116"/>
                    <a:pt x="14291" y="11209"/>
                  </a:cubicBezTo>
                  <a:cubicBezTo>
                    <a:pt x="14337" y="11349"/>
                    <a:pt x="14384" y="11489"/>
                    <a:pt x="14384" y="11489"/>
                  </a:cubicBezTo>
                  <a:lnTo>
                    <a:pt x="14384" y="12283"/>
                  </a:lnTo>
                  <a:cubicBezTo>
                    <a:pt x="14337" y="12330"/>
                    <a:pt x="14197" y="12423"/>
                    <a:pt x="13964" y="12470"/>
                  </a:cubicBezTo>
                  <a:cubicBezTo>
                    <a:pt x="13544" y="12563"/>
                    <a:pt x="13170" y="12703"/>
                    <a:pt x="13170" y="12703"/>
                  </a:cubicBezTo>
                  <a:lnTo>
                    <a:pt x="12283" y="13311"/>
                  </a:lnTo>
                  <a:lnTo>
                    <a:pt x="12143" y="13824"/>
                  </a:lnTo>
                  <a:lnTo>
                    <a:pt x="12376" y="14151"/>
                  </a:lnTo>
                  <a:lnTo>
                    <a:pt x="12423" y="14151"/>
                  </a:lnTo>
                  <a:cubicBezTo>
                    <a:pt x="12423" y="14151"/>
                    <a:pt x="13077" y="14385"/>
                    <a:pt x="13403" y="14385"/>
                  </a:cubicBezTo>
                  <a:cubicBezTo>
                    <a:pt x="13590" y="14385"/>
                    <a:pt x="14197" y="14291"/>
                    <a:pt x="14898" y="14198"/>
                  </a:cubicBezTo>
                  <a:cubicBezTo>
                    <a:pt x="15505" y="14104"/>
                    <a:pt x="16252" y="14011"/>
                    <a:pt x="16346" y="14011"/>
                  </a:cubicBezTo>
                  <a:cubicBezTo>
                    <a:pt x="16392" y="14058"/>
                    <a:pt x="16532" y="14151"/>
                    <a:pt x="16579" y="14245"/>
                  </a:cubicBezTo>
                  <a:cubicBezTo>
                    <a:pt x="16626" y="14291"/>
                    <a:pt x="16673" y="14338"/>
                    <a:pt x="16719" y="14385"/>
                  </a:cubicBezTo>
                  <a:cubicBezTo>
                    <a:pt x="16859" y="14525"/>
                    <a:pt x="17046" y="14945"/>
                    <a:pt x="17140" y="15179"/>
                  </a:cubicBezTo>
                  <a:lnTo>
                    <a:pt x="17186" y="15272"/>
                  </a:lnTo>
                  <a:lnTo>
                    <a:pt x="18027" y="15272"/>
                  </a:lnTo>
                  <a:lnTo>
                    <a:pt x="18027" y="4391"/>
                  </a:lnTo>
                  <a:lnTo>
                    <a:pt x="17093" y="4157"/>
                  </a:lnTo>
                  <a:lnTo>
                    <a:pt x="14851" y="3083"/>
                  </a:lnTo>
                  <a:lnTo>
                    <a:pt x="12049" y="2382"/>
                  </a:lnTo>
                  <a:lnTo>
                    <a:pt x="10835" y="3083"/>
                  </a:lnTo>
                  <a:lnTo>
                    <a:pt x="10321" y="3550"/>
                  </a:lnTo>
                  <a:lnTo>
                    <a:pt x="9481" y="3877"/>
                  </a:lnTo>
                  <a:lnTo>
                    <a:pt x="8500" y="4764"/>
                  </a:lnTo>
                  <a:cubicBezTo>
                    <a:pt x="8360" y="4904"/>
                    <a:pt x="8173" y="5091"/>
                    <a:pt x="8079" y="5091"/>
                  </a:cubicBezTo>
                  <a:cubicBezTo>
                    <a:pt x="8033" y="5138"/>
                    <a:pt x="7939" y="5138"/>
                    <a:pt x="7846" y="5184"/>
                  </a:cubicBezTo>
                  <a:cubicBezTo>
                    <a:pt x="7706" y="5231"/>
                    <a:pt x="7472" y="5278"/>
                    <a:pt x="7426" y="5278"/>
                  </a:cubicBezTo>
                  <a:cubicBezTo>
                    <a:pt x="7332" y="5231"/>
                    <a:pt x="6772" y="4437"/>
                    <a:pt x="6305" y="3783"/>
                  </a:cubicBezTo>
                  <a:lnTo>
                    <a:pt x="5838" y="1682"/>
                  </a:lnTo>
                  <a:lnTo>
                    <a:pt x="5418" y="468"/>
                  </a:lnTo>
                  <a:lnTo>
                    <a:pt x="3923"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5"/>
            <p:cNvSpPr/>
            <p:nvPr/>
          </p:nvSpPr>
          <p:spPr>
            <a:xfrm>
              <a:off x="5063865" y="4299446"/>
              <a:ext cx="38190" cy="31302"/>
            </a:xfrm>
            <a:custGeom>
              <a:avLst/>
              <a:gdLst/>
              <a:ahLst/>
              <a:cxnLst/>
              <a:rect l="l" t="t" r="r" b="b"/>
              <a:pathLst>
                <a:path w="2850" h="2336" extrusionOk="0">
                  <a:moveTo>
                    <a:pt x="2475" y="328"/>
                  </a:moveTo>
                  <a:cubicBezTo>
                    <a:pt x="2475" y="374"/>
                    <a:pt x="2475" y="374"/>
                    <a:pt x="2475" y="421"/>
                  </a:cubicBezTo>
                  <a:cubicBezTo>
                    <a:pt x="2429" y="468"/>
                    <a:pt x="2429" y="608"/>
                    <a:pt x="2382" y="795"/>
                  </a:cubicBezTo>
                  <a:cubicBezTo>
                    <a:pt x="2382" y="888"/>
                    <a:pt x="2382" y="1028"/>
                    <a:pt x="2335" y="1075"/>
                  </a:cubicBezTo>
                  <a:cubicBezTo>
                    <a:pt x="2289" y="1168"/>
                    <a:pt x="1775" y="1495"/>
                    <a:pt x="1308" y="1729"/>
                  </a:cubicBezTo>
                  <a:cubicBezTo>
                    <a:pt x="1074" y="1869"/>
                    <a:pt x="654" y="2056"/>
                    <a:pt x="514" y="2056"/>
                  </a:cubicBezTo>
                  <a:cubicBezTo>
                    <a:pt x="467" y="2056"/>
                    <a:pt x="374" y="2056"/>
                    <a:pt x="374" y="1962"/>
                  </a:cubicBezTo>
                  <a:lnTo>
                    <a:pt x="327" y="841"/>
                  </a:lnTo>
                  <a:lnTo>
                    <a:pt x="747" y="421"/>
                  </a:lnTo>
                  <a:lnTo>
                    <a:pt x="1121" y="515"/>
                  </a:lnTo>
                  <a:lnTo>
                    <a:pt x="2475" y="328"/>
                  </a:lnTo>
                  <a:close/>
                  <a:moveTo>
                    <a:pt x="2616" y="1"/>
                  </a:moveTo>
                  <a:lnTo>
                    <a:pt x="1495" y="188"/>
                  </a:lnTo>
                  <a:lnTo>
                    <a:pt x="1121" y="234"/>
                  </a:lnTo>
                  <a:lnTo>
                    <a:pt x="701" y="94"/>
                  </a:lnTo>
                  <a:lnTo>
                    <a:pt x="0" y="701"/>
                  </a:lnTo>
                  <a:lnTo>
                    <a:pt x="47" y="1962"/>
                  </a:lnTo>
                  <a:cubicBezTo>
                    <a:pt x="47" y="2102"/>
                    <a:pt x="187" y="2336"/>
                    <a:pt x="467" y="2336"/>
                  </a:cubicBezTo>
                  <a:cubicBezTo>
                    <a:pt x="794" y="2336"/>
                    <a:pt x="1355" y="2056"/>
                    <a:pt x="1448" y="2009"/>
                  </a:cubicBezTo>
                  <a:cubicBezTo>
                    <a:pt x="1915" y="1729"/>
                    <a:pt x="2522" y="1355"/>
                    <a:pt x="2616" y="1215"/>
                  </a:cubicBezTo>
                  <a:cubicBezTo>
                    <a:pt x="2662" y="1075"/>
                    <a:pt x="2662" y="935"/>
                    <a:pt x="2662" y="841"/>
                  </a:cubicBezTo>
                  <a:cubicBezTo>
                    <a:pt x="2709" y="748"/>
                    <a:pt x="2709" y="608"/>
                    <a:pt x="2709" y="561"/>
                  </a:cubicBezTo>
                  <a:cubicBezTo>
                    <a:pt x="2849" y="421"/>
                    <a:pt x="2709" y="188"/>
                    <a:pt x="2662" y="94"/>
                  </a:cubicBezTo>
                  <a:lnTo>
                    <a:pt x="2616" y="48"/>
                  </a:lnTo>
                  <a:lnTo>
                    <a:pt x="2616"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5"/>
            <p:cNvSpPr/>
            <p:nvPr/>
          </p:nvSpPr>
          <p:spPr>
            <a:xfrm>
              <a:off x="5167112" y="4151133"/>
              <a:ext cx="66357" cy="33178"/>
            </a:xfrm>
            <a:custGeom>
              <a:avLst/>
              <a:gdLst/>
              <a:ahLst/>
              <a:cxnLst/>
              <a:rect l="l" t="t" r="r" b="b"/>
              <a:pathLst>
                <a:path w="4952" h="2476" extrusionOk="0">
                  <a:moveTo>
                    <a:pt x="2523" y="281"/>
                  </a:moveTo>
                  <a:cubicBezTo>
                    <a:pt x="3083" y="281"/>
                    <a:pt x="3737" y="281"/>
                    <a:pt x="3877" y="327"/>
                  </a:cubicBezTo>
                  <a:lnTo>
                    <a:pt x="3924" y="374"/>
                  </a:lnTo>
                  <a:cubicBezTo>
                    <a:pt x="4017" y="468"/>
                    <a:pt x="4391" y="654"/>
                    <a:pt x="4484" y="748"/>
                  </a:cubicBezTo>
                  <a:cubicBezTo>
                    <a:pt x="4484" y="794"/>
                    <a:pt x="4578" y="1028"/>
                    <a:pt x="4624" y="1215"/>
                  </a:cubicBezTo>
                  <a:lnTo>
                    <a:pt x="4624" y="2055"/>
                  </a:lnTo>
                  <a:cubicBezTo>
                    <a:pt x="4484" y="2009"/>
                    <a:pt x="4298" y="1915"/>
                    <a:pt x="4204" y="1775"/>
                  </a:cubicBezTo>
                  <a:lnTo>
                    <a:pt x="4064" y="1682"/>
                  </a:lnTo>
                  <a:cubicBezTo>
                    <a:pt x="3784" y="1355"/>
                    <a:pt x="3644" y="1168"/>
                    <a:pt x="3457" y="1168"/>
                  </a:cubicBezTo>
                  <a:cubicBezTo>
                    <a:pt x="3363" y="1168"/>
                    <a:pt x="2476" y="1121"/>
                    <a:pt x="2149" y="1075"/>
                  </a:cubicBezTo>
                  <a:lnTo>
                    <a:pt x="1075" y="1308"/>
                  </a:lnTo>
                  <a:lnTo>
                    <a:pt x="281" y="1028"/>
                  </a:lnTo>
                  <a:lnTo>
                    <a:pt x="281" y="794"/>
                  </a:lnTo>
                  <a:lnTo>
                    <a:pt x="842" y="514"/>
                  </a:lnTo>
                  <a:lnTo>
                    <a:pt x="2523" y="281"/>
                  </a:lnTo>
                  <a:close/>
                  <a:moveTo>
                    <a:pt x="2476" y="1"/>
                  </a:moveTo>
                  <a:lnTo>
                    <a:pt x="795" y="187"/>
                  </a:lnTo>
                  <a:lnTo>
                    <a:pt x="1" y="654"/>
                  </a:lnTo>
                  <a:lnTo>
                    <a:pt x="1" y="1261"/>
                  </a:lnTo>
                  <a:lnTo>
                    <a:pt x="1075" y="1588"/>
                  </a:lnTo>
                  <a:lnTo>
                    <a:pt x="2149" y="1402"/>
                  </a:lnTo>
                  <a:cubicBezTo>
                    <a:pt x="2196" y="1402"/>
                    <a:pt x="3317" y="1448"/>
                    <a:pt x="3457" y="1448"/>
                  </a:cubicBezTo>
                  <a:cubicBezTo>
                    <a:pt x="3550" y="1495"/>
                    <a:pt x="3737" y="1728"/>
                    <a:pt x="3877" y="1869"/>
                  </a:cubicBezTo>
                  <a:lnTo>
                    <a:pt x="3971" y="2009"/>
                  </a:lnTo>
                  <a:cubicBezTo>
                    <a:pt x="4251" y="2289"/>
                    <a:pt x="4718" y="2429"/>
                    <a:pt x="4718" y="2429"/>
                  </a:cubicBezTo>
                  <a:lnTo>
                    <a:pt x="4905" y="2476"/>
                  </a:lnTo>
                  <a:lnTo>
                    <a:pt x="4951" y="1215"/>
                  </a:lnTo>
                  <a:lnTo>
                    <a:pt x="4951" y="1168"/>
                  </a:lnTo>
                  <a:cubicBezTo>
                    <a:pt x="4905" y="1075"/>
                    <a:pt x="4811" y="701"/>
                    <a:pt x="4718" y="561"/>
                  </a:cubicBezTo>
                  <a:cubicBezTo>
                    <a:pt x="4624" y="468"/>
                    <a:pt x="4438" y="327"/>
                    <a:pt x="4064" y="141"/>
                  </a:cubicBezTo>
                  <a:lnTo>
                    <a:pt x="4017" y="94"/>
                  </a:lnTo>
                  <a:cubicBezTo>
                    <a:pt x="3831" y="1"/>
                    <a:pt x="2990" y="1"/>
                    <a:pt x="2476" y="1"/>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5"/>
            <p:cNvSpPr/>
            <p:nvPr/>
          </p:nvSpPr>
          <p:spPr>
            <a:xfrm>
              <a:off x="5119556" y="4154885"/>
              <a:ext cx="36314" cy="23169"/>
            </a:xfrm>
            <a:custGeom>
              <a:avLst/>
              <a:gdLst/>
              <a:ahLst/>
              <a:cxnLst/>
              <a:rect l="l" t="t" r="r" b="b"/>
              <a:pathLst>
                <a:path w="2710" h="1729" extrusionOk="0">
                  <a:moveTo>
                    <a:pt x="1168" y="281"/>
                  </a:moveTo>
                  <a:cubicBezTo>
                    <a:pt x="1262" y="374"/>
                    <a:pt x="1402" y="561"/>
                    <a:pt x="1495" y="608"/>
                  </a:cubicBezTo>
                  <a:cubicBezTo>
                    <a:pt x="1589" y="655"/>
                    <a:pt x="2009" y="748"/>
                    <a:pt x="2336" y="841"/>
                  </a:cubicBezTo>
                  <a:lnTo>
                    <a:pt x="2382" y="1122"/>
                  </a:lnTo>
                  <a:lnTo>
                    <a:pt x="2149" y="1448"/>
                  </a:lnTo>
                  <a:lnTo>
                    <a:pt x="1682" y="1448"/>
                  </a:lnTo>
                  <a:cubicBezTo>
                    <a:pt x="1355" y="1448"/>
                    <a:pt x="1028" y="1448"/>
                    <a:pt x="935" y="1402"/>
                  </a:cubicBezTo>
                  <a:cubicBezTo>
                    <a:pt x="888" y="1215"/>
                    <a:pt x="748" y="981"/>
                    <a:pt x="701" y="935"/>
                  </a:cubicBezTo>
                  <a:lnTo>
                    <a:pt x="421" y="468"/>
                  </a:lnTo>
                  <a:lnTo>
                    <a:pt x="701" y="281"/>
                  </a:lnTo>
                  <a:close/>
                  <a:moveTo>
                    <a:pt x="654" y="1"/>
                  </a:moveTo>
                  <a:lnTo>
                    <a:pt x="1" y="374"/>
                  </a:lnTo>
                  <a:lnTo>
                    <a:pt x="468" y="1075"/>
                  </a:lnTo>
                  <a:cubicBezTo>
                    <a:pt x="514" y="1215"/>
                    <a:pt x="608" y="1448"/>
                    <a:pt x="654" y="1542"/>
                  </a:cubicBezTo>
                  <a:cubicBezTo>
                    <a:pt x="654" y="1589"/>
                    <a:pt x="701" y="1729"/>
                    <a:pt x="1402" y="1729"/>
                  </a:cubicBezTo>
                  <a:lnTo>
                    <a:pt x="2289" y="1729"/>
                  </a:lnTo>
                  <a:lnTo>
                    <a:pt x="2709" y="1168"/>
                  </a:lnTo>
                  <a:lnTo>
                    <a:pt x="2569" y="561"/>
                  </a:lnTo>
                  <a:lnTo>
                    <a:pt x="2476" y="561"/>
                  </a:lnTo>
                  <a:cubicBezTo>
                    <a:pt x="2149" y="468"/>
                    <a:pt x="1729" y="421"/>
                    <a:pt x="1635" y="374"/>
                  </a:cubicBezTo>
                  <a:cubicBezTo>
                    <a:pt x="1589" y="328"/>
                    <a:pt x="1448" y="141"/>
                    <a:pt x="1355" y="47"/>
                  </a:cubicBezTo>
                  <a:lnTo>
                    <a:pt x="1308"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5"/>
            <p:cNvSpPr/>
            <p:nvPr/>
          </p:nvSpPr>
          <p:spPr>
            <a:xfrm>
              <a:off x="5151474" y="4037231"/>
              <a:ext cx="37560" cy="61345"/>
            </a:xfrm>
            <a:custGeom>
              <a:avLst/>
              <a:gdLst/>
              <a:ahLst/>
              <a:cxnLst/>
              <a:rect l="l" t="t" r="r" b="b"/>
              <a:pathLst>
                <a:path w="2803" h="4578" extrusionOk="0">
                  <a:moveTo>
                    <a:pt x="1075" y="281"/>
                  </a:moveTo>
                  <a:lnTo>
                    <a:pt x="1121" y="701"/>
                  </a:lnTo>
                  <a:lnTo>
                    <a:pt x="1542" y="1355"/>
                  </a:lnTo>
                  <a:lnTo>
                    <a:pt x="2149" y="1449"/>
                  </a:lnTo>
                  <a:lnTo>
                    <a:pt x="2429" y="1729"/>
                  </a:lnTo>
                  <a:lnTo>
                    <a:pt x="2476" y="2523"/>
                  </a:lnTo>
                  <a:cubicBezTo>
                    <a:pt x="2242" y="2756"/>
                    <a:pt x="2009" y="2943"/>
                    <a:pt x="1962" y="2943"/>
                  </a:cubicBezTo>
                  <a:cubicBezTo>
                    <a:pt x="1775" y="2990"/>
                    <a:pt x="1542" y="3083"/>
                    <a:pt x="1355" y="3223"/>
                  </a:cubicBezTo>
                  <a:lnTo>
                    <a:pt x="1308" y="3223"/>
                  </a:lnTo>
                  <a:cubicBezTo>
                    <a:pt x="1121" y="3317"/>
                    <a:pt x="1121" y="3550"/>
                    <a:pt x="1215" y="3737"/>
                  </a:cubicBezTo>
                  <a:lnTo>
                    <a:pt x="1588" y="4157"/>
                  </a:lnTo>
                  <a:lnTo>
                    <a:pt x="1588" y="4251"/>
                  </a:lnTo>
                  <a:lnTo>
                    <a:pt x="1308" y="4297"/>
                  </a:lnTo>
                  <a:lnTo>
                    <a:pt x="934" y="3877"/>
                  </a:lnTo>
                  <a:lnTo>
                    <a:pt x="421" y="3363"/>
                  </a:lnTo>
                  <a:lnTo>
                    <a:pt x="374" y="2383"/>
                  </a:lnTo>
                  <a:lnTo>
                    <a:pt x="281" y="1635"/>
                  </a:lnTo>
                  <a:lnTo>
                    <a:pt x="748" y="888"/>
                  </a:lnTo>
                  <a:lnTo>
                    <a:pt x="841" y="421"/>
                  </a:lnTo>
                  <a:lnTo>
                    <a:pt x="934" y="281"/>
                  </a:lnTo>
                  <a:close/>
                  <a:moveTo>
                    <a:pt x="794" y="1"/>
                  </a:moveTo>
                  <a:lnTo>
                    <a:pt x="561" y="281"/>
                  </a:lnTo>
                  <a:lnTo>
                    <a:pt x="467" y="795"/>
                  </a:lnTo>
                  <a:lnTo>
                    <a:pt x="0" y="1589"/>
                  </a:lnTo>
                  <a:lnTo>
                    <a:pt x="94" y="2429"/>
                  </a:lnTo>
                  <a:lnTo>
                    <a:pt x="141" y="3503"/>
                  </a:lnTo>
                  <a:lnTo>
                    <a:pt x="701" y="4064"/>
                  </a:lnTo>
                  <a:lnTo>
                    <a:pt x="1168" y="4578"/>
                  </a:lnTo>
                  <a:lnTo>
                    <a:pt x="1775" y="4578"/>
                  </a:lnTo>
                  <a:lnTo>
                    <a:pt x="1915" y="4064"/>
                  </a:lnTo>
                  <a:lnTo>
                    <a:pt x="1448" y="3597"/>
                  </a:lnTo>
                  <a:cubicBezTo>
                    <a:pt x="1448" y="3550"/>
                    <a:pt x="1448" y="3503"/>
                    <a:pt x="1448" y="3503"/>
                  </a:cubicBezTo>
                  <a:lnTo>
                    <a:pt x="1495" y="3503"/>
                  </a:lnTo>
                  <a:cubicBezTo>
                    <a:pt x="1635" y="3410"/>
                    <a:pt x="1869" y="3270"/>
                    <a:pt x="2009" y="3270"/>
                  </a:cubicBezTo>
                  <a:cubicBezTo>
                    <a:pt x="2195" y="3223"/>
                    <a:pt x="2522" y="2896"/>
                    <a:pt x="2756" y="2663"/>
                  </a:cubicBezTo>
                  <a:lnTo>
                    <a:pt x="2803" y="2616"/>
                  </a:lnTo>
                  <a:lnTo>
                    <a:pt x="2709" y="1589"/>
                  </a:lnTo>
                  <a:lnTo>
                    <a:pt x="2289" y="1168"/>
                  </a:lnTo>
                  <a:lnTo>
                    <a:pt x="1728" y="1122"/>
                  </a:lnTo>
                  <a:lnTo>
                    <a:pt x="1448" y="655"/>
                  </a:lnTo>
                  <a:lnTo>
                    <a:pt x="1355"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5"/>
            <p:cNvSpPr/>
            <p:nvPr/>
          </p:nvSpPr>
          <p:spPr>
            <a:xfrm>
              <a:off x="4711538" y="3927095"/>
              <a:ext cx="252201" cy="252831"/>
            </a:xfrm>
            <a:custGeom>
              <a:avLst/>
              <a:gdLst/>
              <a:ahLst/>
              <a:cxnLst/>
              <a:rect l="l" t="t" r="r" b="b"/>
              <a:pathLst>
                <a:path w="18821" h="18868" extrusionOk="0">
                  <a:moveTo>
                    <a:pt x="14431" y="327"/>
                  </a:moveTo>
                  <a:lnTo>
                    <a:pt x="15272" y="607"/>
                  </a:lnTo>
                  <a:lnTo>
                    <a:pt x="15832" y="1542"/>
                  </a:lnTo>
                  <a:lnTo>
                    <a:pt x="18447" y="2102"/>
                  </a:lnTo>
                  <a:cubicBezTo>
                    <a:pt x="18354" y="2382"/>
                    <a:pt x="18214" y="2802"/>
                    <a:pt x="18120" y="2943"/>
                  </a:cubicBezTo>
                  <a:cubicBezTo>
                    <a:pt x="18027" y="3083"/>
                    <a:pt x="17700" y="3129"/>
                    <a:pt x="17513" y="3176"/>
                  </a:cubicBezTo>
                  <a:cubicBezTo>
                    <a:pt x="17467" y="3176"/>
                    <a:pt x="17420" y="3176"/>
                    <a:pt x="17373" y="3223"/>
                  </a:cubicBezTo>
                  <a:cubicBezTo>
                    <a:pt x="17140" y="3269"/>
                    <a:pt x="16533" y="3970"/>
                    <a:pt x="16252" y="4297"/>
                  </a:cubicBezTo>
                  <a:lnTo>
                    <a:pt x="15785" y="4997"/>
                  </a:lnTo>
                  <a:lnTo>
                    <a:pt x="15785" y="5044"/>
                  </a:lnTo>
                  <a:lnTo>
                    <a:pt x="15599" y="4204"/>
                  </a:lnTo>
                  <a:lnTo>
                    <a:pt x="13871" y="4063"/>
                  </a:lnTo>
                  <a:lnTo>
                    <a:pt x="13824" y="4063"/>
                  </a:lnTo>
                  <a:lnTo>
                    <a:pt x="12750" y="4577"/>
                  </a:lnTo>
                  <a:lnTo>
                    <a:pt x="12610" y="5978"/>
                  </a:lnTo>
                  <a:lnTo>
                    <a:pt x="11582" y="6585"/>
                  </a:lnTo>
                  <a:lnTo>
                    <a:pt x="11536" y="7379"/>
                  </a:lnTo>
                  <a:lnTo>
                    <a:pt x="10835" y="7893"/>
                  </a:lnTo>
                  <a:lnTo>
                    <a:pt x="10882" y="8780"/>
                  </a:lnTo>
                  <a:cubicBezTo>
                    <a:pt x="10648" y="9014"/>
                    <a:pt x="10088" y="9527"/>
                    <a:pt x="9854" y="9621"/>
                  </a:cubicBezTo>
                  <a:cubicBezTo>
                    <a:pt x="9574" y="9761"/>
                    <a:pt x="8640" y="9854"/>
                    <a:pt x="8220" y="9901"/>
                  </a:cubicBezTo>
                  <a:lnTo>
                    <a:pt x="7706" y="9154"/>
                  </a:lnTo>
                  <a:lnTo>
                    <a:pt x="6492" y="9341"/>
                  </a:lnTo>
                  <a:lnTo>
                    <a:pt x="5091" y="10275"/>
                  </a:lnTo>
                  <a:cubicBezTo>
                    <a:pt x="4811" y="10275"/>
                    <a:pt x="3690" y="10181"/>
                    <a:pt x="3316" y="10088"/>
                  </a:cubicBezTo>
                  <a:cubicBezTo>
                    <a:pt x="2989" y="9995"/>
                    <a:pt x="2242" y="9481"/>
                    <a:pt x="1915" y="9247"/>
                  </a:cubicBezTo>
                  <a:lnTo>
                    <a:pt x="1775" y="8360"/>
                  </a:lnTo>
                  <a:lnTo>
                    <a:pt x="1915" y="8360"/>
                  </a:lnTo>
                  <a:lnTo>
                    <a:pt x="2429" y="8687"/>
                  </a:lnTo>
                  <a:cubicBezTo>
                    <a:pt x="2429" y="8687"/>
                    <a:pt x="3036" y="9107"/>
                    <a:pt x="3176" y="9247"/>
                  </a:cubicBezTo>
                  <a:cubicBezTo>
                    <a:pt x="3363" y="9341"/>
                    <a:pt x="4203" y="9434"/>
                    <a:pt x="4530" y="9481"/>
                  </a:cubicBezTo>
                  <a:lnTo>
                    <a:pt x="4670" y="9481"/>
                  </a:lnTo>
                  <a:lnTo>
                    <a:pt x="4670" y="9341"/>
                  </a:lnTo>
                  <a:cubicBezTo>
                    <a:pt x="4670" y="9294"/>
                    <a:pt x="4811" y="8500"/>
                    <a:pt x="4811" y="8267"/>
                  </a:cubicBezTo>
                  <a:lnTo>
                    <a:pt x="4811" y="7286"/>
                  </a:lnTo>
                  <a:lnTo>
                    <a:pt x="5137" y="6632"/>
                  </a:lnTo>
                  <a:lnTo>
                    <a:pt x="6025" y="6725"/>
                  </a:lnTo>
                  <a:lnTo>
                    <a:pt x="7753" y="6819"/>
                  </a:lnTo>
                  <a:lnTo>
                    <a:pt x="8266" y="6212"/>
                  </a:lnTo>
                  <a:lnTo>
                    <a:pt x="8266" y="4717"/>
                  </a:lnTo>
                  <a:lnTo>
                    <a:pt x="9060" y="4157"/>
                  </a:lnTo>
                  <a:lnTo>
                    <a:pt x="9901" y="4157"/>
                  </a:lnTo>
                  <a:lnTo>
                    <a:pt x="10928" y="4811"/>
                  </a:lnTo>
                  <a:lnTo>
                    <a:pt x="12189" y="4624"/>
                  </a:lnTo>
                  <a:lnTo>
                    <a:pt x="12189" y="3643"/>
                  </a:lnTo>
                  <a:cubicBezTo>
                    <a:pt x="12189" y="3503"/>
                    <a:pt x="12283" y="2896"/>
                    <a:pt x="12376" y="2522"/>
                  </a:cubicBezTo>
                  <a:lnTo>
                    <a:pt x="13077" y="2009"/>
                  </a:lnTo>
                  <a:lnTo>
                    <a:pt x="13077" y="1962"/>
                  </a:lnTo>
                  <a:cubicBezTo>
                    <a:pt x="13077" y="1962"/>
                    <a:pt x="13123" y="1495"/>
                    <a:pt x="13123" y="1261"/>
                  </a:cubicBezTo>
                  <a:cubicBezTo>
                    <a:pt x="13123" y="1121"/>
                    <a:pt x="13217" y="888"/>
                    <a:pt x="13310" y="748"/>
                  </a:cubicBezTo>
                  <a:lnTo>
                    <a:pt x="14431" y="327"/>
                  </a:lnTo>
                  <a:close/>
                  <a:moveTo>
                    <a:pt x="13917" y="4344"/>
                  </a:moveTo>
                  <a:lnTo>
                    <a:pt x="15365" y="4437"/>
                  </a:lnTo>
                  <a:lnTo>
                    <a:pt x="15599" y="5418"/>
                  </a:lnTo>
                  <a:lnTo>
                    <a:pt x="15132" y="6118"/>
                  </a:lnTo>
                  <a:lnTo>
                    <a:pt x="15739" y="7006"/>
                  </a:lnTo>
                  <a:cubicBezTo>
                    <a:pt x="15739" y="7146"/>
                    <a:pt x="15692" y="7519"/>
                    <a:pt x="15645" y="7800"/>
                  </a:cubicBezTo>
                  <a:cubicBezTo>
                    <a:pt x="15645" y="7846"/>
                    <a:pt x="15645" y="7940"/>
                    <a:pt x="15645" y="7986"/>
                  </a:cubicBezTo>
                  <a:cubicBezTo>
                    <a:pt x="15645" y="8173"/>
                    <a:pt x="16019" y="8547"/>
                    <a:pt x="16766" y="9107"/>
                  </a:cubicBezTo>
                  <a:lnTo>
                    <a:pt x="17794" y="9387"/>
                  </a:lnTo>
                  <a:cubicBezTo>
                    <a:pt x="17887" y="9527"/>
                    <a:pt x="18027" y="9948"/>
                    <a:pt x="18120" y="10321"/>
                  </a:cubicBezTo>
                  <a:cubicBezTo>
                    <a:pt x="18120" y="10368"/>
                    <a:pt x="18120" y="10415"/>
                    <a:pt x="18120" y="10415"/>
                  </a:cubicBezTo>
                  <a:cubicBezTo>
                    <a:pt x="18111" y="10424"/>
                    <a:pt x="18092" y="10428"/>
                    <a:pt x="18068" y="10428"/>
                  </a:cubicBezTo>
                  <a:cubicBezTo>
                    <a:pt x="17969" y="10428"/>
                    <a:pt x="17775" y="10368"/>
                    <a:pt x="17700" y="10368"/>
                  </a:cubicBezTo>
                  <a:cubicBezTo>
                    <a:pt x="17607" y="10321"/>
                    <a:pt x="17513" y="10321"/>
                    <a:pt x="17420" y="10321"/>
                  </a:cubicBezTo>
                  <a:cubicBezTo>
                    <a:pt x="17186" y="10321"/>
                    <a:pt x="15785" y="10929"/>
                    <a:pt x="15178" y="11209"/>
                  </a:cubicBezTo>
                  <a:lnTo>
                    <a:pt x="15085" y="11255"/>
                  </a:lnTo>
                  <a:lnTo>
                    <a:pt x="15085" y="12563"/>
                  </a:lnTo>
                  <a:lnTo>
                    <a:pt x="14618" y="13917"/>
                  </a:lnTo>
                  <a:lnTo>
                    <a:pt x="13684" y="14711"/>
                  </a:lnTo>
                  <a:lnTo>
                    <a:pt x="13684" y="14758"/>
                  </a:lnTo>
                  <a:cubicBezTo>
                    <a:pt x="13497" y="15318"/>
                    <a:pt x="13217" y="16393"/>
                    <a:pt x="13123" y="16579"/>
                  </a:cubicBezTo>
                  <a:cubicBezTo>
                    <a:pt x="13030" y="16906"/>
                    <a:pt x="12983" y="17887"/>
                    <a:pt x="12937" y="18167"/>
                  </a:cubicBezTo>
                  <a:cubicBezTo>
                    <a:pt x="12750" y="18261"/>
                    <a:pt x="11816" y="18401"/>
                    <a:pt x="11022" y="18541"/>
                  </a:cubicBezTo>
                  <a:lnTo>
                    <a:pt x="9294" y="17093"/>
                  </a:lnTo>
                  <a:lnTo>
                    <a:pt x="7379" y="17700"/>
                  </a:lnTo>
                  <a:cubicBezTo>
                    <a:pt x="7192" y="17700"/>
                    <a:pt x="6352" y="17607"/>
                    <a:pt x="6072" y="17607"/>
                  </a:cubicBezTo>
                  <a:cubicBezTo>
                    <a:pt x="6072" y="17560"/>
                    <a:pt x="6072" y="17373"/>
                    <a:pt x="6118" y="17233"/>
                  </a:cubicBezTo>
                  <a:lnTo>
                    <a:pt x="6165" y="17046"/>
                  </a:lnTo>
                  <a:lnTo>
                    <a:pt x="4951" y="17046"/>
                  </a:lnTo>
                  <a:cubicBezTo>
                    <a:pt x="4811" y="16953"/>
                    <a:pt x="3970" y="16579"/>
                    <a:pt x="3690" y="16346"/>
                  </a:cubicBezTo>
                  <a:cubicBezTo>
                    <a:pt x="3550" y="16253"/>
                    <a:pt x="3363" y="15038"/>
                    <a:pt x="3316" y="13964"/>
                  </a:cubicBezTo>
                  <a:lnTo>
                    <a:pt x="3316" y="13871"/>
                  </a:lnTo>
                  <a:lnTo>
                    <a:pt x="1728" y="12983"/>
                  </a:lnTo>
                  <a:lnTo>
                    <a:pt x="1308" y="11769"/>
                  </a:lnTo>
                  <a:lnTo>
                    <a:pt x="561" y="10975"/>
                  </a:lnTo>
                  <a:cubicBezTo>
                    <a:pt x="467" y="10602"/>
                    <a:pt x="327" y="9995"/>
                    <a:pt x="327" y="9854"/>
                  </a:cubicBezTo>
                  <a:cubicBezTo>
                    <a:pt x="327" y="9761"/>
                    <a:pt x="607" y="9481"/>
                    <a:pt x="934" y="9201"/>
                  </a:cubicBezTo>
                  <a:lnTo>
                    <a:pt x="1495" y="8360"/>
                  </a:lnTo>
                  <a:lnTo>
                    <a:pt x="1495" y="8407"/>
                  </a:lnTo>
                  <a:lnTo>
                    <a:pt x="1682" y="9434"/>
                  </a:lnTo>
                  <a:lnTo>
                    <a:pt x="1728" y="9481"/>
                  </a:lnTo>
                  <a:cubicBezTo>
                    <a:pt x="1728" y="9481"/>
                    <a:pt x="2756" y="10275"/>
                    <a:pt x="3269" y="10368"/>
                  </a:cubicBezTo>
                  <a:cubicBezTo>
                    <a:pt x="3736" y="10462"/>
                    <a:pt x="5091" y="10555"/>
                    <a:pt x="5137" y="10555"/>
                  </a:cubicBezTo>
                  <a:lnTo>
                    <a:pt x="5184" y="10555"/>
                  </a:lnTo>
                  <a:lnTo>
                    <a:pt x="6585" y="9621"/>
                  </a:lnTo>
                  <a:lnTo>
                    <a:pt x="7566" y="9481"/>
                  </a:lnTo>
                  <a:lnTo>
                    <a:pt x="8080" y="10228"/>
                  </a:lnTo>
                  <a:lnTo>
                    <a:pt x="8173" y="10228"/>
                  </a:lnTo>
                  <a:cubicBezTo>
                    <a:pt x="8313" y="10181"/>
                    <a:pt x="9621" y="10041"/>
                    <a:pt x="9948" y="9901"/>
                  </a:cubicBezTo>
                  <a:cubicBezTo>
                    <a:pt x="10321" y="9714"/>
                    <a:pt x="11069" y="9014"/>
                    <a:pt x="11162" y="8920"/>
                  </a:cubicBezTo>
                  <a:lnTo>
                    <a:pt x="11209" y="8874"/>
                  </a:lnTo>
                  <a:lnTo>
                    <a:pt x="11162" y="8033"/>
                  </a:lnTo>
                  <a:lnTo>
                    <a:pt x="11862" y="7519"/>
                  </a:lnTo>
                  <a:lnTo>
                    <a:pt x="11909" y="6772"/>
                  </a:lnTo>
                  <a:lnTo>
                    <a:pt x="12937" y="6118"/>
                  </a:lnTo>
                  <a:lnTo>
                    <a:pt x="13030" y="4764"/>
                  </a:lnTo>
                  <a:lnTo>
                    <a:pt x="13917" y="4344"/>
                  </a:lnTo>
                  <a:close/>
                  <a:moveTo>
                    <a:pt x="14431" y="0"/>
                  </a:moveTo>
                  <a:lnTo>
                    <a:pt x="13077" y="467"/>
                  </a:lnTo>
                  <a:lnTo>
                    <a:pt x="13077" y="514"/>
                  </a:lnTo>
                  <a:cubicBezTo>
                    <a:pt x="13030" y="561"/>
                    <a:pt x="12843" y="1028"/>
                    <a:pt x="12843" y="1261"/>
                  </a:cubicBezTo>
                  <a:cubicBezTo>
                    <a:pt x="12843" y="1401"/>
                    <a:pt x="12797" y="1682"/>
                    <a:pt x="12797" y="1822"/>
                  </a:cubicBezTo>
                  <a:lnTo>
                    <a:pt x="12096" y="2335"/>
                  </a:lnTo>
                  <a:lnTo>
                    <a:pt x="12049" y="2382"/>
                  </a:lnTo>
                  <a:cubicBezTo>
                    <a:pt x="12049" y="2476"/>
                    <a:pt x="11909" y="3456"/>
                    <a:pt x="11909" y="3643"/>
                  </a:cubicBezTo>
                  <a:lnTo>
                    <a:pt x="11909" y="4344"/>
                  </a:lnTo>
                  <a:lnTo>
                    <a:pt x="10975" y="4484"/>
                  </a:lnTo>
                  <a:lnTo>
                    <a:pt x="9994" y="3830"/>
                  </a:lnTo>
                  <a:lnTo>
                    <a:pt x="8967" y="3830"/>
                  </a:lnTo>
                  <a:lnTo>
                    <a:pt x="7940" y="4577"/>
                  </a:lnTo>
                  <a:lnTo>
                    <a:pt x="7940" y="6072"/>
                  </a:lnTo>
                  <a:lnTo>
                    <a:pt x="7613" y="6539"/>
                  </a:lnTo>
                  <a:lnTo>
                    <a:pt x="6025" y="6445"/>
                  </a:lnTo>
                  <a:lnTo>
                    <a:pt x="4951" y="6305"/>
                  </a:lnTo>
                  <a:lnTo>
                    <a:pt x="4530" y="7146"/>
                  </a:lnTo>
                  <a:lnTo>
                    <a:pt x="4484" y="8267"/>
                  </a:lnTo>
                  <a:cubicBezTo>
                    <a:pt x="4484" y="8407"/>
                    <a:pt x="4437" y="8874"/>
                    <a:pt x="4390" y="9154"/>
                  </a:cubicBezTo>
                  <a:cubicBezTo>
                    <a:pt x="3923" y="9107"/>
                    <a:pt x="3456" y="9014"/>
                    <a:pt x="3363" y="8967"/>
                  </a:cubicBezTo>
                  <a:cubicBezTo>
                    <a:pt x="3176" y="8874"/>
                    <a:pt x="2616" y="8407"/>
                    <a:pt x="2569" y="8407"/>
                  </a:cubicBezTo>
                  <a:lnTo>
                    <a:pt x="2008" y="8080"/>
                  </a:lnTo>
                  <a:lnTo>
                    <a:pt x="1308" y="8080"/>
                  </a:lnTo>
                  <a:lnTo>
                    <a:pt x="701" y="9014"/>
                  </a:lnTo>
                  <a:cubicBezTo>
                    <a:pt x="421" y="9201"/>
                    <a:pt x="0" y="9621"/>
                    <a:pt x="0" y="9854"/>
                  </a:cubicBezTo>
                  <a:cubicBezTo>
                    <a:pt x="0" y="10088"/>
                    <a:pt x="234" y="10929"/>
                    <a:pt x="281" y="11115"/>
                  </a:cubicBezTo>
                  <a:lnTo>
                    <a:pt x="1028" y="11909"/>
                  </a:lnTo>
                  <a:lnTo>
                    <a:pt x="1448" y="13217"/>
                  </a:lnTo>
                  <a:lnTo>
                    <a:pt x="3036" y="14058"/>
                  </a:lnTo>
                  <a:cubicBezTo>
                    <a:pt x="3083" y="14805"/>
                    <a:pt x="3176" y="16393"/>
                    <a:pt x="3550" y="16626"/>
                  </a:cubicBezTo>
                  <a:cubicBezTo>
                    <a:pt x="3877" y="16860"/>
                    <a:pt x="4811" y="17327"/>
                    <a:pt x="4857" y="17327"/>
                  </a:cubicBezTo>
                  <a:lnTo>
                    <a:pt x="5791" y="17373"/>
                  </a:lnTo>
                  <a:cubicBezTo>
                    <a:pt x="5745" y="17513"/>
                    <a:pt x="5745" y="17700"/>
                    <a:pt x="5838" y="17794"/>
                  </a:cubicBezTo>
                  <a:cubicBezTo>
                    <a:pt x="5885" y="17887"/>
                    <a:pt x="5978" y="17934"/>
                    <a:pt x="6072" y="17934"/>
                  </a:cubicBezTo>
                  <a:cubicBezTo>
                    <a:pt x="6352" y="17934"/>
                    <a:pt x="7379" y="18027"/>
                    <a:pt x="7379" y="18027"/>
                  </a:cubicBezTo>
                  <a:lnTo>
                    <a:pt x="7426" y="18027"/>
                  </a:lnTo>
                  <a:lnTo>
                    <a:pt x="9247" y="17420"/>
                  </a:lnTo>
                  <a:lnTo>
                    <a:pt x="10928" y="18868"/>
                  </a:lnTo>
                  <a:lnTo>
                    <a:pt x="10975" y="18868"/>
                  </a:lnTo>
                  <a:cubicBezTo>
                    <a:pt x="13264" y="18541"/>
                    <a:pt x="13264" y="18401"/>
                    <a:pt x="13264" y="18261"/>
                  </a:cubicBezTo>
                  <a:cubicBezTo>
                    <a:pt x="13264" y="18027"/>
                    <a:pt x="13310" y="16953"/>
                    <a:pt x="13404" y="16720"/>
                  </a:cubicBezTo>
                  <a:cubicBezTo>
                    <a:pt x="13497" y="16486"/>
                    <a:pt x="13871" y="15178"/>
                    <a:pt x="13964" y="14898"/>
                  </a:cubicBezTo>
                  <a:lnTo>
                    <a:pt x="14851" y="14104"/>
                  </a:lnTo>
                  <a:lnTo>
                    <a:pt x="15365" y="12656"/>
                  </a:lnTo>
                  <a:lnTo>
                    <a:pt x="15365" y="11442"/>
                  </a:lnTo>
                  <a:cubicBezTo>
                    <a:pt x="16299" y="11022"/>
                    <a:pt x="17280" y="10648"/>
                    <a:pt x="17420" y="10602"/>
                  </a:cubicBezTo>
                  <a:cubicBezTo>
                    <a:pt x="17467" y="10602"/>
                    <a:pt x="17560" y="10648"/>
                    <a:pt x="17653" y="10648"/>
                  </a:cubicBezTo>
                  <a:cubicBezTo>
                    <a:pt x="17782" y="10700"/>
                    <a:pt x="17924" y="10737"/>
                    <a:pt x="18049" y="10737"/>
                  </a:cubicBezTo>
                  <a:cubicBezTo>
                    <a:pt x="18152" y="10737"/>
                    <a:pt x="18244" y="10712"/>
                    <a:pt x="18307" y="10648"/>
                  </a:cubicBezTo>
                  <a:cubicBezTo>
                    <a:pt x="18401" y="10555"/>
                    <a:pt x="18447" y="10415"/>
                    <a:pt x="18401" y="10275"/>
                  </a:cubicBezTo>
                  <a:cubicBezTo>
                    <a:pt x="18307" y="9761"/>
                    <a:pt x="18074" y="9247"/>
                    <a:pt x="18074" y="9201"/>
                  </a:cubicBezTo>
                  <a:lnTo>
                    <a:pt x="18027" y="9154"/>
                  </a:lnTo>
                  <a:lnTo>
                    <a:pt x="16906" y="8874"/>
                  </a:lnTo>
                  <a:cubicBezTo>
                    <a:pt x="16439" y="8547"/>
                    <a:pt x="15972" y="8126"/>
                    <a:pt x="15926" y="7986"/>
                  </a:cubicBezTo>
                  <a:cubicBezTo>
                    <a:pt x="15926" y="7846"/>
                    <a:pt x="16019" y="7192"/>
                    <a:pt x="16019" y="7006"/>
                  </a:cubicBezTo>
                  <a:lnTo>
                    <a:pt x="16019" y="6912"/>
                  </a:lnTo>
                  <a:lnTo>
                    <a:pt x="15459" y="6118"/>
                  </a:lnTo>
                  <a:lnTo>
                    <a:pt x="15879" y="5511"/>
                  </a:lnTo>
                  <a:lnTo>
                    <a:pt x="16066" y="5138"/>
                  </a:lnTo>
                  <a:lnTo>
                    <a:pt x="16486" y="4484"/>
                  </a:lnTo>
                  <a:cubicBezTo>
                    <a:pt x="16860" y="4017"/>
                    <a:pt x="17327" y="3550"/>
                    <a:pt x="17467" y="3503"/>
                  </a:cubicBezTo>
                  <a:cubicBezTo>
                    <a:pt x="17513" y="3503"/>
                    <a:pt x="17560" y="3456"/>
                    <a:pt x="17607" y="3456"/>
                  </a:cubicBezTo>
                  <a:cubicBezTo>
                    <a:pt x="17840" y="3410"/>
                    <a:pt x="18214" y="3316"/>
                    <a:pt x="18354" y="3083"/>
                  </a:cubicBezTo>
                  <a:cubicBezTo>
                    <a:pt x="18541" y="2849"/>
                    <a:pt x="18774" y="2102"/>
                    <a:pt x="18774" y="2009"/>
                  </a:cubicBezTo>
                  <a:lnTo>
                    <a:pt x="18821" y="1868"/>
                  </a:lnTo>
                  <a:lnTo>
                    <a:pt x="16066" y="1308"/>
                  </a:lnTo>
                  <a:lnTo>
                    <a:pt x="15505" y="374"/>
                  </a:lnTo>
                  <a:lnTo>
                    <a:pt x="14431" y="0"/>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5"/>
            <p:cNvSpPr/>
            <p:nvPr/>
          </p:nvSpPr>
          <p:spPr>
            <a:xfrm>
              <a:off x="2804100" y="1726747"/>
              <a:ext cx="3726647" cy="2326119"/>
            </a:xfrm>
            <a:custGeom>
              <a:avLst/>
              <a:gdLst/>
              <a:ahLst/>
              <a:cxnLst/>
              <a:rect l="l" t="t" r="r" b="b"/>
              <a:pathLst>
                <a:path w="278108" h="173591" extrusionOk="0">
                  <a:moveTo>
                    <a:pt x="134641" y="328"/>
                  </a:moveTo>
                  <a:cubicBezTo>
                    <a:pt x="134827" y="421"/>
                    <a:pt x="135528" y="748"/>
                    <a:pt x="135808" y="748"/>
                  </a:cubicBezTo>
                  <a:cubicBezTo>
                    <a:pt x="135846" y="754"/>
                    <a:pt x="135887" y="757"/>
                    <a:pt x="135930" y="757"/>
                  </a:cubicBezTo>
                  <a:cubicBezTo>
                    <a:pt x="136198" y="757"/>
                    <a:pt x="136528" y="642"/>
                    <a:pt x="136649" y="561"/>
                  </a:cubicBezTo>
                  <a:lnTo>
                    <a:pt x="137676" y="701"/>
                  </a:lnTo>
                  <a:lnTo>
                    <a:pt x="137816" y="981"/>
                  </a:lnTo>
                  <a:lnTo>
                    <a:pt x="137723" y="1215"/>
                  </a:lnTo>
                  <a:cubicBezTo>
                    <a:pt x="137653" y="1320"/>
                    <a:pt x="137425" y="1372"/>
                    <a:pt x="137217" y="1372"/>
                  </a:cubicBezTo>
                  <a:cubicBezTo>
                    <a:pt x="137148" y="1372"/>
                    <a:pt x="137081" y="1367"/>
                    <a:pt x="137022" y="1355"/>
                  </a:cubicBezTo>
                  <a:lnTo>
                    <a:pt x="136976" y="1355"/>
                  </a:lnTo>
                  <a:cubicBezTo>
                    <a:pt x="136695" y="1402"/>
                    <a:pt x="135388" y="1635"/>
                    <a:pt x="135154" y="1775"/>
                  </a:cubicBezTo>
                  <a:cubicBezTo>
                    <a:pt x="135061" y="1869"/>
                    <a:pt x="135061" y="1962"/>
                    <a:pt x="135061" y="2009"/>
                  </a:cubicBezTo>
                  <a:cubicBezTo>
                    <a:pt x="135061" y="2055"/>
                    <a:pt x="135108" y="2242"/>
                    <a:pt x="135808" y="2336"/>
                  </a:cubicBezTo>
                  <a:lnTo>
                    <a:pt x="137022" y="2663"/>
                  </a:lnTo>
                  <a:cubicBezTo>
                    <a:pt x="137116" y="2663"/>
                    <a:pt x="139357" y="2849"/>
                    <a:pt x="139544" y="2849"/>
                  </a:cubicBezTo>
                  <a:cubicBezTo>
                    <a:pt x="139638" y="2849"/>
                    <a:pt x="139871" y="2943"/>
                    <a:pt x="140105" y="3036"/>
                  </a:cubicBezTo>
                  <a:cubicBezTo>
                    <a:pt x="140105" y="3083"/>
                    <a:pt x="140058" y="3176"/>
                    <a:pt x="140011" y="3270"/>
                  </a:cubicBezTo>
                  <a:cubicBezTo>
                    <a:pt x="139965" y="3363"/>
                    <a:pt x="139871" y="3457"/>
                    <a:pt x="139778" y="3597"/>
                  </a:cubicBezTo>
                  <a:cubicBezTo>
                    <a:pt x="139544" y="3830"/>
                    <a:pt x="139217" y="4157"/>
                    <a:pt x="139124" y="4577"/>
                  </a:cubicBezTo>
                  <a:cubicBezTo>
                    <a:pt x="139077" y="4671"/>
                    <a:pt x="139031" y="4998"/>
                    <a:pt x="139217" y="5138"/>
                  </a:cubicBezTo>
                  <a:cubicBezTo>
                    <a:pt x="139277" y="5177"/>
                    <a:pt x="139344" y="5192"/>
                    <a:pt x="139409" y="5192"/>
                  </a:cubicBezTo>
                  <a:cubicBezTo>
                    <a:pt x="139499" y="5192"/>
                    <a:pt x="139584" y="5165"/>
                    <a:pt x="139638" y="5138"/>
                  </a:cubicBezTo>
                  <a:cubicBezTo>
                    <a:pt x="139824" y="5138"/>
                    <a:pt x="140805" y="5231"/>
                    <a:pt x="141132" y="5231"/>
                  </a:cubicBezTo>
                  <a:cubicBezTo>
                    <a:pt x="141552" y="5231"/>
                    <a:pt x="141786" y="4764"/>
                    <a:pt x="141786" y="4484"/>
                  </a:cubicBezTo>
                  <a:cubicBezTo>
                    <a:pt x="141786" y="4344"/>
                    <a:pt x="141879" y="4157"/>
                    <a:pt x="141973" y="4017"/>
                  </a:cubicBezTo>
                  <a:lnTo>
                    <a:pt x="146223" y="4017"/>
                  </a:lnTo>
                  <a:cubicBezTo>
                    <a:pt x="146830" y="4110"/>
                    <a:pt x="147483" y="4157"/>
                    <a:pt x="147577" y="4204"/>
                  </a:cubicBezTo>
                  <a:cubicBezTo>
                    <a:pt x="147577" y="4204"/>
                    <a:pt x="147577" y="4204"/>
                    <a:pt x="147624" y="4250"/>
                  </a:cubicBezTo>
                  <a:cubicBezTo>
                    <a:pt x="147717" y="4344"/>
                    <a:pt x="147857" y="4484"/>
                    <a:pt x="148184" y="4811"/>
                  </a:cubicBezTo>
                  <a:cubicBezTo>
                    <a:pt x="148394" y="5021"/>
                    <a:pt x="148552" y="5126"/>
                    <a:pt x="148696" y="5126"/>
                  </a:cubicBezTo>
                  <a:cubicBezTo>
                    <a:pt x="148744" y="5126"/>
                    <a:pt x="148791" y="5114"/>
                    <a:pt x="148838" y="5091"/>
                  </a:cubicBezTo>
                  <a:cubicBezTo>
                    <a:pt x="148931" y="5044"/>
                    <a:pt x="148978" y="4951"/>
                    <a:pt x="148978" y="4858"/>
                  </a:cubicBezTo>
                  <a:cubicBezTo>
                    <a:pt x="149025" y="4764"/>
                    <a:pt x="149165" y="4484"/>
                    <a:pt x="149258" y="4297"/>
                  </a:cubicBezTo>
                  <a:cubicBezTo>
                    <a:pt x="149305" y="4250"/>
                    <a:pt x="149305" y="4204"/>
                    <a:pt x="149305" y="4204"/>
                  </a:cubicBezTo>
                  <a:cubicBezTo>
                    <a:pt x="149352" y="4204"/>
                    <a:pt x="149352" y="4250"/>
                    <a:pt x="149398" y="4250"/>
                  </a:cubicBezTo>
                  <a:lnTo>
                    <a:pt x="149398" y="4297"/>
                  </a:lnTo>
                  <a:lnTo>
                    <a:pt x="149445" y="4297"/>
                  </a:lnTo>
                  <a:cubicBezTo>
                    <a:pt x="149492" y="4297"/>
                    <a:pt x="149772" y="4391"/>
                    <a:pt x="149959" y="4437"/>
                  </a:cubicBezTo>
                  <a:lnTo>
                    <a:pt x="149959" y="4671"/>
                  </a:lnTo>
                  <a:cubicBezTo>
                    <a:pt x="149959" y="4904"/>
                    <a:pt x="149959" y="5231"/>
                    <a:pt x="150005" y="5605"/>
                  </a:cubicBezTo>
                  <a:cubicBezTo>
                    <a:pt x="150084" y="6039"/>
                    <a:pt x="150297" y="6073"/>
                    <a:pt x="150502" y="6073"/>
                  </a:cubicBezTo>
                  <a:cubicBezTo>
                    <a:pt x="150540" y="6073"/>
                    <a:pt x="150577" y="6072"/>
                    <a:pt x="150612" y="6072"/>
                  </a:cubicBezTo>
                  <a:cubicBezTo>
                    <a:pt x="150681" y="6055"/>
                    <a:pt x="150749" y="6044"/>
                    <a:pt x="150820" y="6044"/>
                  </a:cubicBezTo>
                  <a:cubicBezTo>
                    <a:pt x="150942" y="6044"/>
                    <a:pt x="151072" y="6076"/>
                    <a:pt x="151220" y="6165"/>
                  </a:cubicBezTo>
                  <a:cubicBezTo>
                    <a:pt x="151313" y="6259"/>
                    <a:pt x="151360" y="6305"/>
                    <a:pt x="151406" y="6352"/>
                  </a:cubicBezTo>
                  <a:cubicBezTo>
                    <a:pt x="151313" y="6352"/>
                    <a:pt x="151266" y="6445"/>
                    <a:pt x="151266" y="6539"/>
                  </a:cubicBezTo>
                  <a:cubicBezTo>
                    <a:pt x="151220" y="6772"/>
                    <a:pt x="151220" y="7193"/>
                    <a:pt x="151220" y="7286"/>
                  </a:cubicBezTo>
                  <a:cubicBezTo>
                    <a:pt x="151173" y="7426"/>
                    <a:pt x="151266" y="7706"/>
                    <a:pt x="151920" y="8127"/>
                  </a:cubicBezTo>
                  <a:cubicBezTo>
                    <a:pt x="152294" y="8360"/>
                    <a:pt x="152200" y="8547"/>
                    <a:pt x="152014" y="8874"/>
                  </a:cubicBezTo>
                  <a:cubicBezTo>
                    <a:pt x="151967" y="9014"/>
                    <a:pt x="151873" y="9107"/>
                    <a:pt x="151873" y="9248"/>
                  </a:cubicBezTo>
                  <a:cubicBezTo>
                    <a:pt x="151687" y="9481"/>
                    <a:pt x="150099" y="9948"/>
                    <a:pt x="148698" y="10228"/>
                  </a:cubicBezTo>
                  <a:lnTo>
                    <a:pt x="147764" y="11022"/>
                  </a:lnTo>
                  <a:lnTo>
                    <a:pt x="147063" y="11256"/>
                  </a:lnTo>
                  <a:cubicBezTo>
                    <a:pt x="146549" y="11396"/>
                    <a:pt x="145475" y="11723"/>
                    <a:pt x="145382" y="11769"/>
                  </a:cubicBezTo>
                  <a:cubicBezTo>
                    <a:pt x="145195" y="11769"/>
                    <a:pt x="144401" y="12470"/>
                    <a:pt x="143747" y="13030"/>
                  </a:cubicBezTo>
                  <a:cubicBezTo>
                    <a:pt x="143094" y="13451"/>
                    <a:pt x="142066" y="14104"/>
                    <a:pt x="141973" y="14151"/>
                  </a:cubicBezTo>
                  <a:cubicBezTo>
                    <a:pt x="141833" y="14245"/>
                    <a:pt x="140899" y="14291"/>
                    <a:pt x="140478" y="14291"/>
                  </a:cubicBezTo>
                  <a:cubicBezTo>
                    <a:pt x="140151" y="14291"/>
                    <a:pt x="138750" y="14898"/>
                    <a:pt x="138564" y="15039"/>
                  </a:cubicBezTo>
                  <a:cubicBezTo>
                    <a:pt x="138564" y="15039"/>
                    <a:pt x="137209" y="16299"/>
                    <a:pt x="137209" y="16580"/>
                  </a:cubicBezTo>
                  <a:cubicBezTo>
                    <a:pt x="137209" y="16720"/>
                    <a:pt x="137209" y="17000"/>
                    <a:pt x="137443" y="17420"/>
                  </a:cubicBezTo>
                  <a:cubicBezTo>
                    <a:pt x="137536" y="17654"/>
                    <a:pt x="137629" y="17747"/>
                    <a:pt x="137770" y="17747"/>
                  </a:cubicBezTo>
                  <a:cubicBezTo>
                    <a:pt x="137910" y="17747"/>
                    <a:pt x="138050" y="17607"/>
                    <a:pt x="138096" y="17560"/>
                  </a:cubicBezTo>
                  <a:lnTo>
                    <a:pt x="138610" y="17187"/>
                  </a:lnTo>
                  <a:lnTo>
                    <a:pt x="140291" y="16299"/>
                  </a:lnTo>
                  <a:lnTo>
                    <a:pt x="141739" y="16346"/>
                  </a:lnTo>
                  <a:lnTo>
                    <a:pt x="141786" y="16299"/>
                  </a:lnTo>
                  <a:cubicBezTo>
                    <a:pt x="141786" y="16299"/>
                    <a:pt x="142767" y="15786"/>
                    <a:pt x="143140" y="15599"/>
                  </a:cubicBezTo>
                  <a:cubicBezTo>
                    <a:pt x="143561" y="15459"/>
                    <a:pt x="144635" y="15412"/>
                    <a:pt x="144635" y="15412"/>
                  </a:cubicBezTo>
                  <a:cubicBezTo>
                    <a:pt x="144635" y="15412"/>
                    <a:pt x="145335" y="15412"/>
                    <a:pt x="145662" y="15085"/>
                  </a:cubicBezTo>
                  <a:cubicBezTo>
                    <a:pt x="145802" y="14898"/>
                    <a:pt x="145849" y="14758"/>
                    <a:pt x="145849" y="14665"/>
                  </a:cubicBezTo>
                  <a:cubicBezTo>
                    <a:pt x="145802" y="14431"/>
                    <a:pt x="145569" y="14291"/>
                    <a:pt x="145522" y="14291"/>
                  </a:cubicBezTo>
                  <a:lnTo>
                    <a:pt x="145195" y="14151"/>
                  </a:lnTo>
                  <a:lnTo>
                    <a:pt x="144962" y="14104"/>
                  </a:lnTo>
                  <a:lnTo>
                    <a:pt x="145148" y="13824"/>
                  </a:lnTo>
                  <a:lnTo>
                    <a:pt x="146456" y="13731"/>
                  </a:lnTo>
                  <a:lnTo>
                    <a:pt x="147437" y="13964"/>
                  </a:lnTo>
                  <a:lnTo>
                    <a:pt x="147997" y="14618"/>
                  </a:lnTo>
                  <a:lnTo>
                    <a:pt x="148978" y="15179"/>
                  </a:lnTo>
                  <a:lnTo>
                    <a:pt x="150332" y="14898"/>
                  </a:lnTo>
                  <a:lnTo>
                    <a:pt x="150332" y="14291"/>
                  </a:lnTo>
                  <a:cubicBezTo>
                    <a:pt x="150332" y="14291"/>
                    <a:pt x="150472" y="14198"/>
                    <a:pt x="150566" y="14104"/>
                  </a:cubicBezTo>
                  <a:lnTo>
                    <a:pt x="150893" y="14104"/>
                  </a:lnTo>
                  <a:cubicBezTo>
                    <a:pt x="150893" y="14338"/>
                    <a:pt x="150939" y="14852"/>
                    <a:pt x="150799" y="15132"/>
                  </a:cubicBezTo>
                  <a:cubicBezTo>
                    <a:pt x="150612" y="15552"/>
                    <a:pt x="150893" y="15879"/>
                    <a:pt x="151079" y="16113"/>
                  </a:cubicBezTo>
                  <a:cubicBezTo>
                    <a:pt x="151173" y="16253"/>
                    <a:pt x="151220" y="16346"/>
                    <a:pt x="151266" y="16440"/>
                  </a:cubicBezTo>
                  <a:cubicBezTo>
                    <a:pt x="151313" y="16533"/>
                    <a:pt x="151360" y="16626"/>
                    <a:pt x="151453" y="16673"/>
                  </a:cubicBezTo>
                  <a:cubicBezTo>
                    <a:pt x="151494" y="16687"/>
                    <a:pt x="151531" y="16692"/>
                    <a:pt x="151565" y="16692"/>
                  </a:cubicBezTo>
                  <a:cubicBezTo>
                    <a:pt x="151648" y="16692"/>
                    <a:pt x="151714" y="16659"/>
                    <a:pt x="151780" y="16626"/>
                  </a:cubicBezTo>
                  <a:cubicBezTo>
                    <a:pt x="151827" y="16580"/>
                    <a:pt x="151920" y="16580"/>
                    <a:pt x="151967" y="16580"/>
                  </a:cubicBezTo>
                  <a:cubicBezTo>
                    <a:pt x="152060" y="16580"/>
                    <a:pt x="152154" y="16533"/>
                    <a:pt x="152200" y="16440"/>
                  </a:cubicBezTo>
                  <a:cubicBezTo>
                    <a:pt x="152340" y="16253"/>
                    <a:pt x="152200" y="15832"/>
                    <a:pt x="152107" y="15552"/>
                  </a:cubicBezTo>
                  <a:lnTo>
                    <a:pt x="152527" y="14992"/>
                  </a:lnTo>
                  <a:lnTo>
                    <a:pt x="154956" y="14945"/>
                  </a:lnTo>
                  <a:lnTo>
                    <a:pt x="155563" y="14525"/>
                  </a:lnTo>
                  <a:lnTo>
                    <a:pt x="156684" y="14525"/>
                  </a:lnTo>
                  <a:cubicBezTo>
                    <a:pt x="156777" y="14571"/>
                    <a:pt x="157291" y="14852"/>
                    <a:pt x="157758" y="15132"/>
                  </a:cubicBezTo>
                  <a:lnTo>
                    <a:pt x="157805" y="15179"/>
                  </a:lnTo>
                  <a:lnTo>
                    <a:pt x="159813" y="14992"/>
                  </a:lnTo>
                  <a:lnTo>
                    <a:pt x="160560" y="15132"/>
                  </a:lnTo>
                  <a:lnTo>
                    <a:pt x="160560" y="15365"/>
                  </a:lnTo>
                  <a:lnTo>
                    <a:pt x="160513" y="15365"/>
                  </a:lnTo>
                  <a:cubicBezTo>
                    <a:pt x="160373" y="15459"/>
                    <a:pt x="160140" y="15599"/>
                    <a:pt x="159953" y="15973"/>
                  </a:cubicBezTo>
                  <a:cubicBezTo>
                    <a:pt x="159906" y="16113"/>
                    <a:pt x="159906" y="16253"/>
                    <a:pt x="159953" y="16393"/>
                  </a:cubicBezTo>
                  <a:cubicBezTo>
                    <a:pt x="160046" y="16580"/>
                    <a:pt x="160280" y="16626"/>
                    <a:pt x="160420" y="16673"/>
                  </a:cubicBezTo>
                  <a:lnTo>
                    <a:pt x="160560" y="16673"/>
                  </a:lnTo>
                  <a:cubicBezTo>
                    <a:pt x="160653" y="16766"/>
                    <a:pt x="161260" y="17000"/>
                    <a:pt x="161447" y="17047"/>
                  </a:cubicBezTo>
                  <a:lnTo>
                    <a:pt x="162101" y="17047"/>
                  </a:lnTo>
                  <a:lnTo>
                    <a:pt x="162521" y="16813"/>
                  </a:lnTo>
                  <a:lnTo>
                    <a:pt x="162708" y="16533"/>
                  </a:lnTo>
                  <a:lnTo>
                    <a:pt x="162988" y="16533"/>
                  </a:lnTo>
                  <a:cubicBezTo>
                    <a:pt x="163128" y="16720"/>
                    <a:pt x="163222" y="16953"/>
                    <a:pt x="163222" y="17000"/>
                  </a:cubicBezTo>
                  <a:cubicBezTo>
                    <a:pt x="163284" y="17125"/>
                    <a:pt x="163409" y="17145"/>
                    <a:pt x="163595" y="17145"/>
                  </a:cubicBezTo>
                  <a:cubicBezTo>
                    <a:pt x="163689" y="17145"/>
                    <a:pt x="163798" y="17140"/>
                    <a:pt x="163922" y="17140"/>
                  </a:cubicBezTo>
                  <a:cubicBezTo>
                    <a:pt x="164063" y="17093"/>
                    <a:pt x="164203" y="17093"/>
                    <a:pt x="164296" y="17093"/>
                  </a:cubicBezTo>
                  <a:cubicBezTo>
                    <a:pt x="164530" y="17093"/>
                    <a:pt x="165090" y="17374"/>
                    <a:pt x="165417" y="17560"/>
                  </a:cubicBezTo>
                  <a:lnTo>
                    <a:pt x="165464" y="17560"/>
                  </a:lnTo>
                  <a:lnTo>
                    <a:pt x="167145" y="17327"/>
                  </a:lnTo>
                  <a:lnTo>
                    <a:pt x="167752" y="17280"/>
                  </a:lnTo>
                  <a:lnTo>
                    <a:pt x="168266" y="17607"/>
                  </a:lnTo>
                  <a:lnTo>
                    <a:pt x="168312" y="17654"/>
                  </a:lnTo>
                  <a:cubicBezTo>
                    <a:pt x="168359" y="17654"/>
                    <a:pt x="168639" y="17700"/>
                    <a:pt x="168826" y="17700"/>
                  </a:cubicBezTo>
                  <a:cubicBezTo>
                    <a:pt x="169013" y="17700"/>
                    <a:pt x="169246" y="17420"/>
                    <a:pt x="169340" y="17187"/>
                  </a:cubicBezTo>
                  <a:lnTo>
                    <a:pt x="169386" y="17093"/>
                  </a:lnTo>
                  <a:cubicBezTo>
                    <a:pt x="169386" y="17047"/>
                    <a:pt x="169433" y="15879"/>
                    <a:pt x="169293" y="15459"/>
                  </a:cubicBezTo>
                  <a:cubicBezTo>
                    <a:pt x="169246" y="15225"/>
                    <a:pt x="169340" y="15039"/>
                    <a:pt x="169433" y="14945"/>
                  </a:cubicBezTo>
                  <a:cubicBezTo>
                    <a:pt x="169480" y="14945"/>
                    <a:pt x="169667" y="14945"/>
                    <a:pt x="169947" y="15039"/>
                  </a:cubicBezTo>
                  <a:cubicBezTo>
                    <a:pt x="169997" y="15051"/>
                    <a:pt x="170044" y="15057"/>
                    <a:pt x="170087" y="15057"/>
                  </a:cubicBezTo>
                  <a:cubicBezTo>
                    <a:pt x="170205" y="15057"/>
                    <a:pt x="170299" y="15013"/>
                    <a:pt x="170367" y="14945"/>
                  </a:cubicBezTo>
                  <a:cubicBezTo>
                    <a:pt x="170507" y="14805"/>
                    <a:pt x="170414" y="14571"/>
                    <a:pt x="170414" y="14525"/>
                  </a:cubicBezTo>
                  <a:lnTo>
                    <a:pt x="170274" y="14104"/>
                  </a:lnTo>
                  <a:lnTo>
                    <a:pt x="170694" y="14058"/>
                  </a:lnTo>
                  <a:cubicBezTo>
                    <a:pt x="170741" y="14151"/>
                    <a:pt x="170788" y="14338"/>
                    <a:pt x="170788" y="14431"/>
                  </a:cubicBezTo>
                  <a:cubicBezTo>
                    <a:pt x="170834" y="14478"/>
                    <a:pt x="170834" y="14665"/>
                    <a:pt x="172002" y="15179"/>
                  </a:cubicBezTo>
                  <a:lnTo>
                    <a:pt x="172048" y="15179"/>
                  </a:lnTo>
                  <a:cubicBezTo>
                    <a:pt x="172095" y="15179"/>
                    <a:pt x="172796" y="15319"/>
                    <a:pt x="173076" y="15319"/>
                  </a:cubicBezTo>
                  <a:cubicBezTo>
                    <a:pt x="173216" y="15319"/>
                    <a:pt x="173543" y="15412"/>
                    <a:pt x="173730" y="15506"/>
                  </a:cubicBezTo>
                  <a:cubicBezTo>
                    <a:pt x="173776" y="15646"/>
                    <a:pt x="173823" y="15786"/>
                    <a:pt x="174057" y="16019"/>
                  </a:cubicBezTo>
                  <a:cubicBezTo>
                    <a:pt x="174197" y="16159"/>
                    <a:pt x="174243" y="16253"/>
                    <a:pt x="174337" y="16253"/>
                  </a:cubicBezTo>
                  <a:lnTo>
                    <a:pt x="174384" y="16253"/>
                  </a:lnTo>
                  <a:cubicBezTo>
                    <a:pt x="174477" y="16253"/>
                    <a:pt x="174524" y="16159"/>
                    <a:pt x="174524" y="16113"/>
                  </a:cubicBezTo>
                  <a:cubicBezTo>
                    <a:pt x="174570" y="16113"/>
                    <a:pt x="174570" y="16066"/>
                    <a:pt x="174617" y="16066"/>
                  </a:cubicBezTo>
                  <a:cubicBezTo>
                    <a:pt x="174804" y="16066"/>
                    <a:pt x="174851" y="15973"/>
                    <a:pt x="174897" y="15926"/>
                  </a:cubicBezTo>
                  <a:cubicBezTo>
                    <a:pt x="174991" y="15786"/>
                    <a:pt x="174897" y="15599"/>
                    <a:pt x="174851" y="15412"/>
                  </a:cubicBezTo>
                  <a:lnTo>
                    <a:pt x="174991" y="15319"/>
                  </a:lnTo>
                  <a:lnTo>
                    <a:pt x="176485" y="15319"/>
                  </a:lnTo>
                  <a:cubicBezTo>
                    <a:pt x="176719" y="15319"/>
                    <a:pt x="176765" y="15365"/>
                    <a:pt x="176859" y="15459"/>
                  </a:cubicBezTo>
                  <a:cubicBezTo>
                    <a:pt x="176905" y="15506"/>
                    <a:pt x="176999" y="15599"/>
                    <a:pt x="177139" y="15739"/>
                  </a:cubicBezTo>
                  <a:cubicBezTo>
                    <a:pt x="177606" y="16066"/>
                    <a:pt x="177653" y="16066"/>
                    <a:pt x="178306" y="16113"/>
                  </a:cubicBezTo>
                  <a:cubicBezTo>
                    <a:pt x="178540" y="16113"/>
                    <a:pt x="178680" y="16159"/>
                    <a:pt x="178727" y="16253"/>
                  </a:cubicBezTo>
                  <a:cubicBezTo>
                    <a:pt x="178773" y="16299"/>
                    <a:pt x="178727" y="16486"/>
                    <a:pt x="178587" y="16766"/>
                  </a:cubicBezTo>
                  <a:cubicBezTo>
                    <a:pt x="178540" y="16860"/>
                    <a:pt x="178447" y="17093"/>
                    <a:pt x="178587" y="17233"/>
                  </a:cubicBezTo>
                  <a:cubicBezTo>
                    <a:pt x="178633" y="17280"/>
                    <a:pt x="178727" y="17280"/>
                    <a:pt x="178773" y="17280"/>
                  </a:cubicBezTo>
                  <a:lnTo>
                    <a:pt x="178914" y="17514"/>
                  </a:lnTo>
                  <a:lnTo>
                    <a:pt x="178820" y="17747"/>
                  </a:lnTo>
                  <a:lnTo>
                    <a:pt x="178493" y="18261"/>
                  </a:lnTo>
                  <a:lnTo>
                    <a:pt x="178633" y="18635"/>
                  </a:lnTo>
                  <a:lnTo>
                    <a:pt x="179567" y="18961"/>
                  </a:lnTo>
                  <a:cubicBezTo>
                    <a:pt x="179567" y="19055"/>
                    <a:pt x="179614" y="19242"/>
                    <a:pt x="179614" y="19475"/>
                  </a:cubicBezTo>
                  <a:cubicBezTo>
                    <a:pt x="179614" y="19615"/>
                    <a:pt x="179567" y="19662"/>
                    <a:pt x="179427" y="19662"/>
                  </a:cubicBezTo>
                  <a:cubicBezTo>
                    <a:pt x="179334" y="19709"/>
                    <a:pt x="179194" y="19709"/>
                    <a:pt x="179100" y="19755"/>
                  </a:cubicBezTo>
                  <a:cubicBezTo>
                    <a:pt x="179025" y="19768"/>
                    <a:pt x="178967" y="19774"/>
                    <a:pt x="178917" y="19774"/>
                  </a:cubicBezTo>
                  <a:cubicBezTo>
                    <a:pt x="178782" y="19774"/>
                    <a:pt x="178711" y="19730"/>
                    <a:pt x="178540" y="19662"/>
                  </a:cubicBezTo>
                  <a:cubicBezTo>
                    <a:pt x="178493" y="19569"/>
                    <a:pt x="178353" y="19522"/>
                    <a:pt x="178260" y="19475"/>
                  </a:cubicBezTo>
                  <a:cubicBezTo>
                    <a:pt x="178080" y="19398"/>
                    <a:pt x="177900" y="19363"/>
                    <a:pt x="177743" y="19363"/>
                  </a:cubicBezTo>
                  <a:cubicBezTo>
                    <a:pt x="177615" y="19363"/>
                    <a:pt x="177503" y="19386"/>
                    <a:pt x="177419" y="19428"/>
                  </a:cubicBezTo>
                  <a:cubicBezTo>
                    <a:pt x="177279" y="19522"/>
                    <a:pt x="177232" y="19662"/>
                    <a:pt x="177232" y="19849"/>
                  </a:cubicBezTo>
                  <a:cubicBezTo>
                    <a:pt x="177232" y="20269"/>
                    <a:pt x="177746" y="20549"/>
                    <a:pt x="177793" y="20549"/>
                  </a:cubicBezTo>
                  <a:lnTo>
                    <a:pt x="178633" y="21203"/>
                  </a:lnTo>
                  <a:lnTo>
                    <a:pt x="179427" y="22231"/>
                  </a:lnTo>
                  <a:cubicBezTo>
                    <a:pt x="179427" y="22231"/>
                    <a:pt x="180268" y="23305"/>
                    <a:pt x="180501" y="23632"/>
                  </a:cubicBezTo>
                  <a:cubicBezTo>
                    <a:pt x="180735" y="24052"/>
                    <a:pt x="181435" y="24239"/>
                    <a:pt x="181762" y="24332"/>
                  </a:cubicBezTo>
                  <a:cubicBezTo>
                    <a:pt x="182043" y="24426"/>
                    <a:pt x="182650" y="24519"/>
                    <a:pt x="182883" y="24519"/>
                  </a:cubicBezTo>
                  <a:cubicBezTo>
                    <a:pt x="183210" y="24519"/>
                    <a:pt x="183303" y="24052"/>
                    <a:pt x="183303" y="23772"/>
                  </a:cubicBezTo>
                  <a:lnTo>
                    <a:pt x="183630" y="23351"/>
                  </a:lnTo>
                  <a:lnTo>
                    <a:pt x="184518" y="22604"/>
                  </a:lnTo>
                  <a:lnTo>
                    <a:pt x="184564" y="21857"/>
                  </a:lnTo>
                  <a:lnTo>
                    <a:pt x="185078" y="20970"/>
                  </a:lnTo>
                  <a:lnTo>
                    <a:pt x="185639" y="20970"/>
                  </a:lnTo>
                  <a:cubicBezTo>
                    <a:pt x="185732" y="21156"/>
                    <a:pt x="186106" y="21670"/>
                    <a:pt x="186292" y="21857"/>
                  </a:cubicBezTo>
                  <a:cubicBezTo>
                    <a:pt x="186526" y="22137"/>
                    <a:pt x="187133" y="22511"/>
                    <a:pt x="187180" y="22511"/>
                  </a:cubicBezTo>
                  <a:lnTo>
                    <a:pt x="187226" y="22557"/>
                  </a:lnTo>
                  <a:cubicBezTo>
                    <a:pt x="187273" y="22557"/>
                    <a:pt x="188534" y="22651"/>
                    <a:pt x="188814" y="22651"/>
                  </a:cubicBezTo>
                  <a:cubicBezTo>
                    <a:pt x="189094" y="22651"/>
                    <a:pt x="189935" y="22231"/>
                    <a:pt x="190215" y="22090"/>
                  </a:cubicBezTo>
                  <a:cubicBezTo>
                    <a:pt x="190542" y="22137"/>
                    <a:pt x="191383" y="22137"/>
                    <a:pt x="191570" y="22184"/>
                  </a:cubicBezTo>
                  <a:cubicBezTo>
                    <a:pt x="191756" y="22231"/>
                    <a:pt x="192690" y="22651"/>
                    <a:pt x="193064" y="22838"/>
                  </a:cubicBezTo>
                  <a:cubicBezTo>
                    <a:pt x="193344" y="22978"/>
                    <a:pt x="193438" y="22978"/>
                    <a:pt x="193718" y="23024"/>
                  </a:cubicBezTo>
                  <a:lnTo>
                    <a:pt x="194232" y="23024"/>
                  </a:lnTo>
                  <a:cubicBezTo>
                    <a:pt x="194425" y="23044"/>
                    <a:pt x="194554" y="23055"/>
                    <a:pt x="194646" y="23055"/>
                  </a:cubicBezTo>
                  <a:cubicBezTo>
                    <a:pt x="194776" y="23055"/>
                    <a:pt x="194831" y="23032"/>
                    <a:pt x="194885" y="22978"/>
                  </a:cubicBezTo>
                  <a:cubicBezTo>
                    <a:pt x="194885" y="22978"/>
                    <a:pt x="194932" y="22931"/>
                    <a:pt x="195072" y="22931"/>
                  </a:cubicBezTo>
                  <a:cubicBezTo>
                    <a:pt x="195352" y="22931"/>
                    <a:pt x="195493" y="22838"/>
                    <a:pt x="195539" y="22698"/>
                  </a:cubicBezTo>
                  <a:cubicBezTo>
                    <a:pt x="195633" y="22557"/>
                    <a:pt x="195539" y="22417"/>
                    <a:pt x="195539" y="22417"/>
                  </a:cubicBezTo>
                  <a:lnTo>
                    <a:pt x="195399" y="22184"/>
                  </a:lnTo>
                  <a:lnTo>
                    <a:pt x="194652" y="21997"/>
                  </a:lnTo>
                  <a:cubicBezTo>
                    <a:pt x="194605" y="21997"/>
                    <a:pt x="194559" y="21950"/>
                    <a:pt x="194512" y="21950"/>
                  </a:cubicBezTo>
                  <a:cubicBezTo>
                    <a:pt x="194605" y="21904"/>
                    <a:pt x="194792" y="21904"/>
                    <a:pt x="194932" y="21904"/>
                  </a:cubicBezTo>
                  <a:cubicBezTo>
                    <a:pt x="194932" y="21904"/>
                    <a:pt x="196193" y="22044"/>
                    <a:pt x="196567" y="22090"/>
                  </a:cubicBezTo>
                  <a:cubicBezTo>
                    <a:pt x="196567" y="22090"/>
                    <a:pt x="196520" y="22090"/>
                    <a:pt x="196520" y="22137"/>
                  </a:cubicBezTo>
                  <a:lnTo>
                    <a:pt x="196240" y="22371"/>
                  </a:lnTo>
                  <a:lnTo>
                    <a:pt x="197781" y="22417"/>
                  </a:lnTo>
                  <a:lnTo>
                    <a:pt x="198295" y="21857"/>
                  </a:lnTo>
                  <a:lnTo>
                    <a:pt x="198155" y="20876"/>
                  </a:lnTo>
                  <a:lnTo>
                    <a:pt x="198014" y="20689"/>
                  </a:lnTo>
                  <a:lnTo>
                    <a:pt x="197734" y="20503"/>
                  </a:lnTo>
                  <a:lnTo>
                    <a:pt x="197734" y="20409"/>
                  </a:lnTo>
                  <a:lnTo>
                    <a:pt x="198435" y="20082"/>
                  </a:lnTo>
                  <a:lnTo>
                    <a:pt x="198435" y="19662"/>
                  </a:lnTo>
                  <a:lnTo>
                    <a:pt x="197781" y="19242"/>
                  </a:lnTo>
                  <a:lnTo>
                    <a:pt x="197267" y="19615"/>
                  </a:lnTo>
                  <a:lnTo>
                    <a:pt x="197034" y="19569"/>
                  </a:lnTo>
                  <a:lnTo>
                    <a:pt x="196940" y="19335"/>
                  </a:lnTo>
                  <a:lnTo>
                    <a:pt x="197080" y="19055"/>
                  </a:lnTo>
                  <a:lnTo>
                    <a:pt x="197594" y="18868"/>
                  </a:lnTo>
                  <a:cubicBezTo>
                    <a:pt x="197781" y="18868"/>
                    <a:pt x="199415" y="18775"/>
                    <a:pt x="199649" y="18775"/>
                  </a:cubicBezTo>
                  <a:cubicBezTo>
                    <a:pt x="199696" y="18775"/>
                    <a:pt x="199789" y="18728"/>
                    <a:pt x="199836" y="18681"/>
                  </a:cubicBezTo>
                  <a:cubicBezTo>
                    <a:pt x="199976" y="18541"/>
                    <a:pt x="199976" y="18308"/>
                    <a:pt x="199976" y="18214"/>
                  </a:cubicBezTo>
                  <a:lnTo>
                    <a:pt x="199976" y="18168"/>
                  </a:lnTo>
                  <a:cubicBezTo>
                    <a:pt x="199976" y="18027"/>
                    <a:pt x="199883" y="17934"/>
                    <a:pt x="199789" y="17841"/>
                  </a:cubicBezTo>
                  <a:cubicBezTo>
                    <a:pt x="199742" y="17794"/>
                    <a:pt x="199696" y="17747"/>
                    <a:pt x="199696" y="17700"/>
                  </a:cubicBezTo>
                  <a:cubicBezTo>
                    <a:pt x="199649" y="17700"/>
                    <a:pt x="199649" y="17654"/>
                    <a:pt x="199649" y="17560"/>
                  </a:cubicBezTo>
                  <a:lnTo>
                    <a:pt x="199929" y="17514"/>
                  </a:lnTo>
                  <a:cubicBezTo>
                    <a:pt x="200069" y="17560"/>
                    <a:pt x="200536" y="17747"/>
                    <a:pt x="200630" y="17794"/>
                  </a:cubicBezTo>
                  <a:cubicBezTo>
                    <a:pt x="200817" y="17841"/>
                    <a:pt x="201470" y="18074"/>
                    <a:pt x="201704" y="18121"/>
                  </a:cubicBezTo>
                  <a:cubicBezTo>
                    <a:pt x="201867" y="18168"/>
                    <a:pt x="202241" y="18179"/>
                    <a:pt x="202591" y="18179"/>
                  </a:cubicBezTo>
                  <a:cubicBezTo>
                    <a:pt x="202941" y="18179"/>
                    <a:pt x="203268" y="18168"/>
                    <a:pt x="203338" y="18168"/>
                  </a:cubicBezTo>
                  <a:lnTo>
                    <a:pt x="207448" y="18308"/>
                  </a:lnTo>
                  <a:lnTo>
                    <a:pt x="208802" y="18494"/>
                  </a:lnTo>
                  <a:lnTo>
                    <a:pt x="208756" y="18728"/>
                  </a:lnTo>
                  <a:lnTo>
                    <a:pt x="206888" y="18728"/>
                  </a:lnTo>
                  <a:cubicBezTo>
                    <a:pt x="206794" y="18728"/>
                    <a:pt x="206514" y="18728"/>
                    <a:pt x="206467" y="18961"/>
                  </a:cubicBezTo>
                  <a:cubicBezTo>
                    <a:pt x="206421" y="19102"/>
                    <a:pt x="206561" y="19288"/>
                    <a:pt x="206888" y="19428"/>
                  </a:cubicBezTo>
                  <a:lnTo>
                    <a:pt x="207355" y="19849"/>
                  </a:lnTo>
                  <a:lnTo>
                    <a:pt x="208009" y="20082"/>
                  </a:lnTo>
                  <a:lnTo>
                    <a:pt x="208009" y="20176"/>
                  </a:lnTo>
                  <a:lnTo>
                    <a:pt x="207542" y="20176"/>
                  </a:lnTo>
                  <a:cubicBezTo>
                    <a:pt x="207401" y="20176"/>
                    <a:pt x="207121" y="20269"/>
                    <a:pt x="206841" y="20316"/>
                  </a:cubicBezTo>
                  <a:lnTo>
                    <a:pt x="206748" y="20362"/>
                  </a:lnTo>
                  <a:cubicBezTo>
                    <a:pt x="206514" y="20409"/>
                    <a:pt x="206514" y="20736"/>
                    <a:pt x="206561" y="21203"/>
                  </a:cubicBezTo>
                  <a:cubicBezTo>
                    <a:pt x="206561" y="21250"/>
                    <a:pt x="206561" y="21297"/>
                    <a:pt x="206561" y="21297"/>
                  </a:cubicBezTo>
                  <a:cubicBezTo>
                    <a:pt x="206561" y="21390"/>
                    <a:pt x="206561" y="21577"/>
                    <a:pt x="207542" y="21857"/>
                  </a:cubicBezTo>
                  <a:lnTo>
                    <a:pt x="207588" y="21857"/>
                  </a:lnTo>
                  <a:lnTo>
                    <a:pt x="208802" y="21717"/>
                  </a:lnTo>
                  <a:lnTo>
                    <a:pt x="209877" y="21110"/>
                  </a:lnTo>
                  <a:lnTo>
                    <a:pt x="210110" y="19989"/>
                  </a:lnTo>
                  <a:lnTo>
                    <a:pt x="210250" y="19615"/>
                  </a:lnTo>
                  <a:lnTo>
                    <a:pt x="210671" y="19569"/>
                  </a:lnTo>
                  <a:lnTo>
                    <a:pt x="214360" y="19895"/>
                  </a:lnTo>
                  <a:lnTo>
                    <a:pt x="215060" y="20222"/>
                  </a:lnTo>
                  <a:lnTo>
                    <a:pt x="215201" y="20596"/>
                  </a:lnTo>
                  <a:lnTo>
                    <a:pt x="213846" y="20596"/>
                  </a:lnTo>
                  <a:cubicBezTo>
                    <a:pt x="213753" y="20596"/>
                    <a:pt x="213659" y="20643"/>
                    <a:pt x="213613" y="20689"/>
                  </a:cubicBezTo>
                  <a:cubicBezTo>
                    <a:pt x="213473" y="20876"/>
                    <a:pt x="213613" y="21250"/>
                    <a:pt x="213706" y="21390"/>
                  </a:cubicBezTo>
                  <a:lnTo>
                    <a:pt x="214080" y="21810"/>
                  </a:lnTo>
                  <a:lnTo>
                    <a:pt x="214126" y="21810"/>
                  </a:lnTo>
                  <a:cubicBezTo>
                    <a:pt x="214126" y="21810"/>
                    <a:pt x="215341" y="21857"/>
                    <a:pt x="215481" y="21857"/>
                  </a:cubicBezTo>
                  <a:cubicBezTo>
                    <a:pt x="215527" y="21857"/>
                    <a:pt x="215808" y="21904"/>
                    <a:pt x="216041" y="21950"/>
                  </a:cubicBezTo>
                  <a:lnTo>
                    <a:pt x="216135" y="22651"/>
                  </a:lnTo>
                  <a:lnTo>
                    <a:pt x="217115" y="22791"/>
                  </a:lnTo>
                  <a:lnTo>
                    <a:pt x="217489" y="22231"/>
                  </a:lnTo>
                  <a:lnTo>
                    <a:pt x="218376" y="22511"/>
                  </a:lnTo>
                  <a:lnTo>
                    <a:pt x="219170" y="23632"/>
                  </a:lnTo>
                  <a:lnTo>
                    <a:pt x="219170" y="24239"/>
                  </a:lnTo>
                  <a:lnTo>
                    <a:pt x="221178" y="24099"/>
                  </a:lnTo>
                  <a:lnTo>
                    <a:pt x="223140" y="23491"/>
                  </a:lnTo>
                  <a:lnTo>
                    <a:pt x="227296" y="23772"/>
                  </a:lnTo>
                  <a:lnTo>
                    <a:pt x="230192" y="25219"/>
                  </a:lnTo>
                  <a:lnTo>
                    <a:pt x="231032" y="25733"/>
                  </a:lnTo>
                  <a:lnTo>
                    <a:pt x="230565" y="26947"/>
                  </a:lnTo>
                  <a:lnTo>
                    <a:pt x="230752" y="27928"/>
                  </a:lnTo>
                  <a:lnTo>
                    <a:pt x="232433" y="27975"/>
                  </a:lnTo>
                  <a:lnTo>
                    <a:pt x="232807" y="28255"/>
                  </a:lnTo>
                  <a:cubicBezTo>
                    <a:pt x="232854" y="28629"/>
                    <a:pt x="232947" y="29469"/>
                    <a:pt x="232947" y="29656"/>
                  </a:cubicBezTo>
                  <a:cubicBezTo>
                    <a:pt x="232947" y="29843"/>
                    <a:pt x="233087" y="30123"/>
                    <a:pt x="233087" y="30170"/>
                  </a:cubicBezTo>
                  <a:lnTo>
                    <a:pt x="233134" y="30263"/>
                  </a:lnTo>
                  <a:lnTo>
                    <a:pt x="233928" y="30263"/>
                  </a:lnTo>
                  <a:lnTo>
                    <a:pt x="233928" y="28348"/>
                  </a:lnTo>
                  <a:lnTo>
                    <a:pt x="234255" y="27975"/>
                  </a:lnTo>
                  <a:lnTo>
                    <a:pt x="238271" y="27975"/>
                  </a:lnTo>
                  <a:lnTo>
                    <a:pt x="239906" y="28582"/>
                  </a:lnTo>
                  <a:lnTo>
                    <a:pt x="241447" y="28956"/>
                  </a:lnTo>
                  <a:lnTo>
                    <a:pt x="243829" y="28862"/>
                  </a:lnTo>
                  <a:lnTo>
                    <a:pt x="244949" y="26994"/>
                  </a:lnTo>
                  <a:lnTo>
                    <a:pt x="245463" y="26761"/>
                  </a:lnTo>
                  <a:lnTo>
                    <a:pt x="246864" y="27134"/>
                  </a:lnTo>
                  <a:lnTo>
                    <a:pt x="247238" y="27414"/>
                  </a:lnTo>
                  <a:cubicBezTo>
                    <a:pt x="247238" y="27555"/>
                    <a:pt x="247191" y="27881"/>
                    <a:pt x="247191" y="28068"/>
                  </a:cubicBezTo>
                  <a:lnTo>
                    <a:pt x="246491" y="28068"/>
                  </a:lnTo>
                  <a:cubicBezTo>
                    <a:pt x="245977" y="28068"/>
                    <a:pt x="245837" y="27881"/>
                    <a:pt x="245837" y="27881"/>
                  </a:cubicBezTo>
                  <a:lnTo>
                    <a:pt x="245790" y="27741"/>
                  </a:lnTo>
                  <a:lnTo>
                    <a:pt x="245276" y="28162"/>
                  </a:lnTo>
                  <a:lnTo>
                    <a:pt x="245370" y="29049"/>
                  </a:lnTo>
                  <a:lnTo>
                    <a:pt x="245416" y="29096"/>
                  </a:lnTo>
                  <a:cubicBezTo>
                    <a:pt x="245416" y="29096"/>
                    <a:pt x="245977" y="29423"/>
                    <a:pt x="246164" y="29563"/>
                  </a:cubicBezTo>
                  <a:cubicBezTo>
                    <a:pt x="246350" y="29703"/>
                    <a:pt x="246958" y="30263"/>
                    <a:pt x="247191" y="30450"/>
                  </a:cubicBezTo>
                  <a:lnTo>
                    <a:pt x="247985" y="31057"/>
                  </a:lnTo>
                  <a:lnTo>
                    <a:pt x="250087" y="31057"/>
                  </a:lnTo>
                  <a:lnTo>
                    <a:pt x="250881" y="29656"/>
                  </a:lnTo>
                  <a:lnTo>
                    <a:pt x="250694" y="28815"/>
                  </a:lnTo>
                  <a:lnTo>
                    <a:pt x="249433" y="27835"/>
                  </a:lnTo>
                  <a:lnTo>
                    <a:pt x="249293" y="27508"/>
                  </a:lnTo>
                  <a:lnTo>
                    <a:pt x="249853" y="26714"/>
                  </a:lnTo>
                  <a:lnTo>
                    <a:pt x="250367" y="26434"/>
                  </a:lnTo>
                  <a:lnTo>
                    <a:pt x="253075" y="27461"/>
                  </a:lnTo>
                  <a:lnTo>
                    <a:pt x="254850" y="27414"/>
                  </a:lnTo>
                  <a:lnTo>
                    <a:pt x="258726" y="29236"/>
                  </a:lnTo>
                  <a:lnTo>
                    <a:pt x="263350" y="31664"/>
                  </a:lnTo>
                  <a:lnTo>
                    <a:pt x="264564" y="32598"/>
                  </a:lnTo>
                  <a:lnTo>
                    <a:pt x="266479" y="32178"/>
                  </a:lnTo>
                  <a:lnTo>
                    <a:pt x="268440" y="33532"/>
                  </a:lnTo>
                  <a:lnTo>
                    <a:pt x="268720" y="34420"/>
                  </a:lnTo>
                  <a:lnTo>
                    <a:pt x="268720" y="36101"/>
                  </a:lnTo>
                  <a:cubicBezTo>
                    <a:pt x="268720" y="36148"/>
                    <a:pt x="268720" y="36288"/>
                    <a:pt x="269514" y="36755"/>
                  </a:cubicBezTo>
                  <a:lnTo>
                    <a:pt x="270355" y="37175"/>
                  </a:lnTo>
                  <a:lnTo>
                    <a:pt x="270402" y="37082"/>
                  </a:lnTo>
                  <a:cubicBezTo>
                    <a:pt x="270495" y="37035"/>
                    <a:pt x="270869" y="36661"/>
                    <a:pt x="270915" y="36521"/>
                  </a:cubicBezTo>
                  <a:cubicBezTo>
                    <a:pt x="271056" y="36334"/>
                    <a:pt x="270962" y="35447"/>
                    <a:pt x="270915" y="35354"/>
                  </a:cubicBezTo>
                  <a:cubicBezTo>
                    <a:pt x="270869" y="35214"/>
                    <a:pt x="270822" y="35073"/>
                    <a:pt x="270682" y="34933"/>
                  </a:cubicBezTo>
                  <a:cubicBezTo>
                    <a:pt x="270589" y="34840"/>
                    <a:pt x="270448" y="34793"/>
                    <a:pt x="270308" y="34700"/>
                  </a:cubicBezTo>
                  <a:lnTo>
                    <a:pt x="270542" y="34466"/>
                  </a:lnTo>
                  <a:lnTo>
                    <a:pt x="271849" y="34560"/>
                  </a:lnTo>
                  <a:lnTo>
                    <a:pt x="272550" y="35260"/>
                  </a:lnTo>
                  <a:lnTo>
                    <a:pt x="274278" y="34980"/>
                  </a:lnTo>
                  <a:lnTo>
                    <a:pt x="275539" y="36428"/>
                  </a:lnTo>
                  <a:lnTo>
                    <a:pt x="277360" y="37175"/>
                  </a:lnTo>
                  <a:lnTo>
                    <a:pt x="277781" y="37502"/>
                  </a:lnTo>
                  <a:cubicBezTo>
                    <a:pt x="277407" y="37922"/>
                    <a:pt x="276987" y="38436"/>
                    <a:pt x="276987" y="38623"/>
                  </a:cubicBezTo>
                  <a:lnTo>
                    <a:pt x="276940" y="38623"/>
                  </a:lnTo>
                  <a:cubicBezTo>
                    <a:pt x="276940" y="38670"/>
                    <a:pt x="276893" y="38763"/>
                    <a:pt x="276893" y="38810"/>
                  </a:cubicBezTo>
                  <a:lnTo>
                    <a:pt x="275772" y="38202"/>
                  </a:lnTo>
                  <a:lnTo>
                    <a:pt x="275212" y="38296"/>
                  </a:lnTo>
                  <a:lnTo>
                    <a:pt x="275445" y="39043"/>
                  </a:lnTo>
                  <a:lnTo>
                    <a:pt x="275445" y="39183"/>
                  </a:lnTo>
                  <a:lnTo>
                    <a:pt x="274745" y="39043"/>
                  </a:lnTo>
                  <a:lnTo>
                    <a:pt x="274185" y="38623"/>
                  </a:lnTo>
                  <a:lnTo>
                    <a:pt x="273250" y="38343"/>
                  </a:lnTo>
                  <a:lnTo>
                    <a:pt x="272783" y="38810"/>
                  </a:lnTo>
                  <a:lnTo>
                    <a:pt x="273344" y="39884"/>
                  </a:lnTo>
                  <a:lnTo>
                    <a:pt x="273577" y="40818"/>
                  </a:lnTo>
                  <a:lnTo>
                    <a:pt x="273484" y="41425"/>
                  </a:lnTo>
                  <a:lnTo>
                    <a:pt x="273064" y="41285"/>
                  </a:lnTo>
                  <a:lnTo>
                    <a:pt x="272363" y="41238"/>
                  </a:lnTo>
                  <a:lnTo>
                    <a:pt x="272363" y="41425"/>
                  </a:lnTo>
                  <a:cubicBezTo>
                    <a:pt x="272363" y="41425"/>
                    <a:pt x="272363" y="41705"/>
                    <a:pt x="272410" y="41892"/>
                  </a:cubicBezTo>
                  <a:cubicBezTo>
                    <a:pt x="272457" y="42032"/>
                    <a:pt x="272783" y="42266"/>
                    <a:pt x="273064" y="42406"/>
                  </a:cubicBezTo>
                  <a:lnTo>
                    <a:pt x="273064" y="42452"/>
                  </a:lnTo>
                  <a:lnTo>
                    <a:pt x="270775" y="42359"/>
                  </a:lnTo>
                  <a:lnTo>
                    <a:pt x="270402" y="41892"/>
                  </a:lnTo>
                  <a:lnTo>
                    <a:pt x="268300" y="40631"/>
                  </a:lnTo>
                  <a:cubicBezTo>
                    <a:pt x="268160" y="40304"/>
                    <a:pt x="267973" y="39930"/>
                    <a:pt x="267973" y="39837"/>
                  </a:cubicBezTo>
                  <a:cubicBezTo>
                    <a:pt x="267973" y="39790"/>
                    <a:pt x="267973" y="39650"/>
                    <a:pt x="266852" y="38903"/>
                  </a:cubicBezTo>
                  <a:lnTo>
                    <a:pt x="266619" y="38763"/>
                  </a:lnTo>
                  <a:lnTo>
                    <a:pt x="266666" y="40071"/>
                  </a:lnTo>
                  <a:lnTo>
                    <a:pt x="266292" y="40351"/>
                  </a:lnTo>
                  <a:lnTo>
                    <a:pt x="265265" y="40351"/>
                  </a:lnTo>
                  <a:lnTo>
                    <a:pt x="264891" y="40071"/>
                  </a:lnTo>
                  <a:lnTo>
                    <a:pt x="264611" y="39370"/>
                  </a:lnTo>
                  <a:lnTo>
                    <a:pt x="264144" y="39230"/>
                  </a:lnTo>
                  <a:lnTo>
                    <a:pt x="264144" y="39043"/>
                  </a:lnTo>
                  <a:cubicBezTo>
                    <a:pt x="264377" y="38810"/>
                    <a:pt x="264704" y="38529"/>
                    <a:pt x="264751" y="38483"/>
                  </a:cubicBezTo>
                  <a:cubicBezTo>
                    <a:pt x="264938" y="38436"/>
                    <a:pt x="264984" y="38249"/>
                    <a:pt x="264891" y="37876"/>
                  </a:cubicBezTo>
                  <a:lnTo>
                    <a:pt x="264891" y="37782"/>
                  </a:lnTo>
                  <a:lnTo>
                    <a:pt x="264331" y="37409"/>
                  </a:lnTo>
                  <a:lnTo>
                    <a:pt x="264284" y="37409"/>
                  </a:lnTo>
                  <a:cubicBezTo>
                    <a:pt x="264144" y="37455"/>
                    <a:pt x="262836" y="37829"/>
                    <a:pt x="262649" y="37922"/>
                  </a:cubicBezTo>
                  <a:cubicBezTo>
                    <a:pt x="262416" y="37969"/>
                    <a:pt x="262089" y="38576"/>
                    <a:pt x="261949" y="38950"/>
                  </a:cubicBezTo>
                  <a:lnTo>
                    <a:pt x="261902" y="39043"/>
                  </a:lnTo>
                  <a:lnTo>
                    <a:pt x="262229" y="39417"/>
                  </a:lnTo>
                  <a:lnTo>
                    <a:pt x="262836" y="40211"/>
                  </a:lnTo>
                  <a:lnTo>
                    <a:pt x="262649" y="40864"/>
                  </a:lnTo>
                  <a:lnTo>
                    <a:pt x="262182" y="41518"/>
                  </a:lnTo>
                  <a:lnTo>
                    <a:pt x="259800" y="42546"/>
                  </a:lnTo>
                  <a:lnTo>
                    <a:pt x="258586" y="42546"/>
                  </a:lnTo>
                  <a:lnTo>
                    <a:pt x="257512" y="41565"/>
                  </a:lnTo>
                  <a:lnTo>
                    <a:pt x="257465" y="41565"/>
                  </a:lnTo>
                  <a:cubicBezTo>
                    <a:pt x="257434" y="41565"/>
                    <a:pt x="256967" y="41544"/>
                    <a:pt x="256549" y="41544"/>
                  </a:cubicBezTo>
                  <a:cubicBezTo>
                    <a:pt x="256339" y="41544"/>
                    <a:pt x="256142" y="41549"/>
                    <a:pt x="256018" y="41565"/>
                  </a:cubicBezTo>
                  <a:cubicBezTo>
                    <a:pt x="255644" y="41612"/>
                    <a:pt x="255457" y="41705"/>
                    <a:pt x="255270" y="41799"/>
                  </a:cubicBezTo>
                  <a:cubicBezTo>
                    <a:pt x="255130" y="41892"/>
                    <a:pt x="255037" y="42266"/>
                    <a:pt x="254990" y="42546"/>
                  </a:cubicBezTo>
                  <a:lnTo>
                    <a:pt x="254990" y="42592"/>
                  </a:lnTo>
                  <a:lnTo>
                    <a:pt x="255597" y="43386"/>
                  </a:lnTo>
                  <a:lnTo>
                    <a:pt x="256531" y="43293"/>
                  </a:lnTo>
                  <a:lnTo>
                    <a:pt x="256905" y="43106"/>
                  </a:lnTo>
                  <a:lnTo>
                    <a:pt x="256998" y="43106"/>
                  </a:lnTo>
                  <a:lnTo>
                    <a:pt x="257279" y="43947"/>
                  </a:lnTo>
                  <a:lnTo>
                    <a:pt x="257886" y="44507"/>
                  </a:lnTo>
                  <a:lnTo>
                    <a:pt x="258773" y="44227"/>
                  </a:lnTo>
                  <a:lnTo>
                    <a:pt x="259380" y="44787"/>
                  </a:lnTo>
                  <a:lnTo>
                    <a:pt x="259427" y="45862"/>
                  </a:lnTo>
                  <a:lnTo>
                    <a:pt x="261248" y="48430"/>
                  </a:lnTo>
                  <a:lnTo>
                    <a:pt x="260781" y="48991"/>
                  </a:lnTo>
                  <a:lnTo>
                    <a:pt x="259707" y="48664"/>
                  </a:lnTo>
                  <a:cubicBezTo>
                    <a:pt x="259660" y="48664"/>
                    <a:pt x="258399" y="48570"/>
                    <a:pt x="258119" y="48570"/>
                  </a:cubicBezTo>
                  <a:cubicBezTo>
                    <a:pt x="257979" y="48570"/>
                    <a:pt x="257606" y="48383"/>
                    <a:pt x="257325" y="48243"/>
                  </a:cubicBezTo>
                  <a:cubicBezTo>
                    <a:pt x="257232" y="48150"/>
                    <a:pt x="256765" y="47870"/>
                    <a:pt x="256531" y="47870"/>
                  </a:cubicBezTo>
                  <a:cubicBezTo>
                    <a:pt x="256251" y="47870"/>
                    <a:pt x="256158" y="48290"/>
                    <a:pt x="256158" y="48477"/>
                  </a:cubicBezTo>
                  <a:lnTo>
                    <a:pt x="255831" y="49224"/>
                  </a:lnTo>
                  <a:lnTo>
                    <a:pt x="254243" y="49784"/>
                  </a:lnTo>
                  <a:lnTo>
                    <a:pt x="254990" y="50765"/>
                  </a:lnTo>
                  <a:lnTo>
                    <a:pt x="251628" y="53194"/>
                  </a:lnTo>
                  <a:lnTo>
                    <a:pt x="249479" y="54595"/>
                  </a:lnTo>
                  <a:lnTo>
                    <a:pt x="249526" y="55202"/>
                  </a:lnTo>
                  <a:lnTo>
                    <a:pt x="249153" y="55575"/>
                  </a:lnTo>
                  <a:lnTo>
                    <a:pt x="247985" y="54128"/>
                  </a:lnTo>
                  <a:lnTo>
                    <a:pt x="243735" y="54081"/>
                  </a:lnTo>
                  <a:lnTo>
                    <a:pt x="242661" y="55155"/>
                  </a:lnTo>
                  <a:lnTo>
                    <a:pt x="242054" y="55435"/>
                  </a:lnTo>
                  <a:lnTo>
                    <a:pt x="241587" y="53941"/>
                  </a:lnTo>
                  <a:lnTo>
                    <a:pt x="241026" y="53801"/>
                  </a:lnTo>
                  <a:lnTo>
                    <a:pt x="239252" y="55575"/>
                  </a:lnTo>
                  <a:lnTo>
                    <a:pt x="238458" y="55202"/>
                  </a:lnTo>
                  <a:lnTo>
                    <a:pt x="238411" y="55202"/>
                  </a:lnTo>
                  <a:cubicBezTo>
                    <a:pt x="238411" y="55202"/>
                    <a:pt x="237477" y="55155"/>
                    <a:pt x="237337" y="55155"/>
                  </a:cubicBezTo>
                  <a:cubicBezTo>
                    <a:pt x="237197" y="55155"/>
                    <a:pt x="237057" y="55155"/>
                    <a:pt x="236263" y="58051"/>
                  </a:cubicBezTo>
                  <a:lnTo>
                    <a:pt x="234628" y="59031"/>
                  </a:lnTo>
                  <a:lnTo>
                    <a:pt x="233928" y="60152"/>
                  </a:lnTo>
                  <a:lnTo>
                    <a:pt x="234675" y="61180"/>
                  </a:lnTo>
                  <a:lnTo>
                    <a:pt x="236310" y="61040"/>
                  </a:lnTo>
                  <a:lnTo>
                    <a:pt x="236403" y="61600"/>
                  </a:lnTo>
                  <a:lnTo>
                    <a:pt x="235095" y="62581"/>
                  </a:lnTo>
                  <a:lnTo>
                    <a:pt x="234722" y="63702"/>
                  </a:lnTo>
                  <a:lnTo>
                    <a:pt x="235516" y="64028"/>
                  </a:lnTo>
                  <a:lnTo>
                    <a:pt x="236356" y="64495"/>
                  </a:lnTo>
                  <a:lnTo>
                    <a:pt x="236496" y="64963"/>
                  </a:lnTo>
                  <a:lnTo>
                    <a:pt x="236076" y="65243"/>
                  </a:lnTo>
                  <a:lnTo>
                    <a:pt x="234582" y="65336"/>
                  </a:lnTo>
                  <a:lnTo>
                    <a:pt x="234161" y="66177"/>
                  </a:lnTo>
                  <a:lnTo>
                    <a:pt x="233788" y="67624"/>
                  </a:lnTo>
                  <a:lnTo>
                    <a:pt x="234582" y="68605"/>
                  </a:lnTo>
                  <a:lnTo>
                    <a:pt x="234161" y="69119"/>
                  </a:lnTo>
                  <a:lnTo>
                    <a:pt x="232854" y="69072"/>
                  </a:lnTo>
                  <a:lnTo>
                    <a:pt x="231032" y="69679"/>
                  </a:lnTo>
                  <a:lnTo>
                    <a:pt x="230332" y="70613"/>
                  </a:lnTo>
                  <a:lnTo>
                    <a:pt x="230846" y="71828"/>
                  </a:lnTo>
                  <a:lnTo>
                    <a:pt x="230846" y="72435"/>
                  </a:lnTo>
                  <a:lnTo>
                    <a:pt x="230192" y="72108"/>
                  </a:lnTo>
                  <a:lnTo>
                    <a:pt x="228557" y="72855"/>
                  </a:lnTo>
                  <a:lnTo>
                    <a:pt x="227903" y="73556"/>
                  </a:lnTo>
                  <a:lnTo>
                    <a:pt x="227903" y="75050"/>
                  </a:lnTo>
                  <a:lnTo>
                    <a:pt x="225241" y="77712"/>
                  </a:lnTo>
                  <a:lnTo>
                    <a:pt x="224494" y="74957"/>
                  </a:lnTo>
                  <a:lnTo>
                    <a:pt x="223560" y="69866"/>
                  </a:lnTo>
                  <a:cubicBezTo>
                    <a:pt x="223560" y="69819"/>
                    <a:pt x="223187" y="68559"/>
                    <a:pt x="223046" y="68138"/>
                  </a:cubicBezTo>
                  <a:cubicBezTo>
                    <a:pt x="222906" y="67811"/>
                    <a:pt x="223187" y="66831"/>
                    <a:pt x="223327" y="66270"/>
                  </a:cubicBezTo>
                  <a:lnTo>
                    <a:pt x="224307" y="64169"/>
                  </a:lnTo>
                  <a:lnTo>
                    <a:pt x="225148" y="63188"/>
                  </a:lnTo>
                  <a:lnTo>
                    <a:pt x="225615" y="62441"/>
                  </a:lnTo>
                  <a:lnTo>
                    <a:pt x="225241" y="61366"/>
                  </a:lnTo>
                  <a:lnTo>
                    <a:pt x="225335" y="60899"/>
                  </a:lnTo>
                  <a:lnTo>
                    <a:pt x="226689" y="60806"/>
                  </a:lnTo>
                  <a:lnTo>
                    <a:pt x="229118" y="60199"/>
                  </a:lnTo>
                  <a:lnTo>
                    <a:pt x="229491" y="59732"/>
                  </a:lnTo>
                  <a:lnTo>
                    <a:pt x="230145" y="58284"/>
                  </a:lnTo>
                  <a:lnTo>
                    <a:pt x="232293" y="56650"/>
                  </a:lnTo>
                  <a:lnTo>
                    <a:pt x="233975" y="55342"/>
                  </a:lnTo>
                  <a:lnTo>
                    <a:pt x="234722" y="54174"/>
                  </a:lnTo>
                  <a:lnTo>
                    <a:pt x="237477" y="53474"/>
                  </a:lnTo>
                  <a:lnTo>
                    <a:pt x="237711" y="52680"/>
                  </a:lnTo>
                  <a:lnTo>
                    <a:pt x="237804" y="51746"/>
                  </a:lnTo>
                  <a:lnTo>
                    <a:pt x="238551" y="50532"/>
                  </a:lnTo>
                  <a:lnTo>
                    <a:pt x="238878" y="49364"/>
                  </a:lnTo>
                  <a:cubicBezTo>
                    <a:pt x="239018" y="49364"/>
                    <a:pt x="239252" y="49317"/>
                    <a:pt x="239485" y="49271"/>
                  </a:cubicBezTo>
                  <a:cubicBezTo>
                    <a:pt x="239579" y="49224"/>
                    <a:pt x="239672" y="49224"/>
                    <a:pt x="239719" y="49177"/>
                  </a:cubicBezTo>
                  <a:lnTo>
                    <a:pt x="239812" y="49177"/>
                  </a:lnTo>
                  <a:cubicBezTo>
                    <a:pt x="239859" y="49177"/>
                    <a:pt x="239952" y="49131"/>
                    <a:pt x="240046" y="49037"/>
                  </a:cubicBezTo>
                  <a:cubicBezTo>
                    <a:pt x="240092" y="48897"/>
                    <a:pt x="240046" y="48757"/>
                    <a:pt x="239952" y="48664"/>
                  </a:cubicBezTo>
                  <a:cubicBezTo>
                    <a:pt x="239952" y="48617"/>
                    <a:pt x="239906" y="48570"/>
                    <a:pt x="239906" y="48524"/>
                  </a:cubicBezTo>
                  <a:cubicBezTo>
                    <a:pt x="239906" y="48243"/>
                    <a:pt x="239812" y="48150"/>
                    <a:pt x="239625" y="48057"/>
                  </a:cubicBezTo>
                  <a:cubicBezTo>
                    <a:pt x="239579" y="48010"/>
                    <a:pt x="239532" y="47963"/>
                    <a:pt x="239485" y="47916"/>
                  </a:cubicBezTo>
                  <a:lnTo>
                    <a:pt x="239439" y="47916"/>
                  </a:lnTo>
                  <a:lnTo>
                    <a:pt x="236823" y="48057"/>
                  </a:lnTo>
                  <a:lnTo>
                    <a:pt x="235889" y="48710"/>
                  </a:lnTo>
                  <a:lnTo>
                    <a:pt x="235889" y="50625"/>
                  </a:lnTo>
                  <a:cubicBezTo>
                    <a:pt x="235889" y="50812"/>
                    <a:pt x="235656" y="50952"/>
                    <a:pt x="235656" y="50952"/>
                  </a:cubicBezTo>
                  <a:lnTo>
                    <a:pt x="235329" y="50999"/>
                  </a:lnTo>
                  <a:lnTo>
                    <a:pt x="233881" y="51232"/>
                  </a:lnTo>
                  <a:lnTo>
                    <a:pt x="233881" y="51326"/>
                  </a:lnTo>
                  <a:cubicBezTo>
                    <a:pt x="233461" y="52353"/>
                    <a:pt x="232994" y="53474"/>
                    <a:pt x="232854" y="53614"/>
                  </a:cubicBezTo>
                  <a:cubicBezTo>
                    <a:pt x="232667" y="53707"/>
                    <a:pt x="231920" y="53801"/>
                    <a:pt x="231593" y="53801"/>
                  </a:cubicBezTo>
                  <a:lnTo>
                    <a:pt x="231546" y="53801"/>
                  </a:lnTo>
                  <a:cubicBezTo>
                    <a:pt x="231546" y="53801"/>
                    <a:pt x="231546" y="53754"/>
                    <a:pt x="231593" y="53707"/>
                  </a:cubicBezTo>
                  <a:lnTo>
                    <a:pt x="231686" y="52773"/>
                  </a:lnTo>
                  <a:lnTo>
                    <a:pt x="231032" y="52633"/>
                  </a:lnTo>
                  <a:cubicBezTo>
                    <a:pt x="230846" y="52540"/>
                    <a:pt x="230659" y="52446"/>
                    <a:pt x="230659" y="52400"/>
                  </a:cubicBezTo>
                  <a:cubicBezTo>
                    <a:pt x="230659" y="52260"/>
                    <a:pt x="230846" y="52120"/>
                    <a:pt x="230846" y="52120"/>
                  </a:cubicBezTo>
                  <a:lnTo>
                    <a:pt x="231639" y="50999"/>
                  </a:lnTo>
                  <a:lnTo>
                    <a:pt x="231639" y="50252"/>
                  </a:lnTo>
                  <a:lnTo>
                    <a:pt x="230799" y="50158"/>
                  </a:lnTo>
                  <a:lnTo>
                    <a:pt x="229865" y="50485"/>
                  </a:lnTo>
                  <a:lnTo>
                    <a:pt x="229071" y="50018"/>
                  </a:lnTo>
                  <a:lnTo>
                    <a:pt x="228090" y="50578"/>
                  </a:lnTo>
                  <a:lnTo>
                    <a:pt x="225615" y="50392"/>
                  </a:lnTo>
                  <a:lnTo>
                    <a:pt x="224868" y="51186"/>
                  </a:lnTo>
                  <a:lnTo>
                    <a:pt x="224634" y="52773"/>
                  </a:lnTo>
                  <a:lnTo>
                    <a:pt x="224027" y="53381"/>
                  </a:lnTo>
                  <a:lnTo>
                    <a:pt x="221739" y="54595"/>
                  </a:lnTo>
                  <a:lnTo>
                    <a:pt x="220851" y="55482"/>
                  </a:lnTo>
                  <a:lnTo>
                    <a:pt x="220851" y="56556"/>
                  </a:lnTo>
                  <a:lnTo>
                    <a:pt x="221599" y="56556"/>
                  </a:lnTo>
                  <a:lnTo>
                    <a:pt x="221926" y="57163"/>
                  </a:lnTo>
                  <a:cubicBezTo>
                    <a:pt x="220992" y="57770"/>
                    <a:pt x="219497" y="58611"/>
                    <a:pt x="219124" y="58611"/>
                  </a:cubicBezTo>
                  <a:lnTo>
                    <a:pt x="218470" y="58611"/>
                  </a:lnTo>
                  <a:lnTo>
                    <a:pt x="217956" y="58424"/>
                  </a:lnTo>
                  <a:lnTo>
                    <a:pt x="218049" y="58097"/>
                  </a:lnTo>
                  <a:cubicBezTo>
                    <a:pt x="218143" y="58051"/>
                    <a:pt x="218376" y="58004"/>
                    <a:pt x="218563" y="57911"/>
                  </a:cubicBezTo>
                  <a:cubicBezTo>
                    <a:pt x="218843" y="57770"/>
                    <a:pt x="219124" y="57770"/>
                    <a:pt x="219124" y="57770"/>
                  </a:cubicBezTo>
                  <a:lnTo>
                    <a:pt x="219264" y="57770"/>
                  </a:lnTo>
                  <a:lnTo>
                    <a:pt x="219264" y="57117"/>
                  </a:lnTo>
                  <a:lnTo>
                    <a:pt x="219170" y="56743"/>
                  </a:lnTo>
                  <a:lnTo>
                    <a:pt x="218189" y="56463"/>
                  </a:lnTo>
                  <a:lnTo>
                    <a:pt x="217396" y="56836"/>
                  </a:lnTo>
                  <a:lnTo>
                    <a:pt x="216648" y="56416"/>
                  </a:lnTo>
                  <a:lnTo>
                    <a:pt x="216275" y="56136"/>
                  </a:lnTo>
                  <a:lnTo>
                    <a:pt x="214874" y="55856"/>
                  </a:lnTo>
                  <a:lnTo>
                    <a:pt x="214220" y="55949"/>
                  </a:lnTo>
                  <a:lnTo>
                    <a:pt x="213052" y="57257"/>
                  </a:lnTo>
                  <a:lnTo>
                    <a:pt x="212212" y="57397"/>
                  </a:lnTo>
                  <a:lnTo>
                    <a:pt x="210110" y="57537"/>
                  </a:lnTo>
                  <a:lnTo>
                    <a:pt x="208616" y="57630"/>
                  </a:lnTo>
                  <a:lnTo>
                    <a:pt x="207215" y="57023"/>
                  </a:lnTo>
                  <a:lnTo>
                    <a:pt x="204833" y="57023"/>
                  </a:lnTo>
                  <a:lnTo>
                    <a:pt x="202358" y="57864"/>
                  </a:lnTo>
                  <a:lnTo>
                    <a:pt x="202311" y="57864"/>
                  </a:lnTo>
                  <a:cubicBezTo>
                    <a:pt x="202311" y="57864"/>
                    <a:pt x="201330" y="58564"/>
                    <a:pt x="201097" y="58704"/>
                  </a:cubicBezTo>
                  <a:cubicBezTo>
                    <a:pt x="200957" y="58798"/>
                    <a:pt x="200443" y="58845"/>
                    <a:pt x="200116" y="58845"/>
                  </a:cubicBezTo>
                  <a:lnTo>
                    <a:pt x="200069" y="58845"/>
                  </a:lnTo>
                  <a:lnTo>
                    <a:pt x="198435" y="61040"/>
                  </a:lnTo>
                  <a:cubicBezTo>
                    <a:pt x="198388" y="61086"/>
                    <a:pt x="196940" y="62347"/>
                    <a:pt x="196707" y="62581"/>
                  </a:cubicBezTo>
                  <a:cubicBezTo>
                    <a:pt x="196567" y="62721"/>
                    <a:pt x="196100" y="62861"/>
                    <a:pt x="195866" y="62908"/>
                  </a:cubicBezTo>
                  <a:lnTo>
                    <a:pt x="195819" y="62908"/>
                  </a:lnTo>
                  <a:lnTo>
                    <a:pt x="195773" y="62954"/>
                  </a:lnTo>
                  <a:cubicBezTo>
                    <a:pt x="195773" y="63001"/>
                    <a:pt x="195026" y="63655"/>
                    <a:pt x="194699" y="64028"/>
                  </a:cubicBezTo>
                  <a:cubicBezTo>
                    <a:pt x="194559" y="64215"/>
                    <a:pt x="194372" y="64449"/>
                    <a:pt x="194138" y="64682"/>
                  </a:cubicBezTo>
                  <a:cubicBezTo>
                    <a:pt x="193858" y="64963"/>
                    <a:pt x="193671" y="65196"/>
                    <a:pt x="193578" y="65336"/>
                  </a:cubicBezTo>
                  <a:cubicBezTo>
                    <a:pt x="193438" y="65476"/>
                    <a:pt x="192223" y="66130"/>
                    <a:pt x="191056" y="66737"/>
                  </a:cubicBezTo>
                  <a:lnTo>
                    <a:pt x="189561" y="67671"/>
                  </a:lnTo>
                  <a:cubicBezTo>
                    <a:pt x="189468" y="67905"/>
                    <a:pt x="189094" y="68652"/>
                    <a:pt x="189094" y="68885"/>
                  </a:cubicBezTo>
                  <a:cubicBezTo>
                    <a:pt x="189094" y="68932"/>
                    <a:pt x="189094" y="69026"/>
                    <a:pt x="189141" y="69072"/>
                  </a:cubicBezTo>
                  <a:cubicBezTo>
                    <a:pt x="189210" y="69124"/>
                    <a:pt x="189335" y="69144"/>
                    <a:pt x="189485" y="69144"/>
                  </a:cubicBezTo>
                  <a:cubicBezTo>
                    <a:pt x="189743" y="69144"/>
                    <a:pt x="190072" y="69085"/>
                    <a:pt x="190309" y="69026"/>
                  </a:cubicBezTo>
                  <a:cubicBezTo>
                    <a:pt x="190449" y="69026"/>
                    <a:pt x="191523" y="69119"/>
                    <a:pt x="192037" y="69166"/>
                  </a:cubicBezTo>
                  <a:lnTo>
                    <a:pt x="191990" y="69446"/>
                  </a:lnTo>
                  <a:cubicBezTo>
                    <a:pt x="191897" y="69539"/>
                    <a:pt x="191756" y="69866"/>
                    <a:pt x="191756" y="70193"/>
                  </a:cubicBezTo>
                  <a:cubicBezTo>
                    <a:pt x="191756" y="70380"/>
                    <a:pt x="191756" y="70473"/>
                    <a:pt x="191850" y="70567"/>
                  </a:cubicBezTo>
                  <a:cubicBezTo>
                    <a:pt x="191850" y="70567"/>
                    <a:pt x="191850" y="70613"/>
                    <a:pt x="191897" y="70660"/>
                  </a:cubicBezTo>
                  <a:cubicBezTo>
                    <a:pt x="191964" y="70897"/>
                    <a:pt x="192155" y="70962"/>
                    <a:pt x="192326" y="70962"/>
                  </a:cubicBezTo>
                  <a:cubicBezTo>
                    <a:pt x="192391" y="70962"/>
                    <a:pt x="192452" y="70953"/>
                    <a:pt x="192504" y="70940"/>
                  </a:cubicBezTo>
                  <a:lnTo>
                    <a:pt x="192971" y="70660"/>
                  </a:lnTo>
                  <a:lnTo>
                    <a:pt x="193064" y="70380"/>
                  </a:lnTo>
                  <a:cubicBezTo>
                    <a:pt x="193111" y="70240"/>
                    <a:pt x="193391" y="69960"/>
                    <a:pt x="193531" y="69773"/>
                  </a:cubicBezTo>
                  <a:lnTo>
                    <a:pt x="193858" y="69726"/>
                  </a:lnTo>
                  <a:lnTo>
                    <a:pt x="193858" y="70333"/>
                  </a:lnTo>
                  <a:lnTo>
                    <a:pt x="193438" y="70987"/>
                  </a:lnTo>
                  <a:lnTo>
                    <a:pt x="193391" y="71034"/>
                  </a:lnTo>
                  <a:cubicBezTo>
                    <a:pt x="193391" y="71034"/>
                    <a:pt x="193298" y="71361"/>
                    <a:pt x="193298" y="71688"/>
                  </a:cubicBezTo>
                  <a:cubicBezTo>
                    <a:pt x="193298" y="71781"/>
                    <a:pt x="193344" y="71874"/>
                    <a:pt x="193438" y="71921"/>
                  </a:cubicBezTo>
                  <a:cubicBezTo>
                    <a:pt x="193494" y="72005"/>
                    <a:pt x="193567" y="72022"/>
                    <a:pt x="193666" y="72022"/>
                  </a:cubicBezTo>
                  <a:cubicBezTo>
                    <a:pt x="193733" y="72022"/>
                    <a:pt x="193811" y="72014"/>
                    <a:pt x="193905" y="72014"/>
                  </a:cubicBezTo>
                  <a:cubicBezTo>
                    <a:pt x="194045" y="72014"/>
                    <a:pt x="194138" y="71968"/>
                    <a:pt x="194278" y="71968"/>
                  </a:cubicBezTo>
                  <a:cubicBezTo>
                    <a:pt x="194699" y="71968"/>
                    <a:pt x="194839" y="71874"/>
                    <a:pt x="194979" y="71641"/>
                  </a:cubicBezTo>
                  <a:cubicBezTo>
                    <a:pt x="195026" y="71594"/>
                    <a:pt x="195072" y="71501"/>
                    <a:pt x="195166" y="71407"/>
                  </a:cubicBezTo>
                  <a:cubicBezTo>
                    <a:pt x="195259" y="71314"/>
                    <a:pt x="195306" y="71267"/>
                    <a:pt x="195399" y="71221"/>
                  </a:cubicBezTo>
                  <a:cubicBezTo>
                    <a:pt x="195586" y="71034"/>
                    <a:pt x="195726" y="70894"/>
                    <a:pt x="195819" y="70660"/>
                  </a:cubicBezTo>
                  <a:cubicBezTo>
                    <a:pt x="195866" y="70473"/>
                    <a:pt x="195913" y="70193"/>
                    <a:pt x="195960" y="70053"/>
                  </a:cubicBezTo>
                  <a:lnTo>
                    <a:pt x="196427" y="69726"/>
                  </a:lnTo>
                  <a:lnTo>
                    <a:pt x="198061" y="70427"/>
                  </a:lnTo>
                  <a:lnTo>
                    <a:pt x="198435" y="71547"/>
                  </a:lnTo>
                  <a:lnTo>
                    <a:pt x="199135" y="72108"/>
                  </a:lnTo>
                  <a:cubicBezTo>
                    <a:pt x="199275" y="72248"/>
                    <a:pt x="199742" y="72668"/>
                    <a:pt x="199836" y="72902"/>
                  </a:cubicBezTo>
                  <a:cubicBezTo>
                    <a:pt x="199883" y="72995"/>
                    <a:pt x="199883" y="73042"/>
                    <a:pt x="199836" y="73089"/>
                  </a:cubicBezTo>
                  <a:cubicBezTo>
                    <a:pt x="199789" y="73182"/>
                    <a:pt x="199742" y="73275"/>
                    <a:pt x="199742" y="73415"/>
                  </a:cubicBezTo>
                  <a:cubicBezTo>
                    <a:pt x="199742" y="73696"/>
                    <a:pt x="199976" y="74583"/>
                    <a:pt x="200069" y="74863"/>
                  </a:cubicBezTo>
                  <a:lnTo>
                    <a:pt x="198248" y="77572"/>
                  </a:lnTo>
                  <a:lnTo>
                    <a:pt x="198155" y="80888"/>
                  </a:lnTo>
                  <a:lnTo>
                    <a:pt x="197501" y="83830"/>
                  </a:lnTo>
                  <a:lnTo>
                    <a:pt x="195866" y="86352"/>
                  </a:lnTo>
                  <a:lnTo>
                    <a:pt x="194092" y="88033"/>
                  </a:lnTo>
                  <a:lnTo>
                    <a:pt x="191756" y="91489"/>
                  </a:lnTo>
                  <a:lnTo>
                    <a:pt x="189702" y="93124"/>
                  </a:lnTo>
                  <a:lnTo>
                    <a:pt x="189048" y="93591"/>
                  </a:lnTo>
                  <a:lnTo>
                    <a:pt x="189048" y="93637"/>
                  </a:lnTo>
                  <a:lnTo>
                    <a:pt x="187367" y="95692"/>
                  </a:lnTo>
                  <a:lnTo>
                    <a:pt x="185592" y="95692"/>
                  </a:lnTo>
                  <a:lnTo>
                    <a:pt x="183537" y="94525"/>
                  </a:lnTo>
                  <a:lnTo>
                    <a:pt x="183444" y="94618"/>
                  </a:lnTo>
                  <a:cubicBezTo>
                    <a:pt x="183444" y="94618"/>
                    <a:pt x="182977" y="95132"/>
                    <a:pt x="182603" y="95459"/>
                  </a:cubicBezTo>
                  <a:lnTo>
                    <a:pt x="182603" y="95038"/>
                  </a:lnTo>
                  <a:lnTo>
                    <a:pt x="182369" y="92470"/>
                  </a:lnTo>
                  <a:lnTo>
                    <a:pt x="182556" y="91489"/>
                  </a:lnTo>
                  <a:lnTo>
                    <a:pt x="183117" y="90742"/>
                  </a:lnTo>
                  <a:lnTo>
                    <a:pt x="185592" y="91069"/>
                  </a:lnTo>
                  <a:lnTo>
                    <a:pt x="186339" y="89481"/>
                  </a:lnTo>
                  <a:lnTo>
                    <a:pt x="188347" y="86866"/>
                  </a:lnTo>
                  <a:lnTo>
                    <a:pt x="188534" y="84951"/>
                  </a:lnTo>
                  <a:lnTo>
                    <a:pt x="188207" y="83690"/>
                  </a:lnTo>
                  <a:lnTo>
                    <a:pt x="186806" y="83690"/>
                  </a:lnTo>
                  <a:lnTo>
                    <a:pt x="185218" y="84717"/>
                  </a:lnTo>
                  <a:lnTo>
                    <a:pt x="183864" y="85091"/>
                  </a:lnTo>
                  <a:lnTo>
                    <a:pt x="182043" y="84437"/>
                  </a:lnTo>
                  <a:lnTo>
                    <a:pt x="181109" y="82055"/>
                  </a:lnTo>
                  <a:lnTo>
                    <a:pt x="179100" y="81542"/>
                  </a:lnTo>
                  <a:cubicBezTo>
                    <a:pt x="178120" y="81168"/>
                    <a:pt x="176578" y="80514"/>
                    <a:pt x="176252" y="80187"/>
                  </a:cubicBezTo>
                  <a:cubicBezTo>
                    <a:pt x="176205" y="80187"/>
                    <a:pt x="176205" y="80141"/>
                    <a:pt x="176205" y="80141"/>
                  </a:cubicBezTo>
                  <a:cubicBezTo>
                    <a:pt x="176018" y="79954"/>
                    <a:pt x="175971" y="79487"/>
                    <a:pt x="175878" y="79066"/>
                  </a:cubicBezTo>
                  <a:cubicBezTo>
                    <a:pt x="175831" y="78739"/>
                    <a:pt x="175785" y="78413"/>
                    <a:pt x="175691" y="78226"/>
                  </a:cubicBezTo>
                  <a:cubicBezTo>
                    <a:pt x="175598" y="78086"/>
                    <a:pt x="175458" y="77665"/>
                    <a:pt x="175318" y="77198"/>
                  </a:cubicBezTo>
                  <a:cubicBezTo>
                    <a:pt x="174991" y="76311"/>
                    <a:pt x="174570" y="75097"/>
                    <a:pt x="174243" y="74490"/>
                  </a:cubicBezTo>
                  <a:cubicBezTo>
                    <a:pt x="173730" y="73556"/>
                    <a:pt x="172189" y="72762"/>
                    <a:pt x="172095" y="72715"/>
                  </a:cubicBezTo>
                  <a:lnTo>
                    <a:pt x="167472" y="71361"/>
                  </a:lnTo>
                  <a:lnTo>
                    <a:pt x="167425" y="71361"/>
                  </a:lnTo>
                  <a:lnTo>
                    <a:pt x="164389" y="71874"/>
                  </a:lnTo>
                  <a:lnTo>
                    <a:pt x="163455" y="73322"/>
                  </a:lnTo>
                  <a:lnTo>
                    <a:pt x="164016" y="74303"/>
                  </a:lnTo>
                  <a:lnTo>
                    <a:pt x="163922" y="75330"/>
                  </a:lnTo>
                  <a:lnTo>
                    <a:pt x="162288" y="77198"/>
                  </a:lnTo>
                  <a:lnTo>
                    <a:pt x="161774" y="79393"/>
                  </a:lnTo>
                  <a:lnTo>
                    <a:pt x="159813" y="80374"/>
                  </a:lnTo>
                  <a:lnTo>
                    <a:pt x="157384" y="80608"/>
                  </a:lnTo>
                  <a:lnTo>
                    <a:pt x="156357" y="80000"/>
                  </a:lnTo>
                  <a:lnTo>
                    <a:pt x="155516" y="78973"/>
                  </a:lnTo>
                  <a:lnTo>
                    <a:pt x="153415" y="78646"/>
                  </a:lnTo>
                  <a:lnTo>
                    <a:pt x="151360" y="80094"/>
                  </a:lnTo>
                  <a:lnTo>
                    <a:pt x="148698" y="81542"/>
                  </a:lnTo>
                  <a:lnTo>
                    <a:pt x="144635" y="81915"/>
                  </a:lnTo>
                  <a:cubicBezTo>
                    <a:pt x="144354" y="81822"/>
                    <a:pt x="141693" y="81121"/>
                    <a:pt x="141412" y="81028"/>
                  </a:cubicBezTo>
                  <a:cubicBezTo>
                    <a:pt x="141272" y="80934"/>
                    <a:pt x="140992" y="80234"/>
                    <a:pt x="140758" y="79487"/>
                  </a:cubicBezTo>
                  <a:lnTo>
                    <a:pt x="140758" y="79347"/>
                  </a:lnTo>
                  <a:lnTo>
                    <a:pt x="136602" y="79160"/>
                  </a:lnTo>
                  <a:lnTo>
                    <a:pt x="134594" y="79533"/>
                  </a:lnTo>
                  <a:cubicBezTo>
                    <a:pt x="134360" y="79487"/>
                    <a:pt x="133006" y="79160"/>
                    <a:pt x="132539" y="79066"/>
                  </a:cubicBezTo>
                  <a:cubicBezTo>
                    <a:pt x="132259" y="78973"/>
                    <a:pt x="131885" y="78132"/>
                    <a:pt x="131745" y="77525"/>
                  </a:cubicBezTo>
                  <a:lnTo>
                    <a:pt x="131512" y="75984"/>
                  </a:lnTo>
                  <a:lnTo>
                    <a:pt x="128943" y="75564"/>
                  </a:lnTo>
                  <a:lnTo>
                    <a:pt x="125067" y="75330"/>
                  </a:lnTo>
                  <a:lnTo>
                    <a:pt x="123105" y="76358"/>
                  </a:lnTo>
                  <a:lnTo>
                    <a:pt x="123526" y="77852"/>
                  </a:lnTo>
                  <a:lnTo>
                    <a:pt x="123712" y="79533"/>
                  </a:lnTo>
                  <a:cubicBezTo>
                    <a:pt x="123572" y="79673"/>
                    <a:pt x="123059" y="80000"/>
                    <a:pt x="122592" y="80187"/>
                  </a:cubicBezTo>
                  <a:cubicBezTo>
                    <a:pt x="122391" y="80247"/>
                    <a:pt x="122243" y="80264"/>
                    <a:pt x="122138" y="80264"/>
                  </a:cubicBezTo>
                  <a:cubicBezTo>
                    <a:pt x="121999" y="80264"/>
                    <a:pt x="121938" y="80234"/>
                    <a:pt x="121938" y="80234"/>
                  </a:cubicBezTo>
                  <a:lnTo>
                    <a:pt x="121891" y="80187"/>
                  </a:lnTo>
                  <a:lnTo>
                    <a:pt x="119743" y="79860"/>
                  </a:lnTo>
                  <a:lnTo>
                    <a:pt x="117314" y="78132"/>
                  </a:lnTo>
                  <a:lnTo>
                    <a:pt x="114279" y="77619"/>
                  </a:lnTo>
                  <a:lnTo>
                    <a:pt x="110356" y="81028"/>
                  </a:lnTo>
                  <a:lnTo>
                    <a:pt x="108067" y="81495"/>
                  </a:lnTo>
                  <a:lnTo>
                    <a:pt x="107554" y="81401"/>
                  </a:lnTo>
                  <a:lnTo>
                    <a:pt x="107133" y="81308"/>
                  </a:lnTo>
                  <a:lnTo>
                    <a:pt x="106620" y="79907"/>
                  </a:lnTo>
                  <a:lnTo>
                    <a:pt x="104565" y="81075"/>
                  </a:lnTo>
                  <a:lnTo>
                    <a:pt x="103351" y="80421"/>
                  </a:lnTo>
                  <a:lnTo>
                    <a:pt x="102557" y="78693"/>
                  </a:lnTo>
                  <a:lnTo>
                    <a:pt x="101809" y="77759"/>
                  </a:lnTo>
                  <a:lnTo>
                    <a:pt x="100549" y="77058"/>
                  </a:lnTo>
                  <a:lnTo>
                    <a:pt x="99474" y="78132"/>
                  </a:lnTo>
                  <a:lnTo>
                    <a:pt x="97980" y="78039"/>
                  </a:lnTo>
                  <a:lnTo>
                    <a:pt x="97373" y="77012"/>
                  </a:lnTo>
                  <a:lnTo>
                    <a:pt x="95878" y="76778"/>
                  </a:lnTo>
                  <a:lnTo>
                    <a:pt x="95365" y="77665"/>
                  </a:lnTo>
                  <a:lnTo>
                    <a:pt x="94617" y="77525"/>
                  </a:lnTo>
                  <a:lnTo>
                    <a:pt x="93964" y="76171"/>
                  </a:lnTo>
                  <a:lnTo>
                    <a:pt x="92983" y="73229"/>
                  </a:lnTo>
                  <a:cubicBezTo>
                    <a:pt x="91488" y="72155"/>
                    <a:pt x="89901" y="70894"/>
                    <a:pt x="89854" y="70660"/>
                  </a:cubicBezTo>
                  <a:cubicBezTo>
                    <a:pt x="89854" y="70427"/>
                    <a:pt x="89947" y="70427"/>
                    <a:pt x="89994" y="70380"/>
                  </a:cubicBezTo>
                  <a:lnTo>
                    <a:pt x="90134" y="70380"/>
                  </a:lnTo>
                  <a:lnTo>
                    <a:pt x="90368" y="69352"/>
                  </a:lnTo>
                  <a:lnTo>
                    <a:pt x="89480" y="68839"/>
                  </a:lnTo>
                  <a:lnTo>
                    <a:pt x="89387" y="68885"/>
                  </a:lnTo>
                  <a:cubicBezTo>
                    <a:pt x="89387" y="68885"/>
                    <a:pt x="88500" y="69399"/>
                    <a:pt x="87752" y="69866"/>
                  </a:cubicBezTo>
                  <a:cubicBezTo>
                    <a:pt x="87285" y="70100"/>
                    <a:pt x="86818" y="70333"/>
                    <a:pt x="86631" y="70427"/>
                  </a:cubicBezTo>
                  <a:cubicBezTo>
                    <a:pt x="86305" y="70567"/>
                    <a:pt x="85838" y="70800"/>
                    <a:pt x="85417" y="71034"/>
                  </a:cubicBezTo>
                  <a:cubicBezTo>
                    <a:pt x="85230" y="71127"/>
                    <a:pt x="84997" y="71267"/>
                    <a:pt x="84810" y="71361"/>
                  </a:cubicBezTo>
                  <a:cubicBezTo>
                    <a:pt x="84720" y="71401"/>
                    <a:pt x="84633" y="71417"/>
                    <a:pt x="84553" y="71417"/>
                  </a:cubicBezTo>
                  <a:cubicBezTo>
                    <a:pt x="84260" y="71417"/>
                    <a:pt x="84043" y="71200"/>
                    <a:pt x="83970" y="71127"/>
                  </a:cubicBezTo>
                  <a:lnTo>
                    <a:pt x="83970" y="70894"/>
                  </a:lnTo>
                  <a:cubicBezTo>
                    <a:pt x="83970" y="70753"/>
                    <a:pt x="83923" y="70567"/>
                    <a:pt x="83876" y="70380"/>
                  </a:cubicBezTo>
                  <a:cubicBezTo>
                    <a:pt x="83736" y="70100"/>
                    <a:pt x="83596" y="69819"/>
                    <a:pt x="83549" y="69773"/>
                  </a:cubicBezTo>
                  <a:lnTo>
                    <a:pt x="83502" y="69679"/>
                  </a:lnTo>
                  <a:lnTo>
                    <a:pt x="83409" y="69679"/>
                  </a:lnTo>
                  <a:cubicBezTo>
                    <a:pt x="83409" y="69679"/>
                    <a:pt x="82242" y="69819"/>
                    <a:pt x="81494" y="69866"/>
                  </a:cubicBezTo>
                  <a:cubicBezTo>
                    <a:pt x="81308" y="69913"/>
                    <a:pt x="81167" y="69913"/>
                    <a:pt x="81074" y="69913"/>
                  </a:cubicBezTo>
                  <a:lnTo>
                    <a:pt x="80514" y="69913"/>
                  </a:lnTo>
                  <a:cubicBezTo>
                    <a:pt x="80514" y="69913"/>
                    <a:pt x="80467" y="69866"/>
                    <a:pt x="80467" y="69866"/>
                  </a:cubicBezTo>
                  <a:cubicBezTo>
                    <a:pt x="80467" y="69819"/>
                    <a:pt x="80467" y="69819"/>
                    <a:pt x="80420" y="69819"/>
                  </a:cubicBezTo>
                  <a:cubicBezTo>
                    <a:pt x="80420" y="69773"/>
                    <a:pt x="80420" y="69773"/>
                    <a:pt x="80373" y="69773"/>
                  </a:cubicBezTo>
                  <a:cubicBezTo>
                    <a:pt x="80373" y="69726"/>
                    <a:pt x="80373" y="69726"/>
                    <a:pt x="80327" y="69679"/>
                  </a:cubicBezTo>
                  <a:cubicBezTo>
                    <a:pt x="80327" y="69679"/>
                    <a:pt x="80327" y="69633"/>
                    <a:pt x="80280" y="69633"/>
                  </a:cubicBezTo>
                  <a:cubicBezTo>
                    <a:pt x="80280" y="69586"/>
                    <a:pt x="80233" y="69586"/>
                    <a:pt x="80233" y="69539"/>
                  </a:cubicBezTo>
                  <a:cubicBezTo>
                    <a:pt x="80187" y="69493"/>
                    <a:pt x="80187" y="69446"/>
                    <a:pt x="80187" y="69399"/>
                  </a:cubicBezTo>
                  <a:cubicBezTo>
                    <a:pt x="80140" y="69306"/>
                    <a:pt x="80140" y="69212"/>
                    <a:pt x="80140" y="69166"/>
                  </a:cubicBezTo>
                  <a:cubicBezTo>
                    <a:pt x="80140" y="69072"/>
                    <a:pt x="80140" y="68979"/>
                    <a:pt x="80140" y="68885"/>
                  </a:cubicBezTo>
                  <a:cubicBezTo>
                    <a:pt x="80140" y="68792"/>
                    <a:pt x="80187" y="68652"/>
                    <a:pt x="80187" y="68512"/>
                  </a:cubicBezTo>
                  <a:cubicBezTo>
                    <a:pt x="80187" y="68045"/>
                    <a:pt x="79206" y="66971"/>
                    <a:pt x="79019" y="66737"/>
                  </a:cubicBezTo>
                  <a:lnTo>
                    <a:pt x="78972" y="66737"/>
                  </a:lnTo>
                  <a:lnTo>
                    <a:pt x="77245" y="66364"/>
                  </a:lnTo>
                  <a:lnTo>
                    <a:pt x="75563" y="65990"/>
                  </a:lnTo>
                  <a:lnTo>
                    <a:pt x="74863" y="66737"/>
                  </a:lnTo>
                  <a:lnTo>
                    <a:pt x="74069" y="67578"/>
                  </a:lnTo>
                  <a:cubicBezTo>
                    <a:pt x="73555" y="67811"/>
                    <a:pt x="72714" y="68185"/>
                    <a:pt x="72201" y="68418"/>
                  </a:cubicBezTo>
                  <a:cubicBezTo>
                    <a:pt x="72061" y="68512"/>
                    <a:pt x="71921" y="68559"/>
                    <a:pt x="71874" y="68559"/>
                  </a:cubicBezTo>
                  <a:cubicBezTo>
                    <a:pt x="71640" y="68652"/>
                    <a:pt x="69632" y="69072"/>
                    <a:pt x="68605" y="69259"/>
                  </a:cubicBezTo>
                  <a:lnTo>
                    <a:pt x="64822" y="69773"/>
                  </a:lnTo>
                  <a:lnTo>
                    <a:pt x="62534" y="69773"/>
                  </a:lnTo>
                  <a:lnTo>
                    <a:pt x="61600" y="70380"/>
                  </a:lnTo>
                  <a:lnTo>
                    <a:pt x="61600" y="71080"/>
                  </a:lnTo>
                  <a:lnTo>
                    <a:pt x="62814" y="71407"/>
                  </a:lnTo>
                  <a:lnTo>
                    <a:pt x="63234" y="71968"/>
                  </a:lnTo>
                  <a:lnTo>
                    <a:pt x="63234" y="72528"/>
                  </a:lnTo>
                  <a:cubicBezTo>
                    <a:pt x="62814" y="72435"/>
                    <a:pt x="61600" y="72248"/>
                    <a:pt x="61039" y="72248"/>
                  </a:cubicBezTo>
                  <a:cubicBezTo>
                    <a:pt x="60899" y="72248"/>
                    <a:pt x="60759" y="72341"/>
                    <a:pt x="60619" y="72435"/>
                  </a:cubicBezTo>
                  <a:cubicBezTo>
                    <a:pt x="60385" y="72668"/>
                    <a:pt x="60292" y="73135"/>
                    <a:pt x="60292" y="73556"/>
                  </a:cubicBezTo>
                  <a:cubicBezTo>
                    <a:pt x="60245" y="73789"/>
                    <a:pt x="60245" y="74023"/>
                    <a:pt x="60245" y="74163"/>
                  </a:cubicBezTo>
                  <a:lnTo>
                    <a:pt x="60058" y="74209"/>
                  </a:lnTo>
                  <a:cubicBezTo>
                    <a:pt x="59778" y="74303"/>
                    <a:pt x="59685" y="74536"/>
                    <a:pt x="59591" y="74770"/>
                  </a:cubicBezTo>
                  <a:cubicBezTo>
                    <a:pt x="59545" y="74863"/>
                    <a:pt x="59498" y="75003"/>
                    <a:pt x="59451" y="75097"/>
                  </a:cubicBezTo>
                  <a:cubicBezTo>
                    <a:pt x="59218" y="75610"/>
                    <a:pt x="59685" y="76077"/>
                    <a:pt x="59685" y="76077"/>
                  </a:cubicBezTo>
                  <a:lnTo>
                    <a:pt x="59731" y="76124"/>
                  </a:lnTo>
                  <a:lnTo>
                    <a:pt x="60806" y="76124"/>
                  </a:lnTo>
                  <a:lnTo>
                    <a:pt x="62393" y="76264"/>
                  </a:lnTo>
                  <a:lnTo>
                    <a:pt x="62720" y="76685"/>
                  </a:lnTo>
                  <a:cubicBezTo>
                    <a:pt x="62767" y="76825"/>
                    <a:pt x="62954" y="77572"/>
                    <a:pt x="63141" y="78179"/>
                  </a:cubicBezTo>
                  <a:cubicBezTo>
                    <a:pt x="63187" y="78272"/>
                    <a:pt x="63141" y="78272"/>
                    <a:pt x="63141" y="78319"/>
                  </a:cubicBezTo>
                  <a:cubicBezTo>
                    <a:pt x="63096" y="78364"/>
                    <a:pt x="62981" y="78380"/>
                    <a:pt x="62832" y="78380"/>
                  </a:cubicBezTo>
                  <a:cubicBezTo>
                    <a:pt x="62510" y="78380"/>
                    <a:pt x="62027" y="78304"/>
                    <a:pt x="61740" y="78272"/>
                  </a:cubicBezTo>
                  <a:cubicBezTo>
                    <a:pt x="61506" y="78226"/>
                    <a:pt x="61366" y="78226"/>
                    <a:pt x="61226" y="78226"/>
                  </a:cubicBezTo>
                  <a:cubicBezTo>
                    <a:pt x="60852" y="78226"/>
                    <a:pt x="59778" y="78693"/>
                    <a:pt x="59498" y="78833"/>
                  </a:cubicBezTo>
                  <a:lnTo>
                    <a:pt x="58284" y="78319"/>
                  </a:lnTo>
                  <a:lnTo>
                    <a:pt x="56416" y="77712"/>
                  </a:lnTo>
                  <a:lnTo>
                    <a:pt x="55575" y="76591"/>
                  </a:lnTo>
                  <a:lnTo>
                    <a:pt x="54034" y="76591"/>
                  </a:lnTo>
                  <a:cubicBezTo>
                    <a:pt x="53847" y="76591"/>
                    <a:pt x="53754" y="76685"/>
                    <a:pt x="53707" y="76731"/>
                  </a:cubicBezTo>
                  <a:cubicBezTo>
                    <a:pt x="53567" y="76965"/>
                    <a:pt x="53707" y="77292"/>
                    <a:pt x="53754" y="77479"/>
                  </a:cubicBezTo>
                  <a:cubicBezTo>
                    <a:pt x="53473" y="77712"/>
                    <a:pt x="52633" y="78319"/>
                    <a:pt x="52026" y="78646"/>
                  </a:cubicBezTo>
                  <a:cubicBezTo>
                    <a:pt x="51886" y="78730"/>
                    <a:pt x="51813" y="78747"/>
                    <a:pt x="51777" y="78747"/>
                  </a:cubicBezTo>
                  <a:cubicBezTo>
                    <a:pt x="51753" y="78747"/>
                    <a:pt x="51746" y="78739"/>
                    <a:pt x="51746" y="78739"/>
                  </a:cubicBezTo>
                  <a:cubicBezTo>
                    <a:pt x="51699" y="78739"/>
                    <a:pt x="51699" y="78599"/>
                    <a:pt x="51746" y="78506"/>
                  </a:cubicBezTo>
                  <a:lnTo>
                    <a:pt x="51792" y="78319"/>
                  </a:lnTo>
                  <a:lnTo>
                    <a:pt x="50251" y="78226"/>
                  </a:lnTo>
                  <a:lnTo>
                    <a:pt x="49877" y="77759"/>
                  </a:lnTo>
                  <a:lnTo>
                    <a:pt x="49691" y="76918"/>
                  </a:lnTo>
                  <a:lnTo>
                    <a:pt x="48897" y="76404"/>
                  </a:lnTo>
                  <a:lnTo>
                    <a:pt x="47029" y="75844"/>
                  </a:lnTo>
                  <a:lnTo>
                    <a:pt x="45628" y="75190"/>
                  </a:lnTo>
                  <a:lnTo>
                    <a:pt x="44694" y="75797"/>
                  </a:lnTo>
                  <a:lnTo>
                    <a:pt x="43900" y="75190"/>
                  </a:lnTo>
                  <a:lnTo>
                    <a:pt x="41985" y="76871"/>
                  </a:lnTo>
                  <a:lnTo>
                    <a:pt x="39837" y="77525"/>
                  </a:lnTo>
                  <a:lnTo>
                    <a:pt x="39650" y="79393"/>
                  </a:lnTo>
                  <a:lnTo>
                    <a:pt x="38949" y="79253"/>
                  </a:lnTo>
                  <a:lnTo>
                    <a:pt x="38155" y="78272"/>
                  </a:lnTo>
                  <a:lnTo>
                    <a:pt x="36427" y="79206"/>
                  </a:lnTo>
                  <a:lnTo>
                    <a:pt x="36427" y="81075"/>
                  </a:lnTo>
                  <a:lnTo>
                    <a:pt x="35727" y="81682"/>
                  </a:lnTo>
                  <a:lnTo>
                    <a:pt x="35727" y="83410"/>
                  </a:lnTo>
                  <a:lnTo>
                    <a:pt x="36287" y="84811"/>
                  </a:lnTo>
                  <a:lnTo>
                    <a:pt x="38482" y="84390"/>
                  </a:lnTo>
                  <a:cubicBezTo>
                    <a:pt x="38622" y="84530"/>
                    <a:pt x="38996" y="84997"/>
                    <a:pt x="39276" y="85231"/>
                  </a:cubicBezTo>
                  <a:cubicBezTo>
                    <a:pt x="39556" y="85558"/>
                    <a:pt x="39930" y="86212"/>
                    <a:pt x="39930" y="86492"/>
                  </a:cubicBezTo>
                  <a:cubicBezTo>
                    <a:pt x="39930" y="86679"/>
                    <a:pt x="39650" y="87146"/>
                    <a:pt x="39463" y="87426"/>
                  </a:cubicBezTo>
                  <a:lnTo>
                    <a:pt x="39370" y="87519"/>
                  </a:lnTo>
                  <a:lnTo>
                    <a:pt x="40023" y="88220"/>
                  </a:lnTo>
                  <a:lnTo>
                    <a:pt x="39743" y="88453"/>
                  </a:lnTo>
                  <a:lnTo>
                    <a:pt x="37969" y="88827"/>
                  </a:lnTo>
                  <a:lnTo>
                    <a:pt x="36474" y="90368"/>
                  </a:lnTo>
                  <a:lnTo>
                    <a:pt x="36474" y="90415"/>
                  </a:lnTo>
                  <a:lnTo>
                    <a:pt x="36427" y="90508"/>
                  </a:lnTo>
                  <a:lnTo>
                    <a:pt x="35820" y="91769"/>
                  </a:lnTo>
                  <a:lnTo>
                    <a:pt x="36614" y="92890"/>
                  </a:lnTo>
                  <a:lnTo>
                    <a:pt x="37315" y="93544"/>
                  </a:lnTo>
                  <a:lnTo>
                    <a:pt x="37221" y="94431"/>
                  </a:lnTo>
                  <a:lnTo>
                    <a:pt x="37688" y="96019"/>
                  </a:lnTo>
                  <a:lnTo>
                    <a:pt x="39089" y="97747"/>
                  </a:lnTo>
                  <a:lnTo>
                    <a:pt x="39370" y="98121"/>
                  </a:lnTo>
                  <a:lnTo>
                    <a:pt x="38436" y="98448"/>
                  </a:lnTo>
                  <a:cubicBezTo>
                    <a:pt x="37969" y="98354"/>
                    <a:pt x="37175" y="98214"/>
                    <a:pt x="36988" y="98074"/>
                  </a:cubicBezTo>
                  <a:cubicBezTo>
                    <a:pt x="36941" y="98027"/>
                    <a:pt x="36894" y="98027"/>
                    <a:pt x="36848" y="97981"/>
                  </a:cubicBezTo>
                  <a:cubicBezTo>
                    <a:pt x="36801" y="97981"/>
                    <a:pt x="36801" y="97981"/>
                    <a:pt x="36801" y="97934"/>
                  </a:cubicBezTo>
                  <a:cubicBezTo>
                    <a:pt x="36708" y="97934"/>
                    <a:pt x="36661" y="97887"/>
                    <a:pt x="36614" y="97840"/>
                  </a:cubicBezTo>
                  <a:lnTo>
                    <a:pt x="36568" y="97840"/>
                  </a:lnTo>
                  <a:cubicBezTo>
                    <a:pt x="36334" y="97700"/>
                    <a:pt x="36054" y="97607"/>
                    <a:pt x="35774" y="97467"/>
                  </a:cubicBezTo>
                  <a:cubicBezTo>
                    <a:pt x="35540" y="97373"/>
                    <a:pt x="35353" y="97280"/>
                    <a:pt x="35213" y="97233"/>
                  </a:cubicBezTo>
                  <a:lnTo>
                    <a:pt x="35026" y="97140"/>
                  </a:lnTo>
                  <a:lnTo>
                    <a:pt x="34653" y="96720"/>
                  </a:lnTo>
                  <a:lnTo>
                    <a:pt x="33579" y="95552"/>
                  </a:lnTo>
                  <a:lnTo>
                    <a:pt x="31430" y="95552"/>
                  </a:lnTo>
                  <a:lnTo>
                    <a:pt x="30169" y="94665"/>
                  </a:lnTo>
                  <a:lnTo>
                    <a:pt x="26900" y="94338"/>
                  </a:lnTo>
                  <a:lnTo>
                    <a:pt x="25126" y="93310"/>
                  </a:lnTo>
                  <a:lnTo>
                    <a:pt x="23818" y="93591"/>
                  </a:lnTo>
                  <a:lnTo>
                    <a:pt x="23771" y="93591"/>
                  </a:lnTo>
                  <a:cubicBezTo>
                    <a:pt x="23771" y="93591"/>
                    <a:pt x="23771" y="93544"/>
                    <a:pt x="23771" y="93544"/>
                  </a:cubicBezTo>
                  <a:lnTo>
                    <a:pt x="23725" y="93544"/>
                  </a:lnTo>
                  <a:cubicBezTo>
                    <a:pt x="23725" y="93544"/>
                    <a:pt x="23725" y="93497"/>
                    <a:pt x="23678" y="93497"/>
                  </a:cubicBezTo>
                  <a:lnTo>
                    <a:pt x="23631" y="93450"/>
                  </a:lnTo>
                  <a:cubicBezTo>
                    <a:pt x="23585" y="93357"/>
                    <a:pt x="23491" y="93217"/>
                    <a:pt x="23398" y="93124"/>
                  </a:cubicBezTo>
                  <a:cubicBezTo>
                    <a:pt x="23304" y="92983"/>
                    <a:pt x="23211" y="92890"/>
                    <a:pt x="23118" y="92797"/>
                  </a:cubicBezTo>
                  <a:cubicBezTo>
                    <a:pt x="23118" y="92750"/>
                    <a:pt x="23071" y="92703"/>
                    <a:pt x="23071" y="92703"/>
                  </a:cubicBezTo>
                  <a:cubicBezTo>
                    <a:pt x="22977" y="92610"/>
                    <a:pt x="22931" y="92516"/>
                    <a:pt x="22837" y="92423"/>
                  </a:cubicBezTo>
                  <a:cubicBezTo>
                    <a:pt x="22697" y="92236"/>
                    <a:pt x="22510" y="92049"/>
                    <a:pt x="22277" y="91723"/>
                  </a:cubicBezTo>
                  <a:cubicBezTo>
                    <a:pt x="22033" y="91388"/>
                    <a:pt x="21710" y="91311"/>
                    <a:pt x="21399" y="91311"/>
                  </a:cubicBezTo>
                  <a:cubicBezTo>
                    <a:pt x="21232" y="91311"/>
                    <a:pt x="21069" y="91333"/>
                    <a:pt x="20923" y="91349"/>
                  </a:cubicBezTo>
                  <a:lnTo>
                    <a:pt x="20456" y="91349"/>
                  </a:lnTo>
                  <a:cubicBezTo>
                    <a:pt x="20035" y="91302"/>
                    <a:pt x="19195" y="90975"/>
                    <a:pt x="19195" y="90975"/>
                  </a:cubicBezTo>
                  <a:lnTo>
                    <a:pt x="18681" y="90788"/>
                  </a:lnTo>
                  <a:cubicBezTo>
                    <a:pt x="18634" y="90648"/>
                    <a:pt x="18634" y="90368"/>
                    <a:pt x="18634" y="90181"/>
                  </a:cubicBezTo>
                  <a:cubicBezTo>
                    <a:pt x="18672" y="90169"/>
                    <a:pt x="18739" y="90163"/>
                    <a:pt x="18827" y="90163"/>
                  </a:cubicBezTo>
                  <a:cubicBezTo>
                    <a:pt x="19068" y="90163"/>
                    <a:pt x="19460" y="90206"/>
                    <a:pt x="19802" y="90275"/>
                  </a:cubicBezTo>
                  <a:lnTo>
                    <a:pt x="19895" y="90275"/>
                  </a:lnTo>
                  <a:lnTo>
                    <a:pt x="20549" y="89434"/>
                  </a:lnTo>
                  <a:cubicBezTo>
                    <a:pt x="20829" y="89294"/>
                    <a:pt x="21530" y="88967"/>
                    <a:pt x="21763" y="88920"/>
                  </a:cubicBezTo>
                  <a:cubicBezTo>
                    <a:pt x="21903" y="88874"/>
                    <a:pt x="21950" y="88780"/>
                    <a:pt x="21950" y="88734"/>
                  </a:cubicBezTo>
                  <a:cubicBezTo>
                    <a:pt x="22043" y="88500"/>
                    <a:pt x="21763" y="88267"/>
                    <a:pt x="21670" y="88126"/>
                  </a:cubicBezTo>
                  <a:lnTo>
                    <a:pt x="20876" y="87192"/>
                  </a:lnTo>
                  <a:lnTo>
                    <a:pt x="21016" y="87006"/>
                  </a:lnTo>
                  <a:lnTo>
                    <a:pt x="21670" y="87006"/>
                  </a:lnTo>
                  <a:lnTo>
                    <a:pt x="22931" y="86679"/>
                  </a:lnTo>
                  <a:lnTo>
                    <a:pt x="22837" y="85651"/>
                  </a:lnTo>
                  <a:lnTo>
                    <a:pt x="21763" y="85745"/>
                  </a:lnTo>
                  <a:lnTo>
                    <a:pt x="21203" y="85511"/>
                  </a:lnTo>
                  <a:lnTo>
                    <a:pt x="21343" y="84577"/>
                  </a:lnTo>
                  <a:lnTo>
                    <a:pt x="22324" y="84437"/>
                  </a:lnTo>
                  <a:cubicBezTo>
                    <a:pt x="22324" y="84437"/>
                    <a:pt x="23304" y="84390"/>
                    <a:pt x="23538" y="84390"/>
                  </a:cubicBezTo>
                  <a:cubicBezTo>
                    <a:pt x="23771" y="84390"/>
                    <a:pt x="24285" y="84157"/>
                    <a:pt x="24378" y="84157"/>
                  </a:cubicBezTo>
                  <a:lnTo>
                    <a:pt x="24472" y="84110"/>
                  </a:lnTo>
                  <a:lnTo>
                    <a:pt x="24472" y="83223"/>
                  </a:lnTo>
                  <a:lnTo>
                    <a:pt x="24378" y="82849"/>
                  </a:lnTo>
                  <a:lnTo>
                    <a:pt x="23911" y="82009"/>
                  </a:lnTo>
                  <a:lnTo>
                    <a:pt x="24425" y="81588"/>
                  </a:lnTo>
                  <a:lnTo>
                    <a:pt x="24612" y="79907"/>
                  </a:lnTo>
                  <a:lnTo>
                    <a:pt x="24145" y="79533"/>
                  </a:lnTo>
                  <a:lnTo>
                    <a:pt x="22417" y="79533"/>
                  </a:lnTo>
                  <a:cubicBezTo>
                    <a:pt x="22230" y="79533"/>
                    <a:pt x="21670" y="79393"/>
                    <a:pt x="21249" y="79300"/>
                  </a:cubicBezTo>
                  <a:cubicBezTo>
                    <a:pt x="20876" y="79206"/>
                    <a:pt x="20642" y="79160"/>
                    <a:pt x="20502" y="79160"/>
                  </a:cubicBezTo>
                  <a:cubicBezTo>
                    <a:pt x="20502" y="79113"/>
                    <a:pt x="20549" y="79020"/>
                    <a:pt x="20596" y="78926"/>
                  </a:cubicBezTo>
                  <a:lnTo>
                    <a:pt x="20642" y="78786"/>
                  </a:lnTo>
                  <a:lnTo>
                    <a:pt x="19335" y="78039"/>
                  </a:lnTo>
                  <a:lnTo>
                    <a:pt x="19054" y="78646"/>
                  </a:lnTo>
                  <a:lnTo>
                    <a:pt x="18494" y="78646"/>
                  </a:lnTo>
                  <a:lnTo>
                    <a:pt x="17373" y="78506"/>
                  </a:lnTo>
                  <a:lnTo>
                    <a:pt x="16346" y="77946"/>
                  </a:lnTo>
                  <a:lnTo>
                    <a:pt x="16206" y="76451"/>
                  </a:lnTo>
                  <a:lnTo>
                    <a:pt x="15458" y="76264"/>
                  </a:lnTo>
                  <a:lnTo>
                    <a:pt x="14338" y="76264"/>
                  </a:lnTo>
                  <a:lnTo>
                    <a:pt x="14151" y="75797"/>
                  </a:lnTo>
                  <a:lnTo>
                    <a:pt x="14151" y="74490"/>
                  </a:lnTo>
                  <a:lnTo>
                    <a:pt x="13404" y="73742"/>
                  </a:lnTo>
                  <a:lnTo>
                    <a:pt x="12516" y="73462"/>
                  </a:lnTo>
                  <a:lnTo>
                    <a:pt x="12470" y="73462"/>
                  </a:lnTo>
                  <a:cubicBezTo>
                    <a:pt x="11956" y="73602"/>
                    <a:pt x="11069" y="73789"/>
                    <a:pt x="10928" y="73789"/>
                  </a:cubicBezTo>
                  <a:cubicBezTo>
                    <a:pt x="10742" y="73789"/>
                    <a:pt x="10228" y="73836"/>
                    <a:pt x="9994" y="73836"/>
                  </a:cubicBezTo>
                  <a:lnTo>
                    <a:pt x="9200" y="72295"/>
                  </a:lnTo>
                  <a:lnTo>
                    <a:pt x="11349" y="72295"/>
                  </a:lnTo>
                  <a:cubicBezTo>
                    <a:pt x="11629" y="72295"/>
                    <a:pt x="11816" y="72201"/>
                    <a:pt x="11909" y="72061"/>
                  </a:cubicBezTo>
                  <a:cubicBezTo>
                    <a:pt x="12096" y="71874"/>
                    <a:pt x="12049" y="71594"/>
                    <a:pt x="12003" y="71314"/>
                  </a:cubicBezTo>
                  <a:cubicBezTo>
                    <a:pt x="12003" y="71267"/>
                    <a:pt x="11956" y="71174"/>
                    <a:pt x="11956" y="71127"/>
                  </a:cubicBezTo>
                  <a:cubicBezTo>
                    <a:pt x="11956" y="70753"/>
                    <a:pt x="11489" y="70473"/>
                    <a:pt x="11395" y="70427"/>
                  </a:cubicBezTo>
                  <a:lnTo>
                    <a:pt x="9761" y="69119"/>
                  </a:lnTo>
                  <a:lnTo>
                    <a:pt x="8874" y="67905"/>
                  </a:lnTo>
                  <a:lnTo>
                    <a:pt x="9014" y="66177"/>
                  </a:lnTo>
                  <a:lnTo>
                    <a:pt x="8080" y="65289"/>
                  </a:lnTo>
                  <a:lnTo>
                    <a:pt x="7006" y="65616"/>
                  </a:lnTo>
                  <a:lnTo>
                    <a:pt x="6305" y="64869"/>
                  </a:lnTo>
                  <a:lnTo>
                    <a:pt x="6258" y="64869"/>
                  </a:lnTo>
                  <a:cubicBezTo>
                    <a:pt x="6258" y="64869"/>
                    <a:pt x="4951" y="64729"/>
                    <a:pt x="4484" y="64636"/>
                  </a:cubicBezTo>
                  <a:cubicBezTo>
                    <a:pt x="4250" y="64589"/>
                    <a:pt x="4017" y="64262"/>
                    <a:pt x="3830" y="64028"/>
                  </a:cubicBezTo>
                  <a:cubicBezTo>
                    <a:pt x="3690" y="63888"/>
                    <a:pt x="3596" y="63748"/>
                    <a:pt x="3503" y="63655"/>
                  </a:cubicBezTo>
                  <a:cubicBezTo>
                    <a:pt x="3410" y="63561"/>
                    <a:pt x="3223" y="62814"/>
                    <a:pt x="3129" y="62207"/>
                  </a:cubicBezTo>
                  <a:lnTo>
                    <a:pt x="3176" y="61460"/>
                  </a:lnTo>
                  <a:lnTo>
                    <a:pt x="3783" y="60759"/>
                  </a:lnTo>
                  <a:lnTo>
                    <a:pt x="2989" y="59965"/>
                  </a:lnTo>
                  <a:lnTo>
                    <a:pt x="2989" y="58331"/>
                  </a:lnTo>
                  <a:lnTo>
                    <a:pt x="3503" y="56276"/>
                  </a:lnTo>
                  <a:lnTo>
                    <a:pt x="4624" y="55529"/>
                  </a:lnTo>
                  <a:lnTo>
                    <a:pt x="7146" y="54922"/>
                  </a:lnTo>
                  <a:lnTo>
                    <a:pt x="7146" y="54128"/>
                  </a:lnTo>
                  <a:lnTo>
                    <a:pt x="5184" y="54128"/>
                  </a:lnTo>
                  <a:cubicBezTo>
                    <a:pt x="5091" y="53988"/>
                    <a:pt x="4951" y="53614"/>
                    <a:pt x="4764" y="53240"/>
                  </a:cubicBezTo>
                  <a:cubicBezTo>
                    <a:pt x="4670" y="53007"/>
                    <a:pt x="4530" y="52867"/>
                    <a:pt x="4390" y="52820"/>
                  </a:cubicBezTo>
                  <a:cubicBezTo>
                    <a:pt x="4320" y="52797"/>
                    <a:pt x="4262" y="52785"/>
                    <a:pt x="4209" y="52785"/>
                  </a:cubicBezTo>
                  <a:cubicBezTo>
                    <a:pt x="4157" y="52785"/>
                    <a:pt x="4110" y="52797"/>
                    <a:pt x="4063" y="52820"/>
                  </a:cubicBezTo>
                  <a:lnTo>
                    <a:pt x="3923" y="52587"/>
                  </a:lnTo>
                  <a:cubicBezTo>
                    <a:pt x="4437" y="52446"/>
                    <a:pt x="5791" y="52026"/>
                    <a:pt x="6165" y="51839"/>
                  </a:cubicBezTo>
                  <a:cubicBezTo>
                    <a:pt x="6585" y="51606"/>
                    <a:pt x="6959" y="50812"/>
                    <a:pt x="7052" y="50578"/>
                  </a:cubicBezTo>
                  <a:cubicBezTo>
                    <a:pt x="7239" y="50392"/>
                    <a:pt x="8453" y="49504"/>
                    <a:pt x="8687" y="49317"/>
                  </a:cubicBezTo>
                  <a:cubicBezTo>
                    <a:pt x="8920" y="49084"/>
                    <a:pt x="9387" y="48103"/>
                    <a:pt x="9481" y="47963"/>
                  </a:cubicBezTo>
                  <a:lnTo>
                    <a:pt x="9387" y="46329"/>
                  </a:lnTo>
                  <a:lnTo>
                    <a:pt x="9341" y="46282"/>
                  </a:lnTo>
                  <a:cubicBezTo>
                    <a:pt x="9341" y="46282"/>
                    <a:pt x="8126" y="45581"/>
                    <a:pt x="7613" y="45208"/>
                  </a:cubicBezTo>
                  <a:cubicBezTo>
                    <a:pt x="7332" y="45021"/>
                    <a:pt x="7332" y="44928"/>
                    <a:pt x="7332" y="44928"/>
                  </a:cubicBezTo>
                  <a:lnTo>
                    <a:pt x="8360" y="44040"/>
                  </a:lnTo>
                  <a:lnTo>
                    <a:pt x="6819" y="42686"/>
                  </a:lnTo>
                  <a:lnTo>
                    <a:pt x="6585" y="40678"/>
                  </a:lnTo>
                  <a:lnTo>
                    <a:pt x="6959" y="39557"/>
                  </a:lnTo>
                  <a:lnTo>
                    <a:pt x="8033" y="36801"/>
                  </a:lnTo>
                  <a:lnTo>
                    <a:pt x="7753" y="35774"/>
                  </a:lnTo>
                  <a:lnTo>
                    <a:pt x="7753" y="35027"/>
                  </a:lnTo>
                  <a:lnTo>
                    <a:pt x="6492" y="34560"/>
                  </a:lnTo>
                  <a:lnTo>
                    <a:pt x="6025" y="35120"/>
                  </a:lnTo>
                  <a:lnTo>
                    <a:pt x="5745" y="36288"/>
                  </a:lnTo>
                  <a:lnTo>
                    <a:pt x="5698" y="36288"/>
                  </a:lnTo>
                  <a:lnTo>
                    <a:pt x="5698" y="34513"/>
                  </a:lnTo>
                  <a:lnTo>
                    <a:pt x="6819" y="33392"/>
                  </a:lnTo>
                  <a:lnTo>
                    <a:pt x="6912" y="32645"/>
                  </a:lnTo>
                  <a:lnTo>
                    <a:pt x="6865" y="32598"/>
                  </a:lnTo>
                  <a:cubicBezTo>
                    <a:pt x="6819" y="32505"/>
                    <a:pt x="6585" y="32225"/>
                    <a:pt x="6539" y="32038"/>
                  </a:cubicBezTo>
                  <a:cubicBezTo>
                    <a:pt x="6445" y="31804"/>
                    <a:pt x="5885" y="31524"/>
                    <a:pt x="5698" y="31431"/>
                  </a:cubicBezTo>
                  <a:cubicBezTo>
                    <a:pt x="5604" y="31337"/>
                    <a:pt x="4811" y="30684"/>
                    <a:pt x="4624" y="30497"/>
                  </a:cubicBezTo>
                  <a:cubicBezTo>
                    <a:pt x="4484" y="30357"/>
                    <a:pt x="4530" y="29890"/>
                    <a:pt x="4577" y="29609"/>
                  </a:cubicBezTo>
                  <a:lnTo>
                    <a:pt x="4624" y="28535"/>
                  </a:lnTo>
                  <a:lnTo>
                    <a:pt x="7332" y="28068"/>
                  </a:lnTo>
                  <a:lnTo>
                    <a:pt x="9014" y="27601"/>
                  </a:lnTo>
                  <a:lnTo>
                    <a:pt x="9014" y="27555"/>
                  </a:lnTo>
                  <a:cubicBezTo>
                    <a:pt x="9014" y="27555"/>
                    <a:pt x="9247" y="27041"/>
                    <a:pt x="9714" y="26714"/>
                  </a:cubicBezTo>
                  <a:cubicBezTo>
                    <a:pt x="9856" y="26614"/>
                    <a:pt x="10007" y="26580"/>
                    <a:pt x="10148" y="26580"/>
                  </a:cubicBezTo>
                  <a:cubicBezTo>
                    <a:pt x="10470" y="26580"/>
                    <a:pt x="10742" y="26761"/>
                    <a:pt x="10742" y="26761"/>
                  </a:cubicBezTo>
                  <a:lnTo>
                    <a:pt x="11349" y="27368"/>
                  </a:lnTo>
                  <a:lnTo>
                    <a:pt x="11115" y="28115"/>
                  </a:lnTo>
                  <a:lnTo>
                    <a:pt x="11302" y="28162"/>
                  </a:lnTo>
                  <a:cubicBezTo>
                    <a:pt x="11349" y="28162"/>
                    <a:pt x="12656" y="28395"/>
                    <a:pt x="12983" y="28395"/>
                  </a:cubicBezTo>
                  <a:lnTo>
                    <a:pt x="16066" y="28395"/>
                  </a:lnTo>
                  <a:cubicBezTo>
                    <a:pt x="16393" y="28395"/>
                    <a:pt x="17840" y="29236"/>
                    <a:pt x="18728" y="29796"/>
                  </a:cubicBezTo>
                  <a:lnTo>
                    <a:pt x="21670" y="31618"/>
                  </a:lnTo>
                  <a:lnTo>
                    <a:pt x="24565" y="32131"/>
                  </a:lnTo>
                  <a:lnTo>
                    <a:pt x="26153" y="33906"/>
                  </a:lnTo>
                  <a:lnTo>
                    <a:pt x="26433" y="34840"/>
                  </a:lnTo>
                  <a:lnTo>
                    <a:pt x="24705" y="36848"/>
                  </a:lnTo>
                  <a:lnTo>
                    <a:pt x="22884" y="37222"/>
                  </a:lnTo>
                  <a:lnTo>
                    <a:pt x="20082" y="37455"/>
                  </a:lnTo>
                  <a:lnTo>
                    <a:pt x="17934" y="37035"/>
                  </a:lnTo>
                  <a:cubicBezTo>
                    <a:pt x="17934" y="37035"/>
                    <a:pt x="17186" y="36801"/>
                    <a:pt x="16766" y="36521"/>
                  </a:cubicBezTo>
                  <a:cubicBezTo>
                    <a:pt x="16299" y="36194"/>
                    <a:pt x="15645" y="36054"/>
                    <a:pt x="15038" y="35867"/>
                  </a:cubicBezTo>
                  <a:cubicBezTo>
                    <a:pt x="14898" y="35821"/>
                    <a:pt x="14711" y="35821"/>
                    <a:pt x="14571" y="35774"/>
                  </a:cubicBezTo>
                  <a:cubicBezTo>
                    <a:pt x="14151" y="35681"/>
                    <a:pt x="13824" y="35587"/>
                    <a:pt x="13310" y="35447"/>
                  </a:cubicBezTo>
                  <a:cubicBezTo>
                    <a:pt x="13030" y="35307"/>
                    <a:pt x="12937" y="35214"/>
                    <a:pt x="12890" y="35167"/>
                  </a:cubicBezTo>
                  <a:cubicBezTo>
                    <a:pt x="12890" y="35120"/>
                    <a:pt x="12890" y="35120"/>
                    <a:pt x="12890" y="35120"/>
                  </a:cubicBezTo>
                  <a:lnTo>
                    <a:pt x="12937" y="35027"/>
                  </a:lnTo>
                  <a:lnTo>
                    <a:pt x="12376" y="34466"/>
                  </a:lnTo>
                  <a:lnTo>
                    <a:pt x="11255" y="34280"/>
                  </a:lnTo>
                  <a:lnTo>
                    <a:pt x="10461" y="34373"/>
                  </a:lnTo>
                  <a:lnTo>
                    <a:pt x="10975" y="35214"/>
                  </a:lnTo>
                  <a:lnTo>
                    <a:pt x="13123" y="37689"/>
                  </a:lnTo>
                  <a:lnTo>
                    <a:pt x="14945" y="37876"/>
                  </a:lnTo>
                  <a:cubicBezTo>
                    <a:pt x="15038" y="38389"/>
                    <a:pt x="15085" y="39090"/>
                    <a:pt x="14898" y="39323"/>
                  </a:cubicBezTo>
                  <a:cubicBezTo>
                    <a:pt x="14571" y="39744"/>
                    <a:pt x="14338" y="40678"/>
                    <a:pt x="14338" y="41098"/>
                  </a:cubicBezTo>
                  <a:cubicBezTo>
                    <a:pt x="14338" y="41518"/>
                    <a:pt x="15038" y="42873"/>
                    <a:pt x="15132" y="43059"/>
                  </a:cubicBezTo>
                  <a:lnTo>
                    <a:pt x="15132" y="43153"/>
                  </a:lnTo>
                  <a:lnTo>
                    <a:pt x="15225" y="43153"/>
                  </a:lnTo>
                  <a:cubicBezTo>
                    <a:pt x="15225" y="43153"/>
                    <a:pt x="16066" y="43153"/>
                    <a:pt x="16953" y="43200"/>
                  </a:cubicBezTo>
                  <a:cubicBezTo>
                    <a:pt x="17420" y="43246"/>
                    <a:pt x="17467" y="43340"/>
                    <a:pt x="17467" y="43573"/>
                  </a:cubicBezTo>
                  <a:cubicBezTo>
                    <a:pt x="17467" y="43760"/>
                    <a:pt x="17513" y="43947"/>
                    <a:pt x="17607" y="44134"/>
                  </a:cubicBezTo>
                  <a:cubicBezTo>
                    <a:pt x="17980" y="44647"/>
                    <a:pt x="18261" y="44741"/>
                    <a:pt x="18868" y="44881"/>
                  </a:cubicBezTo>
                  <a:cubicBezTo>
                    <a:pt x="19042" y="44920"/>
                    <a:pt x="19240" y="44942"/>
                    <a:pt x="19459" y="44942"/>
                  </a:cubicBezTo>
                  <a:cubicBezTo>
                    <a:pt x="19768" y="44942"/>
                    <a:pt x="20119" y="44897"/>
                    <a:pt x="20502" y="44787"/>
                  </a:cubicBezTo>
                  <a:cubicBezTo>
                    <a:pt x="20876" y="44694"/>
                    <a:pt x="20923" y="43853"/>
                    <a:pt x="20923" y="43480"/>
                  </a:cubicBezTo>
                  <a:lnTo>
                    <a:pt x="20829" y="43013"/>
                  </a:lnTo>
                  <a:lnTo>
                    <a:pt x="20736" y="42966"/>
                  </a:lnTo>
                  <a:cubicBezTo>
                    <a:pt x="20736" y="42966"/>
                    <a:pt x="19895" y="42919"/>
                    <a:pt x="19568" y="42779"/>
                  </a:cubicBezTo>
                  <a:cubicBezTo>
                    <a:pt x="19428" y="42733"/>
                    <a:pt x="19335" y="42686"/>
                    <a:pt x="19195" y="42639"/>
                  </a:cubicBezTo>
                  <a:cubicBezTo>
                    <a:pt x="18961" y="42546"/>
                    <a:pt x="18728" y="42499"/>
                    <a:pt x="18541" y="42359"/>
                  </a:cubicBezTo>
                  <a:cubicBezTo>
                    <a:pt x="18401" y="42219"/>
                    <a:pt x="18354" y="41658"/>
                    <a:pt x="18354" y="41145"/>
                  </a:cubicBezTo>
                  <a:lnTo>
                    <a:pt x="19288" y="40818"/>
                  </a:lnTo>
                  <a:cubicBezTo>
                    <a:pt x="19522" y="41098"/>
                    <a:pt x="19708" y="41378"/>
                    <a:pt x="19708" y="41472"/>
                  </a:cubicBezTo>
                  <a:cubicBezTo>
                    <a:pt x="19708" y="41565"/>
                    <a:pt x="19755" y="41612"/>
                    <a:pt x="19802" y="41658"/>
                  </a:cubicBezTo>
                  <a:cubicBezTo>
                    <a:pt x="19895" y="41752"/>
                    <a:pt x="20082" y="41752"/>
                    <a:pt x="20269" y="41752"/>
                  </a:cubicBezTo>
                  <a:lnTo>
                    <a:pt x="20689" y="41752"/>
                  </a:lnTo>
                  <a:cubicBezTo>
                    <a:pt x="21016" y="41845"/>
                    <a:pt x="21857" y="42219"/>
                    <a:pt x="21857" y="42219"/>
                  </a:cubicBezTo>
                  <a:cubicBezTo>
                    <a:pt x="22043" y="42266"/>
                    <a:pt x="23585" y="42919"/>
                    <a:pt x="23958" y="42919"/>
                  </a:cubicBezTo>
                  <a:lnTo>
                    <a:pt x="24145" y="42919"/>
                  </a:lnTo>
                  <a:cubicBezTo>
                    <a:pt x="24939" y="42919"/>
                    <a:pt x="25826" y="42919"/>
                    <a:pt x="26106" y="42639"/>
                  </a:cubicBezTo>
                  <a:cubicBezTo>
                    <a:pt x="26480" y="42266"/>
                    <a:pt x="25873" y="41238"/>
                    <a:pt x="25686" y="40958"/>
                  </a:cubicBezTo>
                  <a:lnTo>
                    <a:pt x="24052" y="39557"/>
                  </a:lnTo>
                  <a:lnTo>
                    <a:pt x="25219" y="38343"/>
                  </a:lnTo>
                  <a:lnTo>
                    <a:pt x="26060" y="38296"/>
                  </a:lnTo>
                  <a:lnTo>
                    <a:pt x="27554" y="37829"/>
                  </a:lnTo>
                  <a:lnTo>
                    <a:pt x="28115" y="36942"/>
                  </a:lnTo>
                  <a:lnTo>
                    <a:pt x="29749" y="37128"/>
                  </a:lnTo>
                  <a:lnTo>
                    <a:pt x="30263" y="37549"/>
                  </a:lnTo>
                  <a:cubicBezTo>
                    <a:pt x="30263" y="37549"/>
                    <a:pt x="30657" y="37976"/>
                    <a:pt x="31280" y="37976"/>
                  </a:cubicBezTo>
                  <a:cubicBezTo>
                    <a:pt x="31400" y="37976"/>
                    <a:pt x="31528" y="37960"/>
                    <a:pt x="31664" y="37922"/>
                  </a:cubicBezTo>
                  <a:cubicBezTo>
                    <a:pt x="32551" y="37642"/>
                    <a:pt x="32224" y="36194"/>
                    <a:pt x="32224" y="36148"/>
                  </a:cubicBezTo>
                  <a:cubicBezTo>
                    <a:pt x="32224" y="36054"/>
                    <a:pt x="32131" y="34980"/>
                    <a:pt x="32037" y="34747"/>
                  </a:cubicBezTo>
                  <a:lnTo>
                    <a:pt x="32037" y="34653"/>
                  </a:lnTo>
                  <a:lnTo>
                    <a:pt x="31897" y="34653"/>
                  </a:lnTo>
                  <a:cubicBezTo>
                    <a:pt x="31804" y="34653"/>
                    <a:pt x="31430" y="34606"/>
                    <a:pt x="31244" y="34466"/>
                  </a:cubicBezTo>
                  <a:cubicBezTo>
                    <a:pt x="31244" y="34466"/>
                    <a:pt x="31197" y="34420"/>
                    <a:pt x="31197" y="34420"/>
                  </a:cubicBezTo>
                  <a:lnTo>
                    <a:pt x="31244" y="34420"/>
                  </a:lnTo>
                  <a:cubicBezTo>
                    <a:pt x="31244" y="34326"/>
                    <a:pt x="31290" y="34280"/>
                    <a:pt x="31290" y="34139"/>
                  </a:cubicBezTo>
                  <a:cubicBezTo>
                    <a:pt x="31290" y="34093"/>
                    <a:pt x="31430" y="33906"/>
                    <a:pt x="31524" y="33813"/>
                  </a:cubicBezTo>
                  <a:cubicBezTo>
                    <a:pt x="31757" y="33532"/>
                    <a:pt x="31991" y="33252"/>
                    <a:pt x="31991" y="33019"/>
                  </a:cubicBezTo>
                  <a:cubicBezTo>
                    <a:pt x="31991" y="32598"/>
                    <a:pt x="31711" y="31337"/>
                    <a:pt x="31664" y="31291"/>
                  </a:cubicBezTo>
                  <a:lnTo>
                    <a:pt x="31664" y="31244"/>
                  </a:lnTo>
                  <a:lnTo>
                    <a:pt x="30683" y="30217"/>
                  </a:lnTo>
                  <a:lnTo>
                    <a:pt x="30730" y="30076"/>
                  </a:lnTo>
                  <a:lnTo>
                    <a:pt x="31617" y="30543"/>
                  </a:lnTo>
                  <a:lnTo>
                    <a:pt x="31664" y="30590"/>
                  </a:lnTo>
                  <a:cubicBezTo>
                    <a:pt x="32738" y="30637"/>
                    <a:pt x="34793" y="30777"/>
                    <a:pt x="35073" y="30870"/>
                  </a:cubicBezTo>
                  <a:cubicBezTo>
                    <a:pt x="35260" y="30917"/>
                    <a:pt x="35493" y="31431"/>
                    <a:pt x="35587" y="31758"/>
                  </a:cubicBezTo>
                  <a:lnTo>
                    <a:pt x="35587" y="31804"/>
                  </a:lnTo>
                  <a:cubicBezTo>
                    <a:pt x="35914" y="32271"/>
                    <a:pt x="36194" y="32738"/>
                    <a:pt x="36194" y="32925"/>
                  </a:cubicBezTo>
                  <a:cubicBezTo>
                    <a:pt x="35774" y="32879"/>
                    <a:pt x="34419" y="32785"/>
                    <a:pt x="34046" y="32785"/>
                  </a:cubicBezTo>
                  <a:cubicBezTo>
                    <a:pt x="33579" y="32785"/>
                    <a:pt x="33439" y="32972"/>
                    <a:pt x="33345" y="33252"/>
                  </a:cubicBezTo>
                  <a:cubicBezTo>
                    <a:pt x="33298" y="33299"/>
                    <a:pt x="33252" y="33346"/>
                    <a:pt x="33205" y="33439"/>
                  </a:cubicBezTo>
                  <a:cubicBezTo>
                    <a:pt x="32972" y="33906"/>
                    <a:pt x="33485" y="34700"/>
                    <a:pt x="33532" y="34840"/>
                  </a:cubicBezTo>
                  <a:lnTo>
                    <a:pt x="34653" y="36101"/>
                  </a:lnTo>
                  <a:lnTo>
                    <a:pt x="36381" y="36101"/>
                  </a:lnTo>
                  <a:cubicBezTo>
                    <a:pt x="36848" y="36101"/>
                    <a:pt x="37969" y="36008"/>
                    <a:pt x="38482" y="35867"/>
                  </a:cubicBezTo>
                  <a:cubicBezTo>
                    <a:pt x="38576" y="35821"/>
                    <a:pt x="38669" y="35727"/>
                    <a:pt x="38716" y="35634"/>
                  </a:cubicBezTo>
                  <a:cubicBezTo>
                    <a:pt x="38903" y="35260"/>
                    <a:pt x="38716" y="34700"/>
                    <a:pt x="38669" y="34513"/>
                  </a:cubicBezTo>
                  <a:lnTo>
                    <a:pt x="38903" y="33532"/>
                  </a:lnTo>
                  <a:cubicBezTo>
                    <a:pt x="39230" y="33486"/>
                    <a:pt x="40117" y="33439"/>
                    <a:pt x="40584" y="33346"/>
                  </a:cubicBezTo>
                  <a:cubicBezTo>
                    <a:pt x="41051" y="33299"/>
                    <a:pt x="41518" y="32925"/>
                    <a:pt x="41611" y="32832"/>
                  </a:cubicBezTo>
                  <a:lnTo>
                    <a:pt x="43479" y="32131"/>
                  </a:lnTo>
                  <a:lnTo>
                    <a:pt x="44974" y="31197"/>
                  </a:lnTo>
                  <a:cubicBezTo>
                    <a:pt x="45114" y="31197"/>
                    <a:pt x="45488" y="31244"/>
                    <a:pt x="45721" y="31337"/>
                  </a:cubicBezTo>
                  <a:cubicBezTo>
                    <a:pt x="45955" y="31384"/>
                    <a:pt x="46001" y="31524"/>
                    <a:pt x="46001" y="31524"/>
                  </a:cubicBezTo>
                  <a:lnTo>
                    <a:pt x="46048" y="31618"/>
                  </a:lnTo>
                  <a:lnTo>
                    <a:pt x="46935" y="31618"/>
                  </a:lnTo>
                  <a:cubicBezTo>
                    <a:pt x="46935" y="31618"/>
                    <a:pt x="47262" y="31524"/>
                    <a:pt x="47356" y="31244"/>
                  </a:cubicBezTo>
                  <a:cubicBezTo>
                    <a:pt x="47402" y="31010"/>
                    <a:pt x="47356" y="30543"/>
                    <a:pt x="47356" y="30403"/>
                  </a:cubicBezTo>
                  <a:lnTo>
                    <a:pt x="47682" y="29890"/>
                  </a:lnTo>
                  <a:lnTo>
                    <a:pt x="48196" y="29750"/>
                  </a:lnTo>
                  <a:lnTo>
                    <a:pt x="48897" y="29796"/>
                  </a:lnTo>
                  <a:lnTo>
                    <a:pt x="49084" y="30030"/>
                  </a:lnTo>
                  <a:lnTo>
                    <a:pt x="48990" y="30310"/>
                  </a:lnTo>
                  <a:cubicBezTo>
                    <a:pt x="48803" y="30403"/>
                    <a:pt x="48290" y="30730"/>
                    <a:pt x="48009" y="31010"/>
                  </a:cubicBezTo>
                  <a:cubicBezTo>
                    <a:pt x="47682" y="31337"/>
                    <a:pt x="47963" y="31758"/>
                    <a:pt x="48149" y="31991"/>
                  </a:cubicBezTo>
                  <a:lnTo>
                    <a:pt x="48243" y="31991"/>
                  </a:lnTo>
                  <a:cubicBezTo>
                    <a:pt x="48290" y="32038"/>
                    <a:pt x="49177" y="32085"/>
                    <a:pt x="49784" y="32085"/>
                  </a:cubicBezTo>
                  <a:lnTo>
                    <a:pt x="51138" y="32085"/>
                  </a:lnTo>
                  <a:cubicBezTo>
                    <a:pt x="51465" y="32085"/>
                    <a:pt x="51886" y="31477"/>
                    <a:pt x="52072" y="31151"/>
                  </a:cubicBezTo>
                  <a:lnTo>
                    <a:pt x="52913" y="30870"/>
                  </a:lnTo>
                  <a:cubicBezTo>
                    <a:pt x="53053" y="30870"/>
                    <a:pt x="53754" y="30870"/>
                    <a:pt x="54921" y="30730"/>
                  </a:cubicBezTo>
                  <a:cubicBezTo>
                    <a:pt x="56042" y="30590"/>
                    <a:pt x="56416" y="29936"/>
                    <a:pt x="56556" y="29656"/>
                  </a:cubicBezTo>
                  <a:cubicBezTo>
                    <a:pt x="57069" y="29656"/>
                    <a:pt x="58190" y="29656"/>
                    <a:pt x="58471" y="29796"/>
                  </a:cubicBezTo>
                  <a:cubicBezTo>
                    <a:pt x="58611" y="29890"/>
                    <a:pt x="58657" y="29890"/>
                    <a:pt x="58657" y="29890"/>
                  </a:cubicBezTo>
                  <a:cubicBezTo>
                    <a:pt x="58657" y="29936"/>
                    <a:pt x="58611" y="29983"/>
                    <a:pt x="58564" y="30030"/>
                  </a:cubicBezTo>
                  <a:cubicBezTo>
                    <a:pt x="58517" y="30123"/>
                    <a:pt x="58424" y="30217"/>
                    <a:pt x="58330" y="30357"/>
                  </a:cubicBezTo>
                  <a:cubicBezTo>
                    <a:pt x="58097" y="30870"/>
                    <a:pt x="58097" y="31197"/>
                    <a:pt x="58097" y="31197"/>
                  </a:cubicBezTo>
                  <a:lnTo>
                    <a:pt x="58097" y="31244"/>
                  </a:lnTo>
                  <a:lnTo>
                    <a:pt x="58844" y="31991"/>
                  </a:lnTo>
                  <a:lnTo>
                    <a:pt x="59825" y="31524"/>
                  </a:lnTo>
                  <a:lnTo>
                    <a:pt x="60245" y="30730"/>
                  </a:lnTo>
                  <a:lnTo>
                    <a:pt x="61366" y="30730"/>
                  </a:lnTo>
                  <a:cubicBezTo>
                    <a:pt x="61646" y="30730"/>
                    <a:pt x="61833" y="30684"/>
                    <a:pt x="61926" y="30543"/>
                  </a:cubicBezTo>
                  <a:cubicBezTo>
                    <a:pt x="62020" y="30403"/>
                    <a:pt x="61973" y="30310"/>
                    <a:pt x="61973" y="30217"/>
                  </a:cubicBezTo>
                  <a:lnTo>
                    <a:pt x="61413" y="29002"/>
                  </a:lnTo>
                  <a:lnTo>
                    <a:pt x="60479" y="27648"/>
                  </a:lnTo>
                  <a:lnTo>
                    <a:pt x="60058" y="27274"/>
                  </a:lnTo>
                  <a:lnTo>
                    <a:pt x="59264" y="26761"/>
                  </a:lnTo>
                  <a:lnTo>
                    <a:pt x="59218" y="26761"/>
                  </a:lnTo>
                  <a:cubicBezTo>
                    <a:pt x="58891" y="26667"/>
                    <a:pt x="58097" y="26480"/>
                    <a:pt x="57863" y="26387"/>
                  </a:cubicBezTo>
                  <a:cubicBezTo>
                    <a:pt x="57677" y="26294"/>
                    <a:pt x="57536" y="26060"/>
                    <a:pt x="57396" y="25686"/>
                  </a:cubicBezTo>
                  <a:cubicBezTo>
                    <a:pt x="57396" y="25640"/>
                    <a:pt x="57443" y="25546"/>
                    <a:pt x="57490" y="25406"/>
                  </a:cubicBezTo>
                  <a:cubicBezTo>
                    <a:pt x="57536" y="25313"/>
                    <a:pt x="57583" y="25219"/>
                    <a:pt x="57583" y="25079"/>
                  </a:cubicBezTo>
                  <a:cubicBezTo>
                    <a:pt x="57630" y="25079"/>
                    <a:pt x="57817" y="25079"/>
                    <a:pt x="58004" y="25126"/>
                  </a:cubicBezTo>
                  <a:lnTo>
                    <a:pt x="59685" y="25593"/>
                  </a:lnTo>
                  <a:lnTo>
                    <a:pt x="60852" y="27088"/>
                  </a:lnTo>
                  <a:lnTo>
                    <a:pt x="62580" y="27321"/>
                  </a:lnTo>
                  <a:lnTo>
                    <a:pt x="64168" y="26947"/>
                  </a:lnTo>
                  <a:lnTo>
                    <a:pt x="67204" y="28302"/>
                  </a:lnTo>
                  <a:lnTo>
                    <a:pt x="69912" y="29282"/>
                  </a:lnTo>
                  <a:lnTo>
                    <a:pt x="72434" y="30637"/>
                  </a:lnTo>
                  <a:lnTo>
                    <a:pt x="74723" y="32131"/>
                  </a:lnTo>
                  <a:lnTo>
                    <a:pt x="75984" y="31057"/>
                  </a:lnTo>
                  <a:lnTo>
                    <a:pt x="75984" y="30217"/>
                  </a:lnTo>
                  <a:lnTo>
                    <a:pt x="75890" y="30170"/>
                  </a:lnTo>
                  <a:cubicBezTo>
                    <a:pt x="75890" y="30170"/>
                    <a:pt x="75376" y="29936"/>
                    <a:pt x="74863" y="29516"/>
                  </a:cubicBezTo>
                  <a:cubicBezTo>
                    <a:pt x="74583" y="29236"/>
                    <a:pt x="74629" y="29096"/>
                    <a:pt x="74723" y="28909"/>
                  </a:cubicBezTo>
                  <a:cubicBezTo>
                    <a:pt x="74769" y="28815"/>
                    <a:pt x="74816" y="28722"/>
                    <a:pt x="74816" y="28629"/>
                  </a:cubicBezTo>
                  <a:cubicBezTo>
                    <a:pt x="74816" y="28395"/>
                    <a:pt x="74769" y="28068"/>
                    <a:pt x="74769" y="28068"/>
                  </a:cubicBezTo>
                  <a:lnTo>
                    <a:pt x="74723" y="27928"/>
                  </a:lnTo>
                  <a:lnTo>
                    <a:pt x="73742" y="27928"/>
                  </a:lnTo>
                  <a:lnTo>
                    <a:pt x="72714" y="27648"/>
                  </a:lnTo>
                  <a:cubicBezTo>
                    <a:pt x="72668" y="27508"/>
                    <a:pt x="72481" y="27228"/>
                    <a:pt x="72481" y="27041"/>
                  </a:cubicBezTo>
                  <a:cubicBezTo>
                    <a:pt x="72481" y="26854"/>
                    <a:pt x="72528" y="26807"/>
                    <a:pt x="72528" y="26761"/>
                  </a:cubicBezTo>
                  <a:cubicBezTo>
                    <a:pt x="72574" y="26714"/>
                    <a:pt x="72621" y="26620"/>
                    <a:pt x="72621" y="26574"/>
                  </a:cubicBezTo>
                  <a:cubicBezTo>
                    <a:pt x="72668" y="26434"/>
                    <a:pt x="72901" y="26153"/>
                    <a:pt x="73041" y="26013"/>
                  </a:cubicBezTo>
                  <a:lnTo>
                    <a:pt x="73088" y="25967"/>
                  </a:lnTo>
                  <a:lnTo>
                    <a:pt x="73088" y="25920"/>
                  </a:lnTo>
                  <a:cubicBezTo>
                    <a:pt x="73088" y="25920"/>
                    <a:pt x="73322" y="24986"/>
                    <a:pt x="73322" y="24612"/>
                  </a:cubicBezTo>
                  <a:cubicBezTo>
                    <a:pt x="73322" y="24192"/>
                    <a:pt x="73228" y="23912"/>
                    <a:pt x="73228" y="23912"/>
                  </a:cubicBezTo>
                  <a:lnTo>
                    <a:pt x="73228" y="23818"/>
                  </a:lnTo>
                  <a:lnTo>
                    <a:pt x="72341" y="23398"/>
                  </a:lnTo>
                  <a:lnTo>
                    <a:pt x="72341" y="22651"/>
                  </a:lnTo>
                  <a:cubicBezTo>
                    <a:pt x="72341" y="22464"/>
                    <a:pt x="72528" y="22277"/>
                    <a:pt x="72621" y="22184"/>
                  </a:cubicBezTo>
                  <a:lnTo>
                    <a:pt x="74583" y="21810"/>
                  </a:lnTo>
                  <a:lnTo>
                    <a:pt x="75190" y="20503"/>
                  </a:lnTo>
                  <a:lnTo>
                    <a:pt x="76310" y="17233"/>
                  </a:lnTo>
                  <a:lnTo>
                    <a:pt x="77665" y="16720"/>
                  </a:lnTo>
                  <a:lnTo>
                    <a:pt x="80047" y="17327"/>
                  </a:lnTo>
                  <a:lnTo>
                    <a:pt x="82709" y="17467"/>
                  </a:lnTo>
                  <a:lnTo>
                    <a:pt x="82849" y="18961"/>
                  </a:lnTo>
                  <a:lnTo>
                    <a:pt x="81588" y="20269"/>
                  </a:lnTo>
                  <a:lnTo>
                    <a:pt x="80514" y="21857"/>
                  </a:lnTo>
                  <a:lnTo>
                    <a:pt x="82428" y="22884"/>
                  </a:lnTo>
                  <a:lnTo>
                    <a:pt x="82942" y="24239"/>
                  </a:lnTo>
                  <a:lnTo>
                    <a:pt x="82335" y="25686"/>
                  </a:lnTo>
                  <a:lnTo>
                    <a:pt x="82195" y="27368"/>
                  </a:lnTo>
                  <a:lnTo>
                    <a:pt x="82475" y="30123"/>
                  </a:lnTo>
                  <a:lnTo>
                    <a:pt x="83689" y="31477"/>
                  </a:lnTo>
                  <a:lnTo>
                    <a:pt x="83643" y="31851"/>
                  </a:lnTo>
                  <a:cubicBezTo>
                    <a:pt x="83643" y="31851"/>
                    <a:pt x="83456" y="32832"/>
                    <a:pt x="83316" y="33346"/>
                  </a:cubicBezTo>
                  <a:cubicBezTo>
                    <a:pt x="83316" y="33439"/>
                    <a:pt x="83269" y="33486"/>
                    <a:pt x="83269" y="33486"/>
                  </a:cubicBezTo>
                  <a:cubicBezTo>
                    <a:pt x="83244" y="33498"/>
                    <a:pt x="83209" y="33504"/>
                    <a:pt x="83168" y="33504"/>
                  </a:cubicBezTo>
                  <a:cubicBezTo>
                    <a:pt x="83057" y="33504"/>
                    <a:pt x="82905" y="33461"/>
                    <a:pt x="82802" y="33392"/>
                  </a:cubicBezTo>
                  <a:cubicBezTo>
                    <a:pt x="82615" y="33346"/>
                    <a:pt x="82475" y="33299"/>
                    <a:pt x="82335" y="33299"/>
                  </a:cubicBezTo>
                  <a:cubicBezTo>
                    <a:pt x="81915" y="33299"/>
                    <a:pt x="81401" y="34560"/>
                    <a:pt x="81167" y="35307"/>
                  </a:cubicBezTo>
                  <a:cubicBezTo>
                    <a:pt x="81027" y="35400"/>
                    <a:pt x="80514" y="36008"/>
                    <a:pt x="80280" y="36334"/>
                  </a:cubicBezTo>
                  <a:cubicBezTo>
                    <a:pt x="80221" y="36408"/>
                    <a:pt x="80130" y="36435"/>
                    <a:pt x="80028" y="36435"/>
                  </a:cubicBezTo>
                  <a:cubicBezTo>
                    <a:pt x="79803" y="36435"/>
                    <a:pt x="79521" y="36305"/>
                    <a:pt x="79393" y="36241"/>
                  </a:cubicBezTo>
                  <a:lnTo>
                    <a:pt x="79346" y="36194"/>
                  </a:lnTo>
                  <a:lnTo>
                    <a:pt x="78412" y="36194"/>
                  </a:lnTo>
                  <a:lnTo>
                    <a:pt x="78179" y="36521"/>
                  </a:lnTo>
                  <a:lnTo>
                    <a:pt x="77571" y="36521"/>
                  </a:lnTo>
                  <a:lnTo>
                    <a:pt x="76871" y="35867"/>
                  </a:lnTo>
                  <a:lnTo>
                    <a:pt x="76777" y="35914"/>
                  </a:lnTo>
                  <a:cubicBezTo>
                    <a:pt x="76777" y="35914"/>
                    <a:pt x="76170" y="36008"/>
                    <a:pt x="75984" y="36428"/>
                  </a:cubicBezTo>
                  <a:cubicBezTo>
                    <a:pt x="75890" y="36755"/>
                    <a:pt x="75937" y="36848"/>
                    <a:pt x="75984" y="37035"/>
                  </a:cubicBezTo>
                  <a:cubicBezTo>
                    <a:pt x="76030" y="37082"/>
                    <a:pt x="76030" y="37175"/>
                    <a:pt x="76077" y="37315"/>
                  </a:cubicBezTo>
                  <a:cubicBezTo>
                    <a:pt x="76124" y="37689"/>
                    <a:pt x="76591" y="37782"/>
                    <a:pt x="76871" y="37829"/>
                  </a:cubicBezTo>
                  <a:cubicBezTo>
                    <a:pt x="76964" y="37829"/>
                    <a:pt x="77011" y="37829"/>
                    <a:pt x="77058" y="37876"/>
                  </a:cubicBezTo>
                  <a:cubicBezTo>
                    <a:pt x="77291" y="37922"/>
                    <a:pt x="77758" y="38016"/>
                    <a:pt x="78085" y="38016"/>
                  </a:cubicBezTo>
                  <a:cubicBezTo>
                    <a:pt x="78459" y="38016"/>
                    <a:pt x="79346" y="37595"/>
                    <a:pt x="79439" y="37549"/>
                  </a:cubicBezTo>
                  <a:cubicBezTo>
                    <a:pt x="79439" y="37549"/>
                    <a:pt x="80093" y="37409"/>
                    <a:pt x="80373" y="37409"/>
                  </a:cubicBezTo>
                  <a:cubicBezTo>
                    <a:pt x="80467" y="37409"/>
                    <a:pt x="80560" y="37502"/>
                    <a:pt x="80700" y="37595"/>
                  </a:cubicBezTo>
                  <a:cubicBezTo>
                    <a:pt x="80841" y="37735"/>
                    <a:pt x="81027" y="37876"/>
                    <a:pt x="81308" y="37876"/>
                  </a:cubicBezTo>
                  <a:lnTo>
                    <a:pt x="81961" y="37876"/>
                  </a:lnTo>
                  <a:lnTo>
                    <a:pt x="82755" y="36988"/>
                  </a:lnTo>
                  <a:lnTo>
                    <a:pt x="83269" y="35867"/>
                  </a:lnTo>
                  <a:cubicBezTo>
                    <a:pt x="84390" y="35447"/>
                    <a:pt x="84997" y="35167"/>
                    <a:pt x="85044" y="34980"/>
                  </a:cubicBezTo>
                  <a:cubicBezTo>
                    <a:pt x="85090" y="34887"/>
                    <a:pt x="85557" y="34560"/>
                    <a:pt x="85838" y="34373"/>
                  </a:cubicBezTo>
                  <a:cubicBezTo>
                    <a:pt x="86071" y="34233"/>
                    <a:pt x="86305" y="34093"/>
                    <a:pt x="86445" y="33999"/>
                  </a:cubicBezTo>
                  <a:cubicBezTo>
                    <a:pt x="86865" y="33626"/>
                    <a:pt x="87052" y="32785"/>
                    <a:pt x="87052" y="32738"/>
                  </a:cubicBezTo>
                  <a:lnTo>
                    <a:pt x="87052" y="32645"/>
                  </a:lnTo>
                  <a:lnTo>
                    <a:pt x="87005" y="32598"/>
                  </a:lnTo>
                  <a:cubicBezTo>
                    <a:pt x="86958" y="32598"/>
                    <a:pt x="86071" y="31851"/>
                    <a:pt x="85791" y="31618"/>
                  </a:cubicBezTo>
                  <a:cubicBezTo>
                    <a:pt x="85604" y="31524"/>
                    <a:pt x="85651" y="31337"/>
                    <a:pt x="85651" y="31010"/>
                  </a:cubicBezTo>
                  <a:cubicBezTo>
                    <a:pt x="85651" y="30870"/>
                    <a:pt x="85697" y="30730"/>
                    <a:pt x="85697" y="30590"/>
                  </a:cubicBezTo>
                  <a:cubicBezTo>
                    <a:pt x="85697" y="30543"/>
                    <a:pt x="85697" y="30497"/>
                    <a:pt x="85697" y="30497"/>
                  </a:cubicBezTo>
                  <a:cubicBezTo>
                    <a:pt x="85706" y="30488"/>
                    <a:pt x="85722" y="30484"/>
                    <a:pt x="85743" y="30484"/>
                  </a:cubicBezTo>
                  <a:cubicBezTo>
                    <a:pt x="85830" y="30484"/>
                    <a:pt x="86004" y="30552"/>
                    <a:pt x="86118" y="30590"/>
                  </a:cubicBezTo>
                  <a:cubicBezTo>
                    <a:pt x="86258" y="30637"/>
                    <a:pt x="86398" y="30684"/>
                    <a:pt x="86538" y="30684"/>
                  </a:cubicBezTo>
                  <a:cubicBezTo>
                    <a:pt x="86818" y="30684"/>
                    <a:pt x="87145" y="30357"/>
                    <a:pt x="87285" y="30217"/>
                  </a:cubicBezTo>
                  <a:lnTo>
                    <a:pt x="88500" y="30217"/>
                  </a:lnTo>
                  <a:cubicBezTo>
                    <a:pt x="88686" y="30217"/>
                    <a:pt x="89247" y="30450"/>
                    <a:pt x="89527" y="30590"/>
                  </a:cubicBezTo>
                  <a:lnTo>
                    <a:pt x="89807" y="30824"/>
                  </a:lnTo>
                  <a:cubicBezTo>
                    <a:pt x="89807" y="30964"/>
                    <a:pt x="89901" y="31337"/>
                    <a:pt x="90087" y="31944"/>
                  </a:cubicBezTo>
                  <a:cubicBezTo>
                    <a:pt x="90134" y="32085"/>
                    <a:pt x="90134" y="32178"/>
                    <a:pt x="90134" y="32225"/>
                  </a:cubicBezTo>
                  <a:lnTo>
                    <a:pt x="90087" y="32225"/>
                  </a:lnTo>
                  <a:cubicBezTo>
                    <a:pt x="89994" y="32225"/>
                    <a:pt x="89807" y="32225"/>
                    <a:pt x="89620" y="32365"/>
                  </a:cubicBezTo>
                  <a:cubicBezTo>
                    <a:pt x="89247" y="32645"/>
                    <a:pt x="89387" y="32879"/>
                    <a:pt x="89574" y="33205"/>
                  </a:cubicBezTo>
                  <a:cubicBezTo>
                    <a:pt x="89667" y="33346"/>
                    <a:pt x="89760" y="33532"/>
                    <a:pt x="89854" y="33813"/>
                  </a:cubicBezTo>
                  <a:cubicBezTo>
                    <a:pt x="90087" y="34513"/>
                    <a:pt x="90414" y="34560"/>
                    <a:pt x="90835" y="34653"/>
                  </a:cubicBezTo>
                  <a:cubicBezTo>
                    <a:pt x="90975" y="34700"/>
                    <a:pt x="91162" y="34747"/>
                    <a:pt x="91395" y="34840"/>
                  </a:cubicBezTo>
                  <a:cubicBezTo>
                    <a:pt x="91955" y="35027"/>
                    <a:pt x="92096" y="35027"/>
                    <a:pt x="92329" y="35027"/>
                  </a:cubicBezTo>
                  <a:cubicBezTo>
                    <a:pt x="92422" y="35027"/>
                    <a:pt x="92563" y="34980"/>
                    <a:pt x="92749" y="34980"/>
                  </a:cubicBezTo>
                  <a:cubicBezTo>
                    <a:pt x="93076" y="34980"/>
                    <a:pt x="93216" y="34933"/>
                    <a:pt x="93263" y="34700"/>
                  </a:cubicBezTo>
                  <a:cubicBezTo>
                    <a:pt x="93263" y="34653"/>
                    <a:pt x="93263" y="34653"/>
                    <a:pt x="93357" y="34606"/>
                  </a:cubicBezTo>
                  <a:cubicBezTo>
                    <a:pt x="93497" y="34466"/>
                    <a:pt x="93543" y="34373"/>
                    <a:pt x="93543" y="34280"/>
                  </a:cubicBezTo>
                  <a:cubicBezTo>
                    <a:pt x="93543" y="34046"/>
                    <a:pt x="93310" y="33859"/>
                    <a:pt x="93263" y="33813"/>
                  </a:cubicBezTo>
                  <a:lnTo>
                    <a:pt x="92282" y="33439"/>
                  </a:lnTo>
                  <a:cubicBezTo>
                    <a:pt x="92282" y="33439"/>
                    <a:pt x="91722" y="33112"/>
                    <a:pt x="91395" y="33019"/>
                  </a:cubicBezTo>
                  <a:cubicBezTo>
                    <a:pt x="91348" y="32925"/>
                    <a:pt x="91395" y="32738"/>
                    <a:pt x="91395" y="32645"/>
                  </a:cubicBezTo>
                  <a:cubicBezTo>
                    <a:pt x="91395" y="32645"/>
                    <a:pt x="91535" y="32458"/>
                    <a:pt x="91722" y="32411"/>
                  </a:cubicBezTo>
                  <a:cubicBezTo>
                    <a:pt x="92002" y="32318"/>
                    <a:pt x="92142" y="31618"/>
                    <a:pt x="92189" y="31197"/>
                  </a:cubicBezTo>
                  <a:lnTo>
                    <a:pt x="92189" y="30030"/>
                  </a:lnTo>
                  <a:lnTo>
                    <a:pt x="91442" y="29282"/>
                  </a:lnTo>
                  <a:lnTo>
                    <a:pt x="90601" y="28722"/>
                  </a:lnTo>
                  <a:lnTo>
                    <a:pt x="89247" y="28489"/>
                  </a:lnTo>
                  <a:lnTo>
                    <a:pt x="87472" y="28489"/>
                  </a:lnTo>
                  <a:cubicBezTo>
                    <a:pt x="87425" y="28489"/>
                    <a:pt x="86631" y="28722"/>
                    <a:pt x="86305" y="28862"/>
                  </a:cubicBezTo>
                  <a:cubicBezTo>
                    <a:pt x="86261" y="28891"/>
                    <a:pt x="86195" y="28902"/>
                    <a:pt x="86117" y="28902"/>
                  </a:cubicBezTo>
                  <a:cubicBezTo>
                    <a:pt x="85942" y="28902"/>
                    <a:pt x="85704" y="28848"/>
                    <a:pt x="85511" y="28815"/>
                  </a:cubicBezTo>
                  <a:cubicBezTo>
                    <a:pt x="85324" y="28769"/>
                    <a:pt x="85137" y="28722"/>
                    <a:pt x="84997" y="28722"/>
                  </a:cubicBezTo>
                  <a:cubicBezTo>
                    <a:pt x="84857" y="28722"/>
                    <a:pt x="84670" y="28582"/>
                    <a:pt x="84623" y="28489"/>
                  </a:cubicBezTo>
                  <a:lnTo>
                    <a:pt x="84623" y="26994"/>
                  </a:lnTo>
                  <a:lnTo>
                    <a:pt x="84997" y="25827"/>
                  </a:lnTo>
                  <a:lnTo>
                    <a:pt x="85838" y="25126"/>
                  </a:lnTo>
                  <a:lnTo>
                    <a:pt x="85371" y="23632"/>
                  </a:lnTo>
                  <a:lnTo>
                    <a:pt x="85324" y="23585"/>
                  </a:lnTo>
                  <a:cubicBezTo>
                    <a:pt x="85324" y="23585"/>
                    <a:pt x="84623" y="23071"/>
                    <a:pt x="84250" y="22744"/>
                  </a:cubicBezTo>
                  <a:cubicBezTo>
                    <a:pt x="84016" y="22557"/>
                    <a:pt x="83783" y="22231"/>
                    <a:pt x="83736" y="22137"/>
                  </a:cubicBezTo>
                  <a:lnTo>
                    <a:pt x="83923" y="21717"/>
                  </a:lnTo>
                  <a:lnTo>
                    <a:pt x="84997" y="20970"/>
                  </a:lnTo>
                  <a:lnTo>
                    <a:pt x="86258" y="20596"/>
                  </a:lnTo>
                  <a:lnTo>
                    <a:pt x="86725" y="19569"/>
                  </a:lnTo>
                  <a:lnTo>
                    <a:pt x="86678" y="18261"/>
                  </a:lnTo>
                  <a:lnTo>
                    <a:pt x="86538" y="17654"/>
                  </a:lnTo>
                  <a:lnTo>
                    <a:pt x="86818" y="17560"/>
                  </a:lnTo>
                  <a:cubicBezTo>
                    <a:pt x="86958" y="17654"/>
                    <a:pt x="87425" y="17887"/>
                    <a:pt x="87659" y="18027"/>
                  </a:cubicBezTo>
                  <a:cubicBezTo>
                    <a:pt x="87752" y="18121"/>
                    <a:pt x="87706" y="18775"/>
                    <a:pt x="87566" y="19382"/>
                  </a:cubicBezTo>
                  <a:cubicBezTo>
                    <a:pt x="87566" y="19428"/>
                    <a:pt x="87145" y="20596"/>
                    <a:pt x="87052" y="20876"/>
                  </a:cubicBezTo>
                  <a:cubicBezTo>
                    <a:pt x="86958" y="21203"/>
                    <a:pt x="86818" y="21810"/>
                    <a:pt x="86818" y="22231"/>
                  </a:cubicBezTo>
                  <a:cubicBezTo>
                    <a:pt x="86818" y="22651"/>
                    <a:pt x="87566" y="23024"/>
                    <a:pt x="87752" y="23118"/>
                  </a:cubicBezTo>
                  <a:lnTo>
                    <a:pt x="89994" y="23258"/>
                  </a:lnTo>
                  <a:lnTo>
                    <a:pt x="90461" y="23351"/>
                  </a:lnTo>
                  <a:lnTo>
                    <a:pt x="91208" y="24005"/>
                  </a:lnTo>
                  <a:lnTo>
                    <a:pt x="91255" y="24005"/>
                  </a:lnTo>
                  <a:cubicBezTo>
                    <a:pt x="91255" y="24005"/>
                    <a:pt x="91675" y="24192"/>
                    <a:pt x="92749" y="24192"/>
                  </a:cubicBezTo>
                  <a:cubicBezTo>
                    <a:pt x="92983" y="24192"/>
                    <a:pt x="93263" y="24145"/>
                    <a:pt x="93357" y="23959"/>
                  </a:cubicBezTo>
                  <a:cubicBezTo>
                    <a:pt x="93403" y="23678"/>
                    <a:pt x="93076" y="23445"/>
                    <a:pt x="92843" y="23305"/>
                  </a:cubicBezTo>
                  <a:lnTo>
                    <a:pt x="91815" y="22137"/>
                  </a:lnTo>
                  <a:lnTo>
                    <a:pt x="90601" y="21764"/>
                  </a:lnTo>
                  <a:cubicBezTo>
                    <a:pt x="89901" y="21437"/>
                    <a:pt x="89107" y="20970"/>
                    <a:pt x="89013" y="20830"/>
                  </a:cubicBezTo>
                  <a:cubicBezTo>
                    <a:pt x="89013" y="20736"/>
                    <a:pt x="89153" y="20176"/>
                    <a:pt x="89293" y="19802"/>
                  </a:cubicBezTo>
                  <a:lnTo>
                    <a:pt x="89854" y="19942"/>
                  </a:lnTo>
                  <a:lnTo>
                    <a:pt x="90601" y="20456"/>
                  </a:lnTo>
                  <a:lnTo>
                    <a:pt x="90648" y="20456"/>
                  </a:lnTo>
                  <a:cubicBezTo>
                    <a:pt x="90648" y="20456"/>
                    <a:pt x="90975" y="20549"/>
                    <a:pt x="91208" y="20549"/>
                  </a:cubicBezTo>
                  <a:cubicBezTo>
                    <a:pt x="91442" y="20549"/>
                    <a:pt x="91955" y="20409"/>
                    <a:pt x="92282" y="20129"/>
                  </a:cubicBezTo>
                  <a:cubicBezTo>
                    <a:pt x="92422" y="20036"/>
                    <a:pt x="92422" y="19895"/>
                    <a:pt x="92422" y="19849"/>
                  </a:cubicBezTo>
                  <a:cubicBezTo>
                    <a:pt x="92422" y="19615"/>
                    <a:pt x="92096" y="19382"/>
                    <a:pt x="91955" y="19335"/>
                  </a:cubicBezTo>
                  <a:lnTo>
                    <a:pt x="91068" y="18821"/>
                  </a:lnTo>
                  <a:lnTo>
                    <a:pt x="90321" y="18541"/>
                  </a:lnTo>
                  <a:lnTo>
                    <a:pt x="90321" y="18401"/>
                  </a:lnTo>
                  <a:lnTo>
                    <a:pt x="91021" y="18214"/>
                  </a:lnTo>
                  <a:lnTo>
                    <a:pt x="92189" y="19008"/>
                  </a:lnTo>
                  <a:lnTo>
                    <a:pt x="95925" y="19755"/>
                  </a:lnTo>
                  <a:lnTo>
                    <a:pt x="96953" y="20456"/>
                  </a:lnTo>
                  <a:lnTo>
                    <a:pt x="98167" y="21343"/>
                  </a:lnTo>
                  <a:lnTo>
                    <a:pt x="98961" y="21577"/>
                  </a:lnTo>
                  <a:lnTo>
                    <a:pt x="99708" y="21577"/>
                  </a:lnTo>
                  <a:lnTo>
                    <a:pt x="100315" y="20736"/>
                  </a:lnTo>
                  <a:lnTo>
                    <a:pt x="100082" y="19709"/>
                  </a:lnTo>
                  <a:cubicBezTo>
                    <a:pt x="100082" y="19709"/>
                    <a:pt x="100082" y="19428"/>
                    <a:pt x="99801" y="19102"/>
                  </a:cubicBezTo>
                  <a:lnTo>
                    <a:pt x="99801" y="19055"/>
                  </a:lnTo>
                  <a:lnTo>
                    <a:pt x="97373" y="18354"/>
                  </a:lnTo>
                  <a:cubicBezTo>
                    <a:pt x="97279" y="18261"/>
                    <a:pt x="96953" y="17934"/>
                    <a:pt x="96719" y="17607"/>
                  </a:cubicBezTo>
                  <a:cubicBezTo>
                    <a:pt x="96672" y="17514"/>
                    <a:pt x="96626" y="17420"/>
                    <a:pt x="96672" y="17327"/>
                  </a:cubicBezTo>
                  <a:cubicBezTo>
                    <a:pt x="96672" y="17233"/>
                    <a:pt x="96812" y="17140"/>
                    <a:pt x="96859" y="17140"/>
                  </a:cubicBezTo>
                  <a:lnTo>
                    <a:pt x="96999" y="17093"/>
                  </a:lnTo>
                  <a:lnTo>
                    <a:pt x="96766" y="16206"/>
                  </a:lnTo>
                  <a:lnTo>
                    <a:pt x="96766" y="15552"/>
                  </a:lnTo>
                  <a:lnTo>
                    <a:pt x="97420" y="14852"/>
                  </a:lnTo>
                  <a:lnTo>
                    <a:pt x="100782" y="14805"/>
                  </a:lnTo>
                  <a:lnTo>
                    <a:pt x="102557" y="14805"/>
                  </a:lnTo>
                  <a:lnTo>
                    <a:pt x="103724" y="14431"/>
                  </a:lnTo>
                  <a:cubicBezTo>
                    <a:pt x="103771" y="14478"/>
                    <a:pt x="103818" y="14525"/>
                    <a:pt x="103864" y="14618"/>
                  </a:cubicBezTo>
                  <a:cubicBezTo>
                    <a:pt x="103892" y="14756"/>
                    <a:pt x="104018" y="14796"/>
                    <a:pt x="104184" y="14796"/>
                  </a:cubicBezTo>
                  <a:cubicBezTo>
                    <a:pt x="104298" y="14796"/>
                    <a:pt x="104431" y="14777"/>
                    <a:pt x="104565" y="14758"/>
                  </a:cubicBezTo>
                  <a:cubicBezTo>
                    <a:pt x="104798" y="14758"/>
                    <a:pt x="104938" y="14758"/>
                    <a:pt x="105079" y="14665"/>
                  </a:cubicBezTo>
                  <a:cubicBezTo>
                    <a:pt x="105172" y="14525"/>
                    <a:pt x="105219" y="14291"/>
                    <a:pt x="105219" y="14151"/>
                  </a:cubicBezTo>
                  <a:lnTo>
                    <a:pt x="105779" y="14151"/>
                  </a:lnTo>
                  <a:cubicBezTo>
                    <a:pt x="105826" y="14151"/>
                    <a:pt x="106013" y="14151"/>
                    <a:pt x="106153" y="14198"/>
                  </a:cubicBezTo>
                  <a:cubicBezTo>
                    <a:pt x="106246" y="14198"/>
                    <a:pt x="106386" y="14245"/>
                    <a:pt x="106480" y="14245"/>
                  </a:cubicBezTo>
                  <a:cubicBezTo>
                    <a:pt x="106573" y="14245"/>
                    <a:pt x="106573" y="14291"/>
                    <a:pt x="106620" y="14338"/>
                  </a:cubicBezTo>
                  <a:cubicBezTo>
                    <a:pt x="106666" y="14431"/>
                    <a:pt x="106807" y="14571"/>
                    <a:pt x="107087" y="14571"/>
                  </a:cubicBezTo>
                  <a:cubicBezTo>
                    <a:pt x="107274" y="14525"/>
                    <a:pt x="107367" y="14431"/>
                    <a:pt x="107414" y="14385"/>
                  </a:cubicBezTo>
                  <a:cubicBezTo>
                    <a:pt x="107460" y="14291"/>
                    <a:pt x="107460" y="14151"/>
                    <a:pt x="107460" y="14104"/>
                  </a:cubicBezTo>
                  <a:lnTo>
                    <a:pt x="107600" y="13217"/>
                  </a:lnTo>
                  <a:lnTo>
                    <a:pt x="107320" y="12610"/>
                  </a:lnTo>
                  <a:cubicBezTo>
                    <a:pt x="107320" y="12610"/>
                    <a:pt x="107087" y="12283"/>
                    <a:pt x="106947" y="12143"/>
                  </a:cubicBezTo>
                  <a:cubicBezTo>
                    <a:pt x="106760" y="11956"/>
                    <a:pt x="106573" y="11956"/>
                    <a:pt x="106480" y="11910"/>
                  </a:cubicBezTo>
                  <a:lnTo>
                    <a:pt x="106340" y="11863"/>
                  </a:lnTo>
                  <a:lnTo>
                    <a:pt x="106480" y="11629"/>
                  </a:lnTo>
                  <a:lnTo>
                    <a:pt x="107320" y="11396"/>
                  </a:lnTo>
                  <a:lnTo>
                    <a:pt x="107367" y="10929"/>
                  </a:lnTo>
                  <a:lnTo>
                    <a:pt x="106947" y="10695"/>
                  </a:lnTo>
                  <a:lnTo>
                    <a:pt x="106900" y="10695"/>
                  </a:lnTo>
                  <a:cubicBezTo>
                    <a:pt x="106760" y="10695"/>
                    <a:pt x="106620" y="10649"/>
                    <a:pt x="106573" y="10649"/>
                  </a:cubicBezTo>
                  <a:cubicBezTo>
                    <a:pt x="106526" y="10602"/>
                    <a:pt x="106480" y="10462"/>
                    <a:pt x="106433" y="10322"/>
                  </a:cubicBezTo>
                  <a:lnTo>
                    <a:pt x="107274" y="10041"/>
                  </a:lnTo>
                  <a:cubicBezTo>
                    <a:pt x="107414" y="9995"/>
                    <a:pt x="107507" y="9901"/>
                    <a:pt x="107554" y="9808"/>
                  </a:cubicBezTo>
                  <a:cubicBezTo>
                    <a:pt x="107600" y="9715"/>
                    <a:pt x="107600" y="9621"/>
                    <a:pt x="107600" y="9528"/>
                  </a:cubicBezTo>
                  <a:lnTo>
                    <a:pt x="108534" y="9668"/>
                  </a:lnTo>
                  <a:lnTo>
                    <a:pt x="109422" y="9574"/>
                  </a:lnTo>
                  <a:lnTo>
                    <a:pt x="109749" y="8921"/>
                  </a:lnTo>
                  <a:lnTo>
                    <a:pt x="111196" y="8827"/>
                  </a:lnTo>
                  <a:lnTo>
                    <a:pt x="112457" y="8080"/>
                  </a:lnTo>
                  <a:lnTo>
                    <a:pt x="114559" y="8080"/>
                  </a:lnTo>
                  <a:lnTo>
                    <a:pt x="114606" y="8033"/>
                  </a:lnTo>
                  <a:cubicBezTo>
                    <a:pt x="114839" y="7800"/>
                    <a:pt x="115119" y="7520"/>
                    <a:pt x="115166" y="7520"/>
                  </a:cubicBezTo>
                  <a:cubicBezTo>
                    <a:pt x="115213" y="7473"/>
                    <a:pt x="115540" y="7473"/>
                    <a:pt x="115867" y="7473"/>
                  </a:cubicBezTo>
                  <a:cubicBezTo>
                    <a:pt x="116801" y="7426"/>
                    <a:pt x="117548" y="7379"/>
                    <a:pt x="117828" y="7286"/>
                  </a:cubicBezTo>
                  <a:cubicBezTo>
                    <a:pt x="117968" y="7239"/>
                    <a:pt x="118108" y="7193"/>
                    <a:pt x="118108" y="7099"/>
                  </a:cubicBezTo>
                  <a:cubicBezTo>
                    <a:pt x="118155" y="7006"/>
                    <a:pt x="118062" y="6912"/>
                    <a:pt x="118015" y="6912"/>
                  </a:cubicBezTo>
                  <a:cubicBezTo>
                    <a:pt x="118015" y="6726"/>
                    <a:pt x="117828" y="6586"/>
                    <a:pt x="117828" y="6539"/>
                  </a:cubicBezTo>
                  <a:lnTo>
                    <a:pt x="117128" y="6305"/>
                  </a:lnTo>
                  <a:lnTo>
                    <a:pt x="117128" y="6212"/>
                  </a:lnTo>
                  <a:cubicBezTo>
                    <a:pt x="117548" y="6259"/>
                    <a:pt x="118622" y="6305"/>
                    <a:pt x="118902" y="6305"/>
                  </a:cubicBezTo>
                  <a:cubicBezTo>
                    <a:pt x="119042" y="6305"/>
                    <a:pt x="119182" y="6259"/>
                    <a:pt x="119229" y="6165"/>
                  </a:cubicBezTo>
                  <a:cubicBezTo>
                    <a:pt x="119276" y="6072"/>
                    <a:pt x="119276" y="6025"/>
                    <a:pt x="119276" y="5978"/>
                  </a:cubicBezTo>
                  <a:lnTo>
                    <a:pt x="120023" y="5605"/>
                  </a:lnTo>
                  <a:lnTo>
                    <a:pt x="120070" y="5605"/>
                  </a:lnTo>
                  <a:lnTo>
                    <a:pt x="120210" y="6025"/>
                  </a:lnTo>
                  <a:cubicBezTo>
                    <a:pt x="120210" y="6057"/>
                    <a:pt x="120231" y="6153"/>
                    <a:pt x="120450" y="6153"/>
                  </a:cubicBezTo>
                  <a:cubicBezTo>
                    <a:pt x="120553" y="6153"/>
                    <a:pt x="120701" y="6132"/>
                    <a:pt x="120910" y="6072"/>
                  </a:cubicBezTo>
                  <a:lnTo>
                    <a:pt x="121004" y="6025"/>
                  </a:lnTo>
                  <a:lnTo>
                    <a:pt x="121004" y="5932"/>
                  </a:lnTo>
                  <a:cubicBezTo>
                    <a:pt x="121004" y="5932"/>
                    <a:pt x="121097" y="5465"/>
                    <a:pt x="121144" y="5325"/>
                  </a:cubicBezTo>
                  <a:cubicBezTo>
                    <a:pt x="121144" y="5278"/>
                    <a:pt x="121284" y="5184"/>
                    <a:pt x="121471" y="5138"/>
                  </a:cubicBezTo>
                  <a:cubicBezTo>
                    <a:pt x="121488" y="5129"/>
                    <a:pt x="121510" y="5125"/>
                    <a:pt x="121535" y="5125"/>
                  </a:cubicBezTo>
                  <a:cubicBezTo>
                    <a:pt x="121648" y="5125"/>
                    <a:pt x="121832" y="5202"/>
                    <a:pt x="121984" y="5278"/>
                  </a:cubicBezTo>
                  <a:lnTo>
                    <a:pt x="121938" y="5558"/>
                  </a:lnTo>
                  <a:cubicBezTo>
                    <a:pt x="121844" y="5745"/>
                    <a:pt x="121611" y="6165"/>
                    <a:pt x="121751" y="6445"/>
                  </a:cubicBezTo>
                  <a:cubicBezTo>
                    <a:pt x="121798" y="6539"/>
                    <a:pt x="121891" y="6632"/>
                    <a:pt x="122078" y="6632"/>
                  </a:cubicBezTo>
                  <a:cubicBezTo>
                    <a:pt x="122638" y="6632"/>
                    <a:pt x="123899" y="6399"/>
                    <a:pt x="124039" y="6352"/>
                  </a:cubicBezTo>
                  <a:cubicBezTo>
                    <a:pt x="124226" y="6305"/>
                    <a:pt x="124366" y="6072"/>
                    <a:pt x="124460" y="5838"/>
                  </a:cubicBezTo>
                  <a:cubicBezTo>
                    <a:pt x="124787" y="5838"/>
                    <a:pt x="125394" y="5745"/>
                    <a:pt x="125534" y="5745"/>
                  </a:cubicBezTo>
                  <a:cubicBezTo>
                    <a:pt x="125581" y="5745"/>
                    <a:pt x="125674" y="5885"/>
                    <a:pt x="125721" y="5978"/>
                  </a:cubicBezTo>
                  <a:lnTo>
                    <a:pt x="125721" y="6025"/>
                  </a:lnTo>
                  <a:lnTo>
                    <a:pt x="125767" y="6025"/>
                  </a:lnTo>
                  <a:cubicBezTo>
                    <a:pt x="125767" y="6025"/>
                    <a:pt x="126264" y="6356"/>
                    <a:pt x="126673" y="6356"/>
                  </a:cubicBezTo>
                  <a:cubicBezTo>
                    <a:pt x="126698" y="6356"/>
                    <a:pt x="126723" y="6355"/>
                    <a:pt x="126748" y="6352"/>
                  </a:cubicBezTo>
                  <a:cubicBezTo>
                    <a:pt x="127168" y="6305"/>
                    <a:pt x="127262" y="6025"/>
                    <a:pt x="127262" y="5885"/>
                  </a:cubicBezTo>
                  <a:lnTo>
                    <a:pt x="127262" y="5838"/>
                  </a:lnTo>
                  <a:lnTo>
                    <a:pt x="127262" y="5792"/>
                  </a:lnTo>
                  <a:cubicBezTo>
                    <a:pt x="127262" y="5792"/>
                    <a:pt x="127028" y="5465"/>
                    <a:pt x="126935" y="5371"/>
                  </a:cubicBezTo>
                  <a:cubicBezTo>
                    <a:pt x="126841" y="5231"/>
                    <a:pt x="126655" y="5091"/>
                    <a:pt x="126515" y="4998"/>
                  </a:cubicBezTo>
                  <a:lnTo>
                    <a:pt x="126515" y="4951"/>
                  </a:lnTo>
                  <a:lnTo>
                    <a:pt x="129317" y="4904"/>
                  </a:lnTo>
                  <a:lnTo>
                    <a:pt x="129784" y="4531"/>
                  </a:lnTo>
                  <a:lnTo>
                    <a:pt x="129737" y="4437"/>
                  </a:lnTo>
                  <a:cubicBezTo>
                    <a:pt x="129737" y="4344"/>
                    <a:pt x="129690" y="3877"/>
                    <a:pt x="129597" y="3690"/>
                  </a:cubicBezTo>
                  <a:cubicBezTo>
                    <a:pt x="129550" y="3597"/>
                    <a:pt x="129503" y="3550"/>
                    <a:pt x="129457" y="3457"/>
                  </a:cubicBezTo>
                  <a:lnTo>
                    <a:pt x="129644" y="2943"/>
                  </a:lnTo>
                  <a:lnTo>
                    <a:pt x="131465" y="935"/>
                  </a:lnTo>
                  <a:cubicBezTo>
                    <a:pt x="132025" y="888"/>
                    <a:pt x="132819" y="795"/>
                    <a:pt x="132913" y="795"/>
                  </a:cubicBezTo>
                  <a:cubicBezTo>
                    <a:pt x="133053" y="795"/>
                    <a:pt x="133193" y="701"/>
                    <a:pt x="133380" y="608"/>
                  </a:cubicBezTo>
                  <a:cubicBezTo>
                    <a:pt x="133426" y="561"/>
                    <a:pt x="133520" y="514"/>
                    <a:pt x="133613" y="468"/>
                  </a:cubicBezTo>
                  <a:cubicBezTo>
                    <a:pt x="133707" y="421"/>
                    <a:pt x="134267" y="374"/>
                    <a:pt x="134641" y="328"/>
                  </a:cubicBezTo>
                  <a:close/>
                  <a:moveTo>
                    <a:pt x="125160" y="75610"/>
                  </a:moveTo>
                  <a:lnTo>
                    <a:pt x="128896" y="75797"/>
                  </a:lnTo>
                  <a:lnTo>
                    <a:pt x="131278" y="76218"/>
                  </a:lnTo>
                  <a:lnTo>
                    <a:pt x="131465" y="77572"/>
                  </a:lnTo>
                  <a:cubicBezTo>
                    <a:pt x="131512" y="77852"/>
                    <a:pt x="131932" y="79206"/>
                    <a:pt x="132492" y="79300"/>
                  </a:cubicBezTo>
                  <a:cubicBezTo>
                    <a:pt x="132586" y="79300"/>
                    <a:pt x="132632" y="79347"/>
                    <a:pt x="132726" y="79347"/>
                  </a:cubicBezTo>
                  <a:cubicBezTo>
                    <a:pt x="133380" y="79487"/>
                    <a:pt x="134547" y="79814"/>
                    <a:pt x="134547" y="79814"/>
                  </a:cubicBezTo>
                  <a:lnTo>
                    <a:pt x="134594" y="79814"/>
                  </a:lnTo>
                  <a:lnTo>
                    <a:pt x="136649" y="79393"/>
                  </a:lnTo>
                  <a:lnTo>
                    <a:pt x="140525" y="79627"/>
                  </a:lnTo>
                  <a:cubicBezTo>
                    <a:pt x="140665" y="80141"/>
                    <a:pt x="140992" y="81168"/>
                    <a:pt x="141319" y="81261"/>
                  </a:cubicBezTo>
                  <a:cubicBezTo>
                    <a:pt x="141646" y="81355"/>
                    <a:pt x="144495" y="82149"/>
                    <a:pt x="144588" y="82195"/>
                  </a:cubicBezTo>
                  <a:lnTo>
                    <a:pt x="144635" y="82195"/>
                  </a:lnTo>
                  <a:lnTo>
                    <a:pt x="148791" y="81775"/>
                  </a:lnTo>
                  <a:lnTo>
                    <a:pt x="151500" y="80327"/>
                  </a:lnTo>
                  <a:lnTo>
                    <a:pt x="153508" y="78926"/>
                  </a:lnTo>
                  <a:lnTo>
                    <a:pt x="155329" y="79206"/>
                  </a:lnTo>
                  <a:lnTo>
                    <a:pt x="156123" y="80187"/>
                  </a:lnTo>
                  <a:lnTo>
                    <a:pt x="156544" y="80421"/>
                  </a:lnTo>
                  <a:lnTo>
                    <a:pt x="156450" y="81542"/>
                  </a:lnTo>
                  <a:lnTo>
                    <a:pt x="155843" y="82569"/>
                  </a:lnTo>
                  <a:lnTo>
                    <a:pt x="155189" y="84624"/>
                  </a:lnTo>
                  <a:lnTo>
                    <a:pt x="156777" y="85324"/>
                  </a:lnTo>
                  <a:lnTo>
                    <a:pt x="158318" y="85371"/>
                  </a:lnTo>
                  <a:lnTo>
                    <a:pt x="159299" y="84530"/>
                  </a:lnTo>
                  <a:lnTo>
                    <a:pt x="160186" y="84577"/>
                  </a:lnTo>
                  <a:lnTo>
                    <a:pt x="161167" y="85371"/>
                  </a:lnTo>
                  <a:lnTo>
                    <a:pt x="162148" y="86212"/>
                  </a:lnTo>
                  <a:lnTo>
                    <a:pt x="162381" y="87099"/>
                  </a:lnTo>
                  <a:lnTo>
                    <a:pt x="161774" y="87519"/>
                  </a:lnTo>
                  <a:lnTo>
                    <a:pt x="159392" y="87800"/>
                  </a:lnTo>
                  <a:lnTo>
                    <a:pt x="156544" y="87940"/>
                  </a:lnTo>
                  <a:lnTo>
                    <a:pt x="155750" y="88687"/>
                  </a:lnTo>
                  <a:lnTo>
                    <a:pt x="155703" y="88780"/>
                  </a:lnTo>
                  <a:cubicBezTo>
                    <a:pt x="155469" y="89294"/>
                    <a:pt x="155143" y="90135"/>
                    <a:pt x="155049" y="90228"/>
                  </a:cubicBezTo>
                  <a:cubicBezTo>
                    <a:pt x="155002" y="90228"/>
                    <a:pt x="154676" y="90228"/>
                    <a:pt x="154302" y="90181"/>
                  </a:cubicBezTo>
                  <a:lnTo>
                    <a:pt x="152340" y="90181"/>
                  </a:lnTo>
                  <a:lnTo>
                    <a:pt x="151687" y="91162"/>
                  </a:lnTo>
                  <a:lnTo>
                    <a:pt x="150846" y="91582"/>
                  </a:lnTo>
                  <a:lnTo>
                    <a:pt x="150099" y="91676"/>
                  </a:lnTo>
                  <a:lnTo>
                    <a:pt x="149398" y="91302"/>
                  </a:lnTo>
                  <a:lnTo>
                    <a:pt x="148137" y="91442"/>
                  </a:lnTo>
                  <a:lnTo>
                    <a:pt x="147530" y="92330"/>
                  </a:lnTo>
                  <a:lnTo>
                    <a:pt x="147577" y="92376"/>
                  </a:lnTo>
                  <a:cubicBezTo>
                    <a:pt x="147577" y="92376"/>
                    <a:pt x="147904" y="92983"/>
                    <a:pt x="148091" y="93170"/>
                  </a:cubicBezTo>
                  <a:cubicBezTo>
                    <a:pt x="148137" y="93264"/>
                    <a:pt x="148184" y="93637"/>
                    <a:pt x="148184" y="93871"/>
                  </a:cubicBezTo>
                  <a:cubicBezTo>
                    <a:pt x="147997" y="94058"/>
                    <a:pt x="147577" y="94478"/>
                    <a:pt x="147390" y="94618"/>
                  </a:cubicBezTo>
                  <a:cubicBezTo>
                    <a:pt x="147250" y="94711"/>
                    <a:pt x="146783" y="94758"/>
                    <a:pt x="146503" y="94805"/>
                  </a:cubicBezTo>
                  <a:lnTo>
                    <a:pt x="146409" y="94805"/>
                  </a:lnTo>
                  <a:lnTo>
                    <a:pt x="145429" y="96066"/>
                  </a:lnTo>
                  <a:lnTo>
                    <a:pt x="144261" y="96953"/>
                  </a:lnTo>
                  <a:cubicBezTo>
                    <a:pt x="144028" y="96953"/>
                    <a:pt x="143187" y="96953"/>
                    <a:pt x="142813" y="96906"/>
                  </a:cubicBezTo>
                  <a:cubicBezTo>
                    <a:pt x="142486" y="96860"/>
                    <a:pt x="142393" y="96626"/>
                    <a:pt x="142393" y="96626"/>
                  </a:cubicBezTo>
                  <a:lnTo>
                    <a:pt x="142346" y="96533"/>
                  </a:lnTo>
                  <a:lnTo>
                    <a:pt x="141085" y="96439"/>
                  </a:lnTo>
                  <a:lnTo>
                    <a:pt x="138517" y="96766"/>
                  </a:lnTo>
                  <a:lnTo>
                    <a:pt x="136602" y="98448"/>
                  </a:lnTo>
                  <a:lnTo>
                    <a:pt x="135715" y="98448"/>
                  </a:lnTo>
                  <a:lnTo>
                    <a:pt x="134874" y="97747"/>
                  </a:lnTo>
                  <a:lnTo>
                    <a:pt x="133333" y="97654"/>
                  </a:lnTo>
                  <a:lnTo>
                    <a:pt x="132399" y="97327"/>
                  </a:lnTo>
                  <a:lnTo>
                    <a:pt x="131185" y="97280"/>
                  </a:lnTo>
                  <a:lnTo>
                    <a:pt x="129877" y="96486"/>
                  </a:lnTo>
                  <a:lnTo>
                    <a:pt x="127262" y="96112"/>
                  </a:lnTo>
                  <a:cubicBezTo>
                    <a:pt x="126468" y="96112"/>
                    <a:pt x="125113" y="96159"/>
                    <a:pt x="123853" y="96159"/>
                  </a:cubicBezTo>
                  <a:cubicBezTo>
                    <a:pt x="123269" y="96183"/>
                    <a:pt x="122708" y="96194"/>
                    <a:pt x="122276" y="96194"/>
                  </a:cubicBezTo>
                  <a:cubicBezTo>
                    <a:pt x="121844" y="96194"/>
                    <a:pt x="121541" y="96183"/>
                    <a:pt x="121471" y="96159"/>
                  </a:cubicBezTo>
                  <a:cubicBezTo>
                    <a:pt x="121237" y="96066"/>
                    <a:pt x="120677" y="94618"/>
                    <a:pt x="120303" y="93310"/>
                  </a:cubicBezTo>
                  <a:lnTo>
                    <a:pt x="120303" y="93264"/>
                  </a:lnTo>
                  <a:lnTo>
                    <a:pt x="119463" y="92703"/>
                  </a:lnTo>
                  <a:lnTo>
                    <a:pt x="118108" y="92003"/>
                  </a:lnTo>
                  <a:lnTo>
                    <a:pt x="117595" y="90975"/>
                  </a:lnTo>
                  <a:lnTo>
                    <a:pt x="117548" y="90975"/>
                  </a:lnTo>
                  <a:cubicBezTo>
                    <a:pt x="117361" y="90882"/>
                    <a:pt x="116801" y="90602"/>
                    <a:pt x="116567" y="90602"/>
                  </a:cubicBezTo>
                  <a:cubicBezTo>
                    <a:pt x="116380" y="90602"/>
                    <a:pt x="114652" y="90508"/>
                    <a:pt x="114606" y="90508"/>
                  </a:cubicBezTo>
                  <a:cubicBezTo>
                    <a:pt x="114185" y="90508"/>
                    <a:pt x="113438" y="90462"/>
                    <a:pt x="113298" y="90368"/>
                  </a:cubicBezTo>
                  <a:cubicBezTo>
                    <a:pt x="113065" y="90321"/>
                    <a:pt x="112691" y="90088"/>
                    <a:pt x="112551" y="90041"/>
                  </a:cubicBezTo>
                  <a:cubicBezTo>
                    <a:pt x="112411" y="89808"/>
                    <a:pt x="112271" y="89574"/>
                    <a:pt x="112271" y="89481"/>
                  </a:cubicBezTo>
                  <a:cubicBezTo>
                    <a:pt x="112271" y="89434"/>
                    <a:pt x="112457" y="89154"/>
                    <a:pt x="112644" y="88920"/>
                  </a:cubicBezTo>
                  <a:lnTo>
                    <a:pt x="112971" y="88500"/>
                  </a:lnTo>
                  <a:lnTo>
                    <a:pt x="113485" y="87519"/>
                  </a:lnTo>
                  <a:lnTo>
                    <a:pt x="113485" y="86772"/>
                  </a:lnTo>
                  <a:lnTo>
                    <a:pt x="112551" y="86352"/>
                  </a:lnTo>
                  <a:lnTo>
                    <a:pt x="112271" y="86025"/>
                  </a:lnTo>
                  <a:lnTo>
                    <a:pt x="111757" y="84671"/>
                  </a:lnTo>
                  <a:lnTo>
                    <a:pt x="109282" y="83923"/>
                  </a:lnTo>
                  <a:lnTo>
                    <a:pt x="108114" y="82989"/>
                  </a:lnTo>
                  <a:lnTo>
                    <a:pt x="108114" y="82382"/>
                  </a:lnTo>
                  <a:lnTo>
                    <a:pt x="108208" y="81775"/>
                  </a:lnTo>
                  <a:lnTo>
                    <a:pt x="110496" y="81261"/>
                  </a:lnTo>
                  <a:lnTo>
                    <a:pt x="114419" y="77899"/>
                  </a:lnTo>
                  <a:lnTo>
                    <a:pt x="117174" y="78413"/>
                  </a:lnTo>
                  <a:lnTo>
                    <a:pt x="119603" y="80141"/>
                  </a:lnTo>
                  <a:lnTo>
                    <a:pt x="121798" y="80467"/>
                  </a:lnTo>
                  <a:cubicBezTo>
                    <a:pt x="121856" y="80497"/>
                    <a:pt x="121987" y="80562"/>
                    <a:pt x="122212" y="80562"/>
                  </a:cubicBezTo>
                  <a:cubicBezTo>
                    <a:pt x="122349" y="80562"/>
                    <a:pt x="122520" y="80538"/>
                    <a:pt x="122732" y="80467"/>
                  </a:cubicBezTo>
                  <a:lnTo>
                    <a:pt x="122732" y="80421"/>
                  </a:lnTo>
                  <a:cubicBezTo>
                    <a:pt x="123339" y="80234"/>
                    <a:pt x="123993" y="79720"/>
                    <a:pt x="123993" y="79673"/>
                  </a:cubicBezTo>
                  <a:lnTo>
                    <a:pt x="124086" y="79627"/>
                  </a:lnTo>
                  <a:lnTo>
                    <a:pt x="123853" y="77805"/>
                  </a:lnTo>
                  <a:lnTo>
                    <a:pt x="123479" y="76498"/>
                  </a:lnTo>
                  <a:lnTo>
                    <a:pt x="125160" y="75610"/>
                  </a:lnTo>
                  <a:close/>
                  <a:moveTo>
                    <a:pt x="25079" y="93591"/>
                  </a:moveTo>
                  <a:lnTo>
                    <a:pt x="26807" y="94618"/>
                  </a:lnTo>
                  <a:lnTo>
                    <a:pt x="30076" y="94945"/>
                  </a:lnTo>
                  <a:lnTo>
                    <a:pt x="31337" y="95879"/>
                  </a:lnTo>
                  <a:lnTo>
                    <a:pt x="33485" y="95879"/>
                  </a:lnTo>
                  <a:lnTo>
                    <a:pt x="34886" y="97373"/>
                  </a:lnTo>
                  <a:lnTo>
                    <a:pt x="34933" y="97373"/>
                  </a:lnTo>
                  <a:cubicBezTo>
                    <a:pt x="35073" y="97467"/>
                    <a:pt x="35260" y="97560"/>
                    <a:pt x="35493" y="97654"/>
                  </a:cubicBezTo>
                  <a:lnTo>
                    <a:pt x="35447" y="98821"/>
                  </a:lnTo>
                  <a:lnTo>
                    <a:pt x="34746" y="98774"/>
                  </a:lnTo>
                  <a:lnTo>
                    <a:pt x="33859" y="98448"/>
                  </a:lnTo>
                  <a:lnTo>
                    <a:pt x="33532" y="98634"/>
                  </a:lnTo>
                  <a:lnTo>
                    <a:pt x="33392" y="98728"/>
                  </a:lnTo>
                  <a:lnTo>
                    <a:pt x="33252" y="98821"/>
                  </a:lnTo>
                  <a:lnTo>
                    <a:pt x="33018" y="98961"/>
                  </a:lnTo>
                  <a:lnTo>
                    <a:pt x="32224" y="98634"/>
                  </a:lnTo>
                  <a:lnTo>
                    <a:pt x="31337" y="98634"/>
                  </a:lnTo>
                  <a:lnTo>
                    <a:pt x="29983" y="98868"/>
                  </a:lnTo>
                  <a:lnTo>
                    <a:pt x="29983" y="98588"/>
                  </a:lnTo>
                  <a:lnTo>
                    <a:pt x="28955" y="98074"/>
                  </a:lnTo>
                  <a:lnTo>
                    <a:pt x="26620" y="98261"/>
                  </a:lnTo>
                  <a:lnTo>
                    <a:pt x="26153" y="98261"/>
                  </a:lnTo>
                  <a:cubicBezTo>
                    <a:pt x="26247" y="98074"/>
                    <a:pt x="26293" y="97934"/>
                    <a:pt x="26340" y="97840"/>
                  </a:cubicBezTo>
                  <a:cubicBezTo>
                    <a:pt x="26387" y="97654"/>
                    <a:pt x="26667" y="97467"/>
                    <a:pt x="26900" y="97327"/>
                  </a:cubicBezTo>
                  <a:cubicBezTo>
                    <a:pt x="26994" y="97233"/>
                    <a:pt x="27040" y="97187"/>
                    <a:pt x="27134" y="97140"/>
                  </a:cubicBezTo>
                  <a:cubicBezTo>
                    <a:pt x="27274" y="97046"/>
                    <a:pt x="27321" y="96906"/>
                    <a:pt x="27321" y="96860"/>
                  </a:cubicBezTo>
                  <a:cubicBezTo>
                    <a:pt x="27274" y="96626"/>
                    <a:pt x="27087" y="96486"/>
                    <a:pt x="26994" y="96393"/>
                  </a:cubicBezTo>
                  <a:lnTo>
                    <a:pt x="26714" y="95739"/>
                  </a:lnTo>
                  <a:lnTo>
                    <a:pt x="26667" y="95692"/>
                  </a:lnTo>
                  <a:cubicBezTo>
                    <a:pt x="26667" y="95692"/>
                    <a:pt x="25686" y="94805"/>
                    <a:pt x="25499" y="94571"/>
                  </a:cubicBezTo>
                  <a:cubicBezTo>
                    <a:pt x="25359" y="94478"/>
                    <a:pt x="25079" y="94291"/>
                    <a:pt x="24612" y="94058"/>
                  </a:cubicBezTo>
                  <a:cubicBezTo>
                    <a:pt x="24472" y="93964"/>
                    <a:pt x="24332" y="93917"/>
                    <a:pt x="24238" y="93824"/>
                  </a:cubicBezTo>
                  <a:lnTo>
                    <a:pt x="25079" y="93591"/>
                  </a:lnTo>
                  <a:close/>
                  <a:moveTo>
                    <a:pt x="75703" y="66270"/>
                  </a:moveTo>
                  <a:lnTo>
                    <a:pt x="78879" y="66971"/>
                  </a:lnTo>
                  <a:cubicBezTo>
                    <a:pt x="79299" y="67484"/>
                    <a:pt x="79906" y="68232"/>
                    <a:pt x="79906" y="68465"/>
                  </a:cubicBezTo>
                  <a:cubicBezTo>
                    <a:pt x="79906" y="68605"/>
                    <a:pt x="79906" y="68745"/>
                    <a:pt x="79906" y="68839"/>
                  </a:cubicBezTo>
                  <a:cubicBezTo>
                    <a:pt x="79860" y="69026"/>
                    <a:pt x="79860" y="69212"/>
                    <a:pt x="79906" y="69446"/>
                  </a:cubicBezTo>
                  <a:cubicBezTo>
                    <a:pt x="80047" y="69773"/>
                    <a:pt x="80373" y="70100"/>
                    <a:pt x="80373" y="70146"/>
                  </a:cubicBezTo>
                  <a:lnTo>
                    <a:pt x="80420" y="70193"/>
                  </a:lnTo>
                  <a:lnTo>
                    <a:pt x="81121" y="70193"/>
                  </a:lnTo>
                  <a:cubicBezTo>
                    <a:pt x="81634" y="70193"/>
                    <a:pt x="82989" y="70006"/>
                    <a:pt x="83362" y="69960"/>
                  </a:cubicBezTo>
                  <a:cubicBezTo>
                    <a:pt x="83549" y="70240"/>
                    <a:pt x="83736" y="70660"/>
                    <a:pt x="83736" y="70847"/>
                  </a:cubicBezTo>
                  <a:lnTo>
                    <a:pt x="83736" y="71174"/>
                  </a:lnTo>
                  <a:lnTo>
                    <a:pt x="83736" y="71221"/>
                  </a:lnTo>
                  <a:cubicBezTo>
                    <a:pt x="83879" y="71399"/>
                    <a:pt x="84186" y="71687"/>
                    <a:pt x="84573" y="71687"/>
                  </a:cubicBezTo>
                  <a:cubicBezTo>
                    <a:pt x="84692" y="71687"/>
                    <a:pt x="84819" y="71660"/>
                    <a:pt x="84950" y="71594"/>
                  </a:cubicBezTo>
                  <a:cubicBezTo>
                    <a:pt x="85184" y="71501"/>
                    <a:pt x="85371" y="71361"/>
                    <a:pt x="85604" y="71267"/>
                  </a:cubicBezTo>
                  <a:cubicBezTo>
                    <a:pt x="86024" y="71034"/>
                    <a:pt x="86491" y="70800"/>
                    <a:pt x="86818" y="70660"/>
                  </a:cubicBezTo>
                  <a:cubicBezTo>
                    <a:pt x="87285" y="70473"/>
                    <a:pt x="89107" y="69399"/>
                    <a:pt x="89527" y="69166"/>
                  </a:cubicBezTo>
                  <a:lnTo>
                    <a:pt x="90087" y="69493"/>
                  </a:lnTo>
                  <a:lnTo>
                    <a:pt x="89901" y="70100"/>
                  </a:lnTo>
                  <a:cubicBezTo>
                    <a:pt x="89760" y="70146"/>
                    <a:pt x="89574" y="70286"/>
                    <a:pt x="89574" y="70613"/>
                  </a:cubicBezTo>
                  <a:cubicBezTo>
                    <a:pt x="89574" y="70847"/>
                    <a:pt x="90134" y="71407"/>
                    <a:pt x="90881" y="71968"/>
                  </a:cubicBezTo>
                  <a:cubicBezTo>
                    <a:pt x="91488" y="72435"/>
                    <a:pt x="92236" y="72995"/>
                    <a:pt x="92796" y="73369"/>
                  </a:cubicBezTo>
                  <a:lnTo>
                    <a:pt x="93730" y="76218"/>
                  </a:lnTo>
                  <a:lnTo>
                    <a:pt x="94477" y="77712"/>
                  </a:lnTo>
                  <a:lnTo>
                    <a:pt x="95551" y="77992"/>
                  </a:lnTo>
                  <a:lnTo>
                    <a:pt x="96065" y="77058"/>
                  </a:lnTo>
                  <a:lnTo>
                    <a:pt x="97233" y="77245"/>
                  </a:lnTo>
                  <a:lnTo>
                    <a:pt x="97887" y="78272"/>
                  </a:lnTo>
                  <a:lnTo>
                    <a:pt x="99661" y="78366"/>
                  </a:lnTo>
                  <a:lnTo>
                    <a:pt x="100642" y="77385"/>
                  </a:lnTo>
                  <a:lnTo>
                    <a:pt x="101669" y="77946"/>
                  </a:lnTo>
                  <a:lnTo>
                    <a:pt x="102323" y="78786"/>
                  </a:lnTo>
                  <a:lnTo>
                    <a:pt x="103164" y="80608"/>
                  </a:lnTo>
                  <a:lnTo>
                    <a:pt x="104612" y="81355"/>
                  </a:lnTo>
                  <a:lnTo>
                    <a:pt x="106480" y="80281"/>
                  </a:lnTo>
                  <a:lnTo>
                    <a:pt x="106900" y="81355"/>
                  </a:lnTo>
                  <a:lnTo>
                    <a:pt x="106153" y="82195"/>
                  </a:lnTo>
                  <a:lnTo>
                    <a:pt x="105779" y="83270"/>
                  </a:lnTo>
                  <a:lnTo>
                    <a:pt x="104238" y="83643"/>
                  </a:lnTo>
                  <a:lnTo>
                    <a:pt x="103911" y="86025"/>
                  </a:lnTo>
                  <a:lnTo>
                    <a:pt x="103724" y="86585"/>
                  </a:lnTo>
                  <a:lnTo>
                    <a:pt x="103304" y="86959"/>
                  </a:lnTo>
                  <a:lnTo>
                    <a:pt x="101856" y="86819"/>
                  </a:lnTo>
                  <a:lnTo>
                    <a:pt x="101342" y="86352"/>
                  </a:lnTo>
                  <a:lnTo>
                    <a:pt x="100128" y="86118"/>
                  </a:lnTo>
                  <a:lnTo>
                    <a:pt x="100035" y="86866"/>
                  </a:lnTo>
                  <a:cubicBezTo>
                    <a:pt x="99988" y="87006"/>
                    <a:pt x="99755" y="87566"/>
                    <a:pt x="99614" y="88033"/>
                  </a:cubicBezTo>
                  <a:cubicBezTo>
                    <a:pt x="99474" y="88313"/>
                    <a:pt x="99428" y="88547"/>
                    <a:pt x="99381" y="88594"/>
                  </a:cubicBezTo>
                  <a:cubicBezTo>
                    <a:pt x="99334" y="88780"/>
                    <a:pt x="99288" y="89107"/>
                    <a:pt x="99241" y="89387"/>
                  </a:cubicBezTo>
                  <a:cubicBezTo>
                    <a:pt x="99241" y="89481"/>
                    <a:pt x="99241" y="89574"/>
                    <a:pt x="99241" y="89621"/>
                  </a:cubicBezTo>
                  <a:cubicBezTo>
                    <a:pt x="99241" y="89854"/>
                    <a:pt x="99474" y="90275"/>
                    <a:pt x="99614" y="90462"/>
                  </a:cubicBezTo>
                  <a:cubicBezTo>
                    <a:pt x="99428" y="90648"/>
                    <a:pt x="99241" y="90835"/>
                    <a:pt x="99194" y="90882"/>
                  </a:cubicBezTo>
                  <a:cubicBezTo>
                    <a:pt x="99101" y="90882"/>
                    <a:pt x="98680" y="90835"/>
                    <a:pt x="98354" y="90835"/>
                  </a:cubicBezTo>
                  <a:lnTo>
                    <a:pt x="97466" y="90462"/>
                  </a:lnTo>
                  <a:lnTo>
                    <a:pt x="95832" y="90462"/>
                  </a:lnTo>
                  <a:lnTo>
                    <a:pt x="95271" y="91022"/>
                  </a:lnTo>
                  <a:lnTo>
                    <a:pt x="95271" y="91069"/>
                  </a:lnTo>
                  <a:cubicBezTo>
                    <a:pt x="95271" y="91115"/>
                    <a:pt x="95178" y="91582"/>
                    <a:pt x="95178" y="91769"/>
                  </a:cubicBezTo>
                  <a:cubicBezTo>
                    <a:pt x="95178" y="91909"/>
                    <a:pt x="95178" y="92096"/>
                    <a:pt x="95225" y="92330"/>
                  </a:cubicBezTo>
                  <a:cubicBezTo>
                    <a:pt x="95271" y="92516"/>
                    <a:pt x="95271" y="92703"/>
                    <a:pt x="95271" y="92797"/>
                  </a:cubicBezTo>
                  <a:cubicBezTo>
                    <a:pt x="95271" y="93030"/>
                    <a:pt x="95598" y="93497"/>
                    <a:pt x="95692" y="93684"/>
                  </a:cubicBezTo>
                  <a:lnTo>
                    <a:pt x="95925" y="94618"/>
                  </a:lnTo>
                  <a:cubicBezTo>
                    <a:pt x="95925" y="94665"/>
                    <a:pt x="95878" y="94852"/>
                    <a:pt x="95878" y="94945"/>
                  </a:cubicBezTo>
                  <a:cubicBezTo>
                    <a:pt x="95878" y="95038"/>
                    <a:pt x="95738" y="95132"/>
                    <a:pt x="95645" y="95225"/>
                  </a:cubicBezTo>
                  <a:cubicBezTo>
                    <a:pt x="95598" y="95272"/>
                    <a:pt x="95551" y="95319"/>
                    <a:pt x="95505" y="95365"/>
                  </a:cubicBezTo>
                  <a:cubicBezTo>
                    <a:pt x="95365" y="95505"/>
                    <a:pt x="95271" y="95645"/>
                    <a:pt x="95225" y="95739"/>
                  </a:cubicBezTo>
                  <a:cubicBezTo>
                    <a:pt x="95178" y="95786"/>
                    <a:pt x="95131" y="95832"/>
                    <a:pt x="95084" y="95879"/>
                  </a:cubicBezTo>
                  <a:cubicBezTo>
                    <a:pt x="94944" y="96112"/>
                    <a:pt x="94991" y="96346"/>
                    <a:pt x="95038" y="96486"/>
                  </a:cubicBezTo>
                  <a:lnTo>
                    <a:pt x="95318" y="96766"/>
                  </a:lnTo>
                  <a:lnTo>
                    <a:pt x="95225" y="97046"/>
                  </a:lnTo>
                  <a:lnTo>
                    <a:pt x="91348" y="95365"/>
                  </a:lnTo>
                  <a:lnTo>
                    <a:pt x="85697" y="95178"/>
                  </a:lnTo>
                  <a:lnTo>
                    <a:pt x="84623" y="94571"/>
                  </a:lnTo>
                  <a:lnTo>
                    <a:pt x="83736" y="95272"/>
                  </a:lnTo>
                  <a:lnTo>
                    <a:pt x="83549" y="96112"/>
                  </a:lnTo>
                  <a:lnTo>
                    <a:pt x="82475" y="96112"/>
                  </a:lnTo>
                  <a:lnTo>
                    <a:pt x="81961" y="95225"/>
                  </a:lnTo>
                  <a:lnTo>
                    <a:pt x="79673" y="95225"/>
                  </a:lnTo>
                  <a:lnTo>
                    <a:pt x="79253" y="96299"/>
                  </a:lnTo>
                  <a:lnTo>
                    <a:pt x="78552" y="96766"/>
                  </a:lnTo>
                  <a:lnTo>
                    <a:pt x="77992" y="98307"/>
                  </a:lnTo>
                  <a:lnTo>
                    <a:pt x="76497" y="98448"/>
                  </a:lnTo>
                  <a:lnTo>
                    <a:pt x="74816" y="99615"/>
                  </a:lnTo>
                  <a:lnTo>
                    <a:pt x="73041" y="99288"/>
                  </a:lnTo>
                  <a:lnTo>
                    <a:pt x="70940" y="98307"/>
                  </a:lnTo>
                  <a:lnTo>
                    <a:pt x="70239" y="94852"/>
                  </a:lnTo>
                  <a:lnTo>
                    <a:pt x="68325" y="93871"/>
                  </a:lnTo>
                  <a:lnTo>
                    <a:pt x="63327" y="93871"/>
                  </a:lnTo>
                  <a:lnTo>
                    <a:pt x="59638" y="90321"/>
                  </a:lnTo>
                  <a:lnTo>
                    <a:pt x="56322" y="89528"/>
                  </a:lnTo>
                  <a:lnTo>
                    <a:pt x="52446" y="90695"/>
                  </a:lnTo>
                  <a:lnTo>
                    <a:pt x="52446" y="98588"/>
                  </a:lnTo>
                  <a:lnTo>
                    <a:pt x="51372" y="98448"/>
                  </a:lnTo>
                  <a:lnTo>
                    <a:pt x="51138" y="97840"/>
                  </a:lnTo>
                  <a:lnTo>
                    <a:pt x="50251" y="96906"/>
                  </a:lnTo>
                  <a:lnTo>
                    <a:pt x="48383" y="96346"/>
                  </a:lnTo>
                  <a:lnTo>
                    <a:pt x="48290" y="96626"/>
                  </a:lnTo>
                  <a:lnTo>
                    <a:pt x="47636" y="96626"/>
                  </a:lnTo>
                  <a:lnTo>
                    <a:pt x="46935" y="97046"/>
                  </a:lnTo>
                  <a:lnTo>
                    <a:pt x="47075" y="97654"/>
                  </a:lnTo>
                  <a:lnTo>
                    <a:pt x="46795" y="98354"/>
                  </a:lnTo>
                  <a:lnTo>
                    <a:pt x="46655" y="98307"/>
                  </a:lnTo>
                  <a:lnTo>
                    <a:pt x="46468" y="97747"/>
                  </a:lnTo>
                  <a:lnTo>
                    <a:pt x="46515" y="96626"/>
                  </a:lnTo>
                  <a:lnTo>
                    <a:pt x="46795" y="96346"/>
                  </a:lnTo>
                  <a:lnTo>
                    <a:pt x="46795" y="95459"/>
                  </a:lnTo>
                  <a:lnTo>
                    <a:pt x="45908" y="95552"/>
                  </a:lnTo>
                  <a:lnTo>
                    <a:pt x="45347" y="95552"/>
                  </a:lnTo>
                  <a:lnTo>
                    <a:pt x="44694" y="94898"/>
                  </a:lnTo>
                  <a:lnTo>
                    <a:pt x="44320" y="94898"/>
                  </a:lnTo>
                  <a:lnTo>
                    <a:pt x="43806" y="92983"/>
                  </a:lnTo>
                  <a:lnTo>
                    <a:pt x="43479" y="92983"/>
                  </a:lnTo>
                  <a:lnTo>
                    <a:pt x="43433" y="92610"/>
                  </a:lnTo>
                  <a:lnTo>
                    <a:pt x="42125" y="92703"/>
                  </a:lnTo>
                  <a:lnTo>
                    <a:pt x="42032" y="92376"/>
                  </a:lnTo>
                  <a:lnTo>
                    <a:pt x="42359" y="92049"/>
                  </a:lnTo>
                  <a:cubicBezTo>
                    <a:pt x="42592" y="92096"/>
                    <a:pt x="43152" y="92236"/>
                    <a:pt x="43433" y="92330"/>
                  </a:cubicBezTo>
                  <a:cubicBezTo>
                    <a:pt x="43489" y="92358"/>
                    <a:pt x="43581" y="92404"/>
                    <a:pt x="43675" y="92404"/>
                  </a:cubicBezTo>
                  <a:cubicBezTo>
                    <a:pt x="43736" y="92404"/>
                    <a:pt x="43798" y="92385"/>
                    <a:pt x="43853" y="92330"/>
                  </a:cubicBezTo>
                  <a:cubicBezTo>
                    <a:pt x="43946" y="92283"/>
                    <a:pt x="43946" y="92143"/>
                    <a:pt x="43900" y="92096"/>
                  </a:cubicBezTo>
                  <a:lnTo>
                    <a:pt x="43900" y="91909"/>
                  </a:lnTo>
                  <a:cubicBezTo>
                    <a:pt x="43900" y="91676"/>
                    <a:pt x="43806" y="91302"/>
                    <a:pt x="43806" y="91255"/>
                  </a:cubicBezTo>
                  <a:lnTo>
                    <a:pt x="43806" y="90929"/>
                  </a:lnTo>
                  <a:lnTo>
                    <a:pt x="44273" y="90508"/>
                  </a:lnTo>
                  <a:lnTo>
                    <a:pt x="44927" y="90462"/>
                  </a:lnTo>
                  <a:cubicBezTo>
                    <a:pt x="44974" y="90462"/>
                    <a:pt x="46188" y="90555"/>
                    <a:pt x="46515" y="90555"/>
                  </a:cubicBezTo>
                  <a:cubicBezTo>
                    <a:pt x="46889" y="90555"/>
                    <a:pt x="47402" y="90462"/>
                    <a:pt x="47449" y="90462"/>
                  </a:cubicBezTo>
                  <a:lnTo>
                    <a:pt x="47542" y="90415"/>
                  </a:lnTo>
                  <a:lnTo>
                    <a:pt x="47682" y="88080"/>
                  </a:lnTo>
                  <a:lnTo>
                    <a:pt x="47309" y="87006"/>
                  </a:lnTo>
                  <a:lnTo>
                    <a:pt x="46795" y="86445"/>
                  </a:lnTo>
                  <a:lnTo>
                    <a:pt x="45161" y="86819"/>
                  </a:lnTo>
                  <a:lnTo>
                    <a:pt x="43760" y="86492"/>
                  </a:lnTo>
                  <a:lnTo>
                    <a:pt x="42592" y="86492"/>
                  </a:lnTo>
                  <a:lnTo>
                    <a:pt x="40864" y="87613"/>
                  </a:lnTo>
                  <a:lnTo>
                    <a:pt x="40304" y="88033"/>
                  </a:lnTo>
                  <a:lnTo>
                    <a:pt x="39790" y="87473"/>
                  </a:lnTo>
                  <a:cubicBezTo>
                    <a:pt x="39977" y="87239"/>
                    <a:pt x="40257" y="86725"/>
                    <a:pt x="40257" y="86445"/>
                  </a:cubicBezTo>
                  <a:cubicBezTo>
                    <a:pt x="40257" y="86072"/>
                    <a:pt x="39790" y="85324"/>
                    <a:pt x="39510" y="84997"/>
                  </a:cubicBezTo>
                  <a:cubicBezTo>
                    <a:pt x="39230" y="84717"/>
                    <a:pt x="38716" y="84110"/>
                    <a:pt x="38716" y="84110"/>
                  </a:cubicBezTo>
                  <a:lnTo>
                    <a:pt x="38622" y="84017"/>
                  </a:lnTo>
                  <a:lnTo>
                    <a:pt x="36521" y="84437"/>
                  </a:lnTo>
                  <a:lnTo>
                    <a:pt x="36054" y="83363"/>
                  </a:lnTo>
                  <a:lnTo>
                    <a:pt x="36054" y="81775"/>
                  </a:lnTo>
                  <a:lnTo>
                    <a:pt x="36754" y="81168"/>
                  </a:lnTo>
                  <a:lnTo>
                    <a:pt x="36754" y="79347"/>
                  </a:lnTo>
                  <a:lnTo>
                    <a:pt x="38109" y="78646"/>
                  </a:lnTo>
                  <a:lnTo>
                    <a:pt x="38809" y="79533"/>
                  </a:lnTo>
                  <a:lnTo>
                    <a:pt x="39930" y="79767"/>
                  </a:lnTo>
                  <a:lnTo>
                    <a:pt x="40164" y="77759"/>
                  </a:lnTo>
                  <a:lnTo>
                    <a:pt x="42078" y="77152"/>
                  </a:lnTo>
                  <a:lnTo>
                    <a:pt x="43900" y="75564"/>
                  </a:lnTo>
                  <a:lnTo>
                    <a:pt x="44740" y="76171"/>
                  </a:lnTo>
                  <a:lnTo>
                    <a:pt x="45674" y="75564"/>
                  </a:lnTo>
                  <a:lnTo>
                    <a:pt x="46935" y="76124"/>
                  </a:lnTo>
                  <a:lnTo>
                    <a:pt x="48757" y="76638"/>
                  </a:lnTo>
                  <a:lnTo>
                    <a:pt x="49410" y="77105"/>
                  </a:lnTo>
                  <a:lnTo>
                    <a:pt x="49597" y="77899"/>
                  </a:lnTo>
                  <a:lnTo>
                    <a:pt x="50111" y="78506"/>
                  </a:lnTo>
                  <a:lnTo>
                    <a:pt x="51419" y="78599"/>
                  </a:lnTo>
                  <a:lnTo>
                    <a:pt x="51419" y="78693"/>
                  </a:lnTo>
                  <a:cubicBezTo>
                    <a:pt x="51419" y="78739"/>
                    <a:pt x="51465" y="78833"/>
                    <a:pt x="51465" y="78880"/>
                  </a:cubicBezTo>
                  <a:cubicBezTo>
                    <a:pt x="51512" y="78926"/>
                    <a:pt x="51512" y="78926"/>
                    <a:pt x="51559" y="78973"/>
                  </a:cubicBezTo>
                  <a:cubicBezTo>
                    <a:pt x="51630" y="79016"/>
                    <a:pt x="51705" y="79032"/>
                    <a:pt x="51779" y="79032"/>
                  </a:cubicBezTo>
                  <a:cubicBezTo>
                    <a:pt x="51950" y="79032"/>
                    <a:pt x="52115" y="78945"/>
                    <a:pt x="52213" y="78880"/>
                  </a:cubicBezTo>
                  <a:cubicBezTo>
                    <a:pt x="52913" y="78459"/>
                    <a:pt x="54034" y="77665"/>
                    <a:pt x="54081" y="77665"/>
                  </a:cubicBezTo>
                  <a:lnTo>
                    <a:pt x="54174" y="77572"/>
                  </a:lnTo>
                  <a:lnTo>
                    <a:pt x="54127" y="77479"/>
                  </a:lnTo>
                  <a:cubicBezTo>
                    <a:pt x="54034" y="77292"/>
                    <a:pt x="53940" y="76965"/>
                    <a:pt x="53987" y="76871"/>
                  </a:cubicBezTo>
                  <a:lnTo>
                    <a:pt x="55435" y="76871"/>
                  </a:lnTo>
                  <a:lnTo>
                    <a:pt x="56229" y="77946"/>
                  </a:lnTo>
                  <a:lnTo>
                    <a:pt x="58237" y="78599"/>
                  </a:lnTo>
                  <a:lnTo>
                    <a:pt x="59545" y="79113"/>
                  </a:lnTo>
                  <a:lnTo>
                    <a:pt x="59591" y="79113"/>
                  </a:lnTo>
                  <a:cubicBezTo>
                    <a:pt x="60105" y="78833"/>
                    <a:pt x="60992" y="78506"/>
                    <a:pt x="61273" y="78506"/>
                  </a:cubicBezTo>
                  <a:cubicBezTo>
                    <a:pt x="61366" y="78506"/>
                    <a:pt x="61553" y="78506"/>
                    <a:pt x="61740" y="78553"/>
                  </a:cubicBezTo>
                  <a:cubicBezTo>
                    <a:pt x="62137" y="78623"/>
                    <a:pt x="62487" y="78669"/>
                    <a:pt x="62767" y="78669"/>
                  </a:cubicBezTo>
                  <a:cubicBezTo>
                    <a:pt x="63047" y="78669"/>
                    <a:pt x="63257" y="78623"/>
                    <a:pt x="63374" y="78506"/>
                  </a:cubicBezTo>
                  <a:cubicBezTo>
                    <a:pt x="63468" y="78413"/>
                    <a:pt x="63514" y="78272"/>
                    <a:pt x="63468" y="78086"/>
                  </a:cubicBezTo>
                  <a:cubicBezTo>
                    <a:pt x="63281" y="77385"/>
                    <a:pt x="63047" y="76544"/>
                    <a:pt x="63047" y="76544"/>
                  </a:cubicBezTo>
                  <a:lnTo>
                    <a:pt x="62580" y="75937"/>
                  </a:lnTo>
                  <a:lnTo>
                    <a:pt x="60852" y="75844"/>
                  </a:lnTo>
                  <a:lnTo>
                    <a:pt x="59918" y="75844"/>
                  </a:lnTo>
                  <a:cubicBezTo>
                    <a:pt x="59825" y="75751"/>
                    <a:pt x="59638" y="75470"/>
                    <a:pt x="59778" y="75237"/>
                  </a:cubicBezTo>
                  <a:cubicBezTo>
                    <a:pt x="59825" y="75097"/>
                    <a:pt x="59872" y="74957"/>
                    <a:pt x="59918" y="74863"/>
                  </a:cubicBezTo>
                  <a:cubicBezTo>
                    <a:pt x="60012" y="74630"/>
                    <a:pt x="60058" y="74536"/>
                    <a:pt x="60198" y="74490"/>
                  </a:cubicBezTo>
                  <a:lnTo>
                    <a:pt x="60619" y="74350"/>
                  </a:lnTo>
                  <a:lnTo>
                    <a:pt x="60619" y="74209"/>
                  </a:lnTo>
                  <a:cubicBezTo>
                    <a:pt x="60572" y="73883"/>
                    <a:pt x="60572" y="72902"/>
                    <a:pt x="60899" y="72622"/>
                  </a:cubicBezTo>
                  <a:cubicBezTo>
                    <a:pt x="60946" y="72575"/>
                    <a:pt x="60992" y="72528"/>
                    <a:pt x="61086" y="72528"/>
                  </a:cubicBezTo>
                  <a:cubicBezTo>
                    <a:pt x="61740" y="72528"/>
                    <a:pt x="63374" y="72855"/>
                    <a:pt x="63421" y="72855"/>
                  </a:cubicBezTo>
                  <a:lnTo>
                    <a:pt x="63561" y="72855"/>
                  </a:lnTo>
                  <a:lnTo>
                    <a:pt x="63561" y="71828"/>
                  </a:lnTo>
                  <a:lnTo>
                    <a:pt x="63001" y="71127"/>
                  </a:lnTo>
                  <a:lnTo>
                    <a:pt x="61926" y="70847"/>
                  </a:lnTo>
                  <a:lnTo>
                    <a:pt x="61926" y="70520"/>
                  </a:lnTo>
                  <a:lnTo>
                    <a:pt x="62627" y="70053"/>
                  </a:lnTo>
                  <a:lnTo>
                    <a:pt x="64869" y="70053"/>
                  </a:lnTo>
                  <a:lnTo>
                    <a:pt x="68698" y="69539"/>
                  </a:lnTo>
                  <a:cubicBezTo>
                    <a:pt x="68838" y="69539"/>
                    <a:pt x="71687" y="68932"/>
                    <a:pt x="72014" y="68839"/>
                  </a:cubicBezTo>
                  <a:cubicBezTo>
                    <a:pt x="72294" y="68745"/>
                    <a:pt x="74209" y="67811"/>
                    <a:pt x="74256" y="67811"/>
                  </a:cubicBezTo>
                  <a:lnTo>
                    <a:pt x="75703" y="66270"/>
                  </a:lnTo>
                  <a:close/>
                  <a:moveTo>
                    <a:pt x="84670" y="94945"/>
                  </a:moveTo>
                  <a:lnTo>
                    <a:pt x="85604" y="95459"/>
                  </a:lnTo>
                  <a:lnTo>
                    <a:pt x="91255" y="95645"/>
                  </a:lnTo>
                  <a:lnTo>
                    <a:pt x="95084" y="97327"/>
                  </a:lnTo>
                  <a:lnTo>
                    <a:pt x="94898" y="97514"/>
                  </a:lnTo>
                  <a:cubicBezTo>
                    <a:pt x="94664" y="97560"/>
                    <a:pt x="93730" y="97887"/>
                    <a:pt x="93216" y="98027"/>
                  </a:cubicBezTo>
                  <a:lnTo>
                    <a:pt x="93123" y="98074"/>
                  </a:lnTo>
                  <a:lnTo>
                    <a:pt x="92936" y="98121"/>
                  </a:lnTo>
                  <a:cubicBezTo>
                    <a:pt x="92889" y="98167"/>
                    <a:pt x="92889" y="98167"/>
                    <a:pt x="92843" y="98167"/>
                  </a:cubicBezTo>
                  <a:lnTo>
                    <a:pt x="92796" y="98167"/>
                  </a:lnTo>
                  <a:cubicBezTo>
                    <a:pt x="92609" y="98261"/>
                    <a:pt x="92329" y="98541"/>
                    <a:pt x="92236" y="98634"/>
                  </a:cubicBezTo>
                  <a:lnTo>
                    <a:pt x="91862" y="99382"/>
                  </a:lnTo>
                  <a:lnTo>
                    <a:pt x="90975" y="99615"/>
                  </a:lnTo>
                  <a:lnTo>
                    <a:pt x="89574" y="99382"/>
                  </a:lnTo>
                  <a:lnTo>
                    <a:pt x="89527" y="99475"/>
                  </a:lnTo>
                  <a:cubicBezTo>
                    <a:pt x="89527" y="99475"/>
                    <a:pt x="88593" y="100502"/>
                    <a:pt x="88453" y="100643"/>
                  </a:cubicBezTo>
                  <a:cubicBezTo>
                    <a:pt x="88359" y="100736"/>
                    <a:pt x="88173" y="100736"/>
                    <a:pt x="88173" y="100736"/>
                  </a:cubicBezTo>
                  <a:lnTo>
                    <a:pt x="87706" y="100643"/>
                  </a:lnTo>
                  <a:lnTo>
                    <a:pt x="87332" y="100316"/>
                  </a:lnTo>
                  <a:lnTo>
                    <a:pt x="86258" y="100643"/>
                  </a:lnTo>
                  <a:lnTo>
                    <a:pt x="85324" y="101156"/>
                  </a:lnTo>
                  <a:lnTo>
                    <a:pt x="84390" y="101436"/>
                  </a:lnTo>
                  <a:lnTo>
                    <a:pt x="84296" y="102697"/>
                  </a:lnTo>
                  <a:lnTo>
                    <a:pt x="84296" y="102744"/>
                  </a:lnTo>
                  <a:cubicBezTo>
                    <a:pt x="83876" y="102744"/>
                    <a:pt x="83176" y="102744"/>
                    <a:pt x="82662" y="102791"/>
                  </a:cubicBezTo>
                  <a:lnTo>
                    <a:pt x="81961" y="102791"/>
                  </a:lnTo>
                  <a:cubicBezTo>
                    <a:pt x="81541" y="102791"/>
                    <a:pt x="81214" y="102697"/>
                    <a:pt x="80934" y="102604"/>
                  </a:cubicBezTo>
                  <a:cubicBezTo>
                    <a:pt x="80841" y="102604"/>
                    <a:pt x="80794" y="102604"/>
                    <a:pt x="80700" y="102557"/>
                  </a:cubicBezTo>
                  <a:cubicBezTo>
                    <a:pt x="80560" y="102557"/>
                    <a:pt x="80467" y="102464"/>
                    <a:pt x="80373" y="102370"/>
                  </a:cubicBezTo>
                  <a:cubicBezTo>
                    <a:pt x="80280" y="102277"/>
                    <a:pt x="80187" y="102137"/>
                    <a:pt x="80047" y="102137"/>
                  </a:cubicBezTo>
                  <a:cubicBezTo>
                    <a:pt x="79813" y="102137"/>
                    <a:pt x="79533" y="102230"/>
                    <a:pt x="79533" y="102230"/>
                  </a:cubicBezTo>
                  <a:lnTo>
                    <a:pt x="79439" y="102230"/>
                  </a:lnTo>
                  <a:lnTo>
                    <a:pt x="79393" y="102324"/>
                  </a:lnTo>
                  <a:cubicBezTo>
                    <a:pt x="79393" y="102324"/>
                    <a:pt x="79346" y="102651"/>
                    <a:pt x="79346" y="102837"/>
                  </a:cubicBezTo>
                  <a:lnTo>
                    <a:pt x="79159" y="102837"/>
                  </a:lnTo>
                  <a:cubicBezTo>
                    <a:pt x="79066" y="102791"/>
                    <a:pt x="78972" y="102744"/>
                    <a:pt x="78879" y="102744"/>
                  </a:cubicBezTo>
                  <a:cubicBezTo>
                    <a:pt x="78786" y="102744"/>
                    <a:pt x="78599" y="102604"/>
                    <a:pt x="78412" y="102464"/>
                  </a:cubicBezTo>
                  <a:lnTo>
                    <a:pt x="78365" y="102417"/>
                  </a:lnTo>
                  <a:lnTo>
                    <a:pt x="76637" y="102417"/>
                  </a:lnTo>
                  <a:lnTo>
                    <a:pt x="76637" y="101950"/>
                  </a:lnTo>
                  <a:lnTo>
                    <a:pt x="77151" y="101483"/>
                  </a:lnTo>
                  <a:lnTo>
                    <a:pt x="77665" y="101483"/>
                  </a:lnTo>
                  <a:lnTo>
                    <a:pt x="78459" y="101343"/>
                  </a:lnTo>
                  <a:lnTo>
                    <a:pt x="79299" y="101436"/>
                  </a:lnTo>
                  <a:lnTo>
                    <a:pt x="80233" y="101156"/>
                  </a:lnTo>
                  <a:lnTo>
                    <a:pt x="82008" y="101483"/>
                  </a:lnTo>
                  <a:lnTo>
                    <a:pt x="83549" y="100222"/>
                  </a:lnTo>
                  <a:lnTo>
                    <a:pt x="83549" y="100175"/>
                  </a:lnTo>
                  <a:cubicBezTo>
                    <a:pt x="83549" y="100175"/>
                    <a:pt x="83549" y="99475"/>
                    <a:pt x="83129" y="99195"/>
                  </a:cubicBezTo>
                  <a:cubicBezTo>
                    <a:pt x="82802" y="99008"/>
                    <a:pt x="81681" y="98774"/>
                    <a:pt x="81448" y="98728"/>
                  </a:cubicBezTo>
                  <a:lnTo>
                    <a:pt x="80700" y="98167"/>
                  </a:lnTo>
                  <a:lnTo>
                    <a:pt x="79673" y="98401"/>
                  </a:lnTo>
                  <a:lnTo>
                    <a:pt x="79253" y="98681"/>
                  </a:lnTo>
                  <a:lnTo>
                    <a:pt x="78319" y="98354"/>
                  </a:lnTo>
                  <a:lnTo>
                    <a:pt x="78786" y="97000"/>
                  </a:lnTo>
                  <a:lnTo>
                    <a:pt x="79486" y="96486"/>
                  </a:lnTo>
                  <a:lnTo>
                    <a:pt x="79860" y="95552"/>
                  </a:lnTo>
                  <a:lnTo>
                    <a:pt x="81821" y="95552"/>
                  </a:lnTo>
                  <a:lnTo>
                    <a:pt x="82288" y="96439"/>
                  </a:lnTo>
                  <a:lnTo>
                    <a:pt x="83783" y="96439"/>
                  </a:lnTo>
                  <a:lnTo>
                    <a:pt x="84016" y="95459"/>
                  </a:lnTo>
                  <a:lnTo>
                    <a:pt x="84670" y="94945"/>
                  </a:lnTo>
                  <a:close/>
                  <a:moveTo>
                    <a:pt x="32131" y="98915"/>
                  </a:moveTo>
                  <a:lnTo>
                    <a:pt x="33065" y="99288"/>
                  </a:lnTo>
                  <a:lnTo>
                    <a:pt x="33439" y="99055"/>
                  </a:lnTo>
                  <a:lnTo>
                    <a:pt x="34279" y="100456"/>
                  </a:lnTo>
                  <a:lnTo>
                    <a:pt x="34279" y="101436"/>
                  </a:lnTo>
                  <a:lnTo>
                    <a:pt x="35727" y="103538"/>
                  </a:lnTo>
                  <a:lnTo>
                    <a:pt x="33906" y="103818"/>
                  </a:lnTo>
                  <a:lnTo>
                    <a:pt x="31944" y="101530"/>
                  </a:lnTo>
                  <a:lnTo>
                    <a:pt x="31711" y="100969"/>
                  </a:lnTo>
                  <a:lnTo>
                    <a:pt x="30310" y="100829"/>
                  </a:lnTo>
                  <a:lnTo>
                    <a:pt x="30029" y="99615"/>
                  </a:lnTo>
                  <a:lnTo>
                    <a:pt x="29983" y="99148"/>
                  </a:lnTo>
                  <a:lnTo>
                    <a:pt x="31337" y="98915"/>
                  </a:lnTo>
                  <a:close/>
                  <a:moveTo>
                    <a:pt x="35774" y="97794"/>
                  </a:moveTo>
                  <a:cubicBezTo>
                    <a:pt x="36054" y="97887"/>
                    <a:pt x="36287" y="98027"/>
                    <a:pt x="36521" y="98121"/>
                  </a:cubicBezTo>
                  <a:cubicBezTo>
                    <a:pt x="36568" y="98121"/>
                    <a:pt x="36614" y="98167"/>
                    <a:pt x="36661" y="98167"/>
                  </a:cubicBezTo>
                  <a:cubicBezTo>
                    <a:pt x="36661" y="98167"/>
                    <a:pt x="36708" y="98214"/>
                    <a:pt x="36708" y="98214"/>
                  </a:cubicBezTo>
                  <a:cubicBezTo>
                    <a:pt x="36801" y="98261"/>
                    <a:pt x="36848" y="98261"/>
                    <a:pt x="36848" y="98307"/>
                  </a:cubicBezTo>
                  <a:cubicBezTo>
                    <a:pt x="37175" y="98541"/>
                    <a:pt x="38342" y="98728"/>
                    <a:pt x="38436" y="98728"/>
                  </a:cubicBezTo>
                  <a:lnTo>
                    <a:pt x="38482" y="98728"/>
                  </a:lnTo>
                  <a:lnTo>
                    <a:pt x="39556" y="98354"/>
                  </a:lnTo>
                  <a:lnTo>
                    <a:pt x="39883" y="98821"/>
                  </a:lnTo>
                  <a:lnTo>
                    <a:pt x="40817" y="99708"/>
                  </a:lnTo>
                  <a:lnTo>
                    <a:pt x="40817" y="101156"/>
                  </a:lnTo>
                  <a:cubicBezTo>
                    <a:pt x="40817" y="101250"/>
                    <a:pt x="40677" y="102044"/>
                    <a:pt x="40584" y="102511"/>
                  </a:cubicBezTo>
                  <a:cubicBezTo>
                    <a:pt x="40490" y="102697"/>
                    <a:pt x="39977" y="103398"/>
                    <a:pt x="39697" y="103678"/>
                  </a:cubicBezTo>
                  <a:cubicBezTo>
                    <a:pt x="39650" y="103725"/>
                    <a:pt x="39650" y="103772"/>
                    <a:pt x="39603" y="103772"/>
                  </a:cubicBezTo>
                  <a:cubicBezTo>
                    <a:pt x="39556" y="103818"/>
                    <a:pt x="39556" y="103865"/>
                    <a:pt x="39556" y="103912"/>
                  </a:cubicBezTo>
                  <a:cubicBezTo>
                    <a:pt x="39510" y="103912"/>
                    <a:pt x="39510" y="103912"/>
                    <a:pt x="39510" y="103958"/>
                  </a:cubicBezTo>
                  <a:cubicBezTo>
                    <a:pt x="39510" y="103958"/>
                    <a:pt x="39510" y="103958"/>
                    <a:pt x="39463" y="104005"/>
                  </a:cubicBezTo>
                  <a:cubicBezTo>
                    <a:pt x="39463" y="104005"/>
                    <a:pt x="39463" y="104005"/>
                    <a:pt x="39463" y="104052"/>
                  </a:cubicBezTo>
                  <a:cubicBezTo>
                    <a:pt x="39463" y="104052"/>
                    <a:pt x="39416" y="104098"/>
                    <a:pt x="39416" y="104145"/>
                  </a:cubicBezTo>
                  <a:cubicBezTo>
                    <a:pt x="39416" y="104192"/>
                    <a:pt x="39370" y="104192"/>
                    <a:pt x="39370" y="104239"/>
                  </a:cubicBezTo>
                  <a:lnTo>
                    <a:pt x="39370" y="104285"/>
                  </a:lnTo>
                  <a:cubicBezTo>
                    <a:pt x="39370" y="104332"/>
                    <a:pt x="39323" y="104379"/>
                    <a:pt x="39323" y="104425"/>
                  </a:cubicBezTo>
                  <a:cubicBezTo>
                    <a:pt x="39323" y="104425"/>
                    <a:pt x="39323" y="104472"/>
                    <a:pt x="39323" y="104519"/>
                  </a:cubicBezTo>
                  <a:lnTo>
                    <a:pt x="38389" y="104239"/>
                  </a:lnTo>
                  <a:lnTo>
                    <a:pt x="38809" y="103024"/>
                  </a:lnTo>
                  <a:lnTo>
                    <a:pt x="38202" y="102044"/>
                  </a:lnTo>
                  <a:lnTo>
                    <a:pt x="37502" y="102044"/>
                  </a:lnTo>
                  <a:lnTo>
                    <a:pt x="36988" y="102931"/>
                  </a:lnTo>
                  <a:lnTo>
                    <a:pt x="36054" y="103445"/>
                  </a:lnTo>
                  <a:lnTo>
                    <a:pt x="34559" y="101296"/>
                  </a:lnTo>
                  <a:lnTo>
                    <a:pt x="34559" y="100362"/>
                  </a:lnTo>
                  <a:lnTo>
                    <a:pt x="33719" y="98915"/>
                  </a:lnTo>
                  <a:lnTo>
                    <a:pt x="33906" y="98774"/>
                  </a:lnTo>
                  <a:lnTo>
                    <a:pt x="34699" y="99055"/>
                  </a:lnTo>
                  <a:lnTo>
                    <a:pt x="35727" y="99101"/>
                  </a:lnTo>
                  <a:lnTo>
                    <a:pt x="35774" y="97794"/>
                  </a:lnTo>
                  <a:close/>
                  <a:moveTo>
                    <a:pt x="180221" y="95365"/>
                  </a:moveTo>
                  <a:lnTo>
                    <a:pt x="181015" y="95832"/>
                  </a:lnTo>
                  <a:lnTo>
                    <a:pt x="181202" y="95879"/>
                  </a:lnTo>
                  <a:lnTo>
                    <a:pt x="180735" y="96439"/>
                  </a:lnTo>
                  <a:lnTo>
                    <a:pt x="180688" y="96393"/>
                  </a:lnTo>
                  <a:cubicBezTo>
                    <a:pt x="180688" y="96439"/>
                    <a:pt x="180034" y="97467"/>
                    <a:pt x="179848" y="97794"/>
                  </a:cubicBezTo>
                  <a:cubicBezTo>
                    <a:pt x="179801" y="97981"/>
                    <a:pt x="179754" y="98214"/>
                    <a:pt x="179707" y="98494"/>
                  </a:cubicBezTo>
                  <a:cubicBezTo>
                    <a:pt x="179661" y="98774"/>
                    <a:pt x="179661" y="99008"/>
                    <a:pt x="179567" y="99148"/>
                  </a:cubicBezTo>
                  <a:cubicBezTo>
                    <a:pt x="179474" y="99288"/>
                    <a:pt x="179474" y="99475"/>
                    <a:pt x="179427" y="99615"/>
                  </a:cubicBezTo>
                  <a:cubicBezTo>
                    <a:pt x="179427" y="99755"/>
                    <a:pt x="179381" y="99942"/>
                    <a:pt x="179287" y="100129"/>
                  </a:cubicBezTo>
                  <a:cubicBezTo>
                    <a:pt x="179147" y="100316"/>
                    <a:pt x="178026" y="100736"/>
                    <a:pt x="176999" y="101063"/>
                  </a:cubicBezTo>
                  <a:cubicBezTo>
                    <a:pt x="176905" y="101110"/>
                    <a:pt x="175971" y="101530"/>
                    <a:pt x="175738" y="101857"/>
                  </a:cubicBezTo>
                  <a:cubicBezTo>
                    <a:pt x="175458" y="102230"/>
                    <a:pt x="175691" y="102837"/>
                    <a:pt x="175691" y="102931"/>
                  </a:cubicBezTo>
                  <a:cubicBezTo>
                    <a:pt x="175738" y="102978"/>
                    <a:pt x="176252" y="103912"/>
                    <a:pt x="176485" y="104285"/>
                  </a:cubicBezTo>
                  <a:cubicBezTo>
                    <a:pt x="176625" y="104519"/>
                    <a:pt x="176905" y="104752"/>
                    <a:pt x="177186" y="104986"/>
                  </a:cubicBezTo>
                  <a:cubicBezTo>
                    <a:pt x="177232" y="105032"/>
                    <a:pt x="177326" y="105079"/>
                    <a:pt x="177372" y="105126"/>
                  </a:cubicBezTo>
                  <a:lnTo>
                    <a:pt x="176859" y="105499"/>
                  </a:lnTo>
                  <a:lnTo>
                    <a:pt x="175271" y="105499"/>
                  </a:lnTo>
                  <a:lnTo>
                    <a:pt x="174477" y="106107"/>
                  </a:lnTo>
                  <a:lnTo>
                    <a:pt x="174477" y="105966"/>
                  </a:lnTo>
                  <a:lnTo>
                    <a:pt x="172842" y="105640"/>
                  </a:lnTo>
                  <a:lnTo>
                    <a:pt x="172796" y="105686"/>
                  </a:lnTo>
                  <a:cubicBezTo>
                    <a:pt x="172422" y="106013"/>
                    <a:pt x="171908" y="106293"/>
                    <a:pt x="171722" y="106387"/>
                  </a:cubicBezTo>
                  <a:lnTo>
                    <a:pt x="170974" y="104846"/>
                  </a:lnTo>
                  <a:lnTo>
                    <a:pt x="171348" y="104472"/>
                  </a:lnTo>
                  <a:lnTo>
                    <a:pt x="172235" y="103678"/>
                  </a:lnTo>
                  <a:lnTo>
                    <a:pt x="172235" y="102884"/>
                  </a:lnTo>
                  <a:lnTo>
                    <a:pt x="171628" y="102324"/>
                  </a:lnTo>
                  <a:lnTo>
                    <a:pt x="170367" y="101717"/>
                  </a:lnTo>
                  <a:lnTo>
                    <a:pt x="170274" y="101717"/>
                  </a:lnTo>
                  <a:lnTo>
                    <a:pt x="170040" y="100969"/>
                  </a:lnTo>
                  <a:lnTo>
                    <a:pt x="171722" y="100549"/>
                  </a:lnTo>
                  <a:lnTo>
                    <a:pt x="172749" y="100082"/>
                  </a:lnTo>
                  <a:lnTo>
                    <a:pt x="173636" y="99802"/>
                  </a:lnTo>
                  <a:lnTo>
                    <a:pt x="174150" y="98307"/>
                  </a:lnTo>
                  <a:lnTo>
                    <a:pt x="174804" y="98074"/>
                  </a:lnTo>
                  <a:lnTo>
                    <a:pt x="175598" y="98821"/>
                  </a:lnTo>
                  <a:lnTo>
                    <a:pt x="176532" y="99008"/>
                  </a:lnTo>
                  <a:lnTo>
                    <a:pt x="177046" y="98541"/>
                  </a:lnTo>
                  <a:lnTo>
                    <a:pt x="177046" y="97981"/>
                  </a:lnTo>
                  <a:lnTo>
                    <a:pt x="178353" y="98074"/>
                  </a:lnTo>
                  <a:lnTo>
                    <a:pt x="178260" y="97280"/>
                  </a:lnTo>
                  <a:lnTo>
                    <a:pt x="178820" y="97187"/>
                  </a:lnTo>
                  <a:lnTo>
                    <a:pt x="179567" y="96486"/>
                  </a:lnTo>
                  <a:lnTo>
                    <a:pt x="179567" y="95599"/>
                  </a:lnTo>
                  <a:lnTo>
                    <a:pt x="180221" y="95365"/>
                  </a:lnTo>
                  <a:close/>
                  <a:moveTo>
                    <a:pt x="56369" y="89854"/>
                  </a:moveTo>
                  <a:lnTo>
                    <a:pt x="59498" y="90602"/>
                  </a:lnTo>
                  <a:lnTo>
                    <a:pt x="63234" y="94198"/>
                  </a:lnTo>
                  <a:lnTo>
                    <a:pt x="68231" y="94198"/>
                  </a:lnTo>
                  <a:lnTo>
                    <a:pt x="70006" y="95085"/>
                  </a:lnTo>
                  <a:lnTo>
                    <a:pt x="70660" y="98494"/>
                  </a:lnTo>
                  <a:lnTo>
                    <a:pt x="72948" y="99568"/>
                  </a:lnTo>
                  <a:lnTo>
                    <a:pt x="74863" y="99942"/>
                  </a:lnTo>
                  <a:lnTo>
                    <a:pt x="76591" y="98774"/>
                  </a:lnTo>
                  <a:lnTo>
                    <a:pt x="78095" y="98638"/>
                  </a:lnTo>
                  <a:lnTo>
                    <a:pt x="78095" y="98638"/>
                  </a:lnTo>
                  <a:lnTo>
                    <a:pt x="79299" y="99055"/>
                  </a:lnTo>
                  <a:lnTo>
                    <a:pt x="79766" y="98681"/>
                  </a:lnTo>
                  <a:lnTo>
                    <a:pt x="80607" y="98494"/>
                  </a:lnTo>
                  <a:lnTo>
                    <a:pt x="81308" y="99008"/>
                  </a:lnTo>
                  <a:lnTo>
                    <a:pt x="81354" y="99055"/>
                  </a:lnTo>
                  <a:cubicBezTo>
                    <a:pt x="81728" y="99101"/>
                    <a:pt x="82709" y="99335"/>
                    <a:pt x="82989" y="99475"/>
                  </a:cubicBezTo>
                  <a:cubicBezTo>
                    <a:pt x="83176" y="99615"/>
                    <a:pt x="83222" y="99942"/>
                    <a:pt x="83222" y="100129"/>
                  </a:cubicBezTo>
                  <a:lnTo>
                    <a:pt x="82615" y="100596"/>
                  </a:lnTo>
                  <a:lnTo>
                    <a:pt x="82428" y="100783"/>
                  </a:lnTo>
                  <a:lnTo>
                    <a:pt x="81915" y="101203"/>
                  </a:lnTo>
                  <a:lnTo>
                    <a:pt x="80233" y="100876"/>
                  </a:lnTo>
                  <a:lnTo>
                    <a:pt x="79253" y="101110"/>
                  </a:lnTo>
                  <a:lnTo>
                    <a:pt x="78692" y="101063"/>
                  </a:lnTo>
                  <a:lnTo>
                    <a:pt x="78879" y="100736"/>
                  </a:lnTo>
                  <a:lnTo>
                    <a:pt x="78879" y="99802"/>
                  </a:lnTo>
                  <a:lnTo>
                    <a:pt x="78879" y="99568"/>
                  </a:lnTo>
                  <a:lnTo>
                    <a:pt x="78038" y="100129"/>
                  </a:lnTo>
                  <a:lnTo>
                    <a:pt x="76544" y="100129"/>
                  </a:lnTo>
                  <a:lnTo>
                    <a:pt x="75890" y="101156"/>
                  </a:lnTo>
                  <a:lnTo>
                    <a:pt x="75050" y="101296"/>
                  </a:lnTo>
                  <a:lnTo>
                    <a:pt x="74442" y="102137"/>
                  </a:lnTo>
                  <a:lnTo>
                    <a:pt x="72714" y="102137"/>
                  </a:lnTo>
                  <a:lnTo>
                    <a:pt x="72714" y="103445"/>
                  </a:lnTo>
                  <a:lnTo>
                    <a:pt x="73555" y="103538"/>
                  </a:lnTo>
                  <a:cubicBezTo>
                    <a:pt x="73929" y="103865"/>
                    <a:pt x="74302" y="104239"/>
                    <a:pt x="74349" y="104379"/>
                  </a:cubicBezTo>
                  <a:cubicBezTo>
                    <a:pt x="74396" y="104519"/>
                    <a:pt x="74396" y="104799"/>
                    <a:pt x="74442" y="105079"/>
                  </a:cubicBezTo>
                  <a:cubicBezTo>
                    <a:pt x="74489" y="105406"/>
                    <a:pt x="74536" y="105686"/>
                    <a:pt x="74536" y="105826"/>
                  </a:cubicBezTo>
                  <a:cubicBezTo>
                    <a:pt x="74583" y="105920"/>
                    <a:pt x="74349" y="106153"/>
                    <a:pt x="74022" y="106340"/>
                  </a:cubicBezTo>
                  <a:lnTo>
                    <a:pt x="73975" y="106387"/>
                  </a:lnTo>
                  <a:lnTo>
                    <a:pt x="73508" y="107508"/>
                  </a:lnTo>
                  <a:lnTo>
                    <a:pt x="71454" y="106901"/>
                  </a:lnTo>
                  <a:lnTo>
                    <a:pt x="70987" y="104986"/>
                  </a:lnTo>
                  <a:lnTo>
                    <a:pt x="69165" y="104565"/>
                  </a:lnTo>
                  <a:lnTo>
                    <a:pt x="67110" y="103258"/>
                  </a:lnTo>
                  <a:lnTo>
                    <a:pt x="65055" y="102090"/>
                  </a:lnTo>
                  <a:lnTo>
                    <a:pt x="64355" y="100082"/>
                  </a:lnTo>
                  <a:lnTo>
                    <a:pt x="62487" y="98868"/>
                  </a:lnTo>
                  <a:lnTo>
                    <a:pt x="61553" y="98961"/>
                  </a:lnTo>
                  <a:lnTo>
                    <a:pt x="59918" y="98634"/>
                  </a:lnTo>
                  <a:lnTo>
                    <a:pt x="59731" y="96953"/>
                  </a:lnTo>
                  <a:lnTo>
                    <a:pt x="59171" y="96579"/>
                  </a:lnTo>
                  <a:lnTo>
                    <a:pt x="58377" y="96299"/>
                  </a:lnTo>
                  <a:lnTo>
                    <a:pt x="56883" y="95412"/>
                  </a:lnTo>
                  <a:lnTo>
                    <a:pt x="55902" y="96813"/>
                  </a:lnTo>
                  <a:lnTo>
                    <a:pt x="54267" y="97840"/>
                  </a:lnTo>
                  <a:lnTo>
                    <a:pt x="54034" y="98774"/>
                  </a:lnTo>
                  <a:lnTo>
                    <a:pt x="52726" y="98634"/>
                  </a:lnTo>
                  <a:lnTo>
                    <a:pt x="52726" y="90929"/>
                  </a:lnTo>
                  <a:lnTo>
                    <a:pt x="56369" y="89854"/>
                  </a:lnTo>
                  <a:close/>
                  <a:moveTo>
                    <a:pt x="46702" y="86772"/>
                  </a:moveTo>
                  <a:lnTo>
                    <a:pt x="47029" y="87146"/>
                  </a:lnTo>
                  <a:lnTo>
                    <a:pt x="47356" y="88126"/>
                  </a:lnTo>
                  <a:lnTo>
                    <a:pt x="47262" y="90181"/>
                  </a:lnTo>
                  <a:cubicBezTo>
                    <a:pt x="47075" y="90228"/>
                    <a:pt x="46748" y="90275"/>
                    <a:pt x="46515" y="90275"/>
                  </a:cubicBezTo>
                  <a:cubicBezTo>
                    <a:pt x="46188" y="90275"/>
                    <a:pt x="44974" y="90181"/>
                    <a:pt x="44927" y="90181"/>
                  </a:cubicBezTo>
                  <a:lnTo>
                    <a:pt x="44133" y="90228"/>
                  </a:lnTo>
                  <a:lnTo>
                    <a:pt x="43479" y="90788"/>
                  </a:lnTo>
                  <a:lnTo>
                    <a:pt x="43479" y="91302"/>
                  </a:lnTo>
                  <a:cubicBezTo>
                    <a:pt x="43526" y="91442"/>
                    <a:pt x="43619" y="91769"/>
                    <a:pt x="43619" y="91909"/>
                  </a:cubicBezTo>
                  <a:lnTo>
                    <a:pt x="43619" y="92096"/>
                  </a:lnTo>
                  <a:cubicBezTo>
                    <a:pt x="43619" y="92096"/>
                    <a:pt x="43573" y="92096"/>
                    <a:pt x="43573" y="92049"/>
                  </a:cubicBezTo>
                  <a:cubicBezTo>
                    <a:pt x="43199" y="91909"/>
                    <a:pt x="42359" y="91769"/>
                    <a:pt x="42359" y="91769"/>
                  </a:cubicBezTo>
                  <a:lnTo>
                    <a:pt x="42265" y="91723"/>
                  </a:lnTo>
                  <a:lnTo>
                    <a:pt x="41705" y="92330"/>
                  </a:lnTo>
                  <a:lnTo>
                    <a:pt x="41892" y="93030"/>
                  </a:lnTo>
                  <a:lnTo>
                    <a:pt x="43152" y="92937"/>
                  </a:lnTo>
                  <a:lnTo>
                    <a:pt x="43199" y="93264"/>
                  </a:lnTo>
                  <a:lnTo>
                    <a:pt x="43573" y="93264"/>
                  </a:lnTo>
                  <a:lnTo>
                    <a:pt x="44086" y="95225"/>
                  </a:lnTo>
                  <a:lnTo>
                    <a:pt x="44553" y="95225"/>
                  </a:lnTo>
                  <a:lnTo>
                    <a:pt x="45254" y="95832"/>
                  </a:lnTo>
                  <a:lnTo>
                    <a:pt x="46468" y="95832"/>
                  </a:lnTo>
                  <a:lnTo>
                    <a:pt x="46468" y="96253"/>
                  </a:lnTo>
                  <a:lnTo>
                    <a:pt x="46235" y="96533"/>
                  </a:lnTo>
                  <a:lnTo>
                    <a:pt x="46188" y="97840"/>
                  </a:lnTo>
                  <a:lnTo>
                    <a:pt x="46422" y="98588"/>
                  </a:lnTo>
                  <a:lnTo>
                    <a:pt x="46982" y="98681"/>
                  </a:lnTo>
                  <a:lnTo>
                    <a:pt x="47402" y="97700"/>
                  </a:lnTo>
                  <a:lnTo>
                    <a:pt x="47262" y="97187"/>
                  </a:lnTo>
                  <a:lnTo>
                    <a:pt x="47682" y="96953"/>
                  </a:lnTo>
                  <a:lnTo>
                    <a:pt x="48196" y="96953"/>
                  </a:lnTo>
                  <a:lnTo>
                    <a:pt x="48476" y="97000"/>
                  </a:lnTo>
                  <a:lnTo>
                    <a:pt x="48617" y="97000"/>
                  </a:lnTo>
                  <a:cubicBezTo>
                    <a:pt x="48617" y="97014"/>
                    <a:pt x="48617" y="97030"/>
                    <a:pt x="48617" y="97046"/>
                  </a:cubicBezTo>
                  <a:cubicBezTo>
                    <a:pt x="48663" y="97420"/>
                    <a:pt x="48617" y="97840"/>
                    <a:pt x="48617" y="97840"/>
                  </a:cubicBezTo>
                  <a:cubicBezTo>
                    <a:pt x="48617" y="97887"/>
                    <a:pt x="48570" y="98167"/>
                    <a:pt x="48710" y="98354"/>
                  </a:cubicBezTo>
                  <a:cubicBezTo>
                    <a:pt x="48850" y="98541"/>
                    <a:pt x="48943" y="98634"/>
                    <a:pt x="49177" y="98634"/>
                  </a:cubicBezTo>
                  <a:cubicBezTo>
                    <a:pt x="49317" y="98634"/>
                    <a:pt x="49597" y="98681"/>
                    <a:pt x="49737" y="98728"/>
                  </a:cubicBezTo>
                  <a:lnTo>
                    <a:pt x="50111" y="99008"/>
                  </a:lnTo>
                  <a:lnTo>
                    <a:pt x="50298" y="99335"/>
                  </a:lnTo>
                  <a:lnTo>
                    <a:pt x="50298" y="99662"/>
                  </a:lnTo>
                  <a:cubicBezTo>
                    <a:pt x="50298" y="99662"/>
                    <a:pt x="50251" y="99802"/>
                    <a:pt x="50018" y="99849"/>
                  </a:cubicBezTo>
                  <a:lnTo>
                    <a:pt x="49737" y="99895"/>
                  </a:lnTo>
                  <a:lnTo>
                    <a:pt x="48850" y="100082"/>
                  </a:lnTo>
                  <a:lnTo>
                    <a:pt x="48570" y="100129"/>
                  </a:lnTo>
                  <a:lnTo>
                    <a:pt x="47542" y="99662"/>
                  </a:lnTo>
                  <a:lnTo>
                    <a:pt x="47122" y="99615"/>
                  </a:lnTo>
                  <a:lnTo>
                    <a:pt x="46562" y="99802"/>
                  </a:lnTo>
                  <a:lnTo>
                    <a:pt x="46375" y="100876"/>
                  </a:lnTo>
                  <a:lnTo>
                    <a:pt x="46608" y="101390"/>
                  </a:lnTo>
                  <a:lnTo>
                    <a:pt x="47169" y="101577"/>
                  </a:lnTo>
                  <a:cubicBezTo>
                    <a:pt x="47356" y="101623"/>
                    <a:pt x="47542" y="101717"/>
                    <a:pt x="47542" y="101763"/>
                  </a:cubicBezTo>
                  <a:lnTo>
                    <a:pt x="47542" y="102090"/>
                  </a:lnTo>
                  <a:cubicBezTo>
                    <a:pt x="47449" y="102230"/>
                    <a:pt x="47262" y="102464"/>
                    <a:pt x="47262" y="102651"/>
                  </a:cubicBezTo>
                  <a:lnTo>
                    <a:pt x="47262" y="102884"/>
                  </a:lnTo>
                  <a:lnTo>
                    <a:pt x="47963" y="103258"/>
                  </a:lnTo>
                  <a:lnTo>
                    <a:pt x="48336" y="103351"/>
                  </a:lnTo>
                  <a:lnTo>
                    <a:pt x="48757" y="103865"/>
                  </a:lnTo>
                  <a:lnTo>
                    <a:pt x="48523" y="105686"/>
                  </a:lnTo>
                  <a:lnTo>
                    <a:pt x="48523" y="105733"/>
                  </a:lnTo>
                  <a:cubicBezTo>
                    <a:pt x="48663" y="106200"/>
                    <a:pt x="48850" y="106994"/>
                    <a:pt x="48850" y="107134"/>
                  </a:cubicBezTo>
                  <a:cubicBezTo>
                    <a:pt x="48850" y="107227"/>
                    <a:pt x="48850" y="107694"/>
                    <a:pt x="48663" y="107741"/>
                  </a:cubicBezTo>
                  <a:cubicBezTo>
                    <a:pt x="48476" y="107835"/>
                    <a:pt x="47309" y="108021"/>
                    <a:pt x="46795" y="108115"/>
                  </a:cubicBezTo>
                  <a:cubicBezTo>
                    <a:pt x="46608" y="108161"/>
                    <a:pt x="46468" y="108208"/>
                    <a:pt x="46422" y="108208"/>
                  </a:cubicBezTo>
                  <a:cubicBezTo>
                    <a:pt x="46235" y="108255"/>
                    <a:pt x="45020" y="108395"/>
                    <a:pt x="44787" y="108395"/>
                  </a:cubicBezTo>
                  <a:lnTo>
                    <a:pt x="43386" y="107694"/>
                  </a:lnTo>
                  <a:cubicBezTo>
                    <a:pt x="42405" y="106901"/>
                    <a:pt x="42265" y="106901"/>
                    <a:pt x="42218" y="106901"/>
                  </a:cubicBezTo>
                  <a:cubicBezTo>
                    <a:pt x="42032" y="106901"/>
                    <a:pt x="41611" y="106854"/>
                    <a:pt x="41098" y="106620"/>
                  </a:cubicBezTo>
                  <a:lnTo>
                    <a:pt x="40771" y="106480"/>
                  </a:lnTo>
                  <a:cubicBezTo>
                    <a:pt x="40397" y="106293"/>
                    <a:pt x="39650" y="105966"/>
                    <a:pt x="39556" y="105873"/>
                  </a:cubicBezTo>
                  <a:cubicBezTo>
                    <a:pt x="39510" y="105733"/>
                    <a:pt x="39463" y="105266"/>
                    <a:pt x="39510" y="104939"/>
                  </a:cubicBezTo>
                  <a:lnTo>
                    <a:pt x="39510" y="104892"/>
                  </a:lnTo>
                  <a:lnTo>
                    <a:pt x="39556" y="104892"/>
                  </a:lnTo>
                  <a:lnTo>
                    <a:pt x="39556" y="104706"/>
                  </a:lnTo>
                  <a:cubicBezTo>
                    <a:pt x="39556" y="104565"/>
                    <a:pt x="39603" y="104425"/>
                    <a:pt x="39650" y="104285"/>
                  </a:cubicBezTo>
                  <a:lnTo>
                    <a:pt x="39650" y="104239"/>
                  </a:lnTo>
                  <a:cubicBezTo>
                    <a:pt x="39697" y="104192"/>
                    <a:pt x="39697" y="104145"/>
                    <a:pt x="39743" y="104052"/>
                  </a:cubicBezTo>
                  <a:lnTo>
                    <a:pt x="39790" y="104052"/>
                  </a:lnTo>
                  <a:cubicBezTo>
                    <a:pt x="39790" y="103958"/>
                    <a:pt x="39837" y="103912"/>
                    <a:pt x="39883" y="103865"/>
                  </a:cubicBezTo>
                  <a:cubicBezTo>
                    <a:pt x="40210" y="103538"/>
                    <a:pt x="40817" y="102697"/>
                    <a:pt x="40817" y="102651"/>
                  </a:cubicBezTo>
                  <a:lnTo>
                    <a:pt x="40864" y="102604"/>
                  </a:lnTo>
                  <a:cubicBezTo>
                    <a:pt x="40911" y="102370"/>
                    <a:pt x="41051" y="101296"/>
                    <a:pt x="41051" y="101156"/>
                  </a:cubicBezTo>
                  <a:lnTo>
                    <a:pt x="41051" y="99615"/>
                  </a:lnTo>
                  <a:lnTo>
                    <a:pt x="40117" y="98634"/>
                  </a:lnTo>
                  <a:lnTo>
                    <a:pt x="39323" y="97560"/>
                  </a:lnTo>
                  <a:lnTo>
                    <a:pt x="39370" y="97560"/>
                  </a:lnTo>
                  <a:lnTo>
                    <a:pt x="38015" y="95879"/>
                  </a:lnTo>
                  <a:lnTo>
                    <a:pt x="37548" y="94431"/>
                  </a:lnTo>
                  <a:lnTo>
                    <a:pt x="37642" y="93404"/>
                  </a:lnTo>
                  <a:lnTo>
                    <a:pt x="36848" y="92703"/>
                  </a:lnTo>
                  <a:lnTo>
                    <a:pt x="36194" y="91769"/>
                  </a:lnTo>
                  <a:lnTo>
                    <a:pt x="36754" y="90555"/>
                  </a:lnTo>
                  <a:lnTo>
                    <a:pt x="38155" y="89061"/>
                  </a:lnTo>
                  <a:lnTo>
                    <a:pt x="39837" y="88734"/>
                  </a:lnTo>
                  <a:lnTo>
                    <a:pt x="40210" y="88453"/>
                  </a:lnTo>
                  <a:lnTo>
                    <a:pt x="40490" y="88267"/>
                  </a:lnTo>
                  <a:lnTo>
                    <a:pt x="41004" y="87893"/>
                  </a:lnTo>
                  <a:lnTo>
                    <a:pt x="42685" y="86819"/>
                  </a:lnTo>
                  <a:lnTo>
                    <a:pt x="43713" y="86819"/>
                  </a:lnTo>
                  <a:lnTo>
                    <a:pt x="45161" y="87146"/>
                  </a:lnTo>
                  <a:lnTo>
                    <a:pt x="46702" y="86772"/>
                  </a:lnTo>
                  <a:close/>
                  <a:moveTo>
                    <a:pt x="78552" y="100129"/>
                  </a:moveTo>
                  <a:lnTo>
                    <a:pt x="78552" y="100643"/>
                  </a:lnTo>
                  <a:lnTo>
                    <a:pt x="78319" y="101110"/>
                  </a:lnTo>
                  <a:lnTo>
                    <a:pt x="77571" y="101203"/>
                  </a:lnTo>
                  <a:lnTo>
                    <a:pt x="76964" y="101203"/>
                  </a:lnTo>
                  <a:lnTo>
                    <a:pt x="76264" y="101857"/>
                  </a:lnTo>
                  <a:lnTo>
                    <a:pt x="76264" y="102744"/>
                  </a:lnTo>
                  <a:lnTo>
                    <a:pt x="78225" y="102744"/>
                  </a:lnTo>
                  <a:cubicBezTo>
                    <a:pt x="78319" y="102884"/>
                    <a:pt x="78599" y="103071"/>
                    <a:pt x="78832" y="103071"/>
                  </a:cubicBezTo>
                  <a:cubicBezTo>
                    <a:pt x="78879" y="103071"/>
                    <a:pt x="78972" y="103118"/>
                    <a:pt x="79019" y="103118"/>
                  </a:cubicBezTo>
                  <a:lnTo>
                    <a:pt x="79159" y="103164"/>
                  </a:lnTo>
                  <a:lnTo>
                    <a:pt x="79393" y="103164"/>
                  </a:lnTo>
                  <a:cubicBezTo>
                    <a:pt x="79439" y="103164"/>
                    <a:pt x="79486" y="103164"/>
                    <a:pt x="79486" y="103118"/>
                  </a:cubicBezTo>
                  <a:cubicBezTo>
                    <a:pt x="79580" y="103071"/>
                    <a:pt x="79580" y="103024"/>
                    <a:pt x="79580" y="102931"/>
                  </a:cubicBezTo>
                  <a:cubicBezTo>
                    <a:pt x="79580" y="102837"/>
                    <a:pt x="79626" y="102651"/>
                    <a:pt x="79626" y="102511"/>
                  </a:cubicBezTo>
                  <a:cubicBezTo>
                    <a:pt x="79720" y="102511"/>
                    <a:pt x="79860" y="102464"/>
                    <a:pt x="80000" y="102464"/>
                  </a:cubicBezTo>
                  <a:cubicBezTo>
                    <a:pt x="80000" y="102464"/>
                    <a:pt x="80047" y="102557"/>
                    <a:pt x="80140" y="102604"/>
                  </a:cubicBezTo>
                  <a:cubicBezTo>
                    <a:pt x="80187" y="102697"/>
                    <a:pt x="80280" y="102791"/>
                    <a:pt x="80420" y="102837"/>
                  </a:cubicBezTo>
                  <a:cubicBezTo>
                    <a:pt x="80467" y="102884"/>
                    <a:pt x="80514" y="102884"/>
                    <a:pt x="80560" y="102884"/>
                  </a:cubicBezTo>
                  <a:cubicBezTo>
                    <a:pt x="80654" y="102931"/>
                    <a:pt x="80747" y="102931"/>
                    <a:pt x="80841" y="102931"/>
                  </a:cubicBezTo>
                  <a:cubicBezTo>
                    <a:pt x="81121" y="103024"/>
                    <a:pt x="81494" y="103118"/>
                    <a:pt x="81915" y="103118"/>
                  </a:cubicBezTo>
                  <a:lnTo>
                    <a:pt x="82101" y="103118"/>
                  </a:lnTo>
                  <a:cubicBezTo>
                    <a:pt x="82522" y="103118"/>
                    <a:pt x="83362" y="103071"/>
                    <a:pt x="83970" y="103071"/>
                  </a:cubicBezTo>
                  <a:lnTo>
                    <a:pt x="84296" y="103071"/>
                  </a:lnTo>
                  <a:lnTo>
                    <a:pt x="84483" y="104192"/>
                  </a:lnTo>
                  <a:lnTo>
                    <a:pt x="85277" y="104565"/>
                  </a:lnTo>
                  <a:lnTo>
                    <a:pt x="85978" y="104846"/>
                  </a:lnTo>
                  <a:cubicBezTo>
                    <a:pt x="86024" y="105079"/>
                    <a:pt x="86118" y="105593"/>
                    <a:pt x="86211" y="105733"/>
                  </a:cubicBezTo>
                  <a:lnTo>
                    <a:pt x="86258" y="105686"/>
                  </a:lnTo>
                  <a:cubicBezTo>
                    <a:pt x="86258" y="105686"/>
                    <a:pt x="86258" y="105733"/>
                    <a:pt x="86258" y="105780"/>
                  </a:cubicBezTo>
                  <a:cubicBezTo>
                    <a:pt x="86258" y="105826"/>
                    <a:pt x="86258" y="105873"/>
                    <a:pt x="86305" y="105920"/>
                  </a:cubicBezTo>
                  <a:lnTo>
                    <a:pt x="86305" y="105966"/>
                  </a:lnTo>
                  <a:cubicBezTo>
                    <a:pt x="86305" y="106013"/>
                    <a:pt x="86305" y="106060"/>
                    <a:pt x="86305" y="106107"/>
                  </a:cubicBezTo>
                  <a:lnTo>
                    <a:pt x="86305" y="106200"/>
                  </a:lnTo>
                  <a:cubicBezTo>
                    <a:pt x="86305" y="106247"/>
                    <a:pt x="86305" y="106293"/>
                    <a:pt x="86305" y="106340"/>
                  </a:cubicBezTo>
                  <a:lnTo>
                    <a:pt x="86305" y="106434"/>
                  </a:lnTo>
                  <a:cubicBezTo>
                    <a:pt x="86305" y="106527"/>
                    <a:pt x="86305" y="106574"/>
                    <a:pt x="86305" y="106620"/>
                  </a:cubicBezTo>
                  <a:lnTo>
                    <a:pt x="86305" y="106714"/>
                  </a:lnTo>
                  <a:cubicBezTo>
                    <a:pt x="86305" y="106760"/>
                    <a:pt x="86305" y="106854"/>
                    <a:pt x="86351" y="106947"/>
                  </a:cubicBezTo>
                  <a:lnTo>
                    <a:pt x="86351" y="106994"/>
                  </a:lnTo>
                  <a:cubicBezTo>
                    <a:pt x="86351" y="107087"/>
                    <a:pt x="86351" y="107181"/>
                    <a:pt x="86351" y="107227"/>
                  </a:cubicBezTo>
                  <a:lnTo>
                    <a:pt x="86351" y="107321"/>
                  </a:lnTo>
                  <a:cubicBezTo>
                    <a:pt x="86351" y="107368"/>
                    <a:pt x="86351" y="107414"/>
                    <a:pt x="86351" y="107461"/>
                  </a:cubicBezTo>
                  <a:lnTo>
                    <a:pt x="81681" y="108582"/>
                  </a:lnTo>
                  <a:lnTo>
                    <a:pt x="80467" y="108582"/>
                  </a:lnTo>
                  <a:lnTo>
                    <a:pt x="80514" y="106620"/>
                  </a:lnTo>
                  <a:lnTo>
                    <a:pt x="80233" y="106340"/>
                  </a:lnTo>
                  <a:lnTo>
                    <a:pt x="80047" y="104799"/>
                  </a:lnTo>
                  <a:lnTo>
                    <a:pt x="78085" y="105453"/>
                  </a:lnTo>
                  <a:lnTo>
                    <a:pt x="77571" y="106760"/>
                  </a:lnTo>
                  <a:lnTo>
                    <a:pt x="76077" y="106994"/>
                  </a:lnTo>
                  <a:lnTo>
                    <a:pt x="75376" y="107508"/>
                  </a:lnTo>
                  <a:lnTo>
                    <a:pt x="73789" y="107601"/>
                  </a:lnTo>
                  <a:lnTo>
                    <a:pt x="74162" y="106620"/>
                  </a:lnTo>
                  <a:cubicBezTo>
                    <a:pt x="74396" y="106480"/>
                    <a:pt x="74863" y="106107"/>
                    <a:pt x="74816" y="105780"/>
                  </a:cubicBezTo>
                  <a:cubicBezTo>
                    <a:pt x="74769" y="105640"/>
                    <a:pt x="74723" y="105359"/>
                    <a:pt x="74723" y="105079"/>
                  </a:cubicBezTo>
                  <a:cubicBezTo>
                    <a:pt x="74676" y="104846"/>
                    <a:pt x="74676" y="104612"/>
                    <a:pt x="74629" y="104472"/>
                  </a:cubicBezTo>
                  <a:cubicBezTo>
                    <a:pt x="74629" y="104425"/>
                    <a:pt x="74629" y="104379"/>
                    <a:pt x="74583" y="104332"/>
                  </a:cubicBezTo>
                  <a:cubicBezTo>
                    <a:pt x="74536" y="104052"/>
                    <a:pt x="73882" y="103491"/>
                    <a:pt x="73648" y="103304"/>
                  </a:cubicBezTo>
                  <a:lnTo>
                    <a:pt x="73602" y="103258"/>
                  </a:lnTo>
                  <a:lnTo>
                    <a:pt x="72948" y="103211"/>
                  </a:lnTo>
                  <a:lnTo>
                    <a:pt x="72948" y="102464"/>
                  </a:lnTo>
                  <a:lnTo>
                    <a:pt x="74536" y="102464"/>
                  </a:lnTo>
                  <a:lnTo>
                    <a:pt x="75143" y="101577"/>
                  </a:lnTo>
                  <a:lnTo>
                    <a:pt x="76030" y="101436"/>
                  </a:lnTo>
                  <a:lnTo>
                    <a:pt x="76637" y="100409"/>
                  </a:lnTo>
                  <a:lnTo>
                    <a:pt x="78038" y="100409"/>
                  </a:lnTo>
                  <a:lnTo>
                    <a:pt x="78552" y="100129"/>
                  </a:lnTo>
                  <a:close/>
                  <a:moveTo>
                    <a:pt x="15505" y="97280"/>
                  </a:moveTo>
                  <a:lnTo>
                    <a:pt x="17420" y="98448"/>
                  </a:lnTo>
                  <a:lnTo>
                    <a:pt x="19381" y="99522"/>
                  </a:lnTo>
                  <a:lnTo>
                    <a:pt x="20829" y="99708"/>
                  </a:lnTo>
                  <a:lnTo>
                    <a:pt x="23911" y="99475"/>
                  </a:lnTo>
                  <a:lnTo>
                    <a:pt x="25686" y="98915"/>
                  </a:lnTo>
                  <a:lnTo>
                    <a:pt x="25733" y="98868"/>
                  </a:lnTo>
                  <a:cubicBezTo>
                    <a:pt x="25733" y="98868"/>
                    <a:pt x="25826" y="98728"/>
                    <a:pt x="25966" y="98541"/>
                  </a:cubicBezTo>
                  <a:lnTo>
                    <a:pt x="26620" y="98588"/>
                  </a:lnTo>
                  <a:lnTo>
                    <a:pt x="28908" y="98401"/>
                  </a:lnTo>
                  <a:lnTo>
                    <a:pt x="29702" y="98774"/>
                  </a:lnTo>
                  <a:lnTo>
                    <a:pt x="29702" y="98915"/>
                  </a:lnTo>
                  <a:lnTo>
                    <a:pt x="29656" y="98915"/>
                  </a:lnTo>
                  <a:lnTo>
                    <a:pt x="29702" y="99055"/>
                  </a:lnTo>
                  <a:lnTo>
                    <a:pt x="29702" y="99241"/>
                  </a:lnTo>
                  <a:lnTo>
                    <a:pt x="29749" y="99662"/>
                  </a:lnTo>
                  <a:lnTo>
                    <a:pt x="30076" y="101110"/>
                  </a:lnTo>
                  <a:lnTo>
                    <a:pt x="31477" y="101250"/>
                  </a:lnTo>
                  <a:lnTo>
                    <a:pt x="31617" y="101670"/>
                  </a:lnTo>
                  <a:lnTo>
                    <a:pt x="31570" y="102230"/>
                  </a:lnTo>
                  <a:lnTo>
                    <a:pt x="31150" y="103445"/>
                  </a:lnTo>
                  <a:lnTo>
                    <a:pt x="31244" y="104659"/>
                  </a:lnTo>
                  <a:lnTo>
                    <a:pt x="30823" y="105453"/>
                  </a:lnTo>
                  <a:lnTo>
                    <a:pt x="31851" y="106667"/>
                  </a:lnTo>
                  <a:lnTo>
                    <a:pt x="32084" y="107554"/>
                  </a:lnTo>
                  <a:lnTo>
                    <a:pt x="31711" y="107554"/>
                  </a:lnTo>
                  <a:lnTo>
                    <a:pt x="31010" y="106994"/>
                  </a:lnTo>
                  <a:lnTo>
                    <a:pt x="30963" y="106994"/>
                  </a:lnTo>
                  <a:lnTo>
                    <a:pt x="30263" y="106760"/>
                  </a:lnTo>
                  <a:lnTo>
                    <a:pt x="29422" y="106480"/>
                  </a:lnTo>
                  <a:lnTo>
                    <a:pt x="27974" y="107087"/>
                  </a:lnTo>
                  <a:cubicBezTo>
                    <a:pt x="27834" y="107041"/>
                    <a:pt x="27461" y="107041"/>
                    <a:pt x="27134" y="106994"/>
                  </a:cubicBezTo>
                  <a:lnTo>
                    <a:pt x="26153" y="106994"/>
                  </a:lnTo>
                  <a:cubicBezTo>
                    <a:pt x="26106" y="106994"/>
                    <a:pt x="26106" y="106994"/>
                    <a:pt x="26060" y="107041"/>
                  </a:cubicBezTo>
                  <a:lnTo>
                    <a:pt x="25639" y="107041"/>
                  </a:lnTo>
                  <a:cubicBezTo>
                    <a:pt x="25219" y="107134"/>
                    <a:pt x="24845" y="107181"/>
                    <a:pt x="24752" y="107181"/>
                  </a:cubicBezTo>
                  <a:lnTo>
                    <a:pt x="24612" y="107181"/>
                  </a:lnTo>
                  <a:lnTo>
                    <a:pt x="24612" y="107368"/>
                  </a:lnTo>
                  <a:cubicBezTo>
                    <a:pt x="24612" y="107368"/>
                    <a:pt x="24659" y="107508"/>
                    <a:pt x="24519" y="107648"/>
                  </a:cubicBezTo>
                  <a:cubicBezTo>
                    <a:pt x="24425" y="107741"/>
                    <a:pt x="24238" y="107835"/>
                    <a:pt x="23958" y="107835"/>
                  </a:cubicBezTo>
                  <a:cubicBezTo>
                    <a:pt x="23164" y="107881"/>
                    <a:pt x="22043" y="107928"/>
                    <a:pt x="21857" y="107928"/>
                  </a:cubicBezTo>
                  <a:lnTo>
                    <a:pt x="20736" y="107601"/>
                  </a:lnTo>
                  <a:lnTo>
                    <a:pt x="20689" y="107601"/>
                  </a:lnTo>
                  <a:cubicBezTo>
                    <a:pt x="20175" y="107835"/>
                    <a:pt x="19568" y="108115"/>
                    <a:pt x="19475" y="108115"/>
                  </a:cubicBezTo>
                  <a:lnTo>
                    <a:pt x="19148" y="108115"/>
                  </a:lnTo>
                  <a:cubicBezTo>
                    <a:pt x="19101" y="108068"/>
                    <a:pt x="19054" y="108068"/>
                    <a:pt x="19008" y="108068"/>
                  </a:cubicBezTo>
                  <a:lnTo>
                    <a:pt x="18821" y="108068"/>
                  </a:lnTo>
                  <a:cubicBezTo>
                    <a:pt x="18681" y="108021"/>
                    <a:pt x="18494" y="108021"/>
                    <a:pt x="18354" y="108021"/>
                  </a:cubicBezTo>
                  <a:cubicBezTo>
                    <a:pt x="18214" y="107975"/>
                    <a:pt x="18074" y="107975"/>
                    <a:pt x="17980" y="107975"/>
                  </a:cubicBezTo>
                  <a:cubicBezTo>
                    <a:pt x="17934" y="107881"/>
                    <a:pt x="17887" y="107788"/>
                    <a:pt x="17794" y="107694"/>
                  </a:cubicBezTo>
                  <a:cubicBezTo>
                    <a:pt x="17700" y="107554"/>
                    <a:pt x="17607" y="107461"/>
                    <a:pt x="17560" y="107274"/>
                  </a:cubicBezTo>
                  <a:lnTo>
                    <a:pt x="17513" y="107227"/>
                  </a:lnTo>
                  <a:lnTo>
                    <a:pt x="17840" y="106901"/>
                  </a:lnTo>
                  <a:lnTo>
                    <a:pt x="17840" y="106901"/>
                  </a:lnTo>
                  <a:lnTo>
                    <a:pt x="16906" y="107461"/>
                  </a:lnTo>
                  <a:cubicBezTo>
                    <a:pt x="16906" y="107461"/>
                    <a:pt x="16579" y="107648"/>
                    <a:pt x="15599" y="107741"/>
                  </a:cubicBezTo>
                  <a:lnTo>
                    <a:pt x="15599" y="107694"/>
                  </a:lnTo>
                  <a:cubicBezTo>
                    <a:pt x="14851" y="107741"/>
                    <a:pt x="14618" y="107741"/>
                    <a:pt x="14571" y="107741"/>
                  </a:cubicBezTo>
                  <a:lnTo>
                    <a:pt x="14384" y="107554"/>
                  </a:lnTo>
                  <a:lnTo>
                    <a:pt x="14198" y="108302"/>
                  </a:lnTo>
                  <a:lnTo>
                    <a:pt x="13030" y="108769"/>
                  </a:lnTo>
                  <a:lnTo>
                    <a:pt x="12563" y="108862"/>
                  </a:lnTo>
                  <a:lnTo>
                    <a:pt x="11442" y="108862"/>
                  </a:lnTo>
                  <a:cubicBezTo>
                    <a:pt x="11349" y="108862"/>
                    <a:pt x="11162" y="108442"/>
                    <a:pt x="11115" y="108255"/>
                  </a:cubicBezTo>
                  <a:cubicBezTo>
                    <a:pt x="11069" y="108115"/>
                    <a:pt x="11022" y="108021"/>
                    <a:pt x="10975" y="107928"/>
                  </a:cubicBezTo>
                  <a:cubicBezTo>
                    <a:pt x="10835" y="107694"/>
                    <a:pt x="10275" y="107508"/>
                    <a:pt x="9014" y="107274"/>
                  </a:cubicBezTo>
                  <a:cubicBezTo>
                    <a:pt x="8780" y="107227"/>
                    <a:pt x="8593" y="107227"/>
                    <a:pt x="8453" y="107181"/>
                  </a:cubicBezTo>
                  <a:cubicBezTo>
                    <a:pt x="8378" y="107168"/>
                    <a:pt x="8313" y="107162"/>
                    <a:pt x="8256" y="107162"/>
                  </a:cubicBezTo>
                  <a:cubicBezTo>
                    <a:pt x="8101" y="107162"/>
                    <a:pt x="8008" y="107206"/>
                    <a:pt x="7940" y="107274"/>
                  </a:cubicBezTo>
                  <a:cubicBezTo>
                    <a:pt x="7706" y="107508"/>
                    <a:pt x="7706" y="107881"/>
                    <a:pt x="7706" y="108068"/>
                  </a:cubicBezTo>
                  <a:cubicBezTo>
                    <a:pt x="7566" y="108208"/>
                    <a:pt x="7099" y="108535"/>
                    <a:pt x="6865" y="108909"/>
                  </a:cubicBezTo>
                  <a:cubicBezTo>
                    <a:pt x="6833" y="108952"/>
                    <a:pt x="6775" y="108970"/>
                    <a:pt x="6701" y="108970"/>
                  </a:cubicBezTo>
                  <a:cubicBezTo>
                    <a:pt x="6456" y="108970"/>
                    <a:pt x="6031" y="108772"/>
                    <a:pt x="5745" y="108628"/>
                  </a:cubicBezTo>
                  <a:cubicBezTo>
                    <a:pt x="5511" y="108488"/>
                    <a:pt x="5324" y="108395"/>
                    <a:pt x="5184" y="108395"/>
                  </a:cubicBezTo>
                  <a:cubicBezTo>
                    <a:pt x="4951" y="108348"/>
                    <a:pt x="4110" y="107835"/>
                    <a:pt x="3596" y="107508"/>
                  </a:cubicBezTo>
                  <a:lnTo>
                    <a:pt x="2149" y="106293"/>
                  </a:lnTo>
                  <a:lnTo>
                    <a:pt x="2382" y="105686"/>
                  </a:lnTo>
                  <a:lnTo>
                    <a:pt x="2335" y="105640"/>
                  </a:lnTo>
                  <a:cubicBezTo>
                    <a:pt x="2242" y="105546"/>
                    <a:pt x="1822" y="105079"/>
                    <a:pt x="1588" y="104986"/>
                  </a:cubicBezTo>
                  <a:cubicBezTo>
                    <a:pt x="1495" y="104939"/>
                    <a:pt x="1261" y="104659"/>
                    <a:pt x="1074" y="104285"/>
                  </a:cubicBezTo>
                  <a:lnTo>
                    <a:pt x="1682" y="102978"/>
                  </a:lnTo>
                  <a:lnTo>
                    <a:pt x="1682" y="101763"/>
                  </a:lnTo>
                  <a:lnTo>
                    <a:pt x="748" y="101577"/>
                  </a:lnTo>
                  <a:lnTo>
                    <a:pt x="467" y="101670"/>
                  </a:lnTo>
                  <a:lnTo>
                    <a:pt x="467" y="101670"/>
                  </a:lnTo>
                  <a:lnTo>
                    <a:pt x="561" y="101250"/>
                  </a:lnTo>
                  <a:cubicBezTo>
                    <a:pt x="561" y="101110"/>
                    <a:pt x="701" y="100689"/>
                    <a:pt x="888" y="100549"/>
                  </a:cubicBezTo>
                  <a:cubicBezTo>
                    <a:pt x="905" y="100532"/>
                    <a:pt x="922" y="100521"/>
                    <a:pt x="948" y="100521"/>
                  </a:cubicBezTo>
                  <a:cubicBezTo>
                    <a:pt x="994" y="100521"/>
                    <a:pt x="1066" y="100554"/>
                    <a:pt x="1215" y="100643"/>
                  </a:cubicBezTo>
                  <a:cubicBezTo>
                    <a:pt x="1308" y="100736"/>
                    <a:pt x="1448" y="100783"/>
                    <a:pt x="1588" y="100829"/>
                  </a:cubicBezTo>
                  <a:cubicBezTo>
                    <a:pt x="1868" y="100876"/>
                    <a:pt x="3176" y="101016"/>
                    <a:pt x="3269" y="101063"/>
                  </a:cubicBezTo>
                  <a:lnTo>
                    <a:pt x="4530" y="100643"/>
                  </a:lnTo>
                  <a:lnTo>
                    <a:pt x="5324" y="99942"/>
                  </a:lnTo>
                  <a:lnTo>
                    <a:pt x="4951" y="99008"/>
                  </a:lnTo>
                  <a:lnTo>
                    <a:pt x="6445" y="99008"/>
                  </a:lnTo>
                  <a:lnTo>
                    <a:pt x="8967" y="99288"/>
                  </a:lnTo>
                  <a:lnTo>
                    <a:pt x="10695" y="98354"/>
                  </a:lnTo>
                  <a:lnTo>
                    <a:pt x="12096" y="97420"/>
                  </a:lnTo>
                  <a:lnTo>
                    <a:pt x="15505" y="97280"/>
                  </a:lnTo>
                  <a:close/>
                  <a:moveTo>
                    <a:pt x="56929" y="95832"/>
                  </a:moveTo>
                  <a:lnTo>
                    <a:pt x="58190" y="96579"/>
                  </a:lnTo>
                  <a:lnTo>
                    <a:pt x="59031" y="96860"/>
                  </a:lnTo>
                  <a:lnTo>
                    <a:pt x="59405" y="97140"/>
                  </a:lnTo>
                  <a:lnTo>
                    <a:pt x="59638" y="98915"/>
                  </a:lnTo>
                  <a:lnTo>
                    <a:pt x="61506" y="99241"/>
                  </a:lnTo>
                  <a:lnTo>
                    <a:pt x="61553" y="99241"/>
                  </a:lnTo>
                  <a:lnTo>
                    <a:pt x="62393" y="99195"/>
                  </a:lnTo>
                  <a:lnTo>
                    <a:pt x="64075" y="100316"/>
                  </a:lnTo>
                  <a:lnTo>
                    <a:pt x="64775" y="102277"/>
                  </a:lnTo>
                  <a:lnTo>
                    <a:pt x="66923" y="103538"/>
                  </a:lnTo>
                  <a:lnTo>
                    <a:pt x="68978" y="104846"/>
                  </a:lnTo>
                  <a:lnTo>
                    <a:pt x="70753" y="105266"/>
                  </a:lnTo>
                  <a:lnTo>
                    <a:pt x="71127" y="106854"/>
                  </a:lnTo>
                  <a:lnTo>
                    <a:pt x="70099" y="106620"/>
                  </a:lnTo>
                  <a:lnTo>
                    <a:pt x="68698" y="107368"/>
                  </a:lnTo>
                  <a:lnTo>
                    <a:pt x="68044" y="108815"/>
                  </a:lnTo>
                  <a:lnTo>
                    <a:pt x="67297" y="109656"/>
                  </a:lnTo>
                  <a:lnTo>
                    <a:pt x="65476" y="110356"/>
                  </a:lnTo>
                  <a:lnTo>
                    <a:pt x="65336" y="111150"/>
                  </a:lnTo>
                  <a:lnTo>
                    <a:pt x="64075" y="111150"/>
                  </a:lnTo>
                  <a:lnTo>
                    <a:pt x="63374" y="110683"/>
                  </a:lnTo>
                  <a:lnTo>
                    <a:pt x="61833" y="110543"/>
                  </a:lnTo>
                  <a:lnTo>
                    <a:pt x="61553" y="108488"/>
                  </a:lnTo>
                  <a:lnTo>
                    <a:pt x="60105" y="108488"/>
                  </a:lnTo>
                  <a:lnTo>
                    <a:pt x="59031" y="107461"/>
                  </a:lnTo>
                  <a:lnTo>
                    <a:pt x="57910" y="106574"/>
                  </a:lnTo>
                  <a:lnTo>
                    <a:pt x="56789" y="106620"/>
                  </a:lnTo>
                  <a:lnTo>
                    <a:pt x="54174" y="105266"/>
                  </a:lnTo>
                  <a:lnTo>
                    <a:pt x="54127" y="105266"/>
                  </a:lnTo>
                  <a:lnTo>
                    <a:pt x="53333" y="105313"/>
                  </a:lnTo>
                  <a:lnTo>
                    <a:pt x="52680" y="105780"/>
                  </a:lnTo>
                  <a:lnTo>
                    <a:pt x="51465" y="105593"/>
                  </a:lnTo>
                  <a:lnTo>
                    <a:pt x="49784" y="106901"/>
                  </a:lnTo>
                  <a:lnTo>
                    <a:pt x="49130" y="106947"/>
                  </a:lnTo>
                  <a:cubicBezTo>
                    <a:pt x="49084" y="106620"/>
                    <a:pt x="48897" y="105873"/>
                    <a:pt x="48850" y="105686"/>
                  </a:cubicBezTo>
                  <a:lnTo>
                    <a:pt x="49084" y="103772"/>
                  </a:lnTo>
                  <a:lnTo>
                    <a:pt x="48523" y="103071"/>
                  </a:lnTo>
                  <a:lnTo>
                    <a:pt x="48103" y="102978"/>
                  </a:lnTo>
                  <a:lnTo>
                    <a:pt x="47542" y="102697"/>
                  </a:lnTo>
                  <a:lnTo>
                    <a:pt x="47542" y="102651"/>
                  </a:lnTo>
                  <a:cubicBezTo>
                    <a:pt x="47542" y="102604"/>
                    <a:pt x="47682" y="102370"/>
                    <a:pt x="47823" y="102230"/>
                  </a:cubicBezTo>
                  <a:lnTo>
                    <a:pt x="47869" y="102184"/>
                  </a:lnTo>
                  <a:lnTo>
                    <a:pt x="47869" y="101763"/>
                  </a:lnTo>
                  <a:cubicBezTo>
                    <a:pt x="47869" y="101483"/>
                    <a:pt x="47449" y="101296"/>
                    <a:pt x="47262" y="101250"/>
                  </a:cubicBezTo>
                  <a:lnTo>
                    <a:pt x="46842" y="101110"/>
                  </a:lnTo>
                  <a:lnTo>
                    <a:pt x="46702" y="100829"/>
                  </a:lnTo>
                  <a:lnTo>
                    <a:pt x="46795" y="100035"/>
                  </a:lnTo>
                  <a:lnTo>
                    <a:pt x="47169" y="99895"/>
                  </a:lnTo>
                  <a:lnTo>
                    <a:pt x="47449" y="99895"/>
                  </a:lnTo>
                  <a:lnTo>
                    <a:pt x="48523" y="100456"/>
                  </a:lnTo>
                  <a:lnTo>
                    <a:pt x="48943" y="100362"/>
                  </a:lnTo>
                  <a:lnTo>
                    <a:pt x="49784" y="100175"/>
                  </a:lnTo>
                  <a:lnTo>
                    <a:pt x="50111" y="100129"/>
                  </a:lnTo>
                  <a:cubicBezTo>
                    <a:pt x="50485" y="100035"/>
                    <a:pt x="50578" y="99708"/>
                    <a:pt x="50578" y="99662"/>
                  </a:cubicBezTo>
                  <a:lnTo>
                    <a:pt x="50578" y="99288"/>
                  </a:lnTo>
                  <a:lnTo>
                    <a:pt x="50344" y="98821"/>
                  </a:lnTo>
                  <a:lnTo>
                    <a:pt x="49924" y="98448"/>
                  </a:lnTo>
                  <a:lnTo>
                    <a:pt x="49877" y="98448"/>
                  </a:lnTo>
                  <a:cubicBezTo>
                    <a:pt x="49831" y="98448"/>
                    <a:pt x="49410" y="98354"/>
                    <a:pt x="49224" y="98354"/>
                  </a:cubicBezTo>
                  <a:cubicBezTo>
                    <a:pt x="49084" y="98354"/>
                    <a:pt x="49037" y="98307"/>
                    <a:pt x="48990" y="98214"/>
                  </a:cubicBezTo>
                  <a:cubicBezTo>
                    <a:pt x="48897" y="98121"/>
                    <a:pt x="48943" y="97934"/>
                    <a:pt x="48943" y="97887"/>
                  </a:cubicBezTo>
                  <a:cubicBezTo>
                    <a:pt x="48943" y="97887"/>
                    <a:pt x="48990" y="97467"/>
                    <a:pt x="48943" y="97046"/>
                  </a:cubicBezTo>
                  <a:cubicBezTo>
                    <a:pt x="48943" y="97000"/>
                    <a:pt x="48943" y="96906"/>
                    <a:pt x="48897" y="96860"/>
                  </a:cubicBezTo>
                  <a:lnTo>
                    <a:pt x="48897" y="96860"/>
                  </a:lnTo>
                  <a:lnTo>
                    <a:pt x="50111" y="97187"/>
                  </a:lnTo>
                  <a:lnTo>
                    <a:pt x="50858" y="98027"/>
                  </a:lnTo>
                  <a:lnTo>
                    <a:pt x="51185" y="98774"/>
                  </a:lnTo>
                  <a:lnTo>
                    <a:pt x="52539" y="98915"/>
                  </a:lnTo>
                  <a:lnTo>
                    <a:pt x="54267" y="99148"/>
                  </a:lnTo>
                  <a:lnTo>
                    <a:pt x="54501" y="98027"/>
                  </a:lnTo>
                  <a:lnTo>
                    <a:pt x="56089" y="97046"/>
                  </a:lnTo>
                  <a:lnTo>
                    <a:pt x="56929" y="95832"/>
                  </a:lnTo>
                  <a:close/>
                  <a:moveTo>
                    <a:pt x="177559" y="105313"/>
                  </a:moveTo>
                  <a:cubicBezTo>
                    <a:pt x="177653" y="105406"/>
                    <a:pt x="177699" y="105453"/>
                    <a:pt x="177746" y="105499"/>
                  </a:cubicBezTo>
                  <a:cubicBezTo>
                    <a:pt x="178026" y="105873"/>
                    <a:pt x="178820" y="106620"/>
                    <a:pt x="178960" y="106807"/>
                  </a:cubicBezTo>
                  <a:lnTo>
                    <a:pt x="179334" y="108115"/>
                  </a:lnTo>
                  <a:lnTo>
                    <a:pt x="179474" y="108955"/>
                  </a:lnTo>
                  <a:lnTo>
                    <a:pt x="179474" y="109983"/>
                  </a:lnTo>
                  <a:cubicBezTo>
                    <a:pt x="179474" y="110403"/>
                    <a:pt x="179381" y="110497"/>
                    <a:pt x="179381" y="110497"/>
                  </a:cubicBezTo>
                  <a:cubicBezTo>
                    <a:pt x="179381" y="110497"/>
                    <a:pt x="179381" y="110450"/>
                    <a:pt x="179334" y="110450"/>
                  </a:cubicBezTo>
                  <a:lnTo>
                    <a:pt x="179334" y="110403"/>
                  </a:lnTo>
                  <a:lnTo>
                    <a:pt x="178073" y="110403"/>
                  </a:lnTo>
                  <a:lnTo>
                    <a:pt x="178026" y="110543"/>
                  </a:lnTo>
                  <a:cubicBezTo>
                    <a:pt x="177980" y="110777"/>
                    <a:pt x="177886" y="111384"/>
                    <a:pt x="177839" y="111571"/>
                  </a:cubicBezTo>
                  <a:cubicBezTo>
                    <a:pt x="177746" y="111757"/>
                    <a:pt x="176999" y="112084"/>
                    <a:pt x="176485" y="112318"/>
                  </a:cubicBezTo>
                  <a:lnTo>
                    <a:pt x="175831" y="112598"/>
                  </a:lnTo>
                  <a:lnTo>
                    <a:pt x="174430" y="112598"/>
                  </a:lnTo>
                  <a:lnTo>
                    <a:pt x="173917" y="111804"/>
                  </a:lnTo>
                  <a:cubicBezTo>
                    <a:pt x="173917" y="111804"/>
                    <a:pt x="173823" y="111477"/>
                    <a:pt x="173917" y="111150"/>
                  </a:cubicBezTo>
                  <a:lnTo>
                    <a:pt x="173917" y="111104"/>
                  </a:lnTo>
                  <a:cubicBezTo>
                    <a:pt x="174010" y="111104"/>
                    <a:pt x="174057" y="111104"/>
                    <a:pt x="174150" y="111057"/>
                  </a:cubicBezTo>
                  <a:cubicBezTo>
                    <a:pt x="174524" y="110870"/>
                    <a:pt x="174570" y="110403"/>
                    <a:pt x="174570" y="110356"/>
                  </a:cubicBezTo>
                  <a:lnTo>
                    <a:pt x="174477" y="109936"/>
                  </a:lnTo>
                  <a:lnTo>
                    <a:pt x="174010" y="109282"/>
                  </a:lnTo>
                  <a:cubicBezTo>
                    <a:pt x="173963" y="109142"/>
                    <a:pt x="173870" y="108862"/>
                    <a:pt x="173870" y="108675"/>
                  </a:cubicBezTo>
                  <a:cubicBezTo>
                    <a:pt x="173917" y="108675"/>
                    <a:pt x="174010" y="108675"/>
                    <a:pt x="174150" y="108722"/>
                  </a:cubicBezTo>
                  <a:lnTo>
                    <a:pt x="175224" y="108722"/>
                  </a:lnTo>
                  <a:cubicBezTo>
                    <a:pt x="175271" y="108722"/>
                    <a:pt x="175411" y="108722"/>
                    <a:pt x="175504" y="108628"/>
                  </a:cubicBezTo>
                  <a:cubicBezTo>
                    <a:pt x="175551" y="108535"/>
                    <a:pt x="175551" y="108395"/>
                    <a:pt x="175504" y="108302"/>
                  </a:cubicBezTo>
                  <a:cubicBezTo>
                    <a:pt x="175504" y="108255"/>
                    <a:pt x="175458" y="108161"/>
                    <a:pt x="175458" y="108115"/>
                  </a:cubicBezTo>
                  <a:cubicBezTo>
                    <a:pt x="175458" y="107881"/>
                    <a:pt x="175131" y="107461"/>
                    <a:pt x="175037" y="107368"/>
                  </a:cubicBezTo>
                  <a:lnTo>
                    <a:pt x="174664" y="107134"/>
                  </a:lnTo>
                  <a:lnTo>
                    <a:pt x="174524" y="106434"/>
                  </a:lnTo>
                  <a:lnTo>
                    <a:pt x="175318" y="105780"/>
                  </a:lnTo>
                  <a:lnTo>
                    <a:pt x="176952" y="105780"/>
                  </a:lnTo>
                  <a:lnTo>
                    <a:pt x="177559" y="105313"/>
                  </a:lnTo>
                  <a:close/>
                  <a:moveTo>
                    <a:pt x="92936" y="110076"/>
                  </a:moveTo>
                  <a:lnTo>
                    <a:pt x="93403" y="110216"/>
                  </a:lnTo>
                  <a:lnTo>
                    <a:pt x="94851" y="110870"/>
                  </a:lnTo>
                  <a:lnTo>
                    <a:pt x="95038" y="111431"/>
                  </a:lnTo>
                  <a:cubicBezTo>
                    <a:pt x="94804" y="111944"/>
                    <a:pt x="94571" y="112598"/>
                    <a:pt x="94477" y="112692"/>
                  </a:cubicBezTo>
                  <a:cubicBezTo>
                    <a:pt x="94337" y="112785"/>
                    <a:pt x="93917" y="113159"/>
                    <a:pt x="93777" y="113299"/>
                  </a:cubicBezTo>
                  <a:lnTo>
                    <a:pt x="93263" y="113439"/>
                  </a:lnTo>
                  <a:lnTo>
                    <a:pt x="93123" y="113485"/>
                  </a:lnTo>
                  <a:lnTo>
                    <a:pt x="92749" y="112692"/>
                  </a:lnTo>
                  <a:lnTo>
                    <a:pt x="92749" y="112645"/>
                  </a:lnTo>
                  <a:cubicBezTo>
                    <a:pt x="92469" y="112365"/>
                    <a:pt x="92049" y="111898"/>
                    <a:pt x="92002" y="111804"/>
                  </a:cubicBezTo>
                  <a:cubicBezTo>
                    <a:pt x="91955" y="111757"/>
                    <a:pt x="91955" y="111757"/>
                    <a:pt x="91909" y="111664"/>
                  </a:cubicBezTo>
                  <a:cubicBezTo>
                    <a:pt x="91862" y="111617"/>
                    <a:pt x="91862" y="111571"/>
                    <a:pt x="91815" y="111477"/>
                  </a:cubicBezTo>
                  <a:cubicBezTo>
                    <a:pt x="91722" y="111337"/>
                    <a:pt x="91675" y="111197"/>
                    <a:pt x="91629" y="111104"/>
                  </a:cubicBezTo>
                  <a:lnTo>
                    <a:pt x="92563" y="110170"/>
                  </a:lnTo>
                  <a:lnTo>
                    <a:pt x="92936" y="110076"/>
                  </a:lnTo>
                  <a:close/>
                  <a:moveTo>
                    <a:pt x="16439" y="114139"/>
                  </a:moveTo>
                  <a:lnTo>
                    <a:pt x="16533" y="115540"/>
                  </a:lnTo>
                  <a:lnTo>
                    <a:pt x="15645" y="114933"/>
                  </a:lnTo>
                  <a:lnTo>
                    <a:pt x="16019" y="114186"/>
                  </a:lnTo>
                  <a:lnTo>
                    <a:pt x="16439" y="114139"/>
                  </a:lnTo>
                  <a:close/>
                  <a:moveTo>
                    <a:pt x="26807" y="107274"/>
                  </a:moveTo>
                  <a:cubicBezTo>
                    <a:pt x="26994" y="107274"/>
                    <a:pt x="27321" y="107274"/>
                    <a:pt x="27554" y="107321"/>
                  </a:cubicBezTo>
                  <a:lnTo>
                    <a:pt x="27648" y="107321"/>
                  </a:lnTo>
                  <a:lnTo>
                    <a:pt x="26200" y="108582"/>
                  </a:lnTo>
                  <a:lnTo>
                    <a:pt x="25920" y="112271"/>
                  </a:lnTo>
                  <a:lnTo>
                    <a:pt x="23071" y="114139"/>
                  </a:lnTo>
                  <a:lnTo>
                    <a:pt x="22464" y="114466"/>
                  </a:lnTo>
                  <a:lnTo>
                    <a:pt x="18214" y="116428"/>
                  </a:lnTo>
                  <a:lnTo>
                    <a:pt x="16860" y="115680"/>
                  </a:lnTo>
                  <a:lnTo>
                    <a:pt x="16766" y="113812"/>
                  </a:lnTo>
                  <a:lnTo>
                    <a:pt x="16159" y="113859"/>
                  </a:lnTo>
                  <a:lnTo>
                    <a:pt x="16953" y="112225"/>
                  </a:lnTo>
                  <a:lnTo>
                    <a:pt x="17280" y="110263"/>
                  </a:lnTo>
                  <a:lnTo>
                    <a:pt x="17280" y="108909"/>
                  </a:lnTo>
                  <a:lnTo>
                    <a:pt x="17747" y="108582"/>
                  </a:lnTo>
                  <a:cubicBezTo>
                    <a:pt x="17887" y="108488"/>
                    <a:pt x="17980" y="108348"/>
                    <a:pt x="18027" y="108255"/>
                  </a:cubicBezTo>
                  <a:cubicBezTo>
                    <a:pt x="18120" y="108255"/>
                    <a:pt x="18307" y="108255"/>
                    <a:pt x="18494" y="108302"/>
                  </a:cubicBezTo>
                  <a:lnTo>
                    <a:pt x="18728" y="108302"/>
                  </a:lnTo>
                  <a:cubicBezTo>
                    <a:pt x="18821" y="108348"/>
                    <a:pt x="18868" y="108348"/>
                    <a:pt x="18914" y="108348"/>
                  </a:cubicBezTo>
                  <a:lnTo>
                    <a:pt x="19195" y="108348"/>
                  </a:lnTo>
                  <a:cubicBezTo>
                    <a:pt x="19241" y="108348"/>
                    <a:pt x="19288" y="108395"/>
                    <a:pt x="19335" y="108395"/>
                  </a:cubicBezTo>
                  <a:lnTo>
                    <a:pt x="19475" y="108395"/>
                  </a:lnTo>
                  <a:cubicBezTo>
                    <a:pt x="19708" y="108395"/>
                    <a:pt x="20456" y="108021"/>
                    <a:pt x="20782" y="107881"/>
                  </a:cubicBezTo>
                  <a:lnTo>
                    <a:pt x="21810" y="108208"/>
                  </a:lnTo>
                  <a:lnTo>
                    <a:pt x="21857" y="108208"/>
                  </a:lnTo>
                  <a:cubicBezTo>
                    <a:pt x="21857" y="108208"/>
                    <a:pt x="23118" y="108161"/>
                    <a:pt x="24005" y="108115"/>
                  </a:cubicBezTo>
                  <a:cubicBezTo>
                    <a:pt x="24378" y="108115"/>
                    <a:pt x="24612" y="107975"/>
                    <a:pt x="24752" y="107788"/>
                  </a:cubicBezTo>
                  <a:cubicBezTo>
                    <a:pt x="24892" y="107694"/>
                    <a:pt x="24892" y="107554"/>
                    <a:pt x="24939" y="107461"/>
                  </a:cubicBezTo>
                  <a:cubicBezTo>
                    <a:pt x="25546" y="107368"/>
                    <a:pt x="26433" y="107274"/>
                    <a:pt x="26573" y="107274"/>
                  </a:cubicBezTo>
                  <a:close/>
                  <a:moveTo>
                    <a:pt x="15505" y="115213"/>
                  </a:moveTo>
                  <a:lnTo>
                    <a:pt x="16486" y="115867"/>
                  </a:lnTo>
                  <a:lnTo>
                    <a:pt x="15879" y="117035"/>
                  </a:lnTo>
                  <a:lnTo>
                    <a:pt x="16019" y="119276"/>
                  </a:lnTo>
                  <a:lnTo>
                    <a:pt x="15132" y="121145"/>
                  </a:lnTo>
                  <a:cubicBezTo>
                    <a:pt x="14898" y="120724"/>
                    <a:pt x="14478" y="119884"/>
                    <a:pt x="14384" y="119743"/>
                  </a:cubicBezTo>
                  <a:cubicBezTo>
                    <a:pt x="14291" y="119603"/>
                    <a:pt x="14151" y="118950"/>
                    <a:pt x="14104" y="118342"/>
                  </a:cubicBezTo>
                  <a:lnTo>
                    <a:pt x="14805" y="117502"/>
                  </a:lnTo>
                  <a:lnTo>
                    <a:pt x="15132" y="115961"/>
                  </a:lnTo>
                  <a:lnTo>
                    <a:pt x="15505" y="115213"/>
                  </a:lnTo>
                  <a:close/>
                  <a:moveTo>
                    <a:pt x="22183" y="114933"/>
                  </a:moveTo>
                  <a:lnTo>
                    <a:pt x="22183" y="115167"/>
                  </a:lnTo>
                  <a:lnTo>
                    <a:pt x="22277" y="117268"/>
                  </a:lnTo>
                  <a:lnTo>
                    <a:pt x="21109" y="117595"/>
                  </a:lnTo>
                  <a:lnTo>
                    <a:pt x="20175" y="117595"/>
                  </a:lnTo>
                  <a:lnTo>
                    <a:pt x="19428" y="117735"/>
                  </a:lnTo>
                  <a:lnTo>
                    <a:pt x="18961" y="118716"/>
                  </a:lnTo>
                  <a:lnTo>
                    <a:pt x="19335" y="119136"/>
                  </a:lnTo>
                  <a:lnTo>
                    <a:pt x="20269" y="119697"/>
                  </a:lnTo>
                  <a:cubicBezTo>
                    <a:pt x="20409" y="119884"/>
                    <a:pt x="20549" y="120117"/>
                    <a:pt x="20549" y="120164"/>
                  </a:cubicBezTo>
                  <a:cubicBezTo>
                    <a:pt x="20549" y="120257"/>
                    <a:pt x="20456" y="120584"/>
                    <a:pt x="20409" y="120818"/>
                  </a:cubicBezTo>
                  <a:lnTo>
                    <a:pt x="19475" y="121051"/>
                  </a:lnTo>
                  <a:lnTo>
                    <a:pt x="18074" y="121191"/>
                  </a:lnTo>
                  <a:lnTo>
                    <a:pt x="18074" y="121658"/>
                  </a:lnTo>
                  <a:lnTo>
                    <a:pt x="17560" y="122359"/>
                  </a:lnTo>
                  <a:lnTo>
                    <a:pt x="17140" y="122546"/>
                  </a:lnTo>
                  <a:lnTo>
                    <a:pt x="16393" y="122546"/>
                  </a:lnTo>
                  <a:lnTo>
                    <a:pt x="15318" y="122265"/>
                  </a:lnTo>
                  <a:lnTo>
                    <a:pt x="15318" y="121518"/>
                  </a:lnTo>
                  <a:lnTo>
                    <a:pt x="16299" y="119323"/>
                  </a:lnTo>
                  <a:lnTo>
                    <a:pt x="16159" y="117081"/>
                  </a:lnTo>
                  <a:lnTo>
                    <a:pt x="16766" y="116007"/>
                  </a:lnTo>
                  <a:lnTo>
                    <a:pt x="18214" y="116801"/>
                  </a:lnTo>
                  <a:lnTo>
                    <a:pt x="22183" y="114933"/>
                  </a:lnTo>
                  <a:close/>
                  <a:moveTo>
                    <a:pt x="79813" y="105173"/>
                  </a:moveTo>
                  <a:lnTo>
                    <a:pt x="79953" y="106480"/>
                  </a:lnTo>
                  <a:lnTo>
                    <a:pt x="80280" y="106714"/>
                  </a:lnTo>
                  <a:lnTo>
                    <a:pt x="80187" y="108675"/>
                  </a:lnTo>
                  <a:lnTo>
                    <a:pt x="79906" y="109983"/>
                  </a:lnTo>
                  <a:lnTo>
                    <a:pt x="80327" y="110870"/>
                  </a:lnTo>
                  <a:lnTo>
                    <a:pt x="80327" y="111477"/>
                  </a:lnTo>
                  <a:lnTo>
                    <a:pt x="79346" y="112131"/>
                  </a:lnTo>
                  <a:lnTo>
                    <a:pt x="79393" y="112225"/>
                  </a:lnTo>
                  <a:cubicBezTo>
                    <a:pt x="79580" y="112692"/>
                    <a:pt x="79766" y="113205"/>
                    <a:pt x="79766" y="113299"/>
                  </a:cubicBezTo>
                  <a:cubicBezTo>
                    <a:pt x="79766" y="113345"/>
                    <a:pt x="79673" y="113579"/>
                    <a:pt x="79533" y="113766"/>
                  </a:cubicBezTo>
                  <a:lnTo>
                    <a:pt x="79206" y="114046"/>
                  </a:lnTo>
                  <a:lnTo>
                    <a:pt x="77525" y="113345"/>
                  </a:lnTo>
                  <a:lnTo>
                    <a:pt x="76871" y="113719"/>
                  </a:lnTo>
                  <a:lnTo>
                    <a:pt x="76964" y="114279"/>
                  </a:lnTo>
                  <a:lnTo>
                    <a:pt x="77618" y="114700"/>
                  </a:lnTo>
                  <a:lnTo>
                    <a:pt x="77618" y="115073"/>
                  </a:lnTo>
                  <a:lnTo>
                    <a:pt x="77198" y="115447"/>
                  </a:lnTo>
                  <a:lnTo>
                    <a:pt x="75890" y="115727"/>
                  </a:lnTo>
                  <a:lnTo>
                    <a:pt x="75937" y="118296"/>
                  </a:lnTo>
                  <a:lnTo>
                    <a:pt x="75423" y="118529"/>
                  </a:lnTo>
                  <a:lnTo>
                    <a:pt x="75050" y="118156"/>
                  </a:lnTo>
                  <a:lnTo>
                    <a:pt x="74256" y="117922"/>
                  </a:lnTo>
                  <a:lnTo>
                    <a:pt x="73555" y="119230"/>
                  </a:lnTo>
                  <a:lnTo>
                    <a:pt x="70800" y="119230"/>
                  </a:lnTo>
                  <a:lnTo>
                    <a:pt x="71080" y="122172"/>
                  </a:lnTo>
                  <a:lnTo>
                    <a:pt x="62067" y="123153"/>
                  </a:lnTo>
                  <a:lnTo>
                    <a:pt x="60946" y="121658"/>
                  </a:lnTo>
                  <a:lnTo>
                    <a:pt x="62674" y="120351"/>
                  </a:lnTo>
                  <a:lnTo>
                    <a:pt x="63047" y="119136"/>
                  </a:lnTo>
                  <a:lnTo>
                    <a:pt x="62300" y="118436"/>
                  </a:lnTo>
                  <a:lnTo>
                    <a:pt x="61553" y="118342"/>
                  </a:lnTo>
                  <a:lnTo>
                    <a:pt x="60852" y="115774"/>
                  </a:lnTo>
                  <a:lnTo>
                    <a:pt x="60712" y="113345"/>
                  </a:lnTo>
                  <a:lnTo>
                    <a:pt x="61880" y="112038"/>
                  </a:lnTo>
                  <a:lnTo>
                    <a:pt x="61833" y="110823"/>
                  </a:lnTo>
                  <a:lnTo>
                    <a:pt x="63281" y="110964"/>
                  </a:lnTo>
                  <a:lnTo>
                    <a:pt x="63981" y="111431"/>
                  </a:lnTo>
                  <a:lnTo>
                    <a:pt x="65569" y="111431"/>
                  </a:lnTo>
                  <a:lnTo>
                    <a:pt x="65709" y="110590"/>
                  </a:lnTo>
                  <a:lnTo>
                    <a:pt x="67437" y="109936"/>
                  </a:lnTo>
                  <a:lnTo>
                    <a:pt x="68278" y="109002"/>
                  </a:lnTo>
                  <a:lnTo>
                    <a:pt x="68932" y="107554"/>
                  </a:lnTo>
                  <a:lnTo>
                    <a:pt x="70146" y="106901"/>
                  </a:lnTo>
                  <a:lnTo>
                    <a:pt x="71313" y="107181"/>
                  </a:lnTo>
                  <a:lnTo>
                    <a:pt x="73415" y="107835"/>
                  </a:lnTo>
                  <a:lnTo>
                    <a:pt x="73368" y="107881"/>
                  </a:lnTo>
                  <a:lnTo>
                    <a:pt x="73602" y="107881"/>
                  </a:lnTo>
                  <a:lnTo>
                    <a:pt x="73695" y="107928"/>
                  </a:lnTo>
                  <a:lnTo>
                    <a:pt x="73695" y="107881"/>
                  </a:lnTo>
                  <a:lnTo>
                    <a:pt x="75517" y="107788"/>
                  </a:lnTo>
                  <a:lnTo>
                    <a:pt x="76217" y="107274"/>
                  </a:lnTo>
                  <a:lnTo>
                    <a:pt x="77805" y="107041"/>
                  </a:lnTo>
                  <a:lnTo>
                    <a:pt x="78319" y="105686"/>
                  </a:lnTo>
                  <a:lnTo>
                    <a:pt x="79813" y="105173"/>
                  </a:lnTo>
                  <a:close/>
                  <a:moveTo>
                    <a:pt x="29469" y="106807"/>
                  </a:moveTo>
                  <a:lnTo>
                    <a:pt x="30169" y="107041"/>
                  </a:lnTo>
                  <a:lnTo>
                    <a:pt x="30870" y="107227"/>
                  </a:lnTo>
                  <a:lnTo>
                    <a:pt x="31617" y="107835"/>
                  </a:lnTo>
                  <a:lnTo>
                    <a:pt x="32178" y="107835"/>
                  </a:lnTo>
                  <a:lnTo>
                    <a:pt x="33018" y="109329"/>
                  </a:lnTo>
                  <a:lnTo>
                    <a:pt x="34653" y="110170"/>
                  </a:lnTo>
                  <a:lnTo>
                    <a:pt x="34653" y="110917"/>
                  </a:lnTo>
                  <a:lnTo>
                    <a:pt x="33298" y="113719"/>
                  </a:lnTo>
                  <a:lnTo>
                    <a:pt x="33765" y="114466"/>
                  </a:lnTo>
                  <a:lnTo>
                    <a:pt x="34419" y="114746"/>
                  </a:lnTo>
                  <a:cubicBezTo>
                    <a:pt x="34232" y="115914"/>
                    <a:pt x="34466" y="116054"/>
                    <a:pt x="34513" y="116054"/>
                  </a:cubicBezTo>
                  <a:cubicBezTo>
                    <a:pt x="34699" y="116147"/>
                    <a:pt x="36007" y="116614"/>
                    <a:pt x="36147" y="116661"/>
                  </a:cubicBezTo>
                  <a:lnTo>
                    <a:pt x="37315" y="116895"/>
                  </a:lnTo>
                  <a:lnTo>
                    <a:pt x="37408" y="117502"/>
                  </a:lnTo>
                  <a:lnTo>
                    <a:pt x="37502" y="118576"/>
                  </a:lnTo>
                  <a:lnTo>
                    <a:pt x="38389" y="120958"/>
                  </a:lnTo>
                  <a:lnTo>
                    <a:pt x="37875" y="121098"/>
                  </a:lnTo>
                  <a:lnTo>
                    <a:pt x="36801" y="120771"/>
                  </a:lnTo>
                  <a:lnTo>
                    <a:pt x="36287" y="121658"/>
                  </a:lnTo>
                  <a:lnTo>
                    <a:pt x="35820" y="123199"/>
                  </a:lnTo>
                  <a:lnTo>
                    <a:pt x="33252" y="122966"/>
                  </a:lnTo>
                  <a:lnTo>
                    <a:pt x="25126" y="117548"/>
                  </a:lnTo>
                  <a:lnTo>
                    <a:pt x="22604" y="117268"/>
                  </a:lnTo>
                  <a:lnTo>
                    <a:pt x="22510" y="114980"/>
                  </a:lnTo>
                  <a:lnTo>
                    <a:pt x="22464" y="114793"/>
                  </a:lnTo>
                  <a:lnTo>
                    <a:pt x="23211" y="114419"/>
                  </a:lnTo>
                  <a:lnTo>
                    <a:pt x="26247" y="112458"/>
                  </a:lnTo>
                  <a:lnTo>
                    <a:pt x="26527" y="108769"/>
                  </a:lnTo>
                  <a:lnTo>
                    <a:pt x="28068" y="107368"/>
                  </a:lnTo>
                  <a:lnTo>
                    <a:pt x="29469" y="106807"/>
                  </a:lnTo>
                  <a:close/>
                  <a:moveTo>
                    <a:pt x="36941" y="121145"/>
                  </a:moveTo>
                  <a:lnTo>
                    <a:pt x="37642" y="121331"/>
                  </a:lnTo>
                  <a:cubicBezTo>
                    <a:pt x="37595" y="121565"/>
                    <a:pt x="37782" y="121938"/>
                    <a:pt x="38249" y="122592"/>
                  </a:cubicBezTo>
                  <a:cubicBezTo>
                    <a:pt x="38342" y="122779"/>
                    <a:pt x="38622" y="123480"/>
                    <a:pt x="38763" y="123900"/>
                  </a:cubicBezTo>
                  <a:lnTo>
                    <a:pt x="38903" y="124507"/>
                  </a:lnTo>
                  <a:lnTo>
                    <a:pt x="38295" y="124507"/>
                  </a:lnTo>
                  <a:lnTo>
                    <a:pt x="36054" y="123246"/>
                  </a:lnTo>
                  <a:lnTo>
                    <a:pt x="36521" y="121798"/>
                  </a:lnTo>
                  <a:lnTo>
                    <a:pt x="36941" y="121145"/>
                  </a:lnTo>
                  <a:close/>
                  <a:moveTo>
                    <a:pt x="111103" y="124927"/>
                  </a:moveTo>
                  <a:lnTo>
                    <a:pt x="112504" y="125534"/>
                  </a:lnTo>
                  <a:lnTo>
                    <a:pt x="113625" y="125488"/>
                  </a:lnTo>
                  <a:lnTo>
                    <a:pt x="114092" y="125908"/>
                  </a:lnTo>
                  <a:lnTo>
                    <a:pt x="114139" y="127029"/>
                  </a:lnTo>
                  <a:lnTo>
                    <a:pt x="113999" y="127916"/>
                  </a:lnTo>
                  <a:lnTo>
                    <a:pt x="111663" y="127916"/>
                  </a:lnTo>
                  <a:cubicBezTo>
                    <a:pt x="111477" y="127916"/>
                    <a:pt x="111383" y="127496"/>
                    <a:pt x="111383" y="127496"/>
                  </a:cubicBezTo>
                  <a:lnTo>
                    <a:pt x="111337" y="127403"/>
                  </a:lnTo>
                  <a:lnTo>
                    <a:pt x="109889" y="127216"/>
                  </a:lnTo>
                  <a:lnTo>
                    <a:pt x="109562" y="126795"/>
                  </a:lnTo>
                  <a:lnTo>
                    <a:pt x="110122" y="126422"/>
                  </a:lnTo>
                  <a:lnTo>
                    <a:pt x="110589" y="125161"/>
                  </a:lnTo>
                  <a:lnTo>
                    <a:pt x="111103" y="124927"/>
                  </a:lnTo>
                  <a:close/>
                  <a:moveTo>
                    <a:pt x="97746" y="121004"/>
                  </a:moveTo>
                  <a:lnTo>
                    <a:pt x="98260" y="121425"/>
                  </a:lnTo>
                  <a:lnTo>
                    <a:pt x="101903" y="124460"/>
                  </a:lnTo>
                  <a:lnTo>
                    <a:pt x="104098" y="125628"/>
                  </a:lnTo>
                  <a:lnTo>
                    <a:pt x="105592" y="125675"/>
                  </a:lnTo>
                  <a:lnTo>
                    <a:pt x="107133" y="126048"/>
                  </a:lnTo>
                  <a:lnTo>
                    <a:pt x="107180" y="126048"/>
                  </a:lnTo>
                  <a:cubicBezTo>
                    <a:pt x="107180" y="126048"/>
                    <a:pt x="107180" y="126001"/>
                    <a:pt x="107227" y="126001"/>
                  </a:cubicBezTo>
                  <a:lnTo>
                    <a:pt x="107274" y="126001"/>
                  </a:lnTo>
                  <a:cubicBezTo>
                    <a:pt x="107274" y="126001"/>
                    <a:pt x="107320" y="125955"/>
                    <a:pt x="107367" y="125955"/>
                  </a:cubicBezTo>
                  <a:cubicBezTo>
                    <a:pt x="107367" y="125955"/>
                    <a:pt x="107414" y="125908"/>
                    <a:pt x="107414" y="125908"/>
                  </a:cubicBezTo>
                  <a:cubicBezTo>
                    <a:pt x="107460" y="125908"/>
                    <a:pt x="107507" y="125861"/>
                    <a:pt x="107554" y="125861"/>
                  </a:cubicBezTo>
                  <a:cubicBezTo>
                    <a:pt x="107554" y="125861"/>
                    <a:pt x="107600" y="125815"/>
                    <a:pt x="107600" y="125815"/>
                  </a:cubicBezTo>
                  <a:cubicBezTo>
                    <a:pt x="107881" y="126655"/>
                    <a:pt x="108161" y="127543"/>
                    <a:pt x="108161" y="127683"/>
                  </a:cubicBezTo>
                  <a:cubicBezTo>
                    <a:pt x="108161" y="127776"/>
                    <a:pt x="107741" y="127963"/>
                    <a:pt x="107600" y="127963"/>
                  </a:cubicBezTo>
                  <a:cubicBezTo>
                    <a:pt x="107507" y="127963"/>
                    <a:pt x="106900" y="127916"/>
                    <a:pt x="106340" y="127870"/>
                  </a:cubicBezTo>
                  <a:cubicBezTo>
                    <a:pt x="105452" y="127776"/>
                    <a:pt x="104845" y="127729"/>
                    <a:pt x="104752" y="127729"/>
                  </a:cubicBezTo>
                  <a:cubicBezTo>
                    <a:pt x="104612" y="127729"/>
                    <a:pt x="103771" y="127403"/>
                    <a:pt x="102977" y="127076"/>
                  </a:cubicBezTo>
                  <a:cubicBezTo>
                    <a:pt x="102510" y="126702"/>
                    <a:pt x="101716" y="126048"/>
                    <a:pt x="101576" y="126001"/>
                  </a:cubicBezTo>
                  <a:cubicBezTo>
                    <a:pt x="101570" y="126001"/>
                    <a:pt x="101562" y="126001"/>
                    <a:pt x="101550" y="126001"/>
                  </a:cubicBezTo>
                  <a:cubicBezTo>
                    <a:pt x="101469" y="126001"/>
                    <a:pt x="101208" y="126036"/>
                    <a:pt x="100268" y="126609"/>
                  </a:cubicBezTo>
                  <a:lnTo>
                    <a:pt x="99194" y="126142"/>
                  </a:lnTo>
                  <a:lnTo>
                    <a:pt x="95318" y="123713"/>
                  </a:lnTo>
                  <a:lnTo>
                    <a:pt x="95178" y="122732"/>
                  </a:lnTo>
                  <a:lnTo>
                    <a:pt x="95832" y="121471"/>
                  </a:lnTo>
                  <a:lnTo>
                    <a:pt x="96532" y="121471"/>
                  </a:lnTo>
                  <a:cubicBezTo>
                    <a:pt x="96766" y="121471"/>
                    <a:pt x="96953" y="121191"/>
                    <a:pt x="97046" y="121004"/>
                  </a:cubicBezTo>
                  <a:close/>
                  <a:moveTo>
                    <a:pt x="31897" y="101950"/>
                  </a:moveTo>
                  <a:lnTo>
                    <a:pt x="33812" y="104145"/>
                  </a:lnTo>
                  <a:lnTo>
                    <a:pt x="35960" y="103772"/>
                  </a:lnTo>
                  <a:lnTo>
                    <a:pt x="35960" y="103818"/>
                  </a:lnTo>
                  <a:lnTo>
                    <a:pt x="36054" y="103772"/>
                  </a:lnTo>
                  <a:lnTo>
                    <a:pt x="36287" y="103725"/>
                  </a:lnTo>
                  <a:lnTo>
                    <a:pt x="36241" y="103678"/>
                  </a:lnTo>
                  <a:lnTo>
                    <a:pt x="37175" y="103164"/>
                  </a:lnTo>
                  <a:lnTo>
                    <a:pt x="37688" y="102324"/>
                  </a:lnTo>
                  <a:lnTo>
                    <a:pt x="38015" y="102324"/>
                  </a:lnTo>
                  <a:lnTo>
                    <a:pt x="38482" y="103071"/>
                  </a:lnTo>
                  <a:lnTo>
                    <a:pt x="38015" y="104425"/>
                  </a:lnTo>
                  <a:lnTo>
                    <a:pt x="39276" y="104799"/>
                  </a:lnTo>
                  <a:lnTo>
                    <a:pt x="39230" y="104892"/>
                  </a:lnTo>
                  <a:cubicBezTo>
                    <a:pt x="39183" y="105266"/>
                    <a:pt x="39230" y="105780"/>
                    <a:pt x="39323" y="105966"/>
                  </a:cubicBezTo>
                  <a:cubicBezTo>
                    <a:pt x="39370" y="106153"/>
                    <a:pt x="39697" y="106293"/>
                    <a:pt x="40677" y="106760"/>
                  </a:cubicBezTo>
                  <a:lnTo>
                    <a:pt x="40957" y="106901"/>
                  </a:lnTo>
                  <a:cubicBezTo>
                    <a:pt x="41518" y="107134"/>
                    <a:pt x="42032" y="107227"/>
                    <a:pt x="42218" y="107227"/>
                  </a:cubicBezTo>
                  <a:cubicBezTo>
                    <a:pt x="42312" y="107227"/>
                    <a:pt x="42826" y="107601"/>
                    <a:pt x="43246" y="107975"/>
                  </a:cubicBezTo>
                  <a:lnTo>
                    <a:pt x="44787" y="108722"/>
                  </a:lnTo>
                  <a:cubicBezTo>
                    <a:pt x="44880" y="108675"/>
                    <a:pt x="46235" y="108535"/>
                    <a:pt x="46515" y="108488"/>
                  </a:cubicBezTo>
                  <a:cubicBezTo>
                    <a:pt x="46562" y="108488"/>
                    <a:pt x="46702" y="108442"/>
                    <a:pt x="46842" y="108442"/>
                  </a:cubicBezTo>
                  <a:cubicBezTo>
                    <a:pt x="47682" y="108255"/>
                    <a:pt x="48617" y="108115"/>
                    <a:pt x="48803" y="108021"/>
                  </a:cubicBezTo>
                  <a:cubicBezTo>
                    <a:pt x="49084" y="107881"/>
                    <a:pt x="49130" y="107508"/>
                    <a:pt x="49130" y="107227"/>
                  </a:cubicBezTo>
                  <a:lnTo>
                    <a:pt x="49877" y="107181"/>
                  </a:lnTo>
                  <a:lnTo>
                    <a:pt x="51512" y="105920"/>
                  </a:lnTo>
                  <a:lnTo>
                    <a:pt x="52773" y="106107"/>
                  </a:lnTo>
                  <a:lnTo>
                    <a:pt x="53473" y="105593"/>
                  </a:lnTo>
                  <a:lnTo>
                    <a:pt x="54034" y="105546"/>
                  </a:lnTo>
                  <a:lnTo>
                    <a:pt x="56743" y="106901"/>
                  </a:lnTo>
                  <a:lnTo>
                    <a:pt x="57817" y="106854"/>
                  </a:lnTo>
                  <a:lnTo>
                    <a:pt x="58844" y="107694"/>
                  </a:lnTo>
                  <a:lnTo>
                    <a:pt x="59965" y="108769"/>
                  </a:lnTo>
                  <a:lnTo>
                    <a:pt x="61273" y="108769"/>
                  </a:lnTo>
                  <a:lnTo>
                    <a:pt x="61553" y="110683"/>
                  </a:lnTo>
                  <a:lnTo>
                    <a:pt x="61600" y="111944"/>
                  </a:lnTo>
                  <a:lnTo>
                    <a:pt x="60385" y="113205"/>
                  </a:lnTo>
                  <a:lnTo>
                    <a:pt x="60572" y="115821"/>
                  </a:lnTo>
                  <a:lnTo>
                    <a:pt x="61319" y="118576"/>
                  </a:lnTo>
                  <a:lnTo>
                    <a:pt x="62207" y="118716"/>
                  </a:lnTo>
                  <a:lnTo>
                    <a:pt x="62720" y="119230"/>
                  </a:lnTo>
                  <a:lnTo>
                    <a:pt x="62440" y="120164"/>
                  </a:lnTo>
                  <a:lnTo>
                    <a:pt x="60572" y="121612"/>
                  </a:lnTo>
                  <a:lnTo>
                    <a:pt x="61833" y="123386"/>
                  </a:lnTo>
                  <a:cubicBezTo>
                    <a:pt x="61833" y="123386"/>
                    <a:pt x="61833" y="123386"/>
                    <a:pt x="61833" y="123433"/>
                  </a:cubicBezTo>
                  <a:cubicBezTo>
                    <a:pt x="61833" y="123433"/>
                    <a:pt x="61833" y="123480"/>
                    <a:pt x="61833" y="123526"/>
                  </a:cubicBezTo>
                  <a:lnTo>
                    <a:pt x="61833" y="123620"/>
                  </a:lnTo>
                  <a:lnTo>
                    <a:pt x="61833" y="123713"/>
                  </a:lnTo>
                  <a:cubicBezTo>
                    <a:pt x="61833" y="123760"/>
                    <a:pt x="61833" y="123806"/>
                    <a:pt x="61880" y="123853"/>
                  </a:cubicBezTo>
                  <a:cubicBezTo>
                    <a:pt x="61880" y="123900"/>
                    <a:pt x="61880" y="123900"/>
                    <a:pt x="61880" y="123947"/>
                  </a:cubicBezTo>
                  <a:cubicBezTo>
                    <a:pt x="61926" y="123993"/>
                    <a:pt x="61973" y="124040"/>
                    <a:pt x="62020" y="124087"/>
                  </a:cubicBezTo>
                  <a:cubicBezTo>
                    <a:pt x="62253" y="124227"/>
                    <a:pt x="63935" y="124741"/>
                    <a:pt x="64402" y="124881"/>
                  </a:cubicBezTo>
                  <a:lnTo>
                    <a:pt x="64261" y="126749"/>
                  </a:lnTo>
                  <a:lnTo>
                    <a:pt x="65382" y="127449"/>
                  </a:lnTo>
                  <a:lnTo>
                    <a:pt x="65102" y="127776"/>
                  </a:lnTo>
                  <a:cubicBezTo>
                    <a:pt x="64915" y="127823"/>
                    <a:pt x="64168" y="128103"/>
                    <a:pt x="64028" y="128103"/>
                  </a:cubicBezTo>
                  <a:cubicBezTo>
                    <a:pt x="63841" y="128196"/>
                    <a:pt x="63374" y="128477"/>
                    <a:pt x="63281" y="128570"/>
                  </a:cubicBezTo>
                  <a:lnTo>
                    <a:pt x="63234" y="128570"/>
                  </a:lnTo>
                  <a:lnTo>
                    <a:pt x="62674" y="130345"/>
                  </a:lnTo>
                  <a:lnTo>
                    <a:pt x="62347" y="130345"/>
                  </a:lnTo>
                  <a:lnTo>
                    <a:pt x="56556" y="129504"/>
                  </a:lnTo>
                  <a:lnTo>
                    <a:pt x="56509" y="129504"/>
                  </a:lnTo>
                  <a:lnTo>
                    <a:pt x="55248" y="129130"/>
                  </a:lnTo>
                  <a:lnTo>
                    <a:pt x="54641" y="126936"/>
                  </a:lnTo>
                  <a:lnTo>
                    <a:pt x="52259" y="126936"/>
                  </a:lnTo>
                  <a:lnTo>
                    <a:pt x="50485" y="127683"/>
                  </a:lnTo>
                  <a:lnTo>
                    <a:pt x="48149" y="127216"/>
                  </a:lnTo>
                  <a:lnTo>
                    <a:pt x="45301" y="125441"/>
                  </a:lnTo>
                  <a:lnTo>
                    <a:pt x="44227" y="124787"/>
                  </a:lnTo>
                  <a:lnTo>
                    <a:pt x="44086" y="123666"/>
                  </a:lnTo>
                  <a:lnTo>
                    <a:pt x="42592" y="120584"/>
                  </a:lnTo>
                  <a:lnTo>
                    <a:pt x="41098" y="119977"/>
                  </a:lnTo>
                  <a:lnTo>
                    <a:pt x="40584" y="119977"/>
                  </a:lnTo>
                  <a:lnTo>
                    <a:pt x="38809" y="120864"/>
                  </a:lnTo>
                  <a:lnTo>
                    <a:pt x="38716" y="120911"/>
                  </a:lnTo>
                  <a:lnTo>
                    <a:pt x="37828" y="118529"/>
                  </a:lnTo>
                  <a:lnTo>
                    <a:pt x="37735" y="117455"/>
                  </a:lnTo>
                  <a:lnTo>
                    <a:pt x="37595" y="116614"/>
                  </a:lnTo>
                  <a:lnTo>
                    <a:pt x="36241" y="116381"/>
                  </a:lnTo>
                  <a:cubicBezTo>
                    <a:pt x="35680" y="116194"/>
                    <a:pt x="34793" y="115867"/>
                    <a:pt x="34699" y="115821"/>
                  </a:cubicBezTo>
                  <a:cubicBezTo>
                    <a:pt x="34653" y="115727"/>
                    <a:pt x="34653" y="115213"/>
                    <a:pt x="34746" y="114700"/>
                  </a:cubicBezTo>
                  <a:lnTo>
                    <a:pt x="34746" y="114560"/>
                  </a:lnTo>
                  <a:lnTo>
                    <a:pt x="33952" y="114233"/>
                  </a:lnTo>
                  <a:lnTo>
                    <a:pt x="33625" y="113672"/>
                  </a:lnTo>
                  <a:lnTo>
                    <a:pt x="34933" y="111010"/>
                  </a:lnTo>
                  <a:lnTo>
                    <a:pt x="34933" y="109983"/>
                  </a:lnTo>
                  <a:lnTo>
                    <a:pt x="33252" y="109095"/>
                  </a:lnTo>
                  <a:lnTo>
                    <a:pt x="32411" y="107601"/>
                  </a:lnTo>
                  <a:lnTo>
                    <a:pt x="32178" y="106574"/>
                  </a:lnTo>
                  <a:lnTo>
                    <a:pt x="31197" y="105406"/>
                  </a:lnTo>
                  <a:lnTo>
                    <a:pt x="31524" y="104706"/>
                  </a:lnTo>
                  <a:lnTo>
                    <a:pt x="31430" y="103491"/>
                  </a:lnTo>
                  <a:lnTo>
                    <a:pt x="31851" y="102277"/>
                  </a:lnTo>
                  <a:lnTo>
                    <a:pt x="31897" y="101950"/>
                  </a:lnTo>
                  <a:close/>
                  <a:moveTo>
                    <a:pt x="43104" y="128876"/>
                  </a:moveTo>
                  <a:cubicBezTo>
                    <a:pt x="43163" y="128876"/>
                    <a:pt x="43215" y="128897"/>
                    <a:pt x="43246" y="128897"/>
                  </a:cubicBezTo>
                  <a:lnTo>
                    <a:pt x="43900" y="128897"/>
                  </a:lnTo>
                  <a:lnTo>
                    <a:pt x="44227" y="129504"/>
                  </a:lnTo>
                  <a:cubicBezTo>
                    <a:pt x="44040" y="130298"/>
                    <a:pt x="43853" y="131092"/>
                    <a:pt x="43806" y="131232"/>
                  </a:cubicBezTo>
                  <a:cubicBezTo>
                    <a:pt x="43760" y="131279"/>
                    <a:pt x="43760" y="131325"/>
                    <a:pt x="43713" y="131372"/>
                  </a:cubicBezTo>
                  <a:lnTo>
                    <a:pt x="43199" y="131372"/>
                  </a:lnTo>
                  <a:lnTo>
                    <a:pt x="42872" y="130905"/>
                  </a:lnTo>
                  <a:cubicBezTo>
                    <a:pt x="42919" y="130858"/>
                    <a:pt x="42966" y="130718"/>
                    <a:pt x="42919" y="130485"/>
                  </a:cubicBezTo>
                  <a:lnTo>
                    <a:pt x="42919" y="129177"/>
                  </a:lnTo>
                  <a:cubicBezTo>
                    <a:pt x="42919" y="129037"/>
                    <a:pt x="42966" y="128944"/>
                    <a:pt x="43012" y="128897"/>
                  </a:cubicBezTo>
                  <a:cubicBezTo>
                    <a:pt x="43043" y="128881"/>
                    <a:pt x="43075" y="128876"/>
                    <a:pt x="43104" y="128876"/>
                  </a:cubicBezTo>
                  <a:close/>
                  <a:moveTo>
                    <a:pt x="86491" y="107741"/>
                  </a:moveTo>
                  <a:lnTo>
                    <a:pt x="86772" y="107975"/>
                  </a:lnTo>
                  <a:lnTo>
                    <a:pt x="87659" y="108628"/>
                  </a:lnTo>
                  <a:lnTo>
                    <a:pt x="87986" y="109609"/>
                  </a:lnTo>
                  <a:lnTo>
                    <a:pt x="88873" y="110403"/>
                  </a:lnTo>
                  <a:lnTo>
                    <a:pt x="89667" y="110777"/>
                  </a:lnTo>
                  <a:lnTo>
                    <a:pt x="89807" y="111617"/>
                  </a:lnTo>
                  <a:lnTo>
                    <a:pt x="89527" y="111898"/>
                  </a:lnTo>
                  <a:lnTo>
                    <a:pt x="88593" y="112505"/>
                  </a:lnTo>
                  <a:lnTo>
                    <a:pt x="87612" y="112551"/>
                  </a:lnTo>
                  <a:lnTo>
                    <a:pt x="86631" y="112598"/>
                  </a:lnTo>
                  <a:lnTo>
                    <a:pt x="85884" y="112131"/>
                  </a:lnTo>
                  <a:lnTo>
                    <a:pt x="84623" y="111991"/>
                  </a:lnTo>
                  <a:lnTo>
                    <a:pt x="83502" y="112411"/>
                  </a:lnTo>
                  <a:lnTo>
                    <a:pt x="83502" y="113112"/>
                  </a:lnTo>
                  <a:lnTo>
                    <a:pt x="83923" y="113252"/>
                  </a:lnTo>
                  <a:lnTo>
                    <a:pt x="84110" y="114093"/>
                  </a:lnTo>
                  <a:lnTo>
                    <a:pt x="84390" y="115774"/>
                  </a:lnTo>
                  <a:lnTo>
                    <a:pt x="84810" y="116661"/>
                  </a:lnTo>
                  <a:lnTo>
                    <a:pt x="85838" y="116755"/>
                  </a:lnTo>
                  <a:cubicBezTo>
                    <a:pt x="85978" y="116801"/>
                    <a:pt x="86118" y="116895"/>
                    <a:pt x="86164" y="116941"/>
                  </a:cubicBezTo>
                  <a:cubicBezTo>
                    <a:pt x="86164" y="117035"/>
                    <a:pt x="86211" y="117222"/>
                    <a:pt x="86258" y="117315"/>
                  </a:cubicBezTo>
                  <a:lnTo>
                    <a:pt x="85978" y="117455"/>
                  </a:lnTo>
                  <a:lnTo>
                    <a:pt x="85230" y="118109"/>
                  </a:lnTo>
                  <a:lnTo>
                    <a:pt x="85464" y="119417"/>
                  </a:lnTo>
                  <a:lnTo>
                    <a:pt x="84670" y="120351"/>
                  </a:lnTo>
                  <a:lnTo>
                    <a:pt x="84016" y="120491"/>
                  </a:lnTo>
                  <a:lnTo>
                    <a:pt x="83970" y="121518"/>
                  </a:lnTo>
                  <a:lnTo>
                    <a:pt x="83456" y="121798"/>
                  </a:lnTo>
                  <a:lnTo>
                    <a:pt x="82849" y="122546"/>
                  </a:lnTo>
                  <a:lnTo>
                    <a:pt x="82615" y="123246"/>
                  </a:lnTo>
                  <a:lnTo>
                    <a:pt x="82055" y="123853"/>
                  </a:lnTo>
                  <a:lnTo>
                    <a:pt x="81121" y="124087"/>
                  </a:lnTo>
                  <a:lnTo>
                    <a:pt x="80981" y="124694"/>
                  </a:lnTo>
                  <a:lnTo>
                    <a:pt x="80420" y="125675"/>
                  </a:lnTo>
                  <a:lnTo>
                    <a:pt x="79906" y="125815"/>
                  </a:lnTo>
                  <a:lnTo>
                    <a:pt x="78692" y="125768"/>
                  </a:lnTo>
                  <a:lnTo>
                    <a:pt x="77338" y="125675"/>
                  </a:lnTo>
                  <a:lnTo>
                    <a:pt x="76170" y="127356"/>
                  </a:lnTo>
                  <a:lnTo>
                    <a:pt x="76357" y="127870"/>
                  </a:lnTo>
                  <a:lnTo>
                    <a:pt x="77478" y="128337"/>
                  </a:lnTo>
                  <a:lnTo>
                    <a:pt x="77571" y="129971"/>
                  </a:lnTo>
                  <a:lnTo>
                    <a:pt x="78739" y="130765"/>
                  </a:lnTo>
                  <a:lnTo>
                    <a:pt x="78879" y="131512"/>
                  </a:lnTo>
                  <a:cubicBezTo>
                    <a:pt x="78879" y="131746"/>
                    <a:pt x="78832" y="132026"/>
                    <a:pt x="78786" y="132026"/>
                  </a:cubicBezTo>
                  <a:cubicBezTo>
                    <a:pt x="78692" y="132119"/>
                    <a:pt x="78179" y="132259"/>
                    <a:pt x="77898" y="132353"/>
                  </a:cubicBezTo>
                  <a:lnTo>
                    <a:pt x="76077" y="132446"/>
                  </a:lnTo>
                  <a:lnTo>
                    <a:pt x="75096" y="132446"/>
                  </a:lnTo>
                  <a:lnTo>
                    <a:pt x="75096" y="132400"/>
                  </a:lnTo>
                  <a:lnTo>
                    <a:pt x="74396" y="133567"/>
                  </a:lnTo>
                  <a:lnTo>
                    <a:pt x="73929" y="133147"/>
                  </a:lnTo>
                  <a:lnTo>
                    <a:pt x="73228" y="133194"/>
                  </a:lnTo>
                  <a:cubicBezTo>
                    <a:pt x="73088" y="133053"/>
                    <a:pt x="72621" y="132680"/>
                    <a:pt x="72434" y="132306"/>
                  </a:cubicBezTo>
                  <a:cubicBezTo>
                    <a:pt x="72341" y="132073"/>
                    <a:pt x="72341" y="131979"/>
                    <a:pt x="72341" y="131979"/>
                  </a:cubicBezTo>
                  <a:lnTo>
                    <a:pt x="72528" y="131933"/>
                  </a:lnTo>
                  <a:lnTo>
                    <a:pt x="71360" y="129738"/>
                  </a:lnTo>
                  <a:lnTo>
                    <a:pt x="70519" y="130251"/>
                  </a:lnTo>
                  <a:lnTo>
                    <a:pt x="68978" y="130858"/>
                  </a:lnTo>
                  <a:lnTo>
                    <a:pt x="66783" y="129924"/>
                  </a:lnTo>
                  <a:lnTo>
                    <a:pt x="65149" y="130391"/>
                  </a:lnTo>
                  <a:lnTo>
                    <a:pt x="63001" y="130345"/>
                  </a:lnTo>
                  <a:lnTo>
                    <a:pt x="63468" y="128757"/>
                  </a:lnTo>
                  <a:cubicBezTo>
                    <a:pt x="63654" y="128617"/>
                    <a:pt x="63981" y="128430"/>
                    <a:pt x="64075" y="128383"/>
                  </a:cubicBezTo>
                  <a:cubicBezTo>
                    <a:pt x="64215" y="128337"/>
                    <a:pt x="65196" y="128056"/>
                    <a:pt x="65196" y="128056"/>
                  </a:cubicBezTo>
                  <a:lnTo>
                    <a:pt x="65242" y="128010"/>
                  </a:lnTo>
                  <a:lnTo>
                    <a:pt x="65803" y="127356"/>
                  </a:lnTo>
                  <a:lnTo>
                    <a:pt x="64542" y="126562"/>
                  </a:lnTo>
                  <a:lnTo>
                    <a:pt x="64682" y="124647"/>
                  </a:lnTo>
                  <a:lnTo>
                    <a:pt x="64588" y="124600"/>
                  </a:lnTo>
                  <a:cubicBezTo>
                    <a:pt x="63748" y="124367"/>
                    <a:pt x="62347" y="123900"/>
                    <a:pt x="62160" y="123806"/>
                  </a:cubicBezTo>
                  <a:cubicBezTo>
                    <a:pt x="62113" y="123806"/>
                    <a:pt x="62113" y="123760"/>
                    <a:pt x="62113" y="123713"/>
                  </a:cubicBezTo>
                  <a:cubicBezTo>
                    <a:pt x="62113" y="123666"/>
                    <a:pt x="62067" y="123620"/>
                    <a:pt x="62067" y="123620"/>
                  </a:cubicBezTo>
                  <a:lnTo>
                    <a:pt x="62067" y="123573"/>
                  </a:lnTo>
                  <a:cubicBezTo>
                    <a:pt x="62067" y="123526"/>
                    <a:pt x="62113" y="123480"/>
                    <a:pt x="62113" y="123480"/>
                  </a:cubicBezTo>
                  <a:lnTo>
                    <a:pt x="71220" y="122452"/>
                  </a:lnTo>
                  <a:lnTo>
                    <a:pt x="71360" y="122452"/>
                  </a:lnTo>
                  <a:lnTo>
                    <a:pt x="71127" y="119557"/>
                  </a:lnTo>
                  <a:lnTo>
                    <a:pt x="73695" y="119510"/>
                  </a:lnTo>
                  <a:lnTo>
                    <a:pt x="74396" y="118249"/>
                  </a:lnTo>
                  <a:lnTo>
                    <a:pt x="74816" y="118389"/>
                  </a:lnTo>
                  <a:lnTo>
                    <a:pt x="75330" y="118856"/>
                  </a:lnTo>
                  <a:lnTo>
                    <a:pt x="76217" y="118483"/>
                  </a:lnTo>
                  <a:lnTo>
                    <a:pt x="76170" y="115961"/>
                  </a:lnTo>
                  <a:lnTo>
                    <a:pt x="77291" y="115727"/>
                  </a:lnTo>
                  <a:lnTo>
                    <a:pt x="77898" y="115167"/>
                  </a:lnTo>
                  <a:lnTo>
                    <a:pt x="77898" y="114560"/>
                  </a:lnTo>
                  <a:lnTo>
                    <a:pt x="77245" y="114093"/>
                  </a:lnTo>
                  <a:lnTo>
                    <a:pt x="77198" y="113859"/>
                  </a:lnTo>
                  <a:lnTo>
                    <a:pt x="77525" y="113672"/>
                  </a:lnTo>
                  <a:lnTo>
                    <a:pt x="79206" y="114373"/>
                  </a:lnTo>
                  <a:lnTo>
                    <a:pt x="79720" y="113999"/>
                  </a:lnTo>
                  <a:lnTo>
                    <a:pt x="79766" y="113952"/>
                  </a:lnTo>
                  <a:cubicBezTo>
                    <a:pt x="79860" y="113766"/>
                    <a:pt x="80047" y="113439"/>
                    <a:pt x="80047" y="113299"/>
                  </a:cubicBezTo>
                  <a:cubicBezTo>
                    <a:pt x="80047" y="113159"/>
                    <a:pt x="79813" y="112598"/>
                    <a:pt x="79673" y="112225"/>
                  </a:cubicBezTo>
                  <a:lnTo>
                    <a:pt x="80607" y="111617"/>
                  </a:lnTo>
                  <a:lnTo>
                    <a:pt x="80607" y="110823"/>
                  </a:lnTo>
                  <a:lnTo>
                    <a:pt x="80187" y="109936"/>
                  </a:lnTo>
                  <a:lnTo>
                    <a:pt x="80420" y="108862"/>
                  </a:lnTo>
                  <a:lnTo>
                    <a:pt x="81728" y="108862"/>
                  </a:lnTo>
                  <a:lnTo>
                    <a:pt x="86491" y="107741"/>
                  </a:lnTo>
                  <a:close/>
                  <a:moveTo>
                    <a:pt x="52166" y="128897"/>
                  </a:moveTo>
                  <a:lnTo>
                    <a:pt x="52773" y="128944"/>
                  </a:lnTo>
                  <a:lnTo>
                    <a:pt x="52866" y="130625"/>
                  </a:lnTo>
                  <a:lnTo>
                    <a:pt x="52866" y="130718"/>
                  </a:lnTo>
                  <a:lnTo>
                    <a:pt x="52866" y="130858"/>
                  </a:lnTo>
                  <a:lnTo>
                    <a:pt x="51932" y="131232"/>
                  </a:lnTo>
                  <a:lnTo>
                    <a:pt x="52026" y="132306"/>
                  </a:lnTo>
                  <a:lnTo>
                    <a:pt x="50905" y="133661"/>
                  </a:lnTo>
                  <a:lnTo>
                    <a:pt x="50765" y="135155"/>
                  </a:lnTo>
                  <a:lnTo>
                    <a:pt x="46655" y="134828"/>
                  </a:lnTo>
                  <a:lnTo>
                    <a:pt x="45581" y="134221"/>
                  </a:lnTo>
                  <a:lnTo>
                    <a:pt x="45441" y="133287"/>
                  </a:lnTo>
                  <a:lnTo>
                    <a:pt x="46468" y="132680"/>
                  </a:lnTo>
                  <a:lnTo>
                    <a:pt x="48897" y="132680"/>
                  </a:lnTo>
                  <a:lnTo>
                    <a:pt x="50158" y="132026"/>
                  </a:lnTo>
                  <a:lnTo>
                    <a:pt x="50718" y="130952"/>
                  </a:lnTo>
                  <a:lnTo>
                    <a:pt x="51605" y="129971"/>
                  </a:lnTo>
                  <a:lnTo>
                    <a:pt x="52166" y="128897"/>
                  </a:lnTo>
                  <a:close/>
                  <a:moveTo>
                    <a:pt x="108534" y="128850"/>
                  </a:moveTo>
                  <a:lnTo>
                    <a:pt x="109188" y="128944"/>
                  </a:lnTo>
                  <a:lnTo>
                    <a:pt x="110916" y="129504"/>
                  </a:lnTo>
                  <a:lnTo>
                    <a:pt x="111010" y="130298"/>
                  </a:lnTo>
                  <a:lnTo>
                    <a:pt x="111663" y="130905"/>
                  </a:lnTo>
                  <a:lnTo>
                    <a:pt x="114839" y="130999"/>
                  </a:lnTo>
                  <a:lnTo>
                    <a:pt x="114839" y="131466"/>
                  </a:lnTo>
                  <a:lnTo>
                    <a:pt x="114232" y="132073"/>
                  </a:lnTo>
                  <a:lnTo>
                    <a:pt x="113018" y="132820"/>
                  </a:lnTo>
                  <a:lnTo>
                    <a:pt x="112971" y="134735"/>
                  </a:lnTo>
                  <a:lnTo>
                    <a:pt x="112224" y="134968"/>
                  </a:lnTo>
                  <a:lnTo>
                    <a:pt x="112177" y="134968"/>
                  </a:lnTo>
                  <a:lnTo>
                    <a:pt x="112130" y="136042"/>
                  </a:lnTo>
                  <a:lnTo>
                    <a:pt x="110543" y="136743"/>
                  </a:lnTo>
                  <a:lnTo>
                    <a:pt x="109282" y="136836"/>
                  </a:lnTo>
                  <a:lnTo>
                    <a:pt x="109375" y="135902"/>
                  </a:lnTo>
                  <a:lnTo>
                    <a:pt x="108768" y="133847"/>
                  </a:lnTo>
                  <a:lnTo>
                    <a:pt x="108628" y="132259"/>
                  </a:lnTo>
                  <a:lnTo>
                    <a:pt x="109048" y="131419"/>
                  </a:lnTo>
                  <a:lnTo>
                    <a:pt x="109562" y="130812"/>
                  </a:lnTo>
                  <a:lnTo>
                    <a:pt x="109562" y="130158"/>
                  </a:lnTo>
                  <a:lnTo>
                    <a:pt x="108534" y="129644"/>
                  </a:lnTo>
                  <a:lnTo>
                    <a:pt x="108208" y="129271"/>
                  </a:lnTo>
                  <a:lnTo>
                    <a:pt x="108534" y="128850"/>
                  </a:lnTo>
                  <a:close/>
                  <a:moveTo>
                    <a:pt x="114933" y="134034"/>
                  </a:moveTo>
                  <a:lnTo>
                    <a:pt x="115073" y="134548"/>
                  </a:lnTo>
                  <a:lnTo>
                    <a:pt x="115493" y="136883"/>
                  </a:lnTo>
                  <a:lnTo>
                    <a:pt x="115026" y="137443"/>
                  </a:lnTo>
                  <a:lnTo>
                    <a:pt x="114512" y="138050"/>
                  </a:lnTo>
                  <a:cubicBezTo>
                    <a:pt x="114512" y="137957"/>
                    <a:pt x="114512" y="137817"/>
                    <a:pt x="114466" y="137677"/>
                  </a:cubicBezTo>
                  <a:cubicBezTo>
                    <a:pt x="114419" y="137350"/>
                    <a:pt x="114372" y="137070"/>
                    <a:pt x="114325" y="136836"/>
                  </a:cubicBezTo>
                  <a:lnTo>
                    <a:pt x="114325" y="136743"/>
                  </a:lnTo>
                  <a:cubicBezTo>
                    <a:pt x="114279" y="136603"/>
                    <a:pt x="114232" y="136463"/>
                    <a:pt x="114232" y="136416"/>
                  </a:cubicBezTo>
                  <a:cubicBezTo>
                    <a:pt x="114045" y="136042"/>
                    <a:pt x="113999" y="135762"/>
                    <a:pt x="113999" y="135575"/>
                  </a:cubicBezTo>
                  <a:cubicBezTo>
                    <a:pt x="113999" y="135482"/>
                    <a:pt x="113952" y="135435"/>
                    <a:pt x="113905" y="135342"/>
                  </a:cubicBezTo>
                  <a:lnTo>
                    <a:pt x="114419" y="134221"/>
                  </a:lnTo>
                  <a:lnTo>
                    <a:pt x="114933" y="134034"/>
                  </a:lnTo>
                  <a:close/>
                  <a:moveTo>
                    <a:pt x="167472" y="71641"/>
                  </a:moveTo>
                  <a:lnTo>
                    <a:pt x="172048" y="72948"/>
                  </a:lnTo>
                  <a:cubicBezTo>
                    <a:pt x="172048" y="72948"/>
                    <a:pt x="173543" y="73789"/>
                    <a:pt x="174057" y="74630"/>
                  </a:cubicBezTo>
                  <a:cubicBezTo>
                    <a:pt x="174384" y="75237"/>
                    <a:pt x="174757" y="76404"/>
                    <a:pt x="175084" y="77245"/>
                  </a:cubicBezTo>
                  <a:cubicBezTo>
                    <a:pt x="175271" y="77759"/>
                    <a:pt x="175411" y="78179"/>
                    <a:pt x="175458" y="78319"/>
                  </a:cubicBezTo>
                  <a:cubicBezTo>
                    <a:pt x="175551" y="78506"/>
                    <a:pt x="175598" y="78833"/>
                    <a:pt x="175644" y="79113"/>
                  </a:cubicBezTo>
                  <a:cubicBezTo>
                    <a:pt x="175738" y="79580"/>
                    <a:pt x="175785" y="80047"/>
                    <a:pt x="176018" y="80327"/>
                  </a:cubicBezTo>
                  <a:cubicBezTo>
                    <a:pt x="176298" y="80748"/>
                    <a:pt x="178587" y="81635"/>
                    <a:pt x="179054" y="81822"/>
                  </a:cubicBezTo>
                  <a:lnTo>
                    <a:pt x="180922" y="82289"/>
                  </a:lnTo>
                  <a:lnTo>
                    <a:pt x="181856" y="84671"/>
                  </a:lnTo>
                  <a:lnTo>
                    <a:pt x="183911" y="85418"/>
                  </a:lnTo>
                  <a:lnTo>
                    <a:pt x="185405" y="84997"/>
                  </a:lnTo>
                  <a:lnTo>
                    <a:pt x="186946" y="83970"/>
                  </a:lnTo>
                  <a:lnTo>
                    <a:pt x="188020" y="83970"/>
                  </a:lnTo>
                  <a:lnTo>
                    <a:pt x="188301" y="84951"/>
                  </a:lnTo>
                  <a:lnTo>
                    <a:pt x="188114" y="86725"/>
                  </a:lnTo>
                  <a:lnTo>
                    <a:pt x="186152" y="89294"/>
                  </a:lnTo>
                  <a:lnTo>
                    <a:pt x="185498" y="90742"/>
                  </a:lnTo>
                  <a:lnTo>
                    <a:pt x="184051" y="90555"/>
                  </a:lnTo>
                  <a:lnTo>
                    <a:pt x="183023" y="90462"/>
                  </a:lnTo>
                  <a:lnTo>
                    <a:pt x="182369" y="91349"/>
                  </a:lnTo>
                  <a:lnTo>
                    <a:pt x="182136" y="92423"/>
                  </a:lnTo>
                  <a:lnTo>
                    <a:pt x="182369" y="95599"/>
                  </a:lnTo>
                  <a:lnTo>
                    <a:pt x="181202" y="95599"/>
                  </a:lnTo>
                  <a:lnTo>
                    <a:pt x="180315" y="95085"/>
                  </a:lnTo>
                  <a:lnTo>
                    <a:pt x="179334" y="95412"/>
                  </a:lnTo>
                  <a:lnTo>
                    <a:pt x="179334" y="96393"/>
                  </a:lnTo>
                  <a:lnTo>
                    <a:pt x="178727" y="96953"/>
                  </a:lnTo>
                  <a:lnTo>
                    <a:pt x="177980" y="97046"/>
                  </a:lnTo>
                  <a:lnTo>
                    <a:pt x="178073" y="97794"/>
                  </a:lnTo>
                  <a:lnTo>
                    <a:pt x="176812" y="97700"/>
                  </a:lnTo>
                  <a:lnTo>
                    <a:pt x="176812" y="98448"/>
                  </a:lnTo>
                  <a:lnTo>
                    <a:pt x="176485" y="98728"/>
                  </a:lnTo>
                  <a:lnTo>
                    <a:pt x="175785" y="98588"/>
                  </a:lnTo>
                  <a:lnTo>
                    <a:pt x="174944" y="97794"/>
                  </a:lnTo>
                  <a:lnTo>
                    <a:pt x="173963" y="98074"/>
                  </a:lnTo>
                  <a:lnTo>
                    <a:pt x="173449" y="99568"/>
                  </a:lnTo>
                  <a:lnTo>
                    <a:pt x="172702" y="99802"/>
                  </a:lnTo>
                  <a:lnTo>
                    <a:pt x="171675" y="100316"/>
                  </a:lnTo>
                  <a:lnTo>
                    <a:pt x="169760" y="100783"/>
                  </a:lnTo>
                  <a:lnTo>
                    <a:pt x="170040" y="101810"/>
                  </a:lnTo>
                  <a:lnTo>
                    <a:pt x="169200" y="101997"/>
                  </a:lnTo>
                  <a:lnTo>
                    <a:pt x="169153" y="102044"/>
                  </a:lnTo>
                  <a:lnTo>
                    <a:pt x="168639" y="102417"/>
                  </a:lnTo>
                  <a:lnTo>
                    <a:pt x="168639" y="102464"/>
                  </a:lnTo>
                  <a:lnTo>
                    <a:pt x="166911" y="103818"/>
                  </a:lnTo>
                  <a:lnTo>
                    <a:pt x="166818" y="103772"/>
                  </a:lnTo>
                  <a:lnTo>
                    <a:pt x="166444" y="104285"/>
                  </a:lnTo>
                  <a:lnTo>
                    <a:pt x="165230" y="104192"/>
                  </a:lnTo>
                  <a:lnTo>
                    <a:pt x="165183" y="103958"/>
                  </a:lnTo>
                  <a:lnTo>
                    <a:pt x="165230" y="103211"/>
                  </a:lnTo>
                  <a:lnTo>
                    <a:pt x="165230" y="102604"/>
                  </a:lnTo>
                  <a:lnTo>
                    <a:pt x="165744" y="101950"/>
                  </a:lnTo>
                  <a:lnTo>
                    <a:pt x="166678" y="101156"/>
                  </a:lnTo>
                  <a:lnTo>
                    <a:pt x="166678" y="100269"/>
                  </a:lnTo>
                  <a:lnTo>
                    <a:pt x="165977" y="99568"/>
                  </a:lnTo>
                  <a:lnTo>
                    <a:pt x="164576" y="99662"/>
                  </a:lnTo>
                  <a:lnTo>
                    <a:pt x="163642" y="101063"/>
                  </a:lnTo>
                  <a:lnTo>
                    <a:pt x="162428" y="101483"/>
                  </a:lnTo>
                  <a:lnTo>
                    <a:pt x="162335" y="101530"/>
                  </a:lnTo>
                  <a:cubicBezTo>
                    <a:pt x="162335" y="101530"/>
                    <a:pt x="162101" y="101763"/>
                    <a:pt x="161821" y="102230"/>
                  </a:cubicBezTo>
                  <a:cubicBezTo>
                    <a:pt x="161681" y="102417"/>
                    <a:pt x="161634" y="102511"/>
                    <a:pt x="161634" y="102557"/>
                  </a:cubicBezTo>
                  <a:cubicBezTo>
                    <a:pt x="161541" y="102744"/>
                    <a:pt x="161541" y="102791"/>
                    <a:pt x="161541" y="102884"/>
                  </a:cubicBezTo>
                  <a:cubicBezTo>
                    <a:pt x="161541" y="102931"/>
                    <a:pt x="161541" y="102978"/>
                    <a:pt x="161494" y="103071"/>
                  </a:cubicBezTo>
                  <a:cubicBezTo>
                    <a:pt x="161447" y="103211"/>
                    <a:pt x="161401" y="103211"/>
                    <a:pt x="161354" y="103258"/>
                  </a:cubicBezTo>
                  <a:cubicBezTo>
                    <a:pt x="161260" y="103304"/>
                    <a:pt x="161120" y="103398"/>
                    <a:pt x="160980" y="103585"/>
                  </a:cubicBezTo>
                  <a:cubicBezTo>
                    <a:pt x="160934" y="103678"/>
                    <a:pt x="160840" y="103678"/>
                    <a:pt x="160793" y="103678"/>
                  </a:cubicBezTo>
                  <a:cubicBezTo>
                    <a:pt x="160653" y="103678"/>
                    <a:pt x="160513" y="103538"/>
                    <a:pt x="160420" y="103491"/>
                  </a:cubicBezTo>
                  <a:lnTo>
                    <a:pt x="159532" y="103071"/>
                  </a:lnTo>
                  <a:lnTo>
                    <a:pt x="158131" y="103164"/>
                  </a:lnTo>
                  <a:lnTo>
                    <a:pt x="157664" y="103958"/>
                  </a:lnTo>
                  <a:lnTo>
                    <a:pt x="157711" y="104005"/>
                  </a:lnTo>
                  <a:cubicBezTo>
                    <a:pt x="157711" y="104005"/>
                    <a:pt x="157851" y="104706"/>
                    <a:pt x="157898" y="105219"/>
                  </a:cubicBezTo>
                  <a:cubicBezTo>
                    <a:pt x="157966" y="105664"/>
                    <a:pt x="158336" y="105758"/>
                    <a:pt x="158638" y="105758"/>
                  </a:cubicBezTo>
                  <a:cubicBezTo>
                    <a:pt x="158749" y="105758"/>
                    <a:pt x="158850" y="105745"/>
                    <a:pt x="158925" y="105733"/>
                  </a:cubicBezTo>
                  <a:lnTo>
                    <a:pt x="159065" y="105733"/>
                  </a:lnTo>
                  <a:cubicBezTo>
                    <a:pt x="159252" y="105733"/>
                    <a:pt x="159906" y="105640"/>
                    <a:pt x="160093" y="105593"/>
                  </a:cubicBezTo>
                  <a:lnTo>
                    <a:pt x="160466" y="105733"/>
                  </a:lnTo>
                  <a:lnTo>
                    <a:pt x="160466" y="106434"/>
                  </a:lnTo>
                  <a:lnTo>
                    <a:pt x="160840" y="107928"/>
                  </a:lnTo>
                  <a:lnTo>
                    <a:pt x="162054" y="107928"/>
                  </a:lnTo>
                  <a:lnTo>
                    <a:pt x="162802" y="107321"/>
                  </a:lnTo>
                  <a:lnTo>
                    <a:pt x="163035" y="106667"/>
                  </a:lnTo>
                  <a:lnTo>
                    <a:pt x="163642" y="106340"/>
                  </a:lnTo>
                  <a:lnTo>
                    <a:pt x="163829" y="106340"/>
                  </a:lnTo>
                  <a:lnTo>
                    <a:pt x="164670" y="106854"/>
                  </a:lnTo>
                  <a:lnTo>
                    <a:pt x="165697" y="106854"/>
                  </a:lnTo>
                  <a:lnTo>
                    <a:pt x="166771" y="106947"/>
                  </a:lnTo>
                  <a:lnTo>
                    <a:pt x="167191" y="107601"/>
                  </a:lnTo>
                  <a:cubicBezTo>
                    <a:pt x="166724" y="107694"/>
                    <a:pt x="165931" y="107835"/>
                    <a:pt x="165697" y="107835"/>
                  </a:cubicBezTo>
                  <a:cubicBezTo>
                    <a:pt x="165417" y="107835"/>
                    <a:pt x="164903" y="107928"/>
                    <a:pt x="164856" y="107928"/>
                  </a:cubicBezTo>
                  <a:lnTo>
                    <a:pt x="164810" y="107928"/>
                  </a:lnTo>
                  <a:lnTo>
                    <a:pt x="163876" y="108862"/>
                  </a:lnTo>
                  <a:lnTo>
                    <a:pt x="163035" y="109049"/>
                  </a:lnTo>
                  <a:lnTo>
                    <a:pt x="161354" y="110403"/>
                  </a:lnTo>
                  <a:cubicBezTo>
                    <a:pt x="161307" y="110450"/>
                    <a:pt x="160887" y="110870"/>
                    <a:pt x="160793" y="111197"/>
                  </a:cubicBezTo>
                  <a:cubicBezTo>
                    <a:pt x="160700" y="111524"/>
                    <a:pt x="160793" y="112131"/>
                    <a:pt x="160793" y="112178"/>
                  </a:cubicBezTo>
                  <a:lnTo>
                    <a:pt x="160793" y="112271"/>
                  </a:lnTo>
                  <a:lnTo>
                    <a:pt x="162101" y="112692"/>
                  </a:lnTo>
                  <a:lnTo>
                    <a:pt x="163082" y="113579"/>
                  </a:lnTo>
                  <a:lnTo>
                    <a:pt x="163128" y="114513"/>
                  </a:lnTo>
                  <a:lnTo>
                    <a:pt x="163922" y="116147"/>
                  </a:lnTo>
                  <a:lnTo>
                    <a:pt x="164576" y="116521"/>
                  </a:lnTo>
                  <a:lnTo>
                    <a:pt x="165837" y="117268"/>
                  </a:lnTo>
                  <a:cubicBezTo>
                    <a:pt x="165884" y="117455"/>
                    <a:pt x="166024" y="117782"/>
                    <a:pt x="166024" y="118062"/>
                  </a:cubicBezTo>
                  <a:lnTo>
                    <a:pt x="164483" y="117408"/>
                  </a:lnTo>
                  <a:lnTo>
                    <a:pt x="163549" y="117315"/>
                  </a:lnTo>
                  <a:lnTo>
                    <a:pt x="162568" y="117735"/>
                  </a:lnTo>
                  <a:lnTo>
                    <a:pt x="163128" y="118296"/>
                  </a:lnTo>
                  <a:lnTo>
                    <a:pt x="164343" y="119043"/>
                  </a:lnTo>
                  <a:lnTo>
                    <a:pt x="165650" y="119557"/>
                  </a:lnTo>
                  <a:lnTo>
                    <a:pt x="165837" y="119837"/>
                  </a:lnTo>
                  <a:lnTo>
                    <a:pt x="165557" y="120070"/>
                  </a:lnTo>
                  <a:lnTo>
                    <a:pt x="164203" y="120351"/>
                  </a:lnTo>
                  <a:lnTo>
                    <a:pt x="164156" y="120397"/>
                  </a:lnTo>
                  <a:cubicBezTo>
                    <a:pt x="164109" y="120444"/>
                    <a:pt x="163736" y="120818"/>
                    <a:pt x="163736" y="121098"/>
                  </a:cubicBezTo>
                  <a:cubicBezTo>
                    <a:pt x="163736" y="121378"/>
                    <a:pt x="164249" y="121518"/>
                    <a:pt x="164716" y="121565"/>
                  </a:cubicBezTo>
                  <a:lnTo>
                    <a:pt x="166117" y="121565"/>
                  </a:lnTo>
                  <a:lnTo>
                    <a:pt x="166304" y="121752"/>
                  </a:lnTo>
                  <a:lnTo>
                    <a:pt x="165650" y="122219"/>
                  </a:lnTo>
                  <a:lnTo>
                    <a:pt x="165417" y="123433"/>
                  </a:lnTo>
                  <a:lnTo>
                    <a:pt x="165417" y="124647"/>
                  </a:lnTo>
                  <a:cubicBezTo>
                    <a:pt x="165230" y="124741"/>
                    <a:pt x="164763" y="125067"/>
                    <a:pt x="164436" y="125301"/>
                  </a:cubicBezTo>
                  <a:cubicBezTo>
                    <a:pt x="164156" y="125488"/>
                    <a:pt x="164063" y="125581"/>
                    <a:pt x="164016" y="125675"/>
                  </a:cubicBezTo>
                  <a:cubicBezTo>
                    <a:pt x="164016" y="125675"/>
                    <a:pt x="164016" y="125721"/>
                    <a:pt x="163969" y="125721"/>
                  </a:cubicBezTo>
                  <a:cubicBezTo>
                    <a:pt x="163782" y="125861"/>
                    <a:pt x="163082" y="126142"/>
                    <a:pt x="162848" y="126235"/>
                  </a:cubicBezTo>
                  <a:lnTo>
                    <a:pt x="161868" y="126562"/>
                  </a:lnTo>
                  <a:cubicBezTo>
                    <a:pt x="161587" y="126655"/>
                    <a:pt x="161307" y="126749"/>
                    <a:pt x="161307" y="126982"/>
                  </a:cubicBezTo>
                  <a:cubicBezTo>
                    <a:pt x="161307" y="127216"/>
                    <a:pt x="161541" y="127309"/>
                    <a:pt x="161681" y="127356"/>
                  </a:cubicBezTo>
                  <a:lnTo>
                    <a:pt x="162475" y="128337"/>
                  </a:lnTo>
                  <a:lnTo>
                    <a:pt x="162475" y="129364"/>
                  </a:lnTo>
                  <a:cubicBezTo>
                    <a:pt x="162288" y="129551"/>
                    <a:pt x="161634" y="130205"/>
                    <a:pt x="161494" y="130391"/>
                  </a:cubicBezTo>
                  <a:cubicBezTo>
                    <a:pt x="161401" y="130532"/>
                    <a:pt x="160840" y="130905"/>
                    <a:pt x="160513" y="131139"/>
                  </a:cubicBezTo>
                  <a:cubicBezTo>
                    <a:pt x="160326" y="131232"/>
                    <a:pt x="160186" y="131372"/>
                    <a:pt x="160093" y="131419"/>
                  </a:cubicBezTo>
                  <a:cubicBezTo>
                    <a:pt x="159813" y="131652"/>
                    <a:pt x="159532" y="132073"/>
                    <a:pt x="159486" y="132166"/>
                  </a:cubicBezTo>
                  <a:lnTo>
                    <a:pt x="157384" y="133287"/>
                  </a:lnTo>
                  <a:lnTo>
                    <a:pt x="156170" y="134968"/>
                  </a:lnTo>
                  <a:cubicBezTo>
                    <a:pt x="155750" y="135015"/>
                    <a:pt x="153415" y="135248"/>
                    <a:pt x="152994" y="135248"/>
                  </a:cubicBezTo>
                  <a:lnTo>
                    <a:pt x="151827" y="135202"/>
                  </a:lnTo>
                  <a:lnTo>
                    <a:pt x="151500" y="134875"/>
                  </a:lnTo>
                  <a:lnTo>
                    <a:pt x="150706" y="135062"/>
                  </a:lnTo>
                  <a:lnTo>
                    <a:pt x="150145" y="135996"/>
                  </a:lnTo>
                  <a:lnTo>
                    <a:pt x="149725" y="136556"/>
                  </a:lnTo>
                  <a:lnTo>
                    <a:pt x="146596" y="137397"/>
                  </a:lnTo>
                  <a:cubicBezTo>
                    <a:pt x="146549" y="137397"/>
                    <a:pt x="145802" y="137490"/>
                    <a:pt x="145475" y="137817"/>
                  </a:cubicBezTo>
                  <a:cubicBezTo>
                    <a:pt x="145335" y="137957"/>
                    <a:pt x="145335" y="138050"/>
                    <a:pt x="145335" y="138144"/>
                  </a:cubicBezTo>
                  <a:cubicBezTo>
                    <a:pt x="145429" y="138331"/>
                    <a:pt x="145615" y="138377"/>
                    <a:pt x="145756" y="138424"/>
                  </a:cubicBezTo>
                  <a:cubicBezTo>
                    <a:pt x="145802" y="138564"/>
                    <a:pt x="145896" y="138844"/>
                    <a:pt x="145896" y="138985"/>
                  </a:cubicBezTo>
                  <a:cubicBezTo>
                    <a:pt x="145896" y="139171"/>
                    <a:pt x="145896" y="139405"/>
                    <a:pt x="145709" y="139732"/>
                  </a:cubicBezTo>
                  <a:lnTo>
                    <a:pt x="145242" y="139732"/>
                  </a:lnTo>
                  <a:lnTo>
                    <a:pt x="145102" y="139265"/>
                  </a:lnTo>
                  <a:lnTo>
                    <a:pt x="145102" y="137443"/>
                  </a:lnTo>
                  <a:lnTo>
                    <a:pt x="145055" y="137397"/>
                  </a:lnTo>
                  <a:cubicBezTo>
                    <a:pt x="145008" y="137350"/>
                    <a:pt x="144635" y="137070"/>
                    <a:pt x="144354" y="137070"/>
                  </a:cubicBezTo>
                  <a:cubicBezTo>
                    <a:pt x="144074" y="137070"/>
                    <a:pt x="143981" y="137210"/>
                    <a:pt x="143887" y="137350"/>
                  </a:cubicBezTo>
                  <a:lnTo>
                    <a:pt x="143841" y="137490"/>
                  </a:lnTo>
                  <a:lnTo>
                    <a:pt x="143420" y="137443"/>
                  </a:lnTo>
                  <a:lnTo>
                    <a:pt x="143280" y="136696"/>
                  </a:lnTo>
                  <a:lnTo>
                    <a:pt x="142393" y="136603"/>
                  </a:lnTo>
                  <a:lnTo>
                    <a:pt x="141786" y="137210"/>
                  </a:lnTo>
                  <a:lnTo>
                    <a:pt x="141039" y="137070"/>
                  </a:lnTo>
                  <a:lnTo>
                    <a:pt x="140758" y="137490"/>
                  </a:lnTo>
                  <a:lnTo>
                    <a:pt x="139544" y="136416"/>
                  </a:lnTo>
                  <a:lnTo>
                    <a:pt x="139171" y="136229"/>
                  </a:lnTo>
                  <a:lnTo>
                    <a:pt x="139311" y="135295"/>
                  </a:lnTo>
                  <a:lnTo>
                    <a:pt x="138797" y="134781"/>
                  </a:lnTo>
                  <a:lnTo>
                    <a:pt x="137956" y="134781"/>
                  </a:lnTo>
                  <a:lnTo>
                    <a:pt x="137536" y="134361"/>
                  </a:lnTo>
                  <a:lnTo>
                    <a:pt x="136882" y="133754"/>
                  </a:lnTo>
                  <a:lnTo>
                    <a:pt x="136322" y="133801"/>
                  </a:lnTo>
                  <a:lnTo>
                    <a:pt x="135715" y="134314"/>
                  </a:lnTo>
                  <a:lnTo>
                    <a:pt x="135715" y="134361"/>
                  </a:lnTo>
                  <a:lnTo>
                    <a:pt x="135715" y="134408"/>
                  </a:lnTo>
                  <a:cubicBezTo>
                    <a:pt x="135761" y="134501"/>
                    <a:pt x="135808" y="134735"/>
                    <a:pt x="135715" y="134828"/>
                  </a:cubicBezTo>
                  <a:cubicBezTo>
                    <a:pt x="135621" y="134968"/>
                    <a:pt x="135294" y="135155"/>
                    <a:pt x="135108" y="135248"/>
                  </a:cubicBezTo>
                  <a:lnTo>
                    <a:pt x="133099" y="135015"/>
                  </a:lnTo>
                  <a:lnTo>
                    <a:pt x="131465" y="135388"/>
                  </a:lnTo>
                  <a:lnTo>
                    <a:pt x="131465" y="135482"/>
                  </a:lnTo>
                  <a:lnTo>
                    <a:pt x="131465" y="135575"/>
                  </a:lnTo>
                  <a:cubicBezTo>
                    <a:pt x="131465" y="135715"/>
                    <a:pt x="131418" y="135809"/>
                    <a:pt x="131418" y="135856"/>
                  </a:cubicBezTo>
                  <a:lnTo>
                    <a:pt x="130204" y="135856"/>
                  </a:lnTo>
                  <a:lnTo>
                    <a:pt x="129877" y="137303"/>
                  </a:lnTo>
                  <a:lnTo>
                    <a:pt x="129177" y="137350"/>
                  </a:lnTo>
                  <a:lnTo>
                    <a:pt x="129177" y="137303"/>
                  </a:lnTo>
                  <a:lnTo>
                    <a:pt x="128990" y="137397"/>
                  </a:lnTo>
                  <a:lnTo>
                    <a:pt x="128896" y="137397"/>
                  </a:lnTo>
                  <a:lnTo>
                    <a:pt x="128896" y="137443"/>
                  </a:lnTo>
                  <a:lnTo>
                    <a:pt x="128803" y="137443"/>
                  </a:lnTo>
                  <a:cubicBezTo>
                    <a:pt x="128710" y="137490"/>
                    <a:pt x="128616" y="137537"/>
                    <a:pt x="128476" y="137537"/>
                  </a:cubicBezTo>
                  <a:cubicBezTo>
                    <a:pt x="128139" y="137638"/>
                    <a:pt x="127827" y="137714"/>
                    <a:pt x="127609" y="137714"/>
                  </a:cubicBezTo>
                  <a:cubicBezTo>
                    <a:pt x="127524" y="137714"/>
                    <a:pt x="127454" y="137703"/>
                    <a:pt x="127402" y="137677"/>
                  </a:cubicBezTo>
                  <a:cubicBezTo>
                    <a:pt x="127308" y="137210"/>
                    <a:pt x="126935" y="136276"/>
                    <a:pt x="126935" y="136276"/>
                  </a:cubicBezTo>
                  <a:lnTo>
                    <a:pt x="126888" y="136182"/>
                  </a:lnTo>
                  <a:lnTo>
                    <a:pt x="126234" y="136089"/>
                  </a:lnTo>
                  <a:cubicBezTo>
                    <a:pt x="126234" y="135949"/>
                    <a:pt x="126188" y="135809"/>
                    <a:pt x="126188" y="135669"/>
                  </a:cubicBezTo>
                  <a:cubicBezTo>
                    <a:pt x="126188" y="135529"/>
                    <a:pt x="126188" y="135388"/>
                    <a:pt x="126234" y="135295"/>
                  </a:cubicBezTo>
                  <a:cubicBezTo>
                    <a:pt x="126234" y="135248"/>
                    <a:pt x="126234" y="135202"/>
                    <a:pt x="126281" y="135108"/>
                  </a:cubicBezTo>
                  <a:cubicBezTo>
                    <a:pt x="126374" y="134781"/>
                    <a:pt x="126421" y="134548"/>
                    <a:pt x="126328" y="134361"/>
                  </a:cubicBezTo>
                  <a:cubicBezTo>
                    <a:pt x="126281" y="134314"/>
                    <a:pt x="126234" y="134268"/>
                    <a:pt x="126188" y="134268"/>
                  </a:cubicBezTo>
                  <a:cubicBezTo>
                    <a:pt x="126094" y="134268"/>
                    <a:pt x="126048" y="134221"/>
                    <a:pt x="125954" y="134221"/>
                  </a:cubicBezTo>
                  <a:cubicBezTo>
                    <a:pt x="125767" y="134221"/>
                    <a:pt x="125627" y="134221"/>
                    <a:pt x="125627" y="134128"/>
                  </a:cubicBezTo>
                  <a:cubicBezTo>
                    <a:pt x="125581" y="133894"/>
                    <a:pt x="125534" y="133053"/>
                    <a:pt x="125534" y="133053"/>
                  </a:cubicBezTo>
                  <a:lnTo>
                    <a:pt x="125534" y="133007"/>
                  </a:lnTo>
                  <a:lnTo>
                    <a:pt x="124600" y="132400"/>
                  </a:lnTo>
                  <a:lnTo>
                    <a:pt x="123806" y="132400"/>
                  </a:lnTo>
                  <a:lnTo>
                    <a:pt x="123666" y="131325"/>
                  </a:lnTo>
                  <a:cubicBezTo>
                    <a:pt x="123712" y="131185"/>
                    <a:pt x="123759" y="130999"/>
                    <a:pt x="123759" y="130858"/>
                  </a:cubicBezTo>
                  <a:cubicBezTo>
                    <a:pt x="123853" y="130532"/>
                    <a:pt x="123946" y="130251"/>
                    <a:pt x="123993" y="130205"/>
                  </a:cubicBezTo>
                  <a:cubicBezTo>
                    <a:pt x="124179" y="130065"/>
                    <a:pt x="125020" y="129551"/>
                    <a:pt x="125113" y="129364"/>
                  </a:cubicBezTo>
                  <a:cubicBezTo>
                    <a:pt x="125254" y="129177"/>
                    <a:pt x="125581" y="128290"/>
                    <a:pt x="125581" y="128103"/>
                  </a:cubicBezTo>
                  <a:cubicBezTo>
                    <a:pt x="125581" y="127963"/>
                    <a:pt x="125627" y="126702"/>
                    <a:pt x="125674" y="126235"/>
                  </a:cubicBezTo>
                  <a:lnTo>
                    <a:pt x="125674" y="126142"/>
                  </a:lnTo>
                  <a:lnTo>
                    <a:pt x="124787" y="125955"/>
                  </a:lnTo>
                  <a:lnTo>
                    <a:pt x="124460" y="124834"/>
                  </a:lnTo>
                  <a:lnTo>
                    <a:pt x="123759" y="124647"/>
                  </a:lnTo>
                  <a:lnTo>
                    <a:pt x="122405" y="124600"/>
                  </a:lnTo>
                  <a:lnTo>
                    <a:pt x="121658" y="124227"/>
                  </a:lnTo>
                  <a:lnTo>
                    <a:pt x="121050" y="122499"/>
                  </a:lnTo>
                  <a:lnTo>
                    <a:pt x="119883" y="123059"/>
                  </a:lnTo>
                  <a:cubicBezTo>
                    <a:pt x="119883" y="123059"/>
                    <a:pt x="119836" y="123153"/>
                    <a:pt x="119790" y="123153"/>
                  </a:cubicBezTo>
                  <a:cubicBezTo>
                    <a:pt x="119743" y="123246"/>
                    <a:pt x="119603" y="123386"/>
                    <a:pt x="119509" y="123386"/>
                  </a:cubicBezTo>
                  <a:lnTo>
                    <a:pt x="119416" y="123386"/>
                  </a:lnTo>
                  <a:cubicBezTo>
                    <a:pt x="119416" y="123386"/>
                    <a:pt x="119369" y="123386"/>
                    <a:pt x="119323" y="123339"/>
                  </a:cubicBezTo>
                  <a:lnTo>
                    <a:pt x="118996" y="123339"/>
                  </a:lnTo>
                  <a:lnTo>
                    <a:pt x="118949" y="123293"/>
                  </a:lnTo>
                  <a:cubicBezTo>
                    <a:pt x="118715" y="123293"/>
                    <a:pt x="118482" y="123246"/>
                    <a:pt x="118342" y="123199"/>
                  </a:cubicBezTo>
                  <a:lnTo>
                    <a:pt x="118295" y="123199"/>
                  </a:lnTo>
                  <a:lnTo>
                    <a:pt x="117034" y="123480"/>
                  </a:lnTo>
                  <a:lnTo>
                    <a:pt x="116427" y="124460"/>
                  </a:lnTo>
                  <a:lnTo>
                    <a:pt x="115259" y="125581"/>
                  </a:lnTo>
                  <a:lnTo>
                    <a:pt x="114372" y="125675"/>
                  </a:lnTo>
                  <a:lnTo>
                    <a:pt x="113812" y="125161"/>
                  </a:lnTo>
                  <a:lnTo>
                    <a:pt x="112644" y="125208"/>
                  </a:lnTo>
                  <a:lnTo>
                    <a:pt x="111150" y="124600"/>
                  </a:lnTo>
                  <a:lnTo>
                    <a:pt x="110403" y="124974"/>
                  </a:lnTo>
                  <a:lnTo>
                    <a:pt x="109936" y="126188"/>
                  </a:lnTo>
                  <a:lnTo>
                    <a:pt x="109422" y="126562"/>
                  </a:lnTo>
                  <a:lnTo>
                    <a:pt x="109048" y="125815"/>
                  </a:lnTo>
                  <a:lnTo>
                    <a:pt x="109048" y="125208"/>
                  </a:lnTo>
                  <a:lnTo>
                    <a:pt x="107974" y="125067"/>
                  </a:lnTo>
                  <a:lnTo>
                    <a:pt x="107787" y="125067"/>
                  </a:lnTo>
                  <a:lnTo>
                    <a:pt x="107787" y="125208"/>
                  </a:lnTo>
                  <a:cubicBezTo>
                    <a:pt x="107787" y="125208"/>
                    <a:pt x="107787" y="125348"/>
                    <a:pt x="107647" y="125441"/>
                  </a:cubicBezTo>
                  <a:cubicBezTo>
                    <a:pt x="107507" y="125581"/>
                    <a:pt x="107274" y="125675"/>
                    <a:pt x="107180" y="125721"/>
                  </a:cubicBezTo>
                  <a:lnTo>
                    <a:pt x="105686" y="125394"/>
                  </a:lnTo>
                  <a:lnTo>
                    <a:pt x="104285" y="125348"/>
                  </a:lnTo>
                  <a:lnTo>
                    <a:pt x="102136" y="124227"/>
                  </a:lnTo>
                  <a:lnTo>
                    <a:pt x="98494" y="121191"/>
                  </a:lnTo>
                  <a:lnTo>
                    <a:pt x="97933" y="120724"/>
                  </a:lnTo>
                  <a:lnTo>
                    <a:pt x="96906" y="120724"/>
                  </a:lnTo>
                  <a:lnTo>
                    <a:pt x="96859" y="120771"/>
                  </a:lnTo>
                  <a:cubicBezTo>
                    <a:pt x="96766" y="120958"/>
                    <a:pt x="96672" y="121145"/>
                    <a:pt x="96579" y="121145"/>
                  </a:cubicBezTo>
                  <a:lnTo>
                    <a:pt x="95832" y="121145"/>
                  </a:lnTo>
                  <a:lnTo>
                    <a:pt x="94944" y="119977"/>
                  </a:lnTo>
                  <a:lnTo>
                    <a:pt x="93357" y="119323"/>
                  </a:lnTo>
                  <a:lnTo>
                    <a:pt x="92609" y="118016"/>
                  </a:lnTo>
                  <a:lnTo>
                    <a:pt x="92329" y="116755"/>
                  </a:lnTo>
                  <a:lnTo>
                    <a:pt x="92843" y="116474"/>
                  </a:lnTo>
                  <a:lnTo>
                    <a:pt x="93403" y="116708"/>
                  </a:lnTo>
                  <a:lnTo>
                    <a:pt x="94104" y="116101"/>
                  </a:lnTo>
                  <a:lnTo>
                    <a:pt x="93824" y="115260"/>
                  </a:lnTo>
                  <a:lnTo>
                    <a:pt x="92983" y="114466"/>
                  </a:lnTo>
                  <a:lnTo>
                    <a:pt x="92796" y="114046"/>
                  </a:lnTo>
                  <a:lnTo>
                    <a:pt x="92983" y="113952"/>
                  </a:lnTo>
                  <a:lnTo>
                    <a:pt x="93216" y="113812"/>
                  </a:lnTo>
                  <a:lnTo>
                    <a:pt x="93403" y="113719"/>
                  </a:lnTo>
                  <a:lnTo>
                    <a:pt x="93964" y="113532"/>
                  </a:lnTo>
                  <a:lnTo>
                    <a:pt x="94010" y="113532"/>
                  </a:lnTo>
                  <a:cubicBezTo>
                    <a:pt x="94150" y="113345"/>
                    <a:pt x="94617" y="112972"/>
                    <a:pt x="94711" y="112925"/>
                  </a:cubicBezTo>
                  <a:cubicBezTo>
                    <a:pt x="94898" y="112785"/>
                    <a:pt x="95178" y="112038"/>
                    <a:pt x="95365" y="111431"/>
                  </a:cubicBezTo>
                  <a:lnTo>
                    <a:pt x="95411" y="111384"/>
                  </a:lnTo>
                  <a:lnTo>
                    <a:pt x="95178" y="110637"/>
                  </a:lnTo>
                  <a:lnTo>
                    <a:pt x="93543" y="109936"/>
                  </a:lnTo>
                  <a:lnTo>
                    <a:pt x="92983" y="109749"/>
                  </a:lnTo>
                  <a:lnTo>
                    <a:pt x="92469" y="109889"/>
                  </a:lnTo>
                  <a:lnTo>
                    <a:pt x="91488" y="110823"/>
                  </a:lnTo>
                  <a:lnTo>
                    <a:pt x="90928" y="110403"/>
                  </a:lnTo>
                  <a:lnTo>
                    <a:pt x="89901" y="110543"/>
                  </a:lnTo>
                  <a:lnTo>
                    <a:pt x="89107" y="110123"/>
                  </a:lnTo>
                  <a:lnTo>
                    <a:pt x="88313" y="109422"/>
                  </a:lnTo>
                  <a:lnTo>
                    <a:pt x="87986" y="108442"/>
                  </a:lnTo>
                  <a:lnTo>
                    <a:pt x="87052" y="107741"/>
                  </a:lnTo>
                  <a:lnTo>
                    <a:pt x="86725" y="107461"/>
                  </a:lnTo>
                  <a:lnTo>
                    <a:pt x="86725" y="107414"/>
                  </a:lnTo>
                  <a:cubicBezTo>
                    <a:pt x="86725" y="107368"/>
                    <a:pt x="86725" y="107274"/>
                    <a:pt x="86725" y="107181"/>
                  </a:cubicBezTo>
                  <a:lnTo>
                    <a:pt x="86725" y="107087"/>
                  </a:lnTo>
                  <a:cubicBezTo>
                    <a:pt x="86725" y="106994"/>
                    <a:pt x="86725" y="106947"/>
                    <a:pt x="86725" y="106854"/>
                  </a:cubicBezTo>
                  <a:cubicBezTo>
                    <a:pt x="86725" y="106807"/>
                    <a:pt x="86725" y="106807"/>
                    <a:pt x="86678" y="106760"/>
                  </a:cubicBezTo>
                  <a:cubicBezTo>
                    <a:pt x="86678" y="106667"/>
                    <a:pt x="86678" y="106620"/>
                    <a:pt x="86678" y="106574"/>
                  </a:cubicBezTo>
                  <a:cubicBezTo>
                    <a:pt x="86678" y="106527"/>
                    <a:pt x="86678" y="106480"/>
                    <a:pt x="86678" y="106434"/>
                  </a:cubicBezTo>
                  <a:cubicBezTo>
                    <a:pt x="86678" y="106387"/>
                    <a:pt x="86678" y="106340"/>
                    <a:pt x="86678" y="106247"/>
                  </a:cubicBezTo>
                  <a:cubicBezTo>
                    <a:pt x="86678" y="106247"/>
                    <a:pt x="86678" y="106200"/>
                    <a:pt x="86678" y="106153"/>
                  </a:cubicBezTo>
                  <a:cubicBezTo>
                    <a:pt x="86678" y="106107"/>
                    <a:pt x="86631" y="106060"/>
                    <a:pt x="86631" y="106013"/>
                  </a:cubicBezTo>
                  <a:cubicBezTo>
                    <a:pt x="86631" y="105966"/>
                    <a:pt x="86631" y="105920"/>
                    <a:pt x="86631" y="105920"/>
                  </a:cubicBezTo>
                  <a:cubicBezTo>
                    <a:pt x="86631" y="105873"/>
                    <a:pt x="86631" y="105826"/>
                    <a:pt x="86631" y="105780"/>
                  </a:cubicBezTo>
                  <a:cubicBezTo>
                    <a:pt x="86631" y="105733"/>
                    <a:pt x="86585" y="105733"/>
                    <a:pt x="86585" y="105686"/>
                  </a:cubicBezTo>
                  <a:cubicBezTo>
                    <a:pt x="86585" y="105686"/>
                    <a:pt x="86585" y="105640"/>
                    <a:pt x="86585" y="105640"/>
                  </a:cubicBezTo>
                  <a:cubicBezTo>
                    <a:pt x="86585" y="105593"/>
                    <a:pt x="86585" y="105546"/>
                    <a:pt x="86538" y="105499"/>
                  </a:cubicBezTo>
                  <a:cubicBezTo>
                    <a:pt x="86491" y="105453"/>
                    <a:pt x="86398" y="104986"/>
                    <a:pt x="86305" y="104659"/>
                  </a:cubicBezTo>
                  <a:lnTo>
                    <a:pt x="86305" y="104565"/>
                  </a:lnTo>
                  <a:lnTo>
                    <a:pt x="85464" y="104239"/>
                  </a:lnTo>
                  <a:lnTo>
                    <a:pt x="84810" y="103958"/>
                  </a:lnTo>
                  <a:lnTo>
                    <a:pt x="84670" y="103024"/>
                  </a:lnTo>
                  <a:lnTo>
                    <a:pt x="84623" y="102697"/>
                  </a:lnTo>
                  <a:lnTo>
                    <a:pt x="84717" y="101670"/>
                  </a:lnTo>
                  <a:lnTo>
                    <a:pt x="85464" y="101436"/>
                  </a:lnTo>
                  <a:lnTo>
                    <a:pt x="86445" y="100923"/>
                  </a:lnTo>
                  <a:lnTo>
                    <a:pt x="87332" y="100643"/>
                  </a:lnTo>
                  <a:lnTo>
                    <a:pt x="87566" y="100923"/>
                  </a:lnTo>
                  <a:lnTo>
                    <a:pt x="88173" y="101016"/>
                  </a:lnTo>
                  <a:cubicBezTo>
                    <a:pt x="88219" y="101016"/>
                    <a:pt x="88500" y="101016"/>
                    <a:pt x="88686" y="100829"/>
                  </a:cubicBezTo>
                  <a:cubicBezTo>
                    <a:pt x="88826" y="100689"/>
                    <a:pt x="89527" y="99942"/>
                    <a:pt x="89714" y="99708"/>
                  </a:cubicBezTo>
                  <a:lnTo>
                    <a:pt x="91068" y="99895"/>
                  </a:lnTo>
                  <a:lnTo>
                    <a:pt x="92142" y="99615"/>
                  </a:lnTo>
                  <a:lnTo>
                    <a:pt x="92516" y="98821"/>
                  </a:lnTo>
                  <a:cubicBezTo>
                    <a:pt x="92656" y="98634"/>
                    <a:pt x="92889" y="98494"/>
                    <a:pt x="92936" y="98448"/>
                  </a:cubicBezTo>
                  <a:cubicBezTo>
                    <a:pt x="93076" y="98401"/>
                    <a:pt x="95038" y="97794"/>
                    <a:pt x="95038" y="97794"/>
                  </a:cubicBezTo>
                  <a:lnTo>
                    <a:pt x="95084" y="97794"/>
                  </a:lnTo>
                  <a:lnTo>
                    <a:pt x="95458" y="97327"/>
                  </a:lnTo>
                  <a:lnTo>
                    <a:pt x="95598" y="97187"/>
                  </a:lnTo>
                  <a:lnTo>
                    <a:pt x="95505" y="97187"/>
                  </a:lnTo>
                  <a:lnTo>
                    <a:pt x="95692" y="96673"/>
                  </a:lnTo>
                  <a:lnTo>
                    <a:pt x="95318" y="96346"/>
                  </a:lnTo>
                  <a:cubicBezTo>
                    <a:pt x="95318" y="96299"/>
                    <a:pt x="95318" y="96206"/>
                    <a:pt x="95365" y="96112"/>
                  </a:cubicBezTo>
                  <a:cubicBezTo>
                    <a:pt x="95411" y="96019"/>
                    <a:pt x="95458" y="95972"/>
                    <a:pt x="95505" y="95926"/>
                  </a:cubicBezTo>
                  <a:cubicBezTo>
                    <a:pt x="95598" y="95832"/>
                    <a:pt x="95645" y="95739"/>
                    <a:pt x="95785" y="95599"/>
                  </a:cubicBezTo>
                  <a:cubicBezTo>
                    <a:pt x="95832" y="95552"/>
                    <a:pt x="95878" y="95505"/>
                    <a:pt x="95878" y="95459"/>
                  </a:cubicBezTo>
                  <a:cubicBezTo>
                    <a:pt x="96065" y="95319"/>
                    <a:pt x="96252" y="95178"/>
                    <a:pt x="96252" y="94992"/>
                  </a:cubicBezTo>
                  <a:cubicBezTo>
                    <a:pt x="96252" y="94852"/>
                    <a:pt x="96299" y="94665"/>
                    <a:pt x="96299" y="94665"/>
                  </a:cubicBezTo>
                  <a:lnTo>
                    <a:pt x="96299" y="94618"/>
                  </a:lnTo>
                  <a:lnTo>
                    <a:pt x="96018" y="93591"/>
                  </a:lnTo>
                  <a:lnTo>
                    <a:pt x="96018" y="93544"/>
                  </a:lnTo>
                  <a:cubicBezTo>
                    <a:pt x="95832" y="93264"/>
                    <a:pt x="95598" y="92937"/>
                    <a:pt x="95598" y="92843"/>
                  </a:cubicBezTo>
                  <a:cubicBezTo>
                    <a:pt x="95598" y="92703"/>
                    <a:pt x="95598" y="92516"/>
                    <a:pt x="95551" y="92283"/>
                  </a:cubicBezTo>
                  <a:cubicBezTo>
                    <a:pt x="95551" y="92096"/>
                    <a:pt x="95505" y="91909"/>
                    <a:pt x="95505" y="91816"/>
                  </a:cubicBezTo>
                  <a:cubicBezTo>
                    <a:pt x="95505" y="91676"/>
                    <a:pt x="95551" y="91349"/>
                    <a:pt x="95598" y="91209"/>
                  </a:cubicBezTo>
                  <a:lnTo>
                    <a:pt x="96018" y="90788"/>
                  </a:lnTo>
                  <a:lnTo>
                    <a:pt x="97420" y="90788"/>
                  </a:lnTo>
                  <a:lnTo>
                    <a:pt x="98307" y="91115"/>
                  </a:lnTo>
                  <a:cubicBezTo>
                    <a:pt x="98472" y="91148"/>
                    <a:pt x="98824" y="91181"/>
                    <a:pt x="99082" y="91181"/>
                  </a:cubicBezTo>
                  <a:cubicBezTo>
                    <a:pt x="99189" y="91181"/>
                    <a:pt x="99280" y="91176"/>
                    <a:pt x="99334" y="91162"/>
                  </a:cubicBezTo>
                  <a:cubicBezTo>
                    <a:pt x="99474" y="91115"/>
                    <a:pt x="99801" y="90788"/>
                    <a:pt x="99941" y="90602"/>
                  </a:cubicBezTo>
                  <a:lnTo>
                    <a:pt x="100035" y="90555"/>
                  </a:lnTo>
                  <a:lnTo>
                    <a:pt x="99941" y="90462"/>
                  </a:lnTo>
                  <a:cubicBezTo>
                    <a:pt x="99801" y="90181"/>
                    <a:pt x="99568" y="89808"/>
                    <a:pt x="99568" y="89668"/>
                  </a:cubicBezTo>
                  <a:cubicBezTo>
                    <a:pt x="99568" y="89434"/>
                    <a:pt x="99661" y="88920"/>
                    <a:pt x="99708" y="88734"/>
                  </a:cubicBezTo>
                  <a:cubicBezTo>
                    <a:pt x="99755" y="88547"/>
                    <a:pt x="100128" y="87613"/>
                    <a:pt x="100362" y="87006"/>
                  </a:cubicBezTo>
                  <a:lnTo>
                    <a:pt x="100408" y="86492"/>
                  </a:lnTo>
                  <a:lnTo>
                    <a:pt x="101202" y="86679"/>
                  </a:lnTo>
                  <a:lnTo>
                    <a:pt x="101763" y="87146"/>
                  </a:lnTo>
                  <a:lnTo>
                    <a:pt x="103444" y="87286"/>
                  </a:lnTo>
                  <a:lnTo>
                    <a:pt x="104004" y="86819"/>
                  </a:lnTo>
                  <a:lnTo>
                    <a:pt x="104238" y="86118"/>
                  </a:lnTo>
                  <a:lnTo>
                    <a:pt x="104518" y="83923"/>
                  </a:lnTo>
                  <a:lnTo>
                    <a:pt x="106059" y="83550"/>
                  </a:lnTo>
                  <a:lnTo>
                    <a:pt x="106433" y="82382"/>
                  </a:lnTo>
                  <a:lnTo>
                    <a:pt x="107180" y="81588"/>
                  </a:lnTo>
                  <a:lnTo>
                    <a:pt x="107974" y="81775"/>
                  </a:lnTo>
                  <a:lnTo>
                    <a:pt x="107834" y="82335"/>
                  </a:lnTo>
                  <a:lnTo>
                    <a:pt x="107834" y="83129"/>
                  </a:lnTo>
                  <a:lnTo>
                    <a:pt x="109188" y="84157"/>
                  </a:lnTo>
                  <a:lnTo>
                    <a:pt x="111570" y="84904"/>
                  </a:lnTo>
                  <a:lnTo>
                    <a:pt x="112084" y="86165"/>
                  </a:lnTo>
                  <a:lnTo>
                    <a:pt x="112411" y="86585"/>
                  </a:lnTo>
                  <a:lnTo>
                    <a:pt x="113251" y="86959"/>
                  </a:lnTo>
                  <a:lnTo>
                    <a:pt x="113251" y="87426"/>
                  </a:lnTo>
                  <a:lnTo>
                    <a:pt x="112784" y="88360"/>
                  </a:lnTo>
                  <a:lnTo>
                    <a:pt x="112457" y="88734"/>
                  </a:lnTo>
                  <a:cubicBezTo>
                    <a:pt x="112271" y="88967"/>
                    <a:pt x="111990" y="89341"/>
                    <a:pt x="111990" y="89481"/>
                  </a:cubicBezTo>
                  <a:cubicBezTo>
                    <a:pt x="111990" y="89668"/>
                    <a:pt x="112224" y="90041"/>
                    <a:pt x="112364" y="90275"/>
                  </a:cubicBezTo>
                  <a:lnTo>
                    <a:pt x="112457" y="90321"/>
                  </a:lnTo>
                  <a:cubicBezTo>
                    <a:pt x="112457" y="90321"/>
                    <a:pt x="112831" y="90508"/>
                    <a:pt x="113111" y="90602"/>
                  </a:cubicBezTo>
                  <a:cubicBezTo>
                    <a:pt x="113158" y="90648"/>
                    <a:pt x="113205" y="90648"/>
                    <a:pt x="113205" y="90648"/>
                  </a:cubicBezTo>
                  <a:cubicBezTo>
                    <a:pt x="113485" y="90788"/>
                    <a:pt x="114559" y="90835"/>
                    <a:pt x="114652" y="90835"/>
                  </a:cubicBezTo>
                  <a:cubicBezTo>
                    <a:pt x="114746" y="90835"/>
                    <a:pt x="116427" y="90882"/>
                    <a:pt x="116614" y="90882"/>
                  </a:cubicBezTo>
                  <a:cubicBezTo>
                    <a:pt x="116707" y="90882"/>
                    <a:pt x="117081" y="91069"/>
                    <a:pt x="117408" y="91209"/>
                  </a:cubicBezTo>
                  <a:lnTo>
                    <a:pt x="117921" y="92236"/>
                  </a:lnTo>
                  <a:lnTo>
                    <a:pt x="119369" y="92983"/>
                  </a:lnTo>
                  <a:lnTo>
                    <a:pt x="120070" y="93450"/>
                  </a:lnTo>
                  <a:cubicBezTo>
                    <a:pt x="120397" y="94571"/>
                    <a:pt x="121050" y="96439"/>
                    <a:pt x="121471" y="96486"/>
                  </a:cubicBezTo>
                  <a:cubicBezTo>
                    <a:pt x="121555" y="96495"/>
                    <a:pt x="121829" y="96499"/>
                    <a:pt x="122217" y="96499"/>
                  </a:cubicBezTo>
                  <a:cubicBezTo>
                    <a:pt x="123765" y="96499"/>
                    <a:pt x="127112" y="96439"/>
                    <a:pt x="127262" y="96439"/>
                  </a:cubicBezTo>
                  <a:lnTo>
                    <a:pt x="129784" y="96766"/>
                  </a:lnTo>
                  <a:lnTo>
                    <a:pt x="131138" y="97607"/>
                  </a:lnTo>
                  <a:lnTo>
                    <a:pt x="132352" y="97607"/>
                  </a:lnTo>
                  <a:lnTo>
                    <a:pt x="133286" y="97981"/>
                  </a:lnTo>
                  <a:lnTo>
                    <a:pt x="134781" y="98074"/>
                  </a:lnTo>
                  <a:lnTo>
                    <a:pt x="135668" y="98728"/>
                  </a:lnTo>
                  <a:lnTo>
                    <a:pt x="136742" y="98728"/>
                  </a:lnTo>
                  <a:lnTo>
                    <a:pt x="138704" y="97046"/>
                  </a:lnTo>
                  <a:lnTo>
                    <a:pt x="141132" y="96766"/>
                  </a:lnTo>
                  <a:lnTo>
                    <a:pt x="142206" y="96860"/>
                  </a:lnTo>
                  <a:cubicBezTo>
                    <a:pt x="142253" y="96953"/>
                    <a:pt x="142486" y="97187"/>
                    <a:pt x="142813" y="97187"/>
                  </a:cubicBezTo>
                  <a:cubicBezTo>
                    <a:pt x="143234" y="97280"/>
                    <a:pt x="144308" y="97280"/>
                    <a:pt x="144308" y="97280"/>
                  </a:cubicBezTo>
                  <a:lnTo>
                    <a:pt x="144401" y="97280"/>
                  </a:lnTo>
                  <a:lnTo>
                    <a:pt x="145662" y="96299"/>
                  </a:lnTo>
                  <a:lnTo>
                    <a:pt x="146596" y="95085"/>
                  </a:lnTo>
                  <a:cubicBezTo>
                    <a:pt x="146830" y="95085"/>
                    <a:pt x="147343" y="95038"/>
                    <a:pt x="147577" y="94898"/>
                  </a:cubicBezTo>
                  <a:cubicBezTo>
                    <a:pt x="147857" y="94711"/>
                    <a:pt x="148418" y="94104"/>
                    <a:pt x="148511" y="94011"/>
                  </a:cubicBezTo>
                  <a:lnTo>
                    <a:pt x="148558" y="94011"/>
                  </a:lnTo>
                  <a:lnTo>
                    <a:pt x="148558" y="93917"/>
                  </a:lnTo>
                  <a:cubicBezTo>
                    <a:pt x="148558" y="93824"/>
                    <a:pt x="148511" y="93264"/>
                    <a:pt x="148371" y="93030"/>
                  </a:cubicBezTo>
                  <a:cubicBezTo>
                    <a:pt x="148231" y="92890"/>
                    <a:pt x="147997" y="92516"/>
                    <a:pt x="147904" y="92330"/>
                  </a:cubicBezTo>
                  <a:lnTo>
                    <a:pt x="148324" y="91769"/>
                  </a:lnTo>
                  <a:lnTo>
                    <a:pt x="149398" y="91629"/>
                  </a:lnTo>
                  <a:lnTo>
                    <a:pt x="150052" y="92049"/>
                  </a:lnTo>
                  <a:lnTo>
                    <a:pt x="150939" y="91909"/>
                  </a:lnTo>
                  <a:lnTo>
                    <a:pt x="151920" y="91442"/>
                  </a:lnTo>
                  <a:lnTo>
                    <a:pt x="152527" y="90462"/>
                  </a:lnTo>
                  <a:lnTo>
                    <a:pt x="154302" y="90462"/>
                  </a:lnTo>
                  <a:cubicBezTo>
                    <a:pt x="154556" y="90520"/>
                    <a:pt x="154761" y="90546"/>
                    <a:pt x="154921" y="90546"/>
                  </a:cubicBezTo>
                  <a:cubicBezTo>
                    <a:pt x="155142" y="90546"/>
                    <a:pt x="155275" y="90496"/>
                    <a:pt x="155329" y="90415"/>
                  </a:cubicBezTo>
                  <a:cubicBezTo>
                    <a:pt x="155329" y="90415"/>
                    <a:pt x="155376" y="90368"/>
                    <a:pt x="155376" y="90321"/>
                  </a:cubicBezTo>
                  <a:cubicBezTo>
                    <a:pt x="155423" y="90228"/>
                    <a:pt x="155469" y="90135"/>
                    <a:pt x="155563" y="89995"/>
                  </a:cubicBezTo>
                  <a:cubicBezTo>
                    <a:pt x="155703" y="89621"/>
                    <a:pt x="155936" y="89107"/>
                    <a:pt x="156030" y="88920"/>
                  </a:cubicBezTo>
                  <a:lnTo>
                    <a:pt x="156730" y="88267"/>
                  </a:lnTo>
                  <a:lnTo>
                    <a:pt x="159439" y="88126"/>
                  </a:lnTo>
                  <a:lnTo>
                    <a:pt x="161961" y="87846"/>
                  </a:lnTo>
                  <a:lnTo>
                    <a:pt x="162802" y="87239"/>
                  </a:lnTo>
                  <a:lnTo>
                    <a:pt x="162428" y="86072"/>
                  </a:lnTo>
                  <a:lnTo>
                    <a:pt x="161447" y="85184"/>
                  </a:lnTo>
                  <a:lnTo>
                    <a:pt x="160373" y="84344"/>
                  </a:lnTo>
                  <a:lnTo>
                    <a:pt x="159252" y="84297"/>
                  </a:lnTo>
                  <a:lnTo>
                    <a:pt x="158272" y="85091"/>
                  </a:lnTo>
                  <a:lnTo>
                    <a:pt x="156917" y="85044"/>
                  </a:lnTo>
                  <a:lnTo>
                    <a:pt x="155610" y="84484"/>
                  </a:lnTo>
                  <a:lnTo>
                    <a:pt x="156170" y="82709"/>
                  </a:lnTo>
                  <a:lnTo>
                    <a:pt x="156777" y="81682"/>
                  </a:lnTo>
                  <a:lnTo>
                    <a:pt x="156917" y="80608"/>
                  </a:lnTo>
                  <a:lnTo>
                    <a:pt x="157384" y="80888"/>
                  </a:lnTo>
                  <a:lnTo>
                    <a:pt x="159906" y="80654"/>
                  </a:lnTo>
                  <a:lnTo>
                    <a:pt x="162101" y="79580"/>
                  </a:lnTo>
                  <a:lnTo>
                    <a:pt x="162615" y="77292"/>
                  </a:lnTo>
                  <a:lnTo>
                    <a:pt x="164249" y="75470"/>
                  </a:lnTo>
                  <a:lnTo>
                    <a:pt x="164343" y="74209"/>
                  </a:lnTo>
                  <a:lnTo>
                    <a:pt x="163876" y="73322"/>
                  </a:lnTo>
                  <a:lnTo>
                    <a:pt x="164623" y="72155"/>
                  </a:lnTo>
                  <a:lnTo>
                    <a:pt x="167472" y="71641"/>
                  </a:lnTo>
                  <a:close/>
                  <a:moveTo>
                    <a:pt x="22464" y="117548"/>
                  </a:moveTo>
                  <a:lnTo>
                    <a:pt x="24986" y="117829"/>
                  </a:lnTo>
                  <a:lnTo>
                    <a:pt x="33112" y="123199"/>
                  </a:lnTo>
                  <a:lnTo>
                    <a:pt x="35867" y="123480"/>
                  </a:lnTo>
                  <a:lnTo>
                    <a:pt x="38202" y="124787"/>
                  </a:lnTo>
                  <a:lnTo>
                    <a:pt x="38949" y="124787"/>
                  </a:lnTo>
                  <a:lnTo>
                    <a:pt x="38996" y="125067"/>
                  </a:lnTo>
                  <a:lnTo>
                    <a:pt x="40070" y="126749"/>
                  </a:lnTo>
                  <a:lnTo>
                    <a:pt x="40070" y="126795"/>
                  </a:lnTo>
                  <a:lnTo>
                    <a:pt x="40117" y="126842"/>
                  </a:lnTo>
                  <a:cubicBezTo>
                    <a:pt x="40117" y="126842"/>
                    <a:pt x="41424" y="127636"/>
                    <a:pt x="41845" y="127963"/>
                  </a:cubicBezTo>
                  <a:cubicBezTo>
                    <a:pt x="42125" y="128150"/>
                    <a:pt x="41892" y="128757"/>
                    <a:pt x="41798" y="128990"/>
                  </a:cubicBezTo>
                  <a:lnTo>
                    <a:pt x="41798" y="129037"/>
                  </a:lnTo>
                  <a:lnTo>
                    <a:pt x="41798" y="129084"/>
                  </a:lnTo>
                  <a:cubicBezTo>
                    <a:pt x="41798" y="129084"/>
                    <a:pt x="41845" y="129551"/>
                    <a:pt x="41938" y="129878"/>
                  </a:cubicBezTo>
                  <a:lnTo>
                    <a:pt x="41705" y="129644"/>
                  </a:lnTo>
                  <a:lnTo>
                    <a:pt x="41985" y="130111"/>
                  </a:lnTo>
                  <a:cubicBezTo>
                    <a:pt x="42125" y="130438"/>
                    <a:pt x="42359" y="130718"/>
                    <a:pt x="42499" y="130858"/>
                  </a:cubicBezTo>
                  <a:lnTo>
                    <a:pt x="43059" y="131699"/>
                  </a:lnTo>
                  <a:lnTo>
                    <a:pt x="43806" y="131699"/>
                  </a:lnTo>
                  <a:cubicBezTo>
                    <a:pt x="43900" y="131933"/>
                    <a:pt x="44180" y="132213"/>
                    <a:pt x="44180" y="132259"/>
                  </a:cubicBezTo>
                  <a:lnTo>
                    <a:pt x="45114" y="133287"/>
                  </a:lnTo>
                  <a:lnTo>
                    <a:pt x="45301" y="134408"/>
                  </a:lnTo>
                  <a:lnTo>
                    <a:pt x="46562" y="135108"/>
                  </a:lnTo>
                  <a:lnTo>
                    <a:pt x="50858" y="135482"/>
                  </a:lnTo>
                  <a:lnTo>
                    <a:pt x="51372" y="136136"/>
                  </a:lnTo>
                  <a:lnTo>
                    <a:pt x="50204" y="140386"/>
                  </a:lnTo>
                  <a:lnTo>
                    <a:pt x="45347" y="141833"/>
                  </a:lnTo>
                  <a:lnTo>
                    <a:pt x="44320" y="142160"/>
                  </a:lnTo>
                  <a:lnTo>
                    <a:pt x="40257" y="142207"/>
                  </a:lnTo>
                  <a:lnTo>
                    <a:pt x="36614" y="145476"/>
                  </a:lnTo>
                  <a:lnTo>
                    <a:pt x="34513" y="145056"/>
                  </a:lnTo>
                  <a:cubicBezTo>
                    <a:pt x="34139" y="144962"/>
                    <a:pt x="32131" y="144495"/>
                    <a:pt x="31851" y="144495"/>
                  </a:cubicBezTo>
                  <a:lnTo>
                    <a:pt x="29983" y="144495"/>
                  </a:lnTo>
                  <a:lnTo>
                    <a:pt x="28862" y="145663"/>
                  </a:lnTo>
                  <a:lnTo>
                    <a:pt x="28815" y="145616"/>
                  </a:lnTo>
                  <a:lnTo>
                    <a:pt x="26994" y="142721"/>
                  </a:lnTo>
                  <a:lnTo>
                    <a:pt x="24986" y="139545"/>
                  </a:lnTo>
                  <a:lnTo>
                    <a:pt x="23585" y="138751"/>
                  </a:lnTo>
                  <a:lnTo>
                    <a:pt x="22791" y="137537"/>
                  </a:lnTo>
                  <a:lnTo>
                    <a:pt x="22744" y="134408"/>
                  </a:lnTo>
                  <a:lnTo>
                    <a:pt x="22697" y="134361"/>
                  </a:lnTo>
                  <a:cubicBezTo>
                    <a:pt x="22604" y="134268"/>
                    <a:pt x="20222" y="131652"/>
                    <a:pt x="19708" y="131325"/>
                  </a:cubicBezTo>
                  <a:cubicBezTo>
                    <a:pt x="19381" y="131139"/>
                    <a:pt x="19195" y="129924"/>
                    <a:pt x="19148" y="129084"/>
                  </a:cubicBezTo>
                  <a:lnTo>
                    <a:pt x="19148" y="129037"/>
                  </a:lnTo>
                  <a:lnTo>
                    <a:pt x="17327" y="126889"/>
                  </a:lnTo>
                  <a:lnTo>
                    <a:pt x="15365" y="124414"/>
                  </a:lnTo>
                  <a:lnTo>
                    <a:pt x="15318" y="122546"/>
                  </a:lnTo>
                  <a:lnTo>
                    <a:pt x="15318" y="122546"/>
                  </a:lnTo>
                  <a:lnTo>
                    <a:pt x="16299" y="122826"/>
                  </a:lnTo>
                  <a:lnTo>
                    <a:pt x="17233" y="122826"/>
                  </a:lnTo>
                  <a:lnTo>
                    <a:pt x="17747" y="122592"/>
                  </a:lnTo>
                  <a:lnTo>
                    <a:pt x="18354" y="121752"/>
                  </a:lnTo>
                  <a:lnTo>
                    <a:pt x="18354" y="121471"/>
                  </a:lnTo>
                  <a:lnTo>
                    <a:pt x="19522" y="121331"/>
                  </a:lnTo>
                  <a:lnTo>
                    <a:pt x="20689" y="121051"/>
                  </a:lnTo>
                  <a:lnTo>
                    <a:pt x="20689" y="120958"/>
                  </a:lnTo>
                  <a:cubicBezTo>
                    <a:pt x="20736" y="120864"/>
                    <a:pt x="20829" y="120304"/>
                    <a:pt x="20829" y="120164"/>
                  </a:cubicBezTo>
                  <a:cubicBezTo>
                    <a:pt x="20829" y="119977"/>
                    <a:pt x="20642" y="119650"/>
                    <a:pt x="20549" y="119510"/>
                  </a:cubicBezTo>
                  <a:lnTo>
                    <a:pt x="19522" y="118903"/>
                  </a:lnTo>
                  <a:lnTo>
                    <a:pt x="19335" y="118669"/>
                  </a:lnTo>
                  <a:lnTo>
                    <a:pt x="19662" y="118016"/>
                  </a:lnTo>
                  <a:lnTo>
                    <a:pt x="20222" y="117875"/>
                  </a:lnTo>
                  <a:lnTo>
                    <a:pt x="21156" y="117875"/>
                  </a:lnTo>
                  <a:lnTo>
                    <a:pt x="22464" y="117548"/>
                  </a:lnTo>
                  <a:close/>
                  <a:moveTo>
                    <a:pt x="52866" y="131185"/>
                  </a:moveTo>
                  <a:lnTo>
                    <a:pt x="52913" y="132306"/>
                  </a:lnTo>
                  <a:lnTo>
                    <a:pt x="53894" y="132820"/>
                  </a:lnTo>
                  <a:lnTo>
                    <a:pt x="55061" y="133053"/>
                  </a:lnTo>
                  <a:lnTo>
                    <a:pt x="56836" y="133614"/>
                  </a:lnTo>
                  <a:lnTo>
                    <a:pt x="57116" y="134454"/>
                  </a:lnTo>
                  <a:lnTo>
                    <a:pt x="58237" y="135622"/>
                  </a:lnTo>
                  <a:lnTo>
                    <a:pt x="58237" y="136369"/>
                  </a:lnTo>
                  <a:lnTo>
                    <a:pt x="57910" y="137864"/>
                  </a:lnTo>
                  <a:cubicBezTo>
                    <a:pt x="57770" y="138004"/>
                    <a:pt x="57210" y="138471"/>
                    <a:pt x="57023" y="138611"/>
                  </a:cubicBezTo>
                  <a:cubicBezTo>
                    <a:pt x="56836" y="138704"/>
                    <a:pt x="55528" y="139358"/>
                    <a:pt x="55061" y="139592"/>
                  </a:cubicBezTo>
                  <a:lnTo>
                    <a:pt x="54968" y="139638"/>
                  </a:lnTo>
                  <a:lnTo>
                    <a:pt x="54968" y="141927"/>
                  </a:lnTo>
                  <a:cubicBezTo>
                    <a:pt x="54968" y="142067"/>
                    <a:pt x="54921" y="142160"/>
                    <a:pt x="54921" y="142160"/>
                  </a:cubicBezTo>
                  <a:cubicBezTo>
                    <a:pt x="54911" y="142165"/>
                    <a:pt x="54899" y="142167"/>
                    <a:pt x="54885" y="142167"/>
                  </a:cubicBezTo>
                  <a:cubicBezTo>
                    <a:pt x="54761" y="142167"/>
                    <a:pt x="54481" y="141996"/>
                    <a:pt x="54314" y="141787"/>
                  </a:cubicBezTo>
                  <a:lnTo>
                    <a:pt x="54174" y="141647"/>
                  </a:lnTo>
                  <a:lnTo>
                    <a:pt x="53567" y="143234"/>
                  </a:lnTo>
                  <a:lnTo>
                    <a:pt x="52353" y="143421"/>
                  </a:lnTo>
                  <a:lnTo>
                    <a:pt x="50485" y="144308"/>
                  </a:lnTo>
                  <a:lnTo>
                    <a:pt x="50485" y="145569"/>
                  </a:lnTo>
                  <a:lnTo>
                    <a:pt x="47075" y="146036"/>
                  </a:lnTo>
                  <a:lnTo>
                    <a:pt x="46795" y="145383"/>
                  </a:lnTo>
                  <a:lnTo>
                    <a:pt x="45441" y="142114"/>
                  </a:lnTo>
                  <a:lnTo>
                    <a:pt x="50438" y="140619"/>
                  </a:lnTo>
                  <a:lnTo>
                    <a:pt x="51699" y="136089"/>
                  </a:lnTo>
                  <a:lnTo>
                    <a:pt x="51092" y="135295"/>
                  </a:lnTo>
                  <a:lnTo>
                    <a:pt x="51232" y="133801"/>
                  </a:lnTo>
                  <a:lnTo>
                    <a:pt x="52306" y="132400"/>
                  </a:lnTo>
                  <a:lnTo>
                    <a:pt x="52259" y="131419"/>
                  </a:lnTo>
                  <a:lnTo>
                    <a:pt x="52866" y="131185"/>
                  </a:lnTo>
                  <a:close/>
                  <a:moveTo>
                    <a:pt x="131371" y="136136"/>
                  </a:moveTo>
                  <a:lnTo>
                    <a:pt x="132866" y="138704"/>
                  </a:lnTo>
                  <a:lnTo>
                    <a:pt x="134314" y="139078"/>
                  </a:lnTo>
                  <a:lnTo>
                    <a:pt x="134827" y="138798"/>
                  </a:lnTo>
                  <a:lnTo>
                    <a:pt x="135014" y="138658"/>
                  </a:lnTo>
                  <a:cubicBezTo>
                    <a:pt x="135154" y="138751"/>
                    <a:pt x="135341" y="138891"/>
                    <a:pt x="135388" y="138985"/>
                  </a:cubicBezTo>
                  <a:cubicBezTo>
                    <a:pt x="135435" y="139078"/>
                    <a:pt x="135761" y="139965"/>
                    <a:pt x="135948" y="140479"/>
                  </a:cubicBezTo>
                  <a:lnTo>
                    <a:pt x="135855" y="140946"/>
                  </a:lnTo>
                  <a:cubicBezTo>
                    <a:pt x="135808" y="140946"/>
                    <a:pt x="135761" y="140993"/>
                    <a:pt x="135715" y="140993"/>
                  </a:cubicBezTo>
                  <a:cubicBezTo>
                    <a:pt x="135575" y="140993"/>
                    <a:pt x="134641" y="140946"/>
                    <a:pt x="134641" y="140946"/>
                  </a:cubicBezTo>
                  <a:lnTo>
                    <a:pt x="134547" y="140946"/>
                  </a:lnTo>
                  <a:lnTo>
                    <a:pt x="134500" y="141039"/>
                  </a:lnTo>
                  <a:cubicBezTo>
                    <a:pt x="134454" y="141179"/>
                    <a:pt x="134314" y="141647"/>
                    <a:pt x="134547" y="141787"/>
                  </a:cubicBezTo>
                  <a:cubicBezTo>
                    <a:pt x="134734" y="141880"/>
                    <a:pt x="135341" y="142254"/>
                    <a:pt x="135341" y="142254"/>
                  </a:cubicBezTo>
                  <a:lnTo>
                    <a:pt x="136322" y="143141"/>
                  </a:lnTo>
                  <a:lnTo>
                    <a:pt x="138610" y="146410"/>
                  </a:lnTo>
                  <a:lnTo>
                    <a:pt x="139264" y="147344"/>
                  </a:lnTo>
                  <a:lnTo>
                    <a:pt x="140478" y="148138"/>
                  </a:lnTo>
                  <a:lnTo>
                    <a:pt x="140432" y="149679"/>
                  </a:lnTo>
                  <a:lnTo>
                    <a:pt x="140385" y="149913"/>
                  </a:lnTo>
                  <a:lnTo>
                    <a:pt x="140385" y="150426"/>
                  </a:lnTo>
                  <a:lnTo>
                    <a:pt x="139638" y="150473"/>
                  </a:lnTo>
                  <a:lnTo>
                    <a:pt x="139451" y="150240"/>
                  </a:lnTo>
                  <a:lnTo>
                    <a:pt x="139404" y="150240"/>
                  </a:lnTo>
                  <a:cubicBezTo>
                    <a:pt x="139357" y="150193"/>
                    <a:pt x="138797" y="150099"/>
                    <a:pt x="138610" y="150099"/>
                  </a:cubicBezTo>
                  <a:cubicBezTo>
                    <a:pt x="138330" y="150099"/>
                    <a:pt x="138237" y="150286"/>
                    <a:pt x="138190" y="150380"/>
                  </a:cubicBezTo>
                  <a:cubicBezTo>
                    <a:pt x="138190" y="150473"/>
                    <a:pt x="138050" y="151034"/>
                    <a:pt x="138050" y="151267"/>
                  </a:cubicBezTo>
                  <a:cubicBezTo>
                    <a:pt x="137956" y="151267"/>
                    <a:pt x="137863" y="151267"/>
                    <a:pt x="137816" y="151220"/>
                  </a:cubicBezTo>
                  <a:lnTo>
                    <a:pt x="137629" y="151220"/>
                  </a:lnTo>
                  <a:cubicBezTo>
                    <a:pt x="137629" y="151220"/>
                    <a:pt x="137583" y="151174"/>
                    <a:pt x="137583" y="151174"/>
                  </a:cubicBezTo>
                  <a:cubicBezTo>
                    <a:pt x="137536" y="151127"/>
                    <a:pt x="137536" y="151127"/>
                    <a:pt x="137489" y="151080"/>
                  </a:cubicBezTo>
                  <a:cubicBezTo>
                    <a:pt x="137489" y="151080"/>
                    <a:pt x="137443" y="151080"/>
                    <a:pt x="137443" y="151034"/>
                  </a:cubicBezTo>
                  <a:cubicBezTo>
                    <a:pt x="137396" y="151034"/>
                    <a:pt x="137349" y="150987"/>
                    <a:pt x="137349" y="150940"/>
                  </a:cubicBezTo>
                  <a:cubicBezTo>
                    <a:pt x="137303" y="150940"/>
                    <a:pt x="137303" y="150940"/>
                    <a:pt x="137256" y="150893"/>
                  </a:cubicBezTo>
                  <a:lnTo>
                    <a:pt x="137209" y="150800"/>
                  </a:lnTo>
                  <a:cubicBezTo>
                    <a:pt x="137162" y="150800"/>
                    <a:pt x="137162" y="150800"/>
                    <a:pt x="137116" y="150753"/>
                  </a:cubicBezTo>
                  <a:lnTo>
                    <a:pt x="137162" y="150426"/>
                  </a:lnTo>
                  <a:lnTo>
                    <a:pt x="137489" y="149259"/>
                  </a:lnTo>
                  <a:lnTo>
                    <a:pt x="137256" y="147858"/>
                  </a:lnTo>
                  <a:lnTo>
                    <a:pt x="136602" y="147204"/>
                  </a:lnTo>
                  <a:lnTo>
                    <a:pt x="136555" y="147204"/>
                  </a:lnTo>
                  <a:cubicBezTo>
                    <a:pt x="136555" y="147204"/>
                    <a:pt x="136182" y="146970"/>
                    <a:pt x="135808" y="146877"/>
                  </a:cubicBezTo>
                  <a:lnTo>
                    <a:pt x="136135" y="146317"/>
                  </a:lnTo>
                  <a:lnTo>
                    <a:pt x="136555" y="145009"/>
                  </a:lnTo>
                  <a:lnTo>
                    <a:pt x="135575" y="144449"/>
                  </a:lnTo>
                  <a:lnTo>
                    <a:pt x="134641" y="143841"/>
                  </a:lnTo>
                  <a:lnTo>
                    <a:pt x="134174" y="143094"/>
                  </a:lnTo>
                  <a:lnTo>
                    <a:pt x="134080" y="143048"/>
                  </a:lnTo>
                  <a:cubicBezTo>
                    <a:pt x="134080" y="143048"/>
                    <a:pt x="133613" y="143001"/>
                    <a:pt x="133473" y="143001"/>
                  </a:cubicBezTo>
                  <a:cubicBezTo>
                    <a:pt x="133240" y="143001"/>
                    <a:pt x="132959" y="143328"/>
                    <a:pt x="132866" y="143515"/>
                  </a:cubicBezTo>
                  <a:cubicBezTo>
                    <a:pt x="132866" y="143515"/>
                    <a:pt x="132446" y="143982"/>
                    <a:pt x="132352" y="144075"/>
                  </a:cubicBezTo>
                  <a:cubicBezTo>
                    <a:pt x="132352" y="144075"/>
                    <a:pt x="132306" y="144075"/>
                    <a:pt x="132259" y="144028"/>
                  </a:cubicBezTo>
                  <a:lnTo>
                    <a:pt x="132072" y="144028"/>
                  </a:lnTo>
                  <a:cubicBezTo>
                    <a:pt x="132025" y="144028"/>
                    <a:pt x="131839" y="143982"/>
                    <a:pt x="131698" y="143935"/>
                  </a:cubicBezTo>
                  <a:lnTo>
                    <a:pt x="131512" y="143655"/>
                  </a:lnTo>
                  <a:lnTo>
                    <a:pt x="130297" y="143655"/>
                  </a:lnTo>
                  <a:lnTo>
                    <a:pt x="130204" y="144355"/>
                  </a:lnTo>
                  <a:lnTo>
                    <a:pt x="129503" y="144682"/>
                  </a:lnTo>
                  <a:cubicBezTo>
                    <a:pt x="129363" y="144729"/>
                    <a:pt x="129130" y="144822"/>
                    <a:pt x="129083" y="144822"/>
                  </a:cubicBezTo>
                  <a:cubicBezTo>
                    <a:pt x="129036" y="144822"/>
                    <a:pt x="129036" y="144822"/>
                    <a:pt x="128990" y="144776"/>
                  </a:cubicBezTo>
                  <a:cubicBezTo>
                    <a:pt x="128990" y="144776"/>
                    <a:pt x="128943" y="144729"/>
                    <a:pt x="128850" y="144729"/>
                  </a:cubicBezTo>
                  <a:cubicBezTo>
                    <a:pt x="128850" y="144729"/>
                    <a:pt x="128803" y="144635"/>
                    <a:pt x="128850" y="144542"/>
                  </a:cubicBezTo>
                  <a:lnTo>
                    <a:pt x="129457" y="143841"/>
                  </a:lnTo>
                  <a:lnTo>
                    <a:pt x="129784" y="143561"/>
                  </a:lnTo>
                  <a:cubicBezTo>
                    <a:pt x="129877" y="143421"/>
                    <a:pt x="129877" y="143048"/>
                    <a:pt x="129830" y="142767"/>
                  </a:cubicBezTo>
                  <a:lnTo>
                    <a:pt x="129503" y="141039"/>
                  </a:lnTo>
                  <a:lnTo>
                    <a:pt x="129317" y="141086"/>
                  </a:lnTo>
                  <a:cubicBezTo>
                    <a:pt x="129036" y="141179"/>
                    <a:pt x="128710" y="141226"/>
                    <a:pt x="128616" y="141226"/>
                  </a:cubicBezTo>
                  <a:cubicBezTo>
                    <a:pt x="128569" y="141179"/>
                    <a:pt x="128523" y="141179"/>
                    <a:pt x="128476" y="141179"/>
                  </a:cubicBezTo>
                  <a:lnTo>
                    <a:pt x="128663" y="140105"/>
                  </a:lnTo>
                  <a:lnTo>
                    <a:pt x="128336" y="139778"/>
                  </a:lnTo>
                  <a:lnTo>
                    <a:pt x="128383" y="139265"/>
                  </a:lnTo>
                  <a:lnTo>
                    <a:pt x="128429" y="139125"/>
                  </a:lnTo>
                  <a:lnTo>
                    <a:pt x="128523" y="138985"/>
                  </a:lnTo>
                  <a:lnTo>
                    <a:pt x="128569" y="138844"/>
                  </a:lnTo>
                  <a:lnTo>
                    <a:pt x="128990" y="138424"/>
                  </a:lnTo>
                  <a:lnTo>
                    <a:pt x="129130" y="137677"/>
                  </a:lnTo>
                  <a:lnTo>
                    <a:pt x="130064" y="137583"/>
                  </a:lnTo>
                  <a:lnTo>
                    <a:pt x="130437" y="136136"/>
                  </a:lnTo>
                  <a:close/>
                  <a:moveTo>
                    <a:pt x="45161" y="142207"/>
                  </a:moveTo>
                  <a:lnTo>
                    <a:pt x="46515" y="145476"/>
                  </a:lnTo>
                  <a:lnTo>
                    <a:pt x="46748" y="146083"/>
                  </a:lnTo>
                  <a:lnTo>
                    <a:pt x="45581" y="146223"/>
                  </a:lnTo>
                  <a:lnTo>
                    <a:pt x="45581" y="146363"/>
                  </a:lnTo>
                  <a:cubicBezTo>
                    <a:pt x="45488" y="146970"/>
                    <a:pt x="45347" y="147905"/>
                    <a:pt x="45301" y="148045"/>
                  </a:cubicBezTo>
                  <a:cubicBezTo>
                    <a:pt x="45207" y="148138"/>
                    <a:pt x="44647" y="148325"/>
                    <a:pt x="44040" y="148418"/>
                  </a:cubicBezTo>
                  <a:lnTo>
                    <a:pt x="41331" y="148885"/>
                  </a:lnTo>
                  <a:lnTo>
                    <a:pt x="41238" y="148885"/>
                  </a:lnTo>
                  <a:lnTo>
                    <a:pt x="40070" y="150520"/>
                  </a:lnTo>
                  <a:lnTo>
                    <a:pt x="38295" y="150380"/>
                  </a:lnTo>
                  <a:cubicBezTo>
                    <a:pt x="38202" y="150426"/>
                    <a:pt x="36801" y="150707"/>
                    <a:pt x="36427" y="150847"/>
                  </a:cubicBezTo>
                  <a:cubicBezTo>
                    <a:pt x="36054" y="150987"/>
                    <a:pt x="35120" y="151734"/>
                    <a:pt x="34933" y="151921"/>
                  </a:cubicBezTo>
                  <a:lnTo>
                    <a:pt x="31804" y="152575"/>
                  </a:lnTo>
                  <a:lnTo>
                    <a:pt x="30123" y="152528"/>
                  </a:lnTo>
                  <a:lnTo>
                    <a:pt x="29983" y="150707"/>
                  </a:lnTo>
                  <a:lnTo>
                    <a:pt x="28628" y="148839"/>
                  </a:lnTo>
                  <a:lnTo>
                    <a:pt x="28628" y="147391"/>
                  </a:lnTo>
                  <a:lnTo>
                    <a:pt x="28955" y="145990"/>
                  </a:lnTo>
                  <a:lnTo>
                    <a:pt x="30123" y="144776"/>
                  </a:lnTo>
                  <a:lnTo>
                    <a:pt x="31851" y="144776"/>
                  </a:lnTo>
                  <a:cubicBezTo>
                    <a:pt x="31991" y="144776"/>
                    <a:pt x="33532" y="145149"/>
                    <a:pt x="34466" y="145383"/>
                  </a:cubicBezTo>
                  <a:lnTo>
                    <a:pt x="36661" y="145850"/>
                  </a:lnTo>
                  <a:lnTo>
                    <a:pt x="40350" y="142487"/>
                  </a:lnTo>
                  <a:lnTo>
                    <a:pt x="44320" y="142440"/>
                  </a:lnTo>
                  <a:lnTo>
                    <a:pt x="45161" y="142207"/>
                  </a:lnTo>
                  <a:close/>
                  <a:moveTo>
                    <a:pt x="123666" y="124927"/>
                  </a:moveTo>
                  <a:lnTo>
                    <a:pt x="124179" y="125067"/>
                  </a:lnTo>
                  <a:lnTo>
                    <a:pt x="124506" y="126235"/>
                  </a:lnTo>
                  <a:lnTo>
                    <a:pt x="125347" y="126375"/>
                  </a:lnTo>
                  <a:cubicBezTo>
                    <a:pt x="125300" y="126795"/>
                    <a:pt x="125254" y="127963"/>
                    <a:pt x="125254" y="128103"/>
                  </a:cubicBezTo>
                  <a:cubicBezTo>
                    <a:pt x="125254" y="128243"/>
                    <a:pt x="124927" y="129037"/>
                    <a:pt x="124833" y="129177"/>
                  </a:cubicBezTo>
                  <a:cubicBezTo>
                    <a:pt x="124787" y="129317"/>
                    <a:pt x="124039" y="129784"/>
                    <a:pt x="123806" y="129924"/>
                  </a:cubicBezTo>
                  <a:cubicBezTo>
                    <a:pt x="123619" y="130018"/>
                    <a:pt x="123432" y="130718"/>
                    <a:pt x="123339" y="131279"/>
                  </a:cubicBezTo>
                  <a:lnTo>
                    <a:pt x="123339" y="131325"/>
                  </a:lnTo>
                  <a:lnTo>
                    <a:pt x="123526" y="132680"/>
                  </a:lnTo>
                  <a:lnTo>
                    <a:pt x="124460" y="132680"/>
                  </a:lnTo>
                  <a:lnTo>
                    <a:pt x="125207" y="133147"/>
                  </a:lnTo>
                  <a:cubicBezTo>
                    <a:pt x="125207" y="133380"/>
                    <a:pt x="125254" y="133941"/>
                    <a:pt x="125300" y="134174"/>
                  </a:cubicBezTo>
                  <a:cubicBezTo>
                    <a:pt x="125347" y="134454"/>
                    <a:pt x="125674" y="134501"/>
                    <a:pt x="125907" y="134501"/>
                  </a:cubicBezTo>
                  <a:cubicBezTo>
                    <a:pt x="125954" y="134501"/>
                    <a:pt x="126001" y="134548"/>
                    <a:pt x="126048" y="134548"/>
                  </a:cubicBezTo>
                  <a:cubicBezTo>
                    <a:pt x="126048" y="134641"/>
                    <a:pt x="126001" y="134921"/>
                    <a:pt x="125954" y="135015"/>
                  </a:cubicBezTo>
                  <a:cubicBezTo>
                    <a:pt x="125954" y="135108"/>
                    <a:pt x="125907" y="135202"/>
                    <a:pt x="125907" y="135248"/>
                  </a:cubicBezTo>
                  <a:cubicBezTo>
                    <a:pt x="125861" y="135529"/>
                    <a:pt x="125907" y="136136"/>
                    <a:pt x="125907" y="136182"/>
                  </a:cubicBezTo>
                  <a:lnTo>
                    <a:pt x="125907" y="136323"/>
                  </a:lnTo>
                  <a:lnTo>
                    <a:pt x="126655" y="136416"/>
                  </a:lnTo>
                  <a:cubicBezTo>
                    <a:pt x="126748" y="136649"/>
                    <a:pt x="127028" y="137350"/>
                    <a:pt x="127075" y="137724"/>
                  </a:cubicBezTo>
                  <a:cubicBezTo>
                    <a:pt x="127122" y="137817"/>
                    <a:pt x="127168" y="137864"/>
                    <a:pt x="127262" y="137910"/>
                  </a:cubicBezTo>
                  <a:cubicBezTo>
                    <a:pt x="127308" y="137957"/>
                    <a:pt x="127355" y="137957"/>
                    <a:pt x="127402" y="138004"/>
                  </a:cubicBezTo>
                  <a:lnTo>
                    <a:pt x="127729" y="138004"/>
                  </a:lnTo>
                  <a:cubicBezTo>
                    <a:pt x="127775" y="138004"/>
                    <a:pt x="127822" y="138004"/>
                    <a:pt x="127869" y="137957"/>
                  </a:cubicBezTo>
                  <a:lnTo>
                    <a:pt x="128102" y="137957"/>
                  </a:lnTo>
                  <a:cubicBezTo>
                    <a:pt x="128149" y="137910"/>
                    <a:pt x="128242" y="137910"/>
                    <a:pt x="128289" y="137910"/>
                  </a:cubicBezTo>
                  <a:cubicBezTo>
                    <a:pt x="128336" y="137910"/>
                    <a:pt x="128383" y="137864"/>
                    <a:pt x="128429" y="137864"/>
                  </a:cubicBezTo>
                  <a:cubicBezTo>
                    <a:pt x="128476" y="137864"/>
                    <a:pt x="128523" y="137864"/>
                    <a:pt x="128523" y="137817"/>
                  </a:cubicBezTo>
                  <a:lnTo>
                    <a:pt x="128663" y="137817"/>
                  </a:lnTo>
                  <a:cubicBezTo>
                    <a:pt x="128663" y="137770"/>
                    <a:pt x="128710" y="137770"/>
                    <a:pt x="128756" y="137770"/>
                  </a:cubicBezTo>
                  <a:lnTo>
                    <a:pt x="128803" y="137770"/>
                  </a:lnTo>
                  <a:lnTo>
                    <a:pt x="128710" y="138284"/>
                  </a:lnTo>
                  <a:lnTo>
                    <a:pt x="128289" y="138658"/>
                  </a:lnTo>
                  <a:lnTo>
                    <a:pt x="128196" y="138844"/>
                  </a:lnTo>
                  <a:lnTo>
                    <a:pt x="128102" y="139125"/>
                  </a:lnTo>
                  <a:lnTo>
                    <a:pt x="126141" y="140245"/>
                  </a:lnTo>
                  <a:lnTo>
                    <a:pt x="125440" y="140712"/>
                  </a:lnTo>
                  <a:lnTo>
                    <a:pt x="123526" y="140853"/>
                  </a:lnTo>
                  <a:lnTo>
                    <a:pt x="123012" y="143841"/>
                  </a:lnTo>
                  <a:lnTo>
                    <a:pt x="123059" y="145056"/>
                  </a:lnTo>
                  <a:lnTo>
                    <a:pt x="124460" y="146223"/>
                  </a:lnTo>
                  <a:lnTo>
                    <a:pt x="124973" y="147297"/>
                  </a:lnTo>
                  <a:lnTo>
                    <a:pt x="124927" y="147671"/>
                  </a:lnTo>
                  <a:lnTo>
                    <a:pt x="124693" y="147858"/>
                  </a:lnTo>
                  <a:lnTo>
                    <a:pt x="124460" y="148932"/>
                  </a:lnTo>
                  <a:cubicBezTo>
                    <a:pt x="124366" y="148979"/>
                    <a:pt x="124133" y="149119"/>
                    <a:pt x="124133" y="149306"/>
                  </a:cubicBezTo>
                  <a:cubicBezTo>
                    <a:pt x="124133" y="149306"/>
                    <a:pt x="124133" y="149399"/>
                    <a:pt x="124133" y="149446"/>
                  </a:cubicBezTo>
                  <a:cubicBezTo>
                    <a:pt x="124086" y="149679"/>
                    <a:pt x="123993" y="150053"/>
                    <a:pt x="124179" y="150286"/>
                  </a:cubicBezTo>
                  <a:lnTo>
                    <a:pt x="125907" y="151968"/>
                  </a:lnTo>
                  <a:lnTo>
                    <a:pt x="125861" y="153882"/>
                  </a:lnTo>
                  <a:lnTo>
                    <a:pt x="125861" y="154303"/>
                  </a:lnTo>
                  <a:lnTo>
                    <a:pt x="125440" y="156124"/>
                  </a:lnTo>
                  <a:lnTo>
                    <a:pt x="125207" y="156264"/>
                  </a:lnTo>
                  <a:cubicBezTo>
                    <a:pt x="125207" y="155984"/>
                    <a:pt x="125207" y="155797"/>
                    <a:pt x="125207" y="155797"/>
                  </a:cubicBezTo>
                  <a:cubicBezTo>
                    <a:pt x="125160" y="155423"/>
                    <a:pt x="124927" y="153509"/>
                    <a:pt x="124787" y="153182"/>
                  </a:cubicBezTo>
                  <a:cubicBezTo>
                    <a:pt x="124646" y="152902"/>
                    <a:pt x="124366" y="152201"/>
                    <a:pt x="124366" y="152201"/>
                  </a:cubicBezTo>
                  <a:lnTo>
                    <a:pt x="123105" y="149959"/>
                  </a:lnTo>
                  <a:lnTo>
                    <a:pt x="123245" y="147951"/>
                  </a:lnTo>
                  <a:lnTo>
                    <a:pt x="122872" y="146083"/>
                  </a:lnTo>
                  <a:cubicBezTo>
                    <a:pt x="122825" y="146036"/>
                    <a:pt x="122452" y="145243"/>
                    <a:pt x="122171" y="144822"/>
                  </a:cubicBezTo>
                  <a:cubicBezTo>
                    <a:pt x="122033" y="144664"/>
                    <a:pt x="121862" y="144607"/>
                    <a:pt x="121692" y="144607"/>
                  </a:cubicBezTo>
                  <a:cubicBezTo>
                    <a:pt x="121460" y="144607"/>
                    <a:pt x="121232" y="144714"/>
                    <a:pt x="121097" y="144822"/>
                  </a:cubicBezTo>
                  <a:lnTo>
                    <a:pt x="121050" y="144869"/>
                  </a:lnTo>
                  <a:lnTo>
                    <a:pt x="121050" y="144916"/>
                  </a:lnTo>
                  <a:cubicBezTo>
                    <a:pt x="121050" y="144916"/>
                    <a:pt x="121050" y="145803"/>
                    <a:pt x="120770" y="146317"/>
                  </a:cubicBezTo>
                  <a:cubicBezTo>
                    <a:pt x="120724" y="146363"/>
                    <a:pt x="120677" y="146410"/>
                    <a:pt x="120677" y="146457"/>
                  </a:cubicBezTo>
                  <a:lnTo>
                    <a:pt x="120630" y="146550"/>
                  </a:lnTo>
                  <a:cubicBezTo>
                    <a:pt x="120630" y="146550"/>
                    <a:pt x="120583" y="146597"/>
                    <a:pt x="120583" y="146644"/>
                  </a:cubicBezTo>
                  <a:cubicBezTo>
                    <a:pt x="120583" y="146644"/>
                    <a:pt x="120583" y="146644"/>
                    <a:pt x="120583" y="146690"/>
                  </a:cubicBezTo>
                  <a:cubicBezTo>
                    <a:pt x="120537" y="146690"/>
                    <a:pt x="120537" y="146690"/>
                    <a:pt x="120537" y="146737"/>
                  </a:cubicBezTo>
                  <a:cubicBezTo>
                    <a:pt x="120537" y="146737"/>
                    <a:pt x="120537" y="146784"/>
                    <a:pt x="120537" y="146784"/>
                  </a:cubicBezTo>
                  <a:cubicBezTo>
                    <a:pt x="120490" y="146830"/>
                    <a:pt x="120490" y="146830"/>
                    <a:pt x="120490" y="146830"/>
                  </a:cubicBezTo>
                  <a:cubicBezTo>
                    <a:pt x="120490" y="146924"/>
                    <a:pt x="120443" y="147017"/>
                    <a:pt x="120443" y="147017"/>
                  </a:cubicBezTo>
                  <a:cubicBezTo>
                    <a:pt x="120303" y="147111"/>
                    <a:pt x="120023" y="147344"/>
                    <a:pt x="119790" y="147624"/>
                  </a:cubicBezTo>
                  <a:cubicBezTo>
                    <a:pt x="119673" y="147799"/>
                    <a:pt x="119503" y="147846"/>
                    <a:pt x="119379" y="147846"/>
                  </a:cubicBezTo>
                  <a:cubicBezTo>
                    <a:pt x="119304" y="147846"/>
                    <a:pt x="119247" y="147829"/>
                    <a:pt x="119229" y="147811"/>
                  </a:cubicBezTo>
                  <a:lnTo>
                    <a:pt x="118108" y="146970"/>
                  </a:lnTo>
                  <a:lnTo>
                    <a:pt x="118248" y="146270"/>
                  </a:lnTo>
                  <a:lnTo>
                    <a:pt x="118622" y="145102"/>
                  </a:lnTo>
                  <a:lnTo>
                    <a:pt x="118015" y="143281"/>
                  </a:lnTo>
                  <a:lnTo>
                    <a:pt x="117361" y="140993"/>
                  </a:lnTo>
                  <a:lnTo>
                    <a:pt x="116100" y="140245"/>
                  </a:lnTo>
                  <a:lnTo>
                    <a:pt x="115306" y="140152"/>
                  </a:lnTo>
                  <a:cubicBezTo>
                    <a:pt x="115166" y="139919"/>
                    <a:pt x="114792" y="139171"/>
                    <a:pt x="114699" y="138751"/>
                  </a:cubicBezTo>
                  <a:cubicBezTo>
                    <a:pt x="114652" y="138658"/>
                    <a:pt x="114606" y="138564"/>
                    <a:pt x="114606" y="138471"/>
                  </a:cubicBezTo>
                  <a:lnTo>
                    <a:pt x="115726" y="137070"/>
                  </a:lnTo>
                  <a:lnTo>
                    <a:pt x="116334" y="136883"/>
                  </a:lnTo>
                  <a:lnTo>
                    <a:pt x="116661" y="134314"/>
                  </a:lnTo>
                  <a:lnTo>
                    <a:pt x="116987" y="133474"/>
                  </a:lnTo>
                  <a:lnTo>
                    <a:pt x="117595" y="133427"/>
                  </a:lnTo>
                  <a:lnTo>
                    <a:pt x="118482" y="133147"/>
                  </a:lnTo>
                  <a:lnTo>
                    <a:pt x="118622" y="131419"/>
                  </a:lnTo>
                  <a:lnTo>
                    <a:pt x="118996" y="129271"/>
                  </a:lnTo>
                  <a:lnTo>
                    <a:pt x="119556" y="128010"/>
                  </a:lnTo>
                  <a:lnTo>
                    <a:pt x="120864" y="127356"/>
                  </a:lnTo>
                  <a:lnTo>
                    <a:pt x="121564" y="126936"/>
                  </a:lnTo>
                  <a:lnTo>
                    <a:pt x="122078" y="127262"/>
                  </a:lnTo>
                  <a:lnTo>
                    <a:pt x="122592" y="127403"/>
                  </a:lnTo>
                  <a:lnTo>
                    <a:pt x="122778" y="126889"/>
                  </a:lnTo>
                  <a:lnTo>
                    <a:pt x="122498" y="126282"/>
                  </a:lnTo>
                  <a:cubicBezTo>
                    <a:pt x="122452" y="126188"/>
                    <a:pt x="122311" y="125861"/>
                    <a:pt x="122311" y="125675"/>
                  </a:cubicBezTo>
                  <a:cubicBezTo>
                    <a:pt x="122311" y="125581"/>
                    <a:pt x="122545" y="125254"/>
                    <a:pt x="122872" y="124974"/>
                  </a:cubicBezTo>
                  <a:lnTo>
                    <a:pt x="122919" y="124927"/>
                  </a:lnTo>
                  <a:close/>
                  <a:moveTo>
                    <a:pt x="138564" y="150380"/>
                  </a:moveTo>
                  <a:cubicBezTo>
                    <a:pt x="138704" y="150380"/>
                    <a:pt x="139077" y="150426"/>
                    <a:pt x="139264" y="150473"/>
                  </a:cubicBezTo>
                  <a:lnTo>
                    <a:pt x="139498" y="150800"/>
                  </a:lnTo>
                  <a:lnTo>
                    <a:pt x="140338" y="150753"/>
                  </a:lnTo>
                  <a:lnTo>
                    <a:pt x="140338" y="150800"/>
                  </a:lnTo>
                  <a:lnTo>
                    <a:pt x="140945" y="152435"/>
                  </a:lnTo>
                  <a:lnTo>
                    <a:pt x="141225" y="152715"/>
                  </a:lnTo>
                  <a:lnTo>
                    <a:pt x="140011" y="154396"/>
                  </a:lnTo>
                  <a:lnTo>
                    <a:pt x="139311" y="154863"/>
                  </a:lnTo>
                  <a:lnTo>
                    <a:pt x="139311" y="155330"/>
                  </a:lnTo>
                  <a:lnTo>
                    <a:pt x="137536" y="155143"/>
                  </a:lnTo>
                  <a:lnTo>
                    <a:pt x="137349" y="155704"/>
                  </a:lnTo>
                  <a:lnTo>
                    <a:pt x="137956" y="156451"/>
                  </a:lnTo>
                  <a:cubicBezTo>
                    <a:pt x="138050" y="156544"/>
                    <a:pt x="138143" y="156684"/>
                    <a:pt x="138143" y="156731"/>
                  </a:cubicBezTo>
                  <a:cubicBezTo>
                    <a:pt x="138143" y="156731"/>
                    <a:pt x="138143" y="156778"/>
                    <a:pt x="138143" y="156825"/>
                  </a:cubicBezTo>
                  <a:cubicBezTo>
                    <a:pt x="138143" y="156871"/>
                    <a:pt x="138190" y="156918"/>
                    <a:pt x="138190" y="156918"/>
                  </a:cubicBezTo>
                  <a:cubicBezTo>
                    <a:pt x="138050" y="156918"/>
                    <a:pt x="137863" y="156965"/>
                    <a:pt x="137676" y="156965"/>
                  </a:cubicBezTo>
                  <a:lnTo>
                    <a:pt x="136695" y="156965"/>
                  </a:lnTo>
                  <a:lnTo>
                    <a:pt x="135808" y="157432"/>
                  </a:lnTo>
                  <a:lnTo>
                    <a:pt x="135575" y="157151"/>
                  </a:lnTo>
                  <a:lnTo>
                    <a:pt x="134921" y="157151"/>
                  </a:lnTo>
                  <a:lnTo>
                    <a:pt x="134921" y="157198"/>
                  </a:lnTo>
                  <a:lnTo>
                    <a:pt x="134174" y="157011"/>
                  </a:lnTo>
                  <a:lnTo>
                    <a:pt x="133940" y="156264"/>
                  </a:lnTo>
                  <a:lnTo>
                    <a:pt x="133053" y="156404"/>
                  </a:lnTo>
                  <a:lnTo>
                    <a:pt x="132773" y="154536"/>
                  </a:lnTo>
                  <a:lnTo>
                    <a:pt x="132399" y="154209"/>
                  </a:lnTo>
                  <a:lnTo>
                    <a:pt x="132492" y="153462"/>
                  </a:lnTo>
                  <a:lnTo>
                    <a:pt x="132025" y="152902"/>
                  </a:lnTo>
                  <a:lnTo>
                    <a:pt x="131745" y="152201"/>
                  </a:lnTo>
                  <a:lnTo>
                    <a:pt x="132072" y="151407"/>
                  </a:lnTo>
                  <a:lnTo>
                    <a:pt x="132959" y="150847"/>
                  </a:lnTo>
                  <a:lnTo>
                    <a:pt x="135341" y="150707"/>
                  </a:lnTo>
                  <a:lnTo>
                    <a:pt x="136882" y="150940"/>
                  </a:lnTo>
                  <a:lnTo>
                    <a:pt x="136976" y="151034"/>
                  </a:lnTo>
                  <a:cubicBezTo>
                    <a:pt x="137022" y="151080"/>
                    <a:pt x="137022" y="151080"/>
                    <a:pt x="137069" y="151127"/>
                  </a:cubicBezTo>
                  <a:cubicBezTo>
                    <a:pt x="137116" y="151174"/>
                    <a:pt x="137116" y="151174"/>
                    <a:pt x="137162" y="151174"/>
                  </a:cubicBezTo>
                  <a:cubicBezTo>
                    <a:pt x="137162" y="151220"/>
                    <a:pt x="137209" y="151267"/>
                    <a:pt x="137209" y="151267"/>
                  </a:cubicBezTo>
                  <a:cubicBezTo>
                    <a:pt x="137256" y="151267"/>
                    <a:pt x="137256" y="151314"/>
                    <a:pt x="137303" y="151314"/>
                  </a:cubicBezTo>
                  <a:cubicBezTo>
                    <a:pt x="137303" y="151314"/>
                    <a:pt x="137349" y="151360"/>
                    <a:pt x="137349" y="151360"/>
                  </a:cubicBezTo>
                  <a:cubicBezTo>
                    <a:pt x="137349" y="151360"/>
                    <a:pt x="137396" y="151407"/>
                    <a:pt x="137396" y="151407"/>
                  </a:cubicBezTo>
                  <a:cubicBezTo>
                    <a:pt x="137396" y="151407"/>
                    <a:pt x="137443" y="151407"/>
                    <a:pt x="137443" y="151454"/>
                  </a:cubicBezTo>
                  <a:lnTo>
                    <a:pt x="137489" y="151454"/>
                  </a:lnTo>
                  <a:lnTo>
                    <a:pt x="137536" y="151501"/>
                  </a:lnTo>
                  <a:lnTo>
                    <a:pt x="137770" y="151501"/>
                  </a:lnTo>
                  <a:cubicBezTo>
                    <a:pt x="137863" y="151547"/>
                    <a:pt x="137956" y="151547"/>
                    <a:pt x="138003" y="151547"/>
                  </a:cubicBezTo>
                  <a:lnTo>
                    <a:pt x="138143" y="151547"/>
                  </a:lnTo>
                  <a:cubicBezTo>
                    <a:pt x="138190" y="151547"/>
                    <a:pt x="138190" y="151501"/>
                    <a:pt x="138237" y="151501"/>
                  </a:cubicBezTo>
                  <a:cubicBezTo>
                    <a:pt x="138283" y="151454"/>
                    <a:pt x="138330" y="151407"/>
                    <a:pt x="138330" y="151314"/>
                  </a:cubicBezTo>
                  <a:cubicBezTo>
                    <a:pt x="138330" y="151174"/>
                    <a:pt x="138423" y="150707"/>
                    <a:pt x="138470" y="150426"/>
                  </a:cubicBezTo>
                  <a:cubicBezTo>
                    <a:pt x="138517" y="150426"/>
                    <a:pt x="138517" y="150380"/>
                    <a:pt x="138564" y="150380"/>
                  </a:cubicBezTo>
                  <a:close/>
                  <a:moveTo>
                    <a:pt x="136789" y="134081"/>
                  </a:moveTo>
                  <a:lnTo>
                    <a:pt x="137349" y="134595"/>
                  </a:lnTo>
                  <a:lnTo>
                    <a:pt x="137863" y="135062"/>
                  </a:lnTo>
                  <a:lnTo>
                    <a:pt x="138704" y="135062"/>
                  </a:lnTo>
                  <a:lnTo>
                    <a:pt x="139031" y="135388"/>
                  </a:lnTo>
                  <a:lnTo>
                    <a:pt x="138844" y="136416"/>
                  </a:lnTo>
                  <a:lnTo>
                    <a:pt x="139404" y="136649"/>
                  </a:lnTo>
                  <a:lnTo>
                    <a:pt x="140572" y="137724"/>
                  </a:lnTo>
                  <a:cubicBezTo>
                    <a:pt x="140338" y="137957"/>
                    <a:pt x="139731" y="138471"/>
                    <a:pt x="139217" y="138751"/>
                  </a:cubicBezTo>
                  <a:lnTo>
                    <a:pt x="139171" y="138798"/>
                  </a:lnTo>
                  <a:lnTo>
                    <a:pt x="138890" y="139498"/>
                  </a:lnTo>
                  <a:cubicBezTo>
                    <a:pt x="138844" y="139638"/>
                    <a:pt x="138704" y="139825"/>
                    <a:pt x="138610" y="139872"/>
                  </a:cubicBezTo>
                  <a:lnTo>
                    <a:pt x="137956" y="140105"/>
                  </a:lnTo>
                  <a:lnTo>
                    <a:pt x="137396" y="140993"/>
                  </a:lnTo>
                  <a:lnTo>
                    <a:pt x="137396" y="141039"/>
                  </a:lnTo>
                  <a:cubicBezTo>
                    <a:pt x="137396" y="141133"/>
                    <a:pt x="137256" y="142114"/>
                    <a:pt x="137256" y="142347"/>
                  </a:cubicBezTo>
                  <a:cubicBezTo>
                    <a:pt x="137256" y="142581"/>
                    <a:pt x="138050" y="143701"/>
                    <a:pt x="138704" y="144635"/>
                  </a:cubicBezTo>
                  <a:lnTo>
                    <a:pt x="140525" y="146644"/>
                  </a:lnTo>
                  <a:cubicBezTo>
                    <a:pt x="141225" y="147251"/>
                    <a:pt x="142300" y="148278"/>
                    <a:pt x="142393" y="148558"/>
                  </a:cubicBezTo>
                  <a:cubicBezTo>
                    <a:pt x="142533" y="148839"/>
                    <a:pt x="142533" y="149586"/>
                    <a:pt x="142533" y="149866"/>
                  </a:cubicBezTo>
                  <a:lnTo>
                    <a:pt x="142533" y="149913"/>
                  </a:lnTo>
                  <a:cubicBezTo>
                    <a:pt x="142813" y="150707"/>
                    <a:pt x="143234" y="152061"/>
                    <a:pt x="143234" y="152248"/>
                  </a:cubicBezTo>
                  <a:cubicBezTo>
                    <a:pt x="143234" y="152435"/>
                    <a:pt x="143234" y="152715"/>
                    <a:pt x="143280" y="152995"/>
                  </a:cubicBezTo>
                  <a:cubicBezTo>
                    <a:pt x="143280" y="153275"/>
                    <a:pt x="143280" y="153555"/>
                    <a:pt x="143280" y="153696"/>
                  </a:cubicBezTo>
                  <a:cubicBezTo>
                    <a:pt x="143280" y="153882"/>
                    <a:pt x="143140" y="154443"/>
                    <a:pt x="143000" y="154863"/>
                  </a:cubicBezTo>
                  <a:cubicBezTo>
                    <a:pt x="142907" y="155190"/>
                    <a:pt x="142813" y="155470"/>
                    <a:pt x="142767" y="155657"/>
                  </a:cubicBezTo>
                  <a:cubicBezTo>
                    <a:pt x="142720" y="155890"/>
                    <a:pt x="142253" y="156311"/>
                    <a:pt x="142019" y="156544"/>
                  </a:cubicBezTo>
                  <a:lnTo>
                    <a:pt x="140478" y="157245"/>
                  </a:lnTo>
                  <a:lnTo>
                    <a:pt x="138890" y="157245"/>
                  </a:lnTo>
                  <a:lnTo>
                    <a:pt x="138844" y="157338"/>
                  </a:lnTo>
                  <a:cubicBezTo>
                    <a:pt x="138844" y="157385"/>
                    <a:pt x="138517" y="158132"/>
                    <a:pt x="138517" y="158833"/>
                  </a:cubicBezTo>
                  <a:cubicBezTo>
                    <a:pt x="138517" y="159393"/>
                    <a:pt x="138190" y="159440"/>
                    <a:pt x="138096" y="159487"/>
                  </a:cubicBezTo>
                  <a:lnTo>
                    <a:pt x="136929" y="159767"/>
                  </a:lnTo>
                  <a:lnTo>
                    <a:pt x="136929" y="159813"/>
                  </a:lnTo>
                  <a:cubicBezTo>
                    <a:pt x="136882" y="159860"/>
                    <a:pt x="136509" y="160234"/>
                    <a:pt x="136415" y="160467"/>
                  </a:cubicBezTo>
                  <a:cubicBezTo>
                    <a:pt x="136369" y="160467"/>
                    <a:pt x="136275" y="160467"/>
                    <a:pt x="136135" y="160421"/>
                  </a:cubicBezTo>
                  <a:cubicBezTo>
                    <a:pt x="136088" y="160280"/>
                    <a:pt x="135948" y="159860"/>
                    <a:pt x="135761" y="159673"/>
                  </a:cubicBezTo>
                  <a:cubicBezTo>
                    <a:pt x="135761" y="159580"/>
                    <a:pt x="136042" y="159253"/>
                    <a:pt x="136369" y="158973"/>
                  </a:cubicBezTo>
                  <a:lnTo>
                    <a:pt x="136462" y="158879"/>
                  </a:lnTo>
                  <a:lnTo>
                    <a:pt x="136369" y="158786"/>
                  </a:lnTo>
                  <a:cubicBezTo>
                    <a:pt x="136369" y="158786"/>
                    <a:pt x="136228" y="158552"/>
                    <a:pt x="136182" y="158366"/>
                  </a:cubicBezTo>
                  <a:cubicBezTo>
                    <a:pt x="136135" y="158179"/>
                    <a:pt x="136088" y="157899"/>
                    <a:pt x="136088" y="157805"/>
                  </a:cubicBezTo>
                  <a:lnTo>
                    <a:pt x="136088" y="157759"/>
                  </a:lnTo>
                  <a:lnTo>
                    <a:pt x="136042" y="157665"/>
                  </a:lnTo>
                  <a:lnTo>
                    <a:pt x="136742" y="157292"/>
                  </a:lnTo>
                  <a:lnTo>
                    <a:pt x="137676" y="157292"/>
                  </a:lnTo>
                  <a:cubicBezTo>
                    <a:pt x="137863" y="157245"/>
                    <a:pt x="138143" y="157245"/>
                    <a:pt x="138237" y="157245"/>
                  </a:cubicBezTo>
                  <a:cubicBezTo>
                    <a:pt x="138330" y="157245"/>
                    <a:pt x="138377" y="157198"/>
                    <a:pt x="138423" y="157198"/>
                  </a:cubicBezTo>
                  <a:cubicBezTo>
                    <a:pt x="138517" y="157058"/>
                    <a:pt x="138470" y="156918"/>
                    <a:pt x="138470" y="156825"/>
                  </a:cubicBezTo>
                  <a:lnTo>
                    <a:pt x="138470" y="156731"/>
                  </a:lnTo>
                  <a:cubicBezTo>
                    <a:pt x="138470" y="156544"/>
                    <a:pt x="138283" y="156311"/>
                    <a:pt x="138190" y="156264"/>
                  </a:cubicBezTo>
                  <a:lnTo>
                    <a:pt x="137723" y="155610"/>
                  </a:lnTo>
                  <a:lnTo>
                    <a:pt x="137770" y="155470"/>
                  </a:lnTo>
                  <a:lnTo>
                    <a:pt x="139591" y="155657"/>
                  </a:lnTo>
                  <a:lnTo>
                    <a:pt x="139591" y="155050"/>
                  </a:lnTo>
                  <a:lnTo>
                    <a:pt x="140245" y="154676"/>
                  </a:lnTo>
                  <a:lnTo>
                    <a:pt x="141646" y="152715"/>
                  </a:lnTo>
                  <a:lnTo>
                    <a:pt x="141225" y="152294"/>
                  </a:lnTo>
                  <a:lnTo>
                    <a:pt x="140665" y="150753"/>
                  </a:lnTo>
                  <a:lnTo>
                    <a:pt x="140665" y="150707"/>
                  </a:lnTo>
                  <a:lnTo>
                    <a:pt x="140712" y="150006"/>
                  </a:lnTo>
                  <a:lnTo>
                    <a:pt x="140712" y="149679"/>
                  </a:lnTo>
                  <a:lnTo>
                    <a:pt x="140805" y="147951"/>
                  </a:lnTo>
                  <a:lnTo>
                    <a:pt x="139544" y="147157"/>
                  </a:lnTo>
                  <a:lnTo>
                    <a:pt x="138890" y="146223"/>
                  </a:lnTo>
                  <a:lnTo>
                    <a:pt x="136602" y="142954"/>
                  </a:lnTo>
                  <a:lnTo>
                    <a:pt x="135528" y="142020"/>
                  </a:lnTo>
                  <a:cubicBezTo>
                    <a:pt x="135528" y="142020"/>
                    <a:pt x="134921" y="141647"/>
                    <a:pt x="134734" y="141553"/>
                  </a:cubicBezTo>
                  <a:cubicBezTo>
                    <a:pt x="134734" y="141506"/>
                    <a:pt x="134734" y="141366"/>
                    <a:pt x="134781" y="141226"/>
                  </a:cubicBezTo>
                  <a:cubicBezTo>
                    <a:pt x="135014" y="141273"/>
                    <a:pt x="135621" y="141273"/>
                    <a:pt x="135715" y="141273"/>
                  </a:cubicBezTo>
                  <a:cubicBezTo>
                    <a:pt x="135902" y="141273"/>
                    <a:pt x="136088" y="141179"/>
                    <a:pt x="136088" y="141133"/>
                  </a:cubicBezTo>
                  <a:lnTo>
                    <a:pt x="136135" y="141086"/>
                  </a:lnTo>
                  <a:lnTo>
                    <a:pt x="136275" y="140479"/>
                  </a:lnTo>
                  <a:lnTo>
                    <a:pt x="136228" y="140432"/>
                  </a:lnTo>
                  <a:cubicBezTo>
                    <a:pt x="136182" y="140199"/>
                    <a:pt x="135761" y="138985"/>
                    <a:pt x="135668" y="138844"/>
                  </a:cubicBezTo>
                  <a:cubicBezTo>
                    <a:pt x="135528" y="138611"/>
                    <a:pt x="135154" y="138377"/>
                    <a:pt x="135108" y="138331"/>
                  </a:cubicBezTo>
                  <a:lnTo>
                    <a:pt x="135014" y="138284"/>
                  </a:lnTo>
                  <a:lnTo>
                    <a:pt x="134641" y="138517"/>
                  </a:lnTo>
                  <a:lnTo>
                    <a:pt x="134314" y="138798"/>
                  </a:lnTo>
                  <a:lnTo>
                    <a:pt x="133099" y="138471"/>
                  </a:lnTo>
                  <a:lnTo>
                    <a:pt x="131652" y="136042"/>
                  </a:lnTo>
                  <a:cubicBezTo>
                    <a:pt x="131698" y="135996"/>
                    <a:pt x="131698" y="135949"/>
                    <a:pt x="131698" y="135902"/>
                  </a:cubicBezTo>
                  <a:cubicBezTo>
                    <a:pt x="131698" y="135856"/>
                    <a:pt x="131745" y="135856"/>
                    <a:pt x="131745" y="135856"/>
                  </a:cubicBezTo>
                  <a:cubicBezTo>
                    <a:pt x="131745" y="135762"/>
                    <a:pt x="131745" y="135715"/>
                    <a:pt x="131745" y="135622"/>
                  </a:cubicBezTo>
                  <a:lnTo>
                    <a:pt x="133099" y="135342"/>
                  </a:lnTo>
                  <a:lnTo>
                    <a:pt x="135201" y="135529"/>
                  </a:lnTo>
                  <a:lnTo>
                    <a:pt x="135248" y="135529"/>
                  </a:lnTo>
                  <a:cubicBezTo>
                    <a:pt x="135294" y="135482"/>
                    <a:pt x="135761" y="135248"/>
                    <a:pt x="135948" y="135015"/>
                  </a:cubicBezTo>
                  <a:cubicBezTo>
                    <a:pt x="136088" y="134828"/>
                    <a:pt x="136088" y="134548"/>
                    <a:pt x="136042" y="134408"/>
                  </a:cubicBezTo>
                  <a:lnTo>
                    <a:pt x="136462" y="134081"/>
                  </a:lnTo>
                  <a:close/>
                  <a:moveTo>
                    <a:pt x="90788" y="110777"/>
                  </a:moveTo>
                  <a:lnTo>
                    <a:pt x="91302" y="111197"/>
                  </a:lnTo>
                  <a:cubicBezTo>
                    <a:pt x="91348" y="111244"/>
                    <a:pt x="91348" y="111290"/>
                    <a:pt x="91395" y="111337"/>
                  </a:cubicBezTo>
                  <a:lnTo>
                    <a:pt x="91395" y="111384"/>
                  </a:lnTo>
                  <a:cubicBezTo>
                    <a:pt x="91395" y="111384"/>
                    <a:pt x="91395" y="111431"/>
                    <a:pt x="91442" y="111431"/>
                  </a:cubicBezTo>
                  <a:lnTo>
                    <a:pt x="91488" y="111524"/>
                  </a:lnTo>
                  <a:lnTo>
                    <a:pt x="91488" y="111571"/>
                  </a:lnTo>
                  <a:cubicBezTo>
                    <a:pt x="91488" y="111571"/>
                    <a:pt x="91535" y="111617"/>
                    <a:pt x="91535" y="111664"/>
                  </a:cubicBezTo>
                  <a:lnTo>
                    <a:pt x="91582" y="111664"/>
                  </a:lnTo>
                  <a:cubicBezTo>
                    <a:pt x="91582" y="111711"/>
                    <a:pt x="91582" y="111757"/>
                    <a:pt x="91629" y="111757"/>
                  </a:cubicBezTo>
                  <a:lnTo>
                    <a:pt x="91629" y="111804"/>
                  </a:lnTo>
                  <a:cubicBezTo>
                    <a:pt x="91629" y="111851"/>
                    <a:pt x="91675" y="111851"/>
                    <a:pt x="91675" y="111898"/>
                  </a:cubicBezTo>
                  <a:cubicBezTo>
                    <a:pt x="91722" y="111944"/>
                    <a:pt x="91722" y="111991"/>
                    <a:pt x="91722" y="111991"/>
                  </a:cubicBezTo>
                  <a:cubicBezTo>
                    <a:pt x="91815" y="112131"/>
                    <a:pt x="92376" y="112738"/>
                    <a:pt x="92516" y="112878"/>
                  </a:cubicBezTo>
                  <a:lnTo>
                    <a:pt x="92843" y="113672"/>
                  </a:lnTo>
                  <a:lnTo>
                    <a:pt x="92376" y="113952"/>
                  </a:lnTo>
                  <a:lnTo>
                    <a:pt x="92656" y="114606"/>
                  </a:lnTo>
                  <a:lnTo>
                    <a:pt x="93497" y="115447"/>
                  </a:lnTo>
                  <a:lnTo>
                    <a:pt x="93683" y="116054"/>
                  </a:lnTo>
                  <a:lnTo>
                    <a:pt x="93263" y="116381"/>
                  </a:lnTo>
                  <a:lnTo>
                    <a:pt x="92796" y="116194"/>
                  </a:lnTo>
                  <a:lnTo>
                    <a:pt x="91955" y="116661"/>
                  </a:lnTo>
                  <a:lnTo>
                    <a:pt x="92282" y="118156"/>
                  </a:lnTo>
                  <a:lnTo>
                    <a:pt x="93076" y="119603"/>
                  </a:lnTo>
                  <a:lnTo>
                    <a:pt x="94711" y="120210"/>
                  </a:lnTo>
                  <a:lnTo>
                    <a:pt x="95551" y="121331"/>
                  </a:lnTo>
                  <a:lnTo>
                    <a:pt x="94851" y="122686"/>
                  </a:lnTo>
                  <a:lnTo>
                    <a:pt x="95084" y="123900"/>
                  </a:lnTo>
                  <a:lnTo>
                    <a:pt x="99054" y="126422"/>
                  </a:lnTo>
                  <a:lnTo>
                    <a:pt x="100315" y="126936"/>
                  </a:lnTo>
                  <a:lnTo>
                    <a:pt x="100362" y="126889"/>
                  </a:lnTo>
                  <a:cubicBezTo>
                    <a:pt x="100829" y="126609"/>
                    <a:pt x="101389" y="126328"/>
                    <a:pt x="101483" y="126282"/>
                  </a:cubicBezTo>
                  <a:cubicBezTo>
                    <a:pt x="101576" y="126328"/>
                    <a:pt x="102230" y="126889"/>
                    <a:pt x="102790" y="127356"/>
                  </a:cubicBezTo>
                  <a:lnTo>
                    <a:pt x="102837" y="127356"/>
                  </a:lnTo>
                  <a:cubicBezTo>
                    <a:pt x="103257" y="127543"/>
                    <a:pt x="104518" y="128056"/>
                    <a:pt x="104752" y="128056"/>
                  </a:cubicBezTo>
                  <a:cubicBezTo>
                    <a:pt x="104845" y="128056"/>
                    <a:pt x="105639" y="128103"/>
                    <a:pt x="106293" y="128150"/>
                  </a:cubicBezTo>
                  <a:cubicBezTo>
                    <a:pt x="107040" y="128243"/>
                    <a:pt x="107507" y="128243"/>
                    <a:pt x="107554" y="128243"/>
                  </a:cubicBezTo>
                  <a:cubicBezTo>
                    <a:pt x="107741" y="128243"/>
                    <a:pt x="108441" y="128103"/>
                    <a:pt x="108441" y="127683"/>
                  </a:cubicBezTo>
                  <a:cubicBezTo>
                    <a:pt x="108441" y="127449"/>
                    <a:pt x="107974" y="126048"/>
                    <a:pt x="107834" y="125628"/>
                  </a:cubicBezTo>
                  <a:cubicBezTo>
                    <a:pt x="107927" y="125534"/>
                    <a:pt x="107974" y="125488"/>
                    <a:pt x="108021" y="125394"/>
                  </a:cubicBezTo>
                  <a:lnTo>
                    <a:pt x="108721" y="125488"/>
                  </a:lnTo>
                  <a:lnTo>
                    <a:pt x="108721" y="125861"/>
                  </a:lnTo>
                  <a:lnTo>
                    <a:pt x="109142" y="126702"/>
                  </a:lnTo>
                  <a:lnTo>
                    <a:pt x="109095" y="126749"/>
                  </a:lnTo>
                  <a:lnTo>
                    <a:pt x="109188" y="126842"/>
                  </a:lnTo>
                  <a:lnTo>
                    <a:pt x="109282" y="126982"/>
                  </a:lnTo>
                  <a:lnTo>
                    <a:pt x="109702" y="127496"/>
                  </a:lnTo>
                  <a:lnTo>
                    <a:pt x="111103" y="127683"/>
                  </a:lnTo>
                  <a:cubicBezTo>
                    <a:pt x="111196" y="127916"/>
                    <a:pt x="111337" y="128196"/>
                    <a:pt x="111663" y="128196"/>
                  </a:cubicBezTo>
                  <a:lnTo>
                    <a:pt x="114279" y="128196"/>
                  </a:lnTo>
                  <a:lnTo>
                    <a:pt x="114466" y="127029"/>
                  </a:lnTo>
                  <a:lnTo>
                    <a:pt x="114419" y="126001"/>
                  </a:lnTo>
                  <a:lnTo>
                    <a:pt x="115353" y="125908"/>
                  </a:lnTo>
                  <a:lnTo>
                    <a:pt x="116614" y="124694"/>
                  </a:lnTo>
                  <a:lnTo>
                    <a:pt x="117174" y="123760"/>
                  </a:lnTo>
                  <a:lnTo>
                    <a:pt x="118248" y="123526"/>
                  </a:lnTo>
                  <a:cubicBezTo>
                    <a:pt x="118342" y="123573"/>
                    <a:pt x="118575" y="123573"/>
                    <a:pt x="118809" y="123620"/>
                  </a:cubicBezTo>
                  <a:lnTo>
                    <a:pt x="118855" y="123620"/>
                  </a:lnTo>
                  <a:cubicBezTo>
                    <a:pt x="118902" y="123620"/>
                    <a:pt x="118949" y="123620"/>
                    <a:pt x="118996" y="123666"/>
                  </a:cubicBezTo>
                  <a:lnTo>
                    <a:pt x="119463" y="123666"/>
                  </a:lnTo>
                  <a:cubicBezTo>
                    <a:pt x="119743" y="123666"/>
                    <a:pt x="119976" y="123386"/>
                    <a:pt x="120023" y="123293"/>
                  </a:cubicBezTo>
                  <a:lnTo>
                    <a:pt x="120817" y="122919"/>
                  </a:lnTo>
                  <a:lnTo>
                    <a:pt x="121377" y="124460"/>
                  </a:lnTo>
                  <a:lnTo>
                    <a:pt x="122218" y="124881"/>
                  </a:lnTo>
                  <a:lnTo>
                    <a:pt x="122498" y="124927"/>
                  </a:lnTo>
                  <a:lnTo>
                    <a:pt x="122452" y="124927"/>
                  </a:lnTo>
                  <a:cubicBezTo>
                    <a:pt x="122405" y="124974"/>
                    <a:pt x="122358" y="125021"/>
                    <a:pt x="122311" y="125067"/>
                  </a:cubicBezTo>
                  <a:cubicBezTo>
                    <a:pt x="122311" y="125114"/>
                    <a:pt x="122311" y="125114"/>
                    <a:pt x="122311" y="125114"/>
                  </a:cubicBezTo>
                  <a:cubicBezTo>
                    <a:pt x="122265" y="125161"/>
                    <a:pt x="122218" y="125208"/>
                    <a:pt x="122171" y="125254"/>
                  </a:cubicBezTo>
                  <a:cubicBezTo>
                    <a:pt x="122171" y="125301"/>
                    <a:pt x="122171" y="125301"/>
                    <a:pt x="122171" y="125301"/>
                  </a:cubicBezTo>
                  <a:cubicBezTo>
                    <a:pt x="122125" y="125348"/>
                    <a:pt x="122078" y="125441"/>
                    <a:pt x="122031" y="125488"/>
                  </a:cubicBezTo>
                  <a:cubicBezTo>
                    <a:pt x="122031" y="125488"/>
                    <a:pt x="122031" y="125488"/>
                    <a:pt x="122031" y="125534"/>
                  </a:cubicBezTo>
                  <a:cubicBezTo>
                    <a:pt x="122031" y="125581"/>
                    <a:pt x="121984" y="125628"/>
                    <a:pt x="121984" y="125675"/>
                  </a:cubicBezTo>
                  <a:cubicBezTo>
                    <a:pt x="121984" y="125955"/>
                    <a:pt x="122171" y="126375"/>
                    <a:pt x="122218" y="126422"/>
                  </a:cubicBezTo>
                  <a:lnTo>
                    <a:pt x="122452" y="126936"/>
                  </a:lnTo>
                  <a:lnTo>
                    <a:pt x="122405" y="127029"/>
                  </a:lnTo>
                  <a:lnTo>
                    <a:pt x="122218" y="126982"/>
                  </a:lnTo>
                  <a:lnTo>
                    <a:pt x="121564" y="126609"/>
                  </a:lnTo>
                  <a:lnTo>
                    <a:pt x="120677" y="127076"/>
                  </a:lnTo>
                  <a:lnTo>
                    <a:pt x="119323" y="127776"/>
                  </a:lnTo>
                  <a:lnTo>
                    <a:pt x="118715" y="129224"/>
                  </a:lnTo>
                  <a:lnTo>
                    <a:pt x="118295" y="131372"/>
                  </a:lnTo>
                  <a:lnTo>
                    <a:pt x="118202" y="132913"/>
                  </a:lnTo>
                  <a:lnTo>
                    <a:pt x="117501" y="133147"/>
                  </a:lnTo>
                  <a:lnTo>
                    <a:pt x="116754" y="133194"/>
                  </a:lnTo>
                  <a:lnTo>
                    <a:pt x="116334" y="134268"/>
                  </a:lnTo>
                  <a:lnTo>
                    <a:pt x="116053" y="136696"/>
                  </a:lnTo>
                  <a:lnTo>
                    <a:pt x="115726" y="136743"/>
                  </a:lnTo>
                  <a:lnTo>
                    <a:pt x="115353" y="134501"/>
                  </a:lnTo>
                  <a:lnTo>
                    <a:pt x="115119" y="133661"/>
                  </a:lnTo>
                  <a:lnTo>
                    <a:pt x="114185" y="133987"/>
                  </a:lnTo>
                  <a:lnTo>
                    <a:pt x="113672" y="135108"/>
                  </a:lnTo>
                  <a:cubicBezTo>
                    <a:pt x="113532" y="134968"/>
                    <a:pt x="113345" y="134875"/>
                    <a:pt x="113251" y="134781"/>
                  </a:cubicBezTo>
                  <a:lnTo>
                    <a:pt x="113298" y="133007"/>
                  </a:lnTo>
                  <a:lnTo>
                    <a:pt x="114372" y="132353"/>
                  </a:lnTo>
                  <a:lnTo>
                    <a:pt x="114372" y="132306"/>
                  </a:lnTo>
                  <a:lnTo>
                    <a:pt x="114419" y="132306"/>
                  </a:lnTo>
                  <a:lnTo>
                    <a:pt x="115119" y="131606"/>
                  </a:lnTo>
                  <a:lnTo>
                    <a:pt x="115119" y="130718"/>
                  </a:lnTo>
                  <a:lnTo>
                    <a:pt x="111804" y="130625"/>
                  </a:lnTo>
                  <a:lnTo>
                    <a:pt x="111290" y="130205"/>
                  </a:lnTo>
                  <a:lnTo>
                    <a:pt x="111196" y="129271"/>
                  </a:lnTo>
                  <a:lnTo>
                    <a:pt x="109235" y="128663"/>
                  </a:lnTo>
                  <a:lnTo>
                    <a:pt x="108441" y="128570"/>
                  </a:lnTo>
                  <a:lnTo>
                    <a:pt x="107787" y="129271"/>
                  </a:lnTo>
                  <a:lnTo>
                    <a:pt x="108348" y="129878"/>
                  </a:lnTo>
                  <a:lnTo>
                    <a:pt x="109282" y="130345"/>
                  </a:lnTo>
                  <a:lnTo>
                    <a:pt x="109282" y="130718"/>
                  </a:lnTo>
                  <a:lnTo>
                    <a:pt x="108815" y="131232"/>
                  </a:lnTo>
                  <a:lnTo>
                    <a:pt x="108348" y="132213"/>
                  </a:lnTo>
                  <a:lnTo>
                    <a:pt x="108441" y="133894"/>
                  </a:lnTo>
                  <a:lnTo>
                    <a:pt x="109048" y="135902"/>
                  </a:lnTo>
                  <a:lnTo>
                    <a:pt x="108955" y="136883"/>
                  </a:lnTo>
                  <a:lnTo>
                    <a:pt x="108067" y="136930"/>
                  </a:lnTo>
                  <a:lnTo>
                    <a:pt x="106059" y="137630"/>
                  </a:lnTo>
                  <a:lnTo>
                    <a:pt x="106059" y="139265"/>
                  </a:lnTo>
                  <a:cubicBezTo>
                    <a:pt x="106013" y="139311"/>
                    <a:pt x="105686" y="139545"/>
                    <a:pt x="105499" y="139638"/>
                  </a:cubicBezTo>
                  <a:cubicBezTo>
                    <a:pt x="105312" y="139778"/>
                    <a:pt x="105125" y="139872"/>
                    <a:pt x="105032" y="139965"/>
                  </a:cubicBezTo>
                  <a:cubicBezTo>
                    <a:pt x="104845" y="140199"/>
                    <a:pt x="104238" y="140339"/>
                    <a:pt x="103678" y="140479"/>
                  </a:cubicBezTo>
                  <a:cubicBezTo>
                    <a:pt x="102977" y="140619"/>
                    <a:pt x="102323" y="142020"/>
                    <a:pt x="102230" y="142254"/>
                  </a:cubicBezTo>
                  <a:cubicBezTo>
                    <a:pt x="101996" y="142487"/>
                    <a:pt x="100175" y="144215"/>
                    <a:pt x="99755" y="144495"/>
                  </a:cubicBezTo>
                  <a:cubicBezTo>
                    <a:pt x="99288" y="144822"/>
                    <a:pt x="97606" y="146503"/>
                    <a:pt x="97560" y="146550"/>
                  </a:cubicBezTo>
                  <a:lnTo>
                    <a:pt x="96159" y="147531"/>
                  </a:lnTo>
                  <a:lnTo>
                    <a:pt x="95131" y="147671"/>
                  </a:lnTo>
                  <a:lnTo>
                    <a:pt x="94711" y="148932"/>
                  </a:lnTo>
                  <a:lnTo>
                    <a:pt x="94477" y="149492"/>
                  </a:lnTo>
                  <a:lnTo>
                    <a:pt x="94384" y="150613"/>
                  </a:lnTo>
                  <a:lnTo>
                    <a:pt x="94758" y="151781"/>
                  </a:lnTo>
                  <a:lnTo>
                    <a:pt x="94711" y="153228"/>
                  </a:lnTo>
                  <a:cubicBezTo>
                    <a:pt x="94664" y="153322"/>
                    <a:pt x="94571" y="154163"/>
                    <a:pt x="94571" y="154396"/>
                  </a:cubicBezTo>
                  <a:cubicBezTo>
                    <a:pt x="94571" y="154489"/>
                    <a:pt x="94431" y="154816"/>
                    <a:pt x="94384" y="155003"/>
                  </a:cubicBezTo>
                  <a:cubicBezTo>
                    <a:pt x="94244" y="155377"/>
                    <a:pt x="94150" y="155610"/>
                    <a:pt x="94150" y="155750"/>
                  </a:cubicBezTo>
                  <a:cubicBezTo>
                    <a:pt x="94150" y="155844"/>
                    <a:pt x="94010" y="156077"/>
                    <a:pt x="93917" y="156217"/>
                  </a:cubicBezTo>
                  <a:cubicBezTo>
                    <a:pt x="93824" y="156311"/>
                    <a:pt x="93777" y="156358"/>
                    <a:pt x="93730" y="156451"/>
                  </a:cubicBezTo>
                  <a:cubicBezTo>
                    <a:pt x="93590" y="156638"/>
                    <a:pt x="93637" y="157151"/>
                    <a:pt x="93683" y="157385"/>
                  </a:cubicBezTo>
                  <a:cubicBezTo>
                    <a:pt x="93497" y="157432"/>
                    <a:pt x="93123" y="157525"/>
                    <a:pt x="92843" y="157572"/>
                  </a:cubicBezTo>
                  <a:cubicBezTo>
                    <a:pt x="92749" y="157618"/>
                    <a:pt x="92656" y="157665"/>
                    <a:pt x="92609" y="157712"/>
                  </a:cubicBezTo>
                  <a:cubicBezTo>
                    <a:pt x="92516" y="157899"/>
                    <a:pt x="92563" y="158226"/>
                    <a:pt x="92656" y="158506"/>
                  </a:cubicBezTo>
                  <a:cubicBezTo>
                    <a:pt x="92703" y="158693"/>
                    <a:pt x="92749" y="158879"/>
                    <a:pt x="92749" y="159019"/>
                  </a:cubicBezTo>
                  <a:cubicBezTo>
                    <a:pt x="92749" y="159206"/>
                    <a:pt x="92656" y="159253"/>
                    <a:pt x="92469" y="159346"/>
                  </a:cubicBezTo>
                  <a:cubicBezTo>
                    <a:pt x="92376" y="159393"/>
                    <a:pt x="92236" y="159440"/>
                    <a:pt x="92096" y="159580"/>
                  </a:cubicBezTo>
                  <a:cubicBezTo>
                    <a:pt x="91769" y="159907"/>
                    <a:pt x="91208" y="160561"/>
                    <a:pt x="91208" y="160561"/>
                  </a:cubicBezTo>
                  <a:lnTo>
                    <a:pt x="90414" y="161261"/>
                  </a:lnTo>
                  <a:cubicBezTo>
                    <a:pt x="90274" y="161401"/>
                    <a:pt x="90181" y="161448"/>
                    <a:pt x="90134" y="161495"/>
                  </a:cubicBezTo>
                  <a:lnTo>
                    <a:pt x="90134" y="161448"/>
                  </a:lnTo>
                  <a:cubicBezTo>
                    <a:pt x="90087" y="161355"/>
                    <a:pt x="90041" y="161121"/>
                    <a:pt x="89714" y="161074"/>
                  </a:cubicBezTo>
                  <a:cubicBezTo>
                    <a:pt x="89340" y="161028"/>
                    <a:pt x="89293" y="160841"/>
                    <a:pt x="89293" y="160841"/>
                  </a:cubicBezTo>
                  <a:lnTo>
                    <a:pt x="89293" y="160794"/>
                  </a:lnTo>
                  <a:lnTo>
                    <a:pt x="89293" y="160747"/>
                  </a:lnTo>
                  <a:cubicBezTo>
                    <a:pt x="89293" y="160747"/>
                    <a:pt x="88967" y="160327"/>
                    <a:pt x="88686" y="159767"/>
                  </a:cubicBezTo>
                  <a:cubicBezTo>
                    <a:pt x="88453" y="159346"/>
                    <a:pt x="88406" y="159019"/>
                    <a:pt x="88359" y="158506"/>
                  </a:cubicBezTo>
                  <a:lnTo>
                    <a:pt x="88313" y="158226"/>
                  </a:lnTo>
                  <a:cubicBezTo>
                    <a:pt x="88266" y="157572"/>
                    <a:pt x="87519" y="156918"/>
                    <a:pt x="87332" y="156731"/>
                  </a:cubicBezTo>
                  <a:lnTo>
                    <a:pt x="86865" y="154910"/>
                  </a:lnTo>
                  <a:lnTo>
                    <a:pt x="86865" y="154816"/>
                  </a:lnTo>
                  <a:cubicBezTo>
                    <a:pt x="86865" y="154816"/>
                    <a:pt x="86258" y="154163"/>
                    <a:pt x="86118" y="153929"/>
                  </a:cubicBezTo>
                  <a:cubicBezTo>
                    <a:pt x="86024" y="153789"/>
                    <a:pt x="85791" y="152808"/>
                    <a:pt x="85604" y="151921"/>
                  </a:cubicBezTo>
                  <a:lnTo>
                    <a:pt x="84623" y="149866"/>
                  </a:lnTo>
                  <a:cubicBezTo>
                    <a:pt x="84483" y="149259"/>
                    <a:pt x="84296" y="148278"/>
                    <a:pt x="84296" y="148138"/>
                  </a:cubicBezTo>
                  <a:cubicBezTo>
                    <a:pt x="84296" y="147998"/>
                    <a:pt x="84343" y="147811"/>
                    <a:pt x="84343" y="147624"/>
                  </a:cubicBezTo>
                  <a:cubicBezTo>
                    <a:pt x="84390" y="147391"/>
                    <a:pt x="84390" y="147157"/>
                    <a:pt x="84390" y="146970"/>
                  </a:cubicBezTo>
                  <a:cubicBezTo>
                    <a:pt x="84390" y="146690"/>
                    <a:pt x="83596" y="145616"/>
                    <a:pt x="83222" y="145149"/>
                  </a:cubicBezTo>
                  <a:lnTo>
                    <a:pt x="82195" y="142581"/>
                  </a:lnTo>
                  <a:lnTo>
                    <a:pt x="81868" y="140432"/>
                  </a:lnTo>
                  <a:lnTo>
                    <a:pt x="82755" y="138611"/>
                  </a:lnTo>
                  <a:lnTo>
                    <a:pt x="81961" y="138004"/>
                  </a:lnTo>
                  <a:lnTo>
                    <a:pt x="81868" y="137023"/>
                  </a:lnTo>
                  <a:lnTo>
                    <a:pt x="81634" y="135856"/>
                  </a:lnTo>
                  <a:lnTo>
                    <a:pt x="80607" y="136042"/>
                  </a:lnTo>
                  <a:lnTo>
                    <a:pt x="80514" y="137210"/>
                  </a:lnTo>
                  <a:cubicBezTo>
                    <a:pt x="80514" y="137210"/>
                    <a:pt x="80514" y="137630"/>
                    <a:pt x="80467" y="138331"/>
                  </a:cubicBezTo>
                  <a:cubicBezTo>
                    <a:pt x="80420" y="138471"/>
                    <a:pt x="80373" y="138564"/>
                    <a:pt x="80280" y="138658"/>
                  </a:cubicBezTo>
                  <a:cubicBezTo>
                    <a:pt x="80207" y="138713"/>
                    <a:pt x="80090" y="138732"/>
                    <a:pt x="79967" y="138732"/>
                  </a:cubicBezTo>
                  <a:cubicBezTo>
                    <a:pt x="79777" y="138732"/>
                    <a:pt x="79571" y="138686"/>
                    <a:pt x="79486" y="138658"/>
                  </a:cubicBezTo>
                  <a:lnTo>
                    <a:pt x="78179" y="138658"/>
                  </a:lnTo>
                  <a:cubicBezTo>
                    <a:pt x="77898" y="138658"/>
                    <a:pt x="77618" y="138424"/>
                    <a:pt x="77338" y="138191"/>
                  </a:cubicBezTo>
                  <a:lnTo>
                    <a:pt x="77151" y="138004"/>
                  </a:lnTo>
                  <a:cubicBezTo>
                    <a:pt x="76824" y="137770"/>
                    <a:pt x="75750" y="136696"/>
                    <a:pt x="75517" y="136509"/>
                  </a:cubicBezTo>
                  <a:lnTo>
                    <a:pt x="75517" y="136089"/>
                  </a:lnTo>
                  <a:lnTo>
                    <a:pt x="78085" y="136089"/>
                  </a:lnTo>
                  <a:lnTo>
                    <a:pt x="78085" y="135248"/>
                  </a:lnTo>
                  <a:cubicBezTo>
                    <a:pt x="78085" y="134921"/>
                    <a:pt x="77852" y="134595"/>
                    <a:pt x="77852" y="134548"/>
                  </a:cubicBezTo>
                  <a:lnTo>
                    <a:pt x="77805" y="134501"/>
                  </a:lnTo>
                  <a:lnTo>
                    <a:pt x="75703" y="134781"/>
                  </a:lnTo>
                  <a:lnTo>
                    <a:pt x="75190" y="134314"/>
                  </a:lnTo>
                  <a:lnTo>
                    <a:pt x="74583" y="133801"/>
                  </a:lnTo>
                  <a:lnTo>
                    <a:pt x="75236" y="132727"/>
                  </a:lnTo>
                  <a:lnTo>
                    <a:pt x="76077" y="132727"/>
                  </a:lnTo>
                  <a:lnTo>
                    <a:pt x="77898" y="132680"/>
                  </a:lnTo>
                  <a:lnTo>
                    <a:pt x="77945" y="132680"/>
                  </a:lnTo>
                  <a:cubicBezTo>
                    <a:pt x="78038" y="132633"/>
                    <a:pt x="78786" y="132400"/>
                    <a:pt x="78926" y="132306"/>
                  </a:cubicBezTo>
                  <a:cubicBezTo>
                    <a:pt x="79159" y="132166"/>
                    <a:pt x="79206" y="131699"/>
                    <a:pt x="79206" y="131512"/>
                  </a:cubicBezTo>
                  <a:lnTo>
                    <a:pt x="79019" y="130578"/>
                  </a:lnTo>
                  <a:lnTo>
                    <a:pt x="77852" y="129784"/>
                  </a:lnTo>
                  <a:lnTo>
                    <a:pt x="77805" y="128150"/>
                  </a:lnTo>
                  <a:lnTo>
                    <a:pt x="76964" y="127776"/>
                  </a:lnTo>
                  <a:lnTo>
                    <a:pt x="76591" y="127636"/>
                  </a:lnTo>
                  <a:lnTo>
                    <a:pt x="76497" y="127403"/>
                  </a:lnTo>
                  <a:lnTo>
                    <a:pt x="77525" y="126001"/>
                  </a:lnTo>
                  <a:lnTo>
                    <a:pt x="78692" y="126048"/>
                  </a:lnTo>
                  <a:lnTo>
                    <a:pt x="79953" y="126095"/>
                  </a:lnTo>
                  <a:lnTo>
                    <a:pt x="80607" y="125955"/>
                  </a:lnTo>
                  <a:lnTo>
                    <a:pt x="81261" y="124834"/>
                  </a:lnTo>
                  <a:lnTo>
                    <a:pt x="81401" y="124320"/>
                  </a:lnTo>
                  <a:lnTo>
                    <a:pt x="82195" y="124133"/>
                  </a:lnTo>
                  <a:lnTo>
                    <a:pt x="82895" y="123386"/>
                  </a:lnTo>
                  <a:lnTo>
                    <a:pt x="83082" y="122686"/>
                  </a:lnTo>
                  <a:lnTo>
                    <a:pt x="83643" y="122032"/>
                  </a:lnTo>
                  <a:lnTo>
                    <a:pt x="84250" y="121705"/>
                  </a:lnTo>
                  <a:lnTo>
                    <a:pt x="84343" y="120724"/>
                  </a:lnTo>
                  <a:lnTo>
                    <a:pt x="84857" y="120631"/>
                  </a:lnTo>
                  <a:lnTo>
                    <a:pt x="85791" y="119510"/>
                  </a:lnTo>
                  <a:lnTo>
                    <a:pt x="85557" y="118249"/>
                  </a:lnTo>
                  <a:lnTo>
                    <a:pt x="86118" y="117735"/>
                  </a:lnTo>
                  <a:lnTo>
                    <a:pt x="86585" y="117455"/>
                  </a:lnTo>
                  <a:lnTo>
                    <a:pt x="86538" y="117362"/>
                  </a:lnTo>
                  <a:cubicBezTo>
                    <a:pt x="86538" y="117362"/>
                    <a:pt x="86491" y="117035"/>
                    <a:pt x="86445" y="116895"/>
                  </a:cubicBezTo>
                  <a:cubicBezTo>
                    <a:pt x="86398" y="116708"/>
                    <a:pt x="86118" y="116568"/>
                    <a:pt x="85931" y="116474"/>
                  </a:cubicBezTo>
                  <a:lnTo>
                    <a:pt x="84997" y="116381"/>
                  </a:lnTo>
                  <a:lnTo>
                    <a:pt x="84670" y="115727"/>
                  </a:lnTo>
                  <a:lnTo>
                    <a:pt x="84390" y="114046"/>
                  </a:lnTo>
                  <a:lnTo>
                    <a:pt x="84156" y="113018"/>
                  </a:lnTo>
                  <a:lnTo>
                    <a:pt x="83783" y="112925"/>
                  </a:lnTo>
                  <a:lnTo>
                    <a:pt x="83783" y="112645"/>
                  </a:lnTo>
                  <a:lnTo>
                    <a:pt x="84670" y="112318"/>
                  </a:lnTo>
                  <a:lnTo>
                    <a:pt x="85744" y="112411"/>
                  </a:lnTo>
                  <a:lnTo>
                    <a:pt x="86538" y="112925"/>
                  </a:lnTo>
                  <a:lnTo>
                    <a:pt x="87612" y="112878"/>
                  </a:lnTo>
                  <a:lnTo>
                    <a:pt x="88733" y="112832"/>
                  </a:lnTo>
                  <a:lnTo>
                    <a:pt x="89714" y="112178"/>
                  </a:lnTo>
                  <a:lnTo>
                    <a:pt x="90134" y="111757"/>
                  </a:lnTo>
                  <a:lnTo>
                    <a:pt x="89994" y="110870"/>
                  </a:lnTo>
                  <a:lnTo>
                    <a:pt x="90508" y="110823"/>
                  </a:lnTo>
                  <a:lnTo>
                    <a:pt x="90788" y="110777"/>
                  </a:lnTo>
                  <a:close/>
                  <a:moveTo>
                    <a:pt x="128056" y="139498"/>
                  </a:moveTo>
                  <a:lnTo>
                    <a:pt x="128009" y="139872"/>
                  </a:lnTo>
                  <a:lnTo>
                    <a:pt x="128336" y="140199"/>
                  </a:lnTo>
                  <a:lnTo>
                    <a:pt x="128149" y="141366"/>
                  </a:lnTo>
                  <a:lnTo>
                    <a:pt x="128242" y="141413"/>
                  </a:lnTo>
                  <a:cubicBezTo>
                    <a:pt x="128242" y="141413"/>
                    <a:pt x="128383" y="141460"/>
                    <a:pt x="128476" y="141506"/>
                  </a:cubicBezTo>
                  <a:cubicBezTo>
                    <a:pt x="128514" y="141519"/>
                    <a:pt x="128564" y="141525"/>
                    <a:pt x="128625" y="141525"/>
                  </a:cubicBezTo>
                  <a:cubicBezTo>
                    <a:pt x="128791" y="141525"/>
                    <a:pt x="129031" y="141481"/>
                    <a:pt x="129270" y="141413"/>
                  </a:cubicBezTo>
                  <a:lnTo>
                    <a:pt x="129550" y="142814"/>
                  </a:lnTo>
                  <a:cubicBezTo>
                    <a:pt x="129550" y="143048"/>
                    <a:pt x="129550" y="143328"/>
                    <a:pt x="129550" y="143374"/>
                  </a:cubicBezTo>
                  <a:lnTo>
                    <a:pt x="129223" y="143655"/>
                  </a:lnTo>
                  <a:lnTo>
                    <a:pt x="128569" y="144402"/>
                  </a:lnTo>
                  <a:lnTo>
                    <a:pt x="128569" y="144449"/>
                  </a:lnTo>
                  <a:cubicBezTo>
                    <a:pt x="128476" y="144635"/>
                    <a:pt x="128523" y="144916"/>
                    <a:pt x="128756" y="145009"/>
                  </a:cubicBezTo>
                  <a:cubicBezTo>
                    <a:pt x="128803" y="145009"/>
                    <a:pt x="128803" y="145056"/>
                    <a:pt x="128850" y="145056"/>
                  </a:cubicBezTo>
                  <a:cubicBezTo>
                    <a:pt x="128896" y="145102"/>
                    <a:pt x="128943" y="145102"/>
                    <a:pt x="129083" y="145102"/>
                  </a:cubicBezTo>
                  <a:cubicBezTo>
                    <a:pt x="129223" y="145102"/>
                    <a:pt x="129550" y="145009"/>
                    <a:pt x="129597" y="144962"/>
                  </a:cubicBezTo>
                  <a:lnTo>
                    <a:pt x="130484" y="144542"/>
                  </a:lnTo>
                  <a:lnTo>
                    <a:pt x="130578" y="143982"/>
                  </a:lnTo>
                  <a:lnTo>
                    <a:pt x="131325" y="143982"/>
                  </a:lnTo>
                  <a:lnTo>
                    <a:pt x="131512" y="144215"/>
                  </a:lnTo>
                  <a:lnTo>
                    <a:pt x="131558" y="144215"/>
                  </a:lnTo>
                  <a:cubicBezTo>
                    <a:pt x="131605" y="144262"/>
                    <a:pt x="131932" y="144355"/>
                    <a:pt x="132072" y="144355"/>
                  </a:cubicBezTo>
                  <a:lnTo>
                    <a:pt x="132165" y="144355"/>
                  </a:lnTo>
                  <a:cubicBezTo>
                    <a:pt x="132212" y="144355"/>
                    <a:pt x="132270" y="144367"/>
                    <a:pt x="132335" y="144367"/>
                  </a:cubicBezTo>
                  <a:cubicBezTo>
                    <a:pt x="132399" y="144367"/>
                    <a:pt x="132469" y="144355"/>
                    <a:pt x="132539" y="144308"/>
                  </a:cubicBezTo>
                  <a:cubicBezTo>
                    <a:pt x="132632" y="144168"/>
                    <a:pt x="133053" y="143748"/>
                    <a:pt x="133099" y="143701"/>
                  </a:cubicBezTo>
                  <a:cubicBezTo>
                    <a:pt x="133193" y="143515"/>
                    <a:pt x="133380" y="143328"/>
                    <a:pt x="133426" y="143328"/>
                  </a:cubicBezTo>
                  <a:cubicBezTo>
                    <a:pt x="133520" y="143328"/>
                    <a:pt x="133800" y="143328"/>
                    <a:pt x="133940" y="143374"/>
                  </a:cubicBezTo>
                  <a:lnTo>
                    <a:pt x="134407" y="144028"/>
                  </a:lnTo>
                  <a:lnTo>
                    <a:pt x="135435" y="144729"/>
                  </a:lnTo>
                  <a:lnTo>
                    <a:pt x="136182" y="145149"/>
                  </a:lnTo>
                  <a:lnTo>
                    <a:pt x="135855" y="146177"/>
                  </a:lnTo>
                  <a:lnTo>
                    <a:pt x="135575" y="146644"/>
                  </a:lnTo>
                  <a:cubicBezTo>
                    <a:pt x="135481" y="146690"/>
                    <a:pt x="135388" y="146737"/>
                    <a:pt x="135388" y="146877"/>
                  </a:cubicBezTo>
                  <a:cubicBezTo>
                    <a:pt x="135341" y="147017"/>
                    <a:pt x="135575" y="147111"/>
                    <a:pt x="135621" y="147157"/>
                  </a:cubicBezTo>
                  <a:cubicBezTo>
                    <a:pt x="135948" y="147251"/>
                    <a:pt x="136322" y="147437"/>
                    <a:pt x="136369" y="147484"/>
                  </a:cubicBezTo>
                  <a:lnTo>
                    <a:pt x="136976" y="148045"/>
                  </a:lnTo>
                  <a:lnTo>
                    <a:pt x="137162" y="149306"/>
                  </a:lnTo>
                  <a:lnTo>
                    <a:pt x="136836" y="150426"/>
                  </a:lnTo>
                  <a:lnTo>
                    <a:pt x="136836" y="150660"/>
                  </a:lnTo>
                  <a:lnTo>
                    <a:pt x="135341" y="150426"/>
                  </a:lnTo>
                  <a:lnTo>
                    <a:pt x="132819" y="150567"/>
                  </a:lnTo>
                  <a:lnTo>
                    <a:pt x="131792" y="151267"/>
                  </a:lnTo>
                  <a:lnTo>
                    <a:pt x="131371" y="152201"/>
                  </a:lnTo>
                  <a:lnTo>
                    <a:pt x="131745" y="153042"/>
                  </a:lnTo>
                  <a:lnTo>
                    <a:pt x="132165" y="153555"/>
                  </a:lnTo>
                  <a:lnTo>
                    <a:pt x="132119" y="154022"/>
                  </a:lnTo>
                  <a:lnTo>
                    <a:pt x="131885" y="153836"/>
                  </a:lnTo>
                  <a:lnTo>
                    <a:pt x="131839" y="153836"/>
                  </a:lnTo>
                  <a:cubicBezTo>
                    <a:pt x="131792" y="153789"/>
                    <a:pt x="131745" y="153742"/>
                    <a:pt x="131698" y="153696"/>
                  </a:cubicBezTo>
                  <a:cubicBezTo>
                    <a:pt x="131427" y="153484"/>
                    <a:pt x="131194" y="153429"/>
                    <a:pt x="131038" y="153429"/>
                  </a:cubicBezTo>
                  <a:cubicBezTo>
                    <a:pt x="130953" y="153429"/>
                    <a:pt x="130891" y="153445"/>
                    <a:pt x="130858" y="153462"/>
                  </a:cubicBezTo>
                  <a:lnTo>
                    <a:pt x="130858" y="153415"/>
                  </a:lnTo>
                  <a:cubicBezTo>
                    <a:pt x="130718" y="153415"/>
                    <a:pt x="130111" y="153322"/>
                    <a:pt x="129784" y="153182"/>
                  </a:cubicBezTo>
                  <a:cubicBezTo>
                    <a:pt x="129503" y="153088"/>
                    <a:pt x="129457" y="152855"/>
                    <a:pt x="129410" y="152855"/>
                  </a:cubicBezTo>
                  <a:lnTo>
                    <a:pt x="129083" y="151781"/>
                  </a:lnTo>
                  <a:lnTo>
                    <a:pt x="127869" y="151501"/>
                  </a:lnTo>
                  <a:lnTo>
                    <a:pt x="127028" y="152435"/>
                  </a:lnTo>
                  <a:lnTo>
                    <a:pt x="127028" y="152528"/>
                  </a:lnTo>
                  <a:cubicBezTo>
                    <a:pt x="127075" y="152948"/>
                    <a:pt x="127262" y="154163"/>
                    <a:pt x="127262" y="154396"/>
                  </a:cubicBezTo>
                  <a:cubicBezTo>
                    <a:pt x="127262" y="154489"/>
                    <a:pt x="127168" y="154770"/>
                    <a:pt x="126234" y="155890"/>
                  </a:cubicBezTo>
                  <a:cubicBezTo>
                    <a:pt x="125907" y="156264"/>
                    <a:pt x="125721" y="156825"/>
                    <a:pt x="125721" y="157478"/>
                  </a:cubicBezTo>
                  <a:cubicBezTo>
                    <a:pt x="125721" y="158272"/>
                    <a:pt x="125767" y="158833"/>
                    <a:pt x="125907" y="159160"/>
                  </a:cubicBezTo>
                  <a:cubicBezTo>
                    <a:pt x="126001" y="159409"/>
                    <a:pt x="126136" y="159471"/>
                    <a:pt x="126257" y="159471"/>
                  </a:cubicBezTo>
                  <a:cubicBezTo>
                    <a:pt x="126317" y="159471"/>
                    <a:pt x="126374" y="159455"/>
                    <a:pt x="126421" y="159440"/>
                  </a:cubicBezTo>
                  <a:lnTo>
                    <a:pt x="126561" y="159440"/>
                  </a:lnTo>
                  <a:cubicBezTo>
                    <a:pt x="126795" y="159580"/>
                    <a:pt x="126982" y="159813"/>
                    <a:pt x="127028" y="160000"/>
                  </a:cubicBezTo>
                  <a:cubicBezTo>
                    <a:pt x="127122" y="160187"/>
                    <a:pt x="127775" y="161121"/>
                    <a:pt x="127916" y="161355"/>
                  </a:cubicBezTo>
                  <a:cubicBezTo>
                    <a:pt x="127962" y="161822"/>
                    <a:pt x="128102" y="162849"/>
                    <a:pt x="128102" y="163036"/>
                  </a:cubicBezTo>
                  <a:cubicBezTo>
                    <a:pt x="128102" y="163316"/>
                    <a:pt x="128523" y="163643"/>
                    <a:pt x="128663" y="163783"/>
                  </a:cubicBezTo>
                  <a:lnTo>
                    <a:pt x="129597" y="163923"/>
                  </a:lnTo>
                  <a:lnTo>
                    <a:pt x="130904" y="164343"/>
                  </a:lnTo>
                  <a:cubicBezTo>
                    <a:pt x="130904" y="164343"/>
                    <a:pt x="130904" y="164390"/>
                    <a:pt x="130904" y="164437"/>
                  </a:cubicBezTo>
                  <a:cubicBezTo>
                    <a:pt x="130904" y="164437"/>
                    <a:pt x="130904" y="164484"/>
                    <a:pt x="130951" y="164484"/>
                  </a:cubicBezTo>
                  <a:cubicBezTo>
                    <a:pt x="130951" y="164577"/>
                    <a:pt x="130951" y="164624"/>
                    <a:pt x="130951" y="164717"/>
                  </a:cubicBezTo>
                  <a:lnTo>
                    <a:pt x="130951" y="164764"/>
                  </a:lnTo>
                  <a:lnTo>
                    <a:pt x="130718" y="165745"/>
                  </a:lnTo>
                  <a:lnTo>
                    <a:pt x="129737" y="165698"/>
                  </a:lnTo>
                  <a:lnTo>
                    <a:pt x="129317" y="165137"/>
                  </a:lnTo>
                  <a:lnTo>
                    <a:pt x="129130" y="164624"/>
                  </a:lnTo>
                  <a:lnTo>
                    <a:pt x="127682" y="164437"/>
                  </a:lnTo>
                  <a:lnTo>
                    <a:pt x="127635" y="164203"/>
                  </a:lnTo>
                  <a:lnTo>
                    <a:pt x="127589" y="164157"/>
                  </a:lnTo>
                  <a:cubicBezTo>
                    <a:pt x="127215" y="163550"/>
                    <a:pt x="125907" y="161541"/>
                    <a:pt x="125581" y="161401"/>
                  </a:cubicBezTo>
                  <a:lnTo>
                    <a:pt x="124460" y="160794"/>
                  </a:lnTo>
                  <a:lnTo>
                    <a:pt x="124460" y="160467"/>
                  </a:lnTo>
                  <a:lnTo>
                    <a:pt x="125067" y="158879"/>
                  </a:lnTo>
                  <a:cubicBezTo>
                    <a:pt x="125067" y="158833"/>
                    <a:pt x="125300" y="157665"/>
                    <a:pt x="125300" y="157058"/>
                  </a:cubicBezTo>
                  <a:cubicBezTo>
                    <a:pt x="125300" y="156871"/>
                    <a:pt x="125300" y="156731"/>
                    <a:pt x="125254" y="156591"/>
                  </a:cubicBezTo>
                  <a:lnTo>
                    <a:pt x="125721" y="156311"/>
                  </a:lnTo>
                  <a:lnTo>
                    <a:pt x="126141" y="154349"/>
                  </a:lnTo>
                  <a:lnTo>
                    <a:pt x="126188" y="151874"/>
                  </a:lnTo>
                  <a:lnTo>
                    <a:pt x="124413" y="150053"/>
                  </a:lnTo>
                  <a:cubicBezTo>
                    <a:pt x="124320" y="149959"/>
                    <a:pt x="124366" y="149679"/>
                    <a:pt x="124413" y="149539"/>
                  </a:cubicBezTo>
                  <a:cubicBezTo>
                    <a:pt x="124460" y="149446"/>
                    <a:pt x="124460" y="149352"/>
                    <a:pt x="124460" y="149306"/>
                  </a:cubicBezTo>
                  <a:cubicBezTo>
                    <a:pt x="124460" y="149259"/>
                    <a:pt x="124553" y="149212"/>
                    <a:pt x="124646" y="149212"/>
                  </a:cubicBezTo>
                  <a:lnTo>
                    <a:pt x="124740" y="149165"/>
                  </a:lnTo>
                  <a:lnTo>
                    <a:pt x="124973" y="148045"/>
                  </a:lnTo>
                  <a:lnTo>
                    <a:pt x="125207" y="147858"/>
                  </a:lnTo>
                  <a:lnTo>
                    <a:pt x="125300" y="147297"/>
                  </a:lnTo>
                  <a:lnTo>
                    <a:pt x="124693" y="146036"/>
                  </a:lnTo>
                  <a:lnTo>
                    <a:pt x="123386" y="144916"/>
                  </a:lnTo>
                  <a:lnTo>
                    <a:pt x="123339" y="143888"/>
                  </a:lnTo>
                  <a:lnTo>
                    <a:pt x="123759" y="141133"/>
                  </a:lnTo>
                  <a:lnTo>
                    <a:pt x="125487" y="141039"/>
                  </a:lnTo>
                  <a:lnTo>
                    <a:pt x="125534" y="141039"/>
                  </a:lnTo>
                  <a:lnTo>
                    <a:pt x="126281" y="140526"/>
                  </a:lnTo>
                  <a:lnTo>
                    <a:pt x="128056" y="139498"/>
                  </a:lnTo>
                  <a:close/>
                  <a:moveTo>
                    <a:pt x="127822" y="164764"/>
                  </a:moveTo>
                  <a:lnTo>
                    <a:pt x="128943" y="164904"/>
                  </a:lnTo>
                  <a:lnTo>
                    <a:pt x="129083" y="165278"/>
                  </a:lnTo>
                  <a:lnTo>
                    <a:pt x="129597" y="165978"/>
                  </a:lnTo>
                  <a:lnTo>
                    <a:pt x="130951" y="166025"/>
                  </a:lnTo>
                  <a:lnTo>
                    <a:pt x="131091" y="165558"/>
                  </a:lnTo>
                  <a:cubicBezTo>
                    <a:pt x="131138" y="165791"/>
                    <a:pt x="131278" y="165931"/>
                    <a:pt x="131418" y="166118"/>
                  </a:cubicBezTo>
                  <a:cubicBezTo>
                    <a:pt x="131512" y="166258"/>
                    <a:pt x="131605" y="166352"/>
                    <a:pt x="131652" y="166445"/>
                  </a:cubicBezTo>
                  <a:cubicBezTo>
                    <a:pt x="131745" y="166772"/>
                    <a:pt x="132632" y="167239"/>
                    <a:pt x="133099" y="167426"/>
                  </a:cubicBezTo>
                  <a:lnTo>
                    <a:pt x="133099" y="170695"/>
                  </a:lnTo>
                  <a:lnTo>
                    <a:pt x="133099" y="170742"/>
                  </a:lnTo>
                  <a:cubicBezTo>
                    <a:pt x="133146" y="170788"/>
                    <a:pt x="133847" y="172049"/>
                    <a:pt x="134033" y="172283"/>
                  </a:cubicBezTo>
                  <a:cubicBezTo>
                    <a:pt x="134127" y="172423"/>
                    <a:pt x="134454" y="172890"/>
                    <a:pt x="134454" y="173077"/>
                  </a:cubicBezTo>
                  <a:cubicBezTo>
                    <a:pt x="134454" y="173170"/>
                    <a:pt x="134407" y="173217"/>
                    <a:pt x="134360" y="173310"/>
                  </a:cubicBezTo>
                  <a:cubicBezTo>
                    <a:pt x="134080" y="173170"/>
                    <a:pt x="133333" y="172843"/>
                    <a:pt x="133053" y="172703"/>
                  </a:cubicBezTo>
                  <a:cubicBezTo>
                    <a:pt x="132773" y="172563"/>
                    <a:pt x="131138" y="171816"/>
                    <a:pt x="130858" y="171676"/>
                  </a:cubicBezTo>
                  <a:lnTo>
                    <a:pt x="130344" y="170788"/>
                  </a:lnTo>
                  <a:cubicBezTo>
                    <a:pt x="130297" y="170742"/>
                    <a:pt x="129317" y="169294"/>
                    <a:pt x="129036" y="168967"/>
                  </a:cubicBezTo>
                  <a:cubicBezTo>
                    <a:pt x="128850" y="168780"/>
                    <a:pt x="128663" y="168033"/>
                    <a:pt x="128616" y="167613"/>
                  </a:cubicBezTo>
                  <a:lnTo>
                    <a:pt x="128289" y="166165"/>
                  </a:lnTo>
                  <a:lnTo>
                    <a:pt x="127822" y="164764"/>
                  </a:lnTo>
                  <a:close/>
                  <a:moveTo>
                    <a:pt x="134594" y="1"/>
                  </a:moveTo>
                  <a:cubicBezTo>
                    <a:pt x="134454" y="47"/>
                    <a:pt x="133660" y="94"/>
                    <a:pt x="133426" y="187"/>
                  </a:cubicBezTo>
                  <a:cubicBezTo>
                    <a:pt x="133333" y="234"/>
                    <a:pt x="133240" y="281"/>
                    <a:pt x="133146" y="328"/>
                  </a:cubicBezTo>
                  <a:cubicBezTo>
                    <a:pt x="133053" y="374"/>
                    <a:pt x="132913" y="468"/>
                    <a:pt x="132866" y="468"/>
                  </a:cubicBezTo>
                  <a:cubicBezTo>
                    <a:pt x="132726" y="468"/>
                    <a:pt x="131465" y="608"/>
                    <a:pt x="131325" y="608"/>
                  </a:cubicBezTo>
                  <a:lnTo>
                    <a:pt x="131278" y="608"/>
                  </a:lnTo>
                  <a:lnTo>
                    <a:pt x="129363" y="2756"/>
                  </a:lnTo>
                  <a:lnTo>
                    <a:pt x="129036" y="3503"/>
                  </a:lnTo>
                  <a:lnTo>
                    <a:pt x="129130" y="3550"/>
                  </a:lnTo>
                  <a:cubicBezTo>
                    <a:pt x="129130" y="3550"/>
                    <a:pt x="129223" y="3690"/>
                    <a:pt x="129270" y="3783"/>
                  </a:cubicBezTo>
                  <a:cubicBezTo>
                    <a:pt x="129317" y="3877"/>
                    <a:pt x="129363" y="4157"/>
                    <a:pt x="129410" y="4391"/>
                  </a:cubicBezTo>
                  <a:lnTo>
                    <a:pt x="129177" y="4577"/>
                  </a:lnTo>
                  <a:lnTo>
                    <a:pt x="126141" y="4624"/>
                  </a:lnTo>
                  <a:lnTo>
                    <a:pt x="126141" y="5138"/>
                  </a:lnTo>
                  <a:lnTo>
                    <a:pt x="126234" y="5184"/>
                  </a:lnTo>
                  <a:cubicBezTo>
                    <a:pt x="126374" y="5278"/>
                    <a:pt x="126608" y="5418"/>
                    <a:pt x="126655" y="5511"/>
                  </a:cubicBezTo>
                  <a:cubicBezTo>
                    <a:pt x="126701" y="5558"/>
                    <a:pt x="126841" y="5792"/>
                    <a:pt x="126935" y="5885"/>
                  </a:cubicBezTo>
                  <a:cubicBezTo>
                    <a:pt x="126888" y="5932"/>
                    <a:pt x="126841" y="5978"/>
                    <a:pt x="126655" y="5978"/>
                  </a:cubicBezTo>
                  <a:cubicBezTo>
                    <a:pt x="126629" y="5984"/>
                    <a:pt x="126602" y="5986"/>
                    <a:pt x="126573" y="5986"/>
                  </a:cubicBezTo>
                  <a:cubicBezTo>
                    <a:pt x="126342" y="5986"/>
                    <a:pt x="126032" y="5833"/>
                    <a:pt x="125907" y="5792"/>
                  </a:cubicBezTo>
                  <a:cubicBezTo>
                    <a:pt x="125861" y="5651"/>
                    <a:pt x="125721" y="5418"/>
                    <a:pt x="125487" y="5418"/>
                  </a:cubicBezTo>
                  <a:cubicBezTo>
                    <a:pt x="125300" y="5418"/>
                    <a:pt x="124366" y="5511"/>
                    <a:pt x="124273" y="5511"/>
                  </a:cubicBezTo>
                  <a:lnTo>
                    <a:pt x="124179" y="5558"/>
                  </a:lnTo>
                  <a:lnTo>
                    <a:pt x="124133" y="5651"/>
                  </a:lnTo>
                  <a:cubicBezTo>
                    <a:pt x="124086" y="5838"/>
                    <a:pt x="123946" y="6025"/>
                    <a:pt x="123946" y="6025"/>
                  </a:cubicBezTo>
                  <a:cubicBezTo>
                    <a:pt x="123806" y="6072"/>
                    <a:pt x="122545" y="6259"/>
                    <a:pt x="122031" y="6259"/>
                  </a:cubicBezTo>
                  <a:lnTo>
                    <a:pt x="121938" y="6259"/>
                  </a:lnTo>
                  <a:cubicBezTo>
                    <a:pt x="121891" y="6165"/>
                    <a:pt x="121984" y="5838"/>
                    <a:pt x="122125" y="5651"/>
                  </a:cubicBezTo>
                  <a:lnTo>
                    <a:pt x="122265" y="5044"/>
                  </a:lnTo>
                  <a:lnTo>
                    <a:pt x="122171" y="4998"/>
                  </a:lnTo>
                  <a:cubicBezTo>
                    <a:pt x="122047" y="4956"/>
                    <a:pt x="121700" y="4803"/>
                    <a:pt x="121460" y="4803"/>
                  </a:cubicBezTo>
                  <a:cubicBezTo>
                    <a:pt x="121431" y="4803"/>
                    <a:pt x="121403" y="4806"/>
                    <a:pt x="121377" y="4811"/>
                  </a:cubicBezTo>
                  <a:cubicBezTo>
                    <a:pt x="121097" y="4858"/>
                    <a:pt x="120817" y="4998"/>
                    <a:pt x="120770" y="5231"/>
                  </a:cubicBezTo>
                  <a:cubicBezTo>
                    <a:pt x="120770" y="5325"/>
                    <a:pt x="120724" y="5605"/>
                    <a:pt x="120677" y="5745"/>
                  </a:cubicBezTo>
                  <a:cubicBezTo>
                    <a:pt x="120537" y="5792"/>
                    <a:pt x="120443" y="5792"/>
                    <a:pt x="120397" y="5792"/>
                  </a:cubicBezTo>
                  <a:lnTo>
                    <a:pt x="120210" y="5325"/>
                  </a:lnTo>
                  <a:lnTo>
                    <a:pt x="119930" y="5231"/>
                  </a:lnTo>
                  <a:lnTo>
                    <a:pt x="118855" y="5745"/>
                  </a:lnTo>
                  <a:lnTo>
                    <a:pt x="118902" y="5885"/>
                  </a:lnTo>
                  <a:cubicBezTo>
                    <a:pt x="118902" y="5885"/>
                    <a:pt x="118949" y="5932"/>
                    <a:pt x="118902" y="5932"/>
                  </a:cubicBezTo>
                  <a:cubicBezTo>
                    <a:pt x="118902" y="5932"/>
                    <a:pt x="118902" y="5978"/>
                    <a:pt x="118809" y="5978"/>
                  </a:cubicBezTo>
                  <a:cubicBezTo>
                    <a:pt x="118482" y="5978"/>
                    <a:pt x="116941" y="5885"/>
                    <a:pt x="116941" y="5885"/>
                  </a:cubicBezTo>
                  <a:lnTo>
                    <a:pt x="116754" y="5885"/>
                  </a:lnTo>
                  <a:lnTo>
                    <a:pt x="116754" y="6445"/>
                  </a:lnTo>
                  <a:lnTo>
                    <a:pt x="117595" y="6772"/>
                  </a:lnTo>
                  <a:cubicBezTo>
                    <a:pt x="117595" y="6772"/>
                    <a:pt x="117641" y="6819"/>
                    <a:pt x="117641" y="6866"/>
                  </a:cubicBezTo>
                  <a:cubicBezTo>
                    <a:pt x="117641" y="6912"/>
                    <a:pt x="117688" y="6912"/>
                    <a:pt x="117688" y="6959"/>
                  </a:cubicBezTo>
                  <a:lnTo>
                    <a:pt x="117641" y="6959"/>
                  </a:lnTo>
                  <a:cubicBezTo>
                    <a:pt x="117408" y="7053"/>
                    <a:pt x="116427" y="7099"/>
                    <a:pt x="115820" y="7099"/>
                  </a:cubicBezTo>
                  <a:cubicBezTo>
                    <a:pt x="115213" y="7146"/>
                    <a:pt x="115073" y="7146"/>
                    <a:pt x="114979" y="7193"/>
                  </a:cubicBezTo>
                  <a:cubicBezTo>
                    <a:pt x="114886" y="7193"/>
                    <a:pt x="114606" y="7520"/>
                    <a:pt x="114372" y="7753"/>
                  </a:cubicBezTo>
                  <a:lnTo>
                    <a:pt x="112317" y="7753"/>
                  </a:lnTo>
                  <a:lnTo>
                    <a:pt x="111056" y="8500"/>
                  </a:lnTo>
                  <a:lnTo>
                    <a:pt x="109515" y="8594"/>
                  </a:lnTo>
                  <a:lnTo>
                    <a:pt x="109142" y="9248"/>
                  </a:lnTo>
                  <a:lnTo>
                    <a:pt x="108441" y="9294"/>
                  </a:lnTo>
                  <a:lnTo>
                    <a:pt x="107133" y="9107"/>
                  </a:lnTo>
                  <a:lnTo>
                    <a:pt x="107133" y="9107"/>
                  </a:lnTo>
                  <a:lnTo>
                    <a:pt x="107227" y="9341"/>
                  </a:lnTo>
                  <a:cubicBezTo>
                    <a:pt x="107227" y="9388"/>
                    <a:pt x="107274" y="9528"/>
                    <a:pt x="107227" y="9621"/>
                  </a:cubicBezTo>
                  <a:cubicBezTo>
                    <a:pt x="107180" y="9668"/>
                    <a:pt x="107180" y="9668"/>
                    <a:pt x="107087" y="9715"/>
                  </a:cubicBezTo>
                  <a:lnTo>
                    <a:pt x="106059" y="10041"/>
                  </a:lnTo>
                  <a:lnTo>
                    <a:pt x="106059" y="10182"/>
                  </a:lnTo>
                  <a:cubicBezTo>
                    <a:pt x="106106" y="10368"/>
                    <a:pt x="106199" y="10742"/>
                    <a:pt x="106340" y="10835"/>
                  </a:cubicBezTo>
                  <a:cubicBezTo>
                    <a:pt x="106433" y="10929"/>
                    <a:pt x="106666" y="10929"/>
                    <a:pt x="106807" y="10929"/>
                  </a:cubicBezTo>
                  <a:lnTo>
                    <a:pt x="106993" y="11069"/>
                  </a:lnTo>
                  <a:lnTo>
                    <a:pt x="106246" y="11302"/>
                  </a:lnTo>
                  <a:lnTo>
                    <a:pt x="105919" y="11863"/>
                  </a:lnTo>
                  <a:lnTo>
                    <a:pt x="106340" y="12190"/>
                  </a:lnTo>
                  <a:lnTo>
                    <a:pt x="106386" y="12190"/>
                  </a:lnTo>
                  <a:cubicBezTo>
                    <a:pt x="106386" y="12190"/>
                    <a:pt x="106526" y="12190"/>
                    <a:pt x="106666" y="12283"/>
                  </a:cubicBezTo>
                  <a:cubicBezTo>
                    <a:pt x="106807" y="12423"/>
                    <a:pt x="106993" y="12703"/>
                    <a:pt x="106993" y="12703"/>
                  </a:cubicBezTo>
                  <a:lnTo>
                    <a:pt x="107227" y="13217"/>
                  </a:lnTo>
                  <a:lnTo>
                    <a:pt x="107087" y="14011"/>
                  </a:lnTo>
                  <a:lnTo>
                    <a:pt x="107087" y="14104"/>
                  </a:lnTo>
                  <a:cubicBezTo>
                    <a:pt x="107087" y="14104"/>
                    <a:pt x="107087" y="14151"/>
                    <a:pt x="107087" y="14151"/>
                  </a:cubicBezTo>
                  <a:cubicBezTo>
                    <a:pt x="107087" y="14151"/>
                    <a:pt x="107040" y="14198"/>
                    <a:pt x="106993" y="14198"/>
                  </a:cubicBezTo>
                  <a:cubicBezTo>
                    <a:pt x="106853" y="14198"/>
                    <a:pt x="106853" y="14198"/>
                    <a:pt x="106807" y="14104"/>
                  </a:cubicBezTo>
                  <a:cubicBezTo>
                    <a:pt x="106760" y="14011"/>
                    <a:pt x="106666" y="13918"/>
                    <a:pt x="106480" y="13871"/>
                  </a:cubicBezTo>
                  <a:cubicBezTo>
                    <a:pt x="106340" y="13871"/>
                    <a:pt x="106246" y="13871"/>
                    <a:pt x="106106" y="13824"/>
                  </a:cubicBezTo>
                  <a:cubicBezTo>
                    <a:pt x="105919" y="13778"/>
                    <a:pt x="105779" y="13778"/>
                    <a:pt x="105686" y="13778"/>
                  </a:cubicBezTo>
                  <a:lnTo>
                    <a:pt x="104845" y="13778"/>
                  </a:lnTo>
                  <a:lnTo>
                    <a:pt x="104845" y="13918"/>
                  </a:lnTo>
                  <a:cubicBezTo>
                    <a:pt x="104892" y="14151"/>
                    <a:pt x="104845" y="14385"/>
                    <a:pt x="104798" y="14385"/>
                  </a:cubicBezTo>
                  <a:cubicBezTo>
                    <a:pt x="104705" y="14385"/>
                    <a:pt x="104612" y="14385"/>
                    <a:pt x="104471" y="14431"/>
                  </a:cubicBezTo>
                  <a:lnTo>
                    <a:pt x="104051" y="14431"/>
                  </a:lnTo>
                  <a:cubicBezTo>
                    <a:pt x="104004" y="14245"/>
                    <a:pt x="103818" y="14104"/>
                    <a:pt x="103771" y="14058"/>
                  </a:cubicBezTo>
                  <a:lnTo>
                    <a:pt x="103724" y="14011"/>
                  </a:lnTo>
                  <a:lnTo>
                    <a:pt x="102463" y="14431"/>
                  </a:lnTo>
                  <a:lnTo>
                    <a:pt x="100735" y="14431"/>
                  </a:lnTo>
                  <a:lnTo>
                    <a:pt x="97233" y="14525"/>
                  </a:lnTo>
                  <a:lnTo>
                    <a:pt x="96392" y="15365"/>
                  </a:lnTo>
                  <a:lnTo>
                    <a:pt x="96392" y="16159"/>
                  </a:lnTo>
                  <a:lnTo>
                    <a:pt x="96579" y="16860"/>
                  </a:lnTo>
                  <a:cubicBezTo>
                    <a:pt x="96485" y="16907"/>
                    <a:pt x="96345" y="17047"/>
                    <a:pt x="96299" y="17187"/>
                  </a:cubicBezTo>
                  <a:cubicBezTo>
                    <a:pt x="96252" y="17327"/>
                    <a:pt x="96252" y="17467"/>
                    <a:pt x="96392" y="17700"/>
                  </a:cubicBezTo>
                  <a:cubicBezTo>
                    <a:pt x="96719" y="18168"/>
                    <a:pt x="97093" y="18541"/>
                    <a:pt x="97093" y="18541"/>
                  </a:cubicBezTo>
                  <a:lnTo>
                    <a:pt x="97139" y="18588"/>
                  </a:lnTo>
                  <a:lnTo>
                    <a:pt x="99521" y="19242"/>
                  </a:lnTo>
                  <a:cubicBezTo>
                    <a:pt x="99708" y="19475"/>
                    <a:pt x="99708" y="19662"/>
                    <a:pt x="99708" y="19662"/>
                  </a:cubicBezTo>
                  <a:lnTo>
                    <a:pt x="99895" y="20596"/>
                  </a:lnTo>
                  <a:lnTo>
                    <a:pt x="99474" y="21250"/>
                  </a:lnTo>
                  <a:lnTo>
                    <a:pt x="98961" y="21250"/>
                  </a:lnTo>
                  <a:lnTo>
                    <a:pt x="98260" y="21016"/>
                  </a:lnTo>
                  <a:lnTo>
                    <a:pt x="97046" y="20129"/>
                  </a:lnTo>
                  <a:lnTo>
                    <a:pt x="95972" y="19428"/>
                  </a:lnTo>
                  <a:lnTo>
                    <a:pt x="93683" y="18961"/>
                  </a:lnTo>
                  <a:lnTo>
                    <a:pt x="92236" y="18681"/>
                  </a:lnTo>
                  <a:lnTo>
                    <a:pt x="91021" y="17841"/>
                  </a:lnTo>
                  <a:lnTo>
                    <a:pt x="89947" y="18074"/>
                  </a:lnTo>
                  <a:lnTo>
                    <a:pt x="89947" y="18681"/>
                  </a:lnTo>
                  <a:lnTo>
                    <a:pt x="90835" y="19008"/>
                  </a:lnTo>
                  <a:lnTo>
                    <a:pt x="91769" y="19569"/>
                  </a:lnTo>
                  <a:cubicBezTo>
                    <a:pt x="91909" y="19615"/>
                    <a:pt x="92049" y="19755"/>
                    <a:pt x="92049" y="19849"/>
                  </a:cubicBezTo>
                  <a:cubicBezTo>
                    <a:pt x="91722" y="20036"/>
                    <a:pt x="91302" y="20176"/>
                    <a:pt x="91115" y="20176"/>
                  </a:cubicBezTo>
                  <a:cubicBezTo>
                    <a:pt x="90975" y="20176"/>
                    <a:pt x="90741" y="20129"/>
                    <a:pt x="90648" y="20129"/>
                  </a:cubicBezTo>
                  <a:lnTo>
                    <a:pt x="89947" y="19615"/>
                  </a:lnTo>
                  <a:lnTo>
                    <a:pt x="88967" y="19382"/>
                  </a:lnTo>
                  <a:lnTo>
                    <a:pt x="88967" y="19522"/>
                  </a:lnTo>
                  <a:cubicBezTo>
                    <a:pt x="88873" y="19709"/>
                    <a:pt x="88640" y="20549"/>
                    <a:pt x="88640" y="20783"/>
                  </a:cubicBezTo>
                  <a:cubicBezTo>
                    <a:pt x="88640" y="20876"/>
                    <a:pt x="88640" y="21110"/>
                    <a:pt x="90414" y="21997"/>
                  </a:cubicBezTo>
                  <a:lnTo>
                    <a:pt x="91582" y="22371"/>
                  </a:lnTo>
                  <a:lnTo>
                    <a:pt x="92516" y="23445"/>
                  </a:lnTo>
                  <a:lnTo>
                    <a:pt x="92563" y="23491"/>
                  </a:lnTo>
                  <a:cubicBezTo>
                    <a:pt x="92749" y="23585"/>
                    <a:pt x="92889" y="23725"/>
                    <a:pt x="92936" y="23772"/>
                  </a:cubicBezTo>
                  <a:cubicBezTo>
                    <a:pt x="92889" y="23772"/>
                    <a:pt x="92843" y="23818"/>
                    <a:pt x="92656" y="23818"/>
                  </a:cubicBezTo>
                  <a:cubicBezTo>
                    <a:pt x="91769" y="23818"/>
                    <a:pt x="91395" y="23725"/>
                    <a:pt x="91302" y="23678"/>
                  </a:cubicBezTo>
                  <a:lnTo>
                    <a:pt x="90508" y="22978"/>
                  </a:lnTo>
                  <a:lnTo>
                    <a:pt x="89947" y="22884"/>
                  </a:lnTo>
                  <a:lnTo>
                    <a:pt x="87752" y="22744"/>
                  </a:lnTo>
                  <a:cubicBezTo>
                    <a:pt x="87472" y="22604"/>
                    <a:pt x="87052" y="22324"/>
                    <a:pt x="87052" y="22137"/>
                  </a:cubicBezTo>
                  <a:cubicBezTo>
                    <a:pt x="87052" y="21810"/>
                    <a:pt x="87192" y="21203"/>
                    <a:pt x="87285" y="20876"/>
                  </a:cubicBezTo>
                  <a:cubicBezTo>
                    <a:pt x="87332" y="20596"/>
                    <a:pt x="87799" y="19428"/>
                    <a:pt x="87799" y="19382"/>
                  </a:cubicBezTo>
                  <a:cubicBezTo>
                    <a:pt x="87939" y="18821"/>
                    <a:pt x="88079" y="17887"/>
                    <a:pt x="87706" y="17700"/>
                  </a:cubicBezTo>
                  <a:cubicBezTo>
                    <a:pt x="87425" y="17560"/>
                    <a:pt x="86818" y="17187"/>
                    <a:pt x="86818" y="17187"/>
                  </a:cubicBezTo>
                  <a:lnTo>
                    <a:pt x="86772" y="17140"/>
                  </a:lnTo>
                  <a:lnTo>
                    <a:pt x="86118" y="17420"/>
                  </a:lnTo>
                  <a:lnTo>
                    <a:pt x="86305" y="18214"/>
                  </a:lnTo>
                  <a:lnTo>
                    <a:pt x="86351" y="19475"/>
                  </a:lnTo>
                  <a:lnTo>
                    <a:pt x="85978" y="20269"/>
                  </a:lnTo>
                  <a:lnTo>
                    <a:pt x="84810" y="20643"/>
                  </a:lnTo>
                  <a:lnTo>
                    <a:pt x="83596" y="21437"/>
                  </a:lnTo>
                  <a:lnTo>
                    <a:pt x="83316" y="22090"/>
                  </a:lnTo>
                  <a:lnTo>
                    <a:pt x="83362" y="22137"/>
                  </a:lnTo>
                  <a:cubicBezTo>
                    <a:pt x="83362" y="22137"/>
                    <a:pt x="83596" y="22604"/>
                    <a:pt x="84016" y="22931"/>
                  </a:cubicBezTo>
                  <a:cubicBezTo>
                    <a:pt x="84343" y="23211"/>
                    <a:pt x="84904" y="23632"/>
                    <a:pt x="85044" y="23772"/>
                  </a:cubicBezTo>
                  <a:lnTo>
                    <a:pt x="85464" y="24986"/>
                  </a:lnTo>
                  <a:lnTo>
                    <a:pt x="84670" y="25593"/>
                  </a:lnTo>
                  <a:lnTo>
                    <a:pt x="84250" y="26854"/>
                  </a:lnTo>
                  <a:lnTo>
                    <a:pt x="84250" y="28535"/>
                  </a:lnTo>
                  <a:lnTo>
                    <a:pt x="84296" y="28582"/>
                  </a:lnTo>
                  <a:cubicBezTo>
                    <a:pt x="84296" y="28582"/>
                    <a:pt x="84577" y="28956"/>
                    <a:pt x="84950" y="28956"/>
                  </a:cubicBezTo>
                  <a:cubicBezTo>
                    <a:pt x="85044" y="28956"/>
                    <a:pt x="85184" y="29002"/>
                    <a:pt x="85371" y="29049"/>
                  </a:cubicBezTo>
                  <a:cubicBezTo>
                    <a:pt x="85628" y="29081"/>
                    <a:pt x="85886" y="29136"/>
                    <a:pt x="86098" y="29136"/>
                  </a:cubicBezTo>
                  <a:cubicBezTo>
                    <a:pt x="86193" y="29136"/>
                    <a:pt x="86279" y="29125"/>
                    <a:pt x="86351" y="29096"/>
                  </a:cubicBezTo>
                  <a:cubicBezTo>
                    <a:pt x="86631" y="28956"/>
                    <a:pt x="87332" y="28769"/>
                    <a:pt x="87472" y="28722"/>
                  </a:cubicBezTo>
                  <a:lnTo>
                    <a:pt x="89153" y="28722"/>
                  </a:lnTo>
                  <a:lnTo>
                    <a:pt x="90414" y="28956"/>
                  </a:lnTo>
                  <a:lnTo>
                    <a:pt x="91208" y="29423"/>
                  </a:lnTo>
                  <a:lnTo>
                    <a:pt x="91815" y="30076"/>
                  </a:lnTo>
                  <a:lnTo>
                    <a:pt x="91815" y="31104"/>
                  </a:lnTo>
                  <a:cubicBezTo>
                    <a:pt x="91769" y="31571"/>
                    <a:pt x="91629" y="31991"/>
                    <a:pt x="91535" y="32085"/>
                  </a:cubicBezTo>
                  <a:cubicBezTo>
                    <a:pt x="91255" y="32178"/>
                    <a:pt x="91115" y="32411"/>
                    <a:pt x="91068" y="32458"/>
                  </a:cubicBezTo>
                  <a:cubicBezTo>
                    <a:pt x="91068" y="32505"/>
                    <a:pt x="90928" y="32832"/>
                    <a:pt x="91021" y="33065"/>
                  </a:cubicBezTo>
                  <a:cubicBezTo>
                    <a:pt x="91068" y="33159"/>
                    <a:pt x="91162" y="33252"/>
                    <a:pt x="91255" y="33252"/>
                  </a:cubicBezTo>
                  <a:cubicBezTo>
                    <a:pt x="91535" y="33346"/>
                    <a:pt x="92049" y="33626"/>
                    <a:pt x="92096" y="33626"/>
                  </a:cubicBezTo>
                  <a:lnTo>
                    <a:pt x="93030" y="33999"/>
                  </a:lnTo>
                  <a:cubicBezTo>
                    <a:pt x="93076" y="34046"/>
                    <a:pt x="93170" y="34139"/>
                    <a:pt x="93170" y="34186"/>
                  </a:cubicBezTo>
                  <a:cubicBezTo>
                    <a:pt x="93170" y="34233"/>
                    <a:pt x="93170" y="34233"/>
                    <a:pt x="93123" y="34280"/>
                  </a:cubicBezTo>
                  <a:cubicBezTo>
                    <a:pt x="92936" y="34420"/>
                    <a:pt x="92936" y="34513"/>
                    <a:pt x="92936" y="34606"/>
                  </a:cubicBezTo>
                  <a:cubicBezTo>
                    <a:pt x="92936" y="34606"/>
                    <a:pt x="92889" y="34653"/>
                    <a:pt x="92656" y="34653"/>
                  </a:cubicBezTo>
                  <a:lnTo>
                    <a:pt x="92236" y="34653"/>
                  </a:lnTo>
                  <a:cubicBezTo>
                    <a:pt x="92173" y="34669"/>
                    <a:pt x="92122" y="34679"/>
                    <a:pt x="92061" y="34679"/>
                  </a:cubicBezTo>
                  <a:cubicBezTo>
                    <a:pt x="91940" y="34679"/>
                    <a:pt x="91784" y="34638"/>
                    <a:pt x="91442" y="34513"/>
                  </a:cubicBezTo>
                  <a:cubicBezTo>
                    <a:pt x="91208" y="34420"/>
                    <a:pt x="91021" y="34373"/>
                    <a:pt x="90835" y="34326"/>
                  </a:cubicBezTo>
                  <a:cubicBezTo>
                    <a:pt x="90461" y="34233"/>
                    <a:pt x="90274" y="34186"/>
                    <a:pt x="90087" y="33672"/>
                  </a:cubicBezTo>
                  <a:cubicBezTo>
                    <a:pt x="89994" y="33392"/>
                    <a:pt x="89854" y="33159"/>
                    <a:pt x="89760" y="32972"/>
                  </a:cubicBezTo>
                  <a:cubicBezTo>
                    <a:pt x="89574" y="32692"/>
                    <a:pt x="89574" y="32692"/>
                    <a:pt x="89714" y="32552"/>
                  </a:cubicBezTo>
                  <a:cubicBezTo>
                    <a:pt x="89854" y="32458"/>
                    <a:pt x="89947" y="32458"/>
                    <a:pt x="90041" y="32458"/>
                  </a:cubicBezTo>
                  <a:cubicBezTo>
                    <a:pt x="90134" y="32458"/>
                    <a:pt x="90274" y="32458"/>
                    <a:pt x="90321" y="32365"/>
                  </a:cubicBezTo>
                  <a:cubicBezTo>
                    <a:pt x="90414" y="32225"/>
                    <a:pt x="90414" y="32085"/>
                    <a:pt x="90321" y="31804"/>
                  </a:cubicBezTo>
                  <a:cubicBezTo>
                    <a:pt x="90087" y="31057"/>
                    <a:pt x="89994" y="30684"/>
                    <a:pt x="89994" y="30684"/>
                  </a:cubicBezTo>
                  <a:lnTo>
                    <a:pt x="89994" y="30637"/>
                  </a:lnTo>
                  <a:lnTo>
                    <a:pt x="89667" y="30310"/>
                  </a:lnTo>
                  <a:lnTo>
                    <a:pt x="89620" y="30263"/>
                  </a:lnTo>
                  <a:cubicBezTo>
                    <a:pt x="89527" y="30217"/>
                    <a:pt x="88733" y="29890"/>
                    <a:pt x="88406" y="29890"/>
                  </a:cubicBezTo>
                  <a:lnTo>
                    <a:pt x="87052" y="29890"/>
                  </a:lnTo>
                  <a:lnTo>
                    <a:pt x="87005" y="29936"/>
                  </a:lnTo>
                  <a:cubicBezTo>
                    <a:pt x="86865" y="30076"/>
                    <a:pt x="86631" y="30310"/>
                    <a:pt x="86445" y="30310"/>
                  </a:cubicBezTo>
                  <a:cubicBezTo>
                    <a:pt x="86398" y="30310"/>
                    <a:pt x="86258" y="30263"/>
                    <a:pt x="86164" y="30263"/>
                  </a:cubicBezTo>
                  <a:cubicBezTo>
                    <a:pt x="85987" y="30204"/>
                    <a:pt x="85829" y="30145"/>
                    <a:pt x="85689" y="30145"/>
                  </a:cubicBezTo>
                  <a:cubicBezTo>
                    <a:pt x="85608" y="30145"/>
                    <a:pt x="85533" y="30165"/>
                    <a:pt x="85464" y="30217"/>
                  </a:cubicBezTo>
                  <a:cubicBezTo>
                    <a:pt x="85371" y="30263"/>
                    <a:pt x="85324" y="30403"/>
                    <a:pt x="85324" y="30543"/>
                  </a:cubicBezTo>
                  <a:cubicBezTo>
                    <a:pt x="85324" y="30684"/>
                    <a:pt x="85324" y="30824"/>
                    <a:pt x="85277" y="30917"/>
                  </a:cubicBezTo>
                  <a:cubicBezTo>
                    <a:pt x="85277" y="31291"/>
                    <a:pt x="85230" y="31571"/>
                    <a:pt x="85511" y="31804"/>
                  </a:cubicBezTo>
                  <a:cubicBezTo>
                    <a:pt x="85791" y="31991"/>
                    <a:pt x="86445" y="32552"/>
                    <a:pt x="86678" y="32738"/>
                  </a:cubicBezTo>
                  <a:cubicBezTo>
                    <a:pt x="86631" y="32972"/>
                    <a:pt x="86445" y="33486"/>
                    <a:pt x="86211" y="33672"/>
                  </a:cubicBezTo>
                  <a:cubicBezTo>
                    <a:pt x="86071" y="33813"/>
                    <a:pt x="85884" y="33953"/>
                    <a:pt x="85651" y="34093"/>
                  </a:cubicBezTo>
                  <a:cubicBezTo>
                    <a:pt x="85044" y="34466"/>
                    <a:pt x="84763" y="34653"/>
                    <a:pt x="84717" y="34793"/>
                  </a:cubicBezTo>
                  <a:cubicBezTo>
                    <a:pt x="84623" y="34933"/>
                    <a:pt x="83783" y="35307"/>
                    <a:pt x="83082" y="35541"/>
                  </a:cubicBezTo>
                  <a:lnTo>
                    <a:pt x="82989" y="35587"/>
                  </a:lnTo>
                  <a:lnTo>
                    <a:pt x="82475" y="36755"/>
                  </a:lnTo>
                  <a:lnTo>
                    <a:pt x="81775" y="37502"/>
                  </a:lnTo>
                  <a:lnTo>
                    <a:pt x="81214" y="37502"/>
                  </a:lnTo>
                  <a:cubicBezTo>
                    <a:pt x="81074" y="37502"/>
                    <a:pt x="80934" y="37409"/>
                    <a:pt x="80794" y="37315"/>
                  </a:cubicBezTo>
                  <a:cubicBezTo>
                    <a:pt x="80654" y="37175"/>
                    <a:pt x="80514" y="37082"/>
                    <a:pt x="80327" y="37082"/>
                  </a:cubicBezTo>
                  <a:cubicBezTo>
                    <a:pt x="80000" y="37082"/>
                    <a:pt x="79346" y="37222"/>
                    <a:pt x="79253" y="37222"/>
                  </a:cubicBezTo>
                  <a:cubicBezTo>
                    <a:pt x="78926" y="37409"/>
                    <a:pt x="78225" y="37642"/>
                    <a:pt x="78038" y="37642"/>
                  </a:cubicBezTo>
                  <a:cubicBezTo>
                    <a:pt x="77758" y="37642"/>
                    <a:pt x="77338" y="37595"/>
                    <a:pt x="77104" y="37502"/>
                  </a:cubicBezTo>
                  <a:cubicBezTo>
                    <a:pt x="77058" y="37502"/>
                    <a:pt x="76964" y="37502"/>
                    <a:pt x="76871" y="37455"/>
                  </a:cubicBezTo>
                  <a:cubicBezTo>
                    <a:pt x="76637" y="37409"/>
                    <a:pt x="76357" y="37362"/>
                    <a:pt x="76310" y="37175"/>
                  </a:cubicBezTo>
                  <a:cubicBezTo>
                    <a:pt x="76264" y="37035"/>
                    <a:pt x="76264" y="36942"/>
                    <a:pt x="76217" y="36848"/>
                  </a:cubicBezTo>
                  <a:cubicBezTo>
                    <a:pt x="76170" y="36755"/>
                    <a:pt x="76124" y="36708"/>
                    <a:pt x="76217" y="36475"/>
                  </a:cubicBezTo>
                  <a:cubicBezTo>
                    <a:pt x="76310" y="36288"/>
                    <a:pt x="76591" y="36194"/>
                    <a:pt x="76731" y="36148"/>
                  </a:cubicBezTo>
                  <a:lnTo>
                    <a:pt x="77385" y="36755"/>
                  </a:lnTo>
                  <a:lnTo>
                    <a:pt x="78272" y="36755"/>
                  </a:lnTo>
                  <a:lnTo>
                    <a:pt x="78505" y="36428"/>
                  </a:lnTo>
                  <a:lnTo>
                    <a:pt x="79206" y="36428"/>
                  </a:lnTo>
                  <a:cubicBezTo>
                    <a:pt x="79328" y="36489"/>
                    <a:pt x="79671" y="36670"/>
                    <a:pt x="79984" y="36670"/>
                  </a:cubicBezTo>
                  <a:cubicBezTo>
                    <a:pt x="80150" y="36670"/>
                    <a:pt x="80307" y="36620"/>
                    <a:pt x="80420" y="36475"/>
                  </a:cubicBezTo>
                  <a:cubicBezTo>
                    <a:pt x="80747" y="36101"/>
                    <a:pt x="81354" y="35400"/>
                    <a:pt x="81354" y="35400"/>
                  </a:cubicBezTo>
                  <a:lnTo>
                    <a:pt x="81354" y="35354"/>
                  </a:lnTo>
                  <a:cubicBezTo>
                    <a:pt x="81681" y="34420"/>
                    <a:pt x="82148" y="33579"/>
                    <a:pt x="82288" y="33579"/>
                  </a:cubicBezTo>
                  <a:cubicBezTo>
                    <a:pt x="82382" y="33579"/>
                    <a:pt x="82522" y="33579"/>
                    <a:pt x="82662" y="33626"/>
                  </a:cubicBezTo>
                  <a:cubicBezTo>
                    <a:pt x="82810" y="33685"/>
                    <a:pt x="82957" y="33744"/>
                    <a:pt x="83093" y="33744"/>
                  </a:cubicBezTo>
                  <a:cubicBezTo>
                    <a:pt x="83172" y="33744"/>
                    <a:pt x="83247" y="33724"/>
                    <a:pt x="83316" y="33672"/>
                  </a:cubicBezTo>
                  <a:cubicBezTo>
                    <a:pt x="83456" y="33626"/>
                    <a:pt x="83502" y="33532"/>
                    <a:pt x="83549" y="33392"/>
                  </a:cubicBezTo>
                  <a:cubicBezTo>
                    <a:pt x="83736" y="32832"/>
                    <a:pt x="83876" y="31898"/>
                    <a:pt x="83876" y="31851"/>
                  </a:cubicBezTo>
                  <a:lnTo>
                    <a:pt x="83970" y="31337"/>
                  </a:lnTo>
                  <a:lnTo>
                    <a:pt x="82755" y="29936"/>
                  </a:lnTo>
                  <a:lnTo>
                    <a:pt x="82428" y="27321"/>
                  </a:lnTo>
                  <a:lnTo>
                    <a:pt x="82568" y="25733"/>
                  </a:lnTo>
                  <a:lnTo>
                    <a:pt x="83222" y="24192"/>
                  </a:lnTo>
                  <a:lnTo>
                    <a:pt x="82662" y="22651"/>
                  </a:lnTo>
                  <a:lnTo>
                    <a:pt x="80934" y="21717"/>
                  </a:lnTo>
                  <a:lnTo>
                    <a:pt x="81775" y="20409"/>
                  </a:lnTo>
                  <a:lnTo>
                    <a:pt x="83129" y="19008"/>
                  </a:lnTo>
                  <a:lnTo>
                    <a:pt x="82942" y="17140"/>
                  </a:lnTo>
                  <a:lnTo>
                    <a:pt x="80047" y="17000"/>
                  </a:lnTo>
                  <a:lnTo>
                    <a:pt x="77571" y="16393"/>
                  </a:lnTo>
                  <a:lnTo>
                    <a:pt x="76030" y="16953"/>
                  </a:lnTo>
                  <a:lnTo>
                    <a:pt x="74909" y="20316"/>
                  </a:lnTo>
                  <a:lnTo>
                    <a:pt x="74302" y="21483"/>
                  </a:lnTo>
                  <a:lnTo>
                    <a:pt x="72481" y="21810"/>
                  </a:lnTo>
                  <a:lnTo>
                    <a:pt x="72434" y="21857"/>
                  </a:lnTo>
                  <a:cubicBezTo>
                    <a:pt x="72388" y="21904"/>
                    <a:pt x="72014" y="22231"/>
                    <a:pt x="72014" y="22604"/>
                  </a:cubicBezTo>
                  <a:lnTo>
                    <a:pt x="72014" y="23491"/>
                  </a:lnTo>
                  <a:lnTo>
                    <a:pt x="72948" y="23959"/>
                  </a:lnTo>
                  <a:cubicBezTo>
                    <a:pt x="72948" y="24052"/>
                    <a:pt x="72995" y="24285"/>
                    <a:pt x="72995" y="24566"/>
                  </a:cubicBezTo>
                  <a:cubicBezTo>
                    <a:pt x="72995" y="24846"/>
                    <a:pt x="72808" y="25593"/>
                    <a:pt x="72761" y="25733"/>
                  </a:cubicBezTo>
                  <a:cubicBezTo>
                    <a:pt x="72668" y="25873"/>
                    <a:pt x="72388" y="26153"/>
                    <a:pt x="72294" y="26387"/>
                  </a:cubicBezTo>
                  <a:cubicBezTo>
                    <a:pt x="72294" y="26434"/>
                    <a:pt x="72247" y="26480"/>
                    <a:pt x="72247" y="26527"/>
                  </a:cubicBezTo>
                  <a:cubicBezTo>
                    <a:pt x="72201" y="26667"/>
                    <a:pt x="72154" y="26761"/>
                    <a:pt x="72154" y="26947"/>
                  </a:cubicBezTo>
                  <a:cubicBezTo>
                    <a:pt x="72154" y="27321"/>
                    <a:pt x="72434" y="27741"/>
                    <a:pt x="72481" y="27788"/>
                  </a:cubicBezTo>
                  <a:lnTo>
                    <a:pt x="72528" y="27835"/>
                  </a:lnTo>
                  <a:lnTo>
                    <a:pt x="73602" y="28162"/>
                  </a:lnTo>
                  <a:lnTo>
                    <a:pt x="74442" y="28162"/>
                  </a:lnTo>
                  <a:cubicBezTo>
                    <a:pt x="74489" y="28302"/>
                    <a:pt x="74489" y="28442"/>
                    <a:pt x="74489" y="28535"/>
                  </a:cubicBezTo>
                  <a:cubicBezTo>
                    <a:pt x="74489" y="28582"/>
                    <a:pt x="74442" y="28629"/>
                    <a:pt x="74442" y="28675"/>
                  </a:cubicBezTo>
                  <a:cubicBezTo>
                    <a:pt x="74349" y="28909"/>
                    <a:pt x="74162" y="29236"/>
                    <a:pt x="74629" y="29656"/>
                  </a:cubicBezTo>
                  <a:cubicBezTo>
                    <a:pt x="75050" y="30030"/>
                    <a:pt x="75470" y="30217"/>
                    <a:pt x="75657" y="30310"/>
                  </a:cubicBezTo>
                  <a:lnTo>
                    <a:pt x="75657" y="30824"/>
                  </a:lnTo>
                  <a:lnTo>
                    <a:pt x="74629" y="31711"/>
                  </a:lnTo>
                  <a:lnTo>
                    <a:pt x="72528" y="30310"/>
                  </a:lnTo>
                  <a:lnTo>
                    <a:pt x="70006" y="28956"/>
                  </a:lnTo>
                  <a:lnTo>
                    <a:pt x="67297" y="27975"/>
                  </a:lnTo>
                  <a:lnTo>
                    <a:pt x="64168" y="26574"/>
                  </a:lnTo>
                  <a:lnTo>
                    <a:pt x="62534" y="26947"/>
                  </a:lnTo>
                  <a:lnTo>
                    <a:pt x="60946" y="26761"/>
                  </a:lnTo>
                  <a:lnTo>
                    <a:pt x="59825" y="25266"/>
                  </a:lnTo>
                  <a:lnTo>
                    <a:pt x="58050" y="24799"/>
                  </a:lnTo>
                  <a:cubicBezTo>
                    <a:pt x="57965" y="24771"/>
                    <a:pt x="57794" y="24725"/>
                    <a:pt x="57630" y="24725"/>
                  </a:cubicBezTo>
                  <a:cubicBezTo>
                    <a:pt x="57525" y="24725"/>
                    <a:pt x="57423" y="24744"/>
                    <a:pt x="57350" y="24799"/>
                  </a:cubicBezTo>
                  <a:cubicBezTo>
                    <a:pt x="57303" y="24846"/>
                    <a:pt x="57256" y="24939"/>
                    <a:pt x="57256" y="24986"/>
                  </a:cubicBezTo>
                  <a:cubicBezTo>
                    <a:pt x="57256" y="25079"/>
                    <a:pt x="57210" y="25126"/>
                    <a:pt x="57163" y="25219"/>
                  </a:cubicBezTo>
                  <a:cubicBezTo>
                    <a:pt x="57116" y="25360"/>
                    <a:pt x="57069" y="25546"/>
                    <a:pt x="57116" y="25733"/>
                  </a:cubicBezTo>
                  <a:cubicBezTo>
                    <a:pt x="57256" y="26153"/>
                    <a:pt x="57443" y="26434"/>
                    <a:pt x="57723" y="26574"/>
                  </a:cubicBezTo>
                  <a:cubicBezTo>
                    <a:pt x="58004" y="26714"/>
                    <a:pt x="58938" y="26901"/>
                    <a:pt x="59078" y="26947"/>
                  </a:cubicBezTo>
                  <a:lnTo>
                    <a:pt x="59872" y="27461"/>
                  </a:lnTo>
                  <a:lnTo>
                    <a:pt x="60245" y="27741"/>
                  </a:lnTo>
                  <a:lnTo>
                    <a:pt x="61133" y="29049"/>
                  </a:lnTo>
                  <a:lnTo>
                    <a:pt x="61646" y="30310"/>
                  </a:lnTo>
                  <a:cubicBezTo>
                    <a:pt x="61646" y="30310"/>
                    <a:pt x="61600" y="30357"/>
                    <a:pt x="61319" y="30357"/>
                  </a:cubicBezTo>
                  <a:lnTo>
                    <a:pt x="60058" y="30357"/>
                  </a:lnTo>
                  <a:lnTo>
                    <a:pt x="59545" y="31244"/>
                  </a:lnTo>
                  <a:lnTo>
                    <a:pt x="58891" y="31571"/>
                  </a:lnTo>
                  <a:lnTo>
                    <a:pt x="58377" y="31057"/>
                  </a:lnTo>
                  <a:cubicBezTo>
                    <a:pt x="58377" y="30964"/>
                    <a:pt x="58424" y="30730"/>
                    <a:pt x="58611" y="30450"/>
                  </a:cubicBezTo>
                  <a:cubicBezTo>
                    <a:pt x="58657" y="30310"/>
                    <a:pt x="58704" y="30217"/>
                    <a:pt x="58751" y="30170"/>
                  </a:cubicBezTo>
                  <a:cubicBezTo>
                    <a:pt x="58844" y="30030"/>
                    <a:pt x="58938" y="29890"/>
                    <a:pt x="58891" y="29796"/>
                  </a:cubicBezTo>
                  <a:cubicBezTo>
                    <a:pt x="58891" y="29656"/>
                    <a:pt x="58751" y="29563"/>
                    <a:pt x="58611" y="29469"/>
                  </a:cubicBezTo>
                  <a:cubicBezTo>
                    <a:pt x="58351" y="29340"/>
                    <a:pt x="57760" y="29311"/>
                    <a:pt x="57254" y="29311"/>
                  </a:cubicBezTo>
                  <a:cubicBezTo>
                    <a:pt x="56849" y="29311"/>
                    <a:pt x="56499" y="29329"/>
                    <a:pt x="56416" y="29329"/>
                  </a:cubicBezTo>
                  <a:lnTo>
                    <a:pt x="56276" y="29329"/>
                  </a:lnTo>
                  <a:lnTo>
                    <a:pt x="56276" y="29423"/>
                  </a:lnTo>
                  <a:cubicBezTo>
                    <a:pt x="56276" y="29469"/>
                    <a:pt x="56042" y="30217"/>
                    <a:pt x="54875" y="30357"/>
                  </a:cubicBezTo>
                  <a:cubicBezTo>
                    <a:pt x="53614" y="30497"/>
                    <a:pt x="52866" y="30543"/>
                    <a:pt x="52866" y="30543"/>
                  </a:cubicBezTo>
                  <a:lnTo>
                    <a:pt x="51839" y="30870"/>
                  </a:lnTo>
                  <a:lnTo>
                    <a:pt x="51839" y="30917"/>
                  </a:lnTo>
                  <a:cubicBezTo>
                    <a:pt x="51559" y="31337"/>
                    <a:pt x="51232" y="31711"/>
                    <a:pt x="51138" y="31711"/>
                  </a:cubicBezTo>
                  <a:lnTo>
                    <a:pt x="49737" y="31711"/>
                  </a:lnTo>
                  <a:cubicBezTo>
                    <a:pt x="49270" y="31711"/>
                    <a:pt x="48523" y="31664"/>
                    <a:pt x="48336" y="31664"/>
                  </a:cubicBezTo>
                  <a:cubicBezTo>
                    <a:pt x="48290" y="31618"/>
                    <a:pt x="48243" y="31571"/>
                    <a:pt x="48196" y="31477"/>
                  </a:cubicBezTo>
                  <a:cubicBezTo>
                    <a:pt x="48103" y="31291"/>
                    <a:pt x="48149" y="31197"/>
                    <a:pt x="48196" y="31151"/>
                  </a:cubicBezTo>
                  <a:cubicBezTo>
                    <a:pt x="48476" y="30870"/>
                    <a:pt x="49130" y="30497"/>
                    <a:pt x="49130" y="30497"/>
                  </a:cubicBezTo>
                  <a:lnTo>
                    <a:pt x="49224" y="30450"/>
                  </a:lnTo>
                  <a:lnTo>
                    <a:pt x="49410" y="29890"/>
                  </a:lnTo>
                  <a:lnTo>
                    <a:pt x="48990" y="29469"/>
                  </a:lnTo>
                  <a:lnTo>
                    <a:pt x="48149" y="29376"/>
                  </a:lnTo>
                  <a:lnTo>
                    <a:pt x="47449" y="29563"/>
                  </a:lnTo>
                  <a:lnTo>
                    <a:pt x="47029" y="30263"/>
                  </a:lnTo>
                  <a:lnTo>
                    <a:pt x="47029" y="30310"/>
                  </a:lnTo>
                  <a:cubicBezTo>
                    <a:pt x="47075" y="30543"/>
                    <a:pt x="47075" y="30917"/>
                    <a:pt x="47029" y="31057"/>
                  </a:cubicBezTo>
                  <a:cubicBezTo>
                    <a:pt x="46982" y="31197"/>
                    <a:pt x="46889" y="31244"/>
                    <a:pt x="46842" y="31291"/>
                  </a:cubicBezTo>
                  <a:lnTo>
                    <a:pt x="46235" y="31291"/>
                  </a:lnTo>
                  <a:cubicBezTo>
                    <a:pt x="46141" y="31151"/>
                    <a:pt x="46001" y="31010"/>
                    <a:pt x="45768" y="30964"/>
                  </a:cubicBezTo>
                  <a:cubicBezTo>
                    <a:pt x="45488" y="30917"/>
                    <a:pt x="44974" y="30824"/>
                    <a:pt x="44927" y="30824"/>
                  </a:cubicBezTo>
                  <a:lnTo>
                    <a:pt x="44880" y="30824"/>
                  </a:lnTo>
                  <a:lnTo>
                    <a:pt x="43339" y="31804"/>
                  </a:lnTo>
                  <a:lnTo>
                    <a:pt x="41471" y="32505"/>
                  </a:lnTo>
                  <a:lnTo>
                    <a:pt x="41424" y="32552"/>
                  </a:lnTo>
                  <a:cubicBezTo>
                    <a:pt x="41424" y="32552"/>
                    <a:pt x="40957" y="32972"/>
                    <a:pt x="40490" y="33019"/>
                  </a:cubicBezTo>
                  <a:cubicBezTo>
                    <a:pt x="39977" y="33112"/>
                    <a:pt x="38809" y="33159"/>
                    <a:pt x="38763" y="33159"/>
                  </a:cubicBezTo>
                  <a:lnTo>
                    <a:pt x="38669" y="33159"/>
                  </a:lnTo>
                  <a:lnTo>
                    <a:pt x="38342" y="34466"/>
                  </a:lnTo>
                  <a:lnTo>
                    <a:pt x="38342" y="34513"/>
                  </a:lnTo>
                  <a:cubicBezTo>
                    <a:pt x="38436" y="34747"/>
                    <a:pt x="38529" y="35260"/>
                    <a:pt x="38436" y="35447"/>
                  </a:cubicBezTo>
                  <a:cubicBezTo>
                    <a:pt x="38436" y="35494"/>
                    <a:pt x="38389" y="35494"/>
                    <a:pt x="38342" y="35541"/>
                  </a:cubicBezTo>
                  <a:cubicBezTo>
                    <a:pt x="37922" y="35681"/>
                    <a:pt x="36894" y="35727"/>
                    <a:pt x="36381" y="35727"/>
                  </a:cubicBezTo>
                  <a:lnTo>
                    <a:pt x="34746" y="35727"/>
                  </a:lnTo>
                  <a:lnTo>
                    <a:pt x="33765" y="34606"/>
                  </a:lnTo>
                  <a:cubicBezTo>
                    <a:pt x="33625" y="34373"/>
                    <a:pt x="33345" y="33766"/>
                    <a:pt x="33485" y="33532"/>
                  </a:cubicBezTo>
                  <a:cubicBezTo>
                    <a:pt x="33532" y="33439"/>
                    <a:pt x="33532" y="33392"/>
                    <a:pt x="33579" y="33299"/>
                  </a:cubicBezTo>
                  <a:cubicBezTo>
                    <a:pt x="33719" y="33065"/>
                    <a:pt x="33765" y="33019"/>
                    <a:pt x="33999" y="33019"/>
                  </a:cubicBezTo>
                  <a:cubicBezTo>
                    <a:pt x="34466" y="33019"/>
                    <a:pt x="36241" y="33159"/>
                    <a:pt x="36287" y="33159"/>
                  </a:cubicBezTo>
                  <a:lnTo>
                    <a:pt x="36334" y="33159"/>
                  </a:lnTo>
                  <a:lnTo>
                    <a:pt x="36427" y="33112"/>
                  </a:lnTo>
                  <a:cubicBezTo>
                    <a:pt x="36661" y="32738"/>
                    <a:pt x="36101" y="31898"/>
                    <a:pt x="35867" y="31618"/>
                  </a:cubicBezTo>
                  <a:cubicBezTo>
                    <a:pt x="35820" y="31384"/>
                    <a:pt x="35540" y="30590"/>
                    <a:pt x="35120" y="30497"/>
                  </a:cubicBezTo>
                  <a:cubicBezTo>
                    <a:pt x="34746" y="30450"/>
                    <a:pt x="32084" y="30263"/>
                    <a:pt x="31711" y="30217"/>
                  </a:cubicBezTo>
                  <a:lnTo>
                    <a:pt x="30496" y="29516"/>
                  </a:lnTo>
                  <a:lnTo>
                    <a:pt x="30403" y="30263"/>
                  </a:lnTo>
                  <a:lnTo>
                    <a:pt x="31384" y="31337"/>
                  </a:lnTo>
                  <a:cubicBezTo>
                    <a:pt x="31477" y="31711"/>
                    <a:pt x="31664" y="32645"/>
                    <a:pt x="31664" y="32925"/>
                  </a:cubicBezTo>
                  <a:cubicBezTo>
                    <a:pt x="31664" y="33112"/>
                    <a:pt x="31477" y="33346"/>
                    <a:pt x="31290" y="33532"/>
                  </a:cubicBezTo>
                  <a:cubicBezTo>
                    <a:pt x="31150" y="33766"/>
                    <a:pt x="31010" y="33906"/>
                    <a:pt x="31010" y="34093"/>
                  </a:cubicBezTo>
                  <a:cubicBezTo>
                    <a:pt x="31010" y="34139"/>
                    <a:pt x="30963" y="34139"/>
                    <a:pt x="30963" y="34186"/>
                  </a:cubicBezTo>
                  <a:cubicBezTo>
                    <a:pt x="30870" y="34326"/>
                    <a:pt x="30870" y="34466"/>
                    <a:pt x="31057" y="34653"/>
                  </a:cubicBezTo>
                  <a:cubicBezTo>
                    <a:pt x="31244" y="34840"/>
                    <a:pt x="31570" y="34887"/>
                    <a:pt x="31757" y="34887"/>
                  </a:cubicBezTo>
                  <a:cubicBezTo>
                    <a:pt x="31804" y="35167"/>
                    <a:pt x="31897" y="35774"/>
                    <a:pt x="31897" y="36148"/>
                  </a:cubicBezTo>
                  <a:cubicBezTo>
                    <a:pt x="31897" y="36148"/>
                    <a:pt x="32131" y="37362"/>
                    <a:pt x="31570" y="37549"/>
                  </a:cubicBezTo>
                  <a:cubicBezTo>
                    <a:pt x="31453" y="37582"/>
                    <a:pt x="31343" y="37596"/>
                    <a:pt x="31241" y="37596"/>
                  </a:cubicBezTo>
                  <a:cubicBezTo>
                    <a:pt x="30777" y="37596"/>
                    <a:pt x="30488" y="37307"/>
                    <a:pt x="30450" y="37268"/>
                  </a:cubicBezTo>
                  <a:lnTo>
                    <a:pt x="29843" y="36801"/>
                  </a:lnTo>
                  <a:lnTo>
                    <a:pt x="27974" y="36568"/>
                  </a:lnTo>
                  <a:lnTo>
                    <a:pt x="27321" y="37502"/>
                  </a:lnTo>
                  <a:lnTo>
                    <a:pt x="25966" y="37922"/>
                  </a:lnTo>
                  <a:lnTo>
                    <a:pt x="25079" y="38016"/>
                  </a:lnTo>
                  <a:lnTo>
                    <a:pt x="23585" y="39510"/>
                  </a:lnTo>
                  <a:lnTo>
                    <a:pt x="25406" y="41051"/>
                  </a:lnTo>
                  <a:cubicBezTo>
                    <a:pt x="25733" y="41565"/>
                    <a:pt x="26013" y="42266"/>
                    <a:pt x="25873" y="42359"/>
                  </a:cubicBezTo>
                  <a:cubicBezTo>
                    <a:pt x="25739" y="42526"/>
                    <a:pt x="25129" y="42550"/>
                    <a:pt x="24639" y="42550"/>
                  </a:cubicBezTo>
                  <a:cubicBezTo>
                    <a:pt x="24442" y="42550"/>
                    <a:pt x="24265" y="42546"/>
                    <a:pt x="24145" y="42546"/>
                  </a:cubicBezTo>
                  <a:lnTo>
                    <a:pt x="23958" y="42546"/>
                  </a:lnTo>
                  <a:cubicBezTo>
                    <a:pt x="23678" y="42546"/>
                    <a:pt x="22604" y="42125"/>
                    <a:pt x="21950" y="41892"/>
                  </a:cubicBezTo>
                  <a:cubicBezTo>
                    <a:pt x="21950" y="41892"/>
                    <a:pt x="21109" y="41518"/>
                    <a:pt x="20736" y="41425"/>
                  </a:cubicBezTo>
                  <a:cubicBezTo>
                    <a:pt x="20549" y="41378"/>
                    <a:pt x="20409" y="41378"/>
                    <a:pt x="20269" y="41378"/>
                  </a:cubicBezTo>
                  <a:lnTo>
                    <a:pt x="19989" y="41378"/>
                  </a:lnTo>
                  <a:cubicBezTo>
                    <a:pt x="19989" y="41145"/>
                    <a:pt x="19568" y="40631"/>
                    <a:pt x="19428" y="40491"/>
                  </a:cubicBezTo>
                  <a:lnTo>
                    <a:pt x="19381" y="40397"/>
                  </a:lnTo>
                  <a:lnTo>
                    <a:pt x="18074" y="40864"/>
                  </a:lnTo>
                  <a:lnTo>
                    <a:pt x="18074" y="40958"/>
                  </a:lnTo>
                  <a:cubicBezTo>
                    <a:pt x="18027" y="41238"/>
                    <a:pt x="17980" y="42266"/>
                    <a:pt x="18354" y="42499"/>
                  </a:cubicBezTo>
                  <a:cubicBezTo>
                    <a:pt x="18587" y="42686"/>
                    <a:pt x="18821" y="42779"/>
                    <a:pt x="19101" y="42873"/>
                  </a:cubicBezTo>
                  <a:cubicBezTo>
                    <a:pt x="19195" y="42919"/>
                    <a:pt x="19335" y="42966"/>
                    <a:pt x="19428" y="43013"/>
                  </a:cubicBezTo>
                  <a:cubicBezTo>
                    <a:pt x="19755" y="43106"/>
                    <a:pt x="20315" y="43200"/>
                    <a:pt x="20596" y="43200"/>
                  </a:cubicBezTo>
                  <a:lnTo>
                    <a:pt x="20642" y="43480"/>
                  </a:lnTo>
                  <a:cubicBezTo>
                    <a:pt x="20642" y="43993"/>
                    <a:pt x="20549" y="44414"/>
                    <a:pt x="20456" y="44461"/>
                  </a:cubicBezTo>
                  <a:cubicBezTo>
                    <a:pt x="20103" y="44542"/>
                    <a:pt x="19781" y="44592"/>
                    <a:pt x="19492" y="44592"/>
                  </a:cubicBezTo>
                  <a:cubicBezTo>
                    <a:pt x="19283" y="44592"/>
                    <a:pt x="19090" y="44566"/>
                    <a:pt x="18914" y="44507"/>
                  </a:cubicBezTo>
                  <a:cubicBezTo>
                    <a:pt x="18354" y="44367"/>
                    <a:pt x="18167" y="44320"/>
                    <a:pt x="17887" y="43900"/>
                  </a:cubicBezTo>
                  <a:cubicBezTo>
                    <a:pt x="17794" y="43760"/>
                    <a:pt x="17794" y="43667"/>
                    <a:pt x="17794" y="43526"/>
                  </a:cubicBezTo>
                  <a:cubicBezTo>
                    <a:pt x="17747" y="43200"/>
                    <a:pt x="17653" y="42919"/>
                    <a:pt x="17000" y="42873"/>
                  </a:cubicBezTo>
                  <a:cubicBezTo>
                    <a:pt x="16299" y="42779"/>
                    <a:pt x="15599" y="42779"/>
                    <a:pt x="15365" y="42779"/>
                  </a:cubicBezTo>
                  <a:cubicBezTo>
                    <a:pt x="15085" y="42219"/>
                    <a:pt x="14665" y="41285"/>
                    <a:pt x="14665" y="41051"/>
                  </a:cubicBezTo>
                  <a:cubicBezTo>
                    <a:pt x="14665" y="40678"/>
                    <a:pt x="14898" y="39790"/>
                    <a:pt x="15132" y="39463"/>
                  </a:cubicBezTo>
                  <a:cubicBezTo>
                    <a:pt x="15458" y="39043"/>
                    <a:pt x="15272" y="37829"/>
                    <a:pt x="15272" y="37689"/>
                  </a:cubicBezTo>
                  <a:lnTo>
                    <a:pt x="15225" y="37549"/>
                  </a:lnTo>
                  <a:lnTo>
                    <a:pt x="13310" y="37315"/>
                  </a:lnTo>
                  <a:lnTo>
                    <a:pt x="11209" y="34980"/>
                  </a:lnTo>
                  <a:lnTo>
                    <a:pt x="10975" y="34560"/>
                  </a:lnTo>
                  <a:lnTo>
                    <a:pt x="11255" y="34513"/>
                  </a:lnTo>
                  <a:lnTo>
                    <a:pt x="12236" y="34653"/>
                  </a:lnTo>
                  <a:lnTo>
                    <a:pt x="12610" y="35027"/>
                  </a:lnTo>
                  <a:cubicBezTo>
                    <a:pt x="12610" y="35073"/>
                    <a:pt x="12610" y="35120"/>
                    <a:pt x="12610" y="35214"/>
                  </a:cubicBezTo>
                  <a:cubicBezTo>
                    <a:pt x="12703" y="35400"/>
                    <a:pt x="12890" y="35541"/>
                    <a:pt x="13217" y="35634"/>
                  </a:cubicBezTo>
                  <a:cubicBezTo>
                    <a:pt x="13731" y="35821"/>
                    <a:pt x="14104" y="35914"/>
                    <a:pt x="14478" y="36008"/>
                  </a:cubicBezTo>
                  <a:cubicBezTo>
                    <a:pt x="14665" y="36008"/>
                    <a:pt x="14805" y="36054"/>
                    <a:pt x="14991" y="36101"/>
                  </a:cubicBezTo>
                  <a:cubicBezTo>
                    <a:pt x="15552" y="36241"/>
                    <a:pt x="16159" y="36428"/>
                    <a:pt x="16626" y="36708"/>
                  </a:cubicBezTo>
                  <a:cubicBezTo>
                    <a:pt x="17093" y="36988"/>
                    <a:pt x="17840" y="37222"/>
                    <a:pt x="17887" y="37268"/>
                  </a:cubicBezTo>
                  <a:lnTo>
                    <a:pt x="20082" y="37689"/>
                  </a:lnTo>
                  <a:lnTo>
                    <a:pt x="22931" y="37455"/>
                  </a:lnTo>
                  <a:lnTo>
                    <a:pt x="24845" y="37082"/>
                  </a:lnTo>
                  <a:lnTo>
                    <a:pt x="26760" y="34887"/>
                  </a:lnTo>
                  <a:lnTo>
                    <a:pt x="26433" y="33719"/>
                  </a:lnTo>
                  <a:lnTo>
                    <a:pt x="24705" y="31804"/>
                  </a:lnTo>
                  <a:lnTo>
                    <a:pt x="21810" y="31291"/>
                  </a:lnTo>
                  <a:lnTo>
                    <a:pt x="18868" y="29469"/>
                  </a:lnTo>
                  <a:cubicBezTo>
                    <a:pt x="18494" y="29236"/>
                    <a:pt x="16579" y="28022"/>
                    <a:pt x="16066" y="28022"/>
                  </a:cubicBezTo>
                  <a:lnTo>
                    <a:pt x="12983" y="28022"/>
                  </a:lnTo>
                  <a:cubicBezTo>
                    <a:pt x="12750" y="28022"/>
                    <a:pt x="11956" y="27881"/>
                    <a:pt x="11489" y="27835"/>
                  </a:cubicBezTo>
                  <a:lnTo>
                    <a:pt x="11722" y="27228"/>
                  </a:lnTo>
                  <a:lnTo>
                    <a:pt x="10928" y="26434"/>
                  </a:lnTo>
                  <a:cubicBezTo>
                    <a:pt x="10928" y="26434"/>
                    <a:pt x="10573" y="26212"/>
                    <a:pt x="10153" y="26212"/>
                  </a:cubicBezTo>
                  <a:cubicBezTo>
                    <a:pt x="9964" y="26212"/>
                    <a:pt x="9763" y="26257"/>
                    <a:pt x="9574" y="26387"/>
                  </a:cubicBezTo>
                  <a:cubicBezTo>
                    <a:pt x="9107" y="26714"/>
                    <a:pt x="8874" y="27134"/>
                    <a:pt x="8780" y="27274"/>
                  </a:cubicBezTo>
                  <a:lnTo>
                    <a:pt x="7286" y="27695"/>
                  </a:lnTo>
                  <a:lnTo>
                    <a:pt x="4344" y="28208"/>
                  </a:lnTo>
                  <a:lnTo>
                    <a:pt x="4250" y="29516"/>
                  </a:lnTo>
                  <a:cubicBezTo>
                    <a:pt x="4250" y="29656"/>
                    <a:pt x="4110" y="30357"/>
                    <a:pt x="4390" y="30637"/>
                  </a:cubicBezTo>
                  <a:cubicBezTo>
                    <a:pt x="4624" y="30824"/>
                    <a:pt x="5511" y="31571"/>
                    <a:pt x="5511" y="31618"/>
                  </a:cubicBezTo>
                  <a:lnTo>
                    <a:pt x="5558" y="31618"/>
                  </a:lnTo>
                  <a:cubicBezTo>
                    <a:pt x="5885" y="31758"/>
                    <a:pt x="6212" y="31991"/>
                    <a:pt x="6258" y="32085"/>
                  </a:cubicBezTo>
                  <a:cubicBezTo>
                    <a:pt x="6305" y="32271"/>
                    <a:pt x="6539" y="32552"/>
                    <a:pt x="6585" y="32692"/>
                  </a:cubicBezTo>
                  <a:lnTo>
                    <a:pt x="6539" y="33159"/>
                  </a:lnTo>
                  <a:lnTo>
                    <a:pt x="5418" y="34326"/>
                  </a:lnTo>
                  <a:lnTo>
                    <a:pt x="5418" y="36475"/>
                  </a:lnTo>
                  <a:lnTo>
                    <a:pt x="5978" y="36615"/>
                  </a:lnTo>
                  <a:lnTo>
                    <a:pt x="6305" y="35214"/>
                  </a:lnTo>
                  <a:lnTo>
                    <a:pt x="6585" y="34840"/>
                  </a:lnTo>
                  <a:lnTo>
                    <a:pt x="7426" y="35167"/>
                  </a:lnTo>
                  <a:lnTo>
                    <a:pt x="7426" y="35727"/>
                  </a:lnTo>
                  <a:lnTo>
                    <a:pt x="7753" y="36708"/>
                  </a:lnTo>
                  <a:lnTo>
                    <a:pt x="6679" y="39417"/>
                  </a:lnTo>
                  <a:lnTo>
                    <a:pt x="6305" y="40584"/>
                  </a:lnTo>
                  <a:lnTo>
                    <a:pt x="6539" y="42779"/>
                  </a:lnTo>
                  <a:lnTo>
                    <a:pt x="7893" y="43993"/>
                  </a:lnTo>
                  <a:lnTo>
                    <a:pt x="7192" y="44647"/>
                  </a:lnTo>
                  <a:cubicBezTo>
                    <a:pt x="7146" y="44647"/>
                    <a:pt x="7052" y="44741"/>
                    <a:pt x="7052" y="44881"/>
                  </a:cubicBezTo>
                  <a:cubicBezTo>
                    <a:pt x="7052" y="45021"/>
                    <a:pt x="7146" y="45208"/>
                    <a:pt x="7426" y="45395"/>
                  </a:cubicBezTo>
                  <a:cubicBezTo>
                    <a:pt x="7893" y="45721"/>
                    <a:pt x="8827" y="46282"/>
                    <a:pt x="9107" y="46422"/>
                  </a:cubicBezTo>
                  <a:lnTo>
                    <a:pt x="9154" y="47823"/>
                  </a:lnTo>
                  <a:cubicBezTo>
                    <a:pt x="9014" y="48150"/>
                    <a:pt x="8640" y="48850"/>
                    <a:pt x="8453" y="49037"/>
                  </a:cubicBezTo>
                  <a:cubicBezTo>
                    <a:pt x="8266" y="49224"/>
                    <a:pt x="7192" y="50018"/>
                    <a:pt x="6819" y="50298"/>
                  </a:cubicBezTo>
                  <a:lnTo>
                    <a:pt x="6772" y="50345"/>
                  </a:lnTo>
                  <a:lnTo>
                    <a:pt x="6772" y="50392"/>
                  </a:lnTo>
                  <a:cubicBezTo>
                    <a:pt x="6679" y="50625"/>
                    <a:pt x="6352" y="51326"/>
                    <a:pt x="6025" y="51512"/>
                  </a:cubicBezTo>
                  <a:cubicBezTo>
                    <a:pt x="5558" y="51746"/>
                    <a:pt x="3643" y="52306"/>
                    <a:pt x="3596" y="52353"/>
                  </a:cubicBezTo>
                  <a:lnTo>
                    <a:pt x="3410" y="52400"/>
                  </a:lnTo>
                  <a:lnTo>
                    <a:pt x="4017" y="53100"/>
                  </a:lnTo>
                  <a:lnTo>
                    <a:pt x="4110" y="53054"/>
                  </a:lnTo>
                  <a:cubicBezTo>
                    <a:pt x="4110" y="53054"/>
                    <a:pt x="4152" y="53033"/>
                    <a:pt x="4207" y="53033"/>
                  </a:cubicBezTo>
                  <a:cubicBezTo>
                    <a:pt x="4235" y="53033"/>
                    <a:pt x="4266" y="53038"/>
                    <a:pt x="4297" y="53054"/>
                  </a:cubicBezTo>
                  <a:cubicBezTo>
                    <a:pt x="4390" y="53100"/>
                    <a:pt x="4484" y="53194"/>
                    <a:pt x="4484" y="53287"/>
                  </a:cubicBezTo>
                  <a:cubicBezTo>
                    <a:pt x="4717" y="53801"/>
                    <a:pt x="4951" y="54268"/>
                    <a:pt x="4951" y="54268"/>
                  </a:cubicBezTo>
                  <a:lnTo>
                    <a:pt x="4997" y="54361"/>
                  </a:lnTo>
                  <a:lnTo>
                    <a:pt x="6819" y="54361"/>
                  </a:lnTo>
                  <a:lnTo>
                    <a:pt x="6819" y="54641"/>
                  </a:lnTo>
                  <a:lnTo>
                    <a:pt x="4530" y="55202"/>
                  </a:lnTo>
                  <a:lnTo>
                    <a:pt x="3223" y="55996"/>
                  </a:lnTo>
                  <a:lnTo>
                    <a:pt x="2662" y="58237"/>
                  </a:lnTo>
                  <a:lnTo>
                    <a:pt x="2662" y="60012"/>
                  </a:lnTo>
                  <a:lnTo>
                    <a:pt x="3363" y="60713"/>
                  </a:lnTo>
                  <a:lnTo>
                    <a:pt x="2896" y="61273"/>
                  </a:lnTo>
                  <a:lnTo>
                    <a:pt x="2802" y="62207"/>
                  </a:lnTo>
                  <a:cubicBezTo>
                    <a:pt x="2896" y="62768"/>
                    <a:pt x="3083" y="63702"/>
                    <a:pt x="3363" y="63888"/>
                  </a:cubicBezTo>
                  <a:cubicBezTo>
                    <a:pt x="3410" y="63935"/>
                    <a:pt x="3503" y="64028"/>
                    <a:pt x="3596" y="64169"/>
                  </a:cubicBezTo>
                  <a:cubicBezTo>
                    <a:pt x="3830" y="64449"/>
                    <a:pt x="4110" y="64822"/>
                    <a:pt x="4484" y="64869"/>
                  </a:cubicBezTo>
                  <a:cubicBezTo>
                    <a:pt x="4857" y="64963"/>
                    <a:pt x="5931" y="65056"/>
                    <a:pt x="6165" y="65103"/>
                  </a:cubicBezTo>
                  <a:lnTo>
                    <a:pt x="6959" y="65897"/>
                  </a:lnTo>
                  <a:lnTo>
                    <a:pt x="7986" y="65570"/>
                  </a:lnTo>
                  <a:lnTo>
                    <a:pt x="8733" y="66223"/>
                  </a:lnTo>
                  <a:lnTo>
                    <a:pt x="8593" y="67951"/>
                  </a:lnTo>
                  <a:lnTo>
                    <a:pt x="9527" y="69306"/>
                  </a:lnTo>
                  <a:lnTo>
                    <a:pt x="11209" y="70613"/>
                  </a:lnTo>
                  <a:cubicBezTo>
                    <a:pt x="11395" y="70707"/>
                    <a:pt x="11676" y="70940"/>
                    <a:pt x="11676" y="71080"/>
                  </a:cubicBezTo>
                  <a:cubicBezTo>
                    <a:pt x="11676" y="71174"/>
                    <a:pt x="11676" y="71221"/>
                    <a:pt x="11722" y="71314"/>
                  </a:cubicBezTo>
                  <a:cubicBezTo>
                    <a:pt x="11722" y="71501"/>
                    <a:pt x="11769" y="71734"/>
                    <a:pt x="11676" y="71828"/>
                  </a:cubicBezTo>
                  <a:cubicBezTo>
                    <a:pt x="11629" y="71874"/>
                    <a:pt x="11536" y="71921"/>
                    <a:pt x="11395" y="71921"/>
                  </a:cubicBezTo>
                  <a:lnTo>
                    <a:pt x="8687" y="71921"/>
                  </a:lnTo>
                  <a:lnTo>
                    <a:pt x="9854" y="74116"/>
                  </a:lnTo>
                  <a:lnTo>
                    <a:pt x="9948" y="74116"/>
                  </a:lnTo>
                  <a:cubicBezTo>
                    <a:pt x="9948" y="74116"/>
                    <a:pt x="10695" y="74023"/>
                    <a:pt x="10928" y="74023"/>
                  </a:cubicBezTo>
                  <a:cubicBezTo>
                    <a:pt x="11115" y="74023"/>
                    <a:pt x="12236" y="73789"/>
                    <a:pt x="12516" y="73742"/>
                  </a:cubicBezTo>
                  <a:lnTo>
                    <a:pt x="13264" y="73929"/>
                  </a:lnTo>
                  <a:lnTo>
                    <a:pt x="13871" y="74536"/>
                  </a:lnTo>
                  <a:lnTo>
                    <a:pt x="13871" y="75797"/>
                  </a:lnTo>
                  <a:lnTo>
                    <a:pt x="14151" y="76544"/>
                  </a:lnTo>
                  <a:lnTo>
                    <a:pt x="15412" y="76544"/>
                  </a:lnTo>
                  <a:lnTo>
                    <a:pt x="15925" y="76638"/>
                  </a:lnTo>
                  <a:lnTo>
                    <a:pt x="16066" y="78086"/>
                  </a:lnTo>
                  <a:lnTo>
                    <a:pt x="17280" y="78693"/>
                  </a:lnTo>
                  <a:lnTo>
                    <a:pt x="18494" y="78880"/>
                  </a:lnTo>
                  <a:lnTo>
                    <a:pt x="19288" y="78880"/>
                  </a:lnTo>
                  <a:lnTo>
                    <a:pt x="19475" y="78413"/>
                  </a:lnTo>
                  <a:lnTo>
                    <a:pt x="20269" y="78880"/>
                  </a:lnTo>
                  <a:cubicBezTo>
                    <a:pt x="20222" y="79020"/>
                    <a:pt x="20175" y="79160"/>
                    <a:pt x="20269" y="79300"/>
                  </a:cubicBezTo>
                  <a:cubicBezTo>
                    <a:pt x="20315" y="79347"/>
                    <a:pt x="20362" y="79393"/>
                    <a:pt x="20456" y="79393"/>
                  </a:cubicBezTo>
                  <a:cubicBezTo>
                    <a:pt x="20549" y="79393"/>
                    <a:pt x="20876" y="79487"/>
                    <a:pt x="21203" y="79580"/>
                  </a:cubicBezTo>
                  <a:cubicBezTo>
                    <a:pt x="21670" y="79673"/>
                    <a:pt x="22183" y="79767"/>
                    <a:pt x="22417" y="79767"/>
                  </a:cubicBezTo>
                  <a:lnTo>
                    <a:pt x="24052" y="79767"/>
                  </a:lnTo>
                  <a:lnTo>
                    <a:pt x="24332" y="80000"/>
                  </a:lnTo>
                  <a:lnTo>
                    <a:pt x="24192" y="81355"/>
                  </a:lnTo>
                  <a:lnTo>
                    <a:pt x="23538" y="81868"/>
                  </a:lnTo>
                  <a:lnTo>
                    <a:pt x="24098" y="82896"/>
                  </a:lnTo>
                  <a:lnTo>
                    <a:pt x="24192" y="83176"/>
                  </a:lnTo>
                  <a:lnTo>
                    <a:pt x="24192" y="83877"/>
                  </a:lnTo>
                  <a:cubicBezTo>
                    <a:pt x="23958" y="83923"/>
                    <a:pt x="23678" y="84017"/>
                    <a:pt x="23585" y="84017"/>
                  </a:cubicBezTo>
                  <a:cubicBezTo>
                    <a:pt x="23351" y="84017"/>
                    <a:pt x="22370" y="84110"/>
                    <a:pt x="22324" y="84110"/>
                  </a:cubicBezTo>
                  <a:lnTo>
                    <a:pt x="21063" y="84250"/>
                  </a:lnTo>
                  <a:lnTo>
                    <a:pt x="20923" y="85651"/>
                  </a:lnTo>
                  <a:lnTo>
                    <a:pt x="21716" y="85978"/>
                  </a:lnTo>
                  <a:lnTo>
                    <a:pt x="22604" y="85932"/>
                  </a:lnTo>
                  <a:lnTo>
                    <a:pt x="22651" y="86399"/>
                  </a:lnTo>
                  <a:lnTo>
                    <a:pt x="21670" y="86679"/>
                  </a:lnTo>
                  <a:lnTo>
                    <a:pt x="20923" y="86679"/>
                  </a:lnTo>
                  <a:lnTo>
                    <a:pt x="20502" y="87099"/>
                  </a:lnTo>
                  <a:lnTo>
                    <a:pt x="21483" y="88267"/>
                  </a:lnTo>
                  <a:cubicBezTo>
                    <a:pt x="21576" y="88360"/>
                    <a:pt x="21670" y="88500"/>
                    <a:pt x="21670" y="88547"/>
                  </a:cubicBezTo>
                  <a:cubicBezTo>
                    <a:pt x="21343" y="88640"/>
                    <a:pt x="20409" y="89061"/>
                    <a:pt x="20409" y="89107"/>
                  </a:cubicBezTo>
                  <a:lnTo>
                    <a:pt x="20362" y="89107"/>
                  </a:lnTo>
                  <a:lnTo>
                    <a:pt x="19802" y="89901"/>
                  </a:lnTo>
                  <a:cubicBezTo>
                    <a:pt x="19518" y="89873"/>
                    <a:pt x="19131" y="89827"/>
                    <a:pt x="18829" y="89827"/>
                  </a:cubicBezTo>
                  <a:cubicBezTo>
                    <a:pt x="18634" y="89827"/>
                    <a:pt x="18474" y="89846"/>
                    <a:pt x="18401" y="89901"/>
                  </a:cubicBezTo>
                  <a:cubicBezTo>
                    <a:pt x="18354" y="89948"/>
                    <a:pt x="18354" y="89995"/>
                    <a:pt x="18354" y="90088"/>
                  </a:cubicBezTo>
                  <a:cubicBezTo>
                    <a:pt x="18354" y="90321"/>
                    <a:pt x="18401" y="90835"/>
                    <a:pt x="18401" y="90835"/>
                  </a:cubicBezTo>
                  <a:lnTo>
                    <a:pt x="18447" y="90929"/>
                  </a:lnTo>
                  <a:lnTo>
                    <a:pt x="19101" y="91209"/>
                  </a:lnTo>
                  <a:cubicBezTo>
                    <a:pt x="19148" y="91209"/>
                    <a:pt x="19989" y="91489"/>
                    <a:pt x="20409" y="91582"/>
                  </a:cubicBezTo>
                  <a:cubicBezTo>
                    <a:pt x="20596" y="91582"/>
                    <a:pt x="20782" y="91582"/>
                    <a:pt x="20969" y="91536"/>
                  </a:cubicBezTo>
                  <a:cubicBezTo>
                    <a:pt x="21109" y="91520"/>
                    <a:pt x="21249" y="91505"/>
                    <a:pt x="21384" y="91505"/>
                  </a:cubicBezTo>
                  <a:cubicBezTo>
                    <a:pt x="21654" y="91505"/>
                    <a:pt x="21903" y="91567"/>
                    <a:pt x="22090" y="91816"/>
                  </a:cubicBezTo>
                  <a:cubicBezTo>
                    <a:pt x="22324" y="92143"/>
                    <a:pt x="22510" y="92376"/>
                    <a:pt x="22604" y="92516"/>
                  </a:cubicBezTo>
                  <a:cubicBezTo>
                    <a:pt x="22744" y="92657"/>
                    <a:pt x="22837" y="92750"/>
                    <a:pt x="22884" y="92843"/>
                  </a:cubicBezTo>
                  <a:lnTo>
                    <a:pt x="22884" y="92890"/>
                  </a:lnTo>
                  <a:cubicBezTo>
                    <a:pt x="22977" y="92983"/>
                    <a:pt x="23071" y="93124"/>
                    <a:pt x="23164" y="93217"/>
                  </a:cubicBezTo>
                  <a:cubicBezTo>
                    <a:pt x="23258" y="93357"/>
                    <a:pt x="23351" y="93450"/>
                    <a:pt x="23444" y="93544"/>
                  </a:cubicBezTo>
                  <a:cubicBezTo>
                    <a:pt x="23444" y="93591"/>
                    <a:pt x="23444" y="93591"/>
                    <a:pt x="23491" y="93591"/>
                  </a:cubicBezTo>
                  <a:lnTo>
                    <a:pt x="23444" y="93637"/>
                  </a:lnTo>
                  <a:lnTo>
                    <a:pt x="23725" y="93824"/>
                  </a:lnTo>
                  <a:lnTo>
                    <a:pt x="23771" y="93824"/>
                  </a:lnTo>
                  <a:cubicBezTo>
                    <a:pt x="23958" y="93964"/>
                    <a:pt x="24238" y="94104"/>
                    <a:pt x="24472" y="94244"/>
                  </a:cubicBezTo>
                  <a:cubicBezTo>
                    <a:pt x="24799" y="94431"/>
                    <a:pt x="25172" y="94618"/>
                    <a:pt x="25266" y="94711"/>
                  </a:cubicBezTo>
                  <a:cubicBezTo>
                    <a:pt x="25453" y="94945"/>
                    <a:pt x="26293" y="95692"/>
                    <a:pt x="26433" y="95832"/>
                  </a:cubicBezTo>
                  <a:lnTo>
                    <a:pt x="26760" y="96533"/>
                  </a:lnTo>
                  <a:lnTo>
                    <a:pt x="26807" y="96533"/>
                  </a:lnTo>
                  <a:cubicBezTo>
                    <a:pt x="26854" y="96626"/>
                    <a:pt x="26994" y="96720"/>
                    <a:pt x="26994" y="96766"/>
                  </a:cubicBezTo>
                  <a:cubicBezTo>
                    <a:pt x="26994" y="96813"/>
                    <a:pt x="26947" y="96813"/>
                    <a:pt x="26947" y="96860"/>
                  </a:cubicBezTo>
                  <a:cubicBezTo>
                    <a:pt x="26854" y="96906"/>
                    <a:pt x="26760" y="96953"/>
                    <a:pt x="26714" y="97000"/>
                  </a:cubicBezTo>
                  <a:cubicBezTo>
                    <a:pt x="26387" y="97187"/>
                    <a:pt x="26106" y="97373"/>
                    <a:pt x="26013" y="97700"/>
                  </a:cubicBezTo>
                  <a:cubicBezTo>
                    <a:pt x="26013" y="97747"/>
                    <a:pt x="25966" y="97887"/>
                    <a:pt x="25733" y="98214"/>
                  </a:cubicBezTo>
                  <a:cubicBezTo>
                    <a:pt x="25639" y="98354"/>
                    <a:pt x="25546" y="98494"/>
                    <a:pt x="25499" y="98588"/>
                  </a:cubicBezTo>
                  <a:lnTo>
                    <a:pt x="23818" y="99101"/>
                  </a:lnTo>
                  <a:lnTo>
                    <a:pt x="20829" y="99288"/>
                  </a:lnTo>
                  <a:lnTo>
                    <a:pt x="19475" y="99148"/>
                  </a:lnTo>
                  <a:lnTo>
                    <a:pt x="17560" y="98121"/>
                  </a:lnTo>
                  <a:lnTo>
                    <a:pt x="15552" y="96906"/>
                  </a:lnTo>
                  <a:lnTo>
                    <a:pt x="11956" y="97046"/>
                  </a:lnTo>
                  <a:lnTo>
                    <a:pt x="10508" y="98027"/>
                  </a:lnTo>
                  <a:lnTo>
                    <a:pt x="8874" y="98915"/>
                  </a:lnTo>
                  <a:lnTo>
                    <a:pt x="6398" y="98634"/>
                  </a:lnTo>
                  <a:lnTo>
                    <a:pt x="4437" y="98634"/>
                  </a:lnTo>
                  <a:lnTo>
                    <a:pt x="4951" y="99802"/>
                  </a:lnTo>
                  <a:lnTo>
                    <a:pt x="4390" y="100316"/>
                  </a:lnTo>
                  <a:lnTo>
                    <a:pt x="3223" y="100689"/>
                  </a:lnTo>
                  <a:cubicBezTo>
                    <a:pt x="3036" y="100643"/>
                    <a:pt x="1868" y="100502"/>
                    <a:pt x="1588" y="100456"/>
                  </a:cubicBezTo>
                  <a:cubicBezTo>
                    <a:pt x="1541" y="100409"/>
                    <a:pt x="1448" y="100362"/>
                    <a:pt x="1355" y="100316"/>
                  </a:cubicBezTo>
                  <a:cubicBezTo>
                    <a:pt x="1204" y="100255"/>
                    <a:pt x="1053" y="100156"/>
                    <a:pt x="903" y="100156"/>
                  </a:cubicBezTo>
                  <a:cubicBezTo>
                    <a:pt x="820" y="100156"/>
                    <a:pt x="737" y="100186"/>
                    <a:pt x="654" y="100269"/>
                  </a:cubicBezTo>
                  <a:cubicBezTo>
                    <a:pt x="374" y="100502"/>
                    <a:pt x="234" y="101016"/>
                    <a:pt x="234" y="101110"/>
                  </a:cubicBezTo>
                  <a:lnTo>
                    <a:pt x="0" y="102044"/>
                  </a:lnTo>
                  <a:lnTo>
                    <a:pt x="748" y="101810"/>
                  </a:lnTo>
                  <a:lnTo>
                    <a:pt x="1355" y="101950"/>
                  </a:lnTo>
                  <a:lnTo>
                    <a:pt x="1355" y="102837"/>
                  </a:lnTo>
                  <a:lnTo>
                    <a:pt x="748" y="104239"/>
                  </a:lnTo>
                  <a:lnTo>
                    <a:pt x="748" y="104285"/>
                  </a:lnTo>
                  <a:cubicBezTo>
                    <a:pt x="888" y="104565"/>
                    <a:pt x="1168" y="105126"/>
                    <a:pt x="1448" y="105219"/>
                  </a:cubicBezTo>
                  <a:cubicBezTo>
                    <a:pt x="1588" y="105266"/>
                    <a:pt x="1822" y="105499"/>
                    <a:pt x="2008" y="105686"/>
                  </a:cubicBezTo>
                  <a:lnTo>
                    <a:pt x="1775" y="106340"/>
                  </a:lnTo>
                  <a:lnTo>
                    <a:pt x="3363" y="107694"/>
                  </a:lnTo>
                  <a:cubicBezTo>
                    <a:pt x="3503" y="107788"/>
                    <a:pt x="4717" y="108535"/>
                    <a:pt x="5091" y="108628"/>
                  </a:cubicBezTo>
                  <a:cubicBezTo>
                    <a:pt x="5184" y="108628"/>
                    <a:pt x="5371" y="108722"/>
                    <a:pt x="5558" y="108815"/>
                  </a:cubicBezTo>
                  <a:cubicBezTo>
                    <a:pt x="5931" y="109002"/>
                    <a:pt x="6352" y="109189"/>
                    <a:pt x="6679" y="109189"/>
                  </a:cubicBezTo>
                  <a:cubicBezTo>
                    <a:pt x="6819" y="109189"/>
                    <a:pt x="6959" y="109142"/>
                    <a:pt x="7052" y="109002"/>
                  </a:cubicBezTo>
                  <a:cubicBezTo>
                    <a:pt x="7332" y="108582"/>
                    <a:pt x="7940" y="108208"/>
                    <a:pt x="7940" y="108208"/>
                  </a:cubicBezTo>
                  <a:lnTo>
                    <a:pt x="8033" y="108161"/>
                  </a:lnTo>
                  <a:lnTo>
                    <a:pt x="7986" y="108068"/>
                  </a:lnTo>
                  <a:cubicBezTo>
                    <a:pt x="7986" y="107928"/>
                    <a:pt x="7940" y="107554"/>
                    <a:pt x="8080" y="107461"/>
                  </a:cubicBezTo>
                  <a:cubicBezTo>
                    <a:pt x="8113" y="107428"/>
                    <a:pt x="8146" y="107395"/>
                    <a:pt x="8228" y="107395"/>
                  </a:cubicBezTo>
                  <a:cubicBezTo>
                    <a:pt x="8262" y="107395"/>
                    <a:pt x="8305" y="107401"/>
                    <a:pt x="8360" y="107414"/>
                  </a:cubicBezTo>
                  <a:cubicBezTo>
                    <a:pt x="8500" y="107461"/>
                    <a:pt x="8687" y="107461"/>
                    <a:pt x="8920" y="107508"/>
                  </a:cubicBezTo>
                  <a:cubicBezTo>
                    <a:pt x="9434" y="107601"/>
                    <a:pt x="10555" y="107835"/>
                    <a:pt x="10648" y="108021"/>
                  </a:cubicBezTo>
                  <a:cubicBezTo>
                    <a:pt x="10695" y="108068"/>
                    <a:pt x="10742" y="108161"/>
                    <a:pt x="10788" y="108302"/>
                  </a:cubicBezTo>
                  <a:cubicBezTo>
                    <a:pt x="10928" y="108675"/>
                    <a:pt x="11069" y="109095"/>
                    <a:pt x="11395" y="109095"/>
                  </a:cubicBezTo>
                  <a:lnTo>
                    <a:pt x="12563" y="109095"/>
                  </a:lnTo>
                  <a:lnTo>
                    <a:pt x="13030" y="109002"/>
                  </a:lnTo>
                  <a:lnTo>
                    <a:pt x="14384" y="108442"/>
                  </a:lnTo>
                  <a:lnTo>
                    <a:pt x="14524" y="107975"/>
                  </a:lnTo>
                  <a:cubicBezTo>
                    <a:pt x="14711" y="107975"/>
                    <a:pt x="14991" y="107975"/>
                    <a:pt x="15599" y="107928"/>
                  </a:cubicBezTo>
                  <a:cubicBezTo>
                    <a:pt x="16673" y="107881"/>
                    <a:pt x="17000" y="107648"/>
                    <a:pt x="17000" y="107601"/>
                  </a:cubicBezTo>
                  <a:lnTo>
                    <a:pt x="17327" y="107461"/>
                  </a:lnTo>
                  <a:cubicBezTo>
                    <a:pt x="17327" y="107461"/>
                    <a:pt x="17327" y="107461"/>
                    <a:pt x="17327" y="107508"/>
                  </a:cubicBezTo>
                  <a:cubicBezTo>
                    <a:pt x="17327" y="107508"/>
                    <a:pt x="17373" y="107554"/>
                    <a:pt x="17373" y="107554"/>
                  </a:cubicBezTo>
                  <a:cubicBezTo>
                    <a:pt x="17373" y="107554"/>
                    <a:pt x="17373" y="107601"/>
                    <a:pt x="17420" y="107601"/>
                  </a:cubicBezTo>
                  <a:lnTo>
                    <a:pt x="17420" y="107648"/>
                  </a:lnTo>
                  <a:cubicBezTo>
                    <a:pt x="17467" y="107694"/>
                    <a:pt x="17513" y="107741"/>
                    <a:pt x="17513" y="107788"/>
                  </a:cubicBezTo>
                  <a:cubicBezTo>
                    <a:pt x="17607" y="107881"/>
                    <a:pt x="17653" y="107975"/>
                    <a:pt x="17700" y="108068"/>
                  </a:cubicBezTo>
                  <a:cubicBezTo>
                    <a:pt x="17700" y="108068"/>
                    <a:pt x="17700" y="108161"/>
                    <a:pt x="17513" y="108255"/>
                  </a:cubicBezTo>
                  <a:lnTo>
                    <a:pt x="16953" y="108722"/>
                  </a:lnTo>
                  <a:lnTo>
                    <a:pt x="16953" y="110216"/>
                  </a:lnTo>
                  <a:lnTo>
                    <a:pt x="16626" y="112084"/>
                  </a:lnTo>
                  <a:lnTo>
                    <a:pt x="15739" y="113812"/>
                  </a:lnTo>
                  <a:lnTo>
                    <a:pt x="15739" y="113859"/>
                  </a:lnTo>
                  <a:lnTo>
                    <a:pt x="15178" y="114980"/>
                  </a:lnTo>
                  <a:lnTo>
                    <a:pt x="14805" y="115774"/>
                  </a:lnTo>
                  <a:lnTo>
                    <a:pt x="14524" y="117268"/>
                  </a:lnTo>
                  <a:lnTo>
                    <a:pt x="13731" y="118202"/>
                  </a:lnTo>
                  <a:lnTo>
                    <a:pt x="13731" y="118249"/>
                  </a:lnTo>
                  <a:cubicBezTo>
                    <a:pt x="13777" y="118483"/>
                    <a:pt x="13917" y="119603"/>
                    <a:pt x="14057" y="119837"/>
                  </a:cubicBezTo>
                  <a:cubicBezTo>
                    <a:pt x="14198" y="120024"/>
                    <a:pt x="14758" y="121051"/>
                    <a:pt x="14945" y="121425"/>
                  </a:cubicBezTo>
                  <a:lnTo>
                    <a:pt x="14945" y="121471"/>
                  </a:lnTo>
                  <a:lnTo>
                    <a:pt x="14991" y="122125"/>
                  </a:lnTo>
                  <a:lnTo>
                    <a:pt x="15038" y="124507"/>
                  </a:lnTo>
                  <a:lnTo>
                    <a:pt x="17046" y="127029"/>
                  </a:lnTo>
                  <a:lnTo>
                    <a:pt x="18821" y="129130"/>
                  </a:lnTo>
                  <a:cubicBezTo>
                    <a:pt x="18821" y="129551"/>
                    <a:pt x="18961" y="131232"/>
                    <a:pt x="19475" y="131559"/>
                  </a:cubicBezTo>
                  <a:cubicBezTo>
                    <a:pt x="19895" y="131792"/>
                    <a:pt x="21670" y="133707"/>
                    <a:pt x="22370" y="134501"/>
                  </a:cubicBezTo>
                  <a:lnTo>
                    <a:pt x="22464" y="137583"/>
                  </a:lnTo>
                  <a:lnTo>
                    <a:pt x="23304" y="138891"/>
                  </a:lnTo>
                  <a:lnTo>
                    <a:pt x="24705" y="139685"/>
                  </a:lnTo>
                  <a:lnTo>
                    <a:pt x="26714" y="142861"/>
                  </a:lnTo>
                  <a:lnTo>
                    <a:pt x="28628" y="145850"/>
                  </a:lnTo>
                  <a:lnTo>
                    <a:pt x="28675" y="145896"/>
                  </a:lnTo>
                  <a:lnTo>
                    <a:pt x="28301" y="147251"/>
                  </a:lnTo>
                  <a:lnTo>
                    <a:pt x="28301" y="148839"/>
                  </a:lnTo>
                  <a:lnTo>
                    <a:pt x="29656" y="150753"/>
                  </a:lnTo>
                  <a:lnTo>
                    <a:pt x="29796" y="152715"/>
                  </a:lnTo>
                  <a:lnTo>
                    <a:pt x="31757" y="152808"/>
                  </a:lnTo>
                  <a:lnTo>
                    <a:pt x="34980" y="152154"/>
                  </a:lnTo>
                  <a:lnTo>
                    <a:pt x="35026" y="152108"/>
                  </a:lnTo>
                  <a:cubicBezTo>
                    <a:pt x="35353" y="151874"/>
                    <a:pt x="36241" y="151174"/>
                    <a:pt x="36521" y="151080"/>
                  </a:cubicBezTo>
                  <a:cubicBezTo>
                    <a:pt x="36848" y="150940"/>
                    <a:pt x="38109" y="150660"/>
                    <a:pt x="38295" y="150613"/>
                  </a:cubicBezTo>
                  <a:lnTo>
                    <a:pt x="40164" y="150800"/>
                  </a:lnTo>
                  <a:lnTo>
                    <a:pt x="41378" y="149119"/>
                  </a:lnTo>
                  <a:lnTo>
                    <a:pt x="44040" y="148652"/>
                  </a:lnTo>
                  <a:cubicBezTo>
                    <a:pt x="44974" y="148512"/>
                    <a:pt x="45441" y="148325"/>
                    <a:pt x="45534" y="148091"/>
                  </a:cubicBezTo>
                  <a:cubicBezTo>
                    <a:pt x="45581" y="147905"/>
                    <a:pt x="45768" y="146830"/>
                    <a:pt x="45814" y="146457"/>
                  </a:cubicBezTo>
                  <a:lnTo>
                    <a:pt x="46842" y="146317"/>
                  </a:lnTo>
                  <a:lnTo>
                    <a:pt x="50765" y="145756"/>
                  </a:lnTo>
                  <a:lnTo>
                    <a:pt x="50765" y="144449"/>
                  </a:lnTo>
                  <a:lnTo>
                    <a:pt x="52399" y="143655"/>
                  </a:lnTo>
                  <a:lnTo>
                    <a:pt x="53754" y="143421"/>
                  </a:lnTo>
                  <a:lnTo>
                    <a:pt x="54221" y="142114"/>
                  </a:lnTo>
                  <a:cubicBezTo>
                    <a:pt x="54373" y="142227"/>
                    <a:pt x="54617" y="142372"/>
                    <a:pt x="54829" y="142372"/>
                  </a:cubicBezTo>
                  <a:cubicBezTo>
                    <a:pt x="54877" y="142372"/>
                    <a:pt x="54924" y="142365"/>
                    <a:pt x="54968" y="142347"/>
                  </a:cubicBezTo>
                  <a:cubicBezTo>
                    <a:pt x="55155" y="142300"/>
                    <a:pt x="55201" y="142114"/>
                    <a:pt x="55201" y="141833"/>
                  </a:cubicBezTo>
                  <a:lnTo>
                    <a:pt x="55201" y="139732"/>
                  </a:lnTo>
                  <a:cubicBezTo>
                    <a:pt x="55622" y="139545"/>
                    <a:pt x="56929" y="138938"/>
                    <a:pt x="57116" y="138798"/>
                  </a:cubicBezTo>
                  <a:cubicBezTo>
                    <a:pt x="57350" y="138658"/>
                    <a:pt x="58097" y="138050"/>
                    <a:pt x="58097" y="138004"/>
                  </a:cubicBezTo>
                  <a:lnTo>
                    <a:pt x="58144" y="138004"/>
                  </a:lnTo>
                  <a:lnTo>
                    <a:pt x="58471" y="136323"/>
                  </a:lnTo>
                  <a:lnTo>
                    <a:pt x="58471" y="135435"/>
                  </a:lnTo>
                  <a:lnTo>
                    <a:pt x="57303" y="134268"/>
                  </a:lnTo>
                  <a:lnTo>
                    <a:pt x="57023" y="133334"/>
                  </a:lnTo>
                  <a:lnTo>
                    <a:pt x="55108" y="132680"/>
                  </a:lnTo>
                  <a:lnTo>
                    <a:pt x="53987" y="132446"/>
                  </a:lnTo>
                  <a:lnTo>
                    <a:pt x="53193" y="132073"/>
                  </a:lnTo>
                  <a:lnTo>
                    <a:pt x="53100" y="131045"/>
                  </a:lnTo>
                  <a:lnTo>
                    <a:pt x="53006" y="128617"/>
                  </a:lnTo>
                  <a:lnTo>
                    <a:pt x="51979" y="128523"/>
                  </a:lnTo>
                  <a:lnTo>
                    <a:pt x="51325" y="129738"/>
                  </a:lnTo>
                  <a:lnTo>
                    <a:pt x="50438" y="130672"/>
                  </a:lnTo>
                  <a:lnTo>
                    <a:pt x="49877" y="131746"/>
                  </a:lnTo>
                  <a:lnTo>
                    <a:pt x="48850" y="132306"/>
                  </a:lnTo>
                  <a:lnTo>
                    <a:pt x="46328" y="132306"/>
                  </a:lnTo>
                  <a:lnTo>
                    <a:pt x="45254" y="132960"/>
                  </a:lnTo>
                  <a:lnTo>
                    <a:pt x="44647" y="132306"/>
                  </a:lnTo>
                  <a:lnTo>
                    <a:pt x="44413" y="132026"/>
                  </a:lnTo>
                  <a:lnTo>
                    <a:pt x="44367" y="131979"/>
                  </a:lnTo>
                  <a:cubicBezTo>
                    <a:pt x="44273" y="131886"/>
                    <a:pt x="44040" y="131606"/>
                    <a:pt x="43993" y="131419"/>
                  </a:cubicBezTo>
                  <a:cubicBezTo>
                    <a:pt x="43993" y="131372"/>
                    <a:pt x="43993" y="131325"/>
                    <a:pt x="43993" y="131325"/>
                  </a:cubicBezTo>
                  <a:cubicBezTo>
                    <a:pt x="44133" y="131092"/>
                    <a:pt x="44413" y="129738"/>
                    <a:pt x="44460" y="129457"/>
                  </a:cubicBezTo>
                  <a:lnTo>
                    <a:pt x="44460" y="129411"/>
                  </a:lnTo>
                  <a:lnTo>
                    <a:pt x="44040" y="128523"/>
                  </a:lnTo>
                  <a:lnTo>
                    <a:pt x="43293" y="128523"/>
                  </a:lnTo>
                  <a:cubicBezTo>
                    <a:pt x="43255" y="128523"/>
                    <a:pt x="43195" y="128516"/>
                    <a:pt x="43125" y="128516"/>
                  </a:cubicBezTo>
                  <a:cubicBezTo>
                    <a:pt x="43020" y="128516"/>
                    <a:pt x="42891" y="128533"/>
                    <a:pt x="42779" y="128617"/>
                  </a:cubicBezTo>
                  <a:cubicBezTo>
                    <a:pt x="42639" y="128710"/>
                    <a:pt x="42592" y="128897"/>
                    <a:pt x="42592" y="129130"/>
                  </a:cubicBezTo>
                  <a:lnTo>
                    <a:pt x="42592" y="130438"/>
                  </a:lnTo>
                  <a:cubicBezTo>
                    <a:pt x="42592" y="130438"/>
                    <a:pt x="42592" y="130485"/>
                    <a:pt x="42592" y="130532"/>
                  </a:cubicBezTo>
                  <a:cubicBezTo>
                    <a:pt x="42452" y="130345"/>
                    <a:pt x="42265" y="130111"/>
                    <a:pt x="42218" y="129831"/>
                  </a:cubicBezTo>
                  <a:cubicBezTo>
                    <a:pt x="42125" y="129597"/>
                    <a:pt x="42078" y="129130"/>
                    <a:pt x="42078" y="128990"/>
                  </a:cubicBezTo>
                  <a:cubicBezTo>
                    <a:pt x="42172" y="128804"/>
                    <a:pt x="42499" y="127963"/>
                    <a:pt x="41985" y="127636"/>
                  </a:cubicBezTo>
                  <a:cubicBezTo>
                    <a:pt x="41565" y="127356"/>
                    <a:pt x="40490" y="126655"/>
                    <a:pt x="40257" y="126515"/>
                  </a:cubicBezTo>
                  <a:lnTo>
                    <a:pt x="39230" y="124927"/>
                  </a:lnTo>
                  <a:lnTo>
                    <a:pt x="39136" y="124460"/>
                  </a:lnTo>
                  <a:lnTo>
                    <a:pt x="39043" y="123806"/>
                  </a:lnTo>
                  <a:cubicBezTo>
                    <a:pt x="38996" y="123666"/>
                    <a:pt x="38622" y="122639"/>
                    <a:pt x="38482" y="122405"/>
                  </a:cubicBezTo>
                  <a:lnTo>
                    <a:pt x="38436" y="122359"/>
                  </a:lnTo>
                  <a:cubicBezTo>
                    <a:pt x="37969" y="121658"/>
                    <a:pt x="37875" y="121378"/>
                    <a:pt x="37875" y="121331"/>
                  </a:cubicBezTo>
                  <a:lnTo>
                    <a:pt x="38576" y="121145"/>
                  </a:lnTo>
                  <a:lnTo>
                    <a:pt x="38809" y="121098"/>
                  </a:lnTo>
                  <a:lnTo>
                    <a:pt x="40584" y="120210"/>
                  </a:lnTo>
                  <a:lnTo>
                    <a:pt x="40957" y="120210"/>
                  </a:lnTo>
                  <a:lnTo>
                    <a:pt x="42312" y="120771"/>
                  </a:lnTo>
                  <a:lnTo>
                    <a:pt x="43713" y="123666"/>
                  </a:lnTo>
                  <a:lnTo>
                    <a:pt x="43900" y="124927"/>
                  </a:lnTo>
                  <a:lnTo>
                    <a:pt x="45067" y="125628"/>
                  </a:lnTo>
                  <a:lnTo>
                    <a:pt x="47963" y="127449"/>
                  </a:lnTo>
                  <a:lnTo>
                    <a:pt x="50485" y="127916"/>
                  </a:lnTo>
                  <a:lnTo>
                    <a:pt x="52213" y="127169"/>
                  </a:lnTo>
                  <a:lnTo>
                    <a:pt x="54361" y="127169"/>
                  </a:lnTo>
                  <a:lnTo>
                    <a:pt x="54968" y="129317"/>
                  </a:lnTo>
                  <a:lnTo>
                    <a:pt x="56416" y="129738"/>
                  </a:lnTo>
                  <a:lnTo>
                    <a:pt x="62253" y="130578"/>
                  </a:lnTo>
                  <a:lnTo>
                    <a:pt x="62860" y="130578"/>
                  </a:lnTo>
                  <a:lnTo>
                    <a:pt x="65149" y="130625"/>
                  </a:lnTo>
                  <a:lnTo>
                    <a:pt x="66737" y="130205"/>
                  </a:lnTo>
                  <a:lnTo>
                    <a:pt x="68885" y="131092"/>
                  </a:lnTo>
                  <a:lnTo>
                    <a:pt x="68932" y="131092"/>
                  </a:lnTo>
                  <a:lnTo>
                    <a:pt x="70613" y="130485"/>
                  </a:lnTo>
                  <a:lnTo>
                    <a:pt x="71220" y="130111"/>
                  </a:lnTo>
                  <a:lnTo>
                    <a:pt x="72061" y="131746"/>
                  </a:lnTo>
                  <a:cubicBezTo>
                    <a:pt x="72061" y="131746"/>
                    <a:pt x="72061" y="131792"/>
                    <a:pt x="72014" y="131792"/>
                  </a:cubicBezTo>
                  <a:cubicBezTo>
                    <a:pt x="71967" y="131933"/>
                    <a:pt x="72014" y="132166"/>
                    <a:pt x="72107" y="132400"/>
                  </a:cubicBezTo>
                  <a:cubicBezTo>
                    <a:pt x="72341" y="132867"/>
                    <a:pt x="73041" y="133380"/>
                    <a:pt x="73088" y="133427"/>
                  </a:cubicBezTo>
                  <a:lnTo>
                    <a:pt x="73135" y="133427"/>
                  </a:lnTo>
                  <a:lnTo>
                    <a:pt x="73789" y="133380"/>
                  </a:lnTo>
                  <a:lnTo>
                    <a:pt x="74209" y="133754"/>
                  </a:lnTo>
                  <a:lnTo>
                    <a:pt x="74956" y="134454"/>
                  </a:lnTo>
                  <a:lnTo>
                    <a:pt x="75610" y="135062"/>
                  </a:lnTo>
                  <a:lnTo>
                    <a:pt x="77618" y="134735"/>
                  </a:lnTo>
                  <a:cubicBezTo>
                    <a:pt x="77712" y="134828"/>
                    <a:pt x="77805" y="135015"/>
                    <a:pt x="77805" y="135202"/>
                  </a:cubicBezTo>
                  <a:lnTo>
                    <a:pt x="77805" y="135715"/>
                  </a:lnTo>
                  <a:lnTo>
                    <a:pt x="75190" y="135715"/>
                  </a:lnTo>
                  <a:lnTo>
                    <a:pt x="75190" y="136556"/>
                  </a:lnTo>
                  <a:lnTo>
                    <a:pt x="75236" y="136603"/>
                  </a:lnTo>
                  <a:cubicBezTo>
                    <a:pt x="75330" y="136649"/>
                    <a:pt x="76544" y="137864"/>
                    <a:pt x="76918" y="138191"/>
                  </a:cubicBezTo>
                  <a:cubicBezTo>
                    <a:pt x="77011" y="138237"/>
                    <a:pt x="77058" y="138284"/>
                    <a:pt x="77104" y="138331"/>
                  </a:cubicBezTo>
                  <a:cubicBezTo>
                    <a:pt x="77431" y="138611"/>
                    <a:pt x="77805" y="138891"/>
                    <a:pt x="78179" y="138891"/>
                  </a:cubicBezTo>
                  <a:lnTo>
                    <a:pt x="79439" y="138891"/>
                  </a:lnTo>
                  <a:cubicBezTo>
                    <a:pt x="79486" y="138914"/>
                    <a:pt x="79650" y="138949"/>
                    <a:pt x="79848" y="138949"/>
                  </a:cubicBezTo>
                  <a:cubicBezTo>
                    <a:pt x="80047" y="138949"/>
                    <a:pt x="80280" y="138914"/>
                    <a:pt x="80467" y="138798"/>
                  </a:cubicBezTo>
                  <a:cubicBezTo>
                    <a:pt x="80607" y="138704"/>
                    <a:pt x="80700" y="138517"/>
                    <a:pt x="80747" y="138284"/>
                  </a:cubicBezTo>
                  <a:cubicBezTo>
                    <a:pt x="80794" y="137537"/>
                    <a:pt x="80794" y="137163"/>
                    <a:pt x="80794" y="137163"/>
                  </a:cubicBezTo>
                  <a:lnTo>
                    <a:pt x="80887" y="136229"/>
                  </a:lnTo>
                  <a:lnTo>
                    <a:pt x="81354" y="136136"/>
                  </a:lnTo>
                  <a:lnTo>
                    <a:pt x="81588" y="137023"/>
                  </a:lnTo>
                  <a:lnTo>
                    <a:pt x="81634" y="138050"/>
                  </a:lnTo>
                  <a:lnTo>
                    <a:pt x="82382" y="138658"/>
                  </a:lnTo>
                  <a:lnTo>
                    <a:pt x="81541" y="140292"/>
                  </a:lnTo>
                  <a:lnTo>
                    <a:pt x="81868" y="142581"/>
                  </a:lnTo>
                  <a:lnTo>
                    <a:pt x="82942" y="145243"/>
                  </a:lnTo>
                  <a:lnTo>
                    <a:pt x="82942" y="145289"/>
                  </a:lnTo>
                  <a:cubicBezTo>
                    <a:pt x="83502" y="145943"/>
                    <a:pt x="84063" y="146737"/>
                    <a:pt x="84063" y="146924"/>
                  </a:cubicBezTo>
                  <a:cubicBezTo>
                    <a:pt x="84063" y="147064"/>
                    <a:pt x="84063" y="147344"/>
                    <a:pt x="84016" y="147531"/>
                  </a:cubicBezTo>
                  <a:cubicBezTo>
                    <a:pt x="84016" y="147764"/>
                    <a:pt x="83970" y="147951"/>
                    <a:pt x="83970" y="148045"/>
                  </a:cubicBezTo>
                  <a:cubicBezTo>
                    <a:pt x="83970" y="148278"/>
                    <a:pt x="84250" y="149726"/>
                    <a:pt x="84296" y="149913"/>
                  </a:cubicBezTo>
                  <a:lnTo>
                    <a:pt x="85277" y="151968"/>
                  </a:lnTo>
                  <a:cubicBezTo>
                    <a:pt x="85324" y="152248"/>
                    <a:pt x="85651" y="153789"/>
                    <a:pt x="85838" y="154022"/>
                  </a:cubicBezTo>
                  <a:cubicBezTo>
                    <a:pt x="85978" y="154256"/>
                    <a:pt x="86445" y="154816"/>
                    <a:pt x="86585" y="154956"/>
                  </a:cubicBezTo>
                  <a:lnTo>
                    <a:pt x="87052" y="156825"/>
                  </a:lnTo>
                  <a:lnTo>
                    <a:pt x="87099" y="156871"/>
                  </a:lnTo>
                  <a:cubicBezTo>
                    <a:pt x="87099" y="156871"/>
                    <a:pt x="87939" y="157618"/>
                    <a:pt x="88033" y="158226"/>
                  </a:cubicBezTo>
                  <a:lnTo>
                    <a:pt x="88033" y="158459"/>
                  </a:lnTo>
                  <a:cubicBezTo>
                    <a:pt x="88079" y="159019"/>
                    <a:pt x="88126" y="159393"/>
                    <a:pt x="88406" y="159860"/>
                  </a:cubicBezTo>
                  <a:cubicBezTo>
                    <a:pt x="88686" y="160327"/>
                    <a:pt x="88920" y="160701"/>
                    <a:pt x="89013" y="160841"/>
                  </a:cubicBezTo>
                  <a:cubicBezTo>
                    <a:pt x="89013" y="160934"/>
                    <a:pt x="89153" y="161214"/>
                    <a:pt x="89667" y="161308"/>
                  </a:cubicBezTo>
                  <a:cubicBezTo>
                    <a:pt x="89760" y="161308"/>
                    <a:pt x="89807" y="161401"/>
                    <a:pt x="89854" y="161495"/>
                  </a:cubicBezTo>
                  <a:cubicBezTo>
                    <a:pt x="89854" y="161588"/>
                    <a:pt x="89901" y="161681"/>
                    <a:pt x="90041" y="161728"/>
                  </a:cubicBezTo>
                  <a:lnTo>
                    <a:pt x="90087" y="161728"/>
                  </a:lnTo>
                  <a:cubicBezTo>
                    <a:pt x="90228" y="161728"/>
                    <a:pt x="90368" y="161635"/>
                    <a:pt x="90601" y="161401"/>
                  </a:cubicBezTo>
                  <a:lnTo>
                    <a:pt x="91395" y="160701"/>
                  </a:lnTo>
                  <a:cubicBezTo>
                    <a:pt x="91395" y="160701"/>
                    <a:pt x="92002" y="160047"/>
                    <a:pt x="92282" y="159767"/>
                  </a:cubicBezTo>
                  <a:cubicBezTo>
                    <a:pt x="92376" y="159673"/>
                    <a:pt x="92469" y="159580"/>
                    <a:pt x="92609" y="159533"/>
                  </a:cubicBezTo>
                  <a:cubicBezTo>
                    <a:pt x="92796" y="159440"/>
                    <a:pt x="93030" y="159346"/>
                    <a:pt x="93030" y="158973"/>
                  </a:cubicBezTo>
                  <a:cubicBezTo>
                    <a:pt x="93030" y="158786"/>
                    <a:pt x="92983" y="158599"/>
                    <a:pt x="92936" y="158412"/>
                  </a:cubicBezTo>
                  <a:cubicBezTo>
                    <a:pt x="92889" y="158179"/>
                    <a:pt x="92796" y="157899"/>
                    <a:pt x="92889" y="157805"/>
                  </a:cubicBezTo>
                  <a:cubicBezTo>
                    <a:pt x="93263" y="157759"/>
                    <a:pt x="93870" y="157572"/>
                    <a:pt x="93870" y="157572"/>
                  </a:cubicBezTo>
                  <a:lnTo>
                    <a:pt x="94010" y="157572"/>
                  </a:lnTo>
                  <a:lnTo>
                    <a:pt x="94010" y="157432"/>
                  </a:lnTo>
                  <a:cubicBezTo>
                    <a:pt x="93917" y="157105"/>
                    <a:pt x="93917" y="156638"/>
                    <a:pt x="93964" y="156544"/>
                  </a:cubicBezTo>
                  <a:cubicBezTo>
                    <a:pt x="94010" y="156498"/>
                    <a:pt x="94057" y="156404"/>
                    <a:pt x="94104" y="156358"/>
                  </a:cubicBezTo>
                  <a:cubicBezTo>
                    <a:pt x="94291" y="156124"/>
                    <a:pt x="94431" y="155937"/>
                    <a:pt x="94431" y="155704"/>
                  </a:cubicBezTo>
                  <a:cubicBezTo>
                    <a:pt x="94431" y="155610"/>
                    <a:pt x="94571" y="155283"/>
                    <a:pt x="94617" y="155050"/>
                  </a:cubicBezTo>
                  <a:cubicBezTo>
                    <a:pt x="94758" y="154723"/>
                    <a:pt x="94851" y="154489"/>
                    <a:pt x="94851" y="154349"/>
                  </a:cubicBezTo>
                  <a:cubicBezTo>
                    <a:pt x="94851" y="154163"/>
                    <a:pt x="94944" y="153462"/>
                    <a:pt x="94991" y="153228"/>
                  </a:cubicBezTo>
                  <a:lnTo>
                    <a:pt x="95038" y="151687"/>
                  </a:lnTo>
                  <a:lnTo>
                    <a:pt x="94664" y="150520"/>
                  </a:lnTo>
                  <a:lnTo>
                    <a:pt x="94758" y="149539"/>
                  </a:lnTo>
                  <a:lnTo>
                    <a:pt x="94991" y="149025"/>
                  </a:lnTo>
                  <a:lnTo>
                    <a:pt x="95318" y="147905"/>
                  </a:lnTo>
                  <a:lnTo>
                    <a:pt x="96205" y="147764"/>
                  </a:lnTo>
                  <a:lnTo>
                    <a:pt x="97746" y="146737"/>
                  </a:lnTo>
                  <a:cubicBezTo>
                    <a:pt x="97746" y="146737"/>
                    <a:pt x="99474" y="145009"/>
                    <a:pt x="99895" y="144682"/>
                  </a:cubicBezTo>
                  <a:cubicBezTo>
                    <a:pt x="100362" y="144402"/>
                    <a:pt x="102323" y="142487"/>
                    <a:pt x="102417" y="142394"/>
                  </a:cubicBezTo>
                  <a:lnTo>
                    <a:pt x="102463" y="142347"/>
                  </a:lnTo>
                  <a:cubicBezTo>
                    <a:pt x="102650" y="141927"/>
                    <a:pt x="103211" y="140806"/>
                    <a:pt x="103724" y="140712"/>
                  </a:cubicBezTo>
                  <a:cubicBezTo>
                    <a:pt x="104471" y="140572"/>
                    <a:pt x="104985" y="140386"/>
                    <a:pt x="105219" y="140152"/>
                  </a:cubicBezTo>
                  <a:cubicBezTo>
                    <a:pt x="105312" y="140059"/>
                    <a:pt x="105499" y="139965"/>
                    <a:pt x="105639" y="139872"/>
                  </a:cubicBezTo>
                  <a:cubicBezTo>
                    <a:pt x="106059" y="139592"/>
                    <a:pt x="106340" y="139405"/>
                    <a:pt x="106340" y="139218"/>
                  </a:cubicBezTo>
                  <a:lnTo>
                    <a:pt x="106340" y="137817"/>
                  </a:lnTo>
                  <a:lnTo>
                    <a:pt x="108114" y="137163"/>
                  </a:lnTo>
                  <a:lnTo>
                    <a:pt x="110589" y="137023"/>
                  </a:lnTo>
                  <a:lnTo>
                    <a:pt x="112364" y="136229"/>
                  </a:lnTo>
                  <a:lnTo>
                    <a:pt x="112457" y="135155"/>
                  </a:lnTo>
                  <a:lnTo>
                    <a:pt x="113065" y="134968"/>
                  </a:lnTo>
                  <a:cubicBezTo>
                    <a:pt x="113158" y="135062"/>
                    <a:pt x="113485" y="135248"/>
                    <a:pt x="113625" y="135435"/>
                  </a:cubicBezTo>
                  <a:cubicBezTo>
                    <a:pt x="113672" y="135482"/>
                    <a:pt x="113672" y="135529"/>
                    <a:pt x="113672" y="135529"/>
                  </a:cubicBezTo>
                  <a:cubicBezTo>
                    <a:pt x="113672" y="135762"/>
                    <a:pt x="113765" y="136089"/>
                    <a:pt x="113905" y="136463"/>
                  </a:cubicBezTo>
                  <a:cubicBezTo>
                    <a:pt x="113999" y="136649"/>
                    <a:pt x="114092" y="137163"/>
                    <a:pt x="114139" y="137677"/>
                  </a:cubicBezTo>
                  <a:cubicBezTo>
                    <a:pt x="114185" y="137910"/>
                    <a:pt x="114232" y="138144"/>
                    <a:pt x="114279" y="138331"/>
                  </a:cubicBezTo>
                  <a:lnTo>
                    <a:pt x="114279" y="138424"/>
                  </a:lnTo>
                  <a:lnTo>
                    <a:pt x="114325" y="138704"/>
                  </a:lnTo>
                  <a:cubicBezTo>
                    <a:pt x="114325" y="138704"/>
                    <a:pt x="114372" y="138798"/>
                    <a:pt x="114372" y="138798"/>
                  </a:cubicBezTo>
                  <a:cubicBezTo>
                    <a:pt x="114512" y="139358"/>
                    <a:pt x="115026" y="140292"/>
                    <a:pt x="115073" y="140339"/>
                  </a:cubicBezTo>
                  <a:lnTo>
                    <a:pt x="115119" y="140432"/>
                  </a:lnTo>
                  <a:lnTo>
                    <a:pt x="115960" y="140479"/>
                  </a:lnTo>
                  <a:lnTo>
                    <a:pt x="117128" y="141133"/>
                  </a:lnTo>
                  <a:lnTo>
                    <a:pt x="117688" y="143328"/>
                  </a:lnTo>
                  <a:lnTo>
                    <a:pt x="118295" y="145056"/>
                  </a:lnTo>
                  <a:lnTo>
                    <a:pt x="117921" y="146130"/>
                  </a:lnTo>
                  <a:lnTo>
                    <a:pt x="117735" y="147064"/>
                  </a:lnTo>
                  <a:lnTo>
                    <a:pt x="119042" y="148045"/>
                  </a:lnTo>
                  <a:lnTo>
                    <a:pt x="119089" y="148045"/>
                  </a:lnTo>
                  <a:cubicBezTo>
                    <a:pt x="119089" y="148045"/>
                    <a:pt x="119200" y="148082"/>
                    <a:pt x="119351" y="148082"/>
                  </a:cubicBezTo>
                  <a:cubicBezTo>
                    <a:pt x="119541" y="148082"/>
                    <a:pt x="119795" y="148024"/>
                    <a:pt x="119976" y="147764"/>
                  </a:cubicBezTo>
                  <a:cubicBezTo>
                    <a:pt x="120257" y="147437"/>
                    <a:pt x="120630" y="147204"/>
                    <a:pt x="120630" y="147204"/>
                  </a:cubicBezTo>
                  <a:lnTo>
                    <a:pt x="120724" y="147157"/>
                  </a:lnTo>
                  <a:lnTo>
                    <a:pt x="120724" y="147064"/>
                  </a:lnTo>
                  <a:cubicBezTo>
                    <a:pt x="120724" y="147064"/>
                    <a:pt x="120724" y="146970"/>
                    <a:pt x="120817" y="146737"/>
                  </a:cubicBezTo>
                  <a:lnTo>
                    <a:pt x="120864" y="146690"/>
                  </a:lnTo>
                  <a:cubicBezTo>
                    <a:pt x="120864" y="146597"/>
                    <a:pt x="120957" y="146503"/>
                    <a:pt x="121004" y="146410"/>
                  </a:cubicBezTo>
                  <a:cubicBezTo>
                    <a:pt x="121284" y="145943"/>
                    <a:pt x="121331" y="145196"/>
                    <a:pt x="121331" y="144962"/>
                  </a:cubicBezTo>
                  <a:cubicBezTo>
                    <a:pt x="121389" y="144933"/>
                    <a:pt x="121538" y="144868"/>
                    <a:pt x="121675" y="144868"/>
                  </a:cubicBezTo>
                  <a:cubicBezTo>
                    <a:pt x="121759" y="144868"/>
                    <a:pt x="121838" y="144892"/>
                    <a:pt x="121891" y="144962"/>
                  </a:cubicBezTo>
                  <a:cubicBezTo>
                    <a:pt x="122171" y="145336"/>
                    <a:pt x="122545" y="146130"/>
                    <a:pt x="122545" y="146130"/>
                  </a:cubicBezTo>
                  <a:lnTo>
                    <a:pt x="122919" y="147905"/>
                  </a:lnTo>
                  <a:lnTo>
                    <a:pt x="122778" y="150006"/>
                  </a:lnTo>
                  <a:lnTo>
                    <a:pt x="124086" y="152294"/>
                  </a:lnTo>
                  <a:cubicBezTo>
                    <a:pt x="124086" y="152294"/>
                    <a:pt x="124366" y="152995"/>
                    <a:pt x="124506" y="153275"/>
                  </a:cubicBezTo>
                  <a:cubicBezTo>
                    <a:pt x="124600" y="153462"/>
                    <a:pt x="124787" y="154910"/>
                    <a:pt x="124880" y="155797"/>
                  </a:cubicBezTo>
                  <a:cubicBezTo>
                    <a:pt x="124880" y="155797"/>
                    <a:pt x="124880" y="155844"/>
                    <a:pt x="124880" y="155844"/>
                  </a:cubicBezTo>
                  <a:cubicBezTo>
                    <a:pt x="124880" y="155937"/>
                    <a:pt x="124927" y="156171"/>
                    <a:pt x="124927" y="156451"/>
                  </a:cubicBezTo>
                  <a:cubicBezTo>
                    <a:pt x="124973" y="156638"/>
                    <a:pt x="124973" y="156825"/>
                    <a:pt x="124973" y="157011"/>
                  </a:cubicBezTo>
                  <a:cubicBezTo>
                    <a:pt x="124973" y="157572"/>
                    <a:pt x="124740" y="158739"/>
                    <a:pt x="124740" y="158739"/>
                  </a:cubicBezTo>
                  <a:lnTo>
                    <a:pt x="124133" y="160327"/>
                  </a:lnTo>
                  <a:lnTo>
                    <a:pt x="124133" y="160934"/>
                  </a:lnTo>
                  <a:lnTo>
                    <a:pt x="125394" y="161588"/>
                  </a:lnTo>
                  <a:cubicBezTo>
                    <a:pt x="125581" y="161681"/>
                    <a:pt x="126515" y="163036"/>
                    <a:pt x="127308" y="164250"/>
                  </a:cubicBezTo>
                  <a:lnTo>
                    <a:pt x="127449" y="164670"/>
                  </a:lnTo>
                  <a:lnTo>
                    <a:pt x="128009" y="166165"/>
                  </a:lnTo>
                  <a:lnTo>
                    <a:pt x="128289" y="167613"/>
                  </a:lnTo>
                  <a:cubicBezTo>
                    <a:pt x="128289" y="167753"/>
                    <a:pt x="128476" y="168827"/>
                    <a:pt x="128803" y="169154"/>
                  </a:cubicBezTo>
                  <a:cubicBezTo>
                    <a:pt x="128990" y="169387"/>
                    <a:pt x="129690" y="170415"/>
                    <a:pt x="130064" y="170928"/>
                  </a:cubicBezTo>
                  <a:lnTo>
                    <a:pt x="130578" y="171862"/>
                  </a:lnTo>
                  <a:lnTo>
                    <a:pt x="130624" y="171909"/>
                  </a:lnTo>
                  <a:cubicBezTo>
                    <a:pt x="130624" y="171909"/>
                    <a:pt x="132586" y="172796"/>
                    <a:pt x="132913" y="172937"/>
                  </a:cubicBezTo>
                  <a:cubicBezTo>
                    <a:pt x="133193" y="173077"/>
                    <a:pt x="134220" y="173544"/>
                    <a:pt x="134267" y="173544"/>
                  </a:cubicBezTo>
                  <a:lnTo>
                    <a:pt x="134360" y="173590"/>
                  </a:lnTo>
                  <a:lnTo>
                    <a:pt x="134407" y="173544"/>
                  </a:lnTo>
                  <a:cubicBezTo>
                    <a:pt x="134407" y="173544"/>
                    <a:pt x="134734" y="173357"/>
                    <a:pt x="134734" y="173030"/>
                  </a:cubicBezTo>
                  <a:cubicBezTo>
                    <a:pt x="134734" y="172796"/>
                    <a:pt x="134454" y="172376"/>
                    <a:pt x="134220" y="172049"/>
                  </a:cubicBezTo>
                  <a:cubicBezTo>
                    <a:pt x="134080" y="171862"/>
                    <a:pt x="133473" y="170788"/>
                    <a:pt x="133333" y="170555"/>
                  </a:cubicBezTo>
                  <a:lnTo>
                    <a:pt x="133333" y="167192"/>
                  </a:lnTo>
                  <a:lnTo>
                    <a:pt x="133286" y="167146"/>
                  </a:lnTo>
                  <a:cubicBezTo>
                    <a:pt x="132586" y="166865"/>
                    <a:pt x="131979" y="166492"/>
                    <a:pt x="131932" y="166352"/>
                  </a:cubicBezTo>
                  <a:cubicBezTo>
                    <a:pt x="131885" y="166212"/>
                    <a:pt x="131745" y="166025"/>
                    <a:pt x="131652" y="165885"/>
                  </a:cubicBezTo>
                  <a:cubicBezTo>
                    <a:pt x="131465" y="165698"/>
                    <a:pt x="131325" y="165464"/>
                    <a:pt x="131325" y="165231"/>
                  </a:cubicBezTo>
                  <a:cubicBezTo>
                    <a:pt x="131325" y="165137"/>
                    <a:pt x="131278" y="164997"/>
                    <a:pt x="131278" y="164857"/>
                  </a:cubicBezTo>
                  <a:lnTo>
                    <a:pt x="131278" y="164764"/>
                  </a:lnTo>
                  <a:lnTo>
                    <a:pt x="131278" y="164670"/>
                  </a:lnTo>
                  <a:cubicBezTo>
                    <a:pt x="131231" y="164624"/>
                    <a:pt x="131231" y="164577"/>
                    <a:pt x="131231" y="164484"/>
                  </a:cubicBezTo>
                  <a:cubicBezTo>
                    <a:pt x="131185" y="164390"/>
                    <a:pt x="131185" y="164250"/>
                    <a:pt x="131185" y="164203"/>
                  </a:cubicBezTo>
                  <a:lnTo>
                    <a:pt x="131138" y="164157"/>
                  </a:lnTo>
                  <a:lnTo>
                    <a:pt x="131138" y="164063"/>
                  </a:lnTo>
                  <a:lnTo>
                    <a:pt x="129690" y="163596"/>
                  </a:lnTo>
                  <a:lnTo>
                    <a:pt x="128803" y="163456"/>
                  </a:lnTo>
                  <a:cubicBezTo>
                    <a:pt x="128569" y="163269"/>
                    <a:pt x="128336" y="163036"/>
                    <a:pt x="128336" y="162989"/>
                  </a:cubicBezTo>
                  <a:cubicBezTo>
                    <a:pt x="128336" y="162756"/>
                    <a:pt x="128196" y="161308"/>
                    <a:pt x="128196" y="161214"/>
                  </a:cubicBezTo>
                  <a:lnTo>
                    <a:pt x="128196" y="161168"/>
                  </a:lnTo>
                  <a:cubicBezTo>
                    <a:pt x="127822" y="160701"/>
                    <a:pt x="127355" y="159954"/>
                    <a:pt x="127308" y="159813"/>
                  </a:cubicBezTo>
                  <a:cubicBezTo>
                    <a:pt x="127215" y="159580"/>
                    <a:pt x="126982" y="159346"/>
                    <a:pt x="126701" y="159160"/>
                  </a:cubicBezTo>
                  <a:cubicBezTo>
                    <a:pt x="126631" y="159090"/>
                    <a:pt x="126561" y="159066"/>
                    <a:pt x="126497" y="159066"/>
                  </a:cubicBezTo>
                  <a:cubicBezTo>
                    <a:pt x="126433" y="159066"/>
                    <a:pt x="126374" y="159090"/>
                    <a:pt x="126328" y="159113"/>
                  </a:cubicBezTo>
                  <a:cubicBezTo>
                    <a:pt x="126281" y="159128"/>
                    <a:pt x="126250" y="159139"/>
                    <a:pt x="126227" y="159139"/>
                  </a:cubicBezTo>
                  <a:cubicBezTo>
                    <a:pt x="126182" y="159139"/>
                    <a:pt x="126172" y="159097"/>
                    <a:pt x="126141" y="158973"/>
                  </a:cubicBezTo>
                  <a:cubicBezTo>
                    <a:pt x="126094" y="158786"/>
                    <a:pt x="126001" y="158366"/>
                    <a:pt x="126001" y="157432"/>
                  </a:cubicBezTo>
                  <a:cubicBezTo>
                    <a:pt x="126001" y="156825"/>
                    <a:pt x="126141" y="156358"/>
                    <a:pt x="126421" y="156031"/>
                  </a:cubicBezTo>
                  <a:cubicBezTo>
                    <a:pt x="127402" y="154910"/>
                    <a:pt x="127542" y="154536"/>
                    <a:pt x="127542" y="154349"/>
                  </a:cubicBezTo>
                  <a:cubicBezTo>
                    <a:pt x="127542" y="154069"/>
                    <a:pt x="127355" y="152808"/>
                    <a:pt x="127308" y="152481"/>
                  </a:cubicBezTo>
                  <a:lnTo>
                    <a:pt x="127962" y="151781"/>
                  </a:lnTo>
                  <a:lnTo>
                    <a:pt x="128850" y="151968"/>
                  </a:lnTo>
                  <a:lnTo>
                    <a:pt x="129130" y="152855"/>
                  </a:lnTo>
                  <a:cubicBezTo>
                    <a:pt x="129130" y="152855"/>
                    <a:pt x="129223" y="153228"/>
                    <a:pt x="129644" y="153415"/>
                  </a:cubicBezTo>
                  <a:cubicBezTo>
                    <a:pt x="129830" y="153509"/>
                    <a:pt x="130111" y="153555"/>
                    <a:pt x="130344" y="153602"/>
                  </a:cubicBezTo>
                  <a:cubicBezTo>
                    <a:pt x="130624" y="153649"/>
                    <a:pt x="130811" y="153649"/>
                    <a:pt x="130858" y="153649"/>
                  </a:cubicBezTo>
                  <a:lnTo>
                    <a:pt x="130904" y="153649"/>
                  </a:lnTo>
                  <a:cubicBezTo>
                    <a:pt x="130904" y="153649"/>
                    <a:pt x="130942" y="153634"/>
                    <a:pt x="131011" y="153634"/>
                  </a:cubicBezTo>
                  <a:cubicBezTo>
                    <a:pt x="131114" y="153634"/>
                    <a:pt x="131287" y="153667"/>
                    <a:pt x="131512" y="153836"/>
                  </a:cubicBezTo>
                  <a:cubicBezTo>
                    <a:pt x="131605" y="153929"/>
                    <a:pt x="131698" y="154022"/>
                    <a:pt x="131839" y="154116"/>
                  </a:cubicBezTo>
                  <a:cubicBezTo>
                    <a:pt x="131932" y="154163"/>
                    <a:pt x="132025" y="154256"/>
                    <a:pt x="132119" y="154349"/>
                  </a:cubicBezTo>
                  <a:lnTo>
                    <a:pt x="132306" y="154536"/>
                  </a:lnTo>
                  <a:lnTo>
                    <a:pt x="132446" y="154630"/>
                  </a:lnTo>
                  <a:lnTo>
                    <a:pt x="132773" y="156684"/>
                  </a:lnTo>
                  <a:lnTo>
                    <a:pt x="133707" y="156544"/>
                  </a:lnTo>
                  <a:lnTo>
                    <a:pt x="133893" y="157198"/>
                  </a:lnTo>
                  <a:lnTo>
                    <a:pt x="134827" y="157432"/>
                  </a:lnTo>
                  <a:lnTo>
                    <a:pt x="135388" y="157432"/>
                  </a:lnTo>
                  <a:lnTo>
                    <a:pt x="135715" y="157712"/>
                  </a:lnTo>
                  <a:lnTo>
                    <a:pt x="135761" y="157805"/>
                  </a:lnTo>
                  <a:cubicBezTo>
                    <a:pt x="135761" y="157899"/>
                    <a:pt x="135808" y="158179"/>
                    <a:pt x="135855" y="158366"/>
                  </a:cubicBezTo>
                  <a:cubicBezTo>
                    <a:pt x="135855" y="158412"/>
                    <a:pt x="135902" y="158459"/>
                    <a:pt x="135902" y="158506"/>
                  </a:cubicBezTo>
                  <a:lnTo>
                    <a:pt x="135902" y="158552"/>
                  </a:lnTo>
                  <a:cubicBezTo>
                    <a:pt x="135948" y="158552"/>
                    <a:pt x="135948" y="158599"/>
                    <a:pt x="135948" y="158646"/>
                  </a:cubicBezTo>
                  <a:cubicBezTo>
                    <a:pt x="135995" y="158693"/>
                    <a:pt x="135995" y="158739"/>
                    <a:pt x="136042" y="158739"/>
                  </a:cubicBezTo>
                  <a:cubicBezTo>
                    <a:pt x="135808" y="158926"/>
                    <a:pt x="135435" y="159300"/>
                    <a:pt x="135435" y="159580"/>
                  </a:cubicBezTo>
                  <a:cubicBezTo>
                    <a:pt x="135435" y="159673"/>
                    <a:pt x="135435" y="159767"/>
                    <a:pt x="135528" y="159813"/>
                  </a:cubicBezTo>
                  <a:cubicBezTo>
                    <a:pt x="135668" y="159954"/>
                    <a:pt x="135808" y="160374"/>
                    <a:pt x="135855" y="160514"/>
                  </a:cubicBezTo>
                  <a:lnTo>
                    <a:pt x="135855" y="160561"/>
                  </a:lnTo>
                  <a:lnTo>
                    <a:pt x="135948" y="160607"/>
                  </a:lnTo>
                  <a:cubicBezTo>
                    <a:pt x="135995" y="160607"/>
                    <a:pt x="136182" y="160701"/>
                    <a:pt x="136369" y="160701"/>
                  </a:cubicBezTo>
                  <a:cubicBezTo>
                    <a:pt x="136415" y="160701"/>
                    <a:pt x="136462" y="160701"/>
                    <a:pt x="136509" y="160654"/>
                  </a:cubicBezTo>
                  <a:cubicBezTo>
                    <a:pt x="136602" y="160654"/>
                    <a:pt x="136649" y="160561"/>
                    <a:pt x="136649" y="160514"/>
                  </a:cubicBezTo>
                  <a:cubicBezTo>
                    <a:pt x="136695" y="160374"/>
                    <a:pt x="136929" y="160140"/>
                    <a:pt x="137069" y="160000"/>
                  </a:cubicBezTo>
                  <a:lnTo>
                    <a:pt x="138143" y="159673"/>
                  </a:lnTo>
                  <a:cubicBezTo>
                    <a:pt x="138377" y="159673"/>
                    <a:pt x="138797" y="159440"/>
                    <a:pt x="138797" y="158786"/>
                  </a:cubicBezTo>
                  <a:cubicBezTo>
                    <a:pt x="138797" y="158272"/>
                    <a:pt x="138984" y="157712"/>
                    <a:pt x="139077" y="157478"/>
                  </a:cubicBezTo>
                  <a:lnTo>
                    <a:pt x="140478" y="157478"/>
                  </a:lnTo>
                  <a:lnTo>
                    <a:pt x="142160" y="156731"/>
                  </a:lnTo>
                  <a:cubicBezTo>
                    <a:pt x="142206" y="156638"/>
                    <a:pt x="142953" y="156077"/>
                    <a:pt x="143047" y="155657"/>
                  </a:cubicBezTo>
                  <a:cubicBezTo>
                    <a:pt x="143047" y="155517"/>
                    <a:pt x="143140" y="155190"/>
                    <a:pt x="143234" y="154910"/>
                  </a:cubicBezTo>
                  <a:cubicBezTo>
                    <a:pt x="143420" y="154256"/>
                    <a:pt x="143561" y="153836"/>
                    <a:pt x="143561" y="153649"/>
                  </a:cubicBezTo>
                  <a:cubicBezTo>
                    <a:pt x="143561" y="153509"/>
                    <a:pt x="143561" y="153182"/>
                    <a:pt x="143514" y="152902"/>
                  </a:cubicBezTo>
                  <a:cubicBezTo>
                    <a:pt x="143514" y="152621"/>
                    <a:pt x="143467" y="152341"/>
                    <a:pt x="143467" y="152201"/>
                  </a:cubicBezTo>
                  <a:cubicBezTo>
                    <a:pt x="143467" y="151921"/>
                    <a:pt x="142953" y="150146"/>
                    <a:pt x="142813" y="149773"/>
                  </a:cubicBezTo>
                  <a:cubicBezTo>
                    <a:pt x="142813" y="149586"/>
                    <a:pt x="142813" y="148745"/>
                    <a:pt x="142627" y="148372"/>
                  </a:cubicBezTo>
                  <a:cubicBezTo>
                    <a:pt x="142486" y="147998"/>
                    <a:pt x="140992" y="146597"/>
                    <a:pt x="140712" y="146363"/>
                  </a:cubicBezTo>
                  <a:lnTo>
                    <a:pt x="138937" y="144402"/>
                  </a:lnTo>
                  <a:cubicBezTo>
                    <a:pt x="138237" y="143468"/>
                    <a:pt x="137536" y="142440"/>
                    <a:pt x="137489" y="142300"/>
                  </a:cubicBezTo>
                  <a:cubicBezTo>
                    <a:pt x="137489" y="142114"/>
                    <a:pt x="137629" y="141366"/>
                    <a:pt x="137676" y="141039"/>
                  </a:cubicBezTo>
                  <a:lnTo>
                    <a:pt x="138143" y="140292"/>
                  </a:lnTo>
                  <a:lnTo>
                    <a:pt x="138704" y="140059"/>
                  </a:lnTo>
                  <a:lnTo>
                    <a:pt x="138750" y="140059"/>
                  </a:lnTo>
                  <a:cubicBezTo>
                    <a:pt x="138750" y="140012"/>
                    <a:pt x="139077" y="139778"/>
                    <a:pt x="139171" y="139545"/>
                  </a:cubicBezTo>
                  <a:lnTo>
                    <a:pt x="139357" y="138891"/>
                  </a:lnTo>
                  <a:cubicBezTo>
                    <a:pt x="139918" y="138611"/>
                    <a:pt x="140525" y="138097"/>
                    <a:pt x="140758" y="137864"/>
                  </a:cubicBezTo>
                  <a:lnTo>
                    <a:pt x="140805" y="137910"/>
                  </a:lnTo>
                  <a:lnTo>
                    <a:pt x="140899" y="137770"/>
                  </a:lnTo>
                  <a:lnTo>
                    <a:pt x="140992" y="137677"/>
                  </a:lnTo>
                  <a:lnTo>
                    <a:pt x="140945" y="137630"/>
                  </a:lnTo>
                  <a:lnTo>
                    <a:pt x="141132" y="137303"/>
                  </a:lnTo>
                  <a:lnTo>
                    <a:pt x="141879" y="137443"/>
                  </a:lnTo>
                  <a:lnTo>
                    <a:pt x="142486" y="136836"/>
                  </a:lnTo>
                  <a:lnTo>
                    <a:pt x="143000" y="136883"/>
                  </a:lnTo>
                  <a:lnTo>
                    <a:pt x="143140" y="137677"/>
                  </a:lnTo>
                  <a:lnTo>
                    <a:pt x="144074" y="137770"/>
                  </a:lnTo>
                  <a:lnTo>
                    <a:pt x="144168" y="137350"/>
                  </a:lnTo>
                  <a:cubicBezTo>
                    <a:pt x="144168" y="137350"/>
                    <a:pt x="144214" y="137303"/>
                    <a:pt x="144354" y="137303"/>
                  </a:cubicBezTo>
                  <a:cubicBezTo>
                    <a:pt x="144448" y="137303"/>
                    <a:pt x="144635" y="137397"/>
                    <a:pt x="144775" y="137537"/>
                  </a:cubicBezTo>
                  <a:lnTo>
                    <a:pt x="144775" y="139218"/>
                  </a:lnTo>
                  <a:lnTo>
                    <a:pt x="144962" y="139965"/>
                  </a:lnTo>
                  <a:lnTo>
                    <a:pt x="145849" y="139965"/>
                  </a:lnTo>
                  <a:lnTo>
                    <a:pt x="145896" y="139872"/>
                  </a:lnTo>
                  <a:cubicBezTo>
                    <a:pt x="146129" y="139452"/>
                    <a:pt x="146129" y="139125"/>
                    <a:pt x="146129" y="138891"/>
                  </a:cubicBezTo>
                  <a:cubicBezTo>
                    <a:pt x="146129" y="138658"/>
                    <a:pt x="145989" y="138191"/>
                    <a:pt x="145989" y="138144"/>
                  </a:cubicBezTo>
                  <a:lnTo>
                    <a:pt x="145942" y="138050"/>
                  </a:lnTo>
                  <a:lnTo>
                    <a:pt x="145849" y="138050"/>
                  </a:lnTo>
                  <a:cubicBezTo>
                    <a:pt x="145756" y="138050"/>
                    <a:pt x="145615" y="138004"/>
                    <a:pt x="145615" y="138004"/>
                  </a:cubicBezTo>
                  <a:cubicBezTo>
                    <a:pt x="145615" y="138004"/>
                    <a:pt x="145615" y="137957"/>
                    <a:pt x="145662" y="137957"/>
                  </a:cubicBezTo>
                  <a:cubicBezTo>
                    <a:pt x="145849" y="137724"/>
                    <a:pt x="146409" y="137630"/>
                    <a:pt x="146643" y="137583"/>
                  </a:cubicBezTo>
                  <a:lnTo>
                    <a:pt x="149865" y="136743"/>
                  </a:lnTo>
                  <a:lnTo>
                    <a:pt x="150379" y="136089"/>
                  </a:lnTo>
                  <a:lnTo>
                    <a:pt x="150846" y="135248"/>
                  </a:lnTo>
                  <a:lnTo>
                    <a:pt x="151406" y="135108"/>
                  </a:lnTo>
                  <a:lnTo>
                    <a:pt x="151687" y="135388"/>
                  </a:lnTo>
                  <a:lnTo>
                    <a:pt x="152948" y="135482"/>
                  </a:lnTo>
                  <a:cubicBezTo>
                    <a:pt x="153415" y="135482"/>
                    <a:pt x="156123" y="135202"/>
                    <a:pt x="156217" y="135202"/>
                  </a:cubicBezTo>
                  <a:lnTo>
                    <a:pt x="156310" y="135202"/>
                  </a:lnTo>
                  <a:lnTo>
                    <a:pt x="157524" y="133474"/>
                  </a:lnTo>
                  <a:lnTo>
                    <a:pt x="159673" y="132353"/>
                  </a:lnTo>
                  <a:lnTo>
                    <a:pt x="159673" y="132306"/>
                  </a:lnTo>
                  <a:cubicBezTo>
                    <a:pt x="159673" y="132306"/>
                    <a:pt x="159953" y="131792"/>
                    <a:pt x="160233" y="131606"/>
                  </a:cubicBezTo>
                  <a:cubicBezTo>
                    <a:pt x="160326" y="131512"/>
                    <a:pt x="160513" y="131419"/>
                    <a:pt x="160653" y="131325"/>
                  </a:cubicBezTo>
                  <a:cubicBezTo>
                    <a:pt x="161214" y="130952"/>
                    <a:pt x="161587" y="130672"/>
                    <a:pt x="161727" y="130485"/>
                  </a:cubicBezTo>
                  <a:cubicBezTo>
                    <a:pt x="161821" y="130345"/>
                    <a:pt x="162475" y="129691"/>
                    <a:pt x="162708" y="129457"/>
                  </a:cubicBezTo>
                  <a:lnTo>
                    <a:pt x="162755" y="129411"/>
                  </a:lnTo>
                  <a:lnTo>
                    <a:pt x="162755" y="128150"/>
                  </a:lnTo>
                  <a:lnTo>
                    <a:pt x="161821" y="127029"/>
                  </a:lnTo>
                  <a:lnTo>
                    <a:pt x="161774" y="127029"/>
                  </a:lnTo>
                  <a:cubicBezTo>
                    <a:pt x="161727" y="126982"/>
                    <a:pt x="161634" y="126936"/>
                    <a:pt x="161587" y="126936"/>
                  </a:cubicBezTo>
                  <a:cubicBezTo>
                    <a:pt x="161634" y="126889"/>
                    <a:pt x="161727" y="126842"/>
                    <a:pt x="161961" y="126795"/>
                  </a:cubicBezTo>
                  <a:lnTo>
                    <a:pt x="162942" y="126468"/>
                  </a:lnTo>
                  <a:cubicBezTo>
                    <a:pt x="162988" y="126468"/>
                    <a:pt x="163876" y="126095"/>
                    <a:pt x="164109" y="125908"/>
                  </a:cubicBezTo>
                  <a:cubicBezTo>
                    <a:pt x="164249" y="125861"/>
                    <a:pt x="164249" y="125768"/>
                    <a:pt x="164296" y="125721"/>
                  </a:cubicBezTo>
                  <a:cubicBezTo>
                    <a:pt x="164296" y="125675"/>
                    <a:pt x="164343" y="125628"/>
                    <a:pt x="164576" y="125488"/>
                  </a:cubicBezTo>
                  <a:cubicBezTo>
                    <a:pt x="164997" y="125161"/>
                    <a:pt x="165604" y="124787"/>
                    <a:pt x="165604" y="124787"/>
                  </a:cubicBezTo>
                  <a:lnTo>
                    <a:pt x="165697" y="124741"/>
                  </a:lnTo>
                  <a:lnTo>
                    <a:pt x="165697" y="123386"/>
                  </a:lnTo>
                  <a:lnTo>
                    <a:pt x="165884" y="122312"/>
                  </a:lnTo>
                  <a:lnTo>
                    <a:pt x="166771" y="121752"/>
                  </a:lnTo>
                  <a:lnTo>
                    <a:pt x="166211" y="121191"/>
                  </a:lnTo>
                  <a:lnTo>
                    <a:pt x="164716" y="121191"/>
                  </a:lnTo>
                  <a:cubicBezTo>
                    <a:pt x="164389" y="121145"/>
                    <a:pt x="164063" y="121051"/>
                    <a:pt x="164016" y="121051"/>
                  </a:cubicBezTo>
                  <a:cubicBezTo>
                    <a:pt x="164016" y="120958"/>
                    <a:pt x="164156" y="120724"/>
                    <a:pt x="164343" y="120584"/>
                  </a:cubicBezTo>
                  <a:lnTo>
                    <a:pt x="165650" y="120257"/>
                  </a:lnTo>
                  <a:lnTo>
                    <a:pt x="166164" y="119884"/>
                  </a:lnTo>
                  <a:lnTo>
                    <a:pt x="165884" y="119276"/>
                  </a:lnTo>
                  <a:lnTo>
                    <a:pt x="164483" y="118716"/>
                  </a:lnTo>
                  <a:lnTo>
                    <a:pt x="163315" y="117969"/>
                  </a:lnTo>
                  <a:lnTo>
                    <a:pt x="163082" y="117782"/>
                  </a:lnTo>
                  <a:lnTo>
                    <a:pt x="163595" y="117548"/>
                  </a:lnTo>
                  <a:lnTo>
                    <a:pt x="164343" y="117642"/>
                  </a:lnTo>
                  <a:lnTo>
                    <a:pt x="166257" y="118436"/>
                  </a:lnTo>
                  <a:lnTo>
                    <a:pt x="166304" y="118296"/>
                  </a:lnTo>
                  <a:cubicBezTo>
                    <a:pt x="166351" y="117875"/>
                    <a:pt x="166071" y="117128"/>
                    <a:pt x="166071" y="117035"/>
                  </a:cubicBezTo>
                  <a:lnTo>
                    <a:pt x="166024" y="116988"/>
                  </a:lnTo>
                  <a:lnTo>
                    <a:pt x="164716" y="116241"/>
                  </a:lnTo>
                  <a:lnTo>
                    <a:pt x="164156" y="115867"/>
                  </a:lnTo>
                  <a:lnTo>
                    <a:pt x="163409" y="114419"/>
                  </a:lnTo>
                  <a:lnTo>
                    <a:pt x="163362" y="113392"/>
                  </a:lnTo>
                  <a:lnTo>
                    <a:pt x="162241" y="112411"/>
                  </a:lnTo>
                  <a:lnTo>
                    <a:pt x="161074" y="111991"/>
                  </a:lnTo>
                  <a:cubicBezTo>
                    <a:pt x="161027" y="111804"/>
                    <a:pt x="161027" y="111431"/>
                    <a:pt x="161074" y="111244"/>
                  </a:cubicBezTo>
                  <a:cubicBezTo>
                    <a:pt x="161120" y="111057"/>
                    <a:pt x="161447" y="110683"/>
                    <a:pt x="161541" y="110590"/>
                  </a:cubicBezTo>
                  <a:lnTo>
                    <a:pt x="163128" y="109329"/>
                  </a:lnTo>
                  <a:lnTo>
                    <a:pt x="164016" y="109095"/>
                  </a:lnTo>
                  <a:lnTo>
                    <a:pt x="164950" y="108161"/>
                  </a:lnTo>
                  <a:cubicBezTo>
                    <a:pt x="165043" y="108161"/>
                    <a:pt x="165464" y="108115"/>
                    <a:pt x="165697" y="108115"/>
                  </a:cubicBezTo>
                  <a:cubicBezTo>
                    <a:pt x="166024" y="108115"/>
                    <a:pt x="167332" y="107835"/>
                    <a:pt x="167472" y="107788"/>
                  </a:cubicBezTo>
                  <a:lnTo>
                    <a:pt x="167705" y="107741"/>
                  </a:lnTo>
                  <a:lnTo>
                    <a:pt x="166911" y="106620"/>
                  </a:lnTo>
                  <a:lnTo>
                    <a:pt x="165697" y="106527"/>
                  </a:lnTo>
                  <a:lnTo>
                    <a:pt x="164763" y="106527"/>
                  </a:lnTo>
                  <a:lnTo>
                    <a:pt x="163922" y="106013"/>
                  </a:lnTo>
                  <a:lnTo>
                    <a:pt x="163549" y="106013"/>
                  </a:lnTo>
                  <a:lnTo>
                    <a:pt x="162755" y="106434"/>
                  </a:lnTo>
                  <a:lnTo>
                    <a:pt x="162521" y="107134"/>
                  </a:lnTo>
                  <a:lnTo>
                    <a:pt x="161914" y="107601"/>
                  </a:lnTo>
                  <a:lnTo>
                    <a:pt x="161027" y="107601"/>
                  </a:lnTo>
                  <a:lnTo>
                    <a:pt x="160747" y="106387"/>
                  </a:lnTo>
                  <a:lnTo>
                    <a:pt x="160747" y="105499"/>
                  </a:lnTo>
                  <a:lnTo>
                    <a:pt x="160093" y="105219"/>
                  </a:lnTo>
                  <a:lnTo>
                    <a:pt x="160046" y="105219"/>
                  </a:lnTo>
                  <a:cubicBezTo>
                    <a:pt x="159813" y="105266"/>
                    <a:pt x="159206" y="105406"/>
                    <a:pt x="159019" y="105406"/>
                  </a:cubicBezTo>
                  <a:lnTo>
                    <a:pt x="158879" y="105406"/>
                  </a:lnTo>
                  <a:cubicBezTo>
                    <a:pt x="158458" y="105406"/>
                    <a:pt x="158225" y="105406"/>
                    <a:pt x="158178" y="105126"/>
                  </a:cubicBezTo>
                  <a:cubicBezTo>
                    <a:pt x="158131" y="104706"/>
                    <a:pt x="157991" y="104145"/>
                    <a:pt x="157991" y="103958"/>
                  </a:cubicBezTo>
                  <a:lnTo>
                    <a:pt x="158272" y="103398"/>
                  </a:lnTo>
                  <a:lnTo>
                    <a:pt x="159439" y="103351"/>
                  </a:lnTo>
                  <a:lnTo>
                    <a:pt x="160233" y="103678"/>
                  </a:lnTo>
                  <a:cubicBezTo>
                    <a:pt x="160326" y="103772"/>
                    <a:pt x="160560" y="103958"/>
                    <a:pt x="160793" y="103958"/>
                  </a:cubicBezTo>
                  <a:cubicBezTo>
                    <a:pt x="160934" y="103912"/>
                    <a:pt x="161074" y="103865"/>
                    <a:pt x="161167" y="103725"/>
                  </a:cubicBezTo>
                  <a:cubicBezTo>
                    <a:pt x="161307" y="103585"/>
                    <a:pt x="161401" y="103538"/>
                    <a:pt x="161447" y="103491"/>
                  </a:cubicBezTo>
                  <a:cubicBezTo>
                    <a:pt x="161587" y="103398"/>
                    <a:pt x="161634" y="103351"/>
                    <a:pt x="161727" y="103164"/>
                  </a:cubicBezTo>
                  <a:cubicBezTo>
                    <a:pt x="161821" y="103024"/>
                    <a:pt x="161821" y="102931"/>
                    <a:pt x="161821" y="102837"/>
                  </a:cubicBezTo>
                  <a:cubicBezTo>
                    <a:pt x="161821" y="102791"/>
                    <a:pt x="161821" y="102744"/>
                    <a:pt x="161868" y="102651"/>
                  </a:cubicBezTo>
                  <a:cubicBezTo>
                    <a:pt x="161914" y="102604"/>
                    <a:pt x="161961" y="102557"/>
                    <a:pt x="161961" y="102464"/>
                  </a:cubicBezTo>
                  <a:cubicBezTo>
                    <a:pt x="161961" y="102464"/>
                    <a:pt x="162008" y="102417"/>
                    <a:pt x="162008" y="102370"/>
                  </a:cubicBezTo>
                  <a:cubicBezTo>
                    <a:pt x="162241" y="101997"/>
                    <a:pt x="162475" y="101810"/>
                    <a:pt x="162521" y="101717"/>
                  </a:cubicBezTo>
                  <a:lnTo>
                    <a:pt x="163829" y="101250"/>
                  </a:lnTo>
                  <a:lnTo>
                    <a:pt x="164716" y="99942"/>
                  </a:lnTo>
                  <a:lnTo>
                    <a:pt x="165837" y="99849"/>
                  </a:lnTo>
                  <a:lnTo>
                    <a:pt x="166351" y="100362"/>
                  </a:lnTo>
                  <a:lnTo>
                    <a:pt x="166351" y="100969"/>
                  </a:lnTo>
                  <a:lnTo>
                    <a:pt x="165510" y="101717"/>
                  </a:lnTo>
                  <a:lnTo>
                    <a:pt x="164950" y="102464"/>
                  </a:lnTo>
                  <a:lnTo>
                    <a:pt x="164950" y="103164"/>
                  </a:lnTo>
                  <a:lnTo>
                    <a:pt x="164856" y="103958"/>
                  </a:lnTo>
                  <a:lnTo>
                    <a:pt x="164950" y="104472"/>
                  </a:lnTo>
                  <a:lnTo>
                    <a:pt x="166584" y="104565"/>
                  </a:lnTo>
                  <a:lnTo>
                    <a:pt x="167005" y="103958"/>
                  </a:lnTo>
                  <a:lnTo>
                    <a:pt x="168733" y="102557"/>
                  </a:lnTo>
                  <a:lnTo>
                    <a:pt x="169246" y="102184"/>
                  </a:lnTo>
                  <a:lnTo>
                    <a:pt x="170274" y="101997"/>
                  </a:lnTo>
                  <a:lnTo>
                    <a:pt x="171441" y="102557"/>
                  </a:lnTo>
                  <a:lnTo>
                    <a:pt x="171908" y="102931"/>
                  </a:lnTo>
                  <a:lnTo>
                    <a:pt x="171908" y="103491"/>
                  </a:lnTo>
                  <a:lnTo>
                    <a:pt x="171114" y="104192"/>
                  </a:lnTo>
                  <a:lnTo>
                    <a:pt x="170601" y="104752"/>
                  </a:lnTo>
                  <a:lnTo>
                    <a:pt x="171488" y="106667"/>
                  </a:lnTo>
                  <a:lnTo>
                    <a:pt x="171581" y="106667"/>
                  </a:lnTo>
                  <a:cubicBezTo>
                    <a:pt x="171908" y="106667"/>
                    <a:pt x="172609" y="106153"/>
                    <a:pt x="172936" y="105920"/>
                  </a:cubicBezTo>
                  <a:lnTo>
                    <a:pt x="174197" y="106200"/>
                  </a:lnTo>
                  <a:lnTo>
                    <a:pt x="174197" y="106247"/>
                  </a:lnTo>
                  <a:lnTo>
                    <a:pt x="174430" y="107274"/>
                  </a:lnTo>
                  <a:lnTo>
                    <a:pt x="174804" y="107554"/>
                  </a:lnTo>
                  <a:cubicBezTo>
                    <a:pt x="174991" y="107741"/>
                    <a:pt x="175131" y="108021"/>
                    <a:pt x="175131" y="108115"/>
                  </a:cubicBezTo>
                  <a:cubicBezTo>
                    <a:pt x="175131" y="108208"/>
                    <a:pt x="175177" y="108302"/>
                    <a:pt x="175224" y="108348"/>
                  </a:cubicBezTo>
                  <a:cubicBezTo>
                    <a:pt x="175224" y="108395"/>
                    <a:pt x="175224" y="108395"/>
                    <a:pt x="175224" y="108395"/>
                  </a:cubicBezTo>
                  <a:lnTo>
                    <a:pt x="174197" y="108395"/>
                  </a:lnTo>
                  <a:cubicBezTo>
                    <a:pt x="174117" y="108395"/>
                    <a:pt x="174006" y="108364"/>
                    <a:pt x="173900" y="108364"/>
                  </a:cubicBezTo>
                  <a:cubicBezTo>
                    <a:pt x="173820" y="108364"/>
                    <a:pt x="173743" y="108382"/>
                    <a:pt x="173683" y="108442"/>
                  </a:cubicBezTo>
                  <a:cubicBezTo>
                    <a:pt x="173590" y="108488"/>
                    <a:pt x="173543" y="108535"/>
                    <a:pt x="173543" y="108628"/>
                  </a:cubicBezTo>
                  <a:cubicBezTo>
                    <a:pt x="173543" y="108862"/>
                    <a:pt x="173683" y="109329"/>
                    <a:pt x="173730" y="109376"/>
                  </a:cubicBezTo>
                  <a:lnTo>
                    <a:pt x="174197" y="109983"/>
                  </a:lnTo>
                  <a:lnTo>
                    <a:pt x="174243" y="110356"/>
                  </a:lnTo>
                  <a:cubicBezTo>
                    <a:pt x="174243" y="110356"/>
                    <a:pt x="174243" y="110683"/>
                    <a:pt x="174010" y="110777"/>
                  </a:cubicBezTo>
                  <a:lnTo>
                    <a:pt x="173963" y="110730"/>
                  </a:lnTo>
                  <a:lnTo>
                    <a:pt x="173870" y="110730"/>
                  </a:lnTo>
                  <a:cubicBezTo>
                    <a:pt x="173776" y="110730"/>
                    <a:pt x="173730" y="110823"/>
                    <a:pt x="173636" y="111010"/>
                  </a:cubicBezTo>
                  <a:cubicBezTo>
                    <a:pt x="173496" y="111431"/>
                    <a:pt x="173636" y="111851"/>
                    <a:pt x="173683" y="111898"/>
                  </a:cubicBezTo>
                  <a:lnTo>
                    <a:pt x="174243" y="112878"/>
                  </a:lnTo>
                  <a:lnTo>
                    <a:pt x="175878" y="112878"/>
                  </a:lnTo>
                  <a:lnTo>
                    <a:pt x="176578" y="112551"/>
                  </a:lnTo>
                  <a:cubicBezTo>
                    <a:pt x="177466" y="112178"/>
                    <a:pt x="178026" y="111898"/>
                    <a:pt x="178073" y="111617"/>
                  </a:cubicBezTo>
                  <a:cubicBezTo>
                    <a:pt x="178166" y="111477"/>
                    <a:pt x="178260" y="110917"/>
                    <a:pt x="178306" y="110683"/>
                  </a:cubicBezTo>
                  <a:lnTo>
                    <a:pt x="179194" y="110683"/>
                  </a:lnTo>
                  <a:cubicBezTo>
                    <a:pt x="179260" y="110716"/>
                    <a:pt x="179326" y="110749"/>
                    <a:pt x="179392" y="110749"/>
                  </a:cubicBezTo>
                  <a:cubicBezTo>
                    <a:pt x="179419" y="110749"/>
                    <a:pt x="179447" y="110744"/>
                    <a:pt x="179474" y="110730"/>
                  </a:cubicBezTo>
                  <a:cubicBezTo>
                    <a:pt x="179661" y="110637"/>
                    <a:pt x="179754" y="110403"/>
                    <a:pt x="179754" y="109936"/>
                  </a:cubicBezTo>
                  <a:lnTo>
                    <a:pt x="179754" y="108909"/>
                  </a:lnTo>
                  <a:lnTo>
                    <a:pt x="179614" y="107975"/>
                  </a:lnTo>
                  <a:lnTo>
                    <a:pt x="179194" y="106574"/>
                  </a:lnTo>
                  <a:cubicBezTo>
                    <a:pt x="179194" y="106574"/>
                    <a:pt x="178260" y="105640"/>
                    <a:pt x="177980" y="105313"/>
                  </a:cubicBezTo>
                  <a:cubicBezTo>
                    <a:pt x="177933" y="105219"/>
                    <a:pt x="177886" y="105173"/>
                    <a:pt x="177793" y="105126"/>
                  </a:cubicBezTo>
                  <a:lnTo>
                    <a:pt x="177653" y="104986"/>
                  </a:lnTo>
                  <a:cubicBezTo>
                    <a:pt x="177653" y="104986"/>
                    <a:pt x="177653" y="104986"/>
                    <a:pt x="177653" y="104939"/>
                  </a:cubicBezTo>
                  <a:lnTo>
                    <a:pt x="177559" y="104892"/>
                  </a:lnTo>
                  <a:cubicBezTo>
                    <a:pt x="177513" y="104846"/>
                    <a:pt x="177419" y="104799"/>
                    <a:pt x="177372" y="104706"/>
                  </a:cubicBezTo>
                  <a:cubicBezTo>
                    <a:pt x="177092" y="104519"/>
                    <a:pt x="176812" y="104285"/>
                    <a:pt x="176719" y="104098"/>
                  </a:cubicBezTo>
                  <a:cubicBezTo>
                    <a:pt x="176485" y="103725"/>
                    <a:pt x="175971" y="102744"/>
                    <a:pt x="175971" y="102744"/>
                  </a:cubicBezTo>
                  <a:cubicBezTo>
                    <a:pt x="175925" y="102604"/>
                    <a:pt x="175785" y="102184"/>
                    <a:pt x="175925" y="101997"/>
                  </a:cubicBezTo>
                  <a:cubicBezTo>
                    <a:pt x="176065" y="101810"/>
                    <a:pt x="176719" y="101436"/>
                    <a:pt x="177092" y="101296"/>
                  </a:cubicBezTo>
                  <a:cubicBezTo>
                    <a:pt x="177419" y="101203"/>
                    <a:pt x="179240" y="100643"/>
                    <a:pt x="179521" y="100269"/>
                  </a:cubicBezTo>
                  <a:cubicBezTo>
                    <a:pt x="179661" y="100035"/>
                    <a:pt x="179661" y="99802"/>
                    <a:pt x="179707" y="99615"/>
                  </a:cubicBezTo>
                  <a:cubicBezTo>
                    <a:pt x="179754" y="99475"/>
                    <a:pt x="179754" y="99382"/>
                    <a:pt x="179801" y="99241"/>
                  </a:cubicBezTo>
                  <a:cubicBezTo>
                    <a:pt x="179894" y="99101"/>
                    <a:pt x="179941" y="98821"/>
                    <a:pt x="179988" y="98541"/>
                  </a:cubicBezTo>
                  <a:cubicBezTo>
                    <a:pt x="180034" y="98261"/>
                    <a:pt x="180034" y="98027"/>
                    <a:pt x="180128" y="97887"/>
                  </a:cubicBezTo>
                  <a:cubicBezTo>
                    <a:pt x="180268" y="97607"/>
                    <a:pt x="180922" y="96579"/>
                    <a:pt x="180922" y="96579"/>
                  </a:cubicBezTo>
                  <a:lnTo>
                    <a:pt x="181529" y="95879"/>
                  </a:lnTo>
                  <a:cubicBezTo>
                    <a:pt x="181647" y="95938"/>
                    <a:pt x="181821" y="95997"/>
                    <a:pt x="182004" y="95997"/>
                  </a:cubicBezTo>
                  <a:cubicBezTo>
                    <a:pt x="182110" y="95997"/>
                    <a:pt x="182220" y="95977"/>
                    <a:pt x="182323" y="95926"/>
                  </a:cubicBezTo>
                  <a:lnTo>
                    <a:pt x="182323" y="96019"/>
                  </a:lnTo>
                  <a:lnTo>
                    <a:pt x="182510" y="95879"/>
                  </a:lnTo>
                  <a:lnTo>
                    <a:pt x="182603" y="95879"/>
                  </a:lnTo>
                  <a:lnTo>
                    <a:pt x="182603" y="95786"/>
                  </a:lnTo>
                  <a:cubicBezTo>
                    <a:pt x="182930" y="95552"/>
                    <a:pt x="183397" y="95038"/>
                    <a:pt x="183584" y="94852"/>
                  </a:cubicBezTo>
                  <a:lnTo>
                    <a:pt x="185452" y="95926"/>
                  </a:lnTo>
                  <a:lnTo>
                    <a:pt x="187460" y="95926"/>
                  </a:lnTo>
                  <a:lnTo>
                    <a:pt x="189235" y="93777"/>
                  </a:lnTo>
                  <a:lnTo>
                    <a:pt x="189842" y="93310"/>
                  </a:lnTo>
                  <a:lnTo>
                    <a:pt x="191943" y="91676"/>
                  </a:lnTo>
                  <a:lnTo>
                    <a:pt x="194325" y="88173"/>
                  </a:lnTo>
                  <a:lnTo>
                    <a:pt x="196100" y="86492"/>
                  </a:lnTo>
                  <a:lnTo>
                    <a:pt x="197734" y="83923"/>
                  </a:lnTo>
                  <a:lnTo>
                    <a:pt x="198435" y="80888"/>
                  </a:lnTo>
                  <a:lnTo>
                    <a:pt x="198528" y="77572"/>
                  </a:lnTo>
                  <a:lnTo>
                    <a:pt x="200350" y="74863"/>
                  </a:lnTo>
                  <a:lnTo>
                    <a:pt x="200350" y="74770"/>
                  </a:lnTo>
                  <a:cubicBezTo>
                    <a:pt x="200256" y="74490"/>
                    <a:pt x="200023" y="73602"/>
                    <a:pt x="200023" y="73369"/>
                  </a:cubicBezTo>
                  <a:cubicBezTo>
                    <a:pt x="200023" y="73275"/>
                    <a:pt x="200069" y="73229"/>
                    <a:pt x="200116" y="73182"/>
                  </a:cubicBezTo>
                  <a:cubicBezTo>
                    <a:pt x="200163" y="73042"/>
                    <a:pt x="200209" y="72948"/>
                    <a:pt x="200116" y="72715"/>
                  </a:cubicBezTo>
                  <a:cubicBezTo>
                    <a:pt x="199929" y="72388"/>
                    <a:pt x="199369" y="71874"/>
                    <a:pt x="199322" y="71828"/>
                  </a:cubicBezTo>
                  <a:lnTo>
                    <a:pt x="198668" y="71314"/>
                  </a:lnTo>
                  <a:lnTo>
                    <a:pt x="198248" y="70193"/>
                  </a:lnTo>
                  <a:lnTo>
                    <a:pt x="196380" y="69352"/>
                  </a:lnTo>
                  <a:lnTo>
                    <a:pt x="195679" y="69819"/>
                  </a:lnTo>
                  <a:lnTo>
                    <a:pt x="195633" y="69866"/>
                  </a:lnTo>
                  <a:cubicBezTo>
                    <a:pt x="195633" y="69866"/>
                    <a:pt x="195586" y="70333"/>
                    <a:pt x="195493" y="70520"/>
                  </a:cubicBezTo>
                  <a:cubicBezTo>
                    <a:pt x="195446" y="70660"/>
                    <a:pt x="195352" y="70800"/>
                    <a:pt x="195166" y="70940"/>
                  </a:cubicBezTo>
                  <a:cubicBezTo>
                    <a:pt x="195119" y="70987"/>
                    <a:pt x="195026" y="71080"/>
                    <a:pt x="194932" y="71174"/>
                  </a:cubicBezTo>
                  <a:cubicBezTo>
                    <a:pt x="194839" y="71267"/>
                    <a:pt x="194792" y="71361"/>
                    <a:pt x="194699" y="71407"/>
                  </a:cubicBezTo>
                  <a:cubicBezTo>
                    <a:pt x="194605" y="71594"/>
                    <a:pt x="194559" y="71641"/>
                    <a:pt x="194278" y="71641"/>
                  </a:cubicBezTo>
                  <a:cubicBezTo>
                    <a:pt x="194138" y="71641"/>
                    <a:pt x="193998" y="71641"/>
                    <a:pt x="193858" y="71688"/>
                  </a:cubicBezTo>
                  <a:lnTo>
                    <a:pt x="193625" y="71688"/>
                  </a:lnTo>
                  <a:lnTo>
                    <a:pt x="193625" y="71641"/>
                  </a:lnTo>
                  <a:cubicBezTo>
                    <a:pt x="193625" y="71407"/>
                    <a:pt x="193671" y="71174"/>
                    <a:pt x="193671" y="71080"/>
                  </a:cubicBezTo>
                  <a:lnTo>
                    <a:pt x="194138" y="70427"/>
                  </a:lnTo>
                  <a:lnTo>
                    <a:pt x="194138" y="69352"/>
                  </a:lnTo>
                  <a:lnTo>
                    <a:pt x="193391" y="69446"/>
                  </a:lnTo>
                  <a:lnTo>
                    <a:pt x="193344" y="69493"/>
                  </a:lnTo>
                  <a:cubicBezTo>
                    <a:pt x="193251" y="69586"/>
                    <a:pt x="192877" y="70006"/>
                    <a:pt x="192784" y="70240"/>
                  </a:cubicBezTo>
                  <a:lnTo>
                    <a:pt x="192737" y="70427"/>
                  </a:lnTo>
                  <a:lnTo>
                    <a:pt x="192364" y="70613"/>
                  </a:lnTo>
                  <a:cubicBezTo>
                    <a:pt x="192364" y="70613"/>
                    <a:pt x="192177" y="70613"/>
                    <a:pt x="192177" y="70520"/>
                  </a:cubicBezTo>
                  <a:cubicBezTo>
                    <a:pt x="192130" y="70427"/>
                    <a:pt x="192083" y="70380"/>
                    <a:pt x="192037" y="70333"/>
                  </a:cubicBezTo>
                  <a:cubicBezTo>
                    <a:pt x="192037" y="70286"/>
                    <a:pt x="192037" y="70286"/>
                    <a:pt x="192037" y="70146"/>
                  </a:cubicBezTo>
                  <a:cubicBezTo>
                    <a:pt x="192037" y="69913"/>
                    <a:pt x="192177" y="69633"/>
                    <a:pt x="192223" y="69539"/>
                  </a:cubicBezTo>
                  <a:lnTo>
                    <a:pt x="192317" y="68885"/>
                  </a:lnTo>
                  <a:lnTo>
                    <a:pt x="192177" y="68839"/>
                  </a:lnTo>
                  <a:cubicBezTo>
                    <a:pt x="191803" y="68792"/>
                    <a:pt x="190355" y="68699"/>
                    <a:pt x="190262" y="68699"/>
                  </a:cubicBezTo>
                  <a:cubicBezTo>
                    <a:pt x="189888" y="68792"/>
                    <a:pt x="189515" y="68792"/>
                    <a:pt x="189375" y="68792"/>
                  </a:cubicBezTo>
                  <a:cubicBezTo>
                    <a:pt x="189421" y="68605"/>
                    <a:pt x="189608" y="68185"/>
                    <a:pt x="189795" y="67811"/>
                  </a:cubicBezTo>
                  <a:lnTo>
                    <a:pt x="191196" y="66924"/>
                  </a:lnTo>
                  <a:cubicBezTo>
                    <a:pt x="191897" y="66550"/>
                    <a:pt x="193671" y="65663"/>
                    <a:pt x="193811" y="65430"/>
                  </a:cubicBezTo>
                  <a:cubicBezTo>
                    <a:pt x="193905" y="65336"/>
                    <a:pt x="194138" y="65103"/>
                    <a:pt x="194325" y="64822"/>
                  </a:cubicBezTo>
                  <a:cubicBezTo>
                    <a:pt x="194559" y="64589"/>
                    <a:pt x="194792" y="64355"/>
                    <a:pt x="194932" y="64169"/>
                  </a:cubicBezTo>
                  <a:cubicBezTo>
                    <a:pt x="195212" y="63842"/>
                    <a:pt x="195819" y="63281"/>
                    <a:pt x="195960" y="63141"/>
                  </a:cubicBezTo>
                  <a:cubicBezTo>
                    <a:pt x="196100" y="63141"/>
                    <a:pt x="196660" y="62954"/>
                    <a:pt x="196894" y="62768"/>
                  </a:cubicBezTo>
                  <a:cubicBezTo>
                    <a:pt x="197127" y="62534"/>
                    <a:pt x="198622" y="61273"/>
                    <a:pt x="198668" y="61226"/>
                  </a:cubicBezTo>
                  <a:lnTo>
                    <a:pt x="200209" y="59078"/>
                  </a:lnTo>
                  <a:cubicBezTo>
                    <a:pt x="200443" y="59078"/>
                    <a:pt x="201050" y="59078"/>
                    <a:pt x="201284" y="58891"/>
                  </a:cubicBezTo>
                  <a:cubicBezTo>
                    <a:pt x="201470" y="58751"/>
                    <a:pt x="202311" y="58191"/>
                    <a:pt x="202451" y="58097"/>
                  </a:cubicBezTo>
                  <a:lnTo>
                    <a:pt x="204833" y="57257"/>
                  </a:lnTo>
                  <a:lnTo>
                    <a:pt x="207121" y="57257"/>
                  </a:lnTo>
                  <a:lnTo>
                    <a:pt x="208569" y="57864"/>
                  </a:lnTo>
                  <a:lnTo>
                    <a:pt x="210110" y="57817"/>
                  </a:lnTo>
                  <a:lnTo>
                    <a:pt x="212258" y="57630"/>
                  </a:lnTo>
                  <a:lnTo>
                    <a:pt x="213192" y="57490"/>
                  </a:lnTo>
                  <a:lnTo>
                    <a:pt x="214360" y="56229"/>
                  </a:lnTo>
                  <a:lnTo>
                    <a:pt x="214874" y="56136"/>
                  </a:lnTo>
                  <a:lnTo>
                    <a:pt x="216088" y="56369"/>
                  </a:lnTo>
                  <a:lnTo>
                    <a:pt x="216462" y="56650"/>
                  </a:lnTo>
                  <a:lnTo>
                    <a:pt x="217349" y="57163"/>
                  </a:lnTo>
                  <a:lnTo>
                    <a:pt x="218236" y="56743"/>
                  </a:lnTo>
                  <a:lnTo>
                    <a:pt x="218890" y="56930"/>
                  </a:lnTo>
                  <a:lnTo>
                    <a:pt x="218937" y="57117"/>
                  </a:lnTo>
                  <a:lnTo>
                    <a:pt x="218937" y="57444"/>
                  </a:lnTo>
                  <a:cubicBezTo>
                    <a:pt x="218843" y="57444"/>
                    <a:pt x="218610" y="57490"/>
                    <a:pt x="218423" y="57584"/>
                  </a:cubicBezTo>
                  <a:cubicBezTo>
                    <a:pt x="218143" y="57724"/>
                    <a:pt x="217863" y="57817"/>
                    <a:pt x="217863" y="57817"/>
                  </a:cubicBezTo>
                  <a:lnTo>
                    <a:pt x="217769" y="57864"/>
                  </a:lnTo>
                  <a:lnTo>
                    <a:pt x="217582" y="58611"/>
                  </a:lnTo>
                  <a:lnTo>
                    <a:pt x="218376" y="58891"/>
                  </a:lnTo>
                  <a:lnTo>
                    <a:pt x="219124" y="58891"/>
                  </a:lnTo>
                  <a:cubicBezTo>
                    <a:pt x="219731" y="58891"/>
                    <a:pt x="221926" y="57490"/>
                    <a:pt x="222206" y="57350"/>
                  </a:cubicBezTo>
                  <a:lnTo>
                    <a:pt x="222299" y="57257"/>
                  </a:lnTo>
                  <a:lnTo>
                    <a:pt x="221739" y="56229"/>
                  </a:lnTo>
                  <a:lnTo>
                    <a:pt x="221132" y="56229"/>
                  </a:lnTo>
                  <a:lnTo>
                    <a:pt x="221132" y="55622"/>
                  </a:lnTo>
                  <a:lnTo>
                    <a:pt x="221879" y="54828"/>
                  </a:lnTo>
                  <a:lnTo>
                    <a:pt x="224121" y="53661"/>
                  </a:lnTo>
                  <a:lnTo>
                    <a:pt x="224914" y="52913"/>
                  </a:lnTo>
                  <a:lnTo>
                    <a:pt x="225101" y="51326"/>
                  </a:lnTo>
                  <a:lnTo>
                    <a:pt x="225708" y="50719"/>
                  </a:lnTo>
                  <a:lnTo>
                    <a:pt x="228137" y="50859"/>
                  </a:lnTo>
                  <a:lnTo>
                    <a:pt x="229071" y="50345"/>
                  </a:lnTo>
                  <a:lnTo>
                    <a:pt x="229818" y="50812"/>
                  </a:lnTo>
                  <a:lnTo>
                    <a:pt x="230799" y="50485"/>
                  </a:lnTo>
                  <a:lnTo>
                    <a:pt x="231359" y="50532"/>
                  </a:lnTo>
                  <a:lnTo>
                    <a:pt x="231359" y="50905"/>
                  </a:lnTo>
                  <a:lnTo>
                    <a:pt x="230612" y="51886"/>
                  </a:lnTo>
                  <a:cubicBezTo>
                    <a:pt x="230565" y="51933"/>
                    <a:pt x="230332" y="52120"/>
                    <a:pt x="230332" y="52400"/>
                  </a:cubicBezTo>
                  <a:cubicBezTo>
                    <a:pt x="230332" y="52680"/>
                    <a:pt x="230799" y="52867"/>
                    <a:pt x="230892" y="52913"/>
                  </a:cubicBezTo>
                  <a:lnTo>
                    <a:pt x="231313" y="53007"/>
                  </a:lnTo>
                  <a:lnTo>
                    <a:pt x="231266" y="53614"/>
                  </a:lnTo>
                  <a:cubicBezTo>
                    <a:pt x="231219" y="53707"/>
                    <a:pt x="231172" y="53848"/>
                    <a:pt x="231266" y="53988"/>
                  </a:cubicBezTo>
                  <a:cubicBezTo>
                    <a:pt x="231313" y="54034"/>
                    <a:pt x="231359" y="54128"/>
                    <a:pt x="231546" y="54128"/>
                  </a:cubicBezTo>
                  <a:cubicBezTo>
                    <a:pt x="231780" y="54128"/>
                    <a:pt x="232714" y="54034"/>
                    <a:pt x="232994" y="53848"/>
                  </a:cubicBezTo>
                  <a:cubicBezTo>
                    <a:pt x="233227" y="53707"/>
                    <a:pt x="233834" y="52213"/>
                    <a:pt x="234068" y="51512"/>
                  </a:cubicBezTo>
                  <a:lnTo>
                    <a:pt x="235376" y="51326"/>
                  </a:lnTo>
                  <a:lnTo>
                    <a:pt x="235703" y="51232"/>
                  </a:lnTo>
                  <a:cubicBezTo>
                    <a:pt x="235703" y="51232"/>
                    <a:pt x="236170" y="51045"/>
                    <a:pt x="236170" y="50625"/>
                  </a:cubicBezTo>
                  <a:lnTo>
                    <a:pt x="236170" y="48897"/>
                  </a:lnTo>
                  <a:lnTo>
                    <a:pt x="236917" y="48337"/>
                  </a:lnTo>
                  <a:lnTo>
                    <a:pt x="239299" y="48197"/>
                  </a:lnTo>
                  <a:cubicBezTo>
                    <a:pt x="239345" y="48243"/>
                    <a:pt x="239392" y="48290"/>
                    <a:pt x="239439" y="48290"/>
                  </a:cubicBezTo>
                  <a:cubicBezTo>
                    <a:pt x="239532" y="48383"/>
                    <a:pt x="239579" y="48430"/>
                    <a:pt x="239579" y="48524"/>
                  </a:cubicBezTo>
                  <a:cubicBezTo>
                    <a:pt x="239579" y="48617"/>
                    <a:pt x="239625" y="48710"/>
                    <a:pt x="239672" y="48804"/>
                  </a:cubicBezTo>
                  <a:cubicBezTo>
                    <a:pt x="239672" y="48850"/>
                    <a:pt x="239719" y="48850"/>
                    <a:pt x="239719" y="48897"/>
                  </a:cubicBezTo>
                  <a:cubicBezTo>
                    <a:pt x="239625" y="48897"/>
                    <a:pt x="239579" y="48897"/>
                    <a:pt x="239532" y="48944"/>
                  </a:cubicBezTo>
                  <a:lnTo>
                    <a:pt x="239392" y="48944"/>
                  </a:lnTo>
                  <a:cubicBezTo>
                    <a:pt x="239018" y="49037"/>
                    <a:pt x="238738" y="49131"/>
                    <a:pt x="238738" y="49131"/>
                  </a:cubicBezTo>
                  <a:lnTo>
                    <a:pt x="238645" y="49131"/>
                  </a:lnTo>
                  <a:lnTo>
                    <a:pt x="238224" y="50392"/>
                  </a:lnTo>
                  <a:lnTo>
                    <a:pt x="237477" y="51606"/>
                  </a:lnTo>
                  <a:lnTo>
                    <a:pt x="237384" y="52633"/>
                  </a:lnTo>
                  <a:lnTo>
                    <a:pt x="237197" y="53240"/>
                  </a:lnTo>
                  <a:lnTo>
                    <a:pt x="234488" y="53894"/>
                  </a:lnTo>
                  <a:lnTo>
                    <a:pt x="233741" y="55155"/>
                  </a:lnTo>
                  <a:lnTo>
                    <a:pt x="229865" y="58097"/>
                  </a:lnTo>
                  <a:lnTo>
                    <a:pt x="229258" y="59545"/>
                  </a:lnTo>
                  <a:lnTo>
                    <a:pt x="228884" y="59965"/>
                  </a:lnTo>
                  <a:lnTo>
                    <a:pt x="226642" y="60526"/>
                  </a:lnTo>
                  <a:lnTo>
                    <a:pt x="225101" y="60619"/>
                  </a:lnTo>
                  <a:lnTo>
                    <a:pt x="224914" y="61366"/>
                  </a:lnTo>
                  <a:lnTo>
                    <a:pt x="225288" y="62394"/>
                  </a:lnTo>
                  <a:lnTo>
                    <a:pt x="224868" y="63001"/>
                  </a:lnTo>
                  <a:lnTo>
                    <a:pt x="224027" y="64028"/>
                  </a:lnTo>
                  <a:lnTo>
                    <a:pt x="223000" y="66177"/>
                  </a:lnTo>
                  <a:cubicBezTo>
                    <a:pt x="222953" y="66317"/>
                    <a:pt x="222533" y="67765"/>
                    <a:pt x="222720" y="68232"/>
                  </a:cubicBezTo>
                  <a:cubicBezTo>
                    <a:pt x="222860" y="68699"/>
                    <a:pt x="223233" y="69960"/>
                    <a:pt x="223233" y="69960"/>
                  </a:cubicBezTo>
                  <a:lnTo>
                    <a:pt x="224167" y="75050"/>
                  </a:lnTo>
                  <a:lnTo>
                    <a:pt x="225055" y="78319"/>
                  </a:lnTo>
                  <a:lnTo>
                    <a:pt x="228184" y="75190"/>
                  </a:lnTo>
                  <a:lnTo>
                    <a:pt x="228184" y="73696"/>
                  </a:lnTo>
                  <a:lnTo>
                    <a:pt x="228651" y="73135"/>
                  </a:lnTo>
                  <a:lnTo>
                    <a:pt x="230145" y="72481"/>
                  </a:lnTo>
                  <a:lnTo>
                    <a:pt x="231079" y="72948"/>
                  </a:lnTo>
                  <a:lnTo>
                    <a:pt x="231079" y="71828"/>
                  </a:lnTo>
                  <a:lnTo>
                    <a:pt x="230659" y="70707"/>
                  </a:lnTo>
                  <a:lnTo>
                    <a:pt x="231172" y="69960"/>
                  </a:lnTo>
                  <a:lnTo>
                    <a:pt x="232854" y="69399"/>
                  </a:lnTo>
                  <a:lnTo>
                    <a:pt x="234301" y="69446"/>
                  </a:lnTo>
                  <a:lnTo>
                    <a:pt x="234955" y="68605"/>
                  </a:lnTo>
                  <a:lnTo>
                    <a:pt x="234068" y="67578"/>
                  </a:lnTo>
                  <a:lnTo>
                    <a:pt x="234395" y="66317"/>
                  </a:lnTo>
                  <a:lnTo>
                    <a:pt x="234722" y="65663"/>
                  </a:lnTo>
                  <a:lnTo>
                    <a:pt x="236123" y="65570"/>
                  </a:lnTo>
                  <a:lnTo>
                    <a:pt x="236777" y="65149"/>
                  </a:lnTo>
                  <a:lnTo>
                    <a:pt x="236590" y="64309"/>
                  </a:lnTo>
                  <a:lnTo>
                    <a:pt x="235609" y="63795"/>
                  </a:lnTo>
                  <a:lnTo>
                    <a:pt x="235049" y="63561"/>
                  </a:lnTo>
                  <a:lnTo>
                    <a:pt x="235329" y="62768"/>
                  </a:lnTo>
                  <a:lnTo>
                    <a:pt x="236683" y="61787"/>
                  </a:lnTo>
                  <a:lnTo>
                    <a:pt x="236543" y="60759"/>
                  </a:lnTo>
                  <a:lnTo>
                    <a:pt x="234768" y="60899"/>
                  </a:lnTo>
                  <a:lnTo>
                    <a:pt x="234255" y="60152"/>
                  </a:lnTo>
                  <a:lnTo>
                    <a:pt x="234768" y="59312"/>
                  </a:lnTo>
                  <a:lnTo>
                    <a:pt x="236496" y="58284"/>
                  </a:lnTo>
                  <a:lnTo>
                    <a:pt x="236496" y="58237"/>
                  </a:lnTo>
                  <a:cubicBezTo>
                    <a:pt x="236823" y="57070"/>
                    <a:pt x="237197" y="55762"/>
                    <a:pt x="237337" y="55482"/>
                  </a:cubicBezTo>
                  <a:cubicBezTo>
                    <a:pt x="237571" y="55482"/>
                    <a:pt x="238224" y="55529"/>
                    <a:pt x="238365" y="55529"/>
                  </a:cubicBezTo>
                  <a:lnTo>
                    <a:pt x="239299" y="55949"/>
                  </a:lnTo>
                  <a:lnTo>
                    <a:pt x="241073" y="54174"/>
                  </a:lnTo>
                  <a:lnTo>
                    <a:pt x="241353" y="54221"/>
                  </a:lnTo>
                  <a:lnTo>
                    <a:pt x="241820" y="55856"/>
                  </a:lnTo>
                  <a:lnTo>
                    <a:pt x="242801" y="55435"/>
                  </a:lnTo>
                  <a:lnTo>
                    <a:pt x="243829" y="54408"/>
                  </a:lnTo>
                  <a:lnTo>
                    <a:pt x="247798" y="54501"/>
                  </a:lnTo>
                  <a:lnTo>
                    <a:pt x="249059" y="56042"/>
                  </a:lnTo>
                  <a:lnTo>
                    <a:pt x="249806" y="55389"/>
                  </a:lnTo>
                  <a:lnTo>
                    <a:pt x="249760" y="54782"/>
                  </a:lnTo>
                  <a:lnTo>
                    <a:pt x="251768" y="53474"/>
                  </a:lnTo>
                  <a:lnTo>
                    <a:pt x="255364" y="50859"/>
                  </a:lnTo>
                  <a:lnTo>
                    <a:pt x="254663" y="49971"/>
                  </a:lnTo>
                  <a:lnTo>
                    <a:pt x="256018" y="49458"/>
                  </a:lnTo>
                  <a:lnTo>
                    <a:pt x="256391" y="48617"/>
                  </a:lnTo>
                  <a:lnTo>
                    <a:pt x="256391" y="48570"/>
                  </a:lnTo>
                  <a:cubicBezTo>
                    <a:pt x="256438" y="48430"/>
                    <a:pt x="256485" y="48243"/>
                    <a:pt x="256485" y="48243"/>
                  </a:cubicBezTo>
                  <a:cubicBezTo>
                    <a:pt x="256578" y="48243"/>
                    <a:pt x="256905" y="48383"/>
                    <a:pt x="257138" y="48524"/>
                  </a:cubicBezTo>
                  <a:cubicBezTo>
                    <a:pt x="257279" y="48570"/>
                    <a:pt x="257792" y="48944"/>
                    <a:pt x="258073" y="48944"/>
                  </a:cubicBezTo>
                  <a:cubicBezTo>
                    <a:pt x="258353" y="48944"/>
                    <a:pt x="259614" y="48991"/>
                    <a:pt x="259614" y="48991"/>
                  </a:cubicBezTo>
                  <a:lnTo>
                    <a:pt x="260828" y="49364"/>
                  </a:lnTo>
                  <a:lnTo>
                    <a:pt x="261575" y="48477"/>
                  </a:lnTo>
                  <a:lnTo>
                    <a:pt x="259660" y="45815"/>
                  </a:lnTo>
                  <a:lnTo>
                    <a:pt x="259660" y="44694"/>
                  </a:lnTo>
                  <a:lnTo>
                    <a:pt x="258820" y="43900"/>
                  </a:lnTo>
                  <a:lnTo>
                    <a:pt x="257932" y="44227"/>
                  </a:lnTo>
                  <a:lnTo>
                    <a:pt x="257465" y="43853"/>
                  </a:lnTo>
                  <a:lnTo>
                    <a:pt x="257185" y="42826"/>
                  </a:lnTo>
                  <a:lnTo>
                    <a:pt x="256765" y="42826"/>
                  </a:lnTo>
                  <a:lnTo>
                    <a:pt x="256438" y="43013"/>
                  </a:lnTo>
                  <a:lnTo>
                    <a:pt x="255691" y="43106"/>
                  </a:lnTo>
                  <a:lnTo>
                    <a:pt x="255270" y="42546"/>
                  </a:lnTo>
                  <a:cubicBezTo>
                    <a:pt x="255317" y="42359"/>
                    <a:pt x="255364" y="42125"/>
                    <a:pt x="255411" y="42079"/>
                  </a:cubicBezTo>
                  <a:cubicBezTo>
                    <a:pt x="255551" y="42032"/>
                    <a:pt x="255691" y="41939"/>
                    <a:pt x="256018" y="41892"/>
                  </a:cubicBezTo>
                  <a:cubicBezTo>
                    <a:pt x="256111" y="41876"/>
                    <a:pt x="256267" y="41871"/>
                    <a:pt x="256441" y="41871"/>
                  </a:cubicBezTo>
                  <a:cubicBezTo>
                    <a:pt x="256791" y="41871"/>
                    <a:pt x="257216" y="41892"/>
                    <a:pt x="257372" y="41892"/>
                  </a:cubicBezTo>
                  <a:lnTo>
                    <a:pt x="258399" y="42873"/>
                  </a:lnTo>
                  <a:lnTo>
                    <a:pt x="259800" y="42919"/>
                  </a:lnTo>
                  <a:lnTo>
                    <a:pt x="262369" y="41845"/>
                  </a:lnTo>
                  <a:lnTo>
                    <a:pt x="262836" y="41051"/>
                  </a:lnTo>
                  <a:lnTo>
                    <a:pt x="263116" y="40211"/>
                  </a:lnTo>
                  <a:lnTo>
                    <a:pt x="262416" y="39277"/>
                  </a:lnTo>
                  <a:lnTo>
                    <a:pt x="262182" y="39043"/>
                  </a:lnTo>
                  <a:cubicBezTo>
                    <a:pt x="262369" y="38670"/>
                    <a:pt x="262603" y="38296"/>
                    <a:pt x="262696" y="38249"/>
                  </a:cubicBezTo>
                  <a:cubicBezTo>
                    <a:pt x="262836" y="38156"/>
                    <a:pt x="263817" y="37922"/>
                    <a:pt x="264237" y="37782"/>
                  </a:cubicBezTo>
                  <a:lnTo>
                    <a:pt x="264564" y="38016"/>
                  </a:lnTo>
                  <a:cubicBezTo>
                    <a:pt x="264564" y="38109"/>
                    <a:pt x="264611" y="38249"/>
                    <a:pt x="264564" y="38296"/>
                  </a:cubicBezTo>
                  <a:cubicBezTo>
                    <a:pt x="264424" y="38389"/>
                    <a:pt x="264097" y="38670"/>
                    <a:pt x="263817" y="38903"/>
                  </a:cubicBezTo>
                  <a:lnTo>
                    <a:pt x="263770" y="38950"/>
                  </a:lnTo>
                  <a:lnTo>
                    <a:pt x="263770" y="39510"/>
                  </a:lnTo>
                  <a:lnTo>
                    <a:pt x="264331" y="39650"/>
                  </a:lnTo>
                  <a:lnTo>
                    <a:pt x="264564" y="40304"/>
                  </a:lnTo>
                  <a:lnTo>
                    <a:pt x="265124" y="40724"/>
                  </a:lnTo>
                  <a:lnTo>
                    <a:pt x="266339" y="40724"/>
                  </a:lnTo>
                  <a:lnTo>
                    <a:pt x="266899" y="40257"/>
                  </a:lnTo>
                  <a:lnTo>
                    <a:pt x="266899" y="39370"/>
                  </a:lnTo>
                  <a:cubicBezTo>
                    <a:pt x="267226" y="39650"/>
                    <a:pt x="267553" y="39884"/>
                    <a:pt x="267600" y="39977"/>
                  </a:cubicBezTo>
                  <a:cubicBezTo>
                    <a:pt x="267646" y="40117"/>
                    <a:pt x="267786" y="40397"/>
                    <a:pt x="268020" y="40864"/>
                  </a:cubicBezTo>
                  <a:lnTo>
                    <a:pt x="268020" y="40911"/>
                  </a:lnTo>
                  <a:lnTo>
                    <a:pt x="270122" y="42172"/>
                  </a:lnTo>
                  <a:lnTo>
                    <a:pt x="270589" y="42733"/>
                  </a:lnTo>
                  <a:lnTo>
                    <a:pt x="273344" y="42826"/>
                  </a:lnTo>
                  <a:lnTo>
                    <a:pt x="273344" y="42312"/>
                  </a:lnTo>
                  <a:lnTo>
                    <a:pt x="273250" y="42266"/>
                  </a:lnTo>
                  <a:cubicBezTo>
                    <a:pt x="272970" y="42125"/>
                    <a:pt x="272690" y="41939"/>
                    <a:pt x="272643" y="41892"/>
                  </a:cubicBezTo>
                  <a:cubicBezTo>
                    <a:pt x="272643" y="41799"/>
                    <a:pt x="272643" y="41705"/>
                    <a:pt x="272643" y="41612"/>
                  </a:cubicBezTo>
                  <a:lnTo>
                    <a:pt x="272970" y="41612"/>
                  </a:lnTo>
                  <a:lnTo>
                    <a:pt x="273671" y="41939"/>
                  </a:lnTo>
                  <a:lnTo>
                    <a:pt x="273811" y="40864"/>
                  </a:lnTo>
                  <a:lnTo>
                    <a:pt x="273577" y="39837"/>
                  </a:lnTo>
                  <a:lnTo>
                    <a:pt x="273110" y="38950"/>
                  </a:lnTo>
                  <a:lnTo>
                    <a:pt x="273297" y="38716"/>
                  </a:lnTo>
                  <a:lnTo>
                    <a:pt x="273951" y="38950"/>
                  </a:lnTo>
                  <a:lnTo>
                    <a:pt x="274558" y="39417"/>
                  </a:lnTo>
                  <a:lnTo>
                    <a:pt x="275679" y="39604"/>
                  </a:lnTo>
                  <a:lnTo>
                    <a:pt x="275679" y="39090"/>
                  </a:lnTo>
                  <a:lnTo>
                    <a:pt x="275539" y="38623"/>
                  </a:lnTo>
                  <a:lnTo>
                    <a:pt x="275679" y="38623"/>
                  </a:lnTo>
                  <a:lnTo>
                    <a:pt x="276987" y="39323"/>
                  </a:lnTo>
                  <a:lnTo>
                    <a:pt x="277033" y="39183"/>
                  </a:lnTo>
                  <a:cubicBezTo>
                    <a:pt x="277033" y="39183"/>
                    <a:pt x="277173" y="38903"/>
                    <a:pt x="277173" y="38670"/>
                  </a:cubicBezTo>
                  <a:cubicBezTo>
                    <a:pt x="277220" y="38576"/>
                    <a:pt x="277640" y="38062"/>
                    <a:pt x="278014" y="37642"/>
                  </a:cubicBezTo>
                  <a:lnTo>
                    <a:pt x="278107" y="37549"/>
                  </a:lnTo>
                  <a:lnTo>
                    <a:pt x="277360" y="36988"/>
                  </a:lnTo>
                  <a:lnTo>
                    <a:pt x="277407" y="36942"/>
                  </a:lnTo>
                  <a:lnTo>
                    <a:pt x="275679" y="36194"/>
                  </a:lnTo>
                  <a:lnTo>
                    <a:pt x="274325" y="34653"/>
                  </a:lnTo>
                  <a:lnTo>
                    <a:pt x="272597" y="34980"/>
                  </a:lnTo>
                  <a:lnTo>
                    <a:pt x="271943" y="34280"/>
                  </a:lnTo>
                  <a:lnTo>
                    <a:pt x="270308" y="34186"/>
                  </a:lnTo>
                  <a:lnTo>
                    <a:pt x="269748" y="34840"/>
                  </a:lnTo>
                  <a:lnTo>
                    <a:pt x="269935" y="34933"/>
                  </a:lnTo>
                  <a:cubicBezTo>
                    <a:pt x="270075" y="34980"/>
                    <a:pt x="270355" y="35073"/>
                    <a:pt x="270402" y="35167"/>
                  </a:cubicBezTo>
                  <a:cubicBezTo>
                    <a:pt x="270495" y="35260"/>
                    <a:pt x="270495" y="35354"/>
                    <a:pt x="270542" y="35447"/>
                  </a:cubicBezTo>
                  <a:cubicBezTo>
                    <a:pt x="270589" y="35541"/>
                    <a:pt x="270635" y="36241"/>
                    <a:pt x="270589" y="36381"/>
                  </a:cubicBezTo>
                  <a:cubicBezTo>
                    <a:pt x="270589" y="36428"/>
                    <a:pt x="270355" y="36661"/>
                    <a:pt x="270215" y="36801"/>
                  </a:cubicBezTo>
                  <a:lnTo>
                    <a:pt x="269561" y="36521"/>
                  </a:lnTo>
                  <a:cubicBezTo>
                    <a:pt x="269328" y="36381"/>
                    <a:pt x="269001" y="36148"/>
                    <a:pt x="268954" y="36054"/>
                  </a:cubicBezTo>
                  <a:lnTo>
                    <a:pt x="268954" y="34420"/>
                  </a:lnTo>
                  <a:lnTo>
                    <a:pt x="268627" y="33392"/>
                  </a:lnTo>
                  <a:lnTo>
                    <a:pt x="266479" y="31851"/>
                  </a:lnTo>
                  <a:lnTo>
                    <a:pt x="264564" y="32271"/>
                  </a:lnTo>
                  <a:lnTo>
                    <a:pt x="263443" y="31431"/>
                  </a:lnTo>
                  <a:lnTo>
                    <a:pt x="258773" y="29002"/>
                  </a:lnTo>
                  <a:lnTo>
                    <a:pt x="254850" y="27181"/>
                  </a:lnTo>
                  <a:lnTo>
                    <a:pt x="254850" y="27134"/>
                  </a:lnTo>
                  <a:lnTo>
                    <a:pt x="253029" y="27181"/>
                  </a:lnTo>
                  <a:lnTo>
                    <a:pt x="250273" y="26107"/>
                  </a:lnTo>
                  <a:lnTo>
                    <a:pt x="249620" y="26480"/>
                  </a:lnTo>
                  <a:lnTo>
                    <a:pt x="248872" y="27461"/>
                  </a:lnTo>
                  <a:lnTo>
                    <a:pt x="249106" y="28068"/>
                  </a:lnTo>
                  <a:lnTo>
                    <a:pt x="250367" y="29002"/>
                  </a:lnTo>
                  <a:lnTo>
                    <a:pt x="250507" y="29656"/>
                  </a:lnTo>
                  <a:lnTo>
                    <a:pt x="249853" y="30777"/>
                  </a:lnTo>
                  <a:lnTo>
                    <a:pt x="248032" y="30824"/>
                  </a:lnTo>
                  <a:lnTo>
                    <a:pt x="247331" y="30263"/>
                  </a:lnTo>
                  <a:cubicBezTo>
                    <a:pt x="247284" y="30217"/>
                    <a:pt x="246537" y="29516"/>
                    <a:pt x="246304" y="29329"/>
                  </a:cubicBezTo>
                  <a:cubicBezTo>
                    <a:pt x="246117" y="29236"/>
                    <a:pt x="245743" y="29002"/>
                    <a:pt x="245557" y="28909"/>
                  </a:cubicBezTo>
                  <a:lnTo>
                    <a:pt x="245510" y="28348"/>
                  </a:lnTo>
                  <a:lnTo>
                    <a:pt x="245650" y="28208"/>
                  </a:lnTo>
                  <a:cubicBezTo>
                    <a:pt x="245790" y="28302"/>
                    <a:pt x="246024" y="28395"/>
                    <a:pt x="246444" y="28395"/>
                  </a:cubicBezTo>
                  <a:lnTo>
                    <a:pt x="246771" y="28395"/>
                  </a:lnTo>
                  <a:cubicBezTo>
                    <a:pt x="247144" y="28395"/>
                    <a:pt x="247284" y="28395"/>
                    <a:pt x="247378" y="28302"/>
                  </a:cubicBezTo>
                  <a:cubicBezTo>
                    <a:pt x="247425" y="28255"/>
                    <a:pt x="247425" y="28208"/>
                    <a:pt x="247425" y="28115"/>
                  </a:cubicBezTo>
                  <a:cubicBezTo>
                    <a:pt x="247425" y="27975"/>
                    <a:pt x="247471" y="27368"/>
                    <a:pt x="247471" y="27368"/>
                  </a:cubicBezTo>
                  <a:lnTo>
                    <a:pt x="247471" y="27321"/>
                  </a:lnTo>
                  <a:lnTo>
                    <a:pt x="246958" y="26901"/>
                  </a:lnTo>
                  <a:lnTo>
                    <a:pt x="245370" y="26480"/>
                  </a:lnTo>
                  <a:lnTo>
                    <a:pt x="244716" y="26807"/>
                  </a:lnTo>
                  <a:lnTo>
                    <a:pt x="243595" y="28582"/>
                  </a:lnTo>
                  <a:lnTo>
                    <a:pt x="241447" y="28722"/>
                  </a:lnTo>
                  <a:lnTo>
                    <a:pt x="239906" y="28302"/>
                  </a:lnTo>
                  <a:lnTo>
                    <a:pt x="238271" y="27741"/>
                  </a:lnTo>
                  <a:lnTo>
                    <a:pt x="234068" y="27741"/>
                  </a:lnTo>
                  <a:lnTo>
                    <a:pt x="233601" y="28302"/>
                  </a:lnTo>
                  <a:lnTo>
                    <a:pt x="233601" y="29983"/>
                  </a:lnTo>
                  <a:lnTo>
                    <a:pt x="233274" y="29983"/>
                  </a:lnTo>
                  <a:cubicBezTo>
                    <a:pt x="233227" y="29890"/>
                    <a:pt x="233181" y="29750"/>
                    <a:pt x="233181" y="29656"/>
                  </a:cubicBezTo>
                  <a:cubicBezTo>
                    <a:pt x="233181" y="29469"/>
                    <a:pt x="233087" y="28208"/>
                    <a:pt x="233041" y="28162"/>
                  </a:cubicBezTo>
                  <a:lnTo>
                    <a:pt x="233041" y="28115"/>
                  </a:lnTo>
                  <a:lnTo>
                    <a:pt x="232480" y="27741"/>
                  </a:lnTo>
                  <a:lnTo>
                    <a:pt x="230939" y="27648"/>
                  </a:lnTo>
                  <a:lnTo>
                    <a:pt x="230799" y="26994"/>
                  </a:lnTo>
                  <a:lnTo>
                    <a:pt x="231359" y="25640"/>
                  </a:lnTo>
                  <a:lnTo>
                    <a:pt x="230285" y="24986"/>
                  </a:lnTo>
                  <a:lnTo>
                    <a:pt x="227343" y="23491"/>
                  </a:lnTo>
                  <a:lnTo>
                    <a:pt x="223046" y="23211"/>
                  </a:lnTo>
                  <a:lnTo>
                    <a:pt x="221085" y="23818"/>
                  </a:lnTo>
                  <a:lnTo>
                    <a:pt x="219404" y="23959"/>
                  </a:lnTo>
                  <a:lnTo>
                    <a:pt x="219404" y="23538"/>
                  </a:lnTo>
                  <a:lnTo>
                    <a:pt x="218516" y="22277"/>
                  </a:lnTo>
                  <a:lnTo>
                    <a:pt x="217349" y="21904"/>
                  </a:lnTo>
                  <a:lnTo>
                    <a:pt x="216929" y="22511"/>
                  </a:lnTo>
                  <a:lnTo>
                    <a:pt x="216368" y="22417"/>
                  </a:lnTo>
                  <a:lnTo>
                    <a:pt x="216275" y="21717"/>
                  </a:lnTo>
                  <a:lnTo>
                    <a:pt x="216181" y="21717"/>
                  </a:lnTo>
                  <a:cubicBezTo>
                    <a:pt x="216088" y="21670"/>
                    <a:pt x="215527" y="21577"/>
                    <a:pt x="215387" y="21577"/>
                  </a:cubicBezTo>
                  <a:cubicBezTo>
                    <a:pt x="215294" y="21577"/>
                    <a:pt x="214407" y="21530"/>
                    <a:pt x="214173" y="21530"/>
                  </a:cubicBezTo>
                  <a:lnTo>
                    <a:pt x="213893" y="21250"/>
                  </a:lnTo>
                  <a:cubicBezTo>
                    <a:pt x="213846" y="21110"/>
                    <a:pt x="213800" y="20970"/>
                    <a:pt x="213800" y="20923"/>
                  </a:cubicBezTo>
                  <a:lnTo>
                    <a:pt x="215527" y="20923"/>
                  </a:lnTo>
                  <a:lnTo>
                    <a:pt x="215247" y="20036"/>
                  </a:lnTo>
                  <a:lnTo>
                    <a:pt x="214360" y="19662"/>
                  </a:lnTo>
                  <a:lnTo>
                    <a:pt x="210624" y="19288"/>
                  </a:lnTo>
                  <a:lnTo>
                    <a:pt x="209970" y="19382"/>
                  </a:lnTo>
                  <a:lnTo>
                    <a:pt x="209783" y="19942"/>
                  </a:lnTo>
                  <a:lnTo>
                    <a:pt x="209550" y="20923"/>
                  </a:lnTo>
                  <a:lnTo>
                    <a:pt x="208662" y="21483"/>
                  </a:lnTo>
                  <a:lnTo>
                    <a:pt x="207542" y="21577"/>
                  </a:lnTo>
                  <a:cubicBezTo>
                    <a:pt x="207215" y="21483"/>
                    <a:pt x="206888" y="21343"/>
                    <a:pt x="206794" y="21297"/>
                  </a:cubicBezTo>
                  <a:lnTo>
                    <a:pt x="206794" y="21203"/>
                  </a:lnTo>
                  <a:cubicBezTo>
                    <a:pt x="206794" y="21063"/>
                    <a:pt x="206794" y="20783"/>
                    <a:pt x="206794" y="20643"/>
                  </a:cubicBezTo>
                  <a:lnTo>
                    <a:pt x="206841" y="20643"/>
                  </a:lnTo>
                  <a:cubicBezTo>
                    <a:pt x="207028" y="20596"/>
                    <a:pt x="207355" y="20503"/>
                    <a:pt x="207495" y="20503"/>
                  </a:cubicBezTo>
                  <a:lnTo>
                    <a:pt x="208195" y="20503"/>
                  </a:lnTo>
                  <a:lnTo>
                    <a:pt x="208335" y="19942"/>
                  </a:lnTo>
                  <a:lnTo>
                    <a:pt x="207495" y="19615"/>
                  </a:lnTo>
                  <a:lnTo>
                    <a:pt x="206981" y="19242"/>
                  </a:lnTo>
                  <a:cubicBezTo>
                    <a:pt x="206934" y="19195"/>
                    <a:pt x="206841" y="19102"/>
                    <a:pt x="206794" y="19055"/>
                  </a:cubicBezTo>
                  <a:lnTo>
                    <a:pt x="207962" y="19055"/>
                  </a:lnTo>
                  <a:lnTo>
                    <a:pt x="208989" y="19008"/>
                  </a:lnTo>
                  <a:lnTo>
                    <a:pt x="209083" y="18261"/>
                  </a:lnTo>
                  <a:lnTo>
                    <a:pt x="207401" y="18027"/>
                  </a:lnTo>
                  <a:lnTo>
                    <a:pt x="203292" y="17934"/>
                  </a:lnTo>
                  <a:cubicBezTo>
                    <a:pt x="202778" y="17934"/>
                    <a:pt x="201937" y="17934"/>
                    <a:pt x="201751" y="17887"/>
                  </a:cubicBezTo>
                  <a:cubicBezTo>
                    <a:pt x="201517" y="17794"/>
                    <a:pt x="200863" y="17607"/>
                    <a:pt x="200676" y="17514"/>
                  </a:cubicBezTo>
                  <a:cubicBezTo>
                    <a:pt x="200583" y="17514"/>
                    <a:pt x="200209" y="17327"/>
                    <a:pt x="199929" y="17233"/>
                  </a:cubicBezTo>
                  <a:lnTo>
                    <a:pt x="199883" y="17187"/>
                  </a:lnTo>
                  <a:lnTo>
                    <a:pt x="199322" y="17374"/>
                  </a:lnTo>
                  <a:lnTo>
                    <a:pt x="199322" y="17467"/>
                  </a:lnTo>
                  <a:cubicBezTo>
                    <a:pt x="199322" y="17514"/>
                    <a:pt x="199275" y="17747"/>
                    <a:pt x="199369" y="17934"/>
                  </a:cubicBezTo>
                  <a:cubicBezTo>
                    <a:pt x="199415" y="17981"/>
                    <a:pt x="199462" y="18027"/>
                    <a:pt x="199509" y="18074"/>
                  </a:cubicBezTo>
                  <a:cubicBezTo>
                    <a:pt x="199556" y="18121"/>
                    <a:pt x="199602" y="18168"/>
                    <a:pt x="199602" y="18168"/>
                  </a:cubicBezTo>
                  <a:lnTo>
                    <a:pt x="199602" y="18214"/>
                  </a:lnTo>
                  <a:cubicBezTo>
                    <a:pt x="199649" y="18448"/>
                    <a:pt x="199602" y="18494"/>
                    <a:pt x="199556" y="18494"/>
                  </a:cubicBezTo>
                  <a:cubicBezTo>
                    <a:pt x="199322" y="18494"/>
                    <a:pt x="197594" y="18635"/>
                    <a:pt x="197501" y="18635"/>
                  </a:cubicBezTo>
                  <a:lnTo>
                    <a:pt x="196800" y="18868"/>
                  </a:lnTo>
                  <a:lnTo>
                    <a:pt x="196567" y="19335"/>
                  </a:lnTo>
                  <a:lnTo>
                    <a:pt x="196754" y="19895"/>
                  </a:lnTo>
                  <a:lnTo>
                    <a:pt x="197267" y="19942"/>
                  </a:lnTo>
                  <a:lnTo>
                    <a:pt x="197734" y="19615"/>
                  </a:lnTo>
                  <a:lnTo>
                    <a:pt x="198061" y="19849"/>
                  </a:lnTo>
                  <a:lnTo>
                    <a:pt x="198061" y="19942"/>
                  </a:lnTo>
                  <a:lnTo>
                    <a:pt x="197407" y="20222"/>
                  </a:lnTo>
                  <a:lnTo>
                    <a:pt x="197361" y="20689"/>
                  </a:lnTo>
                  <a:lnTo>
                    <a:pt x="197734" y="20923"/>
                  </a:lnTo>
                  <a:lnTo>
                    <a:pt x="197781" y="21016"/>
                  </a:lnTo>
                  <a:lnTo>
                    <a:pt x="197921" y="21810"/>
                  </a:lnTo>
                  <a:lnTo>
                    <a:pt x="197594" y="22184"/>
                  </a:lnTo>
                  <a:lnTo>
                    <a:pt x="196800" y="22137"/>
                  </a:lnTo>
                  <a:cubicBezTo>
                    <a:pt x="196847" y="22090"/>
                    <a:pt x="196847" y="22044"/>
                    <a:pt x="196800" y="21997"/>
                  </a:cubicBezTo>
                  <a:cubicBezTo>
                    <a:pt x="196800" y="21904"/>
                    <a:pt x="196707" y="21857"/>
                    <a:pt x="196520" y="21810"/>
                  </a:cubicBezTo>
                  <a:cubicBezTo>
                    <a:pt x="196193" y="21764"/>
                    <a:pt x="194885" y="21670"/>
                    <a:pt x="194885" y="21670"/>
                  </a:cubicBezTo>
                  <a:cubicBezTo>
                    <a:pt x="194138" y="21670"/>
                    <a:pt x="194045" y="21810"/>
                    <a:pt x="194045" y="21904"/>
                  </a:cubicBezTo>
                  <a:cubicBezTo>
                    <a:pt x="194045" y="22090"/>
                    <a:pt x="194278" y="22231"/>
                    <a:pt x="194465" y="22324"/>
                  </a:cubicBezTo>
                  <a:lnTo>
                    <a:pt x="195166" y="22464"/>
                  </a:lnTo>
                  <a:lnTo>
                    <a:pt x="195212" y="22604"/>
                  </a:lnTo>
                  <a:cubicBezTo>
                    <a:pt x="195212" y="22604"/>
                    <a:pt x="195212" y="22651"/>
                    <a:pt x="195026" y="22651"/>
                  </a:cubicBezTo>
                  <a:cubicBezTo>
                    <a:pt x="194792" y="22698"/>
                    <a:pt x="194699" y="22744"/>
                    <a:pt x="194652" y="22791"/>
                  </a:cubicBezTo>
                  <a:cubicBezTo>
                    <a:pt x="194621" y="22791"/>
                    <a:pt x="194590" y="22812"/>
                    <a:pt x="194476" y="22812"/>
                  </a:cubicBezTo>
                  <a:cubicBezTo>
                    <a:pt x="194418" y="22812"/>
                    <a:pt x="194341" y="22807"/>
                    <a:pt x="194232" y="22791"/>
                  </a:cubicBezTo>
                  <a:cubicBezTo>
                    <a:pt x="193998" y="22744"/>
                    <a:pt x="193811" y="22744"/>
                    <a:pt x="193718" y="22744"/>
                  </a:cubicBezTo>
                  <a:cubicBezTo>
                    <a:pt x="193438" y="22744"/>
                    <a:pt x="193391" y="22744"/>
                    <a:pt x="193158" y="22604"/>
                  </a:cubicBezTo>
                  <a:cubicBezTo>
                    <a:pt x="192831" y="22417"/>
                    <a:pt x="191850" y="21997"/>
                    <a:pt x="191570" y="21950"/>
                  </a:cubicBezTo>
                  <a:cubicBezTo>
                    <a:pt x="191336" y="21904"/>
                    <a:pt x="190169" y="21857"/>
                    <a:pt x="190122" y="21857"/>
                  </a:cubicBezTo>
                  <a:lnTo>
                    <a:pt x="190075" y="21857"/>
                  </a:lnTo>
                  <a:cubicBezTo>
                    <a:pt x="189608" y="22090"/>
                    <a:pt x="188908" y="22417"/>
                    <a:pt x="188768" y="22417"/>
                  </a:cubicBezTo>
                  <a:cubicBezTo>
                    <a:pt x="188534" y="22417"/>
                    <a:pt x="187460" y="22324"/>
                    <a:pt x="187273" y="22277"/>
                  </a:cubicBezTo>
                  <a:cubicBezTo>
                    <a:pt x="187133" y="22231"/>
                    <a:pt x="186666" y="21904"/>
                    <a:pt x="186479" y="21717"/>
                  </a:cubicBezTo>
                  <a:cubicBezTo>
                    <a:pt x="186246" y="21483"/>
                    <a:pt x="185779" y="20783"/>
                    <a:pt x="185779" y="20783"/>
                  </a:cubicBezTo>
                  <a:lnTo>
                    <a:pt x="185732" y="20736"/>
                  </a:lnTo>
                  <a:lnTo>
                    <a:pt x="184845" y="20736"/>
                  </a:lnTo>
                  <a:lnTo>
                    <a:pt x="184238" y="21764"/>
                  </a:lnTo>
                  <a:lnTo>
                    <a:pt x="184191" y="22511"/>
                  </a:lnTo>
                  <a:lnTo>
                    <a:pt x="183350" y="23211"/>
                  </a:lnTo>
                  <a:lnTo>
                    <a:pt x="182930" y="23725"/>
                  </a:lnTo>
                  <a:lnTo>
                    <a:pt x="182930" y="23772"/>
                  </a:lnTo>
                  <a:cubicBezTo>
                    <a:pt x="182930" y="24005"/>
                    <a:pt x="182883" y="24239"/>
                    <a:pt x="182836" y="24285"/>
                  </a:cubicBezTo>
                  <a:cubicBezTo>
                    <a:pt x="182650" y="24285"/>
                    <a:pt x="182043" y="24145"/>
                    <a:pt x="181809" y="24099"/>
                  </a:cubicBezTo>
                  <a:cubicBezTo>
                    <a:pt x="181529" y="24005"/>
                    <a:pt x="180875" y="23818"/>
                    <a:pt x="180688" y="23538"/>
                  </a:cubicBezTo>
                  <a:cubicBezTo>
                    <a:pt x="180455" y="23165"/>
                    <a:pt x="179661" y="22137"/>
                    <a:pt x="179614" y="22090"/>
                  </a:cubicBezTo>
                  <a:lnTo>
                    <a:pt x="178820" y="21016"/>
                  </a:lnTo>
                  <a:lnTo>
                    <a:pt x="177886" y="20316"/>
                  </a:lnTo>
                  <a:cubicBezTo>
                    <a:pt x="177793" y="20269"/>
                    <a:pt x="177466" y="20082"/>
                    <a:pt x="177466" y="19849"/>
                  </a:cubicBezTo>
                  <a:cubicBezTo>
                    <a:pt x="177466" y="19755"/>
                    <a:pt x="177513" y="19755"/>
                    <a:pt x="177559" y="19709"/>
                  </a:cubicBezTo>
                  <a:cubicBezTo>
                    <a:pt x="177579" y="19689"/>
                    <a:pt x="177622" y="19678"/>
                    <a:pt x="177686" y="19678"/>
                  </a:cubicBezTo>
                  <a:cubicBezTo>
                    <a:pt x="177777" y="19678"/>
                    <a:pt x="177909" y="19701"/>
                    <a:pt x="178073" y="19755"/>
                  </a:cubicBezTo>
                  <a:cubicBezTo>
                    <a:pt x="178213" y="19849"/>
                    <a:pt x="178306" y="19895"/>
                    <a:pt x="178353" y="19942"/>
                  </a:cubicBezTo>
                  <a:cubicBezTo>
                    <a:pt x="178516" y="20007"/>
                    <a:pt x="178633" y="20095"/>
                    <a:pt x="178815" y="20095"/>
                  </a:cubicBezTo>
                  <a:cubicBezTo>
                    <a:pt x="178895" y="20095"/>
                    <a:pt x="178987" y="20078"/>
                    <a:pt x="179100" y="20036"/>
                  </a:cubicBezTo>
                  <a:cubicBezTo>
                    <a:pt x="179240" y="20036"/>
                    <a:pt x="179334" y="20036"/>
                    <a:pt x="179427" y="19989"/>
                  </a:cubicBezTo>
                  <a:cubicBezTo>
                    <a:pt x="179614" y="19989"/>
                    <a:pt x="179894" y="19942"/>
                    <a:pt x="179894" y="19522"/>
                  </a:cubicBezTo>
                  <a:cubicBezTo>
                    <a:pt x="179894" y="19102"/>
                    <a:pt x="179754" y="18821"/>
                    <a:pt x="179754" y="18821"/>
                  </a:cubicBezTo>
                  <a:lnTo>
                    <a:pt x="179707" y="18728"/>
                  </a:lnTo>
                  <a:lnTo>
                    <a:pt x="178820" y="18448"/>
                  </a:lnTo>
                  <a:lnTo>
                    <a:pt x="178773" y="18354"/>
                  </a:lnTo>
                  <a:lnTo>
                    <a:pt x="179054" y="17934"/>
                  </a:lnTo>
                  <a:lnTo>
                    <a:pt x="179194" y="17467"/>
                  </a:lnTo>
                  <a:lnTo>
                    <a:pt x="178867" y="16907"/>
                  </a:lnTo>
                  <a:lnTo>
                    <a:pt x="178820" y="16953"/>
                  </a:lnTo>
                  <a:lnTo>
                    <a:pt x="178820" y="16907"/>
                  </a:lnTo>
                  <a:cubicBezTo>
                    <a:pt x="178960" y="16673"/>
                    <a:pt x="179054" y="16346"/>
                    <a:pt x="178914" y="16113"/>
                  </a:cubicBezTo>
                  <a:cubicBezTo>
                    <a:pt x="178820" y="15926"/>
                    <a:pt x="178633" y="15832"/>
                    <a:pt x="178306" y="15832"/>
                  </a:cubicBezTo>
                  <a:cubicBezTo>
                    <a:pt x="177886" y="15786"/>
                    <a:pt x="177559" y="15692"/>
                    <a:pt x="177279" y="15506"/>
                  </a:cubicBezTo>
                  <a:cubicBezTo>
                    <a:pt x="177139" y="15412"/>
                    <a:pt x="177092" y="15319"/>
                    <a:pt x="177046" y="15272"/>
                  </a:cubicBezTo>
                  <a:cubicBezTo>
                    <a:pt x="176859" y="15132"/>
                    <a:pt x="176812" y="15039"/>
                    <a:pt x="176438" y="15039"/>
                  </a:cubicBezTo>
                  <a:cubicBezTo>
                    <a:pt x="175925" y="15039"/>
                    <a:pt x="174944" y="14992"/>
                    <a:pt x="174897" y="14992"/>
                  </a:cubicBezTo>
                  <a:lnTo>
                    <a:pt x="174851" y="14992"/>
                  </a:lnTo>
                  <a:lnTo>
                    <a:pt x="174384" y="15365"/>
                  </a:lnTo>
                  <a:lnTo>
                    <a:pt x="174477" y="15459"/>
                  </a:lnTo>
                  <a:cubicBezTo>
                    <a:pt x="174524" y="15599"/>
                    <a:pt x="174617" y="15786"/>
                    <a:pt x="174617" y="15786"/>
                  </a:cubicBezTo>
                  <a:cubicBezTo>
                    <a:pt x="174430" y="15786"/>
                    <a:pt x="174384" y="15832"/>
                    <a:pt x="174290" y="15926"/>
                  </a:cubicBezTo>
                  <a:cubicBezTo>
                    <a:pt x="174290" y="15879"/>
                    <a:pt x="174290" y="15879"/>
                    <a:pt x="174243" y="15832"/>
                  </a:cubicBezTo>
                  <a:cubicBezTo>
                    <a:pt x="174010" y="15552"/>
                    <a:pt x="173963" y="15412"/>
                    <a:pt x="173963" y="15412"/>
                  </a:cubicBezTo>
                  <a:lnTo>
                    <a:pt x="173963" y="15365"/>
                  </a:lnTo>
                  <a:lnTo>
                    <a:pt x="173870" y="15319"/>
                  </a:lnTo>
                  <a:cubicBezTo>
                    <a:pt x="173823" y="15272"/>
                    <a:pt x="173356" y="14992"/>
                    <a:pt x="173029" y="14992"/>
                  </a:cubicBezTo>
                  <a:cubicBezTo>
                    <a:pt x="172796" y="14992"/>
                    <a:pt x="172189" y="14898"/>
                    <a:pt x="172048" y="14898"/>
                  </a:cubicBezTo>
                  <a:cubicBezTo>
                    <a:pt x="171628" y="14712"/>
                    <a:pt x="171114" y="14431"/>
                    <a:pt x="171021" y="14338"/>
                  </a:cubicBezTo>
                  <a:cubicBezTo>
                    <a:pt x="171021" y="14198"/>
                    <a:pt x="170881" y="13871"/>
                    <a:pt x="170881" y="13871"/>
                  </a:cubicBezTo>
                  <a:lnTo>
                    <a:pt x="170834" y="13731"/>
                  </a:lnTo>
                  <a:lnTo>
                    <a:pt x="169853" y="13871"/>
                  </a:lnTo>
                  <a:lnTo>
                    <a:pt x="170087" y="14618"/>
                  </a:lnTo>
                  <a:cubicBezTo>
                    <a:pt x="170134" y="14665"/>
                    <a:pt x="170134" y="14758"/>
                    <a:pt x="170134" y="14758"/>
                  </a:cubicBezTo>
                  <a:lnTo>
                    <a:pt x="169947" y="14758"/>
                  </a:lnTo>
                  <a:cubicBezTo>
                    <a:pt x="169480" y="14618"/>
                    <a:pt x="169340" y="14618"/>
                    <a:pt x="169293" y="14618"/>
                  </a:cubicBezTo>
                  <a:lnTo>
                    <a:pt x="169246" y="14618"/>
                  </a:lnTo>
                  <a:lnTo>
                    <a:pt x="169200" y="14665"/>
                  </a:lnTo>
                  <a:cubicBezTo>
                    <a:pt x="169200" y="14665"/>
                    <a:pt x="168826" y="15085"/>
                    <a:pt x="168966" y="15552"/>
                  </a:cubicBezTo>
                  <a:cubicBezTo>
                    <a:pt x="169060" y="15832"/>
                    <a:pt x="169060" y="16720"/>
                    <a:pt x="169013" y="17047"/>
                  </a:cubicBezTo>
                  <a:cubicBezTo>
                    <a:pt x="168966" y="17233"/>
                    <a:pt x="168826" y="17420"/>
                    <a:pt x="168779" y="17420"/>
                  </a:cubicBezTo>
                  <a:cubicBezTo>
                    <a:pt x="168686" y="17420"/>
                    <a:pt x="168499" y="17374"/>
                    <a:pt x="168406" y="17327"/>
                  </a:cubicBezTo>
                  <a:lnTo>
                    <a:pt x="167799" y="16953"/>
                  </a:lnTo>
                  <a:lnTo>
                    <a:pt x="165464" y="17233"/>
                  </a:lnTo>
                  <a:cubicBezTo>
                    <a:pt x="165277" y="17140"/>
                    <a:pt x="164623" y="16813"/>
                    <a:pt x="164296" y="16813"/>
                  </a:cubicBezTo>
                  <a:lnTo>
                    <a:pt x="163876" y="16813"/>
                  </a:lnTo>
                  <a:cubicBezTo>
                    <a:pt x="163736" y="16813"/>
                    <a:pt x="163549" y="16860"/>
                    <a:pt x="163455" y="16860"/>
                  </a:cubicBezTo>
                  <a:cubicBezTo>
                    <a:pt x="163409" y="16673"/>
                    <a:pt x="163222" y="16393"/>
                    <a:pt x="163175" y="16299"/>
                  </a:cubicBezTo>
                  <a:lnTo>
                    <a:pt x="163128" y="16253"/>
                  </a:lnTo>
                  <a:lnTo>
                    <a:pt x="162521" y="16253"/>
                  </a:lnTo>
                  <a:lnTo>
                    <a:pt x="162288" y="16580"/>
                  </a:lnTo>
                  <a:lnTo>
                    <a:pt x="161961" y="16766"/>
                  </a:lnTo>
                  <a:lnTo>
                    <a:pt x="161494" y="16766"/>
                  </a:lnTo>
                  <a:cubicBezTo>
                    <a:pt x="161120" y="16626"/>
                    <a:pt x="160700" y="16486"/>
                    <a:pt x="160653" y="16440"/>
                  </a:cubicBezTo>
                  <a:cubicBezTo>
                    <a:pt x="160607" y="16393"/>
                    <a:pt x="160513" y="16393"/>
                    <a:pt x="160466" y="16346"/>
                  </a:cubicBezTo>
                  <a:cubicBezTo>
                    <a:pt x="160373" y="16346"/>
                    <a:pt x="160186" y="16299"/>
                    <a:pt x="160186" y="16253"/>
                  </a:cubicBezTo>
                  <a:cubicBezTo>
                    <a:pt x="160140" y="16206"/>
                    <a:pt x="160186" y="16159"/>
                    <a:pt x="160186" y="16066"/>
                  </a:cubicBezTo>
                  <a:cubicBezTo>
                    <a:pt x="160326" y="15786"/>
                    <a:pt x="160513" y="15692"/>
                    <a:pt x="160607" y="15646"/>
                  </a:cubicBezTo>
                  <a:cubicBezTo>
                    <a:pt x="160700" y="15599"/>
                    <a:pt x="160793" y="15506"/>
                    <a:pt x="160793" y="15365"/>
                  </a:cubicBezTo>
                  <a:lnTo>
                    <a:pt x="160793" y="14852"/>
                  </a:lnTo>
                  <a:lnTo>
                    <a:pt x="159813" y="14712"/>
                  </a:lnTo>
                  <a:lnTo>
                    <a:pt x="157805" y="14852"/>
                  </a:lnTo>
                  <a:cubicBezTo>
                    <a:pt x="156777" y="14245"/>
                    <a:pt x="156684" y="14245"/>
                    <a:pt x="156637" y="14245"/>
                  </a:cubicBezTo>
                  <a:lnTo>
                    <a:pt x="155423" y="14245"/>
                  </a:lnTo>
                  <a:lnTo>
                    <a:pt x="154816" y="14665"/>
                  </a:lnTo>
                  <a:lnTo>
                    <a:pt x="152294" y="14712"/>
                  </a:lnTo>
                  <a:lnTo>
                    <a:pt x="151733" y="15506"/>
                  </a:lnTo>
                  <a:lnTo>
                    <a:pt x="151733" y="15599"/>
                  </a:lnTo>
                  <a:cubicBezTo>
                    <a:pt x="151873" y="15879"/>
                    <a:pt x="151920" y="16206"/>
                    <a:pt x="151920" y="16253"/>
                  </a:cubicBezTo>
                  <a:cubicBezTo>
                    <a:pt x="151780" y="16253"/>
                    <a:pt x="151640" y="16299"/>
                    <a:pt x="151593" y="16346"/>
                  </a:cubicBezTo>
                  <a:cubicBezTo>
                    <a:pt x="151547" y="16346"/>
                    <a:pt x="151500" y="16346"/>
                    <a:pt x="151500" y="16393"/>
                  </a:cubicBezTo>
                  <a:cubicBezTo>
                    <a:pt x="151500" y="16393"/>
                    <a:pt x="151500" y="16346"/>
                    <a:pt x="151453" y="16299"/>
                  </a:cubicBezTo>
                  <a:cubicBezTo>
                    <a:pt x="151406" y="16159"/>
                    <a:pt x="151313" y="16066"/>
                    <a:pt x="151266" y="15926"/>
                  </a:cubicBezTo>
                  <a:cubicBezTo>
                    <a:pt x="151033" y="15646"/>
                    <a:pt x="150893" y="15459"/>
                    <a:pt x="151033" y="15225"/>
                  </a:cubicBezTo>
                  <a:cubicBezTo>
                    <a:pt x="151220" y="14758"/>
                    <a:pt x="151126" y="13964"/>
                    <a:pt x="151079" y="13918"/>
                  </a:cubicBezTo>
                  <a:lnTo>
                    <a:pt x="151079" y="13778"/>
                  </a:lnTo>
                  <a:lnTo>
                    <a:pt x="150426" y="13778"/>
                  </a:lnTo>
                  <a:lnTo>
                    <a:pt x="150379" y="13824"/>
                  </a:lnTo>
                  <a:cubicBezTo>
                    <a:pt x="150286" y="13871"/>
                    <a:pt x="150005" y="14058"/>
                    <a:pt x="150005" y="14291"/>
                  </a:cubicBezTo>
                  <a:lnTo>
                    <a:pt x="150005" y="14618"/>
                  </a:lnTo>
                  <a:lnTo>
                    <a:pt x="148978" y="14852"/>
                  </a:lnTo>
                  <a:lnTo>
                    <a:pt x="148137" y="14385"/>
                  </a:lnTo>
                  <a:lnTo>
                    <a:pt x="147530" y="13684"/>
                  </a:lnTo>
                  <a:lnTo>
                    <a:pt x="146409" y="13404"/>
                  </a:lnTo>
                  <a:lnTo>
                    <a:pt x="144915" y="13544"/>
                  </a:lnTo>
                  <a:lnTo>
                    <a:pt x="144448" y="14245"/>
                  </a:lnTo>
                  <a:lnTo>
                    <a:pt x="145055" y="14431"/>
                  </a:lnTo>
                  <a:lnTo>
                    <a:pt x="145335" y="14525"/>
                  </a:lnTo>
                  <a:cubicBezTo>
                    <a:pt x="145382" y="14571"/>
                    <a:pt x="145475" y="14618"/>
                    <a:pt x="145475" y="14712"/>
                  </a:cubicBezTo>
                  <a:cubicBezTo>
                    <a:pt x="145475" y="14758"/>
                    <a:pt x="145475" y="14805"/>
                    <a:pt x="145429" y="14852"/>
                  </a:cubicBezTo>
                  <a:cubicBezTo>
                    <a:pt x="145148" y="15132"/>
                    <a:pt x="144588" y="15132"/>
                    <a:pt x="144588" y="15132"/>
                  </a:cubicBezTo>
                  <a:cubicBezTo>
                    <a:pt x="144541" y="15132"/>
                    <a:pt x="143467" y="15179"/>
                    <a:pt x="143000" y="15319"/>
                  </a:cubicBezTo>
                  <a:cubicBezTo>
                    <a:pt x="142627" y="15459"/>
                    <a:pt x="141786" y="15926"/>
                    <a:pt x="141599" y="16019"/>
                  </a:cubicBezTo>
                  <a:lnTo>
                    <a:pt x="140198" y="15973"/>
                  </a:lnTo>
                  <a:lnTo>
                    <a:pt x="138423" y="16907"/>
                  </a:lnTo>
                  <a:lnTo>
                    <a:pt x="137816" y="17327"/>
                  </a:lnTo>
                  <a:lnTo>
                    <a:pt x="137770" y="17374"/>
                  </a:lnTo>
                  <a:cubicBezTo>
                    <a:pt x="137770" y="17374"/>
                    <a:pt x="137770" y="17420"/>
                    <a:pt x="137770" y="17420"/>
                  </a:cubicBezTo>
                  <a:cubicBezTo>
                    <a:pt x="137770" y="17420"/>
                    <a:pt x="137723" y="17420"/>
                    <a:pt x="137676" y="17280"/>
                  </a:cubicBezTo>
                  <a:cubicBezTo>
                    <a:pt x="137489" y="16907"/>
                    <a:pt x="137489" y="16673"/>
                    <a:pt x="137489" y="16580"/>
                  </a:cubicBezTo>
                  <a:cubicBezTo>
                    <a:pt x="137536" y="16393"/>
                    <a:pt x="138564" y="15365"/>
                    <a:pt x="138704" y="15272"/>
                  </a:cubicBezTo>
                  <a:cubicBezTo>
                    <a:pt x="138844" y="15132"/>
                    <a:pt x="140245" y="14571"/>
                    <a:pt x="140432" y="14571"/>
                  </a:cubicBezTo>
                  <a:cubicBezTo>
                    <a:pt x="140478" y="14571"/>
                    <a:pt x="141786" y="14525"/>
                    <a:pt x="142019" y="14431"/>
                  </a:cubicBezTo>
                  <a:cubicBezTo>
                    <a:pt x="142206" y="14338"/>
                    <a:pt x="143701" y="13404"/>
                    <a:pt x="143887" y="13264"/>
                  </a:cubicBezTo>
                  <a:cubicBezTo>
                    <a:pt x="144541" y="12703"/>
                    <a:pt x="145289" y="12050"/>
                    <a:pt x="145382" y="12003"/>
                  </a:cubicBezTo>
                  <a:cubicBezTo>
                    <a:pt x="145522" y="11956"/>
                    <a:pt x="147016" y="11536"/>
                    <a:pt x="147110" y="11489"/>
                  </a:cubicBezTo>
                  <a:lnTo>
                    <a:pt x="147857" y="11256"/>
                  </a:lnTo>
                  <a:lnTo>
                    <a:pt x="148744" y="10508"/>
                  </a:lnTo>
                  <a:cubicBezTo>
                    <a:pt x="152107" y="9715"/>
                    <a:pt x="152107" y="9388"/>
                    <a:pt x="152107" y="9248"/>
                  </a:cubicBezTo>
                  <a:cubicBezTo>
                    <a:pt x="152107" y="9201"/>
                    <a:pt x="152200" y="9107"/>
                    <a:pt x="152247" y="8967"/>
                  </a:cubicBezTo>
                  <a:cubicBezTo>
                    <a:pt x="152387" y="8734"/>
                    <a:pt x="152667" y="8267"/>
                    <a:pt x="152060" y="7846"/>
                  </a:cubicBezTo>
                  <a:cubicBezTo>
                    <a:pt x="151500" y="7520"/>
                    <a:pt x="151453" y="7333"/>
                    <a:pt x="151453" y="7333"/>
                  </a:cubicBezTo>
                  <a:lnTo>
                    <a:pt x="151453" y="7286"/>
                  </a:lnTo>
                  <a:cubicBezTo>
                    <a:pt x="151453" y="7286"/>
                    <a:pt x="151453" y="6772"/>
                    <a:pt x="151500" y="6586"/>
                  </a:cubicBezTo>
                  <a:cubicBezTo>
                    <a:pt x="151500" y="6586"/>
                    <a:pt x="151547" y="6539"/>
                    <a:pt x="151547" y="6539"/>
                  </a:cubicBezTo>
                  <a:cubicBezTo>
                    <a:pt x="151593" y="6539"/>
                    <a:pt x="151733" y="6492"/>
                    <a:pt x="151733" y="6352"/>
                  </a:cubicBezTo>
                  <a:cubicBezTo>
                    <a:pt x="151733" y="6212"/>
                    <a:pt x="151640" y="6119"/>
                    <a:pt x="151360" y="5932"/>
                  </a:cubicBezTo>
                  <a:cubicBezTo>
                    <a:pt x="151156" y="5757"/>
                    <a:pt x="150953" y="5710"/>
                    <a:pt x="150783" y="5710"/>
                  </a:cubicBezTo>
                  <a:cubicBezTo>
                    <a:pt x="150680" y="5710"/>
                    <a:pt x="150590" y="5727"/>
                    <a:pt x="150519" y="5745"/>
                  </a:cubicBezTo>
                  <a:cubicBezTo>
                    <a:pt x="150332" y="5745"/>
                    <a:pt x="150286" y="5745"/>
                    <a:pt x="150239" y="5511"/>
                  </a:cubicBezTo>
                  <a:cubicBezTo>
                    <a:pt x="150192" y="5184"/>
                    <a:pt x="150192" y="4858"/>
                    <a:pt x="150192" y="4624"/>
                  </a:cubicBezTo>
                  <a:cubicBezTo>
                    <a:pt x="150192" y="4391"/>
                    <a:pt x="150192" y="4250"/>
                    <a:pt x="150145" y="4157"/>
                  </a:cubicBezTo>
                  <a:cubicBezTo>
                    <a:pt x="150099" y="4110"/>
                    <a:pt x="150052" y="4110"/>
                    <a:pt x="150005" y="4110"/>
                  </a:cubicBezTo>
                  <a:cubicBezTo>
                    <a:pt x="149912" y="4110"/>
                    <a:pt x="149678" y="4064"/>
                    <a:pt x="149538" y="4017"/>
                  </a:cubicBezTo>
                  <a:cubicBezTo>
                    <a:pt x="149445" y="3970"/>
                    <a:pt x="149352" y="3877"/>
                    <a:pt x="149258" y="3877"/>
                  </a:cubicBezTo>
                  <a:cubicBezTo>
                    <a:pt x="149165" y="3877"/>
                    <a:pt x="149025" y="3924"/>
                    <a:pt x="148978" y="4110"/>
                  </a:cubicBezTo>
                  <a:cubicBezTo>
                    <a:pt x="148791" y="4391"/>
                    <a:pt x="148651" y="4717"/>
                    <a:pt x="148651" y="4717"/>
                  </a:cubicBezTo>
                  <a:lnTo>
                    <a:pt x="148604" y="4764"/>
                  </a:lnTo>
                  <a:cubicBezTo>
                    <a:pt x="148558" y="4764"/>
                    <a:pt x="148464" y="4717"/>
                    <a:pt x="148324" y="4577"/>
                  </a:cubicBezTo>
                  <a:cubicBezTo>
                    <a:pt x="148044" y="4250"/>
                    <a:pt x="147904" y="4110"/>
                    <a:pt x="147810" y="4017"/>
                  </a:cubicBezTo>
                  <a:cubicBezTo>
                    <a:pt x="147764" y="3970"/>
                    <a:pt x="147717" y="3924"/>
                    <a:pt x="147624" y="3877"/>
                  </a:cubicBezTo>
                  <a:cubicBezTo>
                    <a:pt x="147483" y="3830"/>
                    <a:pt x="146596" y="3737"/>
                    <a:pt x="146223" y="3690"/>
                  </a:cubicBezTo>
                  <a:lnTo>
                    <a:pt x="141786" y="3690"/>
                  </a:lnTo>
                  <a:lnTo>
                    <a:pt x="141739" y="3737"/>
                  </a:lnTo>
                  <a:cubicBezTo>
                    <a:pt x="141693" y="3783"/>
                    <a:pt x="141459" y="4157"/>
                    <a:pt x="141459" y="4437"/>
                  </a:cubicBezTo>
                  <a:cubicBezTo>
                    <a:pt x="141459" y="4577"/>
                    <a:pt x="141366" y="4858"/>
                    <a:pt x="141085" y="4858"/>
                  </a:cubicBezTo>
                  <a:cubicBezTo>
                    <a:pt x="140758" y="4858"/>
                    <a:pt x="139591" y="4811"/>
                    <a:pt x="139591" y="4811"/>
                  </a:cubicBezTo>
                  <a:lnTo>
                    <a:pt x="139498" y="4811"/>
                  </a:lnTo>
                  <a:cubicBezTo>
                    <a:pt x="139451" y="4858"/>
                    <a:pt x="139357" y="4858"/>
                    <a:pt x="139357" y="4858"/>
                  </a:cubicBezTo>
                  <a:cubicBezTo>
                    <a:pt x="139357" y="4858"/>
                    <a:pt x="139311" y="4811"/>
                    <a:pt x="139357" y="4624"/>
                  </a:cubicBezTo>
                  <a:cubicBezTo>
                    <a:pt x="139451" y="4297"/>
                    <a:pt x="139731" y="3970"/>
                    <a:pt x="139918" y="3783"/>
                  </a:cubicBezTo>
                  <a:cubicBezTo>
                    <a:pt x="140058" y="3597"/>
                    <a:pt x="140198" y="3503"/>
                    <a:pt x="140245" y="3363"/>
                  </a:cubicBezTo>
                  <a:cubicBezTo>
                    <a:pt x="140385" y="3083"/>
                    <a:pt x="140432" y="2989"/>
                    <a:pt x="140432" y="2989"/>
                  </a:cubicBezTo>
                  <a:lnTo>
                    <a:pt x="140432" y="2849"/>
                  </a:lnTo>
                  <a:lnTo>
                    <a:pt x="140338" y="2803"/>
                  </a:lnTo>
                  <a:cubicBezTo>
                    <a:pt x="140245" y="2756"/>
                    <a:pt x="139731" y="2522"/>
                    <a:pt x="139544" y="2522"/>
                  </a:cubicBezTo>
                  <a:cubicBezTo>
                    <a:pt x="139357" y="2522"/>
                    <a:pt x="137816" y="2382"/>
                    <a:pt x="137022" y="2336"/>
                  </a:cubicBezTo>
                  <a:lnTo>
                    <a:pt x="135808" y="2009"/>
                  </a:lnTo>
                  <a:cubicBezTo>
                    <a:pt x="135715" y="1962"/>
                    <a:pt x="135575" y="1962"/>
                    <a:pt x="135481" y="1915"/>
                  </a:cubicBezTo>
                  <a:cubicBezTo>
                    <a:pt x="135808" y="1822"/>
                    <a:pt x="136415" y="1729"/>
                    <a:pt x="136976" y="1635"/>
                  </a:cubicBezTo>
                  <a:cubicBezTo>
                    <a:pt x="137004" y="1635"/>
                    <a:pt x="137052" y="1637"/>
                    <a:pt x="137114" y="1637"/>
                  </a:cubicBezTo>
                  <a:cubicBezTo>
                    <a:pt x="137359" y="1637"/>
                    <a:pt x="137807" y="1607"/>
                    <a:pt x="137956" y="1308"/>
                  </a:cubicBezTo>
                  <a:lnTo>
                    <a:pt x="138143" y="935"/>
                  </a:lnTo>
                  <a:lnTo>
                    <a:pt x="137770" y="421"/>
                  </a:lnTo>
                  <a:lnTo>
                    <a:pt x="136555" y="234"/>
                  </a:lnTo>
                  <a:lnTo>
                    <a:pt x="136509" y="281"/>
                  </a:lnTo>
                  <a:cubicBezTo>
                    <a:pt x="136348" y="321"/>
                    <a:pt x="136083" y="430"/>
                    <a:pt x="135894" y="430"/>
                  </a:cubicBezTo>
                  <a:cubicBezTo>
                    <a:pt x="135863" y="430"/>
                    <a:pt x="135834" y="427"/>
                    <a:pt x="135808" y="421"/>
                  </a:cubicBezTo>
                  <a:cubicBezTo>
                    <a:pt x="135621" y="421"/>
                    <a:pt x="134921" y="141"/>
                    <a:pt x="134687" y="47"/>
                  </a:cubicBezTo>
                  <a:lnTo>
                    <a:pt x="134641" y="1"/>
                  </a:ln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0" name="Google Shape;1990;p6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Others Asian countries</a:t>
            </a:r>
            <a:endParaRPr/>
          </a:p>
        </p:txBody>
      </p:sp>
      <p:sp>
        <p:nvSpPr>
          <p:cNvPr id="1991" name="Google Shape;1991;p65"/>
          <p:cNvSpPr txBox="1"/>
          <p:nvPr/>
        </p:nvSpPr>
        <p:spPr>
          <a:xfrm>
            <a:off x="1044150" y="1745325"/>
            <a:ext cx="1823700" cy="338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a:solidFill>
                  <a:schemeClr val="accent4"/>
                </a:solidFill>
                <a:latin typeface="Bowlby One"/>
                <a:ea typeface="Bowlby One"/>
                <a:cs typeface="Bowlby One"/>
                <a:sym typeface="Bowlby One"/>
              </a:rPr>
              <a:t>Thailand</a:t>
            </a:r>
            <a:endParaRPr sz="1700">
              <a:solidFill>
                <a:schemeClr val="accent4"/>
              </a:solidFill>
              <a:latin typeface="Bowlby One"/>
              <a:ea typeface="Bowlby One"/>
              <a:cs typeface="Bowlby One"/>
              <a:sym typeface="Bowlby One"/>
            </a:endParaRPr>
          </a:p>
        </p:txBody>
      </p:sp>
      <p:sp>
        <p:nvSpPr>
          <p:cNvPr id="1992" name="Google Shape;1992;p65"/>
          <p:cNvSpPr txBox="1"/>
          <p:nvPr/>
        </p:nvSpPr>
        <p:spPr>
          <a:xfrm>
            <a:off x="1044150" y="2007525"/>
            <a:ext cx="1823700" cy="738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Rubik"/>
                <a:ea typeface="Rubik"/>
                <a:cs typeface="Rubik"/>
                <a:sym typeface="Rubik"/>
              </a:rPr>
              <a:t>Earth is the planet where we all live</a:t>
            </a:r>
            <a:endParaRPr>
              <a:solidFill>
                <a:srgbClr val="FFFFFF"/>
              </a:solidFill>
              <a:latin typeface="Rubik"/>
              <a:ea typeface="Rubik"/>
              <a:cs typeface="Rubik"/>
              <a:sym typeface="Rubik"/>
            </a:endParaRPr>
          </a:p>
        </p:txBody>
      </p:sp>
      <p:sp>
        <p:nvSpPr>
          <p:cNvPr id="1993" name="Google Shape;1993;p65"/>
          <p:cNvSpPr txBox="1"/>
          <p:nvPr/>
        </p:nvSpPr>
        <p:spPr>
          <a:xfrm>
            <a:off x="1044150" y="2959000"/>
            <a:ext cx="1823700" cy="338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a:solidFill>
                  <a:schemeClr val="accent4"/>
                </a:solidFill>
                <a:latin typeface="Bowlby One"/>
                <a:ea typeface="Bowlby One"/>
                <a:cs typeface="Bowlby One"/>
                <a:sym typeface="Bowlby One"/>
              </a:rPr>
              <a:t>South Korea</a:t>
            </a:r>
            <a:endParaRPr sz="1700">
              <a:solidFill>
                <a:schemeClr val="accent4"/>
              </a:solidFill>
              <a:latin typeface="Bowlby One"/>
              <a:ea typeface="Bowlby One"/>
              <a:cs typeface="Bowlby One"/>
              <a:sym typeface="Bowlby One"/>
            </a:endParaRPr>
          </a:p>
        </p:txBody>
      </p:sp>
      <p:sp>
        <p:nvSpPr>
          <p:cNvPr id="1994" name="Google Shape;1994;p65"/>
          <p:cNvSpPr txBox="1"/>
          <p:nvPr/>
        </p:nvSpPr>
        <p:spPr>
          <a:xfrm>
            <a:off x="1044150" y="3221200"/>
            <a:ext cx="1819800" cy="738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accent5"/>
                </a:solidFill>
                <a:latin typeface="Rubik"/>
                <a:ea typeface="Rubik"/>
                <a:cs typeface="Rubik"/>
                <a:sym typeface="Rubik"/>
              </a:rPr>
              <a:t>Venus has a beautiful name</a:t>
            </a:r>
            <a:endParaRPr>
              <a:solidFill>
                <a:schemeClr val="accent5"/>
              </a:solidFill>
              <a:latin typeface="Rubik"/>
              <a:ea typeface="Rubik"/>
              <a:cs typeface="Rubik"/>
              <a:sym typeface="Rubik"/>
            </a:endParaRPr>
          </a:p>
        </p:txBody>
      </p:sp>
      <p:grpSp>
        <p:nvGrpSpPr>
          <p:cNvPr id="1995" name="Google Shape;1995;p65"/>
          <p:cNvGrpSpPr/>
          <p:nvPr/>
        </p:nvGrpSpPr>
        <p:grpSpPr>
          <a:xfrm>
            <a:off x="4963254" y="4087357"/>
            <a:ext cx="279312" cy="283222"/>
            <a:chOff x="3245850" y="1107850"/>
            <a:chExt cx="569675" cy="577650"/>
          </a:xfrm>
        </p:grpSpPr>
        <p:sp>
          <p:nvSpPr>
            <p:cNvPr id="1996" name="Google Shape;1996;p65"/>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5"/>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5"/>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5"/>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 name="Google Shape;2000;p65"/>
          <p:cNvGrpSpPr/>
          <p:nvPr/>
        </p:nvGrpSpPr>
        <p:grpSpPr>
          <a:xfrm>
            <a:off x="713218" y="1746934"/>
            <a:ext cx="292984" cy="297085"/>
            <a:chOff x="3245850" y="1107850"/>
            <a:chExt cx="569675" cy="577650"/>
          </a:xfrm>
        </p:grpSpPr>
        <p:sp>
          <p:nvSpPr>
            <p:cNvPr id="2001" name="Google Shape;2001;p65"/>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5"/>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5"/>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5"/>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 name="Google Shape;2005;p65"/>
          <p:cNvGrpSpPr/>
          <p:nvPr/>
        </p:nvGrpSpPr>
        <p:grpSpPr>
          <a:xfrm>
            <a:off x="713218" y="2960597"/>
            <a:ext cx="292984" cy="297085"/>
            <a:chOff x="3668418" y="1128609"/>
            <a:chExt cx="292984" cy="297085"/>
          </a:xfrm>
        </p:grpSpPr>
        <p:sp>
          <p:nvSpPr>
            <p:cNvPr id="2006" name="Google Shape;2006;p65"/>
            <p:cNvSpPr/>
            <p:nvPr/>
          </p:nvSpPr>
          <p:spPr>
            <a:xfrm>
              <a:off x="3670205" y="1136748"/>
              <a:ext cx="291197" cy="288947"/>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5"/>
            <p:cNvSpPr/>
            <p:nvPr/>
          </p:nvSpPr>
          <p:spPr>
            <a:xfrm>
              <a:off x="3668418" y="1128609"/>
              <a:ext cx="290862" cy="289037"/>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5"/>
            <p:cNvSpPr/>
            <p:nvPr/>
          </p:nvSpPr>
          <p:spPr>
            <a:xfrm>
              <a:off x="3682278" y="1141030"/>
              <a:ext cx="268477" cy="26669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5"/>
            <p:cNvSpPr/>
            <p:nvPr/>
          </p:nvSpPr>
          <p:spPr>
            <a:xfrm>
              <a:off x="3754717" y="1212389"/>
              <a:ext cx="124306" cy="124306"/>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 name="Google Shape;2010;p65"/>
          <p:cNvGrpSpPr/>
          <p:nvPr/>
        </p:nvGrpSpPr>
        <p:grpSpPr>
          <a:xfrm>
            <a:off x="4963441" y="3072578"/>
            <a:ext cx="279331" cy="283241"/>
            <a:chOff x="3668418" y="1128609"/>
            <a:chExt cx="292984" cy="297085"/>
          </a:xfrm>
        </p:grpSpPr>
        <p:sp>
          <p:nvSpPr>
            <p:cNvPr id="2011" name="Google Shape;2011;p65"/>
            <p:cNvSpPr/>
            <p:nvPr/>
          </p:nvSpPr>
          <p:spPr>
            <a:xfrm>
              <a:off x="3670205" y="1136748"/>
              <a:ext cx="291197" cy="288947"/>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5"/>
            <p:cNvSpPr/>
            <p:nvPr/>
          </p:nvSpPr>
          <p:spPr>
            <a:xfrm>
              <a:off x="3668418" y="1128609"/>
              <a:ext cx="290862" cy="289037"/>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5"/>
            <p:cNvSpPr/>
            <p:nvPr/>
          </p:nvSpPr>
          <p:spPr>
            <a:xfrm>
              <a:off x="3682278" y="1141030"/>
              <a:ext cx="268477" cy="26669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5"/>
            <p:cNvSpPr/>
            <p:nvPr/>
          </p:nvSpPr>
          <p:spPr>
            <a:xfrm>
              <a:off x="3754717" y="1212389"/>
              <a:ext cx="124306" cy="124306"/>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 name="Google Shape;2015;p65"/>
          <p:cNvGrpSpPr/>
          <p:nvPr/>
        </p:nvGrpSpPr>
        <p:grpSpPr>
          <a:xfrm>
            <a:off x="4502912" y="3618459"/>
            <a:ext cx="279312" cy="283222"/>
            <a:chOff x="3245850" y="1107850"/>
            <a:chExt cx="569675" cy="577650"/>
          </a:xfrm>
        </p:grpSpPr>
        <p:sp>
          <p:nvSpPr>
            <p:cNvPr id="2016" name="Google Shape;2016;p65"/>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5"/>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5"/>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5"/>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0" name="Google Shape;2020;p65"/>
          <p:cNvSpPr txBox="1"/>
          <p:nvPr/>
        </p:nvSpPr>
        <p:spPr>
          <a:xfrm>
            <a:off x="6748375" y="1745325"/>
            <a:ext cx="1819800" cy="338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a:solidFill>
                  <a:schemeClr val="accent4"/>
                </a:solidFill>
                <a:latin typeface="Bowlby One"/>
                <a:ea typeface="Bowlby One"/>
                <a:cs typeface="Bowlby One"/>
                <a:sym typeface="Bowlby One"/>
              </a:rPr>
              <a:t>Singapore</a:t>
            </a:r>
            <a:endParaRPr sz="1700">
              <a:solidFill>
                <a:schemeClr val="accent4"/>
              </a:solidFill>
              <a:latin typeface="Bowlby One"/>
              <a:ea typeface="Bowlby One"/>
              <a:cs typeface="Bowlby One"/>
              <a:sym typeface="Bowlby One"/>
            </a:endParaRPr>
          </a:p>
        </p:txBody>
      </p:sp>
      <p:sp>
        <p:nvSpPr>
          <p:cNvPr id="2021" name="Google Shape;2021;p65"/>
          <p:cNvSpPr txBox="1"/>
          <p:nvPr/>
        </p:nvSpPr>
        <p:spPr>
          <a:xfrm>
            <a:off x="6748375" y="2007525"/>
            <a:ext cx="1819800" cy="738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Rubik"/>
                <a:ea typeface="Rubik"/>
                <a:cs typeface="Rubik"/>
                <a:sym typeface="Rubik"/>
              </a:rPr>
              <a:t>Mercury is the smallest planet</a:t>
            </a:r>
            <a:endParaRPr>
              <a:solidFill>
                <a:srgbClr val="FFFFFF"/>
              </a:solidFill>
              <a:latin typeface="Rubik"/>
              <a:ea typeface="Rubik"/>
              <a:cs typeface="Rubik"/>
              <a:sym typeface="Rubik"/>
            </a:endParaRPr>
          </a:p>
        </p:txBody>
      </p:sp>
      <p:sp>
        <p:nvSpPr>
          <p:cNvPr id="2022" name="Google Shape;2022;p65"/>
          <p:cNvSpPr txBox="1"/>
          <p:nvPr/>
        </p:nvSpPr>
        <p:spPr>
          <a:xfrm>
            <a:off x="6748375" y="2958988"/>
            <a:ext cx="1819800" cy="338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a:solidFill>
                  <a:schemeClr val="accent4"/>
                </a:solidFill>
                <a:latin typeface="Bowlby One"/>
                <a:ea typeface="Bowlby One"/>
                <a:cs typeface="Bowlby One"/>
                <a:sym typeface="Bowlby One"/>
              </a:rPr>
              <a:t>Japan</a:t>
            </a:r>
            <a:endParaRPr sz="1700">
              <a:solidFill>
                <a:schemeClr val="accent4"/>
              </a:solidFill>
              <a:latin typeface="Bowlby One"/>
              <a:ea typeface="Bowlby One"/>
              <a:cs typeface="Bowlby One"/>
              <a:sym typeface="Bowlby One"/>
            </a:endParaRPr>
          </a:p>
        </p:txBody>
      </p:sp>
      <p:sp>
        <p:nvSpPr>
          <p:cNvPr id="2023" name="Google Shape;2023;p65"/>
          <p:cNvSpPr txBox="1"/>
          <p:nvPr/>
        </p:nvSpPr>
        <p:spPr>
          <a:xfrm>
            <a:off x="6748375" y="3221188"/>
            <a:ext cx="1819800" cy="738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accent5"/>
                </a:solidFill>
                <a:latin typeface="Rubik"/>
                <a:ea typeface="Rubik"/>
                <a:cs typeface="Rubik"/>
                <a:sym typeface="Rubik"/>
              </a:rPr>
              <a:t>Mars was named after a god</a:t>
            </a:r>
            <a:endParaRPr>
              <a:solidFill>
                <a:schemeClr val="accent5"/>
              </a:solidFill>
              <a:latin typeface="Rubik"/>
              <a:ea typeface="Rubik"/>
              <a:cs typeface="Rubik"/>
              <a:sym typeface="Rubik"/>
            </a:endParaRPr>
          </a:p>
        </p:txBody>
      </p:sp>
      <p:grpSp>
        <p:nvGrpSpPr>
          <p:cNvPr id="2024" name="Google Shape;2024;p65"/>
          <p:cNvGrpSpPr/>
          <p:nvPr/>
        </p:nvGrpSpPr>
        <p:grpSpPr>
          <a:xfrm>
            <a:off x="6417443" y="1746934"/>
            <a:ext cx="292984" cy="297085"/>
            <a:chOff x="3245850" y="1107850"/>
            <a:chExt cx="569675" cy="577650"/>
          </a:xfrm>
        </p:grpSpPr>
        <p:sp>
          <p:nvSpPr>
            <p:cNvPr id="2025" name="Google Shape;2025;p65"/>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5"/>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5"/>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5"/>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 name="Google Shape;2029;p65"/>
          <p:cNvGrpSpPr/>
          <p:nvPr/>
        </p:nvGrpSpPr>
        <p:grpSpPr>
          <a:xfrm>
            <a:off x="6417443" y="2960597"/>
            <a:ext cx="292984" cy="297085"/>
            <a:chOff x="3668418" y="1128609"/>
            <a:chExt cx="292984" cy="297085"/>
          </a:xfrm>
        </p:grpSpPr>
        <p:sp>
          <p:nvSpPr>
            <p:cNvPr id="2030" name="Google Shape;2030;p65"/>
            <p:cNvSpPr/>
            <p:nvPr/>
          </p:nvSpPr>
          <p:spPr>
            <a:xfrm>
              <a:off x="3670205" y="1136748"/>
              <a:ext cx="291197" cy="288947"/>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5"/>
            <p:cNvSpPr/>
            <p:nvPr/>
          </p:nvSpPr>
          <p:spPr>
            <a:xfrm>
              <a:off x="3668418" y="1128609"/>
              <a:ext cx="290862" cy="289037"/>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5"/>
            <p:cNvSpPr/>
            <p:nvPr/>
          </p:nvSpPr>
          <p:spPr>
            <a:xfrm>
              <a:off x="3682278" y="1141030"/>
              <a:ext cx="268477" cy="26669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5"/>
            <p:cNvSpPr/>
            <p:nvPr/>
          </p:nvSpPr>
          <p:spPr>
            <a:xfrm>
              <a:off x="3754717" y="1212389"/>
              <a:ext cx="124306" cy="124306"/>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65"/>
          <p:cNvGrpSpPr/>
          <p:nvPr/>
        </p:nvGrpSpPr>
        <p:grpSpPr>
          <a:xfrm>
            <a:off x="5445139" y="3072578"/>
            <a:ext cx="279331" cy="283241"/>
            <a:chOff x="3668418" y="1128609"/>
            <a:chExt cx="292984" cy="297085"/>
          </a:xfrm>
        </p:grpSpPr>
        <p:sp>
          <p:nvSpPr>
            <p:cNvPr id="2035" name="Google Shape;2035;p65"/>
            <p:cNvSpPr/>
            <p:nvPr/>
          </p:nvSpPr>
          <p:spPr>
            <a:xfrm>
              <a:off x="3670205" y="1136748"/>
              <a:ext cx="291197" cy="288947"/>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5"/>
            <p:cNvSpPr/>
            <p:nvPr/>
          </p:nvSpPr>
          <p:spPr>
            <a:xfrm>
              <a:off x="3668418" y="1128609"/>
              <a:ext cx="290862" cy="289037"/>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5"/>
            <p:cNvSpPr/>
            <p:nvPr/>
          </p:nvSpPr>
          <p:spPr>
            <a:xfrm>
              <a:off x="3682278" y="1141030"/>
              <a:ext cx="268477" cy="26669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5"/>
            <p:cNvSpPr/>
            <p:nvPr/>
          </p:nvSpPr>
          <p:spPr>
            <a:xfrm>
              <a:off x="3754717" y="1212389"/>
              <a:ext cx="124306" cy="124306"/>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042"/>
        <p:cNvGrpSpPr/>
        <p:nvPr/>
      </p:nvGrpSpPr>
      <p:grpSpPr>
        <a:xfrm>
          <a:off x="0" y="0"/>
          <a:ext cx="0" cy="0"/>
          <a:chOff x="0" y="0"/>
          <a:chExt cx="0" cy="0"/>
        </a:xfrm>
      </p:grpSpPr>
      <p:sp>
        <p:nvSpPr>
          <p:cNvPr id="2043" name="Google Shape;2043;p66"/>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History of Mid-Autumn Festival</a:t>
            </a:r>
            <a:endParaRPr/>
          </a:p>
        </p:txBody>
      </p:sp>
      <p:grpSp>
        <p:nvGrpSpPr>
          <p:cNvPr id="2044" name="Google Shape;2044;p66"/>
          <p:cNvGrpSpPr/>
          <p:nvPr/>
        </p:nvGrpSpPr>
        <p:grpSpPr>
          <a:xfrm>
            <a:off x="7365150" y="2246178"/>
            <a:ext cx="604167" cy="581603"/>
            <a:chOff x="3341850" y="3320250"/>
            <a:chExt cx="679450" cy="654075"/>
          </a:xfrm>
        </p:grpSpPr>
        <p:sp>
          <p:nvSpPr>
            <p:cNvPr id="2045" name="Google Shape;2045;p66"/>
            <p:cNvSpPr/>
            <p:nvPr/>
          </p:nvSpPr>
          <p:spPr>
            <a:xfrm>
              <a:off x="3859700" y="3711350"/>
              <a:ext cx="160900" cy="190175"/>
            </a:xfrm>
            <a:custGeom>
              <a:avLst/>
              <a:gdLst/>
              <a:ahLst/>
              <a:cxnLst/>
              <a:rect l="l" t="t" r="r" b="b"/>
              <a:pathLst>
                <a:path w="6436" h="7607" extrusionOk="0">
                  <a:moveTo>
                    <a:pt x="1937" y="1"/>
                  </a:moveTo>
                  <a:cubicBezTo>
                    <a:pt x="1842" y="1"/>
                    <a:pt x="1740" y="12"/>
                    <a:pt x="1630" y="39"/>
                  </a:cubicBezTo>
                  <a:cubicBezTo>
                    <a:pt x="912" y="204"/>
                    <a:pt x="719" y="1392"/>
                    <a:pt x="719" y="1420"/>
                  </a:cubicBezTo>
                  <a:cubicBezTo>
                    <a:pt x="1" y="4623"/>
                    <a:pt x="912" y="5562"/>
                    <a:pt x="1354" y="6363"/>
                  </a:cubicBezTo>
                  <a:cubicBezTo>
                    <a:pt x="1354" y="6363"/>
                    <a:pt x="2219" y="7607"/>
                    <a:pt x="2906" y="7607"/>
                  </a:cubicBezTo>
                  <a:cubicBezTo>
                    <a:pt x="2913" y="7607"/>
                    <a:pt x="2921" y="7607"/>
                    <a:pt x="2928" y="7606"/>
                  </a:cubicBezTo>
                  <a:cubicBezTo>
                    <a:pt x="3619" y="7523"/>
                    <a:pt x="4282" y="7220"/>
                    <a:pt x="4364" y="6281"/>
                  </a:cubicBezTo>
                  <a:cubicBezTo>
                    <a:pt x="5801" y="6087"/>
                    <a:pt x="5884" y="4734"/>
                    <a:pt x="5663" y="4264"/>
                  </a:cubicBezTo>
                  <a:cubicBezTo>
                    <a:pt x="6104" y="3933"/>
                    <a:pt x="6436" y="3353"/>
                    <a:pt x="6187" y="2690"/>
                  </a:cubicBezTo>
                  <a:cubicBezTo>
                    <a:pt x="5966" y="2055"/>
                    <a:pt x="5138" y="1834"/>
                    <a:pt x="4806" y="1834"/>
                  </a:cubicBezTo>
                  <a:cubicBezTo>
                    <a:pt x="4806" y="1779"/>
                    <a:pt x="4806" y="1116"/>
                    <a:pt x="4309" y="701"/>
                  </a:cubicBezTo>
                  <a:cubicBezTo>
                    <a:pt x="4074" y="494"/>
                    <a:pt x="3798" y="425"/>
                    <a:pt x="3539" y="425"/>
                  </a:cubicBezTo>
                  <a:cubicBezTo>
                    <a:pt x="3280" y="425"/>
                    <a:pt x="3039" y="494"/>
                    <a:pt x="2873" y="563"/>
                  </a:cubicBezTo>
                  <a:cubicBezTo>
                    <a:pt x="2757" y="331"/>
                    <a:pt x="2445" y="1"/>
                    <a:pt x="193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6"/>
            <p:cNvSpPr/>
            <p:nvPr/>
          </p:nvSpPr>
          <p:spPr>
            <a:xfrm>
              <a:off x="3876975" y="3708400"/>
              <a:ext cx="144325" cy="200025"/>
            </a:xfrm>
            <a:custGeom>
              <a:avLst/>
              <a:gdLst/>
              <a:ahLst/>
              <a:cxnLst/>
              <a:rect l="l" t="t" r="r" b="b"/>
              <a:pathLst>
                <a:path w="5773" h="8001" extrusionOk="0">
                  <a:moveTo>
                    <a:pt x="2099" y="1068"/>
                  </a:moveTo>
                  <a:lnTo>
                    <a:pt x="2099" y="1068"/>
                  </a:lnTo>
                  <a:cubicBezTo>
                    <a:pt x="2182" y="1261"/>
                    <a:pt x="2182" y="1482"/>
                    <a:pt x="2072" y="1620"/>
                  </a:cubicBezTo>
                  <a:cubicBezTo>
                    <a:pt x="2054" y="1655"/>
                    <a:pt x="1995" y="1678"/>
                    <a:pt x="1933" y="1678"/>
                  </a:cubicBezTo>
                  <a:cubicBezTo>
                    <a:pt x="1894" y="1678"/>
                    <a:pt x="1855" y="1669"/>
                    <a:pt x="1823" y="1648"/>
                  </a:cubicBezTo>
                  <a:cubicBezTo>
                    <a:pt x="1795" y="1565"/>
                    <a:pt x="1823" y="1482"/>
                    <a:pt x="1823" y="1399"/>
                  </a:cubicBezTo>
                  <a:cubicBezTo>
                    <a:pt x="1878" y="1261"/>
                    <a:pt x="1961" y="1123"/>
                    <a:pt x="2099" y="1068"/>
                  </a:cubicBezTo>
                  <a:close/>
                  <a:moveTo>
                    <a:pt x="3839" y="2200"/>
                  </a:moveTo>
                  <a:cubicBezTo>
                    <a:pt x="3839" y="2449"/>
                    <a:pt x="3701" y="2670"/>
                    <a:pt x="3480" y="2780"/>
                  </a:cubicBezTo>
                  <a:cubicBezTo>
                    <a:pt x="3424" y="2821"/>
                    <a:pt x="3360" y="2840"/>
                    <a:pt x="3302" y="2840"/>
                  </a:cubicBezTo>
                  <a:cubicBezTo>
                    <a:pt x="3161" y="2840"/>
                    <a:pt x="3051" y="2727"/>
                    <a:pt x="3149" y="2532"/>
                  </a:cubicBezTo>
                  <a:cubicBezTo>
                    <a:pt x="3259" y="2366"/>
                    <a:pt x="3480" y="2256"/>
                    <a:pt x="3673" y="2228"/>
                  </a:cubicBezTo>
                  <a:cubicBezTo>
                    <a:pt x="3729" y="2228"/>
                    <a:pt x="3756" y="2200"/>
                    <a:pt x="3839" y="2200"/>
                  </a:cubicBezTo>
                  <a:close/>
                  <a:moveTo>
                    <a:pt x="4170" y="4266"/>
                  </a:moveTo>
                  <a:cubicBezTo>
                    <a:pt x="4260" y="4266"/>
                    <a:pt x="4415" y="4400"/>
                    <a:pt x="4502" y="4465"/>
                  </a:cubicBezTo>
                  <a:cubicBezTo>
                    <a:pt x="4364" y="4465"/>
                    <a:pt x="4033" y="4438"/>
                    <a:pt x="4115" y="4300"/>
                  </a:cubicBezTo>
                  <a:cubicBezTo>
                    <a:pt x="4127" y="4276"/>
                    <a:pt x="4146" y="4266"/>
                    <a:pt x="4170" y="4266"/>
                  </a:cubicBezTo>
                  <a:close/>
                  <a:moveTo>
                    <a:pt x="2908" y="5877"/>
                  </a:moveTo>
                  <a:cubicBezTo>
                    <a:pt x="3058" y="5877"/>
                    <a:pt x="3193" y="5991"/>
                    <a:pt x="3259" y="6122"/>
                  </a:cubicBezTo>
                  <a:cubicBezTo>
                    <a:pt x="3314" y="6233"/>
                    <a:pt x="3314" y="6343"/>
                    <a:pt x="3342" y="6399"/>
                  </a:cubicBezTo>
                  <a:cubicBezTo>
                    <a:pt x="3121" y="6399"/>
                    <a:pt x="2790" y="6371"/>
                    <a:pt x="2652" y="6205"/>
                  </a:cubicBezTo>
                  <a:cubicBezTo>
                    <a:pt x="2569" y="6067"/>
                    <a:pt x="2652" y="5929"/>
                    <a:pt x="2790" y="5901"/>
                  </a:cubicBezTo>
                  <a:cubicBezTo>
                    <a:pt x="2829" y="5884"/>
                    <a:pt x="2869" y="5877"/>
                    <a:pt x="2908" y="5877"/>
                  </a:cubicBezTo>
                  <a:close/>
                  <a:moveTo>
                    <a:pt x="1313" y="1"/>
                  </a:moveTo>
                  <a:cubicBezTo>
                    <a:pt x="838" y="1"/>
                    <a:pt x="341" y="286"/>
                    <a:pt x="138" y="737"/>
                  </a:cubicBezTo>
                  <a:cubicBezTo>
                    <a:pt x="28" y="1013"/>
                    <a:pt x="0" y="1289"/>
                    <a:pt x="83" y="1565"/>
                  </a:cubicBezTo>
                  <a:cubicBezTo>
                    <a:pt x="96" y="1604"/>
                    <a:pt x="126" y="1624"/>
                    <a:pt x="156" y="1624"/>
                  </a:cubicBezTo>
                  <a:cubicBezTo>
                    <a:pt x="189" y="1624"/>
                    <a:pt x="221" y="1597"/>
                    <a:pt x="221" y="1538"/>
                  </a:cubicBezTo>
                  <a:cubicBezTo>
                    <a:pt x="138" y="1123"/>
                    <a:pt x="359" y="709"/>
                    <a:pt x="691" y="460"/>
                  </a:cubicBezTo>
                  <a:cubicBezTo>
                    <a:pt x="838" y="359"/>
                    <a:pt x="1004" y="312"/>
                    <a:pt x="1169" y="312"/>
                  </a:cubicBezTo>
                  <a:cubicBezTo>
                    <a:pt x="1407" y="312"/>
                    <a:pt x="1644" y="408"/>
                    <a:pt x="1823" y="571"/>
                  </a:cubicBezTo>
                  <a:lnTo>
                    <a:pt x="1961" y="709"/>
                  </a:lnTo>
                  <a:cubicBezTo>
                    <a:pt x="1630" y="958"/>
                    <a:pt x="1381" y="1317"/>
                    <a:pt x="1519" y="1731"/>
                  </a:cubicBezTo>
                  <a:cubicBezTo>
                    <a:pt x="1611" y="1961"/>
                    <a:pt x="1818" y="2076"/>
                    <a:pt x="2013" y="2076"/>
                  </a:cubicBezTo>
                  <a:cubicBezTo>
                    <a:pt x="2052" y="2076"/>
                    <a:pt x="2090" y="2072"/>
                    <a:pt x="2127" y="2062"/>
                  </a:cubicBezTo>
                  <a:cubicBezTo>
                    <a:pt x="2431" y="1952"/>
                    <a:pt x="2541" y="1676"/>
                    <a:pt x="2541" y="1399"/>
                  </a:cubicBezTo>
                  <a:cubicBezTo>
                    <a:pt x="2541" y="1234"/>
                    <a:pt x="2513" y="1040"/>
                    <a:pt x="2458" y="875"/>
                  </a:cubicBezTo>
                  <a:cubicBezTo>
                    <a:pt x="2578" y="826"/>
                    <a:pt x="2704" y="802"/>
                    <a:pt x="2830" y="802"/>
                  </a:cubicBezTo>
                  <a:cubicBezTo>
                    <a:pt x="3344" y="802"/>
                    <a:pt x="3856" y="1188"/>
                    <a:pt x="3922" y="1786"/>
                  </a:cubicBezTo>
                  <a:lnTo>
                    <a:pt x="3922" y="1841"/>
                  </a:lnTo>
                  <a:lnTo>
                    <a:pt x="3839" y="1841"/>
                  </a:lnTo>
                  <a:cubicBezTo>
                    <a:pt x="3370" y="1924"/>
                    <a:pt x="2513" y="2339"/>
                    <a:pt x="2873" y="2946"/>
                  </a:cubicBezTo>
                  <a:cubicBezTo>
                    <a:pt x="2971" y="3124"/>
                    <a:pt x="3155" y="3203"/>
                    <a:pt x="3343" y="3203"/>
                  </a:cubicBezTo>
                  <a:cubicBezTo>
                    <a:pt x="3417" y="3203"/>
                    <a:pt x="3492" y="3191"/>
                    <a:pt x="3563" y="3167"/>
                  </a:cubicBezTo>
                  <a:cubicBezTo>
                    <a:pt x="3839" y="3057"/>
                    <a:pt x="4033" y="2808"/>
                    <a:pt x="4143" y="2560"/>
                  </a:cubicBezTo>
                  <a:cubicBezTo>
                    <a:pt x="4198" y="2477"/>
                    <a:pt x="4253" y="2339"/>
                    <a:pt x="4253" y="2228"/>
                  </a:cubicBezTo>
                  <a:cubicBezTo>
                    <a:pt x="4833" y="2366"/>
                    <a:pt x="5303" y="2891"/>
                    <a:pt x="5275" y="3581"/>
                  </a:cubicBezTo>
                  <a:cubicBezTo>
                    <a:pt x="5248" y="3885"/>
                    <a:pt x="5110" y="4161"/>
                    <a:pt x="4889" y="4327"/>
                  </a:cubicBezTo>
                  <a:cubicBezTo>
                    <a:pt x="4833" y="4217"/>
                    <a:pt x="4695" y="4134"/>
                    <a:pt x="4585" y="4023"/>
                  </a:cubicBezTo>
                  <a:cubicBezTo>
                    <a:pt x="4484" y="3951"/>
                    <a:pt x="4360" y="3909"/>
                    <a:pt x="4234" y="3909"/>
                  </a:cubicBezTo>
                  <a:cubicBezTo>
                    <a:pt x="4118" y="3909"/>
                    <a:pt x="4000" y="3944"/>
                    <a:pt x="3894" y="4023"/>
                  </a:cubicBezTo>
                  <a:cubicBezTo>
                    <a:pt x="3701" y="4189"/>
                    <a:pt x="3729" y="4548"/>
                    <a:pt x="3922" y="4714"/>
                  </a:cubicBezTo>
                  <a:cubicBezTo>
                    <a:pt x="4081" y="4820"/>
                    <a:pt x="4252" y="4870"/>
                    <a:pt x="4427" y="4870"/>
                  </a:cubicBezTo>
                  <a:cubicBezTo>
                    <a:pt x="4525" y="4870"/>
                    <a:pt x="4624" y="4854"/>
                    <a:pt x="4723" y="4824"/>
                  </a:cubicBezTo>
                  <a:lnTo>
                    <a:pt x="4723" y="4824"/>
                  </a:lnTo>
                  <a:cubicBezTo>
                    <a:pt x="4944" y="5460"/>
                    <a:pt x="4392" y="6150"/>
                    <a:pt x="3756" y="6343"/>
                  </a:cubicBezTo>
                  <a:cubicBezTo>
                    <a:pt x="3729" y="6012"/>
                    <a:pt x="3591" y="5736"/>
                    <a:pt x="3314" y="5570"/>
                  </a:cubicBezTo>
                  <a:cubicBezTo>
                    <a:pt x="3209" y="5497"/>
                    <a:pt x="3084" y="5464"/>
                    <a:pt x="2957" y="5464"/>
                  </a:cubicBezTo>
                  <a:cubicBezTo>
                    <a:pt x="2556" y="5464"/>
                    <a:pt x="2139" y="5798"/>
                    <a:pt x="2265" y="6260"/>
                  </a:cubicBezTo>
                  <a:cubicBezTo>
                    <a:pt x="2403" y="6702"/>
                    <a:pt x="2900" y="6813"/>
                    <a:pt x="3342" y="6813"/>
                  </a:cubicBezTo>
                  <a:cubicBezTo>
                    <a:pt x="3314" y="6951"/>
                    <a:pt x="3204" y="7089"/>
                    <a:pt x="3121" y="7200"/>
                  </a:cubicBezTo>
                  <a:cubicBezTo>
                    <a:pt x="2867" y="7453"/>
                    <a:pt x="2575" y="7572"/>
                    <a:pt x="2244" y="7572"/>
                  </a:cubicBezTo>
                  <a:cubicBezTo>
                    <a:pt x="2179" y="7572"/>
                    <a:pt x="2112" y="7568"/>
                    <a:pt x="2044" y="7559"/>
                  </a:cubicBezTo>
                  <a:cubicBezTo>
                    <a:pt x="1077" y="7365"/>
                    <a:pt x="663" y="6371"/>
                    <a:pt x="663" y="5487"/>
                  </a:cubicBezTo>
                  <a:cubicBezTo>
                    <a:pt x="663" y="5349"/>
                    <a:pt x="552" y="5271"/>
                    <a:pt x="449" y="5271"/>
                  </a:cubicBezTo>
                  <a:cubicBezTo>
                    <a:pt x="367" y="5271"/>
                    <a:pt x="289" y="5321"/>
                    <a:pt x="276" y="5432"/>
                  </a:cubicBezTo>
                  <a:cubicBezTo>
                    <a:pt x="249" y="6067"/>
                    <a:pt x="414" y="6702"/>
                    <a:pt x="801" y="7227"/>
                  </a:cubicBezTo>
                  <a:cubicBezTo>
                    <a:pt x="1160" y="7724"/>
                    <a:pt x="1712" y="8000"/>
                    <a:pt x="2348" y="8000"/>
                  </a:cubicBezTo>
                  <a:cubicBezTo>
                    <a:pt x="2900" y="7945"/>
                    <a:pt x="3425" y="7614"/>
                    <a:pt x="3646" y="7089"/>
                  </a:cubicBezTo>
                  <a:lnTo>
                    <a:pt x="3756" y="6785"/>
                  </a:lnTo>
                  <a:cubicBezTo>
                    <a:pt x="4392" y="6647"/>
                    <a:pt x="4944" y="6233"/>
                    <a:pt x="5110" y="5598"/>
                  </a:cubicBezTo>
                  <a:cubicBezTo>
                    <a:pt x="5220" y="5294"/>
                    <a:pt x="5165" y="4990"/>
                    <a:pt x="5082" y="4686"/>
                  </a:cubicBezTo>
                  <a:cubicBezTo>
                    <a:pt x="5220" y="4576"/>
                    <a:pt x="5358" y="4465"/>
                    <a:pt x="5441" y="4327"/>
                  </a:cubicBezTo>
                  <a:cubicBezTo>
                    <a:pt x="5773" y="3775"/>
                    <a:pt x="5690" y="3084"/>
                    <a:pt x="5386" y="2587"/>
                  </a:cubicBezTo>
                  <a:cubicBezTo>
                    <a:pt x="5137" y="2200"/>
                    <a:pt x="4723" y="1952"/>
                    <a:pt x="4309" y="1841"/>
                  </a:cubicBezTo>
                  <a:cubicBezTo>
                    <a:pt x="4309" y="1510"/>
                    <a:pt x="4171" y="1151"/>
                    <a:pt x="3977" y="930"/>
                  </a:cubicBezTo>
                  <a:cubicBezTo>
                    <a:pt x="3688" y="579"/>
                    <a:pt x="3276" y="398"/>
                    <a:pt x="2855" y="398"/>
                  </a:cubicBezTo>
                  <a:cubicBezTo>
                    <a:pt x="2713" y="398"/>
                    <a:pt x="2570" y="419"/>
                    <a:pt x="2431" y="460"/>
                  </a:cubicBezTo>
                  <a:cubicBezTo>
                    <a:pt x="2375" y="460"/>
                    <a:pt x="2348" y="516"/>
                    <a:pt x="2292" y="516"/>
                  </a:cubicBezTo>
                  <a:cubicBezTo>
                    <a:pt x="2099" y="295"/>
                    <a:pt x="1906" y="129"/>
                    <a:pt x="1630" y="46"/>
                  </a:cubicBezTo>
                  <a:cubicBezTo>
                    <a:pt x="1528" y="16"/>
                    <a:pt x="1421" y="1"/>
                    <a:pt x="1313"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6"/>
            <p:cNvSpPr/>
            <p:nvPr/>
          </p:nvSpPr>
          <p:spPr>
            <a:xfrm>
              <a:off x="3484075" y="3321500"/>
              <a:ext cx="212000" cy="229800"/>
            </a:xfrm>
            <a:custGeom>
              <a:avLst/>
              <a:gdLst/>
              <a:ahLst/>
              <a:cxnLst/>
              <a:rect l="l" t="t" r="r" b="b"/>
              <a:pathLst>
                <a:path w="8480" h="9192" extrusionOk="0">
                  <a:moveTo>
                    <a:pt x="8148" y="0"/>
                  </a:moveTo>
                  <a:cubicBezTo>
                    <a:pt x="7789" y="0"/>
                    <a:pt x="5221" y="3480"/>
                    <a:pt x="3923" y="4889"/>
                  </a:cubicBezTo>
                  <a:cubicBezTo>
                    <a:pt x="2569" y="6297"/>
                    <a:pt x="194" y="8728"/>
                    <a:pt x="1" y="8728"/>
                  </a:cubicBezTo>
                  <a:cubicBezTo>
                    <a:pt x="1" y="8728"/>
                    <a:pt x="194" y="8783"/>
                    <a:pt x="360" y="8894"/>
                  </a:cubicBezTo>
                  <a:cubicBezTo>
                    <a:pt x="525" y="9004"/>
                    <a:pt x="691" y="9114"/>
                    <a:pt x="746" y="9114"/>
                  </a:cubicBezTo>
                  <a:cubicBezTo>
                    <a:pt x="771" y="9127"/>
                    <a:pt x="810" y="9191"/>
                    <a:pt x="1009" y="9191"/>
                  </a:cubicBezTo>
                  <a:cubicBezTo>
                    <a:pt x="1265" y="9191"/>
                    <a:pt x="1785" y="9084"/>
                    <a:pt x="2873" y="8617"/>
                  </a:cubicBezTo>
                  <a:cubicBezTo>
                    <a:pt x="7872" y="5717"/>
                    <a:pt x="8148" y="3093"/>
                    <a:pt x="8342" y="2072"/>
                  </a:cubicBezTo>
                  <a:cubicBezTo>
                    <a:pt x="8425" y="1298"/>
                    <a:pt x="8480" y="580"/>
                    <a:pt x="8397" y="221"/>
                  </a:cubicBezTo>
                  <a:cubicBezTo>
                    <a:pt x="8369" y="83"/>
                    <a:pt x="8259" y="0"/>
                    <a:pt x="8148"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6"/>
            <p:cNvSpPr/>
            <p:nvPr/>
          </p:nvSpPr>
          <p:spPr>
            <a:xfrm>
              <a:off x="3520875" y="3320250"/>
              <a:ext cx="178650" cy="232625"/>
            </a:xfrm>
            <a:custGeom>
              <a:avLst/>
              <a:gdLst/>
              <a:ahLst/>
              <a:cxnLst/>
              <a:rect l="l" t="t" r="r" b="b"/>
              <a:pathLst>
                <a:path w="7146" h="9305" extrusionOk="0">
                  <a:moveTo>
                    <a:pt x="6804" y="0"/>
                  </a:moveTo>
                  <a:cubicBezTo>
                    <a:pt x="6778" y="0"/>
                    <a:pt x="6759" y="30"/>
                    <a:pt x="6759" y="78"/>
                  </a:cubicBezTo>
                  <a:cubicBezTo>
                    <a:pt x="6759" y="464"/>
                    <a:pt x="6787" y="989"/>
                    <a:pt x="6759" y="1348"/>
                  </a:cubicBezTo>
                  <a:cubicBezTo>
                    <a:pt x="6704" y="1735"/>
                    <a:pt x="6759" y="2039"/>
                    <a:pt x="6649" y="2453"/>
                  </a:cubicBezTo>
                  <a:cubicBezTo>
                    <a:pt x="6428" y="3226"/>
                    <a:pt x="6096" y="3917"/>
                    <a:pt x="5682" y="4580"/>
                  </a:cubicBezTo>
                  <a:cubicBezTo>
                    <a:pt x="4854" y="5850"/>
                    <a:pt x="3721" y="6927"/>
                    <a:pt x="2478" y="7784"/>
                  </a:cubicBezTo>
                  <a:cubicBezTo>
                    <a:pt x="2119" y="8032"/>
                    <a:pt x="1733" y="8253"/>
                    <a:pt x="1373" y="8474"/>
                  </a:cubicBezTo>
                  <a:cubicBezTo>
                    <a:pt x="987" y="8667"/>
                    <a:pt x="572" y="8805"/>
                    <a:pt x="158" y="8999"/>
                  </a:cubicBezTo>
                  <a:cubicBezTo>
                    <a:pt x="0" y="9051"/>
                    <a:pt x="43" y="9305"/>
                    <a:pt x="238" y="9305"/>
                  </a:cubicBezTo>
                  <a:cubicBezTo>
                    <a:pt x="248" y="9305"/>
                    <a:pt x="258" y="9304"/>
                    <a:pt x="269" y="9303"/>
                  </a:cubicBezTo>
                  <a:cubicBezTo>
                    <a:pt x="655" y="9220"/>
                    <a:pt x="1014" y="9054"/>
                    <a:pt x="1373" y="8888"/>
                  </a:cubicBezTo>
                  <a:cubicBezTo>
                    <a:pt x="1760" y="8723"/>
                    <a:pt x="2092" y="8502"/>
                    <a:pt x="2451" y="8253"/>
                  </a:cubicBezTo>
                  <a:cubicBezTo>
                    <a:pt x="3086" y="7811"/>
                    <a:pt x="3749" y="7342"/>
                    <a:pt x="4329" y="6762"/>
                  </a:cubicBezTo>
                  <a:cubicBezTo>
                    <a:pt x="5516" y="5684"/>
                    <a:pt x="6511" y="4359"/>
                    <a:pt x="6897" y="2757"/>
                  </a:cubicBezTo>
                  <a:cubicBezTo>
                    <a:pt x="7146" y="1928"/>
                    <a:pt x="7091" y="906"/>
                    <a:pt x="6870" y="50"/>
                  </a:cubicBezTo>
                  <a:cubicBezTo>
                    <a:pt x="6847" y="15"/>
                    <a:pt x="6823" y="0"/>
                    <a:pt x="6804"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6"/>
            <p:cNvSpPr/>
            <p:nvPr/>
          </p:nvSpPr>
          <p:spPr>
            <a:xfrm>
              <a:off x="3437825" y="3771675"/>
              <a:ext cx="114625" cy="199575"/>
            </a:xfrm>
            <a:custGeom>
              <a:avLst/>
              <a:gdLst/>
              <a:ahLst/>
              <a:cxnLst/>
              <a:rect l="l" t="t" r="r" b="b"/>
              <a:pathLst>
                <a:path w="4585" h="7983" extrusionOk="0">
                  <a:moveTo>
                    <a:pt x="3062" y="0"/>
                  </a:moveTo>
                  <a:cubicBezTo>
                    <a:pt x="2569" y="0"/>
                    <a:pt x="2096" y="242"/>
                    <a:pt x="1989" y="940"/>
                  </a:cubicBezTo>
                  <a:cubicBezTo>
                    <a:pt x="1795" y="2404"/>
                    <a:pt x="1657" y="3647"/>
                    <a:pt x="1298" y="5055"/>
                  </a:cubicBezTo>
                  <a:cubicBezTo>
                    <a:pt x="856" y="6823"/>
                    <a:pt x="55" y="7044"/>
                    <a:pt x="0" y="7983"/>
                  </a:cubicBezTo>
                  <a:lnTo>
                    <a:pt x="3176" y="7983"/>
                  </a:lnTo>
                  <a:cubicBezTo>
                    <a:pt x="3176" y="7983"/>
                    <a:pt x="4171" y="6464"/>
                    <a:pt x="4336" y="4889"/>
                  </a:cubicBezTo>
                  <a:cubicBezTo>
                    <a:pt x="4502" y="3288"/>
                    <a:pt x="4585" y="1078"/>
                    <a:pt x="4281" y="553"/>
                  </a:cubicBezTo>
                  <a:cubicBezTo>
                    <a:pt x="4125" y="270"/>
                    <a:pt x="3583" y="0"/>
                    <a:pt x="3062"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6"/>
            <p:cNvSpPr/>
            <p:nvPr/>
          </p:nvSpPr>
          <p:spPr>
            <a:xfrm>
              <a:off x="3434375" y="3965025"/>
              <a:ext cx="184375" cy="8300"/>
            </a:xfrm>
            <a:custGeom>
              <a:avLst/>
              <a:gdLst/>
              <a:ahLst/>
              <a:cxnLst/>
              <a:rect l="l" t="t" r="r" b="b"/>
              <a:pathLst>
                <a:path w="7375" h="332" extrusionOk="0">
                  <a:moveTo>
                    <a:pt x="2182" y="0"/>
                  </a:moveTo>
                  <a:cubicBezTo>
                    <a:pt x="1492" y="0"/>
                    <a:pt x="829" y="56"/>
                    <a:pt x="166" y="83"/>
                  </a:cubicBezTo>
                  <a:lnTo>
                    <a:pt x="138" y="83"/>
                  </a:lnTo>
                  <a:cubicBezTo>
                    <a:pt x="0" y="83"/>
                    <a:pt x="28" y="249"/>
                    <a:pt x="138" y="249"/>
                  </a:cubicBezTo>
                  <a:cubicBezTo>
                    <a:pt x="801" y="276"/>
                    <a:pt x="1436" y="332"/>
                    <a:pt x="2099" y="332"/>
                  </a:cubicBezTo>
                  <a:lnTo>
                    <a:pt x="4253" y="332"/>
                  </a:lnTo>
                  <a:cubicBezTo>
                    <a:pt x="4613" y="332"/>
                    <a:pt x="4999" y="276"/>
                    <a:pt x="5413" y="276"/>
                  </a:cubicBezTo>
                  <a:lnTo>
                    <a:pt x="6353" y="276"/>
                  </a:lnTo>
                  <a:cubicBezTo>
                    <a:pt x="6656" y="276"/>
                    <a:pt x="6960" y="276"/>
                    <a:pt x="7292" y="249"/>
                  </a:cubicBezTo>
                  <a:cubicBezTo>
                    <a:pt x="7347" y="249"/>
                    <a:pt x="7374" y="138"/>
                    <a:pt x="7292" y="83"/>
                  </a:cubicBezTo>
                  <a:cubicBezTo>
                    <a:pt x="7173" y="48"/>
                    <a:pt x="7045" y="37"/>
                    <a:pt x="6915" y="37"/>
                  </a:cubicBezTo>
                  <a:cubicBezTo>
                    <a:pt x="6741" y="37"/>
                    <a:pt x="6566" y="56"/>
                    <a:pt x="6408" y="56"/>
                  </a:cubicBezTo>
                  <a:lnTo>
                    <a:pt x="5552" y="56"/>
                  </a:lnTo>
                  <a:cubicBezTo>
                    <a:pt x="4944" y="56"/>
                    <a:pt x="4309" y="0"/>
                    <a:pt x="3701" y="0"/>
                  </a:cubicBezTo>
                  <a:close/>
                </a:path>
              </a:pathLst>
            </a:custGeom>
            <a:solidFill>
              <a:srgbClr val="EFD8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6"/>
            <p:cNvSpPr/>
            <p:nvPr/>
          </p:nvSpPr>
          <p:spPr>
            <a:xfrm>
              <a:off x="3341850" y="3538525"/>
              <a:ext cx="569675" cy="435800"/>
            </a:xfrm>
            <a:custGeom>
              <a:avLst/>
              <a:gdLst/>
              <a:ahLst/>
              <a:cxnLst/>
              <a:rect l="l" t="t" r="r" b="b"/>
              <a:pathLst>
                <a:path w="22787" h="17432" extrusionOk="0">
                  <a:moveTo>
                    <a:pt x="6329" y="1"/>
                  </a:moveTo>
                  <a:cubicBezTo>
                    <a:pt x="5897" y="1"/>
                    <a:pt x="5433" y="54"/>
                    <a:pt x="4944" y="185"/>
                  </a:cubicBezTo>
                  <a:cubicBezTo>
                    <a:pt x="2099" y="986"/>
                    <a:pt x="1160" y="1980"/>
                    <a:pt x="691" y="2836"/>
                  </a:cubicBezTo>
                  <a:cubicBezTo>
                    <a:pt x="193" y="3665"/>
                    <a:pt x="0" y="4908"/>
                    <a:pt x="442" y="6068"/>
                  </a:cubicBezTo>
                  <a:cubicBezTo>
                    <a:pt x="580" y="6372"/>
                    <a:pt x="718" y="6620"/>
                    <a:pt x="884" y="6814"/>
                  </a:cubicBezTo>
                  <a:cubicBezTo>
                    <a:pt x="1409" y="7476"/>
                    <a:pt x="2127" y="7808"/>
                    <a:pt x="2403" y="8194"/>
                  </a:cubicBezTo>
                  <a:cubicBezTo>
                    <a:pt x="2790" y="8692"/>
                    <a:pt x="3701" y="9520"/>
                    <a:pt x="4723" y="11343"/>
                  </a:cubicBezTo>
                  <a:cubicBezTo>
                    <a:pt x="4723" y="11371"/>
                    <a:pt x="4751" y="11371"/>
                    <a:pt x="4751" y="11398"/>
                  </a:cubicBezTo>
                  <a:cubicBezTo>
                    <a:pt x="4751" y="11454"/>
                    <a:pt x="4806" y="11509"/>
                    <a:pt x="4833" y="11536"/>
                  </a:cubicBezTo>
                  <a:cubicBezTo>
                    <a:pt x="4861" y="11619"/>
                    <a:pt x="4889" y="11647"/>
                    <a:pt x="4944" y="11730"/>
                  </a:cubicBezTo>
                  <a:cubicBezTo>
                    <a:pt x="4972" y="11813"/>
                    <a:pt x="5027" y="11895"/>
                    <a:pt x="5082" y="11951"/>
                  </a:cubicBezTo>
                  <a:cubicBezTo>
                    <a:pt x="5220" y="12172"/>
                    <a:pt x="5303" y="12365"/>
                    <a:pt x="5441" y="12586"/>
                  </a:cubicBezTo>
                  <a:cubicBezTo>
                    <a:pt x="5496" y="12614"/>
                    <a:pt x="5524" y="12696"/>
                    <a:pt x="5552" y="12752"/>
                  </a:cubicBezTo>
                  <a:cubicBezTo>
                    <a:pt x="5662" y="12890"/>
                    <a:pt x="5773" y="13055"/>
                    <a:pt x="5855" y="13249"/>
                  </a:cubicBezTo>
                  <a:cubicBezTo>
                    <a:pt x="5938" y="13276"/>
                    <a:pt x="5966" y="13332"/>
                    <a:pt x="5993" y="13415"/>
                  </a:cubicBezTo>
                  <a:lnTo>
                    <a:pt x="6214" y="13718"/>
                  </a:lnTo>
                  <a:cubicBezTo>
                    <a:pt x="6242" y="13801"/>
                    <a:pt x="6325" y="13856"/>
                    <a:pt x="6353" y="13939"/>
                  </a:cubicBezTo>
                  <a:cubicBezTo>
                    <a:pt x="6380" y="13967"/>
                    <a:pt x="6380" y="13995"/>
                    <a:pt x="6408" y="14022"/>
                  </a:cubicBezTo>
                  <a:cubicBezTo>
                    <a:pt x="6491" y="14133"/>
                    <a:pt x="6601" y="14243"/>
                    <a:pt x="6656" y="14354"/>
                  </a:cubicBezTo>
                  <a:cubicBezTo>
                    <a:pt x="6684" y="14381"/>
                    <a:pt x="6684" y="14409"/>
                    <a:pt x="6739" y="14436"/>
                  </a:cubicBezTo>
                  <a:cubicBezTo>
                    <a:pt x="6794" y="14519"/>
                    <a:pt x="6822" y="14575"/>
                    <a:pt x="6905" y="14657"/>
                  </a:cubicBezTo>
                  <a:cubicBezTo>
                    <a:pt x="6905" y="14685"/>
                    <a:pt x="6933" y="14713"/>
                    <a:pt x="6960" y="14768"/>
                  </a:cubicBezTo>
                  <a:cubicBezTo>
                    <a:pt x="7043" y="14823"/>
                    <a:pt x="7098" y="14934"/>
                    <a:pt x="7181" y="14989"/>
                  </a:cubicBezTo>
                  <a:cubicBezTo>
                    <a:pt x="7209" y="14989"/>
                    <a:pt x="7209" y="15044"/>
                    <a:pt x="7236" y="15072"/>
                  </a:cubicBezTo>
                  <a:cubicBezTo>
                    <a:pt x="7347" y="15210"/>
                    <a:pt x="7485" y="15320"/>
                    <a:pt x="7595" y="15458"/>
                  </a:cubicBezTo>
                  <a:lnTo>
                    <a:pt x="7761" y="15624"/>
                  </a:lnTo>
                  <a:lnTo>
                    <a:pt x="7872" y="15735"/>
                  </a:lnTo>
                  <a:cubicBezTo>
                    <a:pt x="7899" y="15790"/>
                    <a:pt x="7982" y="15817"/>
                    <a:pt x="8037" y="15900"/>
                  </a:cubicBezTo>
                  <a:cubicBezTo>
                    <a:pt x="8065" y="15900"/>
                    <a:pt x="8120" y="15928"/>
                    <a:pt x="8148" y="15956"/>
                  </a:cubicBezTo>
                  <a:cubicBezTo>
                    <a:pt x="8175" y="15956"/>
                    <a:pt x="8203" y="16011"/>
                    <a:pt x="8258" y="16038"/>
                  </a:cubicBezTo>
                  <a:cubicBezTo>
                    <a:pt x="8314" y="16094"/>
                    <a:pt x="8396" y="16149"/>
                    <a:pt x="8452" y="16204"/>
                  </a:cubicBezTo>
                  <a:cubicBezTo>
                    <a:pt x="8479" y="16204"/>
                    <a:pt x="8534" y="16232"/>
                    <a:pt x="8562" y="16287"/>
                  </a:cubicBezTo>
                  <a:cubicBezTo>
                    <a:pt x="8590" y="16315"/>
                    <a:pt x="8617" y="16315"/>
                    <a:pt x="8673" y="16342"/>
                  </a:cubicBezTo>
                  <a:cubicBezTo>
                    <a:pt x="8728" y="16370"/>
                    <a:pt x="8811" y="16453"/>
                    <a:pt x="8866" y="16480"/>
                  </a:cubicBezTo>
                  <a:cubicBezTo>
                    <a:pt x="8921" y="16508"/>
                    <a:pt x="8949" y="16508"/>
                    <a:pt x="8976" y="16536"/>
                  </a:cubicBezTo>
                  <a:cubicBezTo>
                    <a:pt x="9004" y="16591"/>
                    <a:pt x="9032" y="16591"/>
                    <a:pt x="9087" y="16618"/>
                  </a:cubicBezTo>
                  <a:lnTo>
                    <a:pt x="9114" y="16618"/>
                  </a:lnTo>
                  <a:cubicBezTo>
                    <a:pt x="9142" y="16618"/>
                    <a:pt x="9142" y="16646"/>
                    <a:pt x="9197" y="16646"/>
                  </a:cubicBezTo>
                  <a:lnTo>
                    <a:pt x="9225" y="16701"/>
                  </a:lnTo>
                  <a:cubicBezTo>
                    <a:pt x="9253" y="16701"/>
                    <a:pt x="9253" y="16729"/>
                    <a:pt x="9280" y="16729"/>
                  </a:cubicBezTo>
                  <a:cubicBezTo>
                    <a:pt x="9335" y="16756"/>
                    <a:pt x="9363" y="16756"/>
                    <a:pt x="9391" y="16784"/>
                  </a:cubicBezTo>
                  <a:cubicBezTo>
                    <a:pt x="9418" y="16812"/>
                    <a:pt x="9474" y="16812"/>
                    <a:pt x="9501" y="16867"/>
                  </a:cubicBezTo>
                  <a:cubicBezTo>
                    <a:pt x="9612" y="16922"/>
                    <a:pt x="9694" y="17005"/>
                    <a:pt x="9805" y="17033"/>
                  </a:cubicBezTo>
                  <a:cubicBezTo>
                    <a:pt x="9971" y="17116"/>
                    <a:pt x="10109" y="17171"/>
                    <a:pt x="10302" y="17254"/>
                  </a:cubicBezTo>
                  <a:cubicBezTo>
                    <a:pt x="10357" y="17281"/>
                    <a:pt x="10440" y="17281"/>
                    <a:pt x="10495" y="17309"/>
                  </a:cubicBezTo>
                  <a:cubicBezTo>
                    <a:pt x="10523" y="17309"/>
                    <a:pt x="10606" y="17336"/>
                    <a:pt x="10634" y="17336"/>
                  </a:cubicBezTo>
                  <a:cubicBezTo>
                    <a:pt x="10744" y="17392"/>
                    <a:pt x="10799" y="17392"/>
                    <a:pt x="10910" y="17419"/>
                  </a:cubicBezTo>
                  <a:cubicBezTo>
                    <a:pt x="13543" y="17419"/>
                    <a:pt x="17526" y="17432"/>
                    <a:pt x="19905" y="17432"/>
                  </a:cubicBezTo>
                  <a:cubicBezTo>
                    <a:pt x="21095" y="17432"/>
                    <a:pt x="21884" y="17429"/>
                    <a:pt x="21902" y="17419"/>
                  </a:cubicBezTo>
                  <a:cubicBezTo>
                    <a:pt x="21930" y="17392"/>
                    <a:pt x="22786" y="14906"/>
                    <a:pt x="22786" y="12061"/>
                  </a:cubicBezTo>
                  <a:cubicBezTo>
                    <a:pt x="22786" y="9244"/>
                    <a:pt x="21129" y="7090"/>
                    <a:pt x="18975" y="6427"/>
                  </a:cubicBezTo>
                  <a:cubicBezTo>
                    <a:pt x="16903" y="5681"/>
                    <a:pt x="13672" y="4024"/>
                    <a:pt x="12263" y="2836"/>
                  </a:cubicBezTo>
                  <a:cubicBezTo>
                    <a:pt x="10799" y="1676"/>
                    <a:pt x="9833" y="1124"/>
                    <a:pt x="9391" y="875"/>
                  </a:cubicBezTo>
                  <a:cubicBezTo>
                    <a:pt x="8800" y="559"/>
                    <a:pt x="7726" y="1"/>
                    <a:pt x="6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6"/>
            <p:cNvSpPr/>
            <p:nvPr/>
          </p:nvSpPr>
          <p:spPr>
            <a:xfrm>
              <a:off x="3366000" y="3708500"/>
              <a:ext cx="439525" cy="264825"/>
            </a:xfrm>
            <a:custGeom>
              <a:avLst/>
              <a:gdLst/>
              <a:ahLst/>
              <a:cxnLst/>
              <a:rect l="l" t="t" r="r" b="b"/>
              <a:pathLst>
                <a:path w="17581" h="10593" extrusionOk="0">
                  <a:moveTo>
                    <a:pt x="17517" y="2899"/>
                  </a:moveTo>
                  <a:cubicBezTo>
                    <a:pt x="17534" y="2940"/>
                    <a:pt x="17551" y="2982"/>
                    <a:pt x="17567" y="3025"/>
                  </a:cubicBezTo>
                  <a:cubicBezTo>
                    <a:pt x="17580" y="3012"/>
                    <a:pt x="17563" y="2966"/>
                    <a:pt x="17517" y="2899"/>
                  </a:cubicBezTo>
                  <a:close/>
                  <a:moveTo>
                    <a:pt x="11616" y="0"/>
                  </a:moveTo>
                  <a:cubicBezTo>
                    <a:pt x="10149" y="0"/>
                    <a:pt x="9005" y="235"/>
                    <a:pt x="9005" y="235"/>
                  </a:cubicBezTo>
                  <a:cubicBezTo>
                    <a:pt x="9005" y="235"/>
                    <a:pt x="9557" y="2224"/>
                    <a:pt x="9778" y="4958"/>
                  </a:cubicBezTo>
                  <a:cubicBezTo>
                    <a:pt x="9778" y="5787"/>
                    <a:pt x="9723" y="6477"/>
                    <a:pt x="9640" y="7085"/>
                  </a:cubicBezTo>
                  <a:cubicBezTo>
                    <a:pt x="9640" y="7057"/>
                    <a:pt x="8314" y="6201"/>
                    <a:pt x="8204" y="6091"/>
                  </a:cubicBezTo>
                  <a:cubicBezTo>
                    <a:pt x="7624" y="5621"/>
                    <a:pt x="7044" y="5096"/>
                    <a:pt x="6491" y="4544"/>
                  </a:cubicBezTo>
                  <a:cubicBezTo>
                    <a:pt x="5166" y="3274"/>
                    <a:pt x="3867" y="1975"/>
                    <a:pt x="2376" y="871"/>
                  </a:cubicBezTo>
                  <a:cubicBezTo>
                    <a:pt x="1768" y="429"/>
                    <a:pt x="746" y="153"/>
                    <a:pt x="1" y="42"/>
                  </a:cubicBezTo>
                  <a:lnTo>
                    <a:pt x="1" y="42"/>
                  </a:lnTo>
                  <a:cubicBezTo>
                    <a:pt x="387" y="595"/>
                    <a:pt x="1078" y="871"/>
                    <a:pt x="1492" y="1395"/>
                  </a:cubicBezTo>
                  <a:cubicBezTo>
                    <a:pt x="1851" y="1893"/>
                    <a:pt x="2763" y="2721"/>
                    <a:pt x="3785" y="4544"/>
                  </a:cubicBezTo>
                  <a:cubicBezTo>
                    <a:pt x="3785" y="4572"/>
                    <a:pt x="3840" y="4572"/>
                    <a:pt x="3840" y="4599"/>
                  </a:cubicBezTo>
                  <a:cubicBezTo>
                    <a:pt x="3840" y="4655"/>
                    <a:pt x="3867" y="4710"/>
                    <a:pt x="3895" y="4737"/>
                  </a:cubicBezTo>
                  <a:cubicBezTo>
                    <a:pt x="3923" y="4820"/>
                    <a:pt x="3978" y="4848"/>
                    <a:pt x="4006" y="4931"/>
                  </a:cubicBezTo>
                  <a:cubicBezTo>
                    <a:pt x="4033" y="5014"/>
                    <a:pt x="4116" y="5096"/>
                    <a:pt x="4144" y="5152"/>
                  </a:cubicBezTo>
                  <a:cubicBezTo>
                    <a:pt x="4282" y="5373"/>
                    <a:pt x="4392" y="5566"/>
                    <a:pt x="4530" y="5787"/>
                  </a:cubicBezTo>
                  <a:cubicBezTo>
                    <a:pt x="4558" y="5815"/>
                    <a:pt x="4586" y="5897"/>
                    <a:pt x="4613" y="5953"/>
                  </a:cubicBezTo>
                  <a:cubicBezTo>
                    <a:pt x="4724" y="6091"/>
                    <a:pt x="4834" y="6256"/>
                    <a:pt x="4945" y="6450"/>
                  </a:cubicBezTo>
                  <a:cubicBezTo>
                    <a:pt x="5000" y="6477"/>
                    <a:pt x="5027" y="6533"/>
                    <a:pt x="5083" y="6616"/>
                  </a:cubicBezTo>
                  <a:lnTo>
                    <a:pt x="5276" y="6919"/>
                  </a:lnTo>
                  <a:cubicBezTo>
                    <a:pt x="5304" y="7002"/>
                    <a:pt x="5387" y="7057"/>
                    <a:pt x="5414" y="7140"/>
                  </a:cubicBezTo>
                  <a:cubicBezTo>
                    <a:pt x="5442" y="7168"/>
                    <a:pt x="5442" y="7196"/>
                    <a:pt x="5497" y="7223"/>
                  </a:cubicBezTo>
                  <a:cubicBezTo>
                    <a:pt x="5552" y="7334"/>
                    <a:pt x="5663" y="7444"/>
                    <a:pt x="5718" y="7555"/>
                  </a:cubicBezTo>
                  <a:cubicBezTo>
                    <a:pt x="5773" y="7582"/>
                    <a:pt x="5773" y="7610"/>
                    <a:pt x="5801" y="7637"/>
                  </a:cubicBezTo>
                  <a:cubicBezTo>
                    <a:pt x="5856" y="7720"/>
                    <a:pt x="5911" y="7776"/>
                    <a:pt x="5967" y="7858"/>
                  </a:cubicBezTo>
                  <a:cubicBezTo>
                    <a:pt x="5967" y="7886"/>
                    <a:pt x="5994" y="7914"/>
                    <a:pt x="6049" y="7969"/>
                  </a:cubicBezTo>
                  <a:cubicBezTo>
                    <a:pt x="6105" y="8024"/>
                    <a:pt x="6187" y="8135"/>
                    <a:pt x="6243" y="8190"/>
                  </a:cubicBezTo>
                  <a:cubicBezTo>
                    <a:pt x="6270" y="8190"/>
                    <a:pt x="6270" y="8245"/>
                    <a:pt x="6326" y="8273"/>
                  </a:cubicBezTo>
                  <a:cubicBezTo>
                    <a:pt x="6408" y="8411"/>
                    <a:pt x="6547" y="8521"/>
                    <a:pt x="6657" y="8659"/>
                  </a:cubicBezTo>
                  <a:lnTo>
                    <a:pt x="6823" y="8825"/>
                  </a:lnTo>
                  <a:lnTo>
                    <a:pt x="6933" y="8936"/>
                  </a:lnTo>
                  <a:cubicBezTo>
                    <a:pt x="6961" y="8991"/>
                    <a:pt x="7044" y="9018"/>
                    <a:pt x="7099" y="9101"/>
                  </a:cubicBezTo>
                  <a:cubicBezTo>
                    <a:pt x="7154" y="9101"/>
                    <a:pt x="7182" y="9129"/>
                    <a:pt x="7209" y="9157"/>
                  </a:cubicBezTo>
                  <a:cubicBezTo>
                    <a:pt x="7237" y="9157"/>
                    <a:pt x="7292" y="9212"/>
                    <a:pt x="7320" y="9239"/>
                  </a:cubicBezTo>
                  <a:cubicBezTo>
                    <a:pt x="7375" y="9295"/>
                    <a:pt x="7458" y="9350"/>
                    <a:pt x="7513" y="9405"/>
                  </a:cubicBezTo>
                  <a:cubicBezTo>
                    <a:pt x="7568" y="9405"/>
                    <a:pt x="7596" y="9433"/>
                    <a:pt x="7624" y="9488"/>
                  </a:cubicBezTo>
                  <a:cubicBezTo>
                    <a:pt x="7651" y="9516"/>
                    <a:pt x="7707" y="9516"/>
                    <a:pt x="7734" y="9543"/>
                  </a:cubicBezTo>
                  <a:cubicBezTo>
                    <a:pt x="7789" y="9571"/>
                    <a:pt x="7872" y="9654"/>
                    <a:pt x="7928" y="9681"/>
                  </a:cubicBezTo>
                  <a:cubicBezTo>
                    <a:pt x="7983" y="9709"/>
                    <a:pt x="8010" y="9709"/>
                    <a:pt x="8038" y="9737"/>
                  </a:cubicBezTo>
                  <a:cubicBezTo>
                    <a:pt x="8066" y="9792"/>
                    <a:pt x="8121" y="9792"/>
                    <a:pt x="8148" y="9819"/>
                  </a:cubicBezTo>
                  <a:lnTo>
                    <a:pt x="8176" y="9819"/>
                  </a:lnTo>
                  <a:cubicBezTo>
                    <a:pt x="8204" y="9819"/>
                    <a:pt x="8204" y="9847"/>
                    <a:pt x="8259" y="9847"/>
                  </a:cubicBezTo>
                  <a:lnTo>
                    <a:pt x="8287" y="9902"/>
                  </a:lnTo>
                  <a:cubicBezTo>
                    <a:pt x="8314" y="9902"/>
                    <a:pt x="8314" y="9930"/>
                    <a:pt x="8342" y="9930"/>
                  </a:cubicBezTo>
                  <a:cubicBezTo>
                    <a:pt x="8397" y="9957"/>
                    <a:pt x="8425" y="9957"/>
                    <a:pt x="8452" y="9985"/>
                  </a:cubicBezTo>
                  <a:cubicBezTo>
                    <a:pt x="8480" y="10013"/>
                    <a:pt x="8535" y="10013"/>
                    <a:pt x="8563" y="10068"/>
                  </a:cubicBezTo>
                  <a:cubicBezTo>
                    <a:pt x="8314" y="10455"/>
                    <a:pt x="8121" y="10593"/>
                    <a:pt x="8121" y="10593"/>
                  </a:cubicBezTo>
                  <a:lnTo>
                    <a:pt x="9529" y="10593"/>
                  </a:lnTo>
                  <a:lnTo>
                    <a:pt x="9529" y="10510"/>
                  </a:lnTo>
                  <a:cubicBezTo>
                    <a:pt x="9557" y="10344"/>
                    <a:pt x="9640" y="9930"/>
                    <a:pt x="9916" y="9488"/>
                  </a:cubicBezTo>
                  <a:cubicBezTo>
                    <a:pt x="10109" y="9129"/>
                    <a:pt x="10524" y="8880"/>
                    <a:pt x="11325" y="8742"/>
                  </a:cubicBezTo>
                  <a:cubicBezTo>
                    <a:pt x="11877" y="8632"/>
                    <a:pt x="12623" y="8576"/>
                    <a:pt x="13589" y="8576"/>
                  </a:cubicBezTo>
                  <a:lnTo>
                    <a:pt x="13949" y="8576"/>
                  </a:lnTo>
                  <a:cubicBezTo>
                    <a:pt x="13672" y="8466"/>
                    <a:pt x="13479" y="8383"/>
                    <a:pt x="13258" y="8273"/>
                  </a:cubicBezTo>
                  <a:cubicBezTo>
                    <a:pt x="12512" y="7858"/>
                    <a:pt x="12153" y="7306"/>
                    <a:pt x="11988" y="7057"/>
                  </a:cubicBezTo>
                  <a:cubicBezTo>
                    <a:pt x="11739" y="6754"/>
                    <a:pt x="11352" y="5566"/>
                    <a:pt x="11849" y="4102"/>
                  </a:cubicBezTo>
                  <a:cubicBezTo>
                    <a:pt x="12291" y="2638"/>
                    <a:pt x="13341" y="1782"/>
                    <a:pt x="14943" y="1699"/>
                  </a:cubicBezTo>
                  <a:cubicBezTo>
                    <a:pt x="14977" y="1698"/>
                    <a:pt x="15010" y="1698"/>
                    <a:pt x="15044" y="1698"/>
                  </a:cubicBezTo>
                  <a:cubicBezTo>
                    <a:pt x="16355" y="1698"/>
                    <a:pt x="17289" y="2563"/>
                    <a:pt x="17517" y="2899"/>
                  </a:cubicBezTo>
                  <a:lnTo>
                    <a:pt x="17517" y="2899"/>
                  </a:lnTo>
                  <a:cubicBezTo>
                    <a:pt x="16533" y="492"/>
                    <a:pt x="13737" y="0"/>
                    <a:pt x="11616"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6"/>
            <p:cNvSpPr/>
            <p:nvPr/>
          </p:nvSpPr>
          <p:spPr>
            <a:xfrm>
              <a:off x="3489600" y="3692050"/>
              <a:ext cx="137425" cy="281975"/>
            </a:xfrm>
            <a:custGeom>
              <a:avLst/>
              <a:gdLst/>
              <a:ahLst/>
              <a:cxnLst/>
              <a:rect l="l" t="t" r="r" b="b"/>
              <a:pathLst>
                <a:path w="5497" h="11279" extrusionOk="0">
                  <a:moveTo>
                    <a:pt x="2921" y="0"/>
                  </a:moveTo>
                  <a:cubicBezTo>
                    <a:pt x="1811" y="0"/>
                    <a:pt x="753" y="1197"/>
                    <a:pt x="1243" y="2827"/>
                  </a:cubicBezTo>
                  <a:cubicBezTo>
                    <a:pt x="1243" y="2827"/>
                    <a:pt x="1575" y="4622"/>
                    <a:pt x="1492" y="5948"/>
                  </a:cubicBezTo>
                  <a:cubicBezTo>
                    <a:pt x="1382" y="7301"/>
                    <a:pt x="1133" y="8931"/>
                    <a:pt x="719" y="9925"/>
                  </a:cubicBezTo>
                  <a:cubicBezTo>
                    <a:pt x="332" y="10339"/>
                    <a:pt x="28" y="10836"/>
                    <a:pt x="1" y="11278"/>
                  </a:cubicBezTo>
                  <a:lnTo>
                    <a:pt x="3177" y="11278"/>
                  </a:lnTo>
                  <a:cubicBezTo>
                    <a:pt x="3177" y="11278"/>
                    <a:pt x="4061" y="10781"/>
                    <a:pt x="4696" y="9069"/>
                  </a:cubicBezTo>
                  <a:cubicBezTo>
                    <a:pt x="5276" y="7329"/>
                    <a:pt x="5497" y="2192"/>
                    <a:pt x="4199" y="645"/>
                  </a:cubicBezTo>
                  <a:cubicBezTo>
                    <a:pt x="3832" y="198"/>
                    <a:pt x="3372" y="0"/>
                    <a:pt x="29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6"/>
            <p:cNvSpPr/>
            <p:nvPr/>
          </p:nvSpPr>
          <p:spPr>
            <a:xfrm>
              <a:off x="3380500" y="3559200"/>
              <a:ext cx="82400" cy="53800"/>
            </a:xfrm>
            <a:custGeom>
              <a:avLst/>
              <a:gdLst/>
              <a:ahLst/>
              <a:cxnLst/>
              <a:rect l="l" t="t" r="r" b="b"/>
              <a:pathLst>
                <a:path w="3296" h="2152" extrusionOk="0">
                  <a:moveTo>
                    <a:pt x="2099" y="0"/>
                  </a:moveTo>
                  <a:cubicBezTo>
                    <a:pt x="2082" y="0"/>
                    <a:pt x="2064" y="7"/>
                    <a:pt x="2045" y="21"/>
                  </a:cubicBezTo>
                  <a:cubicBezTo>
                    <a:pt x="1547" y="214"/>
                    <a:pt x="1106" y="435"/>
                    <a:pt x="719" y="822"/>
                  </a:cubicBezTo>
                  <a:cubicBezTo>
                    <a:pt x="415" y="1098"/>
                    <a:pt x="1" y="1678"/>
                    <a:pt x="443" y="2009"/>
                  </a:cubicBezTo>
                  <a:cubicBezTo>
                    <a:pt x="571" y="2112"/>
                    <a:pt x="718" y="2151"/>
                    <a:pt x="871" y="2151"/>
                  </a:cubicBezTo>
                  <a:cubicBezTo>
                    <a:pt x="1210" y="2151"/>
                    <a:pt x="1576" y="1958"/>
                    <a:pt x="1824" y="1844"/>
                  </a:cubicBezTo>
                  <a:lnTo>
                    <a:pt x="2569" y="1429"/>
                  </a:lnTo>
                  <a:cubicBezTo>
                    <a:pt x="2790" y="1291"/>
                    <a:pt x="3039" y="1126"/>
                    <a:pt x="3205" y="877"/>
                  </a:cubicBezTo>
                  <a:cubicBezTo>
                    <a:pt x="3295" y="696"/>
                    <a:pt x="3256" y="551"/>
                    <a:pt x="3132" y="551"/>
                  </a:cubicBezTo>
                  <a:cubicBezTo>
                    <a:pt x="3105" y="551"/>
                    <a:pt x="3074" y="558"/>
                    <a:pt x="3039" y="573"/>
                  </a:cubicBezTo>
                  <a:cubicBezTo>
                    <a:pt x="2707" y="711"/>
                    <a:pt x="2431" y="987"/>
                    <a:pt x="2072" y="1153"/>
                  </a:cubicBezTo>
                  <a:cubicBezTo>
                    <a:pt x="1906" y="1264"/>
                    <a:pt x="1686" y="1319"/>
                    <a:pt x="1520" y="1429"/>
                  </a:cubicBezTo>
                  <a:cubicBezTo>
                    <a:pt x="1354" y="1512"/>
                    <a:pt x="1106" y="1650"/>
                    <a:pt x="912" y="1650"/>
                  </a:cubicBezTo>
                  <a:cubicBezTo>
                    <a:pt x="896" y="1652"/>
                    <a:pt x="880" y="1653"/>
                    <a:pt x="866" y="1653"/>
                  </a:cubicBezTo>
                  <a:cubicBezTo>
                    <a:pt x="692" y="1653"/>
                    <a:pt x="699" y="1502"/>
                    <a:pt x="802" y="1374"/>
                  </a:cubicBezTo>
                  <a:cubicBezTo>
                    <a:pt x="912" y="1181"/>
                    <a:pt x="1078" y="1043"/>
                    <a:pt x="1216" y="960"/>
                  </a:cubicBezTo>
                  <a:cubicBezTo>
                    <a:pt x="1492" y="684"/>
                    <a:pt x="1796" y="407"/>
                    <a:pt x="2155" y="186"/>
                  </a:cubicBezTo>
                  <a:cubicBezTo>
                    <a:pt x="2224" y="141"/>
                    <a:pt x="2179" y="0"/>
                    <a:pt x="2099"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6"/>
            <p:cNvSpPr/>
            <p:nvPr/>
          </p:nvSpPr>
          <p:spPr>
            <a:xfrm>
              <a:off x="3455775" y="3659050"/>
              <a:ext cx="48250" cy="34575"/>
            </a:xfrm>
            <a:custGeom>
              <a:avLst/>
              <a:gdLst/>
              <a:ahLst/>
              <a:cxnLst/>
              <a:rect l="l" t="t" r="r" b="b"/>
              <a:pathLst>
                <a:path w="1930" h="1383" extrusionOk="0">
                  <a:moveTo>
                    <a:pt x="573" y="1"/>
                  </a:moveTo>
                  <a:cubicBezTo>
                    <a:pt x="479" y="1"/>
                    <a:pt x="388" y="19"/>
                    <a:pt x="304" y="59"/>
                  </a:cubicBezTo>
                  <a:cubicBezTo>
                    <a:pt x="0" y="225"/>
                    <a:pt x="249" y="694"/>
                    <a:pt x="856" y="1136"/>
                  </a:cubicBezTo>
                  <a:cubicBezTo>
                    <a:pt x="1123" y="1310"/>
                    <a:pt x="1346" y="1382"/>
                    <a:pt x="1517" y="1382"/>
                  </a:cubicBezTo>
                  <a:cubicBezTo>
                    <a:pt x="1753" y="1382"/>
                    <a:pt x="1890" y="1246"/>
                    <a:pt x="1906" y="1053"/>
                  </a:cubicBezTo>
                  <a:cubicBezTo>
                    <a:pt x="1930" y="766"/>
                    <a:pt x="1185" y="1"/>
                    <a:pt x="5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6"/>
            <p:cNvSpPr/>
            <p:nvPr/>
          </p:nvSpPr>
          <p:spPr>
            <a:xfrm>
              <a:off x="3344600" y="3588900"/>
              <a:ext cx="38000" cy="27250"/>
            </a:xfrm>
            <a:custGeom>
              <a:avLst/>
              <a:gdLst/>
              <a:ahLst/>
              <a:cxnLst/>
              <a:rect l="l" t="t" r="r" b="b"/>
              <a:pathLst>
                <a:path w="1520" h="1090" extrusionOk="0">
                  <a:moveTo>
                    <a:pt x="450" y="1"/>
                  </a:moveTo>
                  <a:cubicBezTo>
                    <a:pt x="379" y="1"/>
                    <a:pt x="311" y="15"/>
                    <a:pt x="249" y="48"/>
                  </a:cubicBezTo>
                  <a:cubicBezTo>
                    <a:pt x="1" y="158"/>
                    <a:pt x="166" y="518"/>
                    <a:pt x="691" y="904"/>
                  </a:cubicBezTo>
                  <a:cubicBezTo>
                    <a:pt x="879" y="1037"/>
                    <a:pt x="1045" y="1090"/>
                    <a:pt x="1178" y="1090"/>
                  </a:cubicBezTo>
                  <a:cubicBezTo>
                    <a:pt x="1377" y="1090"/>
                    <a:pt x="1503" y="971"/>
                    <a:pt x="1520" y="821"/>
                  </a:cubicBezTo>
                  <a:cubicBezTo>
                    <a:pt x="1520" y="630"/>
                    <a:pt x="916" y="1"/>
                    <a:pt x="45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6"/>
            <p:cNvSpPr/>
            <p:nvPr/>
          </p:nvSpPr>
          <p:spPr>
            <a:xfrm>
              <a:off x="3518875" y="3398175"/>
              <a:ext cx="301500" cy="174675"/>
            </a:xfrm>
            <a:custGeom>
              <a:avLst/>
              <a:gdLst/>
              <a:ahLst/>
              <a:cxnLst/>
              <a:rect l="l" t="t" r="r" b="b"/>
              <a:pathLst>
                <a:path w="12060" h="6987" extrusionOk="0">
                  <a:moveTo>
                    <a:pt x="11709" y="0"/>
                  </a:moveTo>
                  <a:cubicBezTo>
                    <a:pt x="11223" y="0"/>
                    <a:pt x="8944" y="1815"/>
                    <a:pt x="7005" y="2927"/>
                  </a:cubicBezTo>
                  <a:cubicBezTo>
                    <a:pt x="4934" y="4142"/>
                    <a:pt x="238" y="5827"/>
                    <a:pt x="211" y="5965"/>
                  </a:cubicBezTo>
                  <a:cubicBezTo>
                    <a:pt x="1" y="6962"/>
                    <a:pt x="912" y="6987"/>
                    <a:pt x="1004" y="6987"/>
                  </a:cubicBezTo>
                  <a:cubicBezTo>
                    <a:pt x="1009" y="6987"/>
                    <a:pt x="1012" y="6987"/>
                    <a:pt x="1012" y="6987"/>
                  </a:cubicBezTo>
                  <a:cubicBezTo>
                    <a:pt x="1012" y="6987"/>
                    <a:pt x="3663" y="6655"/>
                    <a:pt x="4519" y="6517"/>
                  </a:cubicBezTo>
                  <a:cubicBezTo>
                    <a:pt x="5375" y="6379"/>
                    <a:pt x="9049" y="6020"/>
                    <a:pt x="10540" y="4004"/>
                  </a:cubicBezTo>
                  <a:cubicBezTo>
                    <a:pt x="12004" y="2015"/>
                    <a:pt x="12059" y="303"/>
                    <a:pt x="11783" y="26"/>
                  </a:cubicBezTo>
                  <a:cubicBezTo>
                    <a:pt x="11767" y="9"/>
                    <a:pt x="11742" y="0"/>
                    <a:pt x="11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6"/>
            <p:cNvSpPr/>
            <p:nvPr/>
          </p:nvSpPr>
          <p:spPr>
            <a:xfrm>
              <a:off x="3652550" y="3743175"/>
              <a:ext cx="165525" cy="186475"/>
            </a:xfrm>
            <a:custGeom>
              <a:avLst/>
              <a:gdLst/>
              <a:ahLst/>
              <a:cxnLst/>
              <a:rect l="l" t="t" r="r" b="b"/>
              <a:pathLst>
                <a:path w="6621" h="7459" extrusionOk="0">
                  <a:moveTo>
                    <a:pt x="3705" y="0"/>
                  </a:moveTo>
                  <a:cubicBezTo>
                    <a:pt x="2958" y="0"/>
                    <a:pt x="2226" y="270"/>
                    <a:pt x="1603" y="727"/>
                  </a:cubicBezTo>
                  <a:cubicBezTo>
                    <a:pt x="719" y="1389"/>
                    <a:pt x="222" y="2384"/>
                    <a:pt x="111" y="3461"/>
                  </a:cubicBezTo>
                  <a:cubicBezTo>
                    <a:pt x="1" y="4538"/>
                    <a:pt x="305" y="5753"/>
                    <a:pt x="1133" y="6499"/>
                  </a:cubicBezTo>
                  <a:cubicBezTo>
                    <a:pt x="1603" y="6913"/>
                    <a:pt x="2127" y="7162"/>
                    <a:pt x="2735" y="7300"/>
                  </a:cubicBezTo>
                  <a:cubicBezTo>
                    <a:pt x="3067" y="7355"/>
                    <a:pt x="3398" y="7438"/>
                    <a:pt x="3729" y="7438"/>
                  </a:cubicBezTo>
                  <a:cubicBezTo>
                    <a:pt x="3923" y="7452"/>
                    <a:pt x="4116" y="7459"/>
                    <a:pt x="4303" y="7459"/>
                  </a:cubicBezTo>
                  <a:cubicBezTo>
                    <a:pt x="4489" y="7459"/>
                    <a:pt x="4668" y="7452"/>
                    <a:pt x="4834" y="7438"/>
                  </a:cubicBezTo>
                  <a:cubicBezTo>
                    <a:pt x="4972" y="7438"/>
                    <a:pt x="4972" y="7217"/>
                    <a:pt x="4834" y="7217"/>
                  </a:cubicBezTo>
                  <a:cubicBezTo>
                    <a:pt x="4282" y="7162"/>
                    <a:pt x="3729" y="7107"/>
                    <a:pt x="3177" y="7024"/>
                  </a:cubicBezTo>
                  <a:cubicBezTo>
                    <a:pt x="2707" y="6913"/>
                    <a:pt x="2210" y="6748"/>
                    <a:pt x="1796" y="6471"/>
                  </a:cubicBezTo>
                  <a:cubicBezTo>
                    <a:pt x="967" y="5919"/>
                    <a:pt x="526" y="4952"/>
                    <a:pt x="526" y="3930"/>
                  </a:cubicBezTo>
                  <a:cubicBezTo>
                    <a:pt x="470" y="2936"/>
                    <a:pt x="857" y="1969"/>
                    <a:pt x="1603" y="1279"/>
                  </a:cubicBezTo>
                  <a:cubicBezTo>
                    <a:pt x="2161" y="745"/>
                    <a:pt x="2933" y="403"/>
                    <a:pt x="3711" y="403"/>
                  </a:cubicBezTo>
                  <a:cubicBezTo>
                    <a:pt x="3819" y="403"/>
                    <a:pt x="3926" y="409"/>
                    <a:pt x="4033" y="423"/>
                  </a:cubicBezTo>
                  <a:cubicBezTo>
                    <a:pt x="5055" y="533"/>
                    <a:pt x="5911" y="1169"/>
                    <a:pt x="6464" y="1997"/>
                  </a:cubicBezTo>
                  <a:cubicBezTo>
                    <a:pt x="6482" y="2025"/>
                    <a:pt x="6507" y="2037"/>
                    <a:pt x="6530" y="2037"/>
                  </a:cubicBezTo>
                  <a:cubicBezTo>
                    <a:pt x="6577" y="2037"/>
                    <a:pt x="6620" y="1988"/>
                    <a:pt x="6602" y="1914"/>
                  </a:cubicBezTo>
                  <a:cubicBezTo>
                    <a:pt x="6298" y="948"/>
                    <a:pt x="5387" y="285"/>
                    <a:pt x="4448" y="91"/>
                  </a:cubicBezTo>
                  <a:cubicBezTo>
                    <a:pt x="4201" y="30"/>
                    <a:pt x="3952" y="0"/>
                    <a:pt x="370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6"/>
            <p:cNvSpPr/>
            <p:nvPr/>
          </p:nvSpPr>
          <p:spPr>
            <a:xfrm>
              <a:off x="3600775" y="3914675"/>
              <a:ext cx="118100" cy="58650"/>
            </a:xfrm>
            <a:custGeom>
              <a:avLst/>
              <a:gdLst/>
              <a:ahLst/>
              <a:cxnLst/>
              <a:rect l="l" t="t" r="r" b="b"/>
              <a:pathLst>
                <a:path w="4724" h="2346" extrusionOk="0">
                  <a:moveTo>
                    <a:pt x="3168" y="1"/>
                  </a:moveTo>
                  <a:cubicBezTo>
                    <a:pt x="2602" y="1"/>
                    <a:pt x="2034" y="92"/>
                    <a:pt x="1519" y="302"/>
                  </a:cubicBezTo>
                  <a:cubicBezTo>
                    <a:pt x="801" y="606"/>
                    <a:pt x="28" y="1379"/>
                    <a:pt x="0" y="2208"/>
                  </a:cubicBezTo>
                  <a:lnTo>
                    <a:pt x="0" y="2346"/>
                  </a:lnTo>
                  <a:lnTo>
                    <a:pt x="221" y="2346"/>
                  </a:lnTo>
                  <a:lnTo>
                    <a:pt x="221" y="2263"/>
                  </a:lnTo>
                  <a:cubicBezTo>
                    <a:pt x="249" y="2263"/>
                    <a:pt x="304" y="2290"/>
                    <a:pt x="359" y="2290"/>
                  </a:cubicBezTo>
                  <a:cubicBezTo>
                    <a:pt x="415" y="1959"/>
                    <a:pt x="497" y="1655"/>
                    <a:pt x="718" y="1324"/>
                  </a:cubicBezTo>
                  <a:cubicBezTo>
                    <a:pt x="967" y="1020"/>
                    <a:pt x="1326" y="771"/>
                    <a:pt x="1685" y="606"/>
                  </a:cubicBezTo>
                  <a:cubicBezTo>
                    <a:pt x="1796" y="578"/>
                    <a:pt x="1878" y="550"/>
                    <a:pt x="1961" y="495"/>
                  </a:cubicBezTo>
                  <a:cubicBezTo>
                    <a:pt x="2458" y="348"/>
                    <a:pt x="2968" y="323"/>
                    <a:pt x="3481" y="323"/>
                  </a:cubicBezTo>
                  <a:cubicBezTo>
                    <a:pt x="3738" y="323"/>
                    <a:pt x="3996" y="329"/>
                    <a:pt x="4254" y="329"/>
                  </a:cubicBezTo>
                  <a:lnTo>
                    <a:pt x="4668" y="329"/>
                  </a:lnTo>
                  <a:cubicBezTo>
                    <a:pt x="4723" y="329"/>
                    <a:pt x="4723" y="191"/>
                    <a:pt x="4723" y="191"/>
                  </a:cubicBezTo>
                  <a:cubicBezTo>
                    <a:pt x="4447" y="136"/>
                    <a:pt x="4198" y="81"/>
                    <a:pt x="3922" y="53"/>
                  </a:cubicBezTo>
                  <a:cubicBezTo>
                    <a:pt x="3674" y="19"/>
                    <a:pt x="3421" y="1"/>
                    <a:pt x="3168"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6"/>
            <p:cNvSpPr/>
            <p:nvPr/>
          </p:nvSpPr>
          <p:spPr>
            <a:xfrm>
              <a:off x="3432825" y="3839825"/>
              <a:ext cx="52650" cy="131275"/>
            </a:xfrm>
            <a:custGeom>
              <a:avLst/>
              <a:gdLst/>
              <a:ahLst/>
              <a:cxnLst/>
              <a:rect l="l" t="t" r="r" b="b"/>
              <a:pathLst>
                <a:path w="2106" h="5251" extrusionOk="0">
                  <a:moveTo>
                    <a:pt x="1889" y="1"/>
                  </a:moveTo>
                  <a:cubicBezTo>
                    <a:pt x="1860" y="1"/>
                    <a:pt x="1838" y="27"/>
                    <a:pt x="1830" y="92"/>
                  </a:cubicBezTo>
                  <a:cubicBezTo>
                    <a:pt x="1747" y="506"/>
                    <a:pt x="1719" y="948"/>
                    <a:pt x="1609" y="1363"/>
                  </a:cubicBezTo>
                  <a:cubicBezTo>
                    <a:pt x="1498" y="1804"/>
                    <a:pt x="1360" y="2219"/>
                    <a:pt x="1222" y="2661"/>
                  </a:cubicBezTo>
                  <a:cubicBezTo>
                    <a:pt x="1084" y="3075"/>
                    <a:pt x="918" y="3462"/>
                    <a:pt x="697" y="3876"/>
                  </a:cubicBezTo>
                  <a:cubicBezTo>
                    <a:pt x="504" y="4290"/>
                    <a:pt x="255" y="4677"/>
                    <a:pt x="62" y="5091"/>
                  </a:cubicBezTo>
                  <a:cubicBezTo>
                    <a:pt x="1" y="5194"/>
                    <a:pt x="91" y="5250"/>
                    <a:pt x="176" y="5250"/>
                  </a:cubicBezTo>
                  <a:cubicBezTo>
                    <a:pt x="205" y="5250"/>
                    <a:pt x="234" y="5243"/>
                    <a:pt x="255" y="5229"/>
                  </a:cubicBezTo>
                  <a:cubicBezTo>
                    <a:pt x="532" y="4870"/>
                    <a:pt x="780" y="4484"/>
                    <a:pt x="1001" y="4069"/>
                  </a:cubicBezTo>
                  <a:cubicBezTo>
                    <a:pt x="1194" y="3683"/>
                    <a:pt x="1415" y="3268"/>
                    <a:pt x="1554" y="2799"/>
                  </a:cubicBezTo>
                  <a:cubicBezTo>
                    <a:pt x="1692" y="2384"/>
                    <a:pt x="1830" y="1943"/>
                    <a:pt x="1913" y="1528"/>
                  </a:cubicBezTo>
                  <a:cubicBezTo>
                    <a:pt x="2023" y="1086"/>
                    <a:pt x="2106" y="783"/>
                    <a:pt x="2106" y="313"/>
                  </a:cubicBezTo>
                  <a:cubicBezTo>
                    <a:pt x="2067" y="157"/>
                    <a:pt x="1959" y="1"/>
                    <a:pt x="1889"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6"/>
            <p:cNvSpPr/>
            <p:nvPr/>
          </p:nvSpPr>
          <p:spPr>
            <a:xfrm>
              <a:off x="3486150" y="3771675"/>
              <a:ext cx="45600" cy="200275"/>
            </a:xfrm>
            <a:custGeom>
              <a:avLst/>
              <a:gdLst/>
              <a:ahLst/>
              <a:cxnLst/>
              <a:rect l="l" t="t" r="r" b="b"/>
              <a:pathLst>
                <a:path w="1824" h="8011" extrusionOk="0">
                  <a:moveTo>
                    <a:pt x="1520" y="1"/>
                  </a:moveTo>
                  <a:cubicBezTo>
                    <a:pt x="1520" y="1"/>
                    <a:pt x="1492" y="29"/>
                    <a:pt x="1492" y="84"/>
                  </a:cubicBezTo>
                  <a:lnTo>
                    <a:pt x="1492" y="249"/>
                  </a:lnTo>
                  <a:cubicBezTo>
                    <a:pt x="1492" y="526"/>
                    <a:pt x="1520" y="829"/>
                    <a:pt x="1520" y="1106"/>
                  </a:cubicBezTo>
                  <a:cubicBezTo>
                    <a:pt x="1547" y="1465"/>
                    <a:pt x="1520" y="1769"/>
                    <a:pt x="1520" y="2100"/>
                  </a:cubicBezTo>
                  <a:cubicBezTo>
                    <a:pt x="1492" y="2790"/>
                    <a:pt x="1409" y="3453"/>
                    <a:pt x="1299" y="4116"/>
                  </a:cubicBezTo>
                  <a:cubicBezTo>
                    <a:pt x="1161" y="4779"/>
                    <a:pt x="995" y="5414"/>
                    <a:pt x="801" y="6049"/>
                  </a:cubicBezTo>
                  <a:cubicBezTo>
                    <a:pt x="581" y="6630"/>
                    <a:pt x="304" y="7182"/>
                    <a:pt x="56" y="7734"/>
                  </a:cubicBezTo>
                  <a:cubicBezTo>
                    <a:pt x="28" y="7762"/>
                    <a:pt x="28" y="7845"/>
                    <a:pt x="1" y="7872"/>
                  </a:cubicBezTo>
                  <a:lnTo>
                    <a:pt x="1" y="7900"/>
                  </a:lnTo>
                  <a:cubicBezTo>
                    <a:pt x="1" y="7955"/>
                    <a:pt x="1" y="7983"/>
                    <a:pt x="28" y="8010"/>
                  </a:cubicBezTo>
                  <a:lnTo>
                    <a:pt x="304" y="8010"/>
                  </a:lnTo>
                  <a:cubicBezTo>
                    <a:pt x="332" y="7983"/>
                    <a:pt x="332" y="7955"/>
                    <a:pt x="387" y="7900"/>
                  </a:cubicBezTo>
                  <a:cubicBezTo>
                    <a:pt x="415" y="7845"/>
                    <a:pt x="442" y="7817"/>
                    <a:pt x="470" y="7734"/>
                  </a:cubicBezTo>
                  <a:cubicBezTo>
                    <a:pt x="746" y="7265"/>
                    <a:pt x="967" y="6712"/>
                    <a:pt x="1133" y="6188"/>
                  </a:cubicBezTo>
                  <a:cubicBezTo>
                    <a:pt x="1381" y="5552"/>
                    <a:pt x="1547" y="4862"/>
                    <a:pt x="1658" y="4227"/>
                  </a:cubicBezTo>
                  <a:cubicBezTo>
                    <a:pt x="1768" y="3564"/>
                    <a:pt x="1823" y="2873"/>
                    <a:pt x="1823" y="2183"/>
                  </a:cubicBezTo>
                  <a:cubicBezTo>
                    <a:pt x="1823" y="1492"/>
                    <a:pt x="1823" y="747"/>
                    <a:pt x="1630" y="56"/>
                  </a:cubicBezTo>
                  <a:cubicBezTo>
                    <a:pt x="1575" y="1"/>
                    <a:pt x="1547" y="1"/>
                    <a:pt x="1520"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6"/>
            <p:cNvSpPr/>
            <p:nvPr/>
          </p:nvSpPr>
          <p:spPr>
            <a:xfrm>
              <a:off x="3432975" y="3590100"/>
              <a:ext cx="74600" cy="53150"/>
            </a:xfrm>
            <a:custGeom>
              <a:avLst/>
              <a:gdLst/>
              <a:ahLst/>
              <a:cxnLst/>
              <a:rect l="l" t="t" r="r" b="b"/>
              <a:pathLst>
                <a:path w="2984" h="2126" extrusionOk="0">
                  <a:moveTo>
                    <a:pt x="1575" y="0"/>
                  </a:moveTo>
                  <a:cubicBezTo>
                    <a:pt x="1078" y="110"/>
                    <a:pt x="691" y="552"/>
                    <a:pt x="388" y="911"/>
                  </a:cubicBezTo>
                  <a:cubicBezTo>
                    <a:pt x="111" y="1271"/>
                    <a:pt x="1" y="1851"/>
                    <a:pt x="526" y="2071"/>
                  </a:cubicBezTo>
                  <a:cubicBezTo>
                    <a:pt x="627" y="2110"/>
                    <a:pt x="738" y="2126"/>
                    <a:pt x="852" y="2126"/>
                  </a:cubicBezTo>
                  <a:cubicBezTo>
                    <a:pt x="1234" y="2126"/>
                    <a:pt x="1658" y="1944"/>
                    <a:pt x="1934" y="1795"/>
                  </a:cubicBezTo>
                  <a:cubicBezTo>
                    <a:pt x="2321" y="1574"/>
                    <a:pt x="2763" y="1298"/>
                    <a:pt x="2984" y="884"/>
                  </a:cubicBezTo>
                  <a:cubicBezTo>
                    <a:pt x="2984" y="860"/>
                    <a:pt x="2902" y="795"/>
                    <a:pt x="2826" y="795"/>
                  </a:cubicBezTo>
                  <a:cubicBezTo>
                    <a:pt x="2814" y="795"/>
                    <a:pt x="2802" y="797"/>
                    <a:pt x="2790" y="801"/>
                  </a:cubicBezTo>
                  <a:cubicBezTo>
                    <a:pt x="2459" y="994"/>
                    <a:pt x="2183" y="1215"/>
                    <a:pt x="1879" y="1409"/>
                  </a:cubicBezTo>
                  <a:cubicBezTo>
                    <a:pt x="1575" y="1574"/>
                    <a:pt x="1188" y="1712"/>
                    <a:pt x="857" y="1712"/>
                  </a:cubicBezTo>
                  <a:cubicBezTo>
                    <a:pt x="664" y="1712"/>
                    <a:pt x="526" y="1630"/>
                    <a:pt x="553" y="1464"/>
                  </a:cubicBezTo>
                  <a:cubicBezTo>
                    <a:pt x="608" y="1298"/>
                    <a:pt x="774" y="1132"/>
                    <a:pt x="885" y="994"/>
                  </a:cubicBezTo>
                  <a:cubicBezTo>
                    <a:pt x="1106" y="718"/>
                    <a:pt x="1437" y="470"/>
                    <a:pt x="1658" y="166"/>
                  </a:cubicBezTo>
                  <a:cubicBezTo>
                    <a:pt x="1741" y="83"/>
                    <a:pt x="1630" y="0"/>
                    <a:pt x="157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6"/>
            <p:cNvSpPr/>
            <p:nvPr/>
          </p:nvSpPr>
          <p:spPr>
            <a:xfrm>
              <a:off x="3542775" y="3398125"/>
              <a:ext cx="274825" cy="178400"/>
            </a:xfrm>
            <a:custGeom>
              <a:avLst/>
              <a:gdLst/>
              <a:ahLst/>
              <a:cxnLst/>
              <a:rect l="l" t="t" r="r" b="b"/>
              <a:pathLst>
                <a:path w="10993" h="7136" extrusionOk="0">
                  <a:moveTo>
                    <a:pt x="10813" y="0"/>
                  </a:moveTo>
                  <a:cubicBezTo>
                    <a:pt x="10754" y="0"/>
                    <a:pt x="10689" y="49"/>
                    <a:pt x="10689" y="139"/>
                  </a:cubicBezTo>
                  <a:cubicBezTo>
                    <a:pt x="10717" y="1796"/>
                    <a:pt x="9916" y="3481"/>
                    <a:pt x="8673" y="4530"/>
                  </a:cubicBezTo>
                  <a:cubicBezTo>
                    <a:pt x="7982" y="5110"/>
                    <a:pt x="7126" y="5497"/>
                    <a:pt x="6298" y="5773"/>
                  </a:cubicBezTo>
                  <a:cubicBezTo>
                    <a:pt x="5358" y="6077"/>
                    <a:pt x="4392" y="6298"/>
                    <a:pt x="3453" y="6464"/>
                  </a:cubicBezTo>
                  <a:cubicBezTo>
                    <a:pt x="2900" y="6574"/>
                    <a:pt x="2320" y="6629"/>
                    <a:pt x="1768" y="6712"/>
                  </a:cubicBezTo>
                  <a:cubicBezTo>
                    <a:pt x="1216" y="6768"/>
                    <a:pt x="663" y="6768"/>
                    <a:pt x="111" y="6878"/>
                  </a:cubicBezTo>
                  <a:cubicBezTo>
                    <a:pt x="0" y="6906"/>
                    <a:pt x="56" y="7044"/>
                    <a:pt x="138" y="7071"/>
                  </a:cubicBezTo>
                  <a:cubicBezTo>
                    <a:pt x="349" y="7118"/>
                    <a:pt x="569" y="7135"/>
                    <a:pt x="792" y="7135"/>
                  </a:cubicBezTo>
                  <a:cubicBezTo>
                    <a:pt x="1098" y="7135"/>
                    <a:pt x="1410" y="7103"/>
                    <a:pt x="1713" y="7071"/>
                  </a:cubicBezTo>
                  <a:cubicBezTo>
                    <a:pt x="2210" y="7044"/>
                    <a:pt x="2735" y="6989"/>
                    <a:pt x="3259" y="6906"/>
                  </a:cubicBezTo>
                  <a:cubicBezTo>
                    <a:pt x="4281" y="6740"/>
                    <a:pt x="5331" y="6491"/>
                    <a:pt x="6298" y="6188"/>
                  </a:cubicBezTo>
                  <a:cubicBezTo>
                    <a:pt x="7181" y="5911"/>
                    <a:pt x="8093" y="5525"/>
                    <a:pt x="8839" y="4945"/>
                  </a:cubicBezTo>
                  <a:cubicBezTo>
                    <a:pt x="9529" y="4420"/>
                    <a:pt x="10054" y="3729"/>
                    <a:pt x="10440" y="2929"/>
                  </a:cubicBezTo>
                  <a:cubicBezTo>
                    <a:pt x="10855" y="2072"/>
                    <a:pt x="10993" y="1106"/>
                    <a:pt x="10910" y="111"/>
                  </a:cubicBezTo>
                  <a:cubicBezTo>
                    <a:pt x="10910" y="35"/>
                    <a:pt x="10863" y="0"/>
                    <a:pt x="10813"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6"/>
            <p:cNvSpPr/>
            <p:nvPr/>
          </p:nvSpPr>
          <p:spPr>
            <a:xfrm>
              <a:off x="3380500" y="3630475"/>
              <a:ext cx="49750" cy="33425"/>
            </a:xfrm>
            <a:custGeom>
              <a:avLst/>
              <a:gdLst/>
              <a:ahLst/>
              <a:cxnLst/>
              <a:rect l="l" t="t" r="r" b="b"/>
              <a:pathLst>
                <a:path w="1990" h="1337" extrusionOk="0">
                  <a:moveTo>
                    <a:pt x="84" y="1"/>
                  </a:moveTo>
                  <a:cubicBezTo>
                    <a:pt x="70" y="1"/>
                    <a:pt x="56" y="15"/>
                    <a:pt x="56" y="42"/>
                  </a:cubicBezTo>
                  <a:cubicBezTo>
                    <a:pt x="1" y="318"/>
                    <a:pt x="56" y="595"/>
                    <a:pt x="111" y="816"/>
                  </a:cubicBezTo>
                  <a:cubicBezTo>
                    <a:pt x="194" y="1064"/>
                    <a:pt x="222" y="1285"/>
                    <a:pt x="470" y="1313"/>
                  </a:cubicBezTo>
                  <a:cubicBezTo>
                    <a:pt x="539" y="1330"/>
                    <a:pt x="618" y="1336"/>
                    <a:pt x="701" y="1336"/>
                  </a:cubicBezTo>
                  <a:cubicBezTo>
                    <a:pt x="886" y="1336"/>
                    <a:pt x="1091" y="1304"/>
                    <a:pt x="1244" y="1285"/>
                  </a:cubicBezTo>
                  <a:cubicBezTo>
                    <a:pt x="1492" y="1230"/>
                    <a:pt x="1796" y="1202"/>
                    <a:pt x="1989" y="1064"/>
                  </a:cubicBezTo>
                  <a:cubicBezTo>
                    <a:pt x="1989" y="1064"/>
                    <a:pt x="1989" y="1009"/>
                    <a:pt x="1934" y="1009"/>
                  </a:cubicBezTo>
                  <a:cubicBezTo>
                    <a:pt x="1835" y="959"/>
                    <a:pt x="1725" y="949"/>
                    <a:pt x="1612" y="949"/>
                  </a:cubicBezTo>
                  <a:cubicBezTo>
                    <a:pt x="1536" y="949"/>
                    <a:pt x="1459" y="954"/>
                    <a:pt x="1382" y="954"/>
                  </a:cubicBezTo>
                  <a:cubicBezTo>
                    <a:pt x="1188" y="954"/>
                    <a:pt x="940" y="1009"/>
                    <a:pt x="746" y="1009"/>
                  </a:cubicBezTo>
                  <a:cubicBezTo>
                    <a:pt x="702" y="1009"/>
                    <a:pt x="654" y="1013"/>
                    <a:pt x="606" y="1013"/>
                  </a:cubicBezTo>
                  <a:cubicBezTo>
                    <a:pt x="534" y="1013"/>
                    <a:pt x="465" y="1003"/>
                    <a:pt x="415" y="954"/>
                  </a:cubicBezTo>
                  <a:cubicBezTo>
                    <a:pt x="360" y="898"/>
                    <a:pt x="332" y="760"/>
                    <a:pt x="332" y="650"/>
                  </a:cubicBezTo>
                  <a:lnTo>
                    <a:pt x="111" y="42"/>
                  </a:lnTo>
                  <a:cubicBezTo>
                    <a:pt x="111" y="15"/>
                    <a:pt x="97" y="1"/>
                    <a:pt x="84"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6"/>
            <p:cNvSpPr/>
            <p:nvPr/>
          </p:nvSpPr>
          <p:spPr>
            <a:xfrm>
              <a:off x="3376375" y="3655675"/>
              <a:ext cx="16575" cy="28450"/>
            </a:xfrm>
            <a:custGeom>
              <a:avLst/>
              <a:gdLst/>
              <a:ahLst/>
              <a:cxnLst/>
              <a:rect l="l" t="t" r="r" b="b"/>
              <a:pathLst>
                <a:path w="663" h="1138" extrusionOk="0">
                  <a:moveTo>
                    <a:pt x="552" y="1"/>
                  </a:moveTo>
                  <a:cubicBezTo>
                    <a:pt x="387" y="56"/>
                    <a:pt x="304" y="305"/>
                    <a:pt x="249" y="470"/>
                  </a:cubicBezTo>
                  <a:cubicBezTo>
                    <a:pt x="166" y="636"/>
                    <a:pt x="0" y="912"/>
                    <a:pt x="111" y="1106"/>
                  </a:cubicBezTo>
                  <a:cubicBezTo>
                    <a:pt x="126" y="1122"/>
                    <a:pt x="161" y="1138"/>
                    <a:pt x="192" y="1138"/>
                  </a:cubicBezTo>
                  <a:cubicBezTo>
                    <a:pt x="215" y="1138"/>
                    <a:pt x="237" y="1129"/>
                    <a:pt x="249" y="1106"/>
                  </a:cubicBezTo>
                  <a:cubicBezTo>
                    <a:pt x="359" y="968"/>
                    <a:pt x="414" y="747"/>
                    <a:pt x="497" y="581"/>
                  </a:cubicBezTo>
                  <a:cubicBezTo>
                    <a:pt x="552" y="415"/>
                    <a:pt x="635" y="222"/>
                    <a:pt x="663" y="56"/>
                  </a:cubicBezTo>
                  <a:cubicBezTo>
                    <a:pt x="635" y="28"/>
                    <a:pt x="580" y="1"/>
                    <a:pt x="552"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6"/>
            <p:cNvSpPr/>
            <p:nvPr/>
          </p:nvSpPr>
          <p:spPr>
            <a:xfrm>
              <a:off x="3359800" y="3662600"/>
              <a:ext cx="67000" cy="27900"/>
            </a:xfrm>
            <a:custGeom>
              <a:avLst/>
              <a:gdLst/>
              <a:ahLst/>
              <a:cxnLst/>
              <a:rect l="l" t="t" r="r" b="b"/>
              <a:pathLst>
                <a:path w="2680" h="1116" extrusionOk="0">
                  <a:moveTo>
                    <a:pt x="55" y="0"/>
                  </a:moveTo>
                  <a:cubicBezTo>
                    <a:pt x="0" y="221"/>
                    <a:pt x="111" y="414"/>
                    <a:pt x="249" y="608"/>
                  </a:cubicBezTo>
                  <a:cubicBezTo>
                    <a:pt x="414" y="856"/>
                    <a:pt x="635" y="967"/>
                    <a:pt x="912" y="1022"/>
                  </a:cubicBezTo>
                  <a:cubicBezTo>
                    <a:pt x="1139" y="1084"/>
                    <a:pt x="1352" y="1115"/>
                    <a:pt x="1572" y="1115"/>
                  </a:cubicBezTo>
                  <a:cubicBezTo>
                    <a:pt x="1645" y="1115"/>
                    <a:pt x="1719" y="1112"/>
                    <a:pt x="1795" y="1105"/>
                  </a:cubicBezTo>
                  <a:cubicBezTo>
                    <a:pt x="2072" y="1050"/>
                    <a:pt x="2403" y="1022"/>
                    <a:pt x="2624" y="856"/>
                  </a:cubicBezTo>
                  <a:cubicBezTo>
                    <a:pt x="2679" y="829"/>
                    <a:pt x="2679" y="746"/>
                    <a:pt x="2596" y="746"/>
                  </a:cubicBezTo>
                  <a:cubicBezTo>
                    <a:pt x="2558" y="740"/>
                    <a:pt x="2517" y="738"/>
                    <a:pt x="2474" y="738"/>
                  </a:cubicBezTo>
                  <a:cubicBezTo>
                    <a:pt x="2305" y="738"/>
                    <a:pt x="2110" y="773"/>
                    <a:pt x="1934" y="773"/>
                  </a:cubicBezTo>
                  <a:cubicBezTo>
                    <a:pt x="1713" y="773"/>
                    <a:pt x="1436" y="773"/>
                    <a:pt x="1160" y="718"/>
                  </a:cubicBezTo>
                  <a:cubicBezTo>
                    <a:pt x="912" y="691"/>
                    <a:pt x="663" y="635"/>
                    <a:pt x="497" y="470"/>
                  </a:cubicBezTo>
                  <a:cubicBezTo>
                    <a:pt x="359" y="331"/>
                    <a:pt x="194" y="166"/>
                    <a:pt x="8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6"/>
            <p:cNvSpPr/>
            <p:nvPr/>
          </p:nvSpPr>
          <p:spPr>
            <a:xfrm>
              <a:off x="3342525" y="3608725"/>
              <a:ext cx="180200" cy="298500"/>
            </a:xfrm>
            <a:custGeom>
              <a:avLst/>
              <a:gdLst/>
              <a:ahLst/>
              <a:cxnLst/>
              <a:rect l="l" t="t" r="r" b="b"/>
              <a:pathLst>
                <a:path w="7208" h="11940" extrusionOk="0">
                  <a:moveTo>
                    <a:pt x="664" y="1"/>
                  </a:moveTo>
                  <a:cubicBezTo>
                    <a:pt x="387" y="277"/>
                    <a:pt x="249" y="691"/>
                    <a:pt x="139" y="1078"/>
                  </a:cubicBezTo>
                  <a:cubicBezTo>
                    <a:pt x="28" y="1492"/>
                    <a:pt x="1" y="1906"/>
                    <a:pt x="84" y="2321"/>
                  </a:cubicBezTo>
                  <a:cubicBezTo>
                    <a:pt x="194" y="3149"/>
                    <a:pt x="608" y="3950"/>
                    <a:pt x="1216" y="4530"/>
                  </a:cubicBezTo>
                  <a:cubicBezTo>
                    <a:pt x="1575" y="4834"/>
                    <a:pt x="1934" y="5083"/>
                    <a:pt x="2293" y="5359"/>
                  </a:cubicBezTo>
                  <a:cubicBezTo>
                    <a:pt x="2625" y="5635"/>
                    <a:pt x="2956" y="5966"/>
                    <a:pt x="3177" y="6353"/>
                  </a:cubicBezTo>
                  <a:cubicBezTo>
                    <a:pt x="3785" y="7154"/>
                    <a:pt x="4282" y="8038"/>
                    <a:pt x="4834" y="8867"/>
                  </a:cubicBezTo>
                  <a:cubicBezTo>
                    <a:pt x="5469" y="9861"/>
                    <a:pt x="6077" y="10883"/>
                    <a:pt x="6740" y="11877"/>
                  </a:cubicBezTo>
                  <a:cubicBezTo>
                    <a:pt x="6776" y="11921"/>
                    <a:pt x="6828" y="11939"/>
                    <a:pt x="6882" y="11939"/>
                  </a:cubicBezTo>
                  <a:cubicBezTo>
                    <a:pt x="7034" y="11939"/>
                    <a:pt x="7208" y="11791"/>
                    <a:pt x="7126" y="11628"/>
                  </a:cubicBezTo>
                  <a:cubicBezTo>
                    <a:pt x="6574" y="10745"/>
                    <a:pt x="5994" y="9916"/>
                    <a:pt x="5442" y="9060"/>
                  </a:cubicBezTo>
                  <a:cubicBezTo>
                    <a:pt x="4917" y="8231"/>
                    <a:pt x="4392" y="7430"/>
                    <a:pt x="3840" y="6602"/>
                  </a:cubicBezTo>
                  <a:cubicBezTo>
                    <a:pt x="3370" y="5911"/>
                    <a:pt x="2845" y="5276"/>
                    <a:pt x="2155" y="4751"/>
                  </a:cubicBezTo>
                  <a:cubicBezTo>
                    <a:pt x="1796" y="4530"/>
                    <a:pt x="1465" y="4282"/>
                    <a:pt x="1188" y="3978"/>
                  </a:cubicBezTo>
                  <a:cubicBezTo>
                    <a:pt x="912" y="3646"/>
                    <a:pt x="691" y="3315"/>
                    <a:pt x="553" y="2956"/>
                  </a:cubicBezTo>
                  <a:cubicBezTo>
                    <a:pt x="360" y="2486"/>
                    <a:pt x="277" y="1962"/>
                    <a:pt x="332" y="1437"/>
                  </a:cubicBezTo>
                  <a:cubicBezTo>
                    <a:pt x="360" y="1216"/>
                    <a:pt x="387" y="967"/>
                    <a:pt x="470" y="719"/>
                  </a:cubicBezTo>
                  <a:cubicBezTo>
                    <a:pt x="525" y="470"/>
                    <a:pt x="636" y="277"/>
                    <a:pt x="691" y="28"/>
                  </a:cubicBezTo>
                  <a:cubicBezTo>
                    <a:pt x="691" y="1"/>
                    <a:pt x="664" y="1"/>
                    <a:pt x="664"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 name="Google Shape;2068;p66"/>
          <p:cNvGrpSpPr/>
          <p:nvPr/>
        </p:nvGrpSpPr>
        <p:grpSpPr>
          <a:xfrm>
            <a:off x="1168133" y="1291164"/>
            <a:ext cx="679473" cy="586817"/>
            <a:chOff x="4235325" y="3723525"/>
            <a:chExt cx="895575" cy="773450"/>
          </a:xfrm>
        </p:grpSpPr>
        <p:sp>
          <p:nvSpPr>
            <p:cNvPr id="2069" name="Google Shape;2069;p66"/>
            <p:cNvSpPr/>
            <p:nvPr/>
          </p:nvSpPr>
          <p:spPr>
            <a:xfrm>
              <a:off x="4240150" y="4210350"/>
              <a:ext cx="219600" cy="276600"/>
            </a:xfrm>
            <a:custGeom>
              <a:avLst/>
              <a:gdLst/>
              <a:ahLst/>
              <a:cxnLst/>
              <a:rect l="l" t="t" r="r" b="b"/>
              <a:pathLst>
                <a:path w="8784" h="11064" extrusionOk="0">
                  <a:moveTo>
                    <a:pt x="5188" y="1"/>
                  </a:moveTo>
                  <a:cubicBezTo>
                    <a:pt x="4883" y="1"/>
                    <a:pt x="4570" y="91"/>
                    <a:pt x="4254" y="296"/>
                  </a:cubicBezTo>
                  <a:cubicBezTo>
                    <a:pt x="3647" y="738"/>
                    <a:pt x="3398" y="1649"/>
                    <a:pt x="3812" y="2257"/>
                  </a:cubicBezTo>
                  <a:cubicBezTo>
                    <a:pt x="3426" y="1967"/>
                    <a:pt x="2949" y="1822"/>
                    <a:pt x="2476" y="1822"/>
                  </a:cubicBezTo>
                  <a:cubicBezTo>
                    <a:pt x="2003" y="1822"/>
                    <a:pt x="1534" y="1967"/>
                    <a:pt x="1161" y="2257"/>
                  </a:cubicBezTo>
                  <a:cubicBezTo>
                    <a:pt x="360" y="2809"/>
                    <a:pt x="1" y="3859"/>
                    <a:pt x="277" y="4770"/>
                  </a:cubicBezTo>
                  <a:cubicBezTo>
                    <a:pt x="553" y="5654"/>
                    <a:pt x="1437" y="6345"/>
                    <a:pt x="2404" y="6372"/>
                  </a:cubicBezTo>
                  <a:cubicBezTo>
                    <a:pt x="1934" y="6455"/>
                    <a:pt x="1492" y="6731"/>
                    <a:pt x="1189" y="7035"/>
                  </a:cubicBezTo>
                  <a:cubicBezTo>
                    <a:pt x="802" y="7394"/>
                    <a:pt x="553" y="7864"/>
                    <a:pt x="553" y="8361"/>
                  </a:cubicBezTo>
                  <a:cubicBezTo>
                    <a:pt x="526" y="8830"/>
                    <a:pt x="774" y="9355"/>
                    <a:pt x="1133" y="9659"/>
                  </a:cubicBezTo>
                  <a:cubicBezTo>
                    <a:pt x="1389" y="9860"/>
                    <a:pt x="1729" y="9976"/>
                    <a:pt x="2066" y="9976"/>
                  </a:cubicBezTo>
                  <a:cubicBezTo>
                    <a:pt x="2238" y="9976"/>
                    <a:pt x="2410" y="9945"/>
                    <a:pt x="2569" y="9880"/>
                  </a:cubicBezTo>
                  <a:lnTo>
                    <a:pt x="2569" y="9880"/>
                  </a:lnTo>
                  <a:cubicBezTo>
                    <a:pt x="2404" y="10156"/>
                    <a:pt x="2487" y="10432"/>
                    <a:pt x="2708" y="10626"/>
                  </a:cubicBezTo>
                  <a:cubicBezTo>
                    <a:pt x="2901" y="10846"/>
                    <a:pt x="3205" y="10957"/>
                    <a:pt x="3481" y="11012"/>
                  </a:cubicBezTo>
                  <a:cubicBezTo>
                    <a:pt x="3673" y="11047"/>
                    <a:pt x="3867" y="11064"/>
                    <a:pt x="4061" y="11064"/>
                  </a:cubicBezTo>
                  <a:cubicBezTo>
                    <a:pt x="4790" y="11064"/>
                    <a:pt x="5522" y="10831"/>
                    <a:pt x="6132" y="10460"/>
                  </a:cubicBezTo>
                  <a:cubicBezTo>
                    <a:pt x="6878" y="9963"/>
                    <a:pt x="7458" y="9245"/>
                    <a:pt x="7872" y="8416"/>
                  </a:cubicBezTo>
                  <a:cubicBezTo>
                    <a:pt x="8563" y="7090"/>
                    <a:pt x="8784" y="5516"/>
                    <a:pt x="8508" y="4052"/>
                  </a:cubicBezTo>
                  <a:cubicBezTo>
                    <a:pt x="8274" y="2698"/>
                    <a:pt x="6856" y="1"/>
                    <a:pt x="5188"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6"/>
            <p:cNvSpPr/>
            <p:nvPr/>
          </p:nvSpPr>
          <p:spPr>
            <a:xfrm>
              <a:off x="4235325" y="4209850"/>
              <a:ext cx="206175" cy="287125"/>
            </a:xfrm>
            <a:custGeom>
              <a:avLst/>
              <a:gdLst/>
              <a:ahLst/>
              <a:cxnLst/>
              <a:rect l="l" t="t" r="r" b="b"/>
              <a:pathLst>
                <a:path w="8247" h="11485" extrusionOk="0">
                  <a:moveTo>
                    <a:pt x="4282" y="2304"/>
                  </a:moveTo>
                  <a:lnTo>
                    <a:pt x="4282" y="2304"/>
                  </a:lnTo>
                  <a:cubicBezTo>
                    <a:pt x="4420" y="2332"/>
                    <a:pt x="4558" y="2415"/>
                    <a:pt x="4696" y="2443"/>
                  </a:cubicBezTo>
                  <a:cubicBezTo>
                    <a:pt x="4834" y="2498"/>
                    <a:pt x="5303" y="2581"/>
                    <a:pt x="5303" y="2829"/>
                  </a:cubicBezTo>
                  <a:cubicBezTo>
                    <a:pt x="5303" y="2857"/>
                    <a:pt x="5248" y="2885"/>
                    <a:pt x="5165" y="2885"/>
                  </a:cubicBezTo>
                  <a:cubicBezTo>
                    <a:pt x="5110" y="2885"/>
                    <a:pt x="5000" y="2885"/>
                    <a:pt x="4944" y="2857"/>
                  </a:cubicBezTo>
                  <a:cubicBezTo>
                    <a:pt x="4613" y="2829"/>
                    <a:pt x="4420" y="2581"/>
                    <a:pt x="4282" y="2304"/>
                  </a:cubicBezTo>
                  <a:close/>
                  <a:moveTo>
                    <a:pt x="3453" y="6033"/>
                  </a:moveTo>
                  <a:cubicBezTo>
                    <a:pt x="3508" y="6033"/>
                    <a:pt x="3508" y="6033"/>
                    <a:pt x="3591" y="6061"/>
                  </a:cubicBezTo>
                  <a:lnTo>
                    <a:pt x="3591" y="6088"/>
                  </a:lnTo>
                  <a:cubicBezTo>
                    <a:pt x="3536" y="6144"/>
                    <a:pt x="3591" y="6144"/>
                    <a:pt x="3536" y="6171"/>
                  </a:cubicBezTo>
                  <a:cubicBezTo>
                    <a:pt x="3468" y="6239"/>
                    <a:pt x="3368" y="6260"/>
                    <a:pt x="3259" y="6260"/>
                  </a:cubicBezTo>
                  <a:cubicBezTo>
                    <a:pt x="3100" y="6260"/>
                    <a:pt x="2921" y="6215"/>
                    <a:pt x="2790" y="6199"/>
                  </a:cubicBezTo>
                  <a:cubicBezTo>
                    <a:pt x="3011" y="6088"/>
                    <a:pt x="3232" y="6033"/>
                    <a:pt x="3453" y="6033"/>
                  </a:cubicBezTo>
                  <a:close/>
                  <a:moveTo>
                    <a:pt x="3177" y="8850"/>
                  </a:moveTo>
                  <a:cubicBezTo>
                    <a:pt x="3204" y="8905"/>
                    <a:pt x="3204" y="8850"/>
                    <a:pt x="3232" y="8933"/>
                  </a:cubicBezTo>
                  <a:lnTo>
                    <a:pt x="3232" y="9044"/>
                  </a:lnTo>
                  <a:cubicBezTo>
                    <a:pt x="3204" y="9099"/>
                    <a:pt x="3149" y="9182"/>
                    <a:pt x="3066" y="9209"/>
                  </a:cubicBezTo>
                  <a:cubicBezTo>
                    <a:pt x="2901" y="9320"/>
                    <a:pt x="2790" y="9375"/>
                    <a:pt x="2680" y="9375"/>
                  </a:cubicBezTo>
                  <a:cubicBezTo>
                    <a:pt x="2680" y="9237"/>
                    <a:pt x="2735" y="9099"/>
                    <a:pt x="2818" y="8961"/>
                  </a:cubicBezTo>
                  <a:cubicBezTo>
                    <a:pt x="2873" y="8933"/>
                    <a:pt x="2901" y="8905"/>
                    <a:pt x="2928" y="8905"/>
                  </a:cubicBezTo>
                  <a:cubicBezTo>
                    <a:pt x="2956" y="8850"/>
                    <a:pt x="2983" y="8850"/>
                    <a:pt x="3039" y="8850"/>
                  </a:cubicBezTo>
                  <a:close/>
                  <a:moveTo>
                    <a:pt x="5642" y="0"/>
                  </a:moveTo>
                  <a:cubicBezTo>
                    <a:pt x="4966" y="0"/>
                    <a:pt x="4297" y="349"/>
                    <a:pt x="3922" y="924"/>
                  </a:cubicBezTo>
                  <a:cubicBezTo>
                    <a:pt x="3812" y="1089"/>
                    <a:pt x="3757" y="1310"/>
                    <a:pt x="3674" y="1476"/>
                  </a:cubicBezTo>
                  <a:cubicBezTo>
                    <a:pt x="3439" y="1433"/>
                    <a:pt x="3199" y="1407"/>
                    <a:pt x="2960" y="1407"/>
                  </a:cubicBezTo>
                  <a:cubicBezTo>
                    <a:pt x="2582" y="1407"/>
                    <a:pt x="2206" y="1472"/>
                    <a:pt x="1851" y="1642"/>
                  </a:cubicBezTo>
                  <a:cubicBezTo>
                    <a:pt x="581" y="2277"/>
                    <a:pt x="1" y="3934"/>
                    <a:pt x="608" y="5205"/>
                  </a:cubicBezTo>
                  <a:cubicBezTo>
                    <a:pt x="829" y="5591"/>
                    <a:pt x="1050" y="5923"/>
                    <a:pt x="1409" y="6199"/>
                  </a:cubicBezTo>
                  <a:cubicBezTo>
                    <a:pt x="1133" y="6420"/>
                    <a:pt x="967" y="6585"/>
                    <a:pt x="829" y="6834"/>
                  </a:cubicBezTo>
                  <a:cubicBezTo>
                    <a:pt x="387" y="7525"/>
                    <a:pt x="277" y="8408"/>
                    <a:pt x="691" y="9126"/>
                  </a:cubicBezTo>
                  <a:cubicBezTo>
                    <a:pt x="995" y="9651"/>
                    <a:pt x="1520" y="10038"/>
                    <a:pt x="2100" y="10093"/>
                  </a:cubicBezTo>
                  <a:cubicBezTo>
                    <a:pt x="2210" y="10369"/>
                    <a:pt x="2403" y="10618"/>
                    <a:pt x="2624" y="10839"/>
                  </a:cubicBezTo>
                  <a:cubicBezTo>
                    <a:pt x="3075" y="11244"/>
                    <a:pt x="3690" y="11484"/>
                    <a:pt x="4292" y="11484"/>
                  </a:cubicBezTo>
                  <a:cubicBezTo>
                    <a:pt x="4428" y="11484"/>
                    <a:pt x="4563" y="11472"/>
                    <a:pt x="4696" y="11446"/>
                  </a:cubicBezTo>
                  <a:cubicBezTo>
                    <a:pt x="6463" y="11198"/>
                    <a:pt x="7458" y="9651"/>
                    <a:pt x="8148" y="8160"/>
                  </a:cubicBezTo>
                  <a:cubicBezTo>
                    <a:pt x="8246" y="7944"/>
                    <a:pt x="8024" y="7742"/>
                    <a:pt x="7828" y="7742"/>
                  </a:cubicBezTo>
                  <a:cubicBezTo>
                    <a:pt x="7747" y="7742"/>
                    <a:pt x="7672" y="7776"/>
                    <a:pt x="7623" y="7856"/>
                  </a:cubicBezTo>
                  <a:cubicBezTo>
                    <a:pt x="7458" y="8132"/>
                    <a:pt x="7320" y="8381"/>
                    <a:pt x="7154" y="8657"/>
                  </a:cubicBezTo>
                  <a:cubicBezTo>
                    <a:pt x="6519" y="9651"/>
                    <a:pt x="5580" y="10701"/>
                    <a:pt x="4309" y="10728"/>
                  </a:cubicBezTo>
                  <a:cubicBezTo>
                    <a:pt x="3840" y="10728"/>
                    <a:pt x="3342" y="10507"/>
                    <a:pt x="3039" y="10204"/>
                  </a:cubicBezTo>
                  <a:cubicBezTo>
                    <a:pt x="3011" y="10176"/>
                    <a:pt x="2956" y="10093"/>
                    <a:pt x="2928" y="10066"/>
                  </a:cubicBezTo>
                  <a:cubicBezTo>
                    <a:pt x="3094" y="10038"/>
                    <a:pt x="3287" y="9955"/>
                    <a:pt x="3453" y="9817"/>
                  </a:cubicBezTo>
                  <a:cubicBezTo>
                    <a:pt x="3784" y="9596"/>
                    <a:pt x="4033" y="9099"/>
                    <a:pt x="3867" y="8685"/>
                  </a:cubicBezTo>
                  <a:cubicBezTo>
                    <a:pt x="3738" y="8322"/>
                    <a:pt x="3390" y="8130"/>
                    <a:pt x="3029" y="8130"/>
                  </a:cubicBezTo>
                  <a:cubicBezTo>
                    <a:pt x="3004" y="8130"/>
                    <a:pt x="2980" y="8130"/>
                    <a:pt x="2956" y="8132"/>
                  </a:cubicBezTo>
                  <a:cubicBezTo>
                    <a:pt x="2597" y="8160"/>
                    <a:pt x="2265" y="8408"/>
                    <a:pt x="2100" y="8767"/>
                  </a:cubicBezTo>
                  <a:cubicBezTo>
                    <a:pt x="1989" y="8933"/>
                    <a:pt x="1962" y="9126"/>
                    <a:pt x="1962" y="9320"/>
                  </a:cubicBezTo>
                  <a:lnTo>
                    <a:pt x="1768" y="9209"/>
                  </a:lnTo>
                  <a:cubicBezTo>
                    <a:pt x="1575" y="9099"/>
                    <a:pt x="1409" y="8961"/>
                    <a:pt x="1299" y="8767"/>
                  </a:cubicBezTo>
                  <a:cubicBezTo>
                    <a:pt x="1216" y="8546"/>
                    <a:pt x="1133" y="8270"/>
                    <a:pt x="1161" y="8022"/>
                  </a:cubicBezTo>
                  <a:cubicBezTo>
                    <a:pt x="1243" y="7469"/>
                    <a:pt x="1547" y="7000"/>
                    <a:pt x="1989" y="6641"/>
                  </a:cubicBezTo>
                  <a:lnTo>
                    <a:pt x="2100" y="6696"/>
                  </a:lnTo>
                  <a:cubicBezTo>
                    <a:pt x="2401" y="6827"/>
                    <a:pt x="2820" y="6946"/>
                    <a:pt x="3216" y="6946"/>
                  </a:cubicBezTo>
                  <a:cubicBezTo>
                    <a:pt x="3655" y="6946"/>
                    <a:pt x="4065" y="6800"/>
                    <a:pt x="4254" y="6365"/>
                  </a:cubicBezTo>
                  <a:cubicBezTo>
                    <a:pt x="4392" y="6005"/>
                    <a:pt x="4199" y="5591"/>
                    <a:pt x="3840" y="5453"/>
                  </a:cubicBezTo>
                  <a:cubicBezTo>
                    <a:pt x="3706" y="5402"/>
                    <a:pt x="3575" y="5381"/>
                    <a:pt x="3446" y="5381"/>
                  </a:cubicBezTo>
                  <a:cubicBezTo>
                    <a:pt x="3229" y="5381"/>
                    <a:pt x="3015" y="5439"/>
                    <a:pt x="2790" y="5508"/>
                  </a:cubicBezTo>
                  <a:cubicBezTo>
                    <a:pt x="2514" y="5591"/>
                    <a:pt x="2238" y="5729"/>
                    <a:pt x="1989" y="5867"/>
                  </a:cubicBezTo>
                  <a:cubicBezTo>
                    <a:pt x="1437" y="5453"/>
                    <a:pt x="1022" y="4818"/>
                    <a:pt x="1022" y="4127"/>
                  </a:cubicBezTo>
                  <a:cubicBezTo>
                    <a:pt x="1022" y="3685"/>
                    <a:pt x="1216" y="3188"/>
                    <a:pt x="1492" y="2829"/>
                  </a:cubicBezTo>
                  <a:cubicBezTo>
                    <a:pt x="1796" y="2415"/>
                    <a:pt x="2265" y="2166"/>
                    <a:pt x="2790" y="2084"/>
                  </a:cubicBezTo>
                  <a:cubicBezTo>
                    <a:pt x="2859" y="2077"/>
                    <a:pt x="2930" y="2073"/>
                    <a:pt x="3002" y="2073"/>
                  </a:cubicBezTo>
                  <a:cubicBezTo>
                    <a:pt x="3216" y="2073"/>
                    <a:pt x="3439" y="2104"/>
                    <a:pt x="3646" y="2166"/>
                  </a:cubicBezTo>
                  <a:cubicBezTo>
                    <a:pt x="3702" y="2470"/>
                    <a:pt x="3840" y="2746"/>
                    <a:pt x="4005" y="2995"/>
                  </a:cubicBezTo>
                  <a:cubicBezTo>
                    <a:pt x="4254" y="3271"/>
                    <a:pt x="4558" y="3465"/>
                    <a:pt x="4944" y="3575"/>
                  </a:cubicBezTo>
                  <a:cubicBezTo>
                    <a:pt x="5017" y="3593"/>
                    <a:pt x="5091" y="3602"/>
                    <a:pt x="5166" y="3602"/>
                  </a:cubicBezTo>
                  <a:cubicBezTo>
                    <a:pt x="5435" y="3602"/>
                    <a:pt x="5705" y="3487"/>
                    <a:pt x="5856" y="3271"/>
                  </a:cubicBezTo>
                  <a:cubicBezTo>
                    <a:pt x="6104" y="2885"/>
                    <a:pt x="5911" y="2415"/>
                    <a:pt x="5552" y="2166"/>
                  </a:cubicBezTo>
                  <a:cubicBezTo>
                    <a:pt x="5221" y="1945"/>
                    <a:pt x="4751" y="1807"/>
                    <a:pt x="4392" y="1669"/>
                  </a:cubicBezTo>
                  <a:cubicBezTo>
                    <a:pt x="4337" y="1669"/>
                    <a:pt x="4309" y="1642"/>
                    <a:pt x="4282" y="1642"/>
                  </a:cubicBezTo>
                  <a:cubicBezTo>
                    <a:pt x="4392" y="1227"/>
                    <a:pt x="4696" y="841"/>
                    <a:pt x="5110" y="675"/>
                  </a:cubicBezTo>
                  <a:cubicBezTo>
                    <a:pt x="5306" y="603"/>
                    <a:pt x="5517" y="565"/>
                    <a:pt x="5730" y="565"/>
                  </a:cubicBezTo>
                  <a:cubicBezTo>
                    <a:pt x="6086" y="565"/>
                    <a:pt x="6445" y="671"/>
                    <a:pt x="6740" y="896"/>
                  </a:cubicBezTo>
                  <a:cubicBezTo>
                    <a:pt x="7209" y="1227"/>
                    <a:pt x="7513" y="1752"/>
                    <a:pt x="7734" y="2304"/>
                  </a:cubicBezTo>
                  <a:cubicBezTo>
                    <a:pt x="7757" y="2385"/>
                    <a:pt x="7819" y="2423"/>
                    <a:pt x="7881" y="2423"/>
                  </a:cubicBezTo>
                  <a:cubicBezTo>
                    <a:pt x="7967" y="2423"/>
                    <a:pt x="8054" y="2350"/>
                    <a:pt x="8038" y="2222"/>
                  </a:cubicBezTo>
                  <a:cubicBezTo>
                    <a:pt x="8010" y="1863"/>
                    <a:pt x="7872" y="1531"/>
                    <a:pt x="7706" y="1227"/>
                  </a:cubicBezTo>
                  <a:cubicBezTo>
                    <a:pt x="7320" y="564"/>
                    <a:pt x="6629" y="123"/>
                    <a:pt x="5856" y="12"/>
                  </a:cubicBezTo>
                  <a:cubicBezTo>
                    <a:pt x="5785" y="4"/>
                    <a:pt x="5713" y="0"/>
                    <a:pt x="5642"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6"/>
            <p:cNvSpPr/>
            <p:nvPr/>
          </p:nvSpPr>
          <p:spPr>
            <a:xfrm>
              <a:off x="4557775" y="3723525"/>
              <a:ext cx="448150" cy="211825"/>
            </a:xfrm>
            <a:custGeom>
              <a:avLst/>
              <a:gdLst/>
              <a:ahLst/>
              <a:cxnLst/>
              <a:rect l="l" t="t" r="r" b="b"/>
              <a:pathLst>
                <a:path w="17926" h="8473" extrusionOk="0">
                  <a:moveTo>
                    <a:pt x="1049" y="0"/>
                  </a:moveTo>
                  <a:cubicBezTo>
                    <a:pt x="729" y="0"/>
                    <a:pt x="537" y="71"/>
                    <a:pt x="498" y="214"/>
                  </a:cubicBezTo>
                  <a:cubicBezTo>
                    <a:pt x="1" y="1899"/>
                    <a:pt x="10165" y="7313"/>
                    <a:pt x="17926" y="8473"/>
                  </a:cubicBezTo>
                  <a:cubicBezTo>
                    <a:pt x="11079" y="3139"/>
                    <a:pt x="3188" y="0"/>
                    <a:pt x="1049"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6"/>
            <p:cNvSpPr/>
            <p:nvPr/>
          </p:nvSpPr>
          <p:spPr>
            <a:xfrm>
              <a:off x="4401050" y="3962950"/>
              <a:ext cx="600750" cy="526850"/>
            </a:xfrm>
            <a:custGeom>
              <a:avLst/>
              <a:gdLst/>
              <a:ahLst/>
              <a:cxnLst/>
              <a:rect l="l" t="t" r="r" b="b"/>
              <a:pathLst>
                <a:path w="24030" h="21074" extrusionOk="0">
                  <a:moveTo>
                    <a:pt x="14915" y="0"/>
                  </a:moveTo>
                  <a:cubicBezTo>
                    <a:pt x="14666" y="857"/>
                    <a:pt x="12871" y="3315"/>
                    <a:pt x="9971" y="4447"/>
                  </a:cubicBezTo>
                  <a:cubicBezTo>
                    <a:pt x="7098" y="5579"/>
                    <a:pt x="2458" y="6215"/>
                    <a:pt x="1133" y="10413"/>
                  </a:cubicBezTo>
                  <a:cubicBezTo>
                    <a:pt x="249" y="13202"/>
                    <a:pt x="28" y="17069"/>
                    <a:pt x="0" y="19279"/>
                  </a:cubicBezTo>
                  <a:cubicBezTo>
                    <a:pt x="0" y="20245"/>
                    <a:pt x="746" y="21074"/>
                    <a:pt x="1768" y="21074"/>
                  </a:cubicBezTo>
                  <a:lnTo>
                    <a:pt x="23090" y="21074"/>
                  </a:lnTo>
                  <a:cubicBezTo>
                    <a:pt x="23090" y="21074"/>
                    <a:pt x="22234" y="15495"/>
                    <a:pt x="22482" y="12733"/>
                  </a:cubicBezTo>
                  <a:cubicBezTo>
                    <a:pt x="22703" y="10081"/>
                    <a:pt x="23587" y="6933"/>
                    <a:pt x="24029" y="6712"/>
                  </a:cubicBezTo>
                  <a:cubicBezTo>
                    <a:pt x="24029" y="6712"/>
                    <a:pt x="19997" y="2928"/>
                    <a:pt x="16903" y="995"/>
                  </a:cubicBezTo>
                  <a:cubicBezTo>
                    <a:pt x="16158" y="498"/>
                    <a:pt x="15467" y="166"/>
                    <a:pt x="14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6"/>
            <p:cNvSpPr/>
            <p:nvPr/>
          </p:nvSpPr>
          <p:spPr>
            <a:xfrm>
              <a:off x="4804975" y="3987800"/>
              <a:ext cx="196825" cy="502000"/>
            </a:xfrm>
            <a:custGeom>
              <a:avLst/>
              <a:gdLst/>
              <a:ahLst/>
              <a:cxnLst/>
              <a:rect l="l" t="t" r="r" b="b"/>
              <a:pathLst>
                <a:path w="7873" h="20080" extrusionOk="0">
                  <a:moveTo>
                    <a:pt x="746" y="1"/>
                  </a:moveTo>
                  <a:cubicBezTo>
                    <a:pt x="304" y="525"/>
                    <a:pt x="1" y="1133"/>
                    <a:pt x="56" y="1796"/>
                  </a:cubicBezTo>
                  <a:cubicBezTo>
                    <a:pt x="56" y="1934"/>
                    <a:pt x="608" y="6187"/>
                    <a:pt x="4862" y="7845"/>
                  </a:cubicBezTo>
                  <a:cubicBezTo>
                    <a:pt x="4751" y="8259"/>
                    <a:pt x="4613" y="8673"/>
                    <a:pt x="4475" y="9143"/>
                  </a:cubicBezTo>
                  <a:cubicBezTo>
                    <a:pt x="3646" y="11987"/>
                    <a:pt x="2514" y="16020"/>
                    <a:pt x="4364" y="20080"/>
                  </a:cubicBezTo>
                  <a:lnTo>
                    <a:pt x="6933" y="20080"/>
                  </a:lnTo>
                  <a:cubicBezTo>
                    <a:pt x="6933" y="20080"/>
                    <a:pt x="6077" y="14501"/>
                    <a:pt x="6325" y="11739"/>
                  </a:cubicBezTo>
                  <a:cubicBezTo>
                    <a:pt x="6546" y="9087"/>
                    <a:pt x="7430" y="5939"/>
                    <a:pt x="7872" y="5718"/>
                  </a:cubicBezTo>
                  <a:cubicBezTo>
                    <a:pt x="7872" y="5718"/>
                    <a:pt x="3812" y="1934"/>
                    <a:pt x="746"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6"/>
            <p:cNvSpPr/>
            <p:nvPr/>
          </p:nvSpPr>
          <p:spPr>
            <a:xfrm>
              <a:off x="4767000" y="3893900"/>
              <a:ext cx="363225" cy="258025"/>
            </a:xfrm>
            <a:custGeom>
              <a:avLst/>
              <a:gdLst/>
              <a:ahLst/>
              <a:cxnLst/>
              <a:rect l="l" t="t" r="r" b="b"/>
              <a:pathLst>
                <a:path w="14529" h="10321" extrusionOk="0">
                  <a:moveTo>
                    <a:pt x="5441" y="0"/>
                  </a:moveTo>
                  <a:cubicBezTo>
                    <a:pt x="4944" y="0"/>
                    <a:pt x="4392" y="28"/>
                    <a:pt x="3867" y="83"/>
                  </a:cubicBezTo>
                  <a:cubicBezTo>
                    <a:pt x="3453" y="166"/>
                    <a:pt x="3039" y="139"/>
                    <a:pt x="2624" y="277"/>
                  </a:cubicBezTo>
                  <a:cubicBezTo>
                    <a:pt x="1796" y="498"/>
                    <a:pt x="1022" y="995"/>
                    <a:pt x="580" y="1741"/>
                  </a:cubicBezTo>
                  <a:cubicBezTo>
                    <a:pt x="28" y="2652"/>
                    <a:pt x="0" y="3784"/>
                    <a:pt x="277" y="4779"/>
                  </a:cubicBezTo>
                  <a:cubicBezTo>
                    <a:pt x="360" y="5303"/>
                    <a:pt x="553" y="5718"/>
                    <a:pt x="746" y="6104"/>
                  </a:cubicBezTo>
                  <a:cubicBezTo>
                    <a:pt x="940" y="6408"/>
                    <a:pt x="1105" y="6684"/>
                    <a:pt x="1299" y="6961"/>
                  </a:cubicBezTo>
                  <a:cubicBezTo>
                    <a:pt x="1740" y="7596"/>
                    <a:pt x="2376" y="8093"/>
                    <a:pt x="2956" y="8590"/>
                  </a:cubicBezTo>
                  <a:cubicBezTo>
                    <a:pt x="4199" y="9584"/>
                    <a:pt x="5690" y="10137"/>
                    <a:pt x="7264" y="10275"/>
                  </a:cubicBezTo>
                  <a:cubicBezTo>
                    <a:pt x="7750" y="10307"/>
                    <a:pt x="8235" y="10321"/>
                    <a:pt x="8726" y="10321"/>
                  </a:cubicBezTo>
                  <a:cubicBezTo>
                    <a:pt x="9073" y="10321"/>
                    <a:pt x="9423" y="10314"/>
                    <a:pt x="9778" y="10302"/>
                  </a:cubicBezTo>
                  <a:cubicBezTo>
                    <a:pt x="10468" y="10275"/>
                    <a:pt x="11324" y="10082"/>
                    <a:pt x="12098" y="9667"/>
                  </a:cubicBezTo>
                  <a:cubicBezTo>
                    <a:pt x="12236" y="9584"/>
                    <a:pt x="12374" y="9529"/>
                    <a:pt x="12540" y="9419"/>
                  </a:cubicBezTo>
                  <a:cubicBezTo>
                    <a:pt x="13672" y="8728"/>
                    <a:pt x="14528" y="7596"/>
                    <a:pt x="14280" y="5883"/>
                  </a:cubicBezTo>
                  <a:cubicBezTo>
                    <a:pt x="13727" y="2210"/>
                    <a:pt x="7209" y="221"/>
                    <a:pt x="7071" y="221"/>
                  </a:cubicBezTo>
                  <a:cubicBezTo>
                    <a:pt x="6933" y="221"/>
                    <a:pt x="6767" y="166"/>
                    <a:pt x="6629" y="139"/>
                  </a:cubicBezTo>
                  <a:cubicBezTo>
                    <a:pt x="6242" y="56"/>
                    <a:pt x="5828" y="28"/>
                    <a:pt x="5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6"/>
            <p:cNvSpPr/>
            <p:nvPr/>
          </p:nvSpPr>
          <p:spPr>
            <a:xfrm>
              <a:off x="4466650" y="3875650"/>
              <a:ext cx="495100" cy="97800"/>
            </a:xfrm>
            <a:custGeom>
              <a:avLst/>
              <a:gdLst/>
              <a:ahLst/>
              <a:cxnLst/>
              <a:rect l="l" t="t" r="r" b="b"/>
              <a:pathLst>
                <a:path w="19804" h="3912" extrusionOk="0">
                  <a:moveTo>
                    <a:pt x="7136" y="0"/>
                  </a:moveTo>
                  <a:cubicBezTo>
                    <a:pt x="3290" y="0"/>
                    <a:pt x="301" y="650"/>
                    <a:pt x="193" y="1228"/>
                  </a:cubicBezTo>
                  <a:cubicBezTo>
                    <a:pt x="0" y="2443"/>
                    <a:pt x="6021" y="3575"/>
                    <a:pt x="9888" y="3851"/>
                  </a:cubicBezTo>
                  <a:cubicBezTo>
                    <a:pt x="10371" y="3893"/>
                    <a:pt x="10889" y="3911"/>
                    <a:pt x="11424" y="3911"/>
                  </a:cubicBezTo>
                  <a:cubicBezTo>
                    <a:pt x="15172" y="3911"/>
                    <a:pt x="19803" y="3023"/>
                    <a:pt x="19803" y="3023"/>
                  </a:cubicBezTo>
                  <a:cubicBezTo>
                    <a:pt x="16214" y="725"/>
                    <a:pt x="11197" y="0"/>
                    <a:pt x="7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6"/>
            <p:cNvSpPr/>
            <p:nvPr/>
          </p:nvSpPr>
          <p:spPr>
            <a:xfrm>
              <a:off x="4595750" y="4189900"/>
              <a:ext cx="231350" cy="299900"/>
            </a:xfrm>
            <a:custGeom>
              <a:avLst/>
              <a:gdLst/>
              <a:ahLst/>
              <a:cxnLst/>
              <a:rect l="l" t="t" r="r" b="b"/>
              <a:pathLst>
                <a:path w="9254" h="11996" extrusionOk="0">
                  <a:moveTo>
                    <a:pt x="1297" y="0"/>
                  </a:moveTo>
                  <a:cubicBezTo>
                    <a:pt x="881" y="0"/>
                    <a:pt x="449" y="94"/>
                    <a:pt x="1" y="313"/>
                  </a:cubicBezTo>
                  <a:cubicBezTo>
                    <a:pt x="1" y="313"/>
                    <a:pt x="2680" y="617"/>
                    <a:pt x="4061" y="3489"/>
                  </a:cubicBezTo>
                  <a:cubicBezTo>
                    <a:pt x="4917" y="5312"/>
                    <a:pt x="4613" y="7798"/>
                    <a:pt x="4254" y="8599"/>
                  </a:cubicBezTo>
                  <a:cubicBezTo>
                    <a:pt x="4006" y="9096"/>
                    <a:pt x="3536" y="9731"/>
                    <a:pt x="3260" y="10063"/>
                  </a:cubicBezTo>
                  <a:cubicBezTo>
                    <a:pt x="3122" y="10256"/>
                    <a:pt x="3039" y="10311"/>
                    <a:pt x="3039" y="10311"/>
                  </a:cubicBezTo>
                  <a:cubicBezTo>
                    <a:pt x="3039" y="10311"/>
                    <a:pt x="3630" y="10172"/>
                    <a:pt x="4345" y="10172"/>
                  </a:cubicBezTo>
                  <a:cubicBezTo>
                    <a:pt x="5406" y="10172"/>
                    <a:pt x="6740" y="10478"/>
                    <a:pt x="6823" y="11996"/>
                  </a:cubicBezTo>
                  <a:lnTo>
                    <a:pt x="9253" y="11996"/>
                  </a:lnTo>
                  <a:cubicBezTo>
                    <a:pt x="9198" y="11913"/>
                    <a:pt x="6961" y="8516"/>
                    <a:pt x="8093" y="3213"/>
                  </a:cubicBezTo>
                  <a:lnTo>
                    <a:pt x="8093" y="3213"/>
                  </a:lnTo>
                  <a:cubicBezTo>
                    <a:pt x="7879" y="3348"/>
                    <a:pt x="7661" y="3408"/>
                    <a:pt x="7439" y="3408"/>
                  </a:cubicBezTo>
                  <a:cubicBezTo>
                    <a:pt x="5756" y="3408"/>
                    <a:pt x="3806" y="0"/>
                    <a:pt x="129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6"/>
            <p:cNvSpPr/>
            <p:nvPr/>
          </p:nvSpPr>
          <p:spPr>
            <a:xfrm>
              <a:off x="5008800" y="4035875"/>
              <a:ext cx="72400" cy="45200"/>
            </a:xfrm>
            <a:custGeom>
              <a:avLst/>
              <a:gdLst/>
              <a:ahLst/>
              <a:cxnLst/>
              <a:rect l="l" t="t" r="r" b="b"/>
              <a:pathLst>
                <a:path w="2896" h="1808" extrusionOk="0">
                  <a:moveTo>
                    <a:pt x="2711" y="1"/>
                  </a:moveTo>
                  <a:cubicBezTo>
                    <a:pt x="2511" y="1"/>
                    <a:pt x="1956" y="1364"/>
                    <a:pt x="1956" y="1364"/>
                  </a:cubicBezTo>
                  <a:cubicBezTo>
                    <a:pt x="1956" y="1364"/>
                    <a:pt x="1024" y="1071"/>
                    <a:pt x="497" y="1071"/>
                  </a:cubicBezTo>
                  <a:cubicBezTo>
                    <a:pt x="357" y="1071"/>
                    <a:pt x="246" y="1091"/>
                    <a:pt x="189" y="1143"/>
                  </a:cubicBezTo>
                  <a:cubicBezTo>
                    <a:pt x="1" y="1358"/>
                    <a:pt x="1690" y="1807"/>
                    <a:pt x="2116" y="1807"/>
                  </a:cubicBezTo>
                  <a:cubicBezTo>
                    <a:pt x="2128" y="1807"/>
                    <a:pt x="2139" y="1807"/>
                    <a:pt x="2150" y="1806"/>
                  </a:cubicBezTo>
                  <a:cubicBezTo>
                    <a:pt x="2536" y="1779"/>
                    <a:pt x="2895" y="342"/>
                    <a:pt x="2757" y="39"/>
                  </a:cubicBezTo>
                  <a:cubicBezTo>
                    <a:pt x="2745" y="13"/>
                    <a:pt x="2730" y="1"/>
                    <a:pt x="2711"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6"/>
            <p:cNvSpPr/>
            <p:nvPr/>
          </p:nvSpPr>
          <p:spPr>
            <a:xfrm>
              <a:off x="5057700" y="4071100"/>
              <a:ext cx="20725" cy="65175"/>
            </a:xfrm>
            <a:custGeom>
              <a:avLst/>
              <a:gdLst/>
              <a:ahLst/>
              <a:cxnLst/>
              <a:rect l="l" t="t" r="r" b="b"/>
              <a:pathLst>
                <a:path w="829" h="2607" extrusionOk="0">
                  <a:moveTo>
                    <a:pt x="105" y="0"/>
                  </a:moveTo>
                  <a:cubicBezTo>
                    <a:pt x="62" y="0"/>
                    <a:pt x="0" y="31"/>
                    <a:pt x="0" y="93"/>
                  </a:cubicBezTo>
                  <a:cubicBezTo>
                    <a:pt x="0" y="370"/>
                    <a:pt x="83" y="591"/>
                    <a:pt x="138" y="867"/>
                  </a:cubicBezTo>
                  <a:cubicBezTo>
                    <a:pt x="221" y="1143"/>
                    <a:pt x="276" y="1419"/>
                    <a:pt x="304" y="1695"/>
                  </a:cubicBezTo>
                  <a:cubicBezTo>
                    <a:pt x="359" y="1972"/>
                    <a:pt x="414" y="2248"/>
                    <a:pt x="414" y="2524"/>
                  </a:cubicBezTo>
                  <a:lnTo>
                    <a:pt x="414" y="2607"/>
                  </a:lnTo>
                  <a:cubicBezTo>
                    <a:pt x="553" y="2524"/>
                    <a:pt x="691" y="2469"/>
                    <a:pt x="829" y="2358"/>
                  </a:cubicBezTo>
                  <a:cubicBezTo>
                    <a:pt x="801" y="2082"/>
                    <a:pt x="746" y="1834"/>
                    <a:pt x="718" y="1613"/>
                  </a:cubicBezTo>
                  <a:cubicBezTo>
                    <a:pt x="635" y="1033"/>
                    <a:pt x="470" y="453"/>
                    <a:pt x="138" y="11"/>
                  </a:cubicBezTo>
                  <a:cubicBezTo>
                    <a:pt x="131" y="4"/>
                    <a:pt x="119" y="0"/>
                    <a:pt x="10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6"/>
            <p:cNvSpPr/>
            <p:nvPr/>
          </p:nvSpPr>
          <p:spPr>
            <a:xfrm>
              <a:off x="4913375" y="4041825"/>
              <a:ext cx="80125" cy="34225"/>
            </a:xfrm>
            <a:custGeom>
              <a:avLst/>
              <a:gdLst/>
              <a:ahLst/>
              <a:cxnLst/>
              <a:rect l="l" t="t" r="r" b="b"/>
              <a:pathLst>
                <a:path w="3205" h="1369" extrusionOk="0">
                  <a:moveTo>
                    <a:pt x="2115" y="1"/>
                  </a:moveTo>
                  <a:cubicBezTo>
                    <a:pt x="1930" y="1"/>
                    <a:pt x="1730" y="16"/>
                    <a:pt x="1520" y="49"/>
                  </a:cubicBezTo>
                  <a:cubicBezTo>
                    <a:pt x="664" y="187"/>
                    <a:pt x="1" y="602"/>
                    <a:pt x="84" y="933"/>
                  </a:cubicBezTo>
                  <a:cubicBezTo>
                    <a:pt x="126" y="1207"/>
                    <a:pt x="553" y="1368"/>
                    <a:pt x="1146" y="1368"/>
                  </a:cubicBezTo>
                  <a:cubicBezTo>
                    <a:pt x="1330" y="1368"/>
                    <a:pt x="1531" y="1353"/>
                    <a:pt x="1741" y="1320"/>
                  </a:cubicBezTo>
                  <a:cubicBezTo>
                    <a:pt x="2597" y="1182"/>
                    <a:pt x="3205" y="767"/>
                    <a:pt x="3177" y="436"/>
                  </a:cubicBezTo>
                  <a:cubicBezTo>
                    <a:pt x="3135" y="162"/>
                    <a:pt x="2707" y="1"/>
                    <a:pt x="2115"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6"/>
            <p:cNvSpPr/>
            <p:nvPr/>
          </p:nvSpPr>
          <p:spPr>
            <a:xfrm>
              <a:off x="5063225" y="3988825"/>
              <a:ext cx="67675" cy="35625"/>
            </a:xfrm>
            <a:custGeom>
              <a:avLst/>
              <a:gdLst/>
              <a:ahLst/>
              <a:cxnLst/>
              <a:rect l="l" t="t" r="r" b="b"/>
              <a:pathLst>
                <a:path w="2707" h="1425" extrusionOk="0">
                  <a:moveTo>
                    <a:pt x="2059" y="1"/>
                  </a:moveTo>
                  <a:cubicBezTo>
                    <a:pt x="1804" y="1"/>
                    <a:pt x="1488" y="63"/>
                    <a:pt x="1160" y="181"/>
                  </a:cubicBezTo>
                  <a:cubicBezTo>
                    <a:pt x="470" y="457"/>
                    <a:pt x="0" y="926"/>
                    <a:pt x="83" y="1203"/>
                  </a:cubicBezTo>
                  <a:cubicBezTo>
                    <a:pt x="141" y="1348"/>
                    <a:pt x="351" y="1424"/>
                    <a:pt x="638" y="1424"/>
                  </a:cubicBezTo>
                  <a:cubicBezTo>
                    <a:pt x="897" y="1424"/>
                    <a:pt x="1219" y="1361"/>
                    <a:pt x="1547" y="1230"/>
                  </a:cubicBezTo>
                  <a:cubicBezTo>
                    <a:pt x="2237" y="954"/>
                    <a:pt x="2707" y="512"/>
                    <a:pt x="2624" y="236"/>
                  </a:cubicBezTo>
                  <a:cubicBezTo>
                    <a:pt x="2551" y="76"/>
                    <a:pt x="2342" y="1"/>
                    <a:pt x="205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6"/>
            <p:cNvSpPr/>
            <p:nvPr/>
          </p:nvSpPr>
          <p:spPr>
            <a:xfrm>
              <a:off x="4961725" y="3987800"/>
              <a:ext cx="35925" cy="37325"/>
            </a:xfrm>
            <a:custGeom>
              <a:avLst/>
              <a:gdLst/>
              <a:ahLst/>
              <a:cxnLst/>
              <a:rect l="l" t="t" r="r" b="b"/>
              <a:pathLst>
                <a:path w="1437" h="1493" extrusionOk="0">
                  <a:moveTo>
                    <a:pt x="663" y="1"/>
                  </a:moveTo>
                  <a:cubicBezTo>
                    <a:pt x="525" y="28"/>
                    <a:pt x="414" y="56"/>
                    <a:pt x="304" y="139"/>
                  </a:cubicBezTo>
                  <a:cubicBezTo>
                    <a:pt x="276" y="194"/>
                    <a:pt x="221" y="222"/>
                    <a:pt x="166" y="277"/>
                  </a:cubicBezTo>
                  <a:cubicBezTo>
                    <a:pt x="83" y="387"/>
                    <a:pt x="55" y="470"/>
                    <a:pt x="0" y="608"/>
                  </a:cubicBezTo>
                  <a:lnTo>
                    <a:pt x="0" y="829"/>
                  </a:lnTo>
                  <a:cubicBezTo>
                    <a:pt x="0" y="940"/>
                    <a:pt x="55" y="1023"/>
                    <a:pt x="83" y="1105"/>
                  </a:cubicBezTo>
                  <a:cubicBezTo>
                    <a:pt x="111" y="1161"/>
                    <a:pt x="166" y="1244"/>
                    <a:pt x="249" y="1299"/>
                  </a:cubicBezTo>
                  <a:cubicBezTo>
                    <a:pt x="332" y="1382"/>
                    <a:pt x="387" y="1409"/>
                    <a:pt x="497" y="1437"/>
                  </a:cubicBezTo>
                  <a:cubicBezTo>
                    <a:pt x="553" y="1492"/>
                    <a:pt x="663" y="1492"/>
                    <a:pt x="773" y="1492"/>
                  </a:cubicBezTo>
                  <a:cubicBezTo>
                    <a:pt x="912" y="1437"/>
                    <a:pt x="1022" y="1409"/>
                    <a:pt x="1105" y="1354"/>
                  </a:cubicBezTo>
                  <a:cubicBezTo>
                    <a:pt x="1160" y="1271"/>
                    <a:pt x="1215" y="1244"/>
                    <a:pt x="1243" y="1216"/>
                  </a:cubicBezTo>
                  <a:cubicBezTo>
                    <a:pt x="1353" y="1105"/>
                    <a:pt x="1381" y="995"/>
                    <a:pt x="1436" y="857"/>
                  </a:cubicBezTo>
                  <a:lnTo>
                    <a:pt x="1436" y="664"/>
                  </a:lnTo>
                  <a:cubicBezTo>
                    <a:pt x="1436" y="553"/>
                    <a:pt x="1381" y="443"/>
                    <a:pt x="1353" y="387"/>
                  </a:cubicBezTo>
                  <a:cubicBezTo>
                    <a:pt x="1326" y="305"/>
                    <a:pt x="1243" y="249"/>
                    <a:pt x="1188" y="166"/>
                  </a:cubicBezTo>
                  <a:cubicBezTo>
                    <a:pt x="1105" y="111"/>
                    <a:pt x="1050" y="56"/>
                    <a:pt x="939" y="28"/>
                  </a:cubicBezTo>
                  <a:cubicBezTo>
                    <a:pt x="856" y="1"/>
                    <a:pt x="773" y="1"/>
                    <a:pt x="663" y="1"/>
                  </a:cubicBezTo>
                  <a:close/>
                </a:path>
              </a:pathLst>
            </a:custGeom>
            <a:solidFill>
              <a:srgbClr val="36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6"/>
            <p:cNvSpPr/>
            <p:nvPr/>
          </p:nvSpPr>
          <p:spPr>
            <a:xfrm>
              <a:off x="5027300" y="3967775"/>
              <a:ext cx="36625" cy="37325"/>
            </a:xfrm>
            <a:custGeom>
              <a:avLst/>
              <a:gdLst/>
              <a:ahLst/>
              <a:cxnLst/>
              <a:rect l="l" t="t" r="r" b="b"/>
              <a:pathLst>
                <a:path w="1465" h="1493" extrusionOk="0">
                  <a:moveTo>
                    <a:pt x="691" y="1"/>
                  </a:moveTo>
                  <a:cubicBezTo>
                    <a:pt x="553" y="28"/>
                    <a:pt x="443" y="84"/>
                    <a:pt x="360" y="139"/>
                  </a:cubicBezTo>
                  <a:cubicBezTo>
                    <a:pt x="305" y="222"/>
                    <a:pt x="250" y="249"/>
                    <a:pt x="222" y="277"/>
                  </a:cubicBezTo>
                  <a:cubicBezTo>
                    <a:pt x="111" y="387"/>
                    <a:pt x="84" y="498"/>
                    <a:pt x="56" y="636"/>
                  </a:cubicBezTo>
                  <a:cubicBezTo>
                    <a:pt x="1" y="691"/>
                    <a:pt x="1" y="774"/>
                    <a:pt x="56" y="829"/>
                  </a:cubicBezTo>
                  <a:cubicBezTo>
                    <a:pt x="56" y="940"/>
                    <a:pt x="84" y="1050"/>
                    <a:pt x="111" y="1106"/>
                  </a:cubicBezTo>
                  <a:cubicBezTo>
                    <a:pt x="139" y="1188"/>
                    <a:pt x="222" y="1244"/>
                    <a:pt x="277" y="1326"/>
                  </a:cubicBezTo>
                  <a:cubicBezTo>
                    <a:pt x="360" y="1382"/>
                    <a:pt x="415" y="1409"/>
                    <a:pt x="526" y="1465"/>
                  </a:cubicBezTo>
                  <a:cubicBezTo>
                    <a:pt x="609" y="1492"/>
                    <a:pt x="691" y="1492"/>
                    <a:pt x="802" y="1492"/>
                  </a:cubicBezTo>
                  <a:cubicBezTo>
                    <a:pt x="940" y="1465"/>
                    <a:pt x="1050" y="1409"/>
                    <a:pt x="1161" y="1354"/>
                  </a:cubicBezTo>
                  <a:cubicBezTo>
                    <a:pt x="1189" y="1271"/>
                    <a:pt x="1244" y="1244"/>
                    <a:pt x="1299" y="1216"/>
                  </a:cubicBezTo>
                  <a:cubicBezTo>
                    <a:pt x="1382" y="1106"/>
                    <a:pt x="1437" y="995"/>
                    <a:pt x="1465" y="857"/>
                  </a:cubicBezTo>
                  <a:lnTo>
                    <a:pt x="1465" y="664"/>
                  </a:lnTo>
                  <a:cubicBezTo>
                    <a:pt x="1465" y="553"/>
                    <a:pt x="1437" y="443"/>
                    <a:pt x="1382" y="387"/>
                  </a:cubicBezTo>
                  <a:cubicBezTo>
                    <a:pt x="1354" y="305"/>
                    <a:pt x="1299" y="249"/>
                    <a:pt x="1216" y="166"/>
                  </a:cubicBezTo>
                  <a:cubicBezTo>
                    <a:pt x="1133" y="111"/>
                    <a:pt x="1078" y="84"/>
                    <a:pt x="968" y="28"/>
                  </a:cubicBezTo>
                  <a:cubicBezTo>
                    <a:pt x="912" y="1"/>
                    <a:pt x="802" y="1"/>
                    <a:pt x="691" y="1"/>
                  </a:cubicBezTo>
                  <a:close/>
                </a:path>
              </a:pathLst>
            </a:custGeom>
            <a:solidFill>
              <a:srgbClr val="36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6"/>
            <p:cNvSpPr/>
            <p:nvPr/>
          </p:nvSpPr>
          <p:spPr>
            <a:xfrm>
              <a:off x="5012125" y="4101725"/>
              <a:ext cx="14525" cy="10400"/>
            </a:xfrm>
            <a:custGeom>
              <a:avLst/>
              <a:gdLst/>
              <a:ahLst/>
              <a:cxnLst/>
              <a:rect l="l" t="t" r="r" b="b"/>
              <a:pathLst>
                <a:path w="581" h="416" extrusionOk="0">
                  <a:moveTo>
                    <a:pt x="304" y="1"/>
                  </a:moveTo>
                  <a:cubicBezTo>
                    <a:pt x="28" y="1"/>
                    <a:pt x="0" y="415"/>
                    <a:pt x="277" y="415"/>
                  </a:cubicBezTo>
                  <a:cubicBezTo>
                    <a:pt x="553" y="415"/>
                    <a:pt x="580" y="1"/>
                    <a:pt x="304"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6"/>
            <p:cNvSpPr/>
            <p:nvPr/>
          </p:nvSpPr>
          <p:spPr>
            <a:xfrm>
              <a:off x="4991400" y="4088625"/>
              <a:ext cx="13150" cy="9675"/>
            </a:xfrm>
            <a:custGeom>
              <a:avLst/>
              <a:gdLst/>
              <a:ahLst/>
              <a:cxnLst/>
              <a:rect l="l" t="t" r="r" b="b"/>
              <a:pathLst>
                <a:path w="526" h="387" extrusionOk="0">
                  <a:moveTo>
                    <a:pt x="277" y="0"/>
                  </a:moveTo>
                  <a:cubicBezTo>
                    <a:pt x="28" y="0"/>
                    <a:pt x="1" y="387"/>
                    <a:pt x="249" y="387"/>
                  </a:cubicBezTo>
                  <a:cubicBezTo>
                    <a:pt x="470" y="387"/>
                    <a:pt x="526" y="0"/>
                    <a:pt x="277"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6"/>
            <p:cNvSpPr/>
            <p:nvPr/>
          </p:nvSpPr>
          <p:spPr>
            <a:xfrm>
              <a:off x="4975800" y="4112775"/>
              <a:ext cx="10100" cy="10400"/>
            </a:xfrm>
            <a:custGeom>
              <a:avLst/>
              <a:gdLst/>
              <a:ahLst/>
              <a:cxnLst/>
              <a:rect l="l" t="t" r="r" b="b"/>
              <a:pathLst>
                <a:path w="404" h="416" extrusionOk="0">
                  <a:moveTo>
                    <a:pt x="210" y="1"/>
                  </a:moveTo>
                  <a:lnTo>
                    <a:pt x="128" y="28"/>
                  </a:lnTo>
                  <a:lnTo>
                    <a:pt x="100" y="84"/>
                  </a:lnTo>
                  <a:lnTo>
                    <a:pt x="72" y="139"/>
                  </a:lnTo>
                  <a:lnTo>
                    <a:pt x="45" y="222"/>
                  </a:lnTo>
                  <a:cubicBezTo>
                    <a:pt x="0" y="244"/>
                    <a:pt x="28" y="285"/>
                    <a:pt x="54" y="285"/>
                  </a:cubicBezTo>
                  <a:cubicBezTo>
                    <a:pt x="61" y="285"/>
                    <a:pt x="67" y="282"/>
                    <a:pt x="72" y="277"/>
                  </a:cubicBezTo>
                  <a:lnTo>
                    <a:pt x="100" y="360"/>
                  </a:lnTo>
                  <a:lnTo>
                    <a:pt x="128" y="387"/>
                  </a:lnTo>
                  <a:lnTo>
                    <a:pt x="183" y="415"/>
                  </a:lnTo>
                  <a:lnTo>
                    <a:pt x="238" y="415"/>
                  </a:lnTo>
                  <a:lnTo>
                    <a:pt x="321" y="387"/>
                  </a:lnTo>
                  <a:lnTo>
                    <a:pt x="349" y="360"/>
                  </a:lnTo>
                  <a:cubicBezTo>
                    <a:pt x="376" y="360"/>
                    <a:pt x="404" y="305"/>
                    <a:pt x="404" y="277"/>
                  </a:cubicBezTo>
                  <a:lnTo>
                    <a:pt x="404" y="222"/>
                  </a:lnTo>
                  <a:lnTo>
                    <a:pt x="404" y="167"/>
                  </a:lnTo>
                  <a:cubicBezTo>
                    <a:pt x="404" y="111"/>
                    <a:pt x="376" y="84"/>
                    <a:pt x="349" y="28"/>
                  </a:cubicBezTo>
                  <a:lnTo>
                    <a:pt x="266" y="1"/>
                  </a:ln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6"/>
            <p:cNvSpPr/>
            <p:nvPr/>
          </p:nvSpPr>
          <p:spPr>
            <a:xfrm>
              <a:off x="5000375" y="4123150"/>
              <a:ext cx="9700" cy="9000"/>
            </a:xfrm>
            <a:custGeom>
              <a:avLst/>
              <a:gdLst/>
              <a:ahLst/>
              <a:cxnLst/>
              <a:rect l="l" t="t" r="r" b="b"/>
              <a:pathLst>
                <a:path w="388" h="360" extrusionOk="0">
                  <a:moveTo>
                    <a:pt x="222" y="0"/>
                  </a:moveTo>
                  <a:cubicBezTo>
                    <a:pt x="167" y="0"/>
                    <a:pt x="111" y="28"/>
                    <a:pt x="84" y="83"/>
                  </a:cubicBezTo>
                  <a:cubicBezTo>
                    <a:pt x="56" y="111"/>
                    <a:pt x="1" y="138"/>
                    <a:pt x="1" y="166"/>
                  </a:cubicBezTo>
                  <a:cubicBezTo>
                    <a:pt x="1" y="249"/>
                    <a:pt x="56" y="276"/>
                    <a:pt x="84" y="304"/>
                  </a:cubicBezTo>
                  <a:lnTo>
                    <a:pt x="111" y="359"/>
                  </a:lnTo>
                  <a:lnTo>
                    <a:pt x="249" y="359"/>
                  </a:lnTo>
                  <a:cubicBezTo>
                    <a:pt x="277" y="359"/>
                    <a:pt x="332" y="304"/>
                    <a:pt x="360" y="276"/>
                  </a:cubicBezTo>
                  <a:cubicBezTo>
                    <a:pt x="387" y="249"/>
                    <a:pt x="387" y="221"/>
                    <a:pt x="387" y="166"/>
                  </a:cubicBezTo>
                  <a:cubicBezTo>
                    <a:pt x="387" y="138"/>
                    <a:pt x="387" y="111"/>
                    <a:pt x="360" y="83"/>
                  </a:cubicBezTo>
                  <a:cubicBezTo>
                    <a:pt x="360" y="28"/>
                    <a:pt x="305" y="0"/>
                    <a:pt x="249"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6"/>
            <p:cNvSpPr/>
            <p:nvPr/>
          </p:nvSpPr>
          <p:spPr>
            <a:xfrm>
              <a:off x="5032150" y="4104500"/>
              <a:ext cx="14525" cy="11075"/>
            </a:xfrm>
            <a:custGeom>
              <a:avLst/>
              <a:gdLst/>
              <a:ahLst/>
              <a:cxnLst/>
              <a:rect l="l" t="t" r="r" b="b"/>
              <a:pathLst>
                <a:path w="581" h="443" extrusionOk="0">
                  <a:moveTo>
                    <a:pt x="304" y="0"/>
                  </a:moveTo>
                  <a:cubicBezTo>
                    <a:pt x="28" y="0"/>
                    <a:pt x="0" y="415"/>
                    <a:pt x="249" y="442"/>
                  </a:cubicBezTo>
                  <a:cubicBezTo>
                    <a:pt x="553" y="442"/>
                    <a:pt x="580" y="0"/>
                    <a:pt x="304"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6"/>
            <p:cNvSpPr/>
            <p:nvPr/>
          </p:nvSpPr>
          <p:spPr>
            <a:xfrm>
              <a:off x="5095675" y="4040975"/>
              <a:ext cx="14525" cy="11750"/>
            </a:xfrm>
            <a:custGeom>
              <a:avLst/>
              <a:gdLst/>
              <a:ahLst/>
              <a:cxnLst/>
              <a:rect l="l" t="t" r="r" b="b"/>
              <a:pathLst>
                <a:path w="581" h="470" extrusionOk="0">
                  <a:moveTo>
                    <a:pt x="304" y="0"/>
                  </a:moveTo>
                  <a:cubicBezTo>
                    <a:pt x="28" y="0"/>
                    <a:pt x="0" y="470"/>
                    <a:pt x="276" y="470"/>
                  </a:cubicBezTo>
                  <a:cubicBezTo>
                    <a:pt x="553" y="470"/>
                    <a:pt x="580" y="0"/>
                    <a:pt x="304"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6"/>
            <p:cNvSpPr/>
            <p:nvPr/>
          </p:nvSpPr>
          <p:spPr>
            <a:xfrm>
              <a:off x="5101200" y="4058225"/>
              <a:ext cx="12450" cy="9700"/>
            </a:xfrm>
            <a:custGeom>
              <a:avLst/>
              <a:gdLst/>
              <a:ahLst/>
              <a:cxnLst/>
              <a:rect l="l" t="t" r="r" b="b"/>
              <a:pathLst>
                <a:path w="498" h="388" extrusionOk="0">
                  <a:moveTo>
                    <a:pt x="276" y="1"/>
                  </a:moveTo>
                  <a:cubicBezTo>
                    <a:pt x="28" y="1"/>
                    <a:pt x="0" y="388"/>
                    <a:pt x="221" y="388"/>
                  </a:cubicBezTo>
                  <a:cubicBezTo>
                    <a:pt x="470" y="388"/>
                    <a:pt x="497" y="1"/>
                    <a:pt x="276"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6"/>
            <p:cNvSpPr/>
            <p:nvPr/>
          </p:nvSpPr>
          <p:spPr>
            <a:xfrm>
              <a:off x="5083250" y="4054275"/>
              <a:ext cx="11750" cy="10200"/>
            </a:xfrm>
            <a:custGeom>
              <a:avLst/>
              <a:gdLst/>
              <a:ahLst/>
              <a:cxnLst/>
              <a:rect l="l" t="t" r="r" b="b"/>
              <a:pathLst>
                <a:path w="470" h="408" extrusionOk="0">
                  <a:moveTo>
                    <a:pt x="197" y="0"/>
                  </a:moveTo>
                  <a:cubicBezTo>
                    <a:pt x="166" y="0"/>
                    <a:pt x="138" y="7"/>
                    <a:pt x="111" y="21"/>
                  </a:cubicBezTo>
                  <a:lnTo>
                    <a:pt x="55" y="76"/>
                  </a:lnTo>
                  <a:lnTo>
                    <a:pt x="28" y="104"/>
                  </a:lnTo>
                  <a:lnTo>
                    <a:pt x="0" y="159"/>
                  </a:lnTo>
                  <a:lnTo>
                    <a:pt x="0" y="242"/>
                  </a:lnTo>
                  <a:lnTo>
                    <a:pt x="55" y="297"/>
                  </a:lnTo>
                  <a:lnTo>
                    <a:pt x="111" y="380"/>
                  </a:lnTo>
                  <a:lnTo>
                    <a:pt x="138" y="380"/>
                  </a:lnTo>
                  <a:cubicBezTo>
                    <a:pt x="193" y="407"/>
                    <a:pt x="221" y="407"/>
                    <a:pt x="249" y="407"/>
                  </a:cubicBezTo>
                  <a:lnTo>
                    <a:pt x="332" y="407"/>
                  </a:lnTo>
                  <a:lnTo>
                    <a:pt x="387" y="380"/>
                  </a:lnTo>
                  <a:lnTo>
                    <a:pt x="442" y="297"/>
                  </a:lnTo>
                  <a:lnTo>
                    <a:pt x="470" y="242"/>
                  </a:lnTo>
                  <a:cubicBezTo>
                    <a:pt x="470" y="214"/>
                    <a:pt x="442" y="159"/>
                    <a:pt x="442" y="131"/>
                  </a:cubicBezTo>
                  <a:cubicBezTo>
                    <a:pt x="442" y="104"/>
                    <a:pt x="387" y="76"/>
                    <a:pt x="332" y="21"/>
                  </a:cubicBezTo>
                  <a:lnTo>
                    <a:pt x="304" y="21"/>
                  </a:lnTo>
                  <a:cubicBezTo>
                    <a:pt x="263" y="7"/>
                    <a:pt x="228" y="0"/>
                    <a:pt x="197"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6"/>
            <p:cNvSpPr/>
            <p:nvPr/>
          </p:nvSpPr>
          <p:spPr>
            <a:xfrm>
              <a:off x="5086700" y="4074800"/>
              <a:ext cx="14525" cy="10400"/>
            </a:xfrm>
            <a:custGeom>
              <a:avLst/>
              <a:gdLst/>
              <a:ahLst/>
              <a:cxnLst/>
              <a:rect l="l" t="t" r="r" b="b"/>
              <a:pathLst>
                <a:path w="581" h="416" extrusionOk="0">
                  <a:moveTo>
                    <a:pt x="332" y="1"/>
                  </a:moveTo>
                  <a:cubicBezTo>
                    <a:pt x="55" y="1"/>
                    <a:pt x="0" y="387"/>
                    <a:pt x="304" y="415"/>
                  </a:cubicBezTo>
                  <a:cubicBezTo>
                    <a:pt x="525" y="415"/>
                    <a:pt x="580" y="1"/>
                    <a:pt x="332"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6"/>
            <p:cNvSpPr/>
            <p:nvPr/>
          </p:nvSpPr>
          <p:spPr>
            <a:xfrm>
              <a:off x="4566750" y="4189425"/>
              <a:ext cx="165050" cy="261775"/>
            </a:xfrm>
            <a:custGeom>
              <a:avLst/>
              <a:gdLst/>
              <a:ahLst/>
              <a:cxnLst/>
              <a:rect l="l" t="t" r="r" b="b"/>
              <a:pathLst>
                <a:path w="6602" h="10471" extrusionOk="0">
                  <a:moveTo>
                    <a:pt x="167" y="1"/>
                  </a:moveTo>
                  <a:cubicBezTo>
                    <a:pt x="1" y="56"/>
                    <a:pt x="1" y="277"/>
                    <a:pt x="111" y="360"/>
                  </a:cubicBezTo>
                  <a:lnTo>
                    <a:pt x="829" y="553"/>
                  </a:lnTo>
                  <a:cubicBezTo>
                    <a:pt x="940" y="608"/>
                    <a:pt x="1023" y="663"/>
                    <a:pt x="1133" y="691"/>
                  </a:cubicBezTo>
                  <a:cubicBezTo>
                    <a:pt x="1244" y="774"/>
                    <a:pt x="1382" y="801"/>
                    <a:pt x="1492" y="829"/>
                  </a:cubicBezTo>
                  <a:cubicBezTo>
                    <a:pt x="1934" y="1022"/>
                    <a:pt x="2376" y="1216"/>
                    <a:pt x="2790" y="1492"/>
                  </a:cubicBezTo>
                  <a:cubicBezTo>
                    <a:pt x="4309" y="2486"/>
                    <a:pt x="5304" y="4116"/>
                    <a:pt x="5552" y="5911"/>
                  </a:cubicBezTo>
                  <a:cubicBezTo>
                    <a:pt x="5690" y="6740"/>
                    <a:pt x="5635" y="7596"/>
                    <a:pt x="5359" y="8397"/>
                  </a:cubicBezTo>
                  <a:cubicBezTo>
                    <a:pt x="5221" y="8783"/>
                    <a:pt x="5028" y="9115"/>
                    <a:pt x="4807" y="9446"/>
                  </a:cubicBezTo>
                  <a:cubicBezTo>
                    <a:pt x="4558" y="9722"/>
                    <a:pt x="4254" y="9999"/>
                    <a:pt x="3923" y="10192"/>
                  </a:cubicBezTo>
                  <a:cubicBezTo>
                    <a:pt x="3845" y="10295"/>
                    <a:pt x="3913" y="10471"/>
                    <a:pt x="4035" y="10471"/>
                  </a:cubicBezTo>
                  <a:cubicBezTo>
                    <a:pt x="4043" y="10471"/>
                    <a:pt x="4052" y="10470"/>
                    <a:pt x="4061" y="10468"/>
                  </a:cubicBezTo>
                  <a:cubicBezTo>
                    <a:pt x="5000" y="10164"/>
                    <a:pt x="5635" y="9308"/>
                    <a:pt x="5939" y="8397"/>
                  </a:cubicBezTo>
                  <a:cubicBezTo>
                    <a:pt x="6602" y="6574"/>
                    <a:pt x="6215" y="4475"/>
                    <a:pt x="5138" y="2845"/>
                  </a:cubicBezTo>
                  <a:cubicBezTo>
                    <a:pt x="4586" y="2017"/>
                    <a:pt x="3895" y="1326"/>
                    <a:pt x="3067" y="829"/>
                  </a:cubicBezTo>
                  <a:cubicBezTo>
                    <a:pt x="2652" y="608"/>
                    <a:pt x="2210" y="387"/>
                    <a:pt x="1768" y="221"/>
                  </a:cubicBezTo>
                  <a:cubicBezTo>
                    <a:pt x="1630" y="194"/>
                    <a:pt x="1520" y="139"/>
                    <a:pt x="1382" y="111"/>
                  </a:cubicBezTo>
                  <a:cubicBezTo>
                    <a:pt x="1216" y="83"/>
                    <a:pt x="1078" y="83"/>
                    <a:pt x="885" y="56"/>
                  </a:cubicBezTo>
                  <a:cubicBezTo>
                    <a:pt x="664" y="1"/>
                    <a:pt x="415" y="1"/>
                    <a:pt x="167"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6"/>
            <p:cNvSpPr/>
            <p:nvPr/>
          </p:nvSpPr>
          <p:spPr>
            <a:xfrm>
              <a:off x="4663725" y="4435100"/>
              <a:ext cx="109525" cy="56100"/>
            </a:xfrm>
            <a:custGeom>
              <a:avLst/>
              <a:gdLst/>
              <a:ahLst/>
              <a:cxnLst/>
              <a:rect l="l" t="t" r="r" b="b"/>
              <a:pathLst>
                <a:path w="4381" h="2244" extrusionOk="0">
                  <a:moveTo>
                    <a:pt x="2090" y="0"/>
                  </a:moveTo>
                  <a:cubicBezTo>
                    <a:pt x="1568" y="0"/>
                    <a:pt x="1035" y="117"/>
                    <a:pt x="569" y="282"/>
                  </a:cubicBezTo>
                  <a:cubicBezTo>
                    <a:pt x="458" y="337"/>
                    <a:pt x="348" y="393"/>
                    <a:pt x="265" y="420"/>
                  </a:cubicBezTo>
                  <a:cubicBezTo>
                    <a:pt x="0" y="500"/>
                    <a:pt x="115" y="781"/>
                    <a:pt x="295" y="781"/>
                  </a:cubicBezTo>
                  <a:cubicBezTo>
                    <a:pt x="303" y="781"/>
                    <a:pt x="312" y="781"/>
                    <a:pt x="320" y="779"/>
                  </a:cubicBezTo>
                  <a:cubicBezTo>
                    <a:pt x="900" y="702"/>
                    <a:pt x="1508" y="516"/>
                    <a:pt x="2104" y="516"/>
                  </a:cubicBezTo>
                  <a:cubicBezTo>
                    <a:pt x="2359" y="516"/>
                    <a:pt x="2613" y="550"/>
                    <a:pt x="2861" y="641"/>
                  </a:cubicBezTo>
                  <a:cubicBezTo>
                    <a:pt x="3192" y="752"/>
                    <a:pt x="3496" y="1000"/>
                    <a:pt x="3690" y="1304"/>
                  </a:cubicBezTo>
                  <a:cubicBezTo>
                    <a:pt x="3855" y="1608"/>
                    <a:pt x="3855" y="1884"/>
                    <a:pt x="3855" y="2243"/>
                  </a:cubicBezTo>
                  <a:lnTo>
                    <a:pt x="4242" y="2243"/>
                  </a:lnTo>
                  <a:cubicBezTo>
                    <a:pt x="4380" y="1912"/>
                    <a:pt x="4325" y="1580"/>
                    <a:pt x="4242" y="1276"/>
                  </a:cubicBezTo>
                  <a:cubicBezTo>
                    <a:pt x="4049" y="807"/>
                    <a:pt x="3717" y="503"/>
                    <a:pt x="3330" y="282"/>
                  </a:cubicBezTo>
                  <a:cubicBezTo>
                    <a:pt x="2954" y="81"/>
                    <a:pt x="2525" y="0"/>
                    <a:pt x="2090" y="0"/>
                  </a:cubicBezTo>
                  <a:close/>
                </a:path>
              </a:pathLst>
            </a:custGeom>
            <a:solidFill>
              <a:srgbClr val="C9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6"/>
            <p:cNvSpPr/>
            <p:nvPr/>
          </p:nvSpPr>
          <p:spPr>
            <a:xfrm>
              <a:off x="4885075" y="4215225"/>
              <a:ext cx="40750" cy="274575"/>
            </a:xfrm>
            <a:custGeom>
              <a:avLst/>
              <a:gdLst/>
              <a:ahLst/>
              <a:cxnLst/>
              <a:rect l="l" t="t" r="r" b="b"/>
              <a:pathLst>
                <a:path w="1630" h="10983" extrusionOk="0">
                  <a:moveTo>
                    <a:pt x="1344" y="1"/>
                  </a:moveTo>
                  <a:cubicBezTo>
                    <a:pt x="1319" y="1"/>
                    <a:pt x="1294" y="6"/>
                    <a:pt x="1271" y="18"/>
                  </a:cubicBezTo>
                  <a:cubicBezTo>
                    <a:pt x="1243" y="18"/>
                    <a:pt x="1216" y="46"/>
                    <a:pt x="1216" y="73"/>
                  </a:cubicBezTo>
                  <a:cubicBezTo>
                    <a:pt x="1078" y="460"/>
                    <a:pt x="967" y="874"/>
                    <a:pt x="829" y="1289"/>
                  </a:cubicBezTo>
                  <a:cubicBezTo>
                    <a:pt x="663" y="1730"/>
                    <a:pt x="553" y="2172"/>
                    <a:pt x="415" y="2670"/>
                  </a:cubicBezTo>
                  <a:cubicBezTo>
                    <a:pt x="83" y="4161"/>
                    <a:pt x="0" y="5680"/>
                    <a:pt x="138" y="7171"/>
                  </a:cubicBezTo>
                  <a:cubicBezTo>
                    <a:pt x="221" y="7917"/>
                    <a:pt x="359" y="8635"/>
                    <a:pt x="525" y="9381"/>
                  </a:cubicBezTo>
                  <a:lnTo>
                    <a:pt x="829" y="10513"/>
                  </a:lnTo>
                  <a:cubicBezTo>
                    <a:pt x="912" y="10679"/>
                    <a:pt x="939" y="10817"/>
                    <a:pt x="995" y="10983"/>
                  </a:cubicBezTo>
                  <a:lnTo>
                    <a:pt x="1630" y="10983"/>
                  </a:lnTo>
                  <a:lnTo>
                    <a:pt x="1630" y="10955"/>
                  </a:lnTo>
                  <a:cubicBezTo>
                    <a:pt x="1547" y="10734"/>
                    <a:pt x="1519" y="10541"/>
                    <a:pt x="1437" y="10320"/>
                  </a:cubicBezTo>
                  <a:lnTo>
                    <a:pt x="1133" y="9077"/>
                  </a:lnTo>
                  <a:cubicBezTo>
                    <a:pt x="857" y="7641"/>
                    <a:pt x="718" y="6122"/>
                    <a:pt x="801" y="4630"/>
                  </a:cubicBezTo>
                  <a:cubicBezTo>
                    <a:pt x="829" y="3885"/>
                    <a:pt x="857" y="3111"/>
                    <a:pt x="967" y="2393"/>
                  </a:cubicBezTo>
                  <a:cubicBezTo>
                    <a:pt x="1050" y="2007"/>
                    <a:pt x="1078" y="1675"/>
                    <a:pt x="1133" y="1289"/>
                  </a:cubicBezTo>
                  <a:cubicBezTo>
                    <a:pt x="1216" y="902"/>
                    <a:pt x="1354" y="515"/>
                    <a:pt x="1492" y="184"/>
                  </a:cubicBezTo>
                  <a:cubicBezTo>
                    <a:pt x="1514" y="75"/>
                    <a:pt x="1433" y="1"/>
                    <a:pt x="1344"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5" name="Google Shape;2095;p66"/>
          <p:cNvSpPr txBox="1"/>
          <p:nvPr/>
        </p:nvSpPr>
        <p:spPr>
          <a:xfrm>
            <a:off x="713475" y="1872700"/>
            <a:ext cx="1588800" cy="411600"/>
          </a:xfrm>
          <a:prstGeom prst="rect">
            <a:avLst/>
          </a:prstGeom>
          <a:solidFill>
            <a:srgbClr val="F2DCC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363759"/>
                </a:solidFill>
                <a:latin typeface="Bowlby One"/>
                <a:ea typeface="Bowlby One"/>
                <a:cs typeface="Bowlby One"/>
                <a:sym typeface="Bowlby One"/>
              </a:rPr>
              <a:t>256 BCE</a:t>
            </a:r>
            <a:endParaRPr sz="1800">
              <a:solidFill>
                <a:srgbClr val="363759"/>
              </a:solidFill>
              <a:latin typeface="Bowlby One"/>
              <a:ea typeface="Bowlby One"/>
              <a:cs typeface="Bowlby One"/>
              <a:sym typeface="Bowlby One"/>
            </a:endParaRPr>
          </a:p>
        </p:txBody>
      </p:sp>
      <p:cxnSp>
        <p:nvCxnSpPr>
          <p:cNvPr id="2096" name="Google Shape;2096;p66"/>
          <p:cNvCxnSpPr>
            <a:stCxn id="2095" idx="3"/>
            <a:endCxn id="2097" idx="1"/>
          </p:cNvCxnSpPr>
          <p:nvPr/>
        </p:nvCxnSpPr>
        <p:spPr>
          <a:xfrm>
            <a:off x="2302275" y="2078500"/>
            <a:ext cx="452700" cy="949500"/>
          </a:xfrm>
          <a:prstGeom prst="curvedConnector3">
            <a:avLst>
              <a:gd name="adj1" fmla="val 50013"/>
            </a:avLst>
          </a:prstGeom>
          <a:noFill/>
          <a:ln w="19050" cap="flat" cmpd="sng">
            <a:solidFill>
              <a:srgbClr val="F2DCC2"/>
            </a:solidFill>
            <a:prstDash val="solid"/>
            <a:round/>
            <a:headEnd type="none" w="med" len="med"/>
            <a:tailEnd type="none" w="med" len="med"/>
          </a:ln>
        </p:spPr>
      </p:cxnSp>
      <p:cxnSp>
        <p:nvCxnSpPr>
          <p:cNvPr id="2098" name="Google Shape;2098;p66"/>
          <p:cNvCxnSpPr>
            <a:stCxn id="2097" idx="3"/>
            <a:endCxn id="2099" idx="1"/>
          </p:cNvCxnSpPr>
          <p:nvPr/>
        </p:nvCxnSpPr>
        <p:spPr>
          <a:xfrm rot="10800000" flipH="1">
            <a:off x="4346292" y="2078550"/>
            <a:ext cx="451500" cy="949500"/>
          </a:xfrm>
          <a:prstGeom prst="curvedConnector3">
            <a:avLst>
              <a:gd name="adj1" fmla="val 50015"/>
            </a:avLst>
          </a:prstGeom>
          <a:noFill/>
          <a:ln w="19050" cap="flat" cmpd="sng">
            <a:solidFill>
              <a:srgbClr val="F2DCC2"/>
            </a:solidFill>
            <a:prstDash val="solid"/>
            <a:round/>
            <a:headEnd type="none" w="med" len="med"/>
            <a:tailEnd type="none" w="med" len="med"/>
          </a:ln>
        </p:spPr>
      </p:cxnSp>
      <p:cxnSp>
        <p:nvCxnSpPr>
          <p:cNvPr id="2100" name="Google Shape;2100;p66"/>
          <p:cNvCxnSpPr>
            <a:stCxn id="2099" idx="3"/>
            <a:endCxn id="2101" idx="1"/>
          </p:cNvCxnSpPr>
          <p:nvPr/>
        </p:nvCxnSpPr>
        <p:spPr>
          <a:xfrm>
            <a:off x="6389125" y="2078500"/>
            <a:ext cx="451500" cy="949500"/>
          </a:xfrm>
          <a:prstGeom prst="curvedConnector3">
            <a:avLst>
              <a:gd name="adj1" fmla="val 50014"/>
            </a:avLst>
          </a:prstGeom>
          <a:noFill/>
          <a:ln w="19050" cap="flat" cmpd="sng">
            <a:solidFill>
              <a:srgbClr val="F2DCC2"/>
            </a:solidFill>
            <a:prstDash val="solid"/>
            <a:round/>
            <a:headEnd type="none" w="med" len="med"/>
            <a:tailEnd type="none" w="med" len="med"/>
          </a:ln>
        </p:spPr>
      </p:cxnSp>
      <p:sp>
        <p:nvSpPr>
          <p:cNvPr id="2102" name="Google Shape;2102;p66"/>
          <p:cNvSpPr txBox="1"/>
          <p:nvPr/>
        </p:nvSpPr>
        <p:spPr>
          <a:xfrm>
            <a:off x="713475" y="2502300"/>
            <a:ext cx="1588800" cy="33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accent4"/>
                </a:solidFill>
                <a:latin typeface="Bowlby One"/>
                <a:ea typeface="Bowlby One"/>
                <a:cs typeface="Bowlby One"/>
                <a:sym typeface="Bowlby One"/>
              </a:rPr>
              <a:t>Mercury</a:t>
            </a:r>
            <a:endParaRPr sz="1700">
              <a:solidFill>
                <a:schemeClr val="accent4"/>
              </a:solidFill>
              <a:latin typeface="Bowlby One"/>
              <a:ea typeface="Bowlby One"/>
              <a:cs typeface="Bowlby One"/>
              <a:sym typeface="Bowlby One"/>
            </a:endParaRPr>
          </a:p>
        </p:txBody>
      </p:sp>
      <p:sp>
        <p:nvSpPr>
          <p:cNvPr id="2103" name="Google Shape;2103;p66"/>
          <p:cNvSpPr txBox="1"/>
          <p:nvPr/>
        </p:nvSpPr>
        <p:spPr>
          <a:xfrm>
            <a:off x="713475" y="2764500"/>
            <a:ext cx="1588800" cy="70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Rubik"/>
                <a:ea typeface="Rubik"/>
                <a:cs typeface="Rubik"/>
                <a:sym typeface="Rubik"/>
              </a:rPr>
              <a:t>Mercury is the closest planet to the Sun</a:t>
            </a:r>
            <a:endParaRPr>
              <a:solidFill>
                <a:srgbClr val="FFFFFF"/>
              </a:solidFill>
              <a:latin typeface="Rubik"/>
              <a:ea typeface="Rubik"/>
              <a:cs typeface="Rubik"/>
              <a:sym typeface="Rubik"/>
            </a:endParaRPr>
          </a:p>
        </p:txBody>
      </p:sp>
      <p:sp>
        <p:nvSpPr>
          <p:cNvPr id="2097" name="Google Shape;2097;p66"/>
          <p:cNvSpPr txBox="1"/>
          <p:nvPr/>
        </p:nvSpPr>
        <p:spPr>
          <a:xfrm>
            <a:off x="2755092" y="2822250"/>
            <a:ext cx="1591200" cy="411600"/>
          </a:xfrm>
          <a:prstGeom prst="rect">
            <a:avLst/>
          </a:prstGeom>
          <a:solidFill>
            <a:srgbClr val="F2DCC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363759"/>
                </a:solidFill>
                <a:latin typeface="Bowlby One"/>
                <a:ea typeface="Bowlby One"/>
                <a:cs typeface="Bowlby One"/>
                <a:sym typeface="Bowlby One"/>
              </a:rPr>
              <a:t>1279 CE</a:t>
            </a:r>
            <a:endParaRPr sz="1800">
              <a:solidFill>
                <a:srgbClr val="363759"/>
              </a:solidFill>
              <a:latin typeface="Bowlby One"/>
              <a:ea typeface="Bowlby One"/>
              <a:cs typeface="Bowlby One"/>
              <a:sym typeface="Bowlby One"/>
            </a:endParaRPr>
          </a:p>
        </p:txBody>
      </p:sp>
      <p:sp>
        <p:nvSpPr>
          <p:cNvPr id="2104" name="Google Shape;2104;p66"/>
          <p:cNvSpPr txBox="1"/>
          <p:nvPr/>
        </p:nvSpPr>
        <p:spPr>
          <a:xfrm>
            <a:off x="2756300" y="3451850"/>
            <a:ext cx="1588800" cy="33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accent4"/>
                </a:solidFill>
                <a:latin typeface="Bowlby One"/>
                <a:ea typeface="Bowlby One"/>
                <a:cs typeface="Bowlby One"/>
                <a:sym typeface="Bowlby One"/>
              </a:rPr>
              <a:t>Venus</a:t>
            </a:r>
            <a:endParaRPr sz="1700">
              <a:solidFill>
                <a:schemeClr val="accent4"/>
              </a:solidFill>
              <a:latin typeface="Bowlby One"/>
              <a:ea typeface="Bowlby One"/>
              <a:cs typeface="Bowlby One"/>
              <a:sym typeface="Bowlby One"/>
            </a:endParaRPr>
          </a:p>
        </p:txBody>
      </p:sp>
      <p:sp>
        <p:nvSpPr>
          <p:cNvPr id="2105" name="Google Shape;2105;p66"/>
          <p:cNvSpPr txBox="1"/>
          <p:nvPr/>
        </p:nvSpPr>
        <p:spPr>
          <a:xfrm>
            <a:off x="2756300" y="3714050"/>
            <a:ext cx="1588800" cy="70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Rubik"/>
                <a:ea typeface="Rubik"/>
                <a:cs typeface="Rubik"/>
                <a:sym typeface="Rubik"/>
              </a:rPr>
              <a:t>Venus is the second planet from the Sun</a:t>
            </a:r>
            <a:endParaRPr>
              <a:solidFill>
                <a:srgbClr val="FFFFFF"/>
              </a:solidFill>
              <a:latin typeface="Rubik"/>
              <a:ea typeface="Rubik"/>
              <a:cs typeface="Rubik"/>
              <a:sym typeface="Rubik"/>
            </a:endParaRPr>
          </a:p>
        </p:txBody>
      </p:sp>
      <p:sp>
        <p:nvSpPr>
          <p:cNvPr id="2101" name="Google Shape;2101;p66"/>
          <p:cNvSpPr txBox="1"/>
          <p:nvPr/>
        </p:nvSpPr>
        <p:spPr>
          <a:xfrm>
            <a:off x="6840750" y="2822250"/>
            <a:ext cx="1591200" cy="411600"/>
          </a:xfrm>
          <a:prstGeom prst="rect">
            <a:avLst/>
          </a:prstGeom>
          <a:solidFill>
            <a:srgbClr val="F2DCC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363759"/>
                </a:solidFill>
                <a:latin typeface="Bowlby One"/>
                <a:ea typeface="Bowlby One"/>
                <a:cs typeface="Bowlby One"/>
                <a:sym typeface="Bowlby One"/>
              </a:rPr>
              <a:t>2008</a:t>
            </a:r>
            <a:endParaRPr sz="1800">
              <a:solidFill>
                <a:srgbClr val="363759"/>
              </a:solidFill>
              <a:latin typeface="Bowlby One"/>
              <a:ea typeface="Bowlby One"/>
              <a:cs typeface="Bowlby One"/>
              <a:sym typeface="Bowlby One"/>
            </a:endParaRPr>
          </a:p>
        </p:txBody>
      </p:sp>
      <p:sp>
        <p:nvSpPr>
          <p:cNvPr id="2106" name="Google Shape;2106;p66"/>
          <p:cNvSpPr txBox="1"/>
          <p:nvPr/>
        </p:nvSpPr>
        <p:spPr>
          <a:xfrm>
            <a:off x="6841925" y="3451850"/>
            <a:ext cx="1588800" cy="33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accent4"/>
                </a:solidFill>
                <a:latin typeface="Bowlby One"/>
                <a:ea typeface="Bowlby One"/>
                <a:cs typeface="Bowlby One"/>
                <a:sym typeface="Bowlby One"/>
              </a:rPr>
              <a:t>Jupiter</a:t>
            </a:r>
            <a:endParaRPr sz="1700">
              <a:solidFill>
                <a:schemeClr val="accent4"/>
              </a:solidFill>
              <a:latin typeface="Bowlby One"/>
              <a:ea typeface="Bowlby One"/>
              <a:cs typeface="Bowlby One"/>
              <a:sym typeface="Bowlby One"/>
            </a:endParaRPr>
          </a:p>
        </p:txBody>
      </p:sp>
      <p:sp>
        <p:nvSpPr>
          <p:cNvPr id="2107" name="Google Shape;2107;p66"/>
          <p:cNvSpPr txBox="1"/>
          <p:nvPr/>
        </p:nvSpPr>
        <p:spPr>
          <a:xfrm>
            <a:off x="6841925" y="3714050"/>
            <a:ext cx="1588800" cy="70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Rubik"/>
                <a:ea typeface="Rubik"/>
                <a:cs typeface="Rubik"/>
                <a:sym typeface="Rubik"/>
              </a:rPr>
              <a:t>Jupiter is the biggest planet of them all</a:t>
            </a:r>
            <a:endParaRPr>
              <a:solidFill>
                <a:srgbClr val="FFFFFF"/>
              </a:solidFill>
              <a:latin typeface="Rubik"/>
              <a:ea typeface="Rubik"/>
              <a:cs typeface="Rubik"/>
              <a:sym typeface="Rubik"/>
            </a:endParaRPr>
          </a:p>
        </p:txBody>
      </p:sp>
      <p:sp>
        <p:nvSpPr>
          <p:cNvPr id="2099" name="Google Shape;2099;p66"/>
          <p:cNvSpPr txBox="1"/>
          <p:nvPr/>
        </p:nvSpPr>
        <p:spPr>
          <a:xfrm>
            <a:off x="4797925" y="1872700"/>
            <a:ext cx="1591200" cy="411600"/>
          </a:xfrm>
          <a:prstGeom prst="rect">
            <a:avLst/>
          </a:prstGeom>
          <a:solidFill>
            <a:srgbClr val="F2DCC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363759"/>
                </a:solidFill>
                <a:latin typeface="Bowlby One"/>
                <a:ea typeface="Bowlby One"/>
                <a:cs typeface="Bowlby One"/>
                <a:sym typeface="Bowlby One"/>
              </a:rPr>
              <a:t>1911 CE</a:t>
            </a:r>
            <a:endParaRPr sz="1800">
              <a:solidFill>
                <a:srgbClr val="363759"/>
              </a:solidFill>
              <a:latin typeface="Bowlby One"/>
              <a:ea typeface="Bowlby One"/>
              <a:cs typeface="Bowlby One"/>
              <a:sym typeface="Bowlby One"/>
            </a:endParaRPr>
          </a:p>
        </p:txBody>
      </p:sp>
      <p:sp>
        <p:nvSpPr>
          <p:cNvPr id="2108" name="Google Shape;2108;p66"/>
          <p:cNvSpPr txBox="1"/>
          <p:nvPr/>
        </p:nvSpPr>
        <p:spPr>
          <a:xfrm>
            <a:off x="4799113" y="2502300"/>
            <a:ext cx="1588800" cy="33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accent4"/>
                </a:solidFill>
                <a:latin typeface="Bowlby One"/>
                <a:ea typeface="Bowlby One"/>
                <a:cs typeface="Bowlby One"/>
                <a:sym typeface="Bowlby One"/>
              </a:rPr>
              <a:t>Mars</a:t>
            </a:r>
            <a:endParaRPr sz="1700">
              <a:solidFill>
                <a:schemeClr val="accent4"/>
              </a:solidFill>
              <a:latin typeface="Bowlby One"/>
              <a:ea typeface="Bowlby One"/>
              <a:cs typeface="Bowlby One"/>
              <a:sym typeface="Bowlby One"/>
            </a:endParaRPr>
          </a:p>
        </p:txBody>
      </p:sp>
      <p:sp>
        <p:nvSpPr>
          <p:cNvPr id="2109" name="Google Shape;2109;p66"/>
          <p:cNvSpPr txBox="1"/>
          <p:nvPr/>
        </p:nvSpPr>
        <p:spPr>
          <a:xfrm>
            <a:off x="4799113" y="2764500"/>
            <a:ext cx="1588800" cy="70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Rubik"/>
                <a:ea typeface="Rubik"/>
                <a:cs typeface="Rubik"/>
                <a:sym typeface="Rubik"/>
              </a:rPr>
              <a:t>Despite being red, Mars is a cold place</a:t>
            </a:r>
            <a:endParaRPr>
              <a:solidFill>
                <a:srgbClr val="FFFFFF"/>
              </a:solidFill>
              <a:latin typeface="Rubik"/>
              <a:ea typeface="Rubik"/>
              <a:cs typeface="Rubik"/>
              <a:sym typeface="Rubik"/>
            </a:endParaRPr>
          </a:p>
        </p:txBody>
      </p:sp>
      <p:grpSp>
        <p:nvGrpSpPr>
          <p:cNvPr id="2110" name="Google Shape;2110;p66"/>
          <p:cNvGrpSpPr/>
          <p:nvPr/>
        </p:nvGrpSpPr>
        <p:grpSpPr>
          <a:xfrm>
            <a:off x="5320188" y="1285388"/>
            <a:ext cx="546675" cy="587300"/>
            <a:chOff x="2164075" y="2742500"/>
            <a:chExt cx="546675" cy="587300"/>
          </a:xfrm>
        </p:grpSpPr>
        <p:sp>
          <p:nvSpPr>
            <p:cNvPr id="2111" name="Google Shape;2111;p66"/>
            <p:cNvSpPr/>
            <p:nvPr/>
          </p:nvSpPr>
          <p:spPr>
            <a:xfrm>
              <a:off x="2536050" y="3084875"/>
              <a:ext cx="174700" cy="191525"/>
            </a:xfrm>
            <a:custGeom>
              <a:avLst/>
              <a:gdLst/>
              <a:ahLst/>
              <a:cxnLst/>
              <a:rect l="l" t="t" r="r" b="b"/>
              <a:pathLst>
                <a:path w="6988" h="7661" extrusionOk="0">
                  <a:moveTo>
                    <a:pt x="2503" y="1"/>
                  </a:moveTo>
                  <a:cubicBezTo>
                    <a:pt x="2375" y="1"/>
                    <a:pt x="2241" y="24"/>
                    <a:pt x="2099" y="75"/>
                  </a:cubicBezTo>
                  <a:cubicBezTo>
                    <a:pt x="1409" y="323"/>
                    <a:pt x="995" y="1235"/>
                    <a:pt x="995" y="1235"/>
                  </a:cubicBezTo>
                  <a:cubicBezTo>
                    <a:pt x="0" y="4328"/>
                    <a:pt x="2072" y="6703"/>
                    <a:pt x="2072" y="6703"/>
                  </a:cubicBezTo>
                  <a:cubicBezTo>
                    <a:pt x="2072" y="6703"/>
                    <a:pt x="2758" y="7660"/>
                    <a:pt x="3752" y="7660"/>
                  </a:cubicBezTo>
                  <a:cubicBezTo>
                    <a:pt x="3904" y="7660"/>
                    <a:pt x="4062" y="7638"/>
                    <a:pt x="4226" y="7587"/>
                  </a:cubicBezTo>
                  <a:cubicBezTo>
                    <a:pt x="5524" y="7228"/>
                    <a:pt x="5717" y="6178"/>
                    <a:pt x="5414" y="5212"/>
                  </a:cubicBezTo>
                  <a:cubicBezTo>
                    <a:pt x="6988" y="4107"/>
                    <a:pt x="6077" y="3085"/>
                    <a:pt x="5331" y="2616"/>
                  </a:cubicBezTo>
                  <a:cubicBezTo>
                    <a:pt x="5789" y="1054"/>
                    <a:pt x="4929" y="670"/>
                    <a:pt x="4241" y="670"/>
                  </a:cubicBezTo>
                  <a:cubicBezTo>
                    <a:pt x="4016" y="670"/>
                    <a:pt x="3810" y="711"/>
                    <a:pt x="3674" y="765"/>
                  </a:cubicBezTo>
                  <a:cubicBezTo>
                    <a:pt x="3388" y="348"/>
                    <a:pt x="2998" y="1"/>
                    <a:pt x="250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6"/>
            <p:cNvSpPr/>
            <p:nvPr/>
          </p:nvSpPr>
          <p:spPr>
            <a:xfrm>
              <a:off x="2553100" y="3083925"/>
              <a:ext cx="145225" cy="200750"/>
            </a:xfrm>
            <a:custGeom>
              <a:avLst/>
              <a:gdLst/>
              <a:ahLst/>
              <a:cxnLst/>
              <a:rect l="l" t="t" r="r" b="b"/>
              <a:pathLst>
                <a:path w="5809" h="8030" extrusionOk="0">
                  <a:moveTo>
                    <a:pt x="2826" y="996"/>
                  </a:moveTo>
                  <a:lnTo>
                    <a:pt x="2826" y="996"/>
                  </a:lnTo>
                  <a:cubicBezTo>
                    <a:pt x="2936" y="1245"/>
                    <a:pt x="2936" y="1549"/>
                    <a:pt x="2715" y="1770"/>
                  </a:cubicBezTo>
                  <a:cubicBezTo>
                    <a:pt x="2680" y="1817"/>
                    <a:pt x="2624" y="1844"/>
                    <a:pt x="2569" y="1844"/>
                  </a:cubicBezTo>
                  <a:cubicBezTo>
                    <a:pt x="2497" y="1844"/>
                    <a:pt x="2427" y="1797"/>
                    <a:pt x="2412" y="1687"/>
                  </a:cubicBezTo>
                  <a:cubicBezTo>
                    <a:pt x="2356" y="1521"/>
                    <a:pt x="2494" y="1328"/>
                    <a:pt x="2577" y="1217"/>
                  </a:cubicBezTo>
                  <a:cubicBezTo>
                    <a:pt x="2660" y="1135"/>
                    <a:pt x="2771" y="1079"/>
                    <a:pt x="2826" y="996"/>
                  </a:cubicBezTo>
                  <a:close/>
                  <a:moveTo>
                    <a:pt x="4014" y="2598"/>
                  </a:moveTo>
                  <a:cubicBezTo>
                    <a:pt x="4096" y="2598"/>
                    <a:pt x="4207" y="2598"/>
                    <a:pt x="4345" y="2626"/>
                  </a:cubicBezTo>
                  <a:cubicBezTo>
                    <a:pt x="4207" y="2847"/>
                    <a:pt x="4069" y="2930"/>
                    <a:pt x="3848" y="2985"/>
                  </a:cubicBezTo>
                  <a:cubicBezTo>
                    <a:pt x="3829" y="2991"/>
                    <a:pt x="3808" y="2995"/>
                    <a:pt x="3786" y="2995"/>
                  </a:cubicBezTo>
                  <a:cubicBezTo>
                    <a:pt x="3710" y="2995"/>
                    <a:pt x="3627" y="2954"/>
                    <a:pt x="3627" y="2847"/>
                  </a:cubicBezTo>
                  <a:cubicBezTo>
                    <a:pt x="3655" y="2654"/>
                    <a:pt x="3848" y="2626"/>
                    <a:pt x="4014" y="2598"/>
                  </a:cubicBezTo>
                  <a:close/>
                  <a:moveTo>
                    <a:pt x="3965" y="4822"/>
                  </a:moveTo>
                  <a:cubicBezTo>
                    <a:pt x="4020" y="4822"/>
                    <a:pt x="4069" y="4835"/>
                    <a:pt x="4096" y="4863"/>
                  </a:cubicBezTo>
                  <a:cubicBezTo>
                    <a:pt x="4207" y="4946"/>
                    <a:pt x="4235" y="5001"/>
                    <a:pt x="4317" y="5112"/>
                  </a:cubicBezTo>
                  <a:cubicBezTo>
                    <a:pt x="4254" y="5128"/>
                    <a:pt x="4171" y="5144"/>
                    <a:pt x="4087" y="5144"/>
                  </a:cubicBezTo>
                  <a:cubicBezTo>
                    <a:pt x="4025" y="5144"/>
                    <a:pt x="3961" y="5135"/>
                    <a:pt x="3903" y="5112"/>
                  </a:cubicBezTo>
                  <a:cubicBezTo>
                    <a:pt x="3793" y="5084"/>
                    <a:pt x="3682" y="4946"/>
                    <a:pt x="3793" y="4863"/>
                  </a:cubicBezTo>
                  <a:cubicBezTo>
                    <a:pt x="3848" y="4835"/>
                    <a:pt x="3910" y="4822"/>
                    <a:pt x="3965" y="4822"/>
                  </a:cubicBezTo>
                  <a:close/>
                  <a:moveTo>
                    <a:pt x="1861" y="1"/>
                  </a:moveTo>
                  <a:cubicBezTo>
                    <a:pt x="1741" y="1"/>
                    <a:pt x="1620" y="11"/>
                    <a:pt x="1500" y="30"/>
                  </a:cubicBezTo>
                  <a:cubicBezTo>
                    <a:pt x="1003" y="140"/>
                    <a:pt x="589" y="499"/>
                    <a:pt x="313" y="914"/>
                  </a:cubicBezTo>
                  <a:cubicBezTo>
                    <a:pt x="174" y="1107"/>
                    <a:pt x="92" y="1355"/>
                    <a:pt x="36" y="1604"/>
                  </a:cubicBezTo>
                  <a:cubicBezTo>
                    <a:pt x="1" y="1658"/>
                    <a:pt x="69" y="1688"/>
                    <a:pt x="129" y="1688"/>
                  </a:cubicBezTo>
                  <a:cubicBezTo>
                    <a:pt x="162" y="1688"/>
                    <a:pt x="192" y="1679"/>
                    <a:pt x="202" y="1659"/>
                  </a:cubicBezTo>
                  <a:cubicBezTo>
                    <a:pt x="521" y="995"/>
                    <a:pt x="1045" y="330"/>
                    <a:pt x="1822" y="330"/>
                  </a:cubicBezTo>
                  <a:cubicBezTo>
                    <a:pt x="1852" y="330"/>
                    <a:pt x="1883" y="331"/>
                    <a:pt x="1914" y="334"/>
                  </a:cubicBezTo>
                  <a:cubicBezTo>
                    <a:pt x="2191" y="389"/>
                    <a:pt x="2439" y="472"/>
                    <a:pt x="2605" y="693"/>
                  </a:cubicBezTo>
                  <a:lnTo>
                    <a:pt x="2577" y="693"/>
                  </a:lnTo>
                  <a:cubicBezTo>
                    <a:pt x="2163" y="941"/>
                    <a:pt x="1749" y="1494"/>
                    <a:pt x="2025" y="1963"/>
                  </a:cubicBezTo>
                  <a:cubicBezTo>
                    <a:pt x="2127" y="2146"/>
                    <a:pt x="2289" y="2254"/>
                    <a:pt x="2477" y="2254"/>
                  </a:cubicBezTo>
                  <a:cubicBezTo>
                    <a:pt x="2544" y="2254"/>
                    <a:pt x="2615" y="2241"/>
                    <a:pt x="2688" y="2212"/>
                  </a:cubicBezTo>
                  <a:cubicBezTo>
                    <a:pt x="2936" y="2129"/>
                    <a:pt x="3102" y="1908"/>
                    <a:pt x="3157" y="1659"/>
                  </a:cubicBezTo>
                  <a:cubicBezTo>
                    <a:pt x="3240" y="1383"/>
                    <a:pt x="3240" y="1107"/>
                    <a:pt x="3130" y="858"/>
                  </a:cubicBezTo>
                  <a:cubicBezTo>
                    <a:pt x="3240" y="831"/>
                    <a:pt x="3351" y="831"/>
                    <a:pt x="3434" y="831"/>
                  </a:cubicBezTo>
                  <a:cubicBezTo>
                    <a:pt x="4179" y="858"/>
                    <a:pt x="4676" y="1632"/>
                    <a:pt x="4455" y="2322"/>
                  </a:cubicBezTo>
                  <a:cubicBezTo>
                    <a:pt x="4317" y="2267"/>
                    <a:pt x="4179" y="2239"/>
                    <a:pt x="3986" y="2239"/>
                  </a:cubicBezTo>
                  <a:cubicBezTo>
                    <a:pt x="3710" y="2239"/>
                    <a:pt x="3434" y="2322"/>
                    <a:pt x="3268" y="2515"/>
                  </a:cubicBezTo>
                  <a:cubicBezTo>
                    <a:pt x="3102" y="2736"/>
                    <a:pt x="3102" y="3040"/>
                    <a:pt x="3268" y="3234"/>
                  </a:cubicBezTo>
                  <a:cubicBezTo>
                    <a:pt x="3393" y="3378"/>
                    <a:pt x="3546" y="3435"/>
                    <a:pt x="3704" y="3435"/>
                  </a:cubicBezTo>
                  <a:cubicBezTo>
                    <a:pt x="3999" y="3435"/>
                    <a:pt x="4313" y="3238"/>
                    <a:pt x="4511" y="3040"/>
                  </a:cubicBezTo>
                  <a:cubicBezTo>
                    <a:pt x="4538" y="3013"/>
                    <a:pt x="4621" y="2930"/>
                    <a:pt x="4649" y="2875"/>
                  </a:cubicBezTo>
                  <a:cubicBezTo>
                    <a:pt x="5008" y="3095"/>
                    <a:pt x="5284" y="3510"/>
                    <a:pt x="5229" y="3924"/>
                  </a:cubicBezTo>
                  <a:cubicBezTo>
                    <a:pt x="5229" y="4283"/>
                    <a:pt x="5063" y="4587"/>
                    <a:pt x="4815" y="4835"/>
                  </a:cubicBezTo>
                  <a:cubicBezTo>
                    <a:pt x="4787" y="4863"/>
                    <a:pt x="4732" y="4891"/>
                    <a:pt x="4676" y="4946"/>
                  </a:cubicBezTo>
                  <a:cubicBezTo>
                    <a:pt x="4594" y="4697"/>
                    <a:pt x="4400" y="4532"/>
                    <a:pt x="4179" y="4421"/>
                  </a:cubicBezTo>
                  <a:cubicBezTo>
                    <a:pt x="4104" y="4396"/>
                    <a:pt x="4026" y="4384"/>
                    <a:pt x="3949" y="4384"/>
                  </a:cubicBezTo>
                  <a:cubicBezTo>
                    <a:pt x="3517" y="4384"/>
                    <a:pt x="3108" y="4754"/>
                    <a:pt x="3295" y="5222"/>
                  </a:cubicBezTo>
                  <a:cubicBezTo>
                    <a:pt x="3447" y="5507"/>
                    <a:pt x="3717" y="5609"/>
                    <a:pt x="4005" y="5609"/>
                  </a:cubicBezTo>
                  <a:cubicBezTo>
                    <a:pt x="4136" y="5609"/>
                    <a:pt x="4271" y="5588"/>
                    <a:pt x="4400" y="5554"/>
                  </a:cubicBezTo>
                  <a:cubicBezTo>
                    <a:pt x="4400" y="5664"/>
                    <a:pt x="4455" y="5775"/>
                    <a:pt x="4455" y="5857"/>
                  </a:cubicBezTo>
                  <a:cubicBezTo>
                    <a:pt x="4455" y="6631"/>
                    <a:pt x="3986" y="7349"/>
                    <a:pt x="3213" y="7542"/>
                  </a:cubicBezTo>
                  <a:cubicBezTo>
                    <a:pt x="3125" y="7560"/>
                    <a:pt x="3039" y="7568"/>
                    <a:pt x="2954" y="7568"/>
                  </a:cubicBezTo>
                  <a:cubicBezTo>
                    <a:pt x="2241" y="7568"/>
                    <a:pt x="1650" y="6981"/>
                    <a:pt x="1279" y="6437"/>
                  </a:cubicBezTo>
                  <a:cubicBezTo>
                    <a:pt x="1169" y="6244"/>
                    <a:pt x="1031" y="6051"/>
                    <a:pt x="920" y="5857"/>
                  </a:cubicBezTo>
                  <a:cubicBezTo>
                    <a:pt x="875" y="5794"/>
                    <a:pt x="803" y="5766"/>
                    <a:pt x="732" y="5766"/>
                  </a:cubicBezTo>
                  <a:cubicBezTo>
                    <a:pt x="585" y="5766"/>
                    <a:pt x="441" y="5884"/>
                    <a:pt x="534" y="6051"/>
                  </a:cubicBezTo>
                  <a:cubicBezTo>
                    <a:pt x="810" y="6603"/>
                    <a:pt x="1141" y="7155"/>
                    <a:pt x="1611" y="7542"/>
                  </a:cubicBezTo>
                  <a:cubicBezTo>
                    <a:pt x="1966" y="7826"/>
                    <a:pt x="2402" y="8029"/>
                    <a:pt x="2867" y="8029"/>
                  </a:cubicBezTo>
                  <a:cubicBezTo>
                    <a:pt x="2945" y="8029"/>
                    <a:pt x="3023" y="8024"/>
                    <a:pt x="3102" y="8012"/>
                  </a:cubicBezTo>
                  <a:cubicBezTo>
                    <a:pt x="4207" y="7901"/>
                    <a:pt x="4925" y="6852"/>
                    <a:pt x="4897" y="5775"/>
                  </a:cubicBezTo>
                  <a:cubicBezTo>
                    <a:pt x="4897" y="5636"/>
                    <a:pt x="4870" y="5498"/>
                    <a:pt x="4870" y="5360"/>
                  </a:cubicBezTo>
                  <a:cubicBezTo>
                    <a:pt x="5284" y="5112"/>
                    <a:pt x="5560" y="4697"/>
                    <a:pt x="5643" y="4200"/>
                  </a:cubicBezTo>
                  <a:cubicBezTo>
                    <a:pt x="5809" y="3537"/>
                    <a:pt x="5450" y="2847"/>
                    <a:pt x="4897" y="2488"/>
                  </a:cubicBezTo>
                  <a:cubicBezTo>
                    <a:pt x="5008" y="2212"/>
                    <a:pt x="5035" y="1935"/>
                    <a:pt x="4953" y="1659"/>
                  </a:cubicBezTo>
                  <a:cubicBezTo>
                    <a:pt x="4870" y="1190"/>
                    <a:pt x="4511" y="775"/>
                    <a:pt x="4069" y="554"/>
                  </a:cubicBezTo>
                  <a:cubicBezTo>
                    <a:pt x="3908" y="482"/>
                    <a:pt x="3725" y="447"/>
                    <a:pt x="3535" y="447"/>
                  </a:cubicBezTo>
                  <a:cubicBezTo>
                    <a:pt x="3364" y="447"/>
                    <a:pt x="3189" y="475"/>
                    <a:pt x="3019" y="527"/>
                  </a:cubicBezTo>
                  <a:lnTo>
                    <a:pt x="2936" y="416"/>
                  </a:lnTo>
                  <a:cubicBezTo>
                    <a:pt x="2659" y="118"/>
                    <a:pt x="2267" y="1"/>
                    <a:pt x="1861"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6"/>
            <p:cNvSpPr/>
            <p:nvPr/>
          </p:nvSpPr>
          <p:spPr>
            <a:xfrm>
              <a:off x="2264000" y="2744000"/>
              <a:ext cx="154175" cy="219150"/>
            </a:xfrm>
            <a:custGeom>
              <a:avLst/>
              <a:gdLst/>
              <a:ahLst/>
              <a:cxnLst/>
              <a:rect l="l" t="t" r="r" b="b"/>
              <a:pathLst>
                <a:path w="6167" h="8766" extrusionOk="0">
                  <a:moveTo>
                    <a:pt x="5039" y="1"/>
                  </a:moveTo>
                  <a:cubicBezTo>
                    <a:pt x="5025" y="1"/>
                    <a:pt x="5012" y="4"/>
                    <a:pt x="4999" y="10"/>
                  </a:cubicBezTo>
                  <a:cubicBezTo>
                    <a:pt x="4668" y="176"/>
                    <a:pt x="4033" y="2690"/>
                    <a:pt x="3204" y="4098"/>
                  </a:cubicBezTo>
                  <a:cubicBezTo>
                    <a:pt x="2376" y="5534"/>
                    <a:pt x="0" y="8241"/>
                    <a:pt x="83" y="8434"/>
                  </a:cubicBezTo>
                  <a:cubicBezTo>
                    <a:pt x="166" y="8572"/>
                    <a:pt x="774" y="8766"/>
                    <a:pt x="774" y="8766"/>
                  </a:cubicBezTo>
                  <a:cubicBezTo>
                    <a:pt x="774" y="8766"/>
                    <a:pt x="1326" y="8462"/>
                    <a:pt x="1989" y="7965"/>
                  </a:cubicBezTo>
                  <a:cubicBezTo>
                    <a:pt x="2652" y="7495"/>
                    <a:pt x="4916" y="5728"/>
                    <a:pt x="5552" y="4181"/>
                  </a:cubicBezTo>
                  <a:cubicBezTo>
                    <a:pt x="6166" y="2685"/>
                    <a:pt x="5437" y="1"/>
                    <a:pt x="5039"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6"/>
            <p:cNvSpPr/>
            <p:nvPr/>
          </p:nvSpPr>
          <p:spPr>
            <a:xfrm>
              <a:off x="2307925" y="2742500"/>
              <a:ext cx="110750" cy="200400"/>
            </a:xfrm>
            <a:custGeom>
              <a:avLst/>
              <a:gdLst/>
              <a:ahLst/>
              <a:cxnLst/>
              <a:rect l="l" t="t" r="r" b="b"/>
              <a:pathLst>
                <a:path w="4430" h="8016" extrusionOk="0">
                  <a:moveTo>
                    <a:pt x="3306" y="0"/>
                  </a:moveTo>
                  <a:cubicBezTo>
                    <a:pt x="3243" y="0"/>
                    <a:pt x="3198" y="81"/>
                    <a:pt x="3242" y="126"/>
                  </a:cubicBezTo>
                  <a:cubicBezTo>
                    <a:pt x="3601" y="568"/>
                    <a:pt x="3822" y="1092"/>
                    <a:pt x="3905" y="1672"/>
                  </a:cubicBezTo>
                  <a:cubicBezTo>
                    <a:pt x="3960" y="2280"/>
                    <a:pt x="3933" y="2832"/>
                    <a:pt x="3795" y="3385"/>
                  </a:cubicBezTo>
                  <a:cubicBezTo>
                    <a:pt x="3491" y="4572"/>
                    <a:pt x="2662" y="5539"/>
                    <a:pt x="1751" y="6368"/>
                  </a:cubicBezTo>
                  <a:cubicBezTo>
                    <a:pt x="1475" y="6616"/>
                    <a:pt x="1199" y="6865"/>
                    <a:pt x="922" y="7058"/>
                  </a:cubicBezTo>
                  <a:cubicBezTo>
                    <a:pt x="646" y="7307"/>
                    <a:pt x="342" y="7528"/>
                    <a:pt x="94" y="7749"/>
                  </a:cubicBezTo>
                  <a:cubicBezTo>
                    <a:pt x="0" y="7842"/>
                    <a:pt x="85" y="8015"/>
                    <a:pt x="197" y="8015"/>
                  </a:cubicBezTo>
                  <a:cubicBezTo>
                    <a:pt x="217" y="8015"/>
                    <a:pt x="238" y="8010"/>
                    <a:pt x="259" y="7997"/>
                  </a:cubicBezTo>
                  <a:cubicBezTo>
                    <a:pt x="591" y="7831"/>
                    <a:pt x="867" y="7611"/>
                    <a:pt x="1143" y="7417"/>
                  </a:cubicBezTo>
                  <a:cubicBezTo>
                    <a:pt x="1419" y="7196"/>
                    <a:pt x="1640" y="7003"/>
                    <a:pt x="1917" y="6754"/>
                  </a:cubicBezTo>
                  <a:cubicBezTo>
                    <a:pt x="2441" y="6312"/>
                    <a:pt x="2939" y="5788"/>
                    <a:pt x="3298" y="5235"/>
                  </a:cubicBezTo>
                  <a:cubicBezTo>
                    <a:pt x="3960" y="4241"/>
                    <a:pt x="4430" y="2970"/>
                    <a:pt x="4209" y="1755"/>
                  </a:cubicBezTo>
                  <a:cubicBezTo>
                    <a:pt x="4099" y="1092"/>
                    <a:pt x="3822" y="485"/>
                    <a:pt x="3353" y="15"/>
                  </a:cubicBezTo>
                  <a:cubicBezTo>
                    <a:pt x="3337" y="5"/>
                    <a:pt x="3321" y="0"/>
                    <a:pt x="3306"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6"/>
            <p:cNvSpPr/>
            <p:nvPr/>
          </p:nvSpPr>
          <p:spPr>
            <a:xfrm>
              <a:off x="2172150" y="2921100"/>
              <a:ext cx="448850" cy="408700"/>
            </a:xfrm>
            <a:custGeom>
              <a:avLst/>
              <a:gdLst/>
              <a:ahLst/>
              <a:cxnLst/>
              <a:rect l="l" t="t" r="r" b="b"/>
              <a:pathLst>
                <a:path w="17954" h="16348" extrusionOk="0">
                  <a:moveTo>
                    <a:pt x="5213" y="0"/>
                  </a:moveTo>
                  <a:cubicBezTo>
                    <a:pt x="4547" y="0"/>
                    <a:pt x="3857" y="133"/>
                    <a:pt x="3205" y="439"/>
                  </a:cubicBezTo>
                  <a:cubicBezTo>
                    <a:pt x="1465" y="1240"/>
                    <a:pt x="1" y="3007"/>
                    <a:pt x="222" y="4444"/>
                  </a:cubicBezTo>
                  <a:cubicBezTo>
                    <a:pt x="388" y="5880"/>
                    <a:pt x="1050" y="6377"/>
                    <a:pt x="2569" y="6819"/>
                  </a:cubicBezTo>
                  <a:cubicBezTo>
                    <a:pt x="3177" y="8890"/>
                    <a:pt x="4061" y="13144"/>
                    <a:pt x="2321" y="16348"/>
                  </a:cubicBezTo>
                  <a:lnTo>
                    <a:pt x="16407" y="16348"/>
                  </a:lnTo>
                  <a:cubicBezTo>
                    <a:pt x="16407" y="16348"/>
                    <a:pt x="17953" y="12343"/>
                    <a:pt x="16821" y="9498"/>
                  </a:cubicBezTo>
                  <a:cubicBezTo>
                    <a:pt x="15716" y="6570"/>
                    <a:pt x="12540" y="5659"/>
                    <a:pt x="11214" y="4444"/>
                  </a:cubicBezTo>
                  <a:cubicBezTo>
                    <a:pt x="10192" y="3477"/>
                    <a:pt x="9364" y="1958"/>
                    <a:pt x="8121" y="964"/>
                  </a:cubicBezTo>
                  <a:cubicBezTo>
                    <a:pt x="7424" y="389"/>
                    <a:pt x="6353" y="0"/>
                    <a:pt x="5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6"/>
            <p:cNvSpPr/>
            <p:nvPr/>
          </p:nvSpPr>
          <p:spPr>
            <a:xfrm>
              <a:off x="2203225" y="2974175"/>
              <a:ext cx="29725" cy="29025"/>
            </a:xfrm>
            <a:custGeom>
              <a:avLst/>
              <a:gdLst/>
              <a:ahLst/>
              <a:cxnLst/>
              <a:rect l="l" t="t" r="r" b="b"/>
              <a:pathLst>
                <a:path w="1189" h="1161" extrusionOk="0">
                  <a:moveTo>
                    <a:pt x="664" y="1"/>
                  </a:moveTo>
                  <a:cubicBezTo>
                    <a:pt x="581" y="1"/>
                    <a:pt x="525" y="1"/>
                    <a:pt x="415" y="28"/>
                  </a:cubicBezTo>
                  <a:cubicBezTo>
                    <a:pt x="360" y="28"/>
                    <a:pt x="277" y="84"/>
                    <a:pt x="222" y="139"/>
                  </a:cubicBezTo>
                  <a:cubicBezTo>
                    <a:pt x="139" y="166"/>
                    <a:pt x="111" y="249"/>
                    <a:pt x="84" y="304"/>
                  </a:cubicBezTo>
                  <a:cubicBezTo>
                    <a:pt x="56" y="387"/>
                    <a:pt x="1" y="443"/>
                    <a:pt x="1" y="525"/>
                  </a:cubicBezTo>
                  <a:lnTo>
                    <a:pt x="1" y="664"/>
                  </a:lnTo>
                  <a:cubicBezTo>
                    <a:pt x="1" y="774"/>
                    <a:pt x="84" y="857"/>
                    <a:pt x="139" y="940"/>
                  </a:cubicBezTo>
                  <a:lnTo>
                    <a:pt x="249" y="1050"/>
                  </a:lnTo>
                  <a:cubicBezTo>
                    <a:pt x="332" y="1105"/>
                    <a:pt x="415" y="1161"/>
                    <a:pt x="525" y="1161"/>
                  </a:cubicBezTo>
                  <a:cubicBezTo>
                    <a:pt x="608" y="1161"/>
                    <a:pt x="664" y="1161"/>
                    <a:pt x="774" y="1105"/>
                  </a:cubicBezTo>
                  <a:cubicBezTo>
                    <a:pt x="829" y="1105"/>
                    <a:pt x="912" y="1078"/>
                    <a:pt x="967" y="1023"/>
                  </a:cubicBezTo>
                  <a:cubicBezTo>
                    <a:pt x="1050" y="967"/>
                    <a:pt x="1078" y="912"/>
                    <a:pt x="1106" y="829"/>
                  </a:cubicBezTo>
                  <a:cubicBezTo>
                    <a:pt x="1161" y="774"/>
                    <a:pt x="1188" y="691"/>
                    <a:pt x="1188" y="636"/>
                  </a:cubicBezTo>
                  <a:lnTo>
                    <a:pt x="1188" y="498"/>
                  </a:lnTo>
                  <a:cubicBezTo>
                    <a:pt x="1188" y="387"/>
                    <a:pt x="1106" y="277"/>
                    <a:pt x="1050" y="222"/>
                  </a:cubicBezTo>
                  <a:lnTo>
                    <a:pt x="940" y="111"/>
                  </a:lnTo>
                  <a:cubicBezTo>
                    <a:pt x="885" y="56"/>
                    <a:pt x="774" y="1"/>
                    <a:pt x="664" y="1"/>
                  </a:cubicBezTo>
                  <a:close/>
                </a:path>
              </a:pathLst>
            </a:custGeom>
            <a:solidFill>
              <a:srgbClr val="36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6"/>
            <p:cNvSpPr/>
            <p:nvPr/>
          </p:nvSpPr>
          <p:spPr>
            <a:xfrm>
              <a:off x="2261925" y="3000425"/>
              <a:ext cx="29725" cy="28325"/>
            </a:xfrm>
            <a:custGeom>
              <a:avLst/>
              <a:gdLst/>
              <a:ahLst/>
              <a:cxnLst/>
              <a:rect l="l" t="t" r="r" b="b"/>
              <a:pathLst>
                <a:path w="1189" h="1133" extrusionOk="0">
                  <a:moveTo>
                    <a:pt x="663" y="0"/>
                  </a:moveTo>
                  <a:cubicBezTo>
                    <a:pt x="608" y="0"/>
                    <a:pt x="525" y="0"/>
                    <a:pt x="415" y="28"/>
                  </a:cubicBezTo>
                  <a:cubicBezTo>
                    <a:pt x="359" y="28"/>
                    <a:pt x="277" y="55"/>
                    <a:pt x="221" y="138"/>
                  </a:cubicBezTo>
                  <a:cubicBezTo>
                    <a:pt x="138" y="166"/>
                    <a:pt x="111" y="221"/>
                    <a:pt x="83" y="304"/>
                  </a:cubicBezTo>
                  <a:cubicBezTo>
                    <a:pt x="56" y="359"/>
                    <a:pt x="0" y="442"/>
                    <a:pt x="0" y="497"/>
                  </a:cubicBezTo>
                  <a:lnTo>
                    <a:pt x="0" y="635"/>
                  </a:lnTo>
                  <a:cubicBezTo>
                    <a:pt x="0" y="746"/>
                    <a:pt x="83" y="856"/>
                    <a:pt x="138" y="912"/>
                  </a:cubicBezTo>
                  <a:lnTo>
                    <a:pt x="249" y="1022"/>
                  </a:lnTo>
                  <a:cubicBezTo>
                    <a:pt x="332" y="1105"/>
                    <a:pt x="415" y="1133"/>
                    <a:pt x="525" y="1133"/>
                  </a:cubicBezTo>
                  <a:cubicBezTo>
                    <a:pt x="608" y="1133"/>
                    <a:pt x="663" y="1133"/>
                    <a:pt x="774" y="1105"/>
                  </a:cubicBezTo>
                  <a:cubicBezTo>
                    <a:pt x="829" y="1105"/>
                    <a:pt x="912" y="1077"/>
                    <a:pt x="967" y="994"/>
                  </a:cubicBezTo>
                  <a:cubicBezTo>
                    <a:pt x="1050" y="967"/>
                    <a:pt x="1078" y="884"/>
                    <a:pt x="1105" y="829"/>
                  </a:cubicBezTo>
                  <a:cubicBezTo>
                    <a:pt x="1160" y="746"/>
                    <a:pt x="1188" y="691"/>
                    <a:pt x="1188" y="608"/>
                  </a:cubicBezTo>
                  <a:lnTo>
                    <a:pt x="1188" y="470"/>
                  </a:lnTo>
                  <a:cubicBezTo>
                    <a:pt x="1188" y="387"/>
                    <a:pt x="1105" y="276"/>
                    <a:pt x="1050" y="194"/>
                  </a:cubicBezTo>
                  <a:lnTo>
                    <a:pt x="939" y="83"/>
                  </a:lnTo>
                  <a:cubicBezTo>
                    <a:pt x="884" y="28"/>
                    <a:pt x="774" y="0"/>
                    <a:pt x="663" y="0"/>
                  </a:cubicBezTo>
                  <a:close/>
                </a:path>
              </a:pathLst>
            </a:custGeom>
            <a:solidFill>
              <a:srgbClr val="36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6"/>
            <p:cNvSpPr/>
            <p:nvPr/>
          </p:nvSpPr>
          <p:spPr>
            <a:xfrm>
              <a:off x="2204600" y="3020775"/>
              <a:ext cx="46525" cy="29375"/>
            </a:xfrm>
            <a:custGeom>
              <a:avLst/>
              <a:gdLst/>
              <a:ahLst/>
              <a:cxnLst/>
              <a:rect l="l" t="t" r="r" b="b"/>
              <a:pathLst>
                <a:path w="1861" h="1175" extrusionOk="0">
                  <a:moveTo>
                    <a:pt x="133" y="1"/>
                  </a:moveTo>
                  <a:cubicBezTo>
                    <a:pt x="116" y="1"/>
                    <a:pt x="99" y="5"/>
                    <a:pt x="84" y="15"/>
                  </a:cubicBezTo>
                  <a:cubicBezTo>
                    <a:pt x="1" y="70"/>
                    <a:pt x="305" y="1175"/>
                    <a:pt x="553" y="1175"/>
                  </a:cubicBezTo>
                  <a:cubicBezTo>
                    <a:pt x="774" y="1147"/>
                    <a:pt x="1824" y="954"/>
                    <a:pt x="1851" y="788"/>
                  </a:cubicBezTo>
                  <a:cubicBezTo>
                    <a:pt x="1861" y="742"/>
                    <a:pt x="1738" y="727"/>
                    <a:pt x="1570" y="727"/>
                  </a:cubicBezTo>
                  <a:cubicBezTo>
                    <a:pt x="1235" y="727"/>
                    <a:pt x="719" y="788"/>
                    <a:pt x="719" y="788"/>
                  </a:cubicBezTo>
                  <a:cubicBezTo>
                    <a:pt x="719" y="788"/>
                    <a:pt x="361" y="1"/>
                    <a:pt x="13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6"/>
            <p:cNvSpPr/>
            <p:nvPr/>
          </p:nvSpPr>
          <p:spPr>
            <a:xfrm>
              <a:off x="2230150" y="3065325"/>
              <a:ext cx="262425" cy="263775"/>
            </a:xfrm>
            <a:custGeom>
              <a:avLst/>
              <a:gdLst/>
              <a:ahLst/>
              <a:cxnLst/>
              <a:rect l="l" t="t" r="r" b="b"/>
              <a:pathLst>
                <a:path w="10497" h="10551" extrusionOk="0">
                  <a:moveTo>
                    <a:pt x="3177" y="0"/>
                  </a:moveTo>
                  <a:cubicBezTo>
                    <a:pt x="1824" y="1022"/>
                    <a:pt x="249" y="1022"/>
                    <a:pt x="249" y="1022"/>
                  </a:cubicBezTo>
                  <a:cubicBezTo>
                    <a:pt x="857" y="3094"/>
                    <a:pt x="1741" y="7347"/>
                    <a:pt x="1" y="10551"/>
                  </a:cubicBezTo>
                  <a:lnTo>
                    <a:pt x="5083" y="10551"/>
                  </a:lnTo>
                  <a:cubicBezTo>
                    <a:pt x="5138" y="10358"/>
                    <a:pt x="5249" y="10081"/>
                    <a:pt x="5414" y="9805"/>
                  </a:cubicBezTo>
                  <a:cubicBezTo>
                    <a:pt x="5939" y="8894"/>
                    <a:pt x="7265" y="8839"/>
                    <a:pt x="7265" y="8839"/>
                  </a:cubicBezTo>
                  <a:cubicBezTo>
                    <a:pt x="7265" y="8839"/>
                    <a:pt x="6215" y="6491"/>
                    <a:pt x="7320" y="4861"/>
                  </a:cubicBezTo>
                  <a:cubicBezTo>
                    <a:pt x="8323" y="3382"/>
                    <a:pt x="10122" y="3314"/>
                    <a:pt x="10446" y="3314"/>
                  </a:cubicBezTo>
                  <a:cubicBezTo>
                    <a:pt x="10479" y="3314"/>
                    <a:pt x="10496" y="3315"/>
                    <a:pt x="10496" y="3315"/>
                  </a:cubicBezTo>
                  <a:cubicBezTo>
                    <a:pt x="10496" y="3315"/>
                    <a:pt x="9896" y="3163"/>
                    <a:pt x="9098" y="3163"/>
                  </a:cubicBezTo>
                  <a:cubicBezTo>
                    <a:pt x="8301" y="3163"/>
                    <a:pt x="7306" y="3315"/>
                    <a:pt x="6519" y="3922"/>
                  </a:cubicBezTo>
                  <a:cubicBezTo>
                    <a:pt x="5414" y="4723"/>
                    <a:pt x="5055" y="6657"/>
                    <a:pt x="4917" y="7789"/>
                  </a:cubicBezTo>
                  <a:cubicBezTo>
                    <a:pt x="4834" y="8314"/>
                    <a:pt x="4834" y="8645"/>
                    <a:pt x="4834" y="8645"/>
                  </a:cubicBezTo>
                  <a:lnTo>
                    <a:pt x="4669" y="8645"/>
                  </a:lnTo>
                  <a:lnTo>
                    <a:pt x="2763" y="8783"/>
                  </a:lnTo>
                  <a:lnTo>
                    <a:pt x="2708" y="8783"/>
                  </a:lnTo>
                  <a:cubicBezTo>
                    <a:pt x="2708" y="8783"/>
                    <a:pt x="2984" y="8176"/>
                    <a:pt x="2929" y="6077"/>
                  </a:cubicBezTo>
                  <a:cubicBezTo>
                    <a:pt x="2929" y="5055"/>
                    <a:pt x="2790" y="4088"/>
                    <a:pt x="2708" y="3370"/>
                  </a:cubicBezTo>
                  <a:cubicBezTo>
                    <a:pt x="2569" y="2514"/>
                    <a:pt x="2431" y="1961"/>
                    <a:pt x="2431" y="1961"/>
                  </a:cubicBezTo>
                  <a:cubicBezTo>
                    <a:pt x="2431" y="1961"/>
                    <a:pt x="3288" y="1298"/>
                    <a:pt x="3315" y="1078"/>
                  </a:cubicBezTo>
                  <a:cubicBezTo>
                    <a:pt x="3320" y="1046"/>
                    <a:pt x="3282" y="1033"/>
                    <a:pt x="3215" y="1033"/>
                  </a:cubicBezTo>
                  <a:cubicBezTo>
                    <a:pt x="2872" y="1033"/>
                    <a:pt x="1769" y="1381"/>
                    <a:pt x="1769" y="1381"/>
                  </a:cubicBezTo>
                  <a:cubicBezTo>
                    <a:pt x="1769" y="1381"/>
                    <a:pt x="2293" y="1022"/>
                    <a:pt x="317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6"/>
            <p:cNvSpPr/>
            <p:nvPr/>
          </p:nvSpPr>
          <p:spPr>
            <a:xfrm>
              <a:off x="2270200" y="3149550"/>
              <a:ext cx="38000" cy="179550"/>
            </a:xfrm>
            <a:custGeom>
              <a:avLst/>
              <a:gdLst/>
              <a:ahLst/>
              <a:cxnLst/>
              <a:rect l="l" t="t" r="r" b="b"/>
              <a:pathLst>
                <a:path w="1520" h="7182" extrusionOk="0">
                  <a:moveTo>
                    <a:pt x="1133" y="1"/>
                  </a:moveTo>
                  <a:cubicBezTo>
                    <a:pt x="1106" y="1"/>
                    <a:pt x="1050" y="29"/>
                    <a:pt x="1050" y="84"/>
                  </a:cubicBezTo>
                  <a:cubicBezTo>
                    <a:pt x="1161" y="1106"/>
                    <a:pt x="1161" y="2155"/>
                    <a:pt x="1050" y="3177"/>
                  </a:cubicBezTo>
                  <a:cubicBezTo>
                    <a:pt x="912" y="4227"/>
                    <a:pt x="747" y="5221"/>
                    <a:pt x="415" y="6188"/>
                  </a:cubicBezTo>
                  <a:cubicBezTo>
                    <a:pt x="305" y="6409"/>
                    <a:pt x="194" y="6685"/>
                    <a:pt x="84" y="6989"/>
                  </a:cubicBezTo>
                  <a:lnTo>
                    <a:pt x="1" y="7182"/>
                  </a:lnTo>
                  <a:lnTo>
                    <a:pt x="581" y="7182"/>
                  </a:lnTo>
                  <a:lnTo>
                    <a:pt x="774" y="6657"/>
                  </a:lnTo>
                  <a:cubicBezTo>
                    <a:pt x="912" y="6243"/>
                    <a:pt x="1050" y="5829"/>
                    <a:pt x="1161" y="5387"/>
                  </a:cubicBezTo>
                  <a:cubicBezTo>
                    <a:pt x="1188" y="5276"/>
                    <a:pt x="1188" y="5221"/>
                    <a:pt x="1244" y="5111"/>
                  </a:cubicBezTo>
                  <a:cubicBezTo>
                    <a:pt x="1437" y="4033"/>
                    <a:pt x="1520" y="2929"/>
                    <a:pt x="1520" y="1851"/>
                  </a:cubicBezTo>
                  <a:cubicBezTo>
                    <a:pt x="1465" y="1244"/>
                    <a:pt x="1382" y="664"/>
                    <a:pt x="1244" y="84"/>
                  </a:cubicBezTo>
                  <a:cubicBezTo>
                    <a:pt x="1244" y="1"/>
                    <a:pt x="1161" y="1"/>
                    <a:pt x="1133"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6"/>
            <p:cNvSpPr/>
            <p:nvPr/>
          </p:nvSpPr>
          <p:spPr>
            <a:xfrm>
              <a:off x="2326125" y="3251550"/>
              <a:ext cx="32500" cy="78250"/>
            </a:xfrm>
            <a:custGeom>
              <a:avLst/>
              <a:gdLst/>
              <a:ahLst/>
              <a:cxnLst/>
              <a:rect l="l" t="t" r="r" b="b"/>
              <a:pathLst>
                <a:path w="1300" h="3130" extrusionOk="0">
                  <a:moveTo>
                    <a:pt x="1181" y="0"/>
                  </a:moveTo>
                  <a:cubicBezTo>
                    <a:pt x="1149" y="0"/>
                    <a:pt x="1117" y="17"/>
                    <a:pt x="1106" y="64"/>
                  </a:cubicBezTo>
                  <a:cubicBezTo>
                    <a:pt x="1078" y="174"/>
                    <a:pt x="1078" y="230"/>
                    <a:pt x="1023" y="312"/>
                  </a:cubicBezTo>
                  <a:cubicBezTo>
                    <a:pt x="940" y="589"/>
                    <a:pt x="857" y="892"/>
                    <a:pt x="802" y="1169"/>
                  </a:cubicBezTo>
                  <a:cubicBezTo>
                    <a:pt x="719" y="1390"/>
                    <a:pt x="691" y="1555"/>
                    <a:pt x="609" y="1721"/>
                  </a:cubicBezTo>
                  <a:cubicBezTo>
                    <a:pt x="553" y="1970"/>
                    <a:pt x="415" y="2246"/>
                    <a:pt x="305" y="2494"/>
                  </a:cubicBezTo>
                  <a:cubicBezTo>
                    <a:pt x="277" y="2632"/>
                    <a:pt x="194" y="2715"/>
                    <a:pt x="139" y="2853"/>
                  </a:cubicBezTo>
                  <a:cubicBezTo>
                    <a:pt x="56" y="2964"/>
                    <a:pt x="29" y="3047"/>
                    <a:pt x="1" y="3130"/>
                  </a:cubicBezTo>
                  <a:lnTo>
                    <a:pt x="471" y="3130"/>
                  </a:lnTo>
                  <a:lnTo>
                    <a:pt x="526" y="3102"/>
                  </a:lnTo>
                  <a:cubicBezTo>
                    <a:pt x="581" y="2964"/>
                    <a:pt x="609" y="2826"/>
                    <a:pt x="691" y="2688"/>
                  </a:cubicBezTo>
                  <a:cubicBezTo>
                    <a:pt x="830" y="2411"/>
                    <a:pt x="885" y="2108"/>
                    <a:pt x="995" y="1831"/>
                  </a:cubicBezTo>
                  <a:cubicBezTo>
                    <a:pt x="1161" y="1279"/>
                    <a:pt x="1299" y="699"/>
                    <a:pt x="1271" y="64"/>
                  </a:cubicBezTo>
                  <a:cubicBezTo>
                    <a:pt x="1271" y="32"/>
                    <a:pt x="1225" y="0"/>
                    <a:pt x="1181"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6"/>
            <p:cNvSpPr/>
            <p:nvPr/>
          </p:nvSpPr>
          <p:spPr>
            <a:xfrm>
              <a:off x="2309575" y="2789125"/>
              <a:ext cx="243750" cy="174725"/>
            </a:xfrm>
            <a:custGeom>
              <a:avLst/>
              <a:gdLst/>
              <a:ahLst/>
              <a:cxnLst/>
              <a:rect l="l" t="t" r="r" b="b"/>
              <a:pathLst>
                <a:path w="9750" h="6989" extrusionOk="0">
                  <a:moveTo>
                    <a:pt x="9280" y="1"/>
                  </a:moveTo>
                  <a:cubicBezTo>
                    <a:pt x="8811" y="1"/>
                    <a:pt x="6933" y="2293"/>
                    <a:pt x="5386" y="3370"/>
                  </a:cubicBezTo>
                  <a:cubicBezTo>
                    <a:pt x="3812" y="4447"/>
                    <a:pt x="0" y="6132"/>
                    <a:pt x="28" y="6270"/>
                  </a:cubicBezTo>
                  <a:cubicBezTo>
                    <a:pt x="28" y="6491"/>
                    <a:pt x="580" y="6988"/>
                    <a:pt x="580" y="6988"/>
                  </a:cubicBezTo>
                  <a:cubicBezTo>
                    <a:pt x="580" y="6988"/>
                    <a:pt x="1326" y="6961"/>
                    <a:pt x="2237" y="6795"/>
                  </a:cubicBezTo>
                  <a:cubicBezTo>
                    <a:pt x="3176" y="6657"/>
                    <a:pt x="6380" y="5966"/>
                    <a:pt x="7789" y="4613"/>
                  </a:cubicBezTo>
                  <a:cubicBezTo>
                    <a:pt x="9225" y="3260"/>
                    <a:pt x="9750" y="1"/>
                    <a:pt x="9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6"/>
            <p:cNvSpPr/>
            <p:nvPr/>
          </p:nvSpPr>
          <p:spPr>
            <a:xfrm>
              <a:off x="2291325" y="3032100"/>
              <a:ext cx="55550" cy="23175"/>
            </a:xfrm>
            <a:custGeom>
              <a:avLst/>
              <a:gdLst/>
              <a:ahLst/>
              <a:cxnLst/>
              <a:rect l="l" t="t" r="r" b="b"/>
              <a:pathLst>
                <a:path w="2222" h="927" extrusionOk="0">
                  <a:moveTo>
                    <a:pt x="836" y="1"/>
                  </a:moveTo>
                  <a:cubicBezTo>
                    <a:pt x="254" y="1"/>
                    <a:pt x="40" y="164"/>
                    <a:pt x="40" y="446"/>
                  </a:cubicBezTo>
                  <a:cubicBezTo>
                    <a:pt x="1" y="679"/>
                    <a:pt x="648" y="926"/>
                    <a:pt x="1226" y="926"/>
                  </a:cubicBezTo>
                  <a:cubicBezTo>
                    <a:pt x="1469" y="926"/>
                    <a:pt x="1699" y="883"/>
                    <a:pt x="1863" y="777"/>
                  </a:cubicBezTo>
                  <a:cubicBezTo>
                    <a:pt x="2222" y="528"/>
                    <a:pt x="1642" y="31"/>
                    <a:pt x="979" y="4"/>
                  </a:cubicBezTo>
                  <a:cubicBezTo>
                    <a:pt x="929" y="2"/>
                    <a:pt x="881" y="1"/>
                    <a:pt x="83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6"/>
            <p:cNvSpPr/>
            <p:nvPr/>
          </p:nvSpPr>
          <p:spPr>
            <a:xfrm>
              <a:off x="2164075" y="2987900"/>
              <a:ext cx="44700" cy="21875"/>
            </a:xfrm>
            <a:custGeom>
              <a:avLst/>
              <a:gdLst/>
              <a:ahLst/>
              <a:cxnLst/>
              <a:rect l="l" t="t" r="r" b="b"/>
              <a:pathLst>
                <a:path w="1788" h="875" extrusionOk="0">
                  <a:moveTo>
                    <a:pt x="438" y="1"/>
                  </a:moveTo>
                  <a:cubicBezTo>
                    <a:pt x="224" y="1"/>
                    <a:pt x="101" y="92"/>
                    <a:pt x="48" y="253"/>
                  </a:cubicBezTo>
                  <a:cubicBezTo>
                    <a:pt x="1" y="464"/>
                    <a:pt x="712" y="875"/>
                    <a:pt x="1231" y="875"/>
                  </a:cubicBezTo>
                  <a:cubicBezTo>
                    <a:pt x="1323" y="875"/>
                    <a:pt x="1409" y="862"/>
                    <a:pt x="1484" y="833"/>
                  </a:cubicBezTo>
                  <a:cubicBezTo>
                    <a:pt x="1788" y="722"/>
                    <a:pt x="1401" y="225"/>
                    <a:pt x="876" y="87"/>
                  </a:cubicBezTo>
                  <a:cubicBezTo>
                    <a:pt x="700" y="28"/>
                    <a:pt x="555" y="1"/>
                    <a:pt x="438"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6"/>
            <p:cNvSpPr/>
            <p:nvPr/>
          </p:nvSpPr>
          <p:spPr>
            <a:xfrm>
              <a:off x="2237075" y="3065700"/>
              <a:ext cx="5550" cy="4475"/>
            </a:xfrm>
            <a:custGeom>
              <a:avLst/>
              <a:gdLst/>
              <a:ahLst/>
              <a:cxnLst/>
              <a:rect l="l" t="t" r="r" b="b"/>
              <a:pathLst>
                <a:path w="222" h="179" extrusionOk="0">
                  <a:moveTo>
                    <a:pt x="97" y="1"/>
                  </a:moveTo>
                  <a:cubicBezTo>
                    <a:pt x="65" y="1"/>
                    <a:pt x="28" y="13"/>
                    <a:pt x="28" y="13"/>
                  </a:cubicBezTo>
                  <a:cubicBezTo>
                    <a:pt x="0" y="41"/>
                    <a:pt x="0" y="41"/>
                    <a:pt x="0" y="68"/>
                  </a:cubicBezTo>
                  <a:cubicBezTo>
                    <a:pt x="0" y="96"/>
                    <a:pt x="0" y="151"/>
                    <a:pt x="28" y="151"/>
                  </a:cubicBezTo>
                  <a:cubicBezTo>
                    <a:pt x="83" y="179"/>
                    <a:pt x="111" y="179"/>
                    <a:pt x="138" y="179"/>
                  </a:cubicBezTo>
                  <a:lnTo>
                    <a:pt x="166" y="151"/>
                  </a:lnTo>
                  <a:cubicBezTo>
                    <a:pt x="166" y="96"/>
                    <a:pt x="221" y="96"/>
                    <a:pt x="221" y="68"/>
                  </a:cubicBezTo>
                  <a:cubicBezTo>
                    <a:pt x="166" y="68"/>
                    <a:pt x="166" y="41"/>
                    <a:pt x="138" y="13"/>
                  </a:cubicBezTo>
                  <a:cubicBezTo>
                    <a:pt x="129" y="4"/>
                    <a:pt x="114" y="1"/>
                    <a:pt x="9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6"/>
            <p:cNvSpPr/>
            <p:nvPr/>
          </p:nvSpPr>
          <p:spPr>
            <a:xfrm>
              <a:off x="2232925" y="3054975"/>
              <a:ext cx="8300" cy="5550"/>
            </a:xfrm>
            <a:custGeom>
              <a:avLst/>
              <a:gdLst/>
              <a:ahLst/>
              <a:cxnLst/>
              <a:rect l="l" t="t" r="r" b="b"/>
              <a:pathLst>
                <a:path w="332" h="222" extrusionOk="0">
                  <a:moveTo>
                    <a:pt x="166" y="0"/>
                  </a:moveTo>
                  <a:cubicBezTo>
                    <a:pt x="0" y="0"/>
                    <a:pt x="28" y="221"/>
                    <a:pt x="194" y="221"/>
                  </a:cubicBezTo>
                  <a:cubicBezTo>
                    <a:pt x="332" y="221"/>
                    <a:pt x="332" y="0"/>
                    <a:pt x="166"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6"/>
            <p:cNvSpPr/>
            <p:nvPr/>
          </p:nvSpPr>
          <p:spPr>
            <a:xfrm>
              <a:off x="2249500" y="3059100"/>
              <a:ext cx="9000" cy="6250"/>
            </a:xfrm>
            <a:custGeom>
              <a:avLst/>
              <a:gdLst/>
              <a:ahLst/>
              <a:cxnLst/>
              <a:rect l="l" t="t" r="r" b="b"/>
              <a:pathLst>
                <a:path w="360" h="250" extrusionOk="0">
                  <a:moveTo>
                    <a:pt x="166" y="1"/>
                  </a:moveTo>
                  <a:cubicBezTo>
                    <a:pt x="0" y="1"/>
                    <a:pt x="28" y="249"/>
                    <a:pt x="194" y="249"/>
                  </a:cubicBezTo>
                  <a:cubicBezTo>
                    <a:pt x="359" y="249"/>
                    <a:pt x="332" y="1"/>
                    <a:pt x="166" y="1"/>
                  </a:cubicBezTo>
                  <a:close/>
                </a:path>
              </a:pathLst>
            </a:custGeom>
            <a:solidFill>
              <a:srgbClr val="F4E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6"/>
            <p:cNvSpPr/>
            <p:nvPr/>
          </p:nvSpPr>
          <p:spPr>
            <a:xfrm>
              <a:off x="2248100" y="3050125"/>
              <a:ext cx="6250" cy="6250"/>
            </a:xfrm>
            <a:custGeom>
              <a:avLst/>
              <a:gdLst/>
              <a:ahLst/>
              <a:cxnLst/>
              <a:rect l="l" t="t" r="r" b="b"/>
              <a:pathLst>
                <a:path w="250" h="250" extrusionOk="0">
                  <a:moveTo>
                    <a:pt x="111" y="1"/>
                  </a:moveTo>
                  <a:cubicBezTo>
                    <a:pt x="84" y="1"/>
                    <a:pt x="56" y="1"/>
                    <a:pt x="56" y="56"/>
                  </a:cubicBezTo>
                  <a:cubicBezTo>
                    <a:pt x="1" y="84"/>
                    <a:pt x="1" y="111"/>
                    <a:pt x="1" y="139"/>
                  </a:cubicBezTo>
                  <a:cubicBezTo>
                    <a:pt x="1" y="194"/>
                    <a:pt x="1" y="222"/>
                    <a:pt x="56" y="222"/>
                  </a:cubicBezTo>
                  <a:cubicBezTo>
                    <a:pt x="84" y="222"/>
                    <a:pt x="84" y="249"/>
                    <a:pt x="111" y="249"/>
                  </a:cubicBezTo>
                  <a:cubicBezTo>
                    <a:pt x="167" y="249"/>
                    <a:pt x="222" y="222"/>
                    <a:pt x="222" y="139"/>
                  </a:cubicBezTo>
                  <a:cubicBezTo>
                    <a:pt x="250" y="84"/>
                    <a:pt x="194" y="1"/>
                    <a:pt x="111"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6"/>
            <p:cNvSpPr/>
            <p:nvPr/>
          </p:nvSpPr>
          <p:spPr>
            <a:xfrm>
              <a:off x="2185275" y="3029425"/>
              <a:ext cx="9700" cy="6925"/>
            </a:xfrm>
            <a:custGeom>
              <a:avLst/>
              <a:gdLst/>
              <a:ahLst/>
              <a:cxnLst/>
              <a:rect l="l" t="t" r="r" b="b"/>
              <a:pathLst>
                <a:path w="388" h="277" extrusionOk="0">
                  <a:moveTo>
                    <a:pt x="166" y="0"/>
                  </a:moveTo>
                  <a:cubicBezTo>
                    <a:pt x="1" y="0"/>
                    <a:pt x="28" y="276"/>
                    <a:pt x="222" y="276"/>
                  </a:cubicBezTo>
                  <a:cubicBezTo>
                    <a:pt x="387" y="276"/>
                    <a:pt x="360" y="0"/>
                    <a:pt x="166"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6"/>
            <p:cNvSpPr/>
            <p:nvPr/>
          </p:nvSpPr>
          <p:spPr>
            <a:xfrm>
              <a:off x="2195625" y="3028025"/>
              <a:ext cx="7625" cy="6250"/>
            </a:xfrm>
            <a:custGeom>
              <a:avLst/>
              <a:gdLst/>
              <a:ahLst/>
              <a:cxnLst/>
              <a:rect l="l" t="t" r="r" b="b"/>
              <a:pathLst>
                <a:path w="305" h="250" extrusionOk="0">
                  <a:moveTo>
                    <a:pt x="111" y="1"/>
                  </a:moveTo>
                  <a:cubicBezTo>
                    <a:pt x="84" y="1"/>
                    <a:pt x="84" y="1"/>
                    <a:pt x="29" y="29"/>
                  </a:cubicBezTo>
                  <a:cubicBezTo>
                    <a:pt x="1" y="56"/>
                    <a:pt x="1" y="56"/>
                    <a:pt x="1" y="111"/>
                  </a:cubicBezTo>
                  <a:lnTo>
                    <a:pt x="1" y="139"/>
                  </a:lnTo>
                  <a:lnTo>
                    <a:pt x="1" y="167"/>
                  </a:lnTo>
                  <a:lnTo>
                    <a:pt x="29" y="194"/>
                  </a:lnTo>
                  <a:cubicBezTo>
                    <a:pt x="84" y="250"/>
                    <a:pt x="84" y="250"/>
                    <a:pt x="111" y="250"/>
                  </a:cubicBezTo>
                  <a:lnTo>
                    <a:pt x="139" y="250"/>
                  </a:lnTo>
                  <a:cubicBezTo>
                    <a:pt x="167" y="250"/>
                    <a:pt x="167" y="250"/>
                    <a:pt x="194" y="194"/>
                  </a:cubicBezTo>
                  <a:lnTo>
                    <a:pt x="249" y="139"/>
                  </a:lnTo>
                  <a:cubicBezTo>
                    <a:pt x="305" y="139"/>
                    <a:pt x="277" y="56"/>
                    <a:pt x="249" y="29"/>
                  </a:cubicBezTo>
                  <a:cubicBezTo>
                    <a:pt x="222" y="1"/>
                    <a:pt x="167" y="1"/>
                    <a:pt x="111"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6"/>
            <p:cNvSpPr/>
            <p:nvPr/>
          </p:nvSpPr>
          <p:spPr>
            <a:xfrm>
              <a:off x="2187350" y="3041225"/>
              <a:ext cx="4850" cy="6100"/>
            </a:xfrm>
            <a:custGeom>
              <a:avLst/>
              <a:gdLst/>
              <a:ahLst/>
              <a:cxnLst/>
              <a:rect l="l" t="t" r="r" b="b"/>
              <a:pathLst>
                <a:path w="194" h="244" extrusionOk="0">
                  <a:moveTo>
                    <a:pt x="92" y="1"/>
                  </a:moveTo>
                  <a:cubicBezTo>
                    <a:pt x="65" y="1"/>
                    <a:pt x="47" y="25"/>
                    <a:pt x="28" y="25"/>
                  </a:cubicBezTo>
                  <a:cubicBezTo>
                    <a:pt x="0" y="53"/>
                    <a:pt x="0" y="81"/>
                    <a:pt x="0" y="136"/>
                  </a:cubicBezTo>
                  <a:cubicBezTo>
                    <a:pt x="0" y="163"/>
                    <a:pt x="28" y="191"/>
                    <a:pt x="56" y="219"/>
                  </a:cubicBezTo>
                  <a:cubicBezTo>
                    <a:pt x="65" y="237"/>
                    <a:pt x="77" y="243"/>
                    <a:pt x="91" y="243"/>
                  </a:cubicBezTo>
                  <a:cubicBezTo>
                    <a:pt x="117" y="243"/>
                    <a:pt x="148" y="219"/>
                    <a:pt x="166" y="219"/>
                  </a:cubicBezTo>
                  <a:cubicBezTo>
                    <a:pt x="166" y="163"/>
                    <a:pt x="194" y="136"/>
                    <a:pt x="194" y="81"/>
                  </a:cubicBezTo>
                  <a:cubicBezTo>
                    <a:pt x="194" y="53"/>
                    <a:pt x="166" y="25"/>
                    <a:pt x="139" y="25"/>
                  </a:cubicBezTo>
                  <a:cubicBezTo>
                    <a:pt x="120" y="7"/>
                    <a:pt x="105" y="1"/>
                    <a:pt x="92"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6"/>
            <p:cNvSpPr/>
            <p:nvPr/>
          </p:nvSpPr>
          <p:spPr>
            <a:xfrm>
              <a:off x="2199100" y="3043925"/>
              <a:ext cx="6225" cy="6225"/>
            </a:xfrm>
            <a:custGeom>
              <a:avLst/>
              <a:gdLst/>
              <a:ahLst/>
              <a:cxnLst/>
              <a:rect l="l" t="t" r="r" b="b"/>
              <a:pathLst>
                <a:path w="249" h="249" extrusionOk="0">
                  <a:moveTo>
                    <a:pt x="83" y="0"/>
                  </a:moveTo>
                  <a:lnTo>
                    <a:pt x="28" y="55"/>
                  </a:lnTo>
                  <a:lnTo>
                    <a:pt x="0" y="111"/>
                  </a:lnTo>
                  <a:lnTo>
                    <a:pt x="0" y="194"/>
                  </a:lnTo>
                  <a:cubicBezTo>
                    <a:pt x="28" y="221"/>
                    <a:pt x="83" y="249"/>
                    <a:pt x="110" y="249"/>
                  </a:cubicBezTo>
                  <a:cubicBezTo>
                    <a:pt x="138" y="249"/>
                    <a:pt x="138" y="249"/>
                    <a:pt x="166" y="221"/>
                  </a:cubicBezTo>
                  <a:cubicBezTo>
                    <a:pt x="221" y="194"/>
                    <a:pt x="221" y="194"/>
                    <a:pt x="221" y="138"/>
                  </a:cubicBezTo>
                  <a:cubicBezTo>
                    <a:pt x="249" y="83"/>
                    <a:pt x="221" y="55"/>
                    <a:pt x="221" y="55"/>
                  </a:cubicBezTo>
                  <a:lnTo>
                    <a:pt x="166" y="0"/>
                  </a:ln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 name="Google Shape;2133;p66"/>
          <p:cNvGrpSpPr/>
          <p:nvPr/>
        </p:nvGrpSpPr>
        <p:grpSpPr>
          <a:xfrm>
            <a:off x="3144612" y="2387693"/>
            <a:ext cx="708218" cy="434546"/>
            <a:chOff x="2485075" y="3488275"/>
            <a:chExt cx="781525" cy="479525"/>
          </a:xfrm>
        </p:grpSpPr>
        <p:sp>
          <p:nvSpPr>
            <p:cNvPr id="2134" name="Google Shape;2134;p66"/>
            <p:cNvSpPr/>
            <p:nvPr/>
          </p:nvSpPr>
          <p:spPr>
            <a:xfrm>
              <a:off x="3116050" y="3711050"/>
              <a:ext cx="144325" cy="194050"/>
            </a:xfrm>
            <a:custGeom>
              <a:avLst/>
              <a:gdLst/>
              <a:ahLst/>
              <a:cxnLst/>
              <a:rect l="l" t="t" r="r" b="b"/>
              <a:pathLst>
                <a:path w="5773" h="7762" extrusionOk="0">
                  <a:moveTo>
                    <a:pt x="1548" y="1"/>
                  </a:moveTo>
                  <a:cubicBezTo>
                    <a:pt x="1480" y="1"/>
                    <a:pt x="1406" y="8"/>
                    <a:pt x="1326" y="23"/>
                  </a:cubicBezTo>
                  <a:cubicBezTo>
                    <a:pt x="608" y="161"/>
                    <a:pt x="498" y="1293"/>
                    <a:pt x="498" y="1404"/>
                  </a:cubicBezTo>
                  <a:cubicBezTo>
                    <a:pt x="1" y="4166"/>
                    <a:pt x="1022" y="6375"/>
                    <a:pt x="1464" y="6790"/>
                  </a:cubicBezTo>
                  <a:cubicBezTo>
                    <a:pt x="1856" y="7156"/>
                    <a:pt x="2615" y="7761"/>
                    <a:pt x="3282" y="7761"/>
                  </a:cubicBezTo>
                  <a:cubicBezTo>
                    <a:pt x="3368" y="7761"/>
                    <a:pt x="3453" y="7751"/>
                    <a:pt x="3536" y="7729"/>
                  </a:cubicBezTo>
                  <a:cubicBezTo>
                    <a:pt x="4254" y="7508"/>
                    <a:pt x="4116" y="6652"/>
                    <a:pt x="4116" y="6652"/>
                  </a:cubicBezTo>
                  <a:cubicBezTo>
                    <a:pt x="4116" y="6652"/>
                    <a:pt x="5359" y="6541"/>
                    <a:pt x="5552" y="5934"/>
                  </a:cubicBezTo>
                  <a:cubicBezTo>
                    <a:pt x="5718" y="5326"/>
                    <a:pt x="5083" y="4470"/>
                    <a:pt x="5083" y="4470"/>
                  </a:cubicBezTo>
                  <a:cubicBezTo>
                    <a:pt x="5083" y="4470"/>
                    <a:pt x="5773" y="3945"/>
                    <a:pt x="5718" y="3310"/>
                  </a:cubicBezTo>
                  <a:cubicBezTo>
                    <a:pt x="5690" y="2674"/>
                    <a:pt x="4723" y="2619"/>
                    <a:pt x="4723" y="2619"/>
                  </a:cubicBezTo>
                  <a:cubicBezTo>
                    <a:pt x="4723" y="2619"/>
                    <a:pt x="5083" y="2233"/>
                    <a:pt x="4862" y="1570"/>
                  </a:cubicBezTo>
                  <a:cubicBezTo>
                    <a:pt x="4737" y="1238"/>
                    <a:pt x="4413" y="1155"/>
                    <a:pt x="4119" y="1155"/>
                  </a:cubicBezTo>
                  <a:cubicBezTo>
                    <a:pt x="3826" y="1155"/>
                    <a:pt x="3563" y="1238"/>
                    <a:pt x="3563" y="1238"/>
                  </a:cubicBezTo>
                  <a:cubicBezTo>
                    <a:pt x="3563" y="1238"/>
                    <a:pt x="3784" y="713"/>
                    <a:pt x="3508" y="354"/>
                  </a:cubicBezTo>
                  <a:cubicBezTo>
                    <a:pt x="3374" y="178"/>
                    <a:pt x="3206" y="117"/>
                    <a:pt x="3038" y="117"/>
                  </a:cubicBezTo>
                  <a:cubicBezTo>
                    <a:pt x="2653" y="117"/>
                    <a:pt x="2265" y="437"/>
                    <a:pt x="2265" y="437"/>
                  </a:cubicBezTo>
                  <a:cubicBezTo>
                    <a:pt x="2265" y="437"/>
                    <a:pt x="2091" y="1"/>
                    <a:pt x="1548"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6"/>
            <p:cNvSpPr/>
            <p:nvPr/>
          </p:nvSpPr>
          <p:spPr>
            <a:xfrm>
              <a:off x="3123650" y="3707025"/>
              <a:ext cx="142950" cy="203675"/>
            </a:xfrm>
            <a:custGeom>
              <a:avLst/>
              <a:gdLst/>
              <a:ahLst/>
              <a:cxnLst/>
              <a:rect l="l" t="t" r="r" b="b"/>
              <a:pathLst>
                <a:path w="5718" h="8147" extrusionOk="0">
                  <a:moveTo>
                    <a:pt x="1851" y="709"/>
                  </a:moveTo>
                  <a:cubicBezTo>
                    <a:pt x="1934" y="847"/>
                    <a:pt x="1989" y="1013"/>
                    <a:pt x="1961" y="1151"/>
                  </a:cubicBezTo>
                  <a:cubicBezTo>
                    <a:pt x="1944" y="1235"/>
                    <a:pt x="1886" y="1310"/>
                    <a:pt x="1824" y="1310"/>
                  </a:cubicBezTo>
                  <a:cubicBezTo>
                    <a:pt x="1785" y="1310"/>
                    <a:pt x="1745" y="1281"/>
                    <a:pt x="1713" y="1206"/>
                  </a:cubicBezTo>
                  <a:cubicBezTo>
                    <a:pt x="1658" y="1040"/>
                    <a:pt x="1713" y="819"/>
                    <a:pt x="1851" y="709"/>
                  </a:cubicBezTo>
                  <a:close/>
                  <a:moveTo>
                    <a:pt x="3066" y="1454"/>
                  </a:moveTo>
                  <a:cubicBezTo>
                    <a:pt x="3066" y="1565"/>
                    <a:pt x="3038" y="1675"/>
                    <a:pt x="2956" y="1758"/>
                  </a:cubicBezTo>
                  <a:cubicBezTo>
                    <a:pt x="2933" y="1825"/>
                    <a:pt x="2822" y="2088"/>
                    <a:pt x="2722" y="2088"/>
                  </a:cubicBezTo>
                  <a:cubicBezTo>
                    <a:pt x="2697" y="2088"/>
                    <a:pt x="2673" y="2072"/>
                    <a:pt x="2652" y="2034"/>
                  </a:cubicBezTo>
                  <a:cubicBezTo>
                    <a:pt x="2597" y="1869"/>
                    <a:pt x="2818" y="1675"/>
                    <a:pt x="2928" y="1565"/>
                  </a:cubicBezTo>
                  <a:cubicBezTo>
                    <a:pt x="2956" y="1537"/>
                    <a:pt x="3038" y="1482"/>
                    <a:pt x="3066" y="1454"/>
                  </a:cubicBezTo>
                  <a:close/>
                  <a:moveTo>
                    <a:pt x="4171" y="2946"/>
                  </a:moveTo>
                  <a:cubicBezTo>
                    <a:pt x="4171" y="3056"/>
                    <a:pt x="4116" y="3112"/>
                    <a:pt x="4060" y="3139"/>
                  </a:cubicBezTo>
                  <a:cubicBezTo>
                    <a:pt x="4005" y="3250"/>
                    <a:pt x="3895" y="3333"/>
                    <a:pt x="3757" y="3360"/>
                  </a:cubicBezTo>
                  <a:cubicBezTo>
                    <a:pt x="3742" y="3363"/>
                    <a:pt x="3728" y="3364"/>
                    <a:pt x="3714" y="3364"/>
                  </a:cubicBezTo>
                  <a:cubicBezTo>
                    <a:pt x="3598" y="3364"/>
                    <a:pt x="3517" y="3263"/>
                    <a:pt x="3591" y="3139"/>
                  </a:cubicBezTo>
                  <a:cubicBezTo>
                    <a:pt x="3701" y="2974"/>
                    <a:pt x="4005" y="2946"/>
                    <a:pt x="4171" y="2946"/>
                  </a:cubicBezTo>
                  <a:close/>
                  <a:moveTo>
                    <a:pt x="3757" y="4244"/>
                  </a:moveTo>
                  <a:cubicBezTo>
                    <a:pt x="3895" y="4244"/>
                    <a:pt x="4005" y="4299"/>
                    <a:pt x="4143" y="4355"/>
                  </a:cubicBezTo>
                  <a:cubicBezTo>
                    <a:pt x="4254" y="4382"/>
                    <a:pt x="4309" y="4437"/>
                    <a:pt x="4309" y="4465"/>
                  </a:cubicBezTo>
                  <a:cubicBezTo>
                    <a:pt x="4204" y="4482"/>
                    <a:pt x="4022" y="4533"/>
                    <a:pt x="3861" y="4533"/>
                  </a:cubicBezTo>
                  <a:cubicBezTo>
                    <a:pt x="3767" y="4533"/>
                    <a:pt x="3679" y="4516"/>
                    <a:pt x="3618" y="4465"/>
                  </a:cubicBezTo>
                  <a:cubicBezTo>
                    <a:pt x="3480" y="4355"/>
                    <a:pt x="3646" y="4244"/>
                    <a:pt x="3757" y="4244"/>
                  </a:cubicBezTo>
                  <a:close/>
                  <a:moveTo>
                    <a:pt x="3370" y="6260"/>
                  </a:moveTo>
                  <a:cubicBezTo>
                    <a:pt x="3480" y="6288"/>
                    <a:pt x="3591" y="6509"/>
                    <a:pt x="3618" y="6564"/>
                  </a:cubicBezTo>
                  <a:cubicBezTo>
                    <a:pt x="3618" y="6592"/>
                    <a:pt x="3646" y="6619"/>
                    <a:pt x="3646" y="6675"/>
                  </a:cubicBezTo>
                  <a:cubicBezTo>
                    <a:pt x="3480" y="6647"/>
                    <a:pt x="3342" y="6592"/>
                    <a:pt x="3287" y="6454"/>
                  </a:cubicBezTo>
                  <a:cubicBezTo>
                    <a:pt x="3232" y="6398"/>
                    <a:pt x="3287" y="6260"/>
                    <a:pt x="3370" y="6260"/>
                  </a:cubicBezTo>
                  <a:close/>
                  <a:moveTo>
                    <a:pt x="2448" y="1"/>
                  </a:moveTo>
                  <a:cubicBezTo>
                    <a:pt x="2232" y="1"/>
                    <a:pt x="2025" y="75"/>
                    <a:pt x="1851" y="184"/>
                  </a:cubicBezTo>
                  <a:cubicBezTo>
                    <a:pt x="1692" y="87"/>
                    <a:pt x="1516" y="41"/>
                    <a:pt x="1341" y="41"/>
                  </a:cubicBezTo>
                  <a:cubicBezTo>
                    <a:pt x="969" y="41"/>
                    <a:pt x="603" y="250"/>
                    <a:pt x="415" y="626"/>
                  </a:cubicBezTo>
                  <a:cubicBezTo>
                    <a:pt x="277" y="930"/>
                    <a:pt x="249" y="1289"/>
                    <a:pt x="166" y="1620"/>
                  </a:cubicBezTo>
                  <a:cubicBezTo>
                    <a:pt x="111" y="2034"/>
                    <a:pt x="28" y="2504"/>
                    <a:pt x="0" y="2918"/>
                  </a:cubicBezTo>
                  <a:cubicBezTo>
                    <a:pt x="0" y="2994"/>
                    <a:pt x="50" y="3037"/>
                    <a:pt x="100" y="3037"/>
                  </a:cubicBezTo>
                  <a:cubicBezTo>
                    <a:pt x="141" y="3037"/>
                    <a:pt x="181" y="3008"/>
                    <a:pt x="194" y="2946"/>
                  </a:cubicBezTo>
                  <a:cubicBezTo>
                    <a:pt x="332" y="2449"/>
                    <a:pt x="415" y="2007"/>
                    <a:pt x="525" y="1537"/>
                  </a:cubicBezTo>
                  <a:cubicBezTo>
                    <a:pt x="580" y="1178"/>
                    <a:pt x="608" y="736"/>
                    <a:pt x="939" y="515"/>
                  </a:cubicBezTo>
                  <a:cubicBezTo>
                    <a:pt x="1052" y="435"/>
                    <a:pt x="1183" y="392"/>
                    <a:pt x="1312" y="392"/>
                  </a:cubicBezTo>
                  <a:cubicBezTo>
                    <a:pt x="1404" y="392"/>
                    <a:pt x="1494" y="414"/>
                    <a:pt x="1575" y="460"/>
                  </a:cubicBezTo>
                  <a:cubicBezTo>
                    <a:pt x="1519" y="571"/>
                    <a:pt x="1437" y="654"/>
                    <a:pt x="1409" y="792"/>
                  </a:cubicBezTo>
                  <a:cubicBezTo>
                    <a:pt x="1354" y="1040"/>
                    <a:pt x="1354" y="1316"/>
                    <a:pt x="1492" y="1482"/>
                  </a:cubicBezTo>
                  <a:cubicBezTo>
                    <a:pt x="1558" y="1614"/>
                    <a:pt x="1683" y="1677"/>
                    <a:pt x="1820" y="1677"/>
                  </a:cubicBezTo>
                  <a:cubicBezTo>
                    <a:pt x="1912" y="1677"/>
                    <a:pt x="2010" y="1648"/>
                    <a:pt x="2099" y="1593"/>
                  </a:cubicBezTo>
                  <a:cubicBezTo>
                    <a:pt x="2348" y="1427"/>
                    <a:pt x="2376" y="1151"/>
                    <a:pt x="2320" y="902"/>
                  </a:cubicBezTo>
                  <a:cubicBezTo>
                    <a:pt x="2265" y="792"/>
                    <a:pt x="2182" y="626"/>
                    <a:pt x="2182" y="515"/>
                  </a:cubicBezTo>
                  <a:cubicBezTo>
                    <a:pt x="2182" y="439"/>
                    <a:pt x="2276" y="422"/>
                    <a:pt x="2378" y="422"/>
                  </a:cubicBezTo>
                  <a:cubicBezTo>
                    <a:pt x="2460" y="422"/>
                    <a:pt x="2547" y="433"/>
                    <a:pt x="2597" y="433"/>
                  </a:cubicBezTo>
                  <a:cubicBezTo>
                    <a:pt x="2900" y="488"/>
                    <a:pt x="3177" y="736"/>
                    <a:pt x="3204" y="1068"/>
                  </a:cubicBezTo>
                  <a:cubicBezTo>
                    <a:pt x="3094" y="1123"/>
                    <a:pt x="3038" y="1151"/>
                    <a:pt x="2956" y="1178"/>
                  </a:cubicBezTo>
                  <a:cubicBezTo>
                    <a:pt x="2735" y="1316"/>
                    <a:pt x="2486" y="1537"/>
                    <a:pt x="2403" y="1814"/>
                  </a:cubicBezTo>
                  <a:cubicBezTo>
                    <a:pt x="2348" y="2034"/>
                    <a:pt x="2403" y="2366"/>
                    <a:pt x="2679" y="2421"/>
                  </a:cubicBezTo>
                  <a:cubicBezTo>
                    <a:pt x="2717" y="2432"/>
                    <a:pt x="2752" y="2437"/>
                    <a:pt x="2787" y="2437"/>
                  </a:cubicBezTo>
                  <a:cubicBezTo>
                    <a:pt x="3007" y="2437"/>
                    <a:pt x="3168" y="2226"/>
                    <a:pt x="3287" y="2034"/>
                  </a:cubicBezTo>
                  <a:cubicBezTo>
                    <a:pt x="3370" y="1841"/>
                    <a:pt x="3508" y="1593"/>
                    <a:pt x="3563" y="1344"/>
                  </a:cubicBezTo>
                  <a:cubicBezTo>
                    <a:pt x="3757" y="1344"/>
                    <a:pt x="3978" y="1427"/>
                    <a:pt x="4143" y="1565"/>
                  </a:cubicBezTo>
                  <a:cubicBezTo>
                    <a:pt x="4281" y="1703"/>
                    <a:pt x="4337" y="1814"/>
                    <a:pt x="4419" y="1979"/>
                  </a:cubicBezTo>
                  <a:cubicBezTo>
                    <a:pt x="4475" y="2145"/>
                    <a:pt x="4447" y="2311"/>
                    <a:pt x="4447" y="2532"/>
                  </a:cubicBezTo>
                  <a:cubicBezTo>
                    <a:pt x="4447" y="2587"/>
                    <a:pt x="4440" y="2601"/>
                    <a:pt x="4423" y="2601"/>
                  </a:cubicBezTo>
                  <a:cubicBezTo>
                    <a:pt x="4406" y="2601"/>
                    <a:pt x="4378" y="2587"/>
                    <a:pt x="4337" y="2587"/>
                  </a:cubicBezTo>
                  <a:cubicBezTo>
                    <a:pt x="4254" y="2587"/>
                    <a:pt x="4171" y="2587"/>
                    <a:pt x="4060" y="2642"/>
                  </a:cubicBezTo>
                  <a:cubicBezTo>
                    <a:pt x="3729" y="2670"/>
                    <a:pt x="3287" y="2863"/>
                    <a:pt x="3342" y="3333"/>
                  </a:cubicBezTo>
                  <a:cubicBezTo>
                    <a:pt x="3389" y="3582"/>
                    <a:pt x="3585" y="3682"/>
                    <a:pt x="3797" y="3682"/>
                  </a:cubicBezTo>
                  <a:cubicBezTo>
                    <a:pt x="3961" y="3682"/>
                    <a:pt x="4133" y="3622"/>
                    <a:pt x="4254" y="3526"/>
                  </a:cubicBezTo>
                  <a:cubicBezTo>
                    <a:pt x="4447" y="3388"/>
                    <a:pt x="4558" y="3195"/>
                    <a:pt x="4668" y="2946"/>
                  </a:cubicBezTo>
                  <a:cubicBezTo>
                    <a:pt x="4751" y="2946"/>
                    <a:pt x="4861" y="2974"/>
                    <a:pt x="4944" y="3001"/>
                  </a:cubicBezTo>
                  <a:cubicBezTo>
                    <a:pt x="5359" y="3222"/>
                    <a:pt x="5359" y="3775"/>
                    <a:pt x="5082" y="4078"/>
                  </a:cubicBezTo>
                  <a:cubicBezTo>
                    <a:pt x="4999" y="4161"/>
                    <a:pt x="4944" y="4216"/>
                    <a:pt x="4834" y="4299"/>
                  </a:cubicBezTo>
                  <a:cubicBezTo>
                    <a:pt x="4613" y="4106"/>
                    <a:pt x="4419" y="3968"/>
                    <a:pt x="4143" y="3913"/>
                  </a:cubicBezTo>
                  <a:cubicBezTo>
                    <a:pt x="4077" y="3888"/>
                    <a:pt x="4001" y="3876"/>
                    <a:pt x="3923" y="3876"/>
                  </a:cubicBezTo>
                  <a:cubicBezTo>
                    <a:pt x="3645" y="3876"/>
                    <a:pt x="3342" y="4031"/>
                    <a:pt x="3342" y="4355"/>
                  </a:cubicBezTo>
                  <a:cubicBezTo>
                    <a:pt x="3342" y="4730"/>
                    <a:pt x="3705" y="4856"/>
                    <a:pt x="4019" y="4856"/>
                  </a:cubicBezTo>
                  <a:cubicBezTo>
                    <a:pt x="4052" y="4856"/>
                    <a:pt x="4084" y="4854"/>
                    <a:pt x="4116" y="4852"/>
                  </a:cubicBezTo>
                  <a:cubicBezTo>
                    <a:pt x="4337" y="4852"/>
                    <a:pt x="4558" y="4769"/>
                    <a:pt x="4751" y="4714"/>
                  </a:cubicBezTo>
                  <a:cubicBezTo>
                    <a:pt x="5055" y="5045"/>
                    <a:pt x="5138" y="5570"/>
                    <a:pt x="4972" y="5984"/>
                  </a:cubicBezTo>
                  <a:cubicBezTo>
                    <a:pt x="4806" y="6371"/>
                    <a:pt x="4447" y="6647"/>
                    <a:pt x="4033" y="6675"/>
                  </a:cubicBezTo>
                  <a:cubicBezTo>
                    <a:pt x="4005" y="6536"/>
                    <a:pt x="3978" y="6398"/>
                    <a:pt x="3895" y="6260"/>
                  </a:cubicBezTo>
                  <a:cubicBezTo>
                    <a:pt x="3802" y="6074"/>
                    <a:pt x="3620" y="5900"/>
                    <a:pt x="3427" y="5900"/>
                  </a:cubicBezTo>
                  <a:cubicBezTo>
                    <a:pt x="3334" y="5900"/>
                    <a:pt x="3239" y="5940"/>
                    <a:pt x="3149" y="6039"/>
                  </a:cubicBezTo>
                  <a:cubicBezTo>
                    <a:pt x="2900" y="6315"/>
                    <a:pt x="3038" y="6702"/>
                    <a:pt x="3315" y="6868"/>
                  </a:cubicBezTo>
                  <a:cubicBezTo>
                    <a:pt x="3453" y="6951"/>
                    <a:pt x="3591" y="7006"/>
                    <a:pt x="3729" y="7061"/>
                  </a:cubicBezTo>
                  <a:cubicBezTo>
                    <a:pt x="3646" y="7393"/>
                    <a:pt x="3370" y="7669"/>
                    <a:pt x="3011" y="7779"/>
                  </a:cubicBezTo>
                  <a:cubicBezTo>
                    <a:pt x="2936" y="7796"/>
                    <a:pt x="2863" y="7803"/>
                    <a:pt x="2792" y="7803"/>
                  </a:cubicBezTo>
                  <a:cubicBezTo>
                    <a:pt x="2254" y="7803"/>
                    <a:pt x="1799" y="7381"/>
                    <a:pt x="1409" y="7089"/>
                  </a:cubicBezTo>
                  <a:cubicBezTo>
                    <a:pt x="1395" y="7068"/>
                    <a:pt x="1378" y="7059"/>
                    <a:pt x="1361" y="7059"/>
                  </a:cubicBezTo>
                  <a:cubicBezTo>
                    <a:pt x="1309" y="7059"/>
                    <a:pt x="1257" y="7137"/>
                    <a:pt x="1298" y="7199"/>
                  </a:cubicBezTo>
                  <a:cubicBezTo>
                    <a:pt x="1701" y="7646"/>
                    <a:pt x="2247" y="8147"/>
                    <a:pt x="2865" y="8147"/>
                  </a:cubicBezTo>
                  <a:cubicBezTo>
                    <a:pt x="3011" y="8147"/>
                    <a:pt x="3161" y="8119"/>
                    <a:pt x="3315" y="8055"/>
                  </a:cubicBezTo>
                  <a:cubicBezTo>
                    <a:pt x="3729" y="7890"/>
                    <a:pt x="3950" y="7503"/>
                    <a:pt x="4033" y="7089"/>
                  </a:cubicBezTo>
                  <a:cubicBezTo>
                    <a:pt x="4447" y="7089"/>
                    <a:pt x="4889" y="6840"/>
                    <a:pt x="5138" y="6454"/>
                  </a:cubicBezTo>
                  <a:cubicBezTo>
                    <a:pt x="5524" y="5901"/>
                    <a:pt x="5441" y="5073"/>
                    <a:pt x="5027" y="4520"/>
                  </a:cubicBezTo>
                  <a:cubicBezTo>
                    <a:pt x="5009" y="4539"/>
                    <a:pt x="4999" y="4545"/>
                    <a:pt x="4996" y="4545"/>
                  </a:cubicBezTo>
                  <a:cubicBezTo>
                    <a:pt x="4990" y="4545"/>
                    <a:pt x="5009" y="4520"/>
                    <a:pt x="5027" y="4520"/>
                  </a:cubicBezTo>
                  <a:cubicBezTo>
                    <a:pt x="5552" y="4106"/>
                    <a:pt x="5718" y="3222"/>
                    <a:pt x="5082" y="2808"/>
                  </a:cubicBezTo>
                  <a:cubicBezTo>
                    <a:pt x="4944" y="2725"/>
                    <a:pt x="4806" y="2670"/>
                    <a:pt x="4668" y="2670"/>
                  </a:cubicBezTo>
                  <a:cubicBezTo>
                    <a:pt x="4834" y="2255"/>
                    <a:pt x="4751" y="1731"/>
                    <a:pt x="4419" y="1399"/>
                  </a:cubicBezTo>
                  <a:cubicBezTo>
                    <a:pt x="4171" y="1151"/>
                    <a:pt x="3839" y="1013"/>
                    <a:pt x="3508" y="1013"/>
                  </a:cubicBezTo>
                  <a:cubicBezTo>
                    <a:pt x="3453" y="515"/>
                    <a:pt x="3066" y="101"/>
                    <a:pt x="2624" y="18"/>
                  </a:cubicBezTo>
                  <a:cubicBezTo>
                    <a:pt x="2565" y="6"/>
                    <a:pt x="2506" y="1"/>
                    <a:pt x="2448"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6"/>
            <p:cNvSpPr/>
            <p:nvPr/>
          </p:nvSpPr>
          <p:spPr>
            <a:xfrm>
              <a:off x="2520850" y="3545900"/>
              <a:ext cx="213400" cy="229000"/>
            </a:xfrm>
            <a:custGeom>
              <a:avLst/>
              <a:gdLst/>
              <a:ahLst/>
              <a:cxnLst/>
              <a:rect l="l" t="t" r="r" b="b"/>
              <a:pathLst>
                <a:path w="8536" h="9160" extrusionOk="0">
                  <a:moveTo>
                    <a:pt x="8369" y="0"/>
                  </a:moveTo>
                  <a:cubicBezTo>
                    <a:pt x="8204" y="0"/>
                    <a:pt x="6436" y="1492"/>
                    <a:pt x="6436" y="1492"/>
                  </a:cubicBezTo>
                  <a:cubicBezTo>
                    <a:pt x="6436" y="1492"/>
                    <a:pt x="1" y="6822"/>
                    <a:pt x="1105" y="8728"/>
                  </a:cubicBezTo>
                  <a:cubicBezTo>
                    <a:pt x="1283" y="9028"/>
                    <a:pt x="1531" y="9159"/>
                    <a:pt x="1827" y="9159"/>
                  </a:cubicBezTo>
                  <a:cubicBezTo>
                    <a:pt x="3467" y="9159"/>
                    <a:pt x="6588" y="5137"/>
                    <a:pt x="7430" y="3453"/>
                  </a:cubicBezTo>
                  <a:cubicBezTo>
                    <a:pt x="8425" y="1437"/>
                    <a:pt x="8535" y="0"/>
                    <a:pt x="8369"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6"/>
            <p:cNvSpPr/>
            <p:nvPr/>
          </p:nvSpPr>
          <p:spPr>
            <a:xfrm>
              <a:off x="2656875" y="3517600"/>
              <a:ext cx="514450" cy="449525"/>
            </a:xfrm>
            <a:custGeom>
              <a:avLst/>
              <a:gdLst/>
              <a:ahLst/>
              <a:cxnLst/>
              <a:rect l="l" t="t" r="r" b="b"/>
              <a:pathLst>
                <a:path w="20578" h="17981" extrusionOk="0">
                  <a:moveTo>
                    <a:pt x="2569" y="0"/>
                  </a:moveTo>
                  <a:cubicBezTo>
                    <a:pt x="2569" y="0"/>
                    <a:pt x="857" y="1850"/>
                    <a:pt x="415" y="4999"/>
                  </a:cubicBezTo>
                  <a:cubicBezTo>
                    <a:pt x="360" y="5054"/>
                    <a:pt x="360" y="5110"/>
                    <a:pt x="360" y="5165"/>
                  </a:cubicBezTo>
                  <a:cubicBezTo>
                    <a:pt x="1" y="8148"/>
                    <a:pt x="691" y="14086"/>
                    <a:pt x="3923" y="17897"/>
                  </a:cubicBezTo>
                  <a:lnTo>
                    <a:pt x="4005" y="17980"/>
                  </a:lnTo>
                  <a:lnTo>
                    <a:pt x="19969" y="17980"/>
                  </a:lnTo>
                  <a:cubicBezTo>
                    <a:pt x="19969" y="17980"/>
                    <a:pt x="20577" y="16875"/>
                    <a:pt x="20384" y="13810"/>
                  </a:cubicBezTo>
                  <a:cubicBezTo>
                    <a:pt x="20329" y="11241"/>
                    <a:pt x="18727" y="5828"/>
                    <a:pt x="13396" y="4778"/>
                  </a:cubicBezTo>
                  <a:cubicBezTo>
                    <a:pt x="12849" y="4679"/>
                    <a:pt x="12272" y="4629"/>
                    <a:pt x="11660" y="4629"/>
                  </a:cubicBezTo>
                  <a:cubicBezTo>
                    <a:pt x="11252" y="4629"/>
                    <a:pt x="10827" y="4651"/>
                    <a:pt x="10386" y="4695"/>
                  </a:cubicBezTo>
                  <a:cubicBezTo>
                    <a:pt x="7209" y="4198"/>
                    <a:pt x="5000" y="2541"/>
                    <a:pt x="3757" y="1326"/>
                  </a:cubicBezTo>
                  <a:lnTo>
                    <a:pt x="3508" y="1105"/>
                  </a:lnTo>
                  <a:cubicBezTo>
                    <a:pt x="2901" y="442"/>
                    <a:pt x="2569" y="0"/>
                    <a:pt x="25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6"/>
            <p:cNvSpPr/>
            <p:nvPr/>
          </p:nvSpPr>
          <p:spPr>
            <a:xfrm>
              <a:off x="2751475" y="3552100"/>
              <a:ext cx="241000" cy="154825"/>
            </a:xfrm>
            <a:custGeom>
              <a:avLst/>
              <a:gdLst/>
              <a:ahLst/>
              <a:cxnLst/>
              <a:rect l="l" t="t" r="r" b="b"/>
              <a:pathLst>
                <a:path w="9640" h="6193" extrusionOk="0">
                  <a:moveTo>
                    <a:pt x="1" y="1"/>
                  </a:moveTo>
                  <a:cubicBezTo>
                    <a:pt x="28" y="1050"/>
                    <a:pt x="415" y="5580"/>
                    <a:pt x="3895" y="6105"/>
                  </a:cubicBezTo>
                  <a:cubicBezTo>
                    <a:pt x="4269" y="6165"/>
                    <a:pt x="4624" y="6192"/>
                    <a:pt x="4959" y="6192"/>
                  </a:cubicBezTo>
                  <a:cubicBezTo>
                    <a:pt x="7711" y="6192"/>
                    <a:pt x="9147" y="4340"/>
                    <a:pt x="9640" y="3453"/>
                  </a:cubicBezTo>
                  <a:cubicBezTo>
                    <a:pt x="9023" y="3360"/>
                    <a:pt x="8380" y="3292"/>
                    <a:pt x="7678" y="3292"/>
                  </a:cubicBezTo>
                  <a:cubicBezTo>
                    <a:pt x="7343" y="3292"/>
                    <a:pt x="6995" y="3307"/>
                    <a:pt x="6629" y="3343"/>
                  </a:cubicBezTo>
                  <a:cubicBezTo>
                    <a:pt x="3453" y="2846"/>
                    <a:pt x="1243" y="1189"/>
                    <a:pt x="1"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6"/>
            <p:cNvSpPr/>
            <p:nvPr/>
          </p:nvSpPr>
          <p:spPr>
            <a:xfrm>
              <a:off x="2705900" y="3488275"/>
              <a:ext cx="269325" cy="176600"/>
            </a:xfrm>
            <a:custGeom>
              <a:avLst/>
              <a:gdLst/>
              <a:ahLst/>
              <a:cxnLst/>
              <a:rect l="l" t="t" r="r" b="b"/>
              <a:pathLst>
                <a:path w="10773" h="7064" extrusionOk="0">
                  <a:moveTo>
                    <a:pt x="4722" y="0"/>
                  </a:moveTo>
                  <a:cubicBezTo>
                    <a:pt x="2966" y="0"/>
                    <a:pt x="1101" y="389"/>
                    <a:pt x="663" y="1201"/>
                  </a:cubicBezTo>
                  <a:cubicBezTo>
                    <a:pt x="1" y="2416"/>
                    <a:pt x="663" y="4764"/>
                    <a:pt x="3425" y="6144"/>
                  </a:cubicBezTo>
                  <a:cubicBezTo>
                    <a:pt x="4754" y="6809"/>
                    <a:pt x="5859" y="7064"/>
                    <a:pt x="6780" y="7064"/>
                  </a:cubicBezTo>
                  <a:cubicBezTo>
                    <a:pt x="7774" y="7064"/>
                    <a:pt x="8554" y="6767"/>
                    <a:pt x="9170" y="6365"/>
                  </a:cubicBezTo>
                  <a:cubicBezTo>
                    <a:pt x="10054" y="5896"/>
                    <a:pt x="10772" y="4653"/>
                    <a:pt x="10330" y="3106"/>
                  </a:cubicBezTo>
                  <a:cubicBezTo>
                    <a:pt x="9944" y="1808"/>
                    <a:pt x="9308" y="703"/>
                    <a:pt x="6353" y="123"/>
                  </a:cubicBezTo>
                  <a:cubicBezTo>
                    <a:pt x="5857" y="42"/>
                    <a:pt x="5295" y="0"/>
                    <a:pt x="4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6"/>
            <p:cNvSpPr/>
            <p:nvPr/>
          </p:nvSpPr>
          <p:spPr>
            <a:xfrm>
              <a:off x="2485075" y="3498200"/>
              <a:ext cx="289900" cy="212600"/>
            </a:xfrm>
            <a:custGeom>
              <a:avLst/>
              <a:gdLst/>
              <a:ahLst/>
              <a:cxnLst/>
              <a:rect l="l" t="t" r="r" b="b"/>
              <a:pathLst>
                <a:path w="11596" h="8504" extrusionOk="0">
                  <a:moveTo>
                    <a:pt x="10680" y="1"/>
                  </a:moveTo>
                  <a:cubicBezTo>
                    <a:pt x="9639" y="1"/>
                    <a:pt x="1" y="4846"/>
                    <a:pt x="493" y="8178"/>
                  </a:cubicBezTo>
                  <a:cubicBezTo>
                    <a:pt x="554" y="8403"/>
                    <a:pt x="725" y="8503"/>
                    <a:pt x="977" y="8503"/>
                  </a:cubicBezTo>
                  <a:cubicBezTo>
                    <a:pt x="1745" y="8503"/>
                    <a:pt x="3269" y="7568"/>
                    <a:pt x="4746" y="6383"/>
                  </a:cubicBezTo>
                  <a:cubicBezTo>
                    <a:pt x="6707" y="4836"/>
                    <a:pt x="10436" y="1439"/>
                    <a:pt x="11016" y="914"/>
                  </a:cubicBezTo>
                  <a:cubicBezTo>
                    <a:pt x="11485" y="334"/>
                    <a:pt x="11596" y="86"/>
                    <a:pt x="10712" y="3"/>
                  </a:cubicBezTo>
                  <a:cubicBezTo>
                    <a:pt x="10702" y="1"/>
                    <a:pt x="10692" y="1"/>
                    <a:pt x="10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6"/>
            <p:cNvSpPr/>
            <p:nvPr/>
          </p:nvSpPr>
          <p:spPr>
            <a:xfrm>
              <a:off x="2830200" y="3749600"/>
              <a:ext cx="138100" cy="217525"/>
            </a:xfrm>
            <a:custGeom>
              <a:avLst/>
              <a:gdLst/>
              <a:ahLst/>
              <a:cxnLst/>
              <a:rect l="l" t="t" r="r" b="b"/>
              <a:pathLst>
                <a:path w="5524" h="8701" extrusionOk="0">
                  <a:moveTo>
                    <a:pt x="1160" y="0"/>
                  </a:moveTo>
                  <a:lnTo>
                    <a:pt x="1160" y="0"/>
                  </a:lnTo>
                  <a:cubicBezTo>
                    <a:pt x="1160" y="0"/>
                    <a:pt x="1713" y="1823"/>
                    <a:pt x="1906" y="3894"/>
                  </a:cubicBezTo>
                  <a:cubicBezTo>
                    <a:pt x="2044" y="5690"/>
                    <a:pt x="387" y="8148"/>
                    <a:pt x="0" y="8700"/>
                  </a:cubicBezTo>
                  <a:lnTo>
                    <a:pt x="1768" y="8700"/>
                  </a:lnTo>
                  <a:cubicBezTo>
                    <a:pt x="1768" y="8617"/>
                    <a:pt x="1795" y="8562"/>
                    <a:pt x="1823" y="8479"/>
                  </a:cubicBezTo>
                  <a:cubicBezTo>
                    <a:pt x="2199" y="7551"/>
                    <a:pt x="3260" y="7055"/>
                    <a:pt x="4983" y="7055"/>
                  </a:cubicBezTo>
                  <a:cubicBezTo>
                    <a:pt x="5157" y="7055"/>
                    <a:pt x="5337" y="7060"/>
                    <a:pt x="5524" y="7071"/>
                  </a:cubicBezTo>
                  <a:cubicBezTo>
                    <a:pt x="5386" y="7015"/>
                    <a:pt x="5193" y="6932"/>
                    <a:pt x="5110" y="6877"/>
                  </a:cubicBezTo>
                  <a:cubicBezTo>
                    <a:pt x="3618" y="6104"/>
                    <a:pt x="3176" y="4557"/>
                    <a:pt x="3314" y="3204"/>
                  </a:cubicBezTo>
                  <a:cubicBezTo>
                    <a:pt x="3453" y="1713"/>
                    <a:pt x="4971" y="525"/>
                    <a:pt x="4972" y="525"/>
                  </a:cubicBezTo>
                  <a:lnTo>
                    <a:pt x="4972" y="525"/>
                  </a:lnTo>
                  <a:cubicBezTo>
                    <a:pt x="4486" y="719"/>
                    <a:pt x="4019" y="793"/>
                    <a:pt x="3588" y="793"/>
                  </a:cubicBezTo>
                  <a:cubicBezTo>
                    <a:pt x="2180" y="793"/>
                    <a:pt x="1160" y="0"/>
                    <a:pt x="116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6"/>
            <p:cNvSpPr/>
            <p:nvPr/>
          </p:nvSpPr>
          <p:spPr>
            <a:xfrm>
              <a:off x="2736975" y="3739225"/>
              <a:ext cx="69775" cy="227900"/>
            </a:xfrm>
            <a:custGeom>
              <a:avLst/>
              <a:gdLst/>
              <a:ahLst/>
              <a:cxnLst/>
              <a:rect l="l" t="t" r="r" b="b"/>
              <a:pathLst>
                <a:path w="2791" h="9116" extrusionOk="0">
                  <a:moveTo>
                    <a:pt x="360" y="1"/>
                  </a:moveTo>
                  <a:lnTo>
                    <a:pt x="360" y="1"/>
                  </a:lnTo>
                  <a:cubicBezTo>
                    <a:pt x="1" y="194"/>
                    <a:pt x="857" y="3067"/>
                    <a:pt x="857" y="3067"/>
                  </a:cubicBezTo>
                  <a:lnTo>
                    <a:pt x="442" y="4613"/>
                  </a:lnTo>
                  <a:cubicBezTo>
                    <a:pt x="139" y="6519"/>
                    <a:pt x="636" y="8563"/>
                    <a:pt x="774" y="9005"/>
                  </a:cubicBezTo>
                  <a:cubicBezTo>
                    <a:pt x="829" y="9088"/>
                    <a:pt x="829" y="9115"/>
                    <a:pt x="829" y="9115"/>
                  </a:cubicBezTo>
                  <a:lnTo>
                    <a:pt x="1271" y="9115"/>
                  </a:lnTo>
                  <a:cubicBezTo>
                    <a:pt x="2790" y="6767"/>
                    <a:pt x="2238" y="4834"/>
                    <a:pt x="1741" y="2901"/>
                  </a:cubicBezTo>
                  <a:cubicBezTo>
                    <a:pt x="1326" y="1161"/>
                    <a:pt x="581" y="249"/>
                    <a:pt x="415" y="28"/>
                  </a:cubicBezTo>
                  <a:lnTo>
                    <a:pt x="360" y="1"/>
                  </a:ln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6"/>
            <p:cNvSpPr/>
            <p:nvPr/>
          </p:nvSpPr>
          <p:spPr>
            <a:xfrm>
              <a:off x="2864800" y="3588025"/>
              <a:ext cx="55875" cy="79425"/>
            </a:xfrm>
            <a:custGeom>
              <a:avLst/>
              <a:gdLst/>
              <a:ahLst/>
              <a:cxnLst/>
              <a:rect l="l" t="t" r="r" b="b"/>
              <a:pathLst>
                <a:path w="2235" h="3177" extrusionOk="0">
                  <a:moveTo>
                    <a:pt x="2179" y="0"/>
                  </a:moveTo>
                  <a:cubicBezTo>
                    <a:pt x="2069" y="83"/>
                    <a:pt x="2041" y="111"/>
                    <a:pt x="1958" y="221"/>
                  </a:cubicBezTo>
                  <a:lnTo>
                    <a:pt x="1737" y="525"/>
                  </a:lnTo>
                  <a:cubicBezTo>
                    <a:pt x="1654" y="663"/>
                    <a:pt x="1544" y="829"/>
                    <a:pt x="1433" y="967"/>
                  </a:cubicBezTo>
                  <a:cubicBezTo>
                    <a:pt x="1240" y="829"/>
                    <a:pt x="1047" y="691"/>
                    <a:pt x="853" y="553"/>
                  </a:cubicBezTo>
                  <a:cubicBezTo>
                    <a:pt x="605" y="387"/>
                    <a:pt x="384" y="276"/>
                    <a:pt x="108" y="166"/>
                  </a:cubicBezTo>
                  <a:cubicBezTo>
                    <a:pt x="96" y="162"/>
                    <a:pt x="86" y="160"/>
                    <a:pt x="77" y="160"/>
                  </a:cubicBezTo>
                  <a:cubicBezTo>
                    <a:pt x="18" y="160"/>
                    <a:pt x="1" y="229"/>
                    <a:pt x="25" y="276"/>
                  </a:cubicBezTo>
                  <a:cubicBezTo>
                    <a:pt x="246" y="497"/>
                    <a:pt x="439" y="718"/>
                    <a:pt x="688" y="912"/>
                  </a:cubicBezTo>
                  <a:cubicBezTo>
                    <a:pt x="936" y="1077"/>
                    <a:pt x="1157" y="1243"/>
                    <a:pt x="1378" y="1381"/>
                  </a:cubicBezTo>
                  <a:lnTo>
                    <a:pt x="1378" y="1547"/>
                  </a:lnTo>
                  <a:cubicBezTo>
                    <a:pt x="1378" y="1740"/>
                    <a:pt x="1378" y="1934"/>
                    <a:pt x="1350" y="2099"/>
                  </a:cubicBezTo>
                  <a:cubicBezTo>
                    <a:pt x="1295" y="2293"/>
                    <a:pt x="1268" y="2486"/>
                    <a:pt x="1240" y="2652"/>
                  </a:cubicBezTo>
                  <a:cubicBezTo>
                    <a:pt x="1185" y="2790"/>
                    <a:pt x="1102" y="2928"/>
                    <a:pt x="1157" y="3121"/>
                  </a:cubicBezTo>
                  <a:cubicBezTo>
                    <a:pt x="1212" y="3149"/>
                    <a:pt x="1240" y="3176"/>
                    <a:pt x="1295" y="3176"/>
                  </a:cubicBezTo>
                  <a:cubicBezTo>
                    <a:pt x="1461" y="3121"/>
                    <a:pt x="1516" y="2900"/>
                    <a:pt x="1544" y="2734"/>
                  </a:cubicBezTo>
                  <a:cubicBezTo>
                    <a:pt x="1599" y="2569"/>
                    <a:pt x="1654" y="2348"/>
                    <a:pt x="1654" y="2154"/>
                  </a:cubicBezTo>
                  <a:lnTo>
                    <a:pt x="1654" y="1602"/>
                  </a:lnTo>
                  <a:cubicBezTo>
                    <a:pt x="1654" y="1519"/>
                    <a:pt x="1599" y="1409"/>
                    <a:pt x="1599" y="1354"/>
                  </a:cubicBezTo>
                  <a:cubicBezTo>
                    <a:pt x="1737" y="1133"/>
                    <a:pt x="1848" y="912"/>
                    <a:pt x="1986" y="691"/>
                  </a:cubicBezTo>
                  <a:cubicBezTo>
                    <a:pt x="2096" y="497"/>
                    <a:pt x="2207" y="304"/>
                    <a:pt x="2234" y="83"/>
                  </a:cubicBezTo>
                  <a:cubicBezTo>
                    <a:pt x="2234" y="28"/>
                    <a:pt x="2207" y="0"/>
                    <a:pt x="2179"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6"/>
            <p:cNvSpPr/>
            <p:nvPr/>
          </p:nvSpPr>
          <p:spPr>
            <a:xfrm>
              <a:off x="2766400" y="3544750"/>
              <a:ext cx="205375" cy="129000"/>
            </a:xfrm>
            <a:custGeom>
              <a:avLst/>
              <a:gdLst/>
              <a:ahLst/>
              <a:cxnLst/>
              <a:rect l="l" t="t" r="r" b="b"/>
              <a:pathLst>
                <a:path w="8215" h="5160" extrusionOk="0">
                  <a:moveTo>
                    <a:pt x="7614" y="0"/>
                  </a:moveTo>
                  <a:cubicBezTo>
                    <a:pt x="7604" y="0"/>
                    <a:pt x="7592" y="5"/>
                    <a:pt x="7579" y="19"/>
                  </a:cubicBezTo>
                  <a:cubicBezTo>
                    <a:pt x="7468" y="46"/>
                    <a:pt x="7579" y="184"/>
                    <a:pt x="7634" y="240"/>
                  </a:cubicBezTo>
                  <a:cubicBezTo>
                    <a:pt x="7662" y="378"/>
                    <a:pt x="7689" y="516"/>
                    <a:pt x="7717" y="626"/>
                  </a:cubicBezTo>
                  <a:cubicBezTo>
                    <a:pt x="7800" y="903"/>
                    <a:pt x="7827" y="1179"/>
                    <a:pt x="7827" y="1455"/>
                  </a:cubicBezTo>
                  <a:cubicBezTo>
                    <a:pt x="7827" y="1621"/>
                    <a:pt x="7800" y="1814"/>
                    <a:pt x="7800" y="1980"/>
                  </a:cubicBezTo>
                  <a:cubicBezTo>
                    <a:pt x="7800" y="2173"/>
                    <a:pt x="7745" y="2366"/>
                    <a:pt x="7689" y="2532"/>
                  </a:cubicBezTo>
                  <a:cubicBezTo>
                    <a:pt x="7468" y="3085"/>
                    <a:pt x="7109" y="3526"/>
                    <a:pt x="6667" y="3913"/>
                  </a:cubicBezTo>
                  <a:cubicBezTo>
                    <a:pt x="5911" y="4505"/>
                    <a:pt x="4949" y="4754"/>
                    <a:pt x="3997" y="4754"/>
                  </a:cubicBezTo>
                  <a:cubicBezTo>
                    <a:pt x="3350" y="4754"/>
                    <a:pt x="2708" y="4639"/>
                    <a:pt x="2138" y="4438"/>
                  </a:cubicBezTo>
                  <a:cubicBezTo>
                    <a:pt x="1724" y="4300"/>
                    <a:pt x="1337" y="4079"/>
                    <a:pt x="978" y="3803"/>
                  </a:cubicBezTo>
                  <a:cubicBezTo>
                    <a:pt x="646" y="3554"/>
                    <a:pt x="398" y="3223"/>
                    <a:pt x="149" y="2919"/>
                  </a:cubicBezTo>
                  <a:cubicBezTo>
                    <a:pt x="132" y="2894"/>
                    <a:pt x="111" y="2884"/>
                    <a:pt x="90" y="2884"/>
                  </a:cubicBezTo>
                  <a:cubicBezTo>
                    <a:pt x="42" y="2884"/>
                    <a:pt x="0" y="2936"/>
                    <a:pt x="39" y="2974"/>
                  </a:cubicBezTo>
                  <a:cubicBezTo>
                    <a:pt x="315" y="3720"/>
                    <a:pt x="1033" y="4327"/>
                    <a:pt x="1751" y="4659"/>
                  </a:cubicBezTo>
                  <a:cubicBezTo>
                    <a:pt x="2512" y="5014"/>
                    <a:pt x="3366" y="5159"/>
                    <a:pt x="4185" y="5159"/>
                  </a:cubicBezTo>
                  <a:cubicBezTo>
                    <a:pt x="4258" y="5159"/>
                    <a:pt x="4330" y="5158"/>
                    <a:pt x="4403" y="5156"/>
                  </a:cubicBezTo>
                  <a:cubicBezTo>
                    <a:pt x="6005" y="5073"/>
                    <a:pt x="7717" y="4134"/>
                    <a:pt x="8076" y="2449"/>
                  </a:cubicBezTo>
                  <a:cubicBezTo>
                    <a:pt x="8131" y="2063"/>
                    <a:pt x="8214" y="1621"/>
                    <a:pt x="8131" y="1234"/>
                  </a:cubicBezTo>
                  <a:cubicBezTo>
                    <a:pt x="8104" y="1206"/>
                    <a:pt x="8104" y="1179"/>
                    <a:pt x="8104" y="1179"/>
                  </a:cubicBezTo>
                  <a:cubicBezTo>
                    <a:pt x="8048" y="792"/>
                    <a:pt x="7883" y="433"/>
                    <a:pt x="7689" y="74"/>
                  </a:cubicBezTo>
                  <a:cubicBezTo>
                    <a:pt x="7668" y="53"/>
                    <a:pt x="7647" y="0"/>
                    <a:pt x="7614"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6"/>
            <p:cNvSpPr/>
            <p:nvPr/>
          </p:nvSpPr>
          <p:spPr>
            <a:xfrm>
              <a:off x="2823275" y="3519800"/>
              <a:ext cx="42850" cy="65500"/>
            </a:xfrm>
            <a:custGeom>
              <a:avLst/>
              <a:gdLst/>
              <a:ahLst/>
              <a:cxnLst/>
              <a:rect l="l" t="t" r="r" b="b"/>
              <a:pathLst>
                <a:path w="1714" h="2620" extrusionOk="0">
                  <a:moveTo>
                    <a:pt x="1483" y="0"/>
                  </a:moveTo>
                  <a:cubicBezTo>
                    <a:pt x="1447" y="0"/>
                    <a:pt x="1410" y="30"/>
                    <a:pt x="1410" y="78"/>
                  </a:cubicBezTo>
                  <a:cubicBezTo>
                    <a:pt x="1410" y="326"/>
                    <a:pt x="1382" y="520"/>
                    <a:pt x="1354" y="768"/>
                  </a:cubicBezTo>
                  <a:cubicBezTo>
                    <a:pt x="1354" y="962"/>
                    <a:pt x="1299" y="1182"/>
                    <a:pt x="1271" y="1348"/>
                  </a:cubicBezTo>
                  <a:cubicBezTo>
                    <a:pt x="1245" y="1584"/>
                    <a:pt x="1145" y="2266"/>
                    <a:pt x="805" y="2266"/>
                  </a:cubicBezTo>
                  <a:cubicBezTo>
                    <a:pt x="786" y="2266"/>
                    <a:pt x="767" y="2264"/>
                    <a:pt x="747" y="2260"/>
                  </a:cubicBezTo>
                  <a:cubicBezTo>
                    <a:pt x="609" y="2204"/>
                    <a:pt x="581" y="2039"/>
                    <a:pt x="553" y="1901"/>
                  </a:cubicBezTo>
                  <a:cubicBezTo>
                    <a:pt x="470" y="1707"/>
                    <a:pt x="470" y="1486"/>
                    <a:pt x="443" y="1293"/>
                  </a:cubicBezTo>
                  <a:cubicBezTo>
                    <a:pt x="415" y="1072"/>
                    <a:pt x="388" y="906"/>
                    <a:pt x="388" y="685"/>
                  </a:cubicBezTo>
                  <a:cubicBezTo>
                    <a:pt x="388" y="520"/>
                    <a:pt x="388" y="271"/>
                    <a:pt x="305" y="105"/>
                  </a:cubicBezTo>
                  <a:cubicBezTo>
                    <a:pt x="305" y="78"/>
                    <a:pt x="249" y="78"/>
                    <a:pt x="249" y="78"/>
                  </a:cubicBezTo>
                  <a:cubicBezTo>
                    <a:pt x="111" y="271"/>
                    <a:pt x="56" y="602"/>
                    <a:pt x="29" y="823"/>
                  </a:cubicBezTo>
                  <a:cubicBezTo>
                    <a:pt x="1" y="1100"/>
                    <a:pt x="29" y="1376"/>
                    <a:pt x="56" y="1652"/>
                  </a:cubicBezTo>
                  <a:cubicBezTo>
                    <a:pt x="137" y="2057"/>
                    <a:pt x="297" y="2620"/>
                    <a:pt x="794" y="2620"/>
                  </a:cubicBezTo>
                  <a:cubicBezTo>
                    <a:pt x="805" y="2620"/>
                    <a:pt x="817" y="2619"/>
                    <a:pt x="830" y="2619"/>
                  </a:cubicBezTo>
                  <a:cubicBezTo>
                    <a:pt x="1354" y="2619"/>
                    <a:pt x="1520" y="2066"/>
                    <a:pt x="1630" y="1652"/>
                  </a:cubicBezTo>
                  <a:cubicBezTo>
                    <a:pt x="1686" y="1376"/>
                    <a:pt x="1713" y="1100"/>
                    <a:pt x="1713" y="823"/>
                  </a:cubicBezTo>
                  <a:cubicBezTo>
                    <a:pt x="1713" y="547"/>
                    <a:pt x="1658" y="326"/>
                    <a:pt x="1548" y="50"/>
                  </a:cubicBezTo>
                  <a:cubicBezTo>
                    <a:pt x="1536" y="15"/>
                    <a:pt x="1510" y="0"/>
                    <a:pt x="1483"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6"/>
            <p:cNvSpPr/>
            <p:nvPr/>
          </p:nvSpPr>
          <p:spPr>
            <a:xfrm>
              <a:off x="2916500" y="3522400"/>
              <a:ext cx="35925" cy="60925"/>
            </a:xfrm>
            <a:custGeom>
              <a:avLst/>
              <a:gdLst/>
              <a:ahLst/>
              <a:cxnLst/>
              <a:rect l="l" t="t" r="r" b="b"/>
              <a:pathLst>
                <a:path w="1437" h="2437" extrusionOk="0">
                  <a:moveTo>
                    <a:pt x="1179" y="0"/>
                  </a:moveTo>
                  <a:cubicBezTo>
                    <a:pt x="1140" y="0"/>
                    <a:pt x="1105" y="31"/>
                    <a:pt x="1105" y="84"/>
                  </a:cubicBezTo>
                  <a:lnTo>
                    <a:pt x="1105" y="581"/>
                  </a:lnTo>
                  <a:cubicBezTo>
                    <a:pt x="1105" y="719"/>
                    <a:pt x="1105" y="913"/>
                    <a:pt x="1050" y="1051"/>
                  </a:cubicBezTo>
                  <a:cubicBezTo>
                    <a:pt x="1022" y="1217"/>
                    <a:pt x="1022" y="1382"/>
                    <a:pt x="995" y="1548"/>
                  </a:cubicBezTo>
                  <a:cubicBezTo>
                    <a:pt x="995" y="1658"/>
                    <a:pt x="967" y="1907"/>
                    <a:pt x="857" y="1962"/>
                  </a:cubicBezTo>
                  <a:cubicBezTo>
                    <a:pt x="836" y="1974"/>
                    <a:pt x="816" y="1979"/>
                    <a:pt x="796" y="1979"/>
                  </a:cubicBezTo>
                  <a:cubicBezTo>
                    <a:pt x="586" y="1979"/>
                    <a:pt x="468" y="1343"/>
                    <a:pt x="442" y="1217"/>
                  </a:cubicBezTo>
                  <a:cubicBezTo>
                    <a:pt x="387" y="858"/>
                    <a:pt x="387" y="526"/>
                    <a:pt x="332" y="222"/>
                  </a:cubicBezTo>
                  <a:cubicBezTo>
                    <a:pt x="332" y="153"/>
                    <a:pt x="284" y="119"/>
                    <a:pt x="232" y="119"/>
                  </a:cubicBezTo>
                  <a:cubicBezTo>
                    <a:pt x="180" y="119"/>
                    <a:pt x="125" y="153"/>
                    <a:pt x="111" y="222"/>
                  </a:cubicBezTo>
                  <a:cubicBezTo>
                    <a:pt x="1" y="664"/>
                    <a:pt x="56" y="1217"/>
                    <a:pt x="166" y="1658"/>
                  </a:cubicBezTo>
                  <a:cubicBezTo>
                    <a:pt x="245" y="1998"/>
                    <a:pt x="422" y="2436"/>
                    <a:pt x="814" y="2436"/>
                  </a:cubicBezTo>
                  <a:cubicBezTo>
                    <a:pt x="837" y="2436"/>
                    <a:pt x="860" y="2435"/>
                    <a:pt x="884" y="2432"/>
                  </a:cubicBezTo>
                  <a:cubicBezTo>
                    <a:pt x="1299" y="2349"/>
                    <a:pt x="1409" y="1907"/>
                    <a:pt x="1437" y="1520"/>
                  </a:cubicBezTo>
                  <a:cubicBezTo>
                    <a:pt x="1437" y="1244"/>
                    <a:pt x="1437" y="996"/>
                    <a:pt x="1409" y="719"/>
                  </a:cubicBezTo>
                  <a:cubicBezTo>
                    <a:pt x="1382" y="526"/>
                    <a:pt x="1354" y="250"/>
                    <a:pt x="1243" y="29"/>
                  </a:cubicBezTo>
                  <a:cubicBezTo>
                    <a:pt x="1224" y="9"/>
                    <a:pt x="1201" y="0"/>
                    <a:pt x="1179"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6"/>
            <p:cNvSpPr/>
            <p:nvPr/>
          </p:nvSpPr>
          <p:spPr>
            <a:xfrm>
              <a:off x="2903375" y="3750175"/>
              <a:ext cx="117425" cy="182475"/>
            </a:xfrm>
            <a:custGeom>
              <a:avLst/>
              <a:gdLst/>
              <a:ahLst/>
              <a:cxnLst/>
              <a:rect l="l" t="t" r="r" b="b"/>
              <a:pathLst>
                <a:path w="4697" h="7299" extrusionOk="0">
                  <a:moveTo>
                    <a:pt x="3763" y="0"/>
                  </a:moveTo>
                  <a:cubicBezTo>
                    <a:pt x="2568" y="0"/>
                    <a:pt x="1380" y="690"/>
                    <a:pt x="774" y="1745"/>
                  </a:cubicBezTo>
                  <a:cubicBezTo>
                    <a:pt x="1" y="3015"/>
                    <a:pt x="1" y="4617"/>
                    <a:pt x="857" y="5888"/>
                  </a:cubicBezTo>
                  <a:cubicBezTo>
                    <a:pt x="1078" y="6191"/>
                    <a:pt x="1354" y="6495"/>
                    <a:pt x="1658" y="6744"/>
                  </a:cubicBezTo>
                  <a:cubicBezTo>
                    <a:pt x="2017" y="7020"/>
                    <a:pt x="2348" y="7186"/>
                    <a:pt x="2763" y="7296"/>
                  </a:cubicBezTo>
                  <a:cubicBezTo>
                    <a:pt x="2771" y="7298"/>
                    <a:pt x="2780" y="7298"/>
                    <a:pt x="2788" y="7298"/>
                  </a:cubicBezTo>
                  <a:cubicBezTo>
                    <a:pt x="2939" y="7298"/>
                    <a:pt x="3030" y="7072"/>
                    <a:pt x="2873" y="7020"/>
                  </a:cubicBezTo>
                  <a:cubicBezTo>
                    <a:pt x="1686" y="6523"/>
                    <a:pt x="802" y="5473"/>
                    <a:pt x="636" y="4148"/>
                  </a:cubicBezTo>
                  <a:cubicBezTo>
                    <a:pt x="443" y="2794"/>
                    <a:pt x="1133" y="1413"/>
                    <a:pt x="2321" y="750"/>
                  </a:cubicBezTo>
                  <a:cubicBezTo>
                    <a:pt x="2955" y="421"/>
                    <a:pt x="3635" y="277"/>
                    <a:pt x="4362" y="277"/>
                  </a:cubicBezTo>
                  <a:cubicBezTo>
                    <a:pt x="4427" y="277"/>
                    <a:pt x="4492" y="279"/>
                    <a:pt x="4558" y="281"/>
                  </a:cubicBezTo>
                  <a:cubicBezTo>
                    <a:pt x="4696" y="281"/>
                    <a:pt x="4696" y="143"/>
                    <a:pt x="4586" y="115"/>
                  </a:cubicBezTo>
                  <a:cubicBezTo>
                    <a:pt x="4316" y="37"/>
                    <a:pt x="4039" y="0"/>
                    <a:pt x="3763"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6"/>
            <p:cNvSpPr/>
            <p:nvPr/>
          </p:nvSpPr>
          <p:spPr>
            <a:xfrm>
              <a:off x="2864025" y="3921225"/>
              <a:ext cx="150550" cy="46575"/>
            </a:xfrm>
            <a:custGeom>
              <a:avLst/>
              <a:gdLst/>
              <a:ahLst/>
              <a:cxnLst/>
              <a:rect l="l" t="t" r="r" b="b"/>
              <a:pathLst>
                <a:path w="6022" h="1863" extrusionOk="0">
                  <a:moveTo>
                    <a:pt x="3194" y="1"/>
                  </a:moveTo>
                  <a:cubicBezTo>
                    <a:pt x="2810" y="1"/>
                    <a:pt x="2447" y="57"/>
                    <a:pt x="2072" y="150"/>
                  </a:cubicBezTo>
                  <a:cubicBezTo>
                    <a:pt x="1575" y="288"/>
                    <a:pt x="1105" y="509"/>
                    <a:pt x="719" y="841"/>
                  </a:cubicBezTo>
                  <a:cubicBezTo>
                    <a:pt x="442" y="1062"/>
                    <a:pt x="83" y="1448"/>
                    <a:pt x="0" y="1863"/>
                  </a:cubicBezTo>
                  <a:lnTo>
                    <a:pt x="332" y="1863"/>
                  </a:lnTo>
                  <a:cubicBezTo>
                    <a:pt x="360" y="1808"/>
                    <a:pt x="442" y="1725"/>
                    <a:pt x="470" y="1669"/>
                  </a:cubicBezTo>
                  <a:cubicBezTo>
                    <a:pt x="470" y="1614"/>
                    <a:pt x="498" y="1614"/>
                    <a:pt x="498" y="1587"/>
                  </a:cubicBezTo>
                  <a:cubicBezTo>
                    <a:pt x="636" y="1393"/>
                    <a:pt x="801" y="1200"/>
                    <a:pt x="995" y="1062"/>
                  </a:cubicBezTo>
                  <a:cubicBezTo>
                    <a:pt x="1326" y="786"/>
                    <a:pt x="1768" y="592"/>
                    <a:pt x="2238" y="482"/>
                  </a:cubicBezTo>
                  <a:cubicBezTo>
                    <a:pt x="2514" y="413"/>
                    <a:pt x="2797" y="385"/>
                    <a:pt x="3083" y="385"/>
                  </a:cubicBezTo>
                  <a:cubicBezTo>
                    <a:pt x="3370" y="385"/>
                    <a:pt x="3660" y="413"/>
                    <a:pt x="3950" y="454"/>
                  </a:cubicBezTo>
                  <a:cubicBezTo>
                    <a:pt x="4585" y="509"/>
                    <a:pt x="5165" y="758"/>
                    <a:pt x="5801" y="841"/>
                  </a:cubicBezTo>
                  <a:cubicBezTo>
                    <a:pt x="5994" y="841"/>
                    <a:pt x="6021" y="592"/>
                    <a:pt x="5883" y="509"/>
                  </a:cubicBezTo>
                  <a:cubicBezTo>
                    <a:pt x="5580" y="371"/>
                    <a:pt x="5193" y="288"/>
                    <a:pt x="4861" y="206"/>
                  </a:cubicBezTo>
                  <a:cubicBezTo>
                    <a:pt x="4530" y="150"/>
                    <a:pt x="4226" y="67"/>
                    <a:pt x="3895" y="40"/>
                  </a:cubicBezTo>
                  <a:lnTo>
                    <a:pt x="3757" y="40"/>
                  </a:lnTo>
                  <a:cubicBezTo>
                    <a:pt x="3562" y="13"/>
                    <a:pt x="3376" y="1"/>
                    <a:pt x="3194"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6"/>
            <p:cNvSpPr/>
            <p:nvPr/>
          </p:nvSpPr>
          <p:spPr>
            <a:xfrm>
              <a:off x="2819825" y="3750975"/>
              <a:ext cx="63550" cy="216150"/>
            </a:xfrm>
            <a:custGeom>
              <a:avLst/>
              <a:gdLst/>
              <a:ahLst/>
              <a:cxnLst/>
              <a:rect l="l" t="t" r="r" b="b"/>
              <a:pathLst>
                <a:path w="2542" h="8646" extrusionOk="0">
                  <a:moveTo>
                    <a:pt x="1686" y="0"/>
                  </a:moveTo>
                  <a:cubicBezTo>
                    <a:pt x="1658" y="0"/>
                    <a:pt x="1658" y="56"/>
                    <a:pt x="1658" y="83"/>
                  </a:cubicBezTo>
                  <a:lnTo>
                    <a:pt x="1658" y="194"/>
                  </a:lnTo>
                  <a:cubicBezTo>
                    <a:pt x="1658" y="276"/>
                    <a:pt x="1658" y="387"/>
                    <a:pt x="1686" y="497"/>
                  </a:cubicBezTo>
                  <a:cubicBezTo>
                    <a:pt x="1713" y="663"/>
                    <a:pt x="1768" y="801"/>
                    <a:pt x="1796" y="967"/>
                  </a:cubicBezTo>
                  <a:cubicBezTo>
                    <a:pt x="1824" y="1298"/>
                    <a:pt x="1879" y="1575"/>
                    <a:pt x="1934" y="1878"/>
                  </a:cubicBezTo>
                  <a:cubicBezTo>
                    <a:pt x="1989" y="2458"/>
                    <a:pt x="1989" y="3094"/>
                    <a:pt x="1962" y="3674"/>
                  </a:cubicBezTo>
                  <a:cubicBezTo>
                    <a:pt x="1907" y="4889"/>
                    <a:pt x="1548" y="6049"/>
                    <a:pt x="995" y="7126"/>
                  </a:cubicBezTo>
                  <a:lnTo>
                    <a:pt x="470" y="7955"/>
                  </a:lnTo>
                  <a:cubicBezTo>
                    <a:pt x="332" y="8203"/>
                    <a:pt x="167" y="8397"/>
                    <a:pt x="1" y="8645"/>
                  </a:cubicBezTo>
                  <a:lnTo>
                    <a:pt x="526" y="8645"/>
                  </a:lnTo>
                  <a:cubicBezTo>
                    <a:pt x="829" y="8286"/>
                    <a:pt x="1106" y="7872"/>
                    <a:pt x="1299" y="7513"/>
                  </a:cubicBezTo>
                  <a:cubicBezTo>
                    <a:pt x="1630" y="6988"/>
                    <a:pt x="1907" y="6408"/>
                    <a:pt x="2072" y="5773"/>
                  </a:cubicBezTo>
                  <a:cubicBezTo>
                    <a:pt x="2404" y="4557"/>
                    <a:pt x="2542" y="3287"/>
                    <a:pt x="2404" y="2017"/>
                  </a:cubicBezTo>
                  <a:cubicBezTo>
                    <a:pt x="2376" y="1657"/>
                    <a:pt x="2321" y="1326"/>
                    <a:pt x="2210" y="967"/>
                  </a:cubicBezTo>
                  <a:cubicBezTo>
                    <a:pt x="2100" y="663"/>
                    <a:pt x="1989" y="387"/>
                    <a:pt x="1824" y="111"/>
                  </a:cubicBezTo>
                  <a:cubicBezTo>
                    <a:pt x="1824" y="83"/>
                    <a:pt x="1796" y="83"/>
                    <a:pt x="1796" y="56"/>
                  </a:cubicBezTo>
                  <a:cubicBezTo>
                    <a:pt x="1768" y="0"/>
                    <a:pt x="1713" y="0"/>
                    <a:pt x="1686"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6"/>
            <p:cNvSpPr/>
            <p:nvPr/>
          </p:nvSpPr>
          <p:spPr>
            <a:xfrm>
              <a:off x="2746650" y="3738200"/>
              <a:ext cx="51800" cy="228925"/>
            </a:xfrm>
            <a:custGeom>
              <a:avLst/>
              <a:gdLst/>
              <a:ahLst/>
              <a:cxnLst/>
              <a:rect l="l" t="t" r="r" b="b"/>
              <a:pathLst>
                <a:path w="2072" h="9157" extrusionOk="0">
                  <a:moveTo>
                    <a:pt x="42" y="0"/>
                  </a:moveTo>
                  <a:cubicBezTo>
                    <a:pt x="28" y="0"/>
                    <a:pt x="14" y="14"/>
                    <a:pt x="0" y="42"/>
                  </a:cubicBezTo>
                  <a:lnTo>
                    <a:pt x="0" y="97"/>
                  </a:lnTo>
                  <a:cubicBezTo>
                    <a:pt x="221" y="760"/>
                    <a:pt x="553" y="1423"/>
                    <a:pt x="774" y="2113"/>
                  </a:cubicBezTo>
                  <a:cubicBezTo>
                    <a:pt x="1050" y="2748"/>
                    <a:pt x="1243" y="3439"/>
                    <a:pt x="1381" y="4185"/>
                  </a:cubicBezTo>
                  <a:cubicBezTo>
                    <a:pt x="1602" y="5455"/>
                    <a:pt x="1547" y="6753"/>
                    <a:pt x="1022" y="7941"/>
                  </a:cubicBezTo>
                  <a:cubicBezTo>
                    <a:pt x="884" y="8245"/>
                    <a:pt x="746" y="8549"/>
                    <a:pt x="553" y="8825"/>
                  </a:cubicBezTo>
                  <a:cubicBezTo>
                    <a:pt x="497" y="8908"/>
                    <a:pt x="442" y="8990"/>
                    <a:pt x="414" y="9046"/>
                  </a:cubicBezTo>
                  <a:cubicBezTo>
                    <a:pt x="359" y="9046"/>
                    <a:pt x="359" y="9073"/>
                    <a:pt x="359" y="9073"/>
                  </a:cubicBezTo>
                  <a:lnTo>
                    <a:pt x="442" y="9156"/>
                  </a:lnTo>
                  <a:lnTo>
                    <a:pt x="912" y="9156"/>
                  </a:lnTo>
                  <a:cubicBezTo>
                    <a:pt x="1105" y="8908"/>
                    <a:pt x="1243" y="8631"/>
                    <a:pt x="1381" y="8355"/>
                  </a:cubicBezTo>
                  <a:cubicBezTo>
                    <a:pt x="1657" y="7775"/>
                    <a:pt x="1823" y="7140"/>
                    <a:pt x="1878" y="6505"/>
                  </a:cubicBezTo>
                  <a:cubicBezTo>
                    <a:pt x="2072" y="5068"/>
                    <a:pt x="1795" y="3660"/>
                    <a:pt x="1271" y="2251"/>
                  </a:cubicBezTo>
                  <a:cubicBezTo>
                    <a:pt x="967" y="1478"/>
                    <a:pt x="580" y="732"/>
                    <a:pt x="83" y="42"/>
                  </a:cubicBezTo>
                  <a:cubicBezTo>
                    <a:pt x="69" y="14"/>
                    <a:pt x="55" y="0"/>
                    <a:pt x="42"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 name="Google Shape;2151;p66"/>
          <p:cNvGrpSpPr/>
          <p:nvPr/>
        </p:nvGrpSpPr>
        <p:grpSpPr>
          <a:xfrm>
            <a:off x="1317898" y="3714038"/>
            <a:ext cx="379955" cy="380502"/>
            <a:chOff x="2210125" y="1340500"/>
            <a:chExt cx="486125" cy="486825"/>
          </a:xfrm>
        </p:grpSpPr>
        <p:sp>
          <p:nvSpPr>
            <p:cNvPr id="2152" name="Google Shape;2152;p66"/>
            <p:cNvSpPr/>
            <p:nvPr/>
          </p:nvSpPr>
          <p:spPr>
            <a:xfrm>
              <a:off x="2396575" y="1340500"/>
              <a:ext cx="122225" cy="250675"/>
            </a:xfrm>
            <a:custGeom>
              <a:avLst/>
              <a:gdLst/>
              <a:ahLst/>
              <a:cxnLst/>
              <a:rect l="l" t="t" r="r" b="b"/>
              <a:pathLst>
                <a:path w="4889" h="10027" extrusionOk="0">
                  <a:moveTo>
                    <a:pt x="3176" y="1"/>
                  </a:moveTo>
                  <a:lnTo>
                    <a:pt x="3149" y="83"/>
                  </a:lnTo>
                  <a:cubicBezTo>
                    <a:pt x="3038" y="277"/>
                    <a:pt x="2734" y="912"/>
                    <a:pt x="2596" y="1602"/>
                  </a:cubicBezTo>
                  <a:cubicBezTo>
                    <a:pt x="2293" y="1188"/>
                    <a:pt x="1519" y="415"/>
                    <a:pt x="1519" y="415"/>
                  </a:cubicBezTo>
                  <a:cubicBezTo>
                    <a:pt x="1464" y="553"/>
                    <a:pt x="138" y="2348"/>
                    <a:pt x="83" y="4779"/>
                  </a:cubicBezTo>
                  <a:cubicBezTo>
                    <a:pt x="0" y="7264"/>
                    <a:pt x="1326" y="9225"/>
                    <a:pt x="1740" y="9805"/>
                  </a:cubicBezTo>
                  <a:cubicBezTo>
                    <a:pt x="1851" y="9943"/>
                    <a:pt x="1878" y="10026"/>
                    <a:pt x="1878" y="10026"/>
                  </a:cubicBezTo>
                  <a:cubicBezTo>
                    <a:pt x="1878" y="10026"/>
                    <a:pt x="1906" y="9971"/>
                    <a:pt x="1934" y="9971"/>
                  </a:cubicBezTo>
                  <a:cubicBezTo>
                    <a:pt x="1989" y="9943"/>
                    <a:pt x="2044" y="9916"/>
                    <a:pt x="2072" y="9888"/>
                  </a:cubicBezTo>
                  <a:cubicBezTo>
                    <a:pt x="2154" y="9805"/>
                    <a:pt x="2265" y="9750"/>
                    <a:pt x="2348" y="9640"/>
                  </a:cubicBezTo>
                  <a:cubicBezTo>
                    <a:pt x="3176" y="8922"/>
                    <a:pt x="4668" y="7292"/>
                    <a:pt x="4778" y="4585"/>
                  </a:cubicBezTo>
                  <a:cubicBezTo>
                    <a:pt x="4889" y="1105"/>
                    <a:pt x="3176" y="1"/>
                    <a:pt x="317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6"/>
            <p:cNvSpPr/>
            <p:nvPr/>
          </p:nvSpPr>
          <p:spPr>
            <a:xfrm>
              <a:off x="2446275" y="1340500"/>
              <a:ext cx="72525" cy="247900"/>
            </a:xfrm>
            <a:custGeom>
              <a:avLst/>
              <a:gdLst/>
              <a:ahLst/>
              <a:cxnLst/>
              <a:rect l="l" t="t" r="r" b="b"/>
              <a:pathLst>
                <a:path w="2901" h="9916" extrusionOk="0">
                  <a:moveTo>
                    <a:pt x="1188" y="1"/>
                  </a:moveTo>
                  <a:lnTo>
                    <a:pt x="1161" y="56"/>
                  </a:lnTo>
                  <a:cubicBezTo>
                    <a:pt x="1520" y="442"/>
                    <a:pt x="1962" y="1299"/>
                    <a:pt x="2155" y="2873"/>
                  </a:cubicBezTo>
                  <a:cubicBezTo>
                    <a:pt x="2431" y="4862"/>
                    <a:pt x="1934" y="7347"/>
                    <a:pt x="1" y="9916"/>
                  </a:cubicBezTo>
                  <a:cubicBezTo>
                    <a:pt x="28" y="9916"/>
                    <a:pt x="56" y="9888"/>
                    <a:pt x="84" y="9861"/>
                  </a:cubicBezTo>
                  <a:cubicBezTo>
                    <a:pt x="166" y="9805"/>
                    <a:pt x="277" y="9723"/>
                    <a:pt x="360" y="9640"/>
                  </a:cubicBezTo>
                  <a:cubicBezTo>
                    <a:pt x="1188" y="8894"/>
                    <a:pt x="2680" y="7292"/>
                    <a:pt x="2790" y="4585"/>
                  </a:cubicBezTo>
                  <a:cubicBezTo>
                    <a:pt x="2901" y="1105"/>
                    <a:pt x="1188" y="1"/>
                    <a:pt x="118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6"/>
            <p:cNvSpPr/>
            <p:nvPr/>
          </p:nvSpPr>
          <p:spPr>
            <a:xfrm>
              <a:off x="2396575" y="1350850"/>
              <a:ext cx="77350" cy="240325"/>
            </a:xfrm>
            <a:custGeom>
              <a:avLst/>
              <a:gdLst/>
              <a:ahLst/>
              <a:cxnLst/>
              <a:rect l="l" t="t" r="r" b="b"/>
              <a:pathLst>
                <a:path w="3094" h="9613" extrusionOk="0">
                  <a:moveTo>
                    <a:pt x="1519" y="1"/>
                  </a:moveTo>
                  <a:lnTo>
                    <a:pt x="1519" y="1"/>
                  </a:lnTo>
                  <a:cubicBezTo>
                    <a:pt x="1464" y="111"/>
                    <a:pt x="193" y="1934"/>
                    <a:pt x="83" y="4365"/>
                  </a:cubicBezTo>
                  <a:cubicBezTo>
                    <a:pt x="0" y="6795"/>
                    <a:pt x="1326" y="8784"/>
                    <a:pt x="1740" y="9391"/>
                  </a:cubicBezTo>
                  <a:cubicBezTo>
                    <a:pt x="1795" y="9502"/>
                    <a:pt x="1878" y="9557"/>
                    <a:pt x="1878" y="9612"/>
                  </a:cubicBezTo>
                  <a:cubicBezTo>
                    <a:pt x="1878" y="9612"/>
                    <a:pt x="1934" y="9529"/>
                    <a:pt x="2072" y="9419"/>
                  </a:cubicBezTo>
                  <a:cubicBezTo>
                    <a:pt x="2154" y="9364"/>
                    <a:pt x="2265" y="9281"/>
                    <a:pt x="2348" y="9198"/>
                  </a:cubicBezTo>
                  <a:cubicBezTo>
                    <a:pt x="2320" y="9115"/>
                    <a:pt x="2265" y="9005"/>
                    <a:pt x="2210" y="8922"/>
                  </a:cubicBezTo>
                  <a:cubicBezTo>
                    <a:pt x="2458" y="7845"/>
                    <a:pt x="2734" y="6381"/>
                    <a:pt x="2873" y="5690"/>
                  </a:cubicBezTo>
                  <a:cubicBezTo>
                    <a:pt x="3094" y="4696"/>
                    <a:pt x="2734" y="2376"/>
                    <a:pt x="2569" y="2376"/>
                  </a:cubicBezTo>
                  <a:cubicBezTo>
                    <a:pt x="2403" y="2376"/>
                    <a:pt x="2458" y="4033"/>
                    <a:pt x="2265" y="5497"/>
                  </a:cubicBezTo>
                  <a:cubicBezTo>
                    <a:pt x="2182" y="5967"/>
                    <a:pt x="2016" y="7127"/>
                    <a:pt x="1878" y="8148"/>
                  </a:cubicBezTo>
                  <a:cubicBezTo>
                    <a:pt x="1464" y="7209"/>
                    <a:pt x="939" y="5828"/>
                    <a:pt x="829" y="4420"/>
                  </a:cubicBezTo>
                  <a:cubicBezTo>
                    <a:pt x="663" y="2017"/>
                    <a:pt x="1464" y="139"/>
                    <a:pt x="151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6"/>
            <p:cNvSpPr/>
            <p:nvPr/>
          </p:nvSpPr>
          <p:spPr>
            <a:xfrm>
              <a:off x="2388275" y="1574575"/>
              <a:ext cx="113275" cy="252050"/>
            </a:xfrm>
            <a:custGeom>
              <a:avLst/>
              <a:gdLst/>
              <a:ahLst/>
              <a:cxnLst/>
              <a:rect l="l" t="t" r="r" b="b"/>
              <a:pathLst>
                <a:path w="4531" h="10082" extrusionOk="0">
                  <a:moveTo>
                    <a:pt x="2210" y="0"/>
                  </a:moveTo>
                  <a:cubicBezTo>
                    <a:pt x="2210" y="0"/>
                    <a:pt x="2183" y="56"/>
                    <a:pt x="2072" y="166"/>
                  </a:cubicBezTo>
                  <a:cubicBezTo>
                    <a:pt x="1630" y="719"/>
                    <a:pt x="277" y="2597"/>
                    <a:pt x="139" y="5027"/>
                  </a:cubicBezTo>
                  <a:cubicBezTo>
                    <a:pt x="1" y="7458"/>
                    <a:pt x="995" y="9363"/>
                    <a:pt x="1078" y="9501"/>
                  </a:cubicBezTo>
                  <a:cubicBezTo>
                    <a:pt x="1078" y="9501"/>
                    <a:pt x="1824" y="8811"/>
                    <a:pt x="2127" y="8424"/>
                  </a:cubicBezTo>
                  <a:cubicBezTo>
                    <a:pt x="2210" y="9142"/>
                    <a:pt x="2459" y="9778"/>
                    <a:pt x="2514" y="9971"/>
                  </a:cubicBezTo>
                  <a:cubicBezTo>
                    <a:pt x="2542" y="10054"/>
                    <a:pt x="2542" y="10081"/>
                    <a:pt x="2542" y="10081"/>
                  </a:cubicBezTo>
                  <a:cubicBezTo>
                    <a:pt x="2542" y="10081"/>
                    <a:pt x="4199" y="9115"/>
                    <a:pt x="4392" y="5635"/>
                  </a:cubicBezTo>
                  <a:cubicBezTo>
                    <a:pt x="4530" y="2928"/>
                    <a:pt x="3315" y="1160"/>
                    <a:pt x="2625" y="415"/>
                  </a:cubicBezTo>
                  <a:lnTo>
                    <a:pt x="2376" y="166"/>
                  </a:lnTo>
                  <a:lnTo>
                    <a:pt x="2266" y="56"/>
                  </a:lnTo>
                  <a:lnTo>
                    <a:pt x="2210" y="0"/>
                  </a:ln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6"/>
            <p:cNvSpPr/>
            <p:nvPr/>
          </p:nvSpPr>
          <p:spPr>
            <a:xfrm>
              <a:off x="2446275" y="1577325"/>
              <a:ext cx="55950" cy="250000"/>
            </a:xfrm>
            <a:custGeom>
              <a:avLst/>
              <a:gdLst/>
              <a:ahLst/>
              <a:cxnLst/>
              <a:rect l="l" t="t" r="r" b="b"/>
              <a:pathLst>
                <a:path w="2238" h="10000" extrusionOk="0">
                  <a:moveTo>
                    <a:pt x="1" y="1"/>
                  </a:moveTo>
                  <a:cubicBezTo>
                    <a:pt x="1520" y="2680"/>
                    <a:pt x="1741" y="5193"/>
                    <a:pt x="1382" y="7182"/>
                  </a:cubicBezTo>
                  <a:cubicBezTo>
                    <a:pt x="1050" y="8729"/>
                    <a:pt x="581" y="9530"/>
                    <a:pt x="222" y="9889"/>
                  </a:cubicBezTo>
                  <a:cubicBezTo>
                    <a:pt x="277" y="9971"/>
                    <a:pt x="277" y="9999"/>
                    <a:pt x="277" y="9999"/>
                  </a:cubicBezTo>
                  <a:cubicBezTo>
                    <a:pt x="277" y="9999"/>
                    <a:pt x="1934" y="9032"/>
                    <a:pt x="2100" y="5552"/>
                  </a:cubicBezTo>
                  <a:cubicBezTo>
                    <a:pt x="2238" y="2846"/>
                    <a:pt x="1023" y="1078"/>
                    <a:pt x="332" y="332"/>
                  </a:cubicBezTo>
                  <a:lnTo>
                    <a:pt x="84" y="84"/>
                  </a:lnTo>
                  <a:lnTo>
                    <a:pt x="1" y="1"/>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6"/>
            <p:cNvSpPr/>
            <p:nvPr/>
          </p:nvSpPr>
          <p:spPr>
            <a:xfrm>
              <a:off x="2388275" y="1574575"/>
              <a:ext cx="72525" cy="237550"/>
            </a:xfrm>
            <a:custGeom>
              <a:avLst/>
              <a:gdLst/>
              <a:ahLst/>
              <a:cxnLst/>
              <a:rect l="l" t="t" r="r" b="b"/>
              <a:pathLst>
                <a:path w="2901" h="9502" extrusionOk="0">
                  <a:moveTo>
                    <a:pt x="2210" y="0"/>
                  </a:moveTo>
                  <a:cubicBezTo>
                    <a:pt x="2210" y="0"/>
                    <a:pt x="2127" y="56"/>
                    <a:pt x="2072" y="166"/>
                  </a:cubicBezTo>
                  <a:cubicBezTo>
                    <a:pt x="1658" y="719"/>
                    <a:pt x="277" y="2597"/>
                    <a:pt x="139" y="5027"/>
                  </a:cubicBezTo>
                  <a:cubicBezTo>
                    <a:pt x="1" y="7458"/>
                    <a:pt x="995" y="9391"/>
                    <a:pt x="1078" y="9501"/>
                  </a:cubicBezTo>
                  <a:cubicBezTo>
                    <a:pt x="1023" y="9363"/>
                    <a:pt x="443" y="7430"/>
                    <a:pt x="829" y="5027"/>
                  </a:cubicBezTo>
                  <a:cubicBezTo>
                    <a:pt x="1023" y="3646"/>
                    <a:pt x="1630" y="2320"/>
                    <a:pt x="2072" y="1409"/>
                  </a:cubicBezTo>
                  <a:cubicBezTo>
                    <a:pt x="2100" y="2459"/>
                    <a:pt x="2127" y="3591"/>
                    <a:pt x="2183" y="4116"/>
                  </a:cubicBezTo>
                  <a:cubicBezTo>
                    <a:pt x="2238" y="5580"/>
                    <a:pt x="2045" y="7237"/>
                    <a:pt x="2210" y="7237"/>
                  </a:cubicBezTo>
                  <a:cubicBezTo>
                    <a:pt x="2376" y="7237"/>
                    <a:pt x="2901" y="5000"/>
                    <a:pt x="2790" y="3978"/>
                  </a:cubicBezTo>
                  <a:cubicBezTo>
                    <a:pt x="2763" y="3287"/>
                    <a:pt x="2625" y="1796"/>
                    <a:pt x="2486" y="719"/>
                  </a:cubicBezTo>
                  <a:cubicBezTo>
                    <a:pt x="2542" y="608"/>
                    <a:pt x="2625" y="525"/>
                    <a:pt x="2652" y="442"/>
                  </a:cubicBezTo>
                  <a:lnTo>
                    <a:pt x="2404" y="194"/>
                  </a:lnTo>
                  <a:lnTo>
                    <a:pt x="2210"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6"/>
            <p:cNvSpPr/>
            <p:nvPr/>
          </p:nvSpPr>
          <p:spPr>
            <a:xfrm>
              <a:off x="2446275" y="1527575"/>
              <a:ext cx="249300" cy="119025"/>
            </a:xfrm>
            <a:custGeom>
              <a:avLst/>
              <a:gdLst/>
              <a:ahLst/>
              <a:cxnLst/>
              <a:rect l="l" t="t" r="r" b="b"/>
              <a:pathLst>
                <a:path w="9972" h="4761" extrusionOk="0">
                  <a:moveTo>
                    <a:pt x="5033" y="0"/>
                  </a:moveTo>
                  <a:cubicBezTo>
                    <a:pt x="2840" y="0"/>
                    <a:pt x="1033" y="1091"/>
                    <a:pt x="332" y="1577"/>
                  </a:cubicBezTo>
                  <a:cubicBezTo>
                    <a:pt x="305" y="1604"/>
                    <a:pt x="222" y="1632"/>
                    <a:pt x="194" y="1659"/>
                  </a:cubicBezTo>
                  <a:cubicBezTo>
                    <a:pt x="56" y="1770"/>
                    <a:pt x="1" y="1798"/>
                    <a:pt x="1" y="1798"/>
                  </a:cubicBezTo>
                  <a:cubicBezTo>
                    <a:pt x="1" y="1798"/>
                    <a:pt x="28" y="1853"/>
                    <a:pt x="56" y="1908"/>
                  </a:cubicBezTo>
                  <a:cubicBezTo>
                    <a:pt x="84" y="1936"/>
                    <a:pt x="139" y="2019"/>
                    <a:pt x="166" y="2046"/>
                  </a:cubicBezTo>
                  <a:cubicBezTo>
                    <a:pt x="222" y="2129"/>
                    <a:pt x="305" y="2212"/>
                    <a:pt x="415" y="2322"/>
                  </a:cubicBezTo>
                  <a:cubicBezTo>
                    <a:pt x="1133" y="3151"/>
                    <a:pt x="2763" y="4642"/>
                    <a:pt x="5442" y="4753"/>
                  </a:cubicBezTo>
                  <a:cubicBezTo>
                    <a:pt x="5575" y="4758"/>
                    <a:pt x="5704" y="4761"/>
                    <a:pt x="5830" y="4761"/>
                  </a:cubicBezTo>
                  <a:cubicBezTo>
                    <a:pt x="9050" y="4761"/>
                    <a:pt x="9971" y="3123"/>
                    <a:pt x="9971" y="3123"/>
                  </a:cubicBezTo>
                  <a:lnTo>
                    <a:pt x="9888" y="3068"/>
                  </a:lnTo>
                  <a:cubicBezTo>
                    <a:pt x="9695" y="2985"/>
                    <a:pt x="9060" y="2681"/>
                    <a:pt x="8369" y="2543"/>
                  </a:cubicBezTo>
                  <a:cubicBezTo>
                    <a:pt x="8784" y="2212"/>
                    <a:pt x="9557" y="1466"/>
                    <a:pt x="9557" y="1466"/>
                  </a:cubicBezTo>
                  <a:cubicBezTo>
                    <a:pt x="9474" y="1383"/>
                    <a:pt x="8867" y="969"/>
                    <a:pt x="7928" y="610"/>
                  </a:cubicBezTo>
                  <a:cubicBezTo>
                    <a:pt x="7209" y="334"/>
                    <a:pt x="6270" y="30"/>
                    <a:pt x="5193" y="2"/>
                  </a:cubicBezTo>
                  <a:cubicBezTo>
                    <a:pt x="5140" y="1"/>
                    <a:pt x="5086" y="0"/>
                    <a:pt x="503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6"/>
            <p:cNvSpPr/>
            <p:nvPr/>
          </p:nvSpPr>
          <p:spPr>
            <a:xfrm>
              <a:off x="2448350" y="1575275"/>
              <a:ext cx="247900" cy="69875"/>
            </a:xfrm>
            <a:custGeom>
              <a:avLst/>
              <a:gdLst/>
              <a:ahLst/>
              <a:cxnLst/>
              <a:rect l="l" t="t" r="r" b="b"/>
              <a:pathLst>
                <a:path w="9916" h="2795" extrusionOk="0">
                  <a:moveTo>
                    <a:pt x="1" y="0"/>
                  </a:moveTo>
                  <a:lnTo>
                    <a:pt x="1" y="0"/>
                  </a:lnTo>
                  <a:cubicBezTo>
                    <a:pt x="11" y="8"/>
                    <a:pt x="21" y="15"/>
                    <a:pt x="31" y="23"/>
                  </a:cubicBezTo>
                  <a:lnTo>
                    <a:pt x="31" y="23"/>
                  </a:lnTo>
                  <a:cubicBezTo>
                    <a:pt x="22" y="14"/>
                    <a:pt x="12" y="6"/>
                    <a:pt x="1" y="0"/>
                  </a:cubicBezTo>
                  <a:close/>
                  <a:moveTo>
                    <a:pt x="31" y="23"/>
                  </a:moveTo>
                  <a:cubicBezTo>
                    <a:pt x="65" y="58"/>
                    <a:pt x="78" y="111"/>
                    <a:pt x="56" y="111"/>
                  </a:cubicBezTo>
                  <a:cubicBezTo>
                    <a:pt x="111" y="166"/>
                    <a:pt x="166" y="276"/>
                    <a:pt x="277" y="387"/>
                  </a:cubicBezTo>
                  <a:cubicBezTo>
                    <a:pt x="1023" y="1215"/>
                    <a:pt x="2624" y="2679"/>
                    <a:pt x="5331" y="2790"/>
                  </a:cubicBezTo>
                  <a:cubicBezTo>
                    <a:pt x="5442" y="2793"/>
                    <a:pt x="5550" y="2795"/>
                    <a:pt x="5655" y="2795"/>
                  </a:cubicBezTo>
                  <a:cubicBezTo>
                    <a:pt x="8880" y="2795"/>
                    <a:pt x="9916" y="1215"/>
                    <a:pt x="9916" y="1215"/>
                  </a:cubicBezTo>
                  <a:lnTo>
                    <a:pt x="9861" y="1160"/>
                  </a:lnTo>
                  <a:cubicBezTo>
                    <a:pt x="9474" y="1519"/>
                    <a:pt x="8618" y="1961"/>
                    <a:pt x="7044" y="2182"/>
                  </a:cubicBezTo>
                  <a:cubicBezTo>
                    <a:pt x="6721" y="2227"/>
                    <a:pt x="6385" y="2251"/>
                    <a:pt x="6037" y="2251"/>
                  </a:cubicBezTo>
                  <a:cubicBezTo>
                    <a:pt x="4254" y="2251"/>
                    <a:pt x="2172" y="1625"/>
                    <a:pt x="31" y="23"/>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6"/>
            <p:cNvSpPr/>
            <p:nvPr/>
          </p:nvSpPr>
          <p:spPr>
            <a:xfrm>
              <a:off x="2455950" y="1528900"/>
              <a:ext cx="189900" cy="50175"/>
            </a:xfrm>
            <a:custGeom>
              <a:avLst/>
              <a:gdLst/>
              <a:ahLst/>
              <a:cxnLst/>
              <a:rect l="l" t="t" r="r" b="b"/>
              <a:pathLst>
                <a:path w="7596" h="2007" extrusionOk="0">
                  <a:moveTo>
                    <a:pt x="4650" y="0"/>
                  </a:moveTo>
                  <a:cubicBezTo>
                    <a:pt x="2468" y="0"/>
                    <a:pt x="720" y="1072"/>
                    <a:pt x="0" y="1551"/>
                  </a:cubicBezTo>
                  <a:lnTo>
                    <a:pt x="56" y="1579"/>
                  </a:lnTo>
                  <a:cubicBezTo>
                    <a:pt x="111" y="1551"/>
                    <a:pt x="221" y="1524"/>
                    <a:pt x="332" y="1468"/>
                  </a:cubicBezTo>
                  <a:cubicBezTo>
                    <a:pt x="1409" y="1662"/>
                    <a:pt x="2845" y="1855"/>
                    <a:pt x="3536" y="1966"/>
                  </a:cubicBezTo>
                  <a:cubicBezTo>
                    <a:pt x="3740" y="1994"/>
                    <a:pt x="4001" y="2006"/>
                    <a:pt x="4286" y="2006"/>
                  </a:cubicBezTo>
                  <a:cubicBezTo>
                    <a:pt x="5387" y="2006"/>
                    <a:pt x="6850" y="1827"/>
                    <a:pt x="6850" y="1717"/>
                  </a:cubicBezTo>
                  <a:cubicBezTo>
                    <a:pt x="6850" y="1579"/>
                    <a:pt x="5220" y="1662"/>
                    <a:pt x="3729" y="1468"/>
                  </a:cubicBezTo>
                  <a:cubicBezTo>
                    <a:pt x="3260" y="1441"/>
                    <a:pt x="2127" y="1303"/>
                    <a:pt x="1078" y="1192"/>
                  </a:cubicBezTo>
                  <a:cubicBezTo>
                    <a:pt x="2017" y="888"/>
                    <a:pt x="3398" y="502"/>
                    <a:pt x="4806" y="446"/>
                  </a:cubicBezTo>
                  <a:cubicBezTo>
                    <a:pt x="5069" y="426"/>
                    <a:pt x="5325" y="418"/>
                    <a:pt x="5574" y="418"/>
                  </a:cubicBezTo>
                  <a:cubicBezTo>
                    <a:pt x="6342" y="418"/>
                    <a:pt x="7032" y="501"/>
                    <a:pt x="7596" y="585"/>
                  </a:cubicBezTo>
                  <a:cubicBezTo>
                    <a:pt x="6878" y="308"/>
                    <a:pt x="5966" y="32"/>
                    <a:pt x="4889" y="5"/>
                  </a:cubicBezTo>
                  <a:cubicBezTo>
                    <a:pt x="4809" y="2"/>
                    <a:pt x="4729" y="0"/>
                    <a:pt x="465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6"/>
            <p:cNvSpPr/>
            <p:nvPr/>
          </p:nvSpPr>
          <p:spPr>
            <a:xfrm>
              <a:off x="2210125" y="1521775"/>
              <a:ext cx="252050" cy="106275"/>
            </a:xfrm>
            <a:custGeom>
              <a:avLst/>
              <a:gdLst/>
              <a:ahLst/>
              <a:cxnLst/>
              <a:rect l="l" t="t" r="r" b="b"/>
              <a:pathLst>
                <a:path w="10082" h="4251" extrusionOk="0">
                  <a:moveTo>
                    <a:pt x="4590" y="0"/>
                  </a:moveTo>
                  <a:cubicBezTo>
                    <a:pt x="2389" y="0"/>
                    <a:pt x="738" y="873"/>
                    <a:pt x="609" y="925"/>
                  </a:cubicBezTo>
                  <a:cubicBezTo>
                    <a:pt x="609" y="925"/>
                    <a:pt x="1299" y="1698"/>
                    <a:pt x="1658" y="2002"/>
                  </a:cubicBezTo>
                  <a:cubicBezTo>
                    <a:pt x="940" y="2085"/>
                    <a:pt x="305" y="2306"/>
                    <a:pt x="111" y="2389"/>
                  </a:cubicBezTo>
                  <a:cubicBezTo>
                    <a:pt x="56" y="2416"/>
                    <a:pt x="1" y="2416"/>
                    <a:pt x="1" y="2416"/>
                  </a:cubicBezTo>
                  <a:cubicBezTo>
                    <a:pt x="1" y="2416"/>
                    <a:pt x="968" y="4073"/>
                    <a:pt x="4448" y="4239"/>
                  </a:cubicBezTo>
                  <a:cubicBezTo>
                    <a:pt x="4594" y="4247"/>
                    <a:pt x="4738" y="4250"/>
                    <a:pt x="4879" y="4250"/>
                  </a:cubicBezTo>
                  <a:cubicBezTo>
                    <a:pt x="7343" y="4250"/>
                    <a:pt x="8962" y="3152"/>
                    <a:pt x="9668" y="2499"/>
                  </a:cubicBezTo>
                  <a:lnTo>
                    <a:pt x="9916" y="2251"/>
                  </a:lnTo>
                  <a:lnTo>
                    <a:pt x="10027" y="2140"/>
                  </a:lnTo>
                  <a:cubicBezTo>
                    <a:pt x="10082" y="2112"/>
                    <a:pt x="10082" y="2085"/>
                    <a:pt x="10082" y="2085"/>
                  </a:cubicBezTo>
                  <a:cubicBezTo>
                    <a:pt x="10082" y="2085"/>
                    <a:pt x="10027" y="2030"/>
                    <a:pt x="9916" y="1947"/>
                  </a:cubicBezTo>
                  <a:cubicBezTo>
                    <a:pt x="9364" y="1477"/>
                    <a:pt x="7513" y="151"/>
                    <a:pt x="5055" y="13"/>
                  </a:cubicBezTo>
                  <a:cubicBezTo>
                    <a:pt x="4898" y="4"/>
                    <a:pt x="4743" y="0"/>
                    <a:pt x="459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6"/>
            <p:cNvSpPr/>
            <p:nvPr/>
          </p:nvSpPr>
          <p:spPr>
            <a:xfrm>
              <a:off x="2210125" y="1575275"/>
              <a:ext cx="250675" cy="52775"/>
            </a:xfrm>
            <a:custGeom>
              <a:avLst/>
              <a:gdLst/>
              <a:ahLst/>
              <a:cxnLst/>
              <a:rect l="l" t="t" r="r" b="b"/>
              <a:pathLst>
                <a:path w="10027" h="2111" extrusionOk="0">
                  <a:moveTo>
                    <a:pt x="10027" y="0"/>
                  </a:moveTo>
                  <a:lnTo>
                    <a:pt x="10027" y="0"/>
                  </a:lnTo>
                  <a:cubicBezTo>
                    <a:pt x="8046" y="1111"/>
                    <a:pt x="6170" y="1543"/>
                    <a:pt x="4537" y="1543"/>
                  </a:cubicBezTo>
                  <a:cubicBezTo>
                    <a:pt x="3938" y="1543"/>
                    <a:pt x="3372" y="1485"/>
                    <a:pt x="2846" y="1381"/>
                  </a:cubicBezTo>
                  <a:cubicBezTo>
                    <a:pt x="1299" y="1077"/>
                    <a:pt x="498" y="580"/>
                    <a:pt x="111" y="249"/>
                  </a:cubicBezTo>
                  <a:cubicBezTo>
                    <a:pt x="56" y="276"/>
                    <a:pt x="1" y="276"/>
                    <a:pt x="1" y="276"/>
                  </a:cubicBezTo>
                  <a:cubicBezTo>
                    <a:pt x="1" y="276"/>
                    <a:pt x="968" y="1933"/>
                    <a:pt x="4448" y="2099"/>
                  </a:cubicBezTo>
                  <a:cubicBezTo>
                    <a:pt x="4594" y="2107"/>
                    <a:pt x="4738" y="2110"/>
                    <a:pt x="4879" y="2110"/>
                  </a:cubicBezTo>
                  <a:cubicBezTo>
                    <a:pt x="7343" y="2110"/>
                    <a:pt x="8962" y="1012"/>
                    <a:pt x="9668" y="359"/>
                  </a:cubicBezTo>
                  <a:lnTo>
                    <a:pt x="9916" y="111"/>
                  </a:lnTo>
                  <a:lnTo>
                    <a:pt x="10027" y="0"/>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6"/>
            <p:cNvSpPr/>
            <p:nvPr/>
          </p:nvSpPr>
          <p:spPr>
            <a:xfrm>
              <a:off x="2226025" y="1520400"/>
              <a:ext cx="237550" cy="67550"/>
            </a:xfrm>
            <a:custGeom>
              <a:avLst/>
              <a:gdLst/>
              <a:ahLst/>
              <a:cxnLst/>
              <a:rect l="l" t="t" r="r" b="b"/>
              <a:pathLst>
                <a:path w="9502" h="2702" extrusionOk="0">
                  <a:moveTo>
                    <a:pt x="3997" y="0"/>
                  </a:moveTo>
                  <a:cubicBezTo>
                    <a:pt x="1807" y="0"/>
                    <a:pt x="104" y="900"/>
                    <a:pt x="0" y="952"/>
                  </a:cubicBezTo>
                  <a:cubicBezTo>
                    <a:pt x="106" y="931"/>
                    <a:pt x="1262" y="587"/>
                    <a:pt x="2863" y="587"/>
                  </a:cubicBezTo>
                  <a:cubicBezTo>
                    <a:pt x="3355" y="587"/>
                    <a:pt x="3889" y="619"/>
                    <a:pt x="4447" y="704"/>
                  </a:cubicBezTo>
                  <a:cubicBezTo>
                    <a:pt x="5828" y="925"/>
                    <a:pt x="7181" y="1505"/>
                    <a:pt x="8065" y="1946"/>
                  </a:cubicBezTo>
                  <a:cubicBezTo>
                    <a:pt x="7043" y="2002"/>
                    <a:pt x="5883" y="2029"/>
                    <a:pt x="5386" y="2057"/>
                  </a:cubicBezTo>
                  <a:cubicBezTo>
                    <a:pt x="5134" y="2071"/>
                    <a:pt x="4878" y="2076"/>
                    <a:pt x="4626" y="2076"/>
                  </a:cubicBezTo>
                  <a:cubicBezTo>
                    <a:pt x="3814" y="2076"/>
                    <a:pt x="3045" y="2021"/>
                    <a:pt x="2608" y="2021"/>
                  </a:cubicBezTo>
                  <a:cubicBezTo>
                    <a:pt x="2375" y="2021"/>
                    <a:pt x="2237" y="2037"/>
                    <a:pt x="2237" y="2085"/>
                  </a:cubicBezTo>
                  <a:cubicBezTo>
                    <a:pt x="2237" y="2263"/>
                    <a:pt x="4148" y="2701"/>
                    <a:pt x="5266" y="2701"/>
                  </a:cubicBezTo>
                  <a:cubicBezTo>
                    <a:pt x="5358" y="2701"/>
                    <a:pt x="5444" y="2698"/>
                    <a:pt x="5524" y="2692"/>
                  </a:cubicBezTo>
                  <a:cubicBezTo>
                    <a:pt x="6215" y="2637"/>
                    <a:pt x="7706" y="2499"/>
                    <a:pt x="8756" y="2361"/>
                  </a:cubicBezTo>
                  <a:cubicBezTo>
                    <a:pt x="8866" y="2444"/>
                    <a:pt x="8976" y="2499"/>
                    <a:pt x="9032" y="2554"/>
                  </a:cubicBezTo>
                  <a:lnTo>
                    <a:pt x="9280" y="2306"/>
                  </a:lnTo>
                  <a:cubicBezTo>
                    <a:pt x="9418" y="2195"/>
                    <a:pt x="9446" y="2085"/>
                    <a:pt x="9501" y="2085"/>
                  </a:cubicBezTo>
                  <a:cubicBezTo>
                    <a:pt x="9501" y="2085"/>
                    <a:pt x="9418" y="2029"/>
                    <a:pt x="9308" y="1946"/>
                  </a:cubicBezTo>
                  <a:cubicBezTo>
                    <a:pt x="8756" y="1532"/>
                    <a:pt x="6905" y="151"/>
                    <a:pt x="4447" y="13"/>
                  </a:cubicBezTo>
                  <a:cubicBezTo>
                    <a:pt x="4295" y="4"/>
                    <a:pt x="4145" y="0"/>
                    <a:pt x="3997" y="0"/>
                  </a:cubicBezTo>
                  <a:close/>
                </a:path>
              </a:pathLst>
            </a:custGeom>
            <a:solidFill>
              <a:srgbClr val="DB3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6"/>
            <p:cNvSpPr/>
            <p:nvPr/>
          </p:nvSpPr>
          <p:spPr>
            <a:xfrm>
              <a:off x="2275725" y="1395025"/>
              <a:ext cx="179550" cy="200975"/>
            </a:xfrm>
            <a:custGeom>
              <a:avLst/>
              <a:gdLst/>
              <a:ahLst/>
              <a:cxnLst/>
              <a:rect l="l" t="t" r="r" b="b"/>
              <a:pathLst>
                <a:path w="7182" h="8039" extrusionOk="0">
                  <a:moveTo>
                    <a:pt x="1239" y="1"/>
                  </a:moveTo>
                  <a:cubicBezTo>
                    <a:pt x="1011" y="1"/>
                    <a:pt x="885" y="29"/>
                    <a:pt x="885" y="29"/>
                  </a:cubicBezTo>
                  <a:cubicBezTo>
                    <a:pt x="885" y="29"/>
                    <a:pt x="912" y="57"/>
                    <a:pt x="912" y="140"/>
                  </a:cubicBezTo>
                  <a:cubicBezTo>
                    <a:pt x="967" y="388"/>
                    <a:pt x="1188" y="1023"/>
                    <a:pt x="1603" y="1631"/>
                  </a:cubicBezTo>
                  <a:cubicBezTo>
                    <a:pt x="1078" y="1548"/>
                    <a:pt x="1" y="1548"/>
                    <a:pt x="1" y="1548"/>
                  </a:cubicBezTo>
                  <a:lnTo>
                    <a:pt x="1" y="1548"/>
                  </a:lnTo>
                  <a:cubicBezTo>
                    <a:pt x="1" y="1659"/>
                    <a:pt x="387" y="3868"/>
                    <a:pt x="2045" y="5636"/>
                  </a:cubicBezTo>
                  <a:cubicBezTo>
                    <a:pt x="3729" y="7431"/>
                    <a:pt x="6049" y="7873"/>
                    <a:pt x="6768" y="8011"/>
                  </a:cubicBezTo>
                  <a:cubicBezTo>
                    <a:pt x="6906" y="8011"/>
                    <a:pt x="7016" y="8039"/>
                    <a:pt x="7016" y="8039"/>
                  </a:cubicBezTo>
                  <a:lnTo>
                    <a:pt x="7016" y="7901"/>
                  </a:lnTo>
                  <a:cubicBezTo>
                    <a:pt x="7044" y="7873"/>
                    <a:pt x="7044" y="7845"/>
                    <a:pt x="7044" y="7762"/>
                  </a:cubicBezTo>
                  <a:cubicBezTo>
                    <a:pt x="7044" y="7707"/>
                    <a:pt x="7071" y="7569"/>
                    <a:pt x="7071" y="7431"/>
                  </a:cubicBezTo>
                  <a:cubicBezTo>
                    <a:pt x="7182" y="6354"/>
                    <a:pt x="7071" y="4144"/>
                    <a:pt x="5248" y="2183"/>
                  </a:cubicBezTo>
                  <a:cubicBezTo>
                    <a:pt x="3456" y="247"/>
                    <a:pt x="1909" y="1"/>
                    <a:pt x="123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6"/>
            <p:cNvSpPr/>
            <p:nvPr/>
          </p:nvSpPr>
          <p:spPr>
            <a:xfrm>
              <a:off x="2297825" y="1394225"/>
              <a:ext cx="157450" cy="198325"/>
            </a:xfrm>
            <a:custGeom>
              <a:avLst/>
              <a:gdLst/>
              <a:ahLst/>
              <a:cxnLst/>
              <a:rect l="l" t="t" r="r" b="b"/>
              <a:pathLst>
                <a:path w="6298" h="7933" extrusionOk="0">
                  <a:moveTo>
                    <a:pt x="387" y="0"/>
                  </a:moveTo>
                  <a:cubicBezTo>
                    <a:pt x="139" y="0"/>
                    <a:pt x="1" y="33"/>
                    <a:pt x="1" y="33"/>
                  </a:cubicBezTo>
                  <a:cubicBezTo>
                    <a:pt x="1" y="33"/>
                    <a:pt x="28" y="61"/>
                    <a:pt x="28" y="116"/>
                  </a:cubicBezTo>
                  <a:cubicBezTo>
                    <a:pt x="553" y="172"/>
                    <a:pt x="1464" y="448"/>
                    <a:pt x="2707" y="1414"/>
                  </a:cubicBezTo>
                  <a:cubicBezTo>
                    <a:pt x="4337" y="2657"/>
                    <a:pt x="5718" y="4756"/>
                    <a:pt x="6160" y="7933"/>
                  </a:cubicBezTo>
                  <a:lnTo>
                    <a:pt x="6160" y="7767"/>
                  </a:lnTo>
                  <a:cubicBezTo>
                    <a:pt x="6160" y="7684"/>
                    <a:pt x="6187" y="7546"/>
                    <a:pt x="6187" y="7408"/>
                  </a:cubicBezTo>
                  <a:cubicBezTo>
                    <a:pt x="6298" y="6331"/>
                    <a:pt x="6187" y="4121"/>
                    <a:pt x="4364" y="2160"/>
                  </a:cubicBezTo>
                  <a:cubicBezTo>
                    <a:pt x="2600" y="254"/>
                    <a:pt x="1074" y="0"/>
                    <a:pt x="387"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6"/>
            <p:cNvSpPr/>
            <p:nvPr/>
          </p:nvSpPr>
          <p:spPr>
            <a:xfrm>
              <a:off x="2277125" y="1433725"/>
              <a:ext cx="176075" cy="162275"/>
            </a:xfrm>
            <a:custGeom>
              <a:avLst/>
              <a:gdLst/>
              <a:ahLst/>
              <a:cxnLst/>
              <a:rect l="l" t="t" r="r" b="b"/>
              <a:pathLst>
                <a:path w="7043" h="6491" extrusionOk="0">
                  <a:moveTo>
                    <a:pt x="0" y="0"/>
                  </a:moveTo>
                  <a:cubicBezTo>
                    <a:pt x="28" y="138"/>
                    <a:pt x="414" y="2320"/>
                    <a:pt x="2016" y="4088"/>
                  </a:cubicBezTo>
                  <a:cubicBezTo>
                    <a:pt x="3729" y="5883"/>
                    <a:pt x="6021" y="6325"/>
                    <a:pt x="6767" y="6463"/>
                  </a:cubicBezTo>
                  <a:cubicBezTo>
                    <a:pt x="6905" y="6491"/>
                    <a:pt x="6960" y="6491"/>
                    <a:pt x="6988" y="6491"/>
                  </a:cubicBezTo>
                  <a:cubicBezTo>
                    <a:pt x="6960" y="6491"/>
                    <a:pt x="6988" y="6380"/>
                    <a:pt x="6988" y="6214"/>
                  </a:cubicBezTo>
                  <a:cubicBezTo>
                    <a:pt x="6988" y="6104"/>
                    <a:pt x="7043" y="6021"/>
                    <a:pt x="7043" y="5883"/>
                  </a:cubicBezTo>
                  <a:cubicBezTo>
                    <a:pt x="6960" y="5828"/>
                    <a:pt x="6850" y="5800"/>
                    <a:pt x="6712" y="5773"/>
                  </a:cubicBezTo>
                  <a:cubicBezTo>
                    <a:pt x="6132" y="4833"/>
                    <a:pt x="5303" y="3591"/>
                    <a:pt x="4916" y="3011"/>
                  </a:cubicBezTo>
                  <a:cubicBezTo>
                    <a:pt x="4363" y="2195"/>
                    <a:pt x="2657" y="902"/>
                    <a:pt x="2402" y="902"/>
                  </a:cubicBezTo>
                  <a:cubicBezTo>
                    <a:pt x="2389" y="902"/>
                    <a:pt x="2380" y="905"/>
                    <a:pt x="2375" y="912"/>
                  </a:cubicBezTo>
                  <a:cubicBezTo>
                    <a:pt x="2265" y="1050"/>
                    <a:pt x="3480" y="2154"/>
                    <a:pt x="4336" y="3342"/>
                  </a:cubicBezTo>
                  <a:cubicBezTo>
                    <a:pt x="4640" y="3756"/>
                    <a:pt x="5303" y="4695"/>
                    <a:pt x="5966" y="5496"/>
                  </a:cubicBezTo>
                  <a:cubicBezTo>
                    <a:pt x="4999" y="5110"/>
                    <a:pt x="3673" y="4502"/>
                    <a:pt x="2624" y="3591"/>
                  </a:cubicBezTo>
                  <a:cubicBezTo>
                    <a:pt x="773" y="2016"/>
                    <a:pt x="28" y="111"/>
                    <a:pt x="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6"/>
            <p:cNvSpPr/>
            <p:nvPr/>
          </p:nvSpPr>
          <p:spPr>
            <a:xfrm>
              <a:off x="2440750" y="1584250"/>
              <a:ext cx="196825" cy="188525"/>
            </a:xfrm>
            <a:custGeom>
              <a:avLst/>
              <a:gdLst/>
              <a:ahLst/>
              <a:cxnLst/>
              <a:rect l="l" t="t" r="r" b="b"/>
              <a:pathLst>
                <a:path w="7873" h="7541" extrusionOk="0">
                  <a:moveTo>
                    <a:pt x="139" y="0"/>
                  </a:moveTo>
                  <a:cubicBezTo>
                    <a:pt x="28" y="0"/>
                    <a:pt x="1" y="28"/>
                    <a:pt x="1" y="28"/>
                  </a:cubicBezTo>
                  <a:cubicBezTo>
                    <a:pt x="1" y="28"/>
                    <a:pt x="1" y="138"/>
                    <a:pt x="28" y="221"/>
                  </a:cubicBezTo>
                  <a:cubicBezTo>
                    <a:pt x="139" y="967"/>
                    <a:pt x="470" y="3232"/>
                    <a:pt x="2100" y="5054"/>
                  </a:cubicBezTo>
                  <a:cubicBezTo>
                    <a:pt x="3729" y="6850"/>
                    <a:pt x="5773" y="7513"/>
                    <a:pt x="5911" y="7540"/>
                  </a:cubicBezTo>
                  <a:cubicBezTo>
                    <a:pt x="5911" y="7540"/>
                    <a:pt x="5939" y="6546"/>
                    <a:pt x="5911" y="6021"/>
                  </a:cubicBezTo>
                  <a:lnTo>
                    <a:pt x="5911" y="6021"/>
                  </a:lnTo>
                  <a:cubicBezTo>
                    <a:pt x="6464" y="6491"/>
                    <a:pt x="7071" y="6794"/>
                    <a:pt x="7292" y="6850"/>
                  </a:cubicBezTo>
                  <a:cubicBezTo>
                    <a:pt x="7348" y="6905"/>
                    <a:pt x="7375" y="6905"/>
                    <a:pt x="7375" y="6905"/>
                  </a:cubicBezTo>
                  <a:cubicBezTo>
                    <a:pt x="7375" y="6905"/>
                    <a:pt x="7872" y="5054"/>
                    <a:pt x="5525" y="2431"/>
                  </a:cubicBezTo>
                  <a:cubicBezTo>
                    <a:pt x="3729" y="442"/>
                    <a:pt x="1630" y="55"/>
                    <a:pt x="63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6"/>
            <p:cNvSpPr/>
            <p:nvPr/>
          </p:nvSpPr>
          <p:spPr>
            <a:xfrm>
              <a:off x="2443525" y="1584250"/>
              <a:ext cx="193350" cy="172625"/>
            </a:xfrm>
            <a:custGeom>
              <a:avLst/>
              <a:gdLst/>
              <a:ahLst/>
              <a:cxnLst/>
              <a:rect l="l" t="t" r="r" b="b"/>
              <a:pathLst>
                <a:path w="7734" h="6905" extrusionOk="0">
                  <a:moveTo>
                    <a:pt x="138" y="0"/>
                  </a:moveTo>
                  <a:cubicBezTo>
                    <a:pt x="111" y="0"/>
                    <a:pt x="28" y="0"/>
                    <a:pt x="0" y="28"/>
                  </a:cubicBezTo>
                  <a:cubicBezTo>
                    <a:pt x="2956" y="856"/>
                    <a:pt x="4944" y="2486"/>
                    <a:pt x="6049" y="4143"/>
                  </a:cubicBezTo>
                  <a:cubicBezTo>
                    <a:pt x="6905" y="5441"/>
                    <a:pt x="7098" y="6380"/>
                    <a:pt x="7154" y="6850"/>
                  </a:cubicBezTo>
                  <a:cubicBezTo>
                    <a:pt x="7209" y="6905"/>
                    <a:pt x="7237" y="6905"/>
                    <a:pt x="7237" y="6905"/>
                  </a:cubicBezTo>
                  <a:cubicBezTo>
                    <a:pt x="7237" y="6905"/>
                    <a:pt x="7734" y="5054"/>
                    <a:pt x="5386" y="2431"/>
                  </a:cubicBezTo>
                  <a:cubicBezTo>
                    <a:pt x="3591" y="442"/>
                    <a:pt x="1492" y="55"/>
                    <a:pt x="47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6"/>
            <p:cNvSpPr/>
            <p:nvPr/>
          </p:nvSpPr>
          <p:spPr>
            <a:xfrm>
              <a:off x="2440075" y="1582850"/>
              <a:ext cx="147775" cy="188525"/>
            </a:xfrm>
            <a:custGeom>
              <a:avLst/>
              <a:gdLst/>
              <a:ahLst/>
              <a:cxnLst/>
              <a:rect l="l" t="t" r="r" b="b"/>
              <a:pathLst>
                <a:path w="5911" h="7541" extrusionOk="0">
                  <a:moveTo>
                    <a:pt x="0" y="1"/>
                  </a:moveTo>
                  <a:cubicBezTo>
                    <a:pt x="0" y="14"/>
                    <a:pt x="3" y="25"/>
                    <a:pt x="9" y="33"/>
                  </a:cubicBezTo>
                  <a:lnTo>
                    <a:pt x="9" y="33"/>
                  </a:lnTo>
                  <a:cubicBezTo>
                    <a:pt x="4" y="12"/>
                    <a:pt x="0" y="1"/>
                    <a:pt x="0" y="1"/>
                  </a:cubicBezTo>
                  <a:close/>
                  <a:moveTo>
                    <a:pt x="9" y="33"/>
                  </a:moveTo>
                  <a:cubicBezTo>
                    <a:pt x="17" y="69"/>
                    <a:pt x="28" y="134"/>
                    <a:pt x="28" y="222"/>
                  </a:cubicBezTo>
                  <a:cubicBezTo>
                    <a:pt x="138" y="940"/>
                    <a:pt x="470" y="3232"/>
                    <a:pt x="2099" y="5055"/>
                  </a:cubicBezTo>
                  <a:cubicBezTo>
                    <a:pt x="3729" y="6850"/>
                    <a:pt x="5773" y="7513"/>
                    <a:pt x="5911" y="7541"/>
                  </a:cubicBezTo>
                  <a:cubicBezTo>
                    <a:pt x="5800" y="7513"/>
                    <a:pt x="4005" y="6491"/>
                    <a:pt x="2569" y="4558"/>
                  </a:cubicBezTo>
                  <a:cubicBezTo>
                    <a:pt x="1713" y="3426"/>
                    <a:pt x="1188" y="2072"/>
                    <a:pt x="884" y="1106"/>
                  </a:cubicBezTo>
                  <a:lnTo>
                    <a:pt x="884" y="1106"/>
                  </a:lnTo>
                  <a:cubicBezTo>
                    <a:pt x="1657" y="1851"/>
                    <a:pt x="2486" y="2597"/>
                    <a:pt x="2845" y="2956"/>
                  </a:cubicBezTo>
                  <a:cubicBezTo>
                    <a:pt x="3916" y="3920"/>
                    <a:pt x="4909" y="5169"/>
                    <a:pt x="5095" y="5169"/>
                  </a:cubicBezTo>
                  <a:cubicBezTo>
                    <a:pt x="5100" y="5169"/>
                    <a:pt x="5106" y="5168"/>
                    <a:pt x="5110" y="5166"/>
                  </a:cubicBezTo>
                  <a:cubicBezTo>
                    <a:pt x="5248" y="5055"/>
                    <a:pt x="4005" y="3094"/>
                    <a:pt x="3204" y="2431"/>
                  </a:cubicBezTo>
                  <a:cubicBezTo>
                    <a:pt x="2679" y="1989"/>
                    <a:pt x="1547" y="1023"/>
                    <a:pt x="691" y="360"/>
                  </a:cubicBezTo>
                  <a:cubicBezTo>
                    <a:pt x="663" y="222"/>
                    <a:pt x="608" y="111"/>
                    <a:pt x="608" y="56"/>
                  </a:cubicBezTo>
                  <a:lnTo>
                    <a:pt x="276" y="56"/>
                  </a:lnTo>
                  <a:cubicBezTo>
                    <a:pt x="210" y="56"/>
                    <a:pt x="153" y="61"/>
                    <a:pt x="108" y="61"/>
                  </a:cubicBezTo>
                  <a:cubicBezTo>
                    <a:pt x="58" y="61"/>
                    <a:pt x="24" y="55"/>
                    <a:pt x="9" y="3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6"/>
            <p:cNvSpPr/>
            <p:nvPr/>
          </p:nvSpPr>
          <p:spPr>
            <a:xfrm>
              <a:off x="2442150" y="1403325"/>
              <a:ext cx="211300" cy="179625"/>
            </a:xfrm>
            <a:custGeom>
              <a:avLst/>
              <a:gdLst/>
              <a:ahLst/>
              <a:cxnLst/>
              <a:rect l="l" t="t" r="r" b="b"/>
              <a:pathLst>
                <a:path w="8452" h="7185" extrusionOk="0">
                  <a:moveTo>
                    <a:pt x="6518" y="1"/>
                  </a:moveTo>
                  <a:cubicBezTo>
                    <a:pt x="6435" y="56"/>
                    <a:pt x="5717" y="139"/>
                    <a:pt x="4778" y="553"/>
                  </a:cubicBezTo>
                  <a:cubicBezTo>
                    <a:pt x="4060" y="885"/>
                    <a:pt x="3176" y="1354"/>
                    <a:pt x="2431" y="2072"/>
                  </a:cubicBezTo>
                  <a:cubicBezTo>
                    <a:pt x="773" y="3647"/>
                    <a:pt x="249" y="5773"/>
                    <a:pt x="83" y="6629"/>
                  </a:cubicBezTo>
                  <a:cubicBezTo>
                    <a:pt x="83" y="6712"/>
                    <a:pt x="55" y="6740"/>
                    <a:pt x="55" y="6823"/>
                  </a:cubicBezTo>
                  <a:cubicBezTo>
                    <a:pt x="55" y="6961"/>
                    <a:pt x="0" y="7044"/>
                    <a:pt x="0" y="7044"/>
                  </a:cubicBezTo>
                  <a:cubicBezTo>
                    <a:pt x="0" y="7044"/>
                    <a:pt x="55" y="7099"/>
                    <a:pt x="166" y="7099"/>
                  </a:cubicBezTo>
                  <a:cubicBezTo>
                    <a:pt x="193" y="7127"/>
                    <a:pt x="221" y="7127"/>
                    <a:pt x="304" y="7127"/>
                  </a:cubicBezTo>
                  <a:cubicBezTo>
                    <a:pt x="359" y="7127"/>
                    <a:pt x="497" y="7154"/>
                    <a:pt x="635" y="7154"/>
                  </a:cubicBezTo>
                  <a:cubicBezTo>
                    <a:pt x="809" y="7172"/>
                    <a:pt x="1013" y="7184"/>
                    <a:pt x="1241" y="7184"/>
                  </a:cubicBezTo>
                  <a:cubicBezTo>
                    <a:pt x="2421" y="7184"/>
                    <a:pt x="4239" y="6859"/>
                    <a:pt x="5883" y="5331"/>
                  </a:cubicBezTo>
                  <a:cubicBezTo>
                    <a:pt x="8451" y="2956"/>
                    <a:pt x="8037" y="885"/>
                    <a:pt x="8037" y="885"/>
                  </a:cubicBezTo>
                  <a:lnTo>
                    <a:pt x="8037" y="885"/>
                  </a:lnTo>
                  <a:cubicBezTo>
                    <a:pt x="8037" y="885"/>
                    <a:pt x="7982" y="912"/>
                    <a:pt x="7927" y="912"/>
                  </a:cubicBezTo>
                  <a:cubicBezTo>
                    <a:pt x="7678" y="968"/>
                    <a:pt x="7015" y="1189"/>
                    <a:pt x="6435" y="1603"/>
                  </a:cubicBezTo>
                  <a:cubicBezTo>
                    <a:pt x="6518" y="1078"/>
                    <a:pt x="6518" y="1"/>
                    <a:pt x="6518"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6"/>
            <p:cNvSpPr/>
            <p:nvPr/>
          </p:nvSpPr>
          <p:spPr>
            <a:xfrm>
              <a:off x="2444200" y="1426800"/>
              <a:ext cx="209250" cy="156150"/>
            </a:xfrm>
            <a:custGeom>
              <a:avLst/>
              <a:gdLst/>
              <a:ahLst/>
              <a:cxnLst/>
              <a:rect l="l" t="t" r="r" b="b"/>
              <a:pathLst>
                <a:path w="8370" h="6246" extrusionOk="0">
                  <a:moveTo>
                    <a:pt x="7900" y="1"/>
                  </a:moveTo>
                  <a:cubicBezTo>
                    <a:pt x="7900" y="1"/>
                    <a:pt x="7872" y="29"/>
                    <a:pt x="7817" y="29"/>
                  </a:cubicBezTo>
                  <a:cubicBezTo>
                    <a:pt x="7762" y="553"/>
                    <a:pt x="7486" y="1492"/>
                    <a:pt x="6519" y="2735"/>
                  </a:cubicBezTo>
                  <a:cubicBezTo>
                    <a:pt x="5276" y="4365"/>
                    <a:pt x="3177" y="5746"/>
                    <a:pt x="1" y="6188"/>
                  </a:cubicBezTo>
                  <a:lnTo>
                    <a:pt x="167" y="6188"/>
                  </a:lnTo>
                  <a:cubicBezTo>
                    <a:pt x="249" y="6188"/>
                    <a:pt x="388" y="6215"/>
                    <a:pt x="526" y="6215"/>
                  </a:cubicBezTo>
                  <a:cubicBezTo>
                    <a:pt x="700" y="6233"/>
                    <a:pt x="904" y="6245"/>
                    <a:pt x="1131" y="6245"/>
                  </a:cubicBezTo>
                  <a:cubicBezTo>
                    <a:pt x="2311" y="6245"/>
                    <a:pt x="4130" y="5920"/>
                    <a:pt x="5773" y="4392"/>
                  </a:cubicBezTo>
                  <a:cubicBezTo>
                    <a:pt x="8369" y="1962"/>
                    <a:pt x="7900" y="1"/>
                    <a:pt x="7900"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6"/>
            <p:cNvSpPr/>
            <p:nvPr/>
          </p:nvSpPr>
          <p:spPr>
            <a:xfrm>
              <a:off x="2443525" y="1417825"/>
              <a:ext cx="127075" cy="151950"/>
            </a:xfrm>
            <a:custGeom>
              <a:avLst/>
              <a:gdLst/>
              <a:ahLst/>
              <a:cxnLst/>
              <a:rect l="l" t="t" r="r" b="b"/>
              <a:pathLst>
                <a:path w="5083" h="6078" extrusionOk="0">
                  <a:moveTo>
                    <a:pt x="4696" y="1"/>
                  </a:moveTo>
                  <a:lnTo>
                    <a:pt x="4696" y="1"/>
                  </a:lnTo>
                  <a:cubicBezTo>
                    <a:pt x="3977" y="332"/>
                    <a:pt x="3094" y="802"/>
                    <a:pt x="2348" y="1520"/>
                  </a:cubicBezTo>
                  <a:cubicBezTo>
                    <a:pt x="691" y="3094"/>
                    <a:pt x="166" y="5221"/>
                    <a:pt x="0" y="6077"/>
                  </a:cubicBezTo>
                  <a:lnTo>
                    <a:pt x="56" y="6077"/>
                  </a:lnTo>
                  <a:cubicBezTo>
                    <a:pt x="56" y="6022"/>
                    <a:pt x="138" y="5911"/>
                    <a:pt x="166" y="5801"/>
                  </a:cubicBezTo>
                  <a:cubicBezTo>
                    <a:pt x="1077" y="5193"/>
                    <a:pt x="2237" y="4309"/>
                    <a:pt x="2790" y="3868"/>
                  </a:cubicBezTo>
                  <a:cubicBezTo>
                    <a:pt x="3618" y="3288"/>
                    <a:pt x="5082" y="1465"/>
                    <a:pt x="4972" y="1327"/>
                  </a:cubicBezTo>
                  <a:cubicBezTo>
                    <a:pt x="4967" y="1322"/>
                    <a:pt x="4960" y="1320"/>
                    <a:pt x="4952" y="1320"/>
                  </a:cubicBezTo>
                  <a:cubicBezTo>
                    <a:pt x="4764" y="1320"/>
                    <a:pt x="3680" y="2472"/>
                    <a:pt x="2596" y="3370"/>
                  </a:cubicBezTo>
                  <a:cubicBezTo>
                    <a:pt x="2210" y="3702"/>
                    <a:pt x="1298" y="4392"/>
                    <a:pt x="525" y="5055"/>
                  </a:cubicBezTo>
                  <a:cubicBezTo>
                    <a:pt x="967" y="4199"/>
                    <a:pt x="1685" y="2901"/>
                    <a:pt x="2624" y="1879"/>
                  </a:cubicBezTo>
                  <a:cubicBezTo>
                    <a:pt x="3342" y="1078"/>
                    <a:pt x="4060" y="470"/>
                    <a:pt x="469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6"/>
            <p:cNvSpPr/>
            <p:nvPr/>
          </p:nvSpPr>
          <p:spPr>
            <a:xfrm>
              <a:off x="2264675" y="1570425"/>
              <a:ext cx="189225" cy="185475"/>
            </a:xfrm>
            <a:custGeom>
              <a:avLst/>
              <a:gdLst/>
              <a:ahLst/>
              <a:cxnLst/>
              <a:rect l="l" t="t" r="r" b="b"/>
              <a:pathLst>
                <a:path w="7569" h="7419" extrusionOk="0">
                  <a:moveTo>
                    <a:pt x="7541" y="1"/>
                  </a:moveTo>
                  <a:cubicBezTo>
                    <a:pt x="7541" y="1"/>
                    <a:pt x="7430" y="1"/>
                    <a:pt x="7320" y="28"/>
                  </a:cubicBezTo>
                  <a:cubicBezTo>
                    <a:pt x="6602" y="139"/>
                    <a:pt x="4309" y="470"/>
                    <a:pt x="2487" y="2100"/>
                  </a:cubicBezTo>
                  <a:cubicBezTo>
                    <a:pt x="691" y="3729"/>
                    <a:pt x="28" y="5746"/>
                    <a:pt x="1" y="5884"/>
                  </a:cubicBezTo>
                  <a:cubicBezTo>
                    <a:pt x="1" y="5884"/>
                    <a:pt x="443" y="5896"/>
                    <a:pt x="893" y="5896"/>
                  </a:cubicBezTo>
                  <a:cubicBezTo>
                    <a:pt x="1118" y="5896"/>
                    <a:pt x="1345" y="5893"/>
                    <a:pt x="1520" y="5884"/>
                  </a:cubicBezTo>
                  <a:lnTo>
                    <a:pt x="1520" y="5884"/>
                  </a:lnTo>
                  <a:cubicBezTo>
                    <a:pt x="1078" y="6436"/>
                    <a:pt x="774" y="7071"/>
                    <a:pt x="691" y="7265"/>
                  </a:cubicBezTo>
                  <a:cubicBezTo>
                    <a:pt x="664" y="7347"/>
                    <a:pt x="664" y="7375"/>
                    <a:pt x="664" y="7375"/>
                  </a:cubicBezTo>
                  <a:cubicBezTo>
                    <a:pt x="664" y="7375"/>
                    <a:pt x="822" y="7418"/>
                    <a:pt x="1114" y="7418"/>
                  </a:cubicBezTo>
                  <a:cubicBezTo>
                    <a:pt x="1809" y="7418"/>
                    <a:pt x="3261" y="7171"/>
                    <a:pt x="5110" y="5497"/>
                  </a:cubicBezTo>
                  <a:cubicBezTo>
                    <a:pt x="7127" y="3702"/>
                    <a:pt x="7486" y="1603"/>
                    <a:pt x="7569" y="608"/>
                  </a:cubicBezTo>
                  <a:lnTo>
                    <a:pt x="7569" y="249"/>
                  </a:lnTo>
                  <a:lnTo>
                    <a:pt x="7569" y="111"/>
                  </a:lnTo>
                  <a:cubicBezTo>
                    <a:pt x="7541" y="28"/>
                    <a:pt x="7541" y="1"/>
                    <a:pt x="754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6"/>
            <p:cNvSpPr/>
            <p:nvPr/>
          </p:nvSpPr>
          <p:spPr>
            <a:xfrm>
              <a:off x="2281250" y="1572500"/>
              <a:ext cx="172650" cy="182575"/>
            </a:xfrm>
            <a:custGeom>
              <a:avLst/>
              <a:gdLst/>
              <a:ahLst/>
              <a:cxnLst/>
              <a:rect l="l" t="t" r="r" b="b"/>
              <a:pathLst>
                <a:path w="6906" h="7303" extrusionOk="0">
                  <a:moveTo>
                    <a:pt x="6878" y="1"/>
                  </a:moveTo>
                  <a:cubicBezTo>
                    <a:pt x="6049" y="2983"/>
                    <a:pt x="4420" y="4944"/>
                    <a:pt x="2763" y="6049"/>
                  </a:cubicBezTo>
                  <a:cubicBezTo>
                    <a:pt x="1437" y="6905"/>
                    <a:pt x="525" y="7126"/>
                    <a:pt x="28" y="7154"/>
                  </a:cubicBezTo>
                  <a:cubicBezTo>
                    <a:pt x="1" y="7237"/>
                    <a:pt x="1" y="7264"/>
                    <a:pt x="1" y="7264"/>
                  </a:cubicBezTo>
                  <a:cubicBezTo>
                    <a:pt x="1" y="7264"/>
                    <a:pt x="150" y="7303"/>
                    <a:pt x="423" y="7303"/>
                  </a:cubicBezTo>
                  <a:cubicBezTo>
                    <a:pt x="1108" y="7303"/>
                    <a:pt x="2573" y="7063"/>
                    <a:pt x="4447" y="5386"/>
                  </a:cubicBezTo>
                  <a:cubicBezTo>
                    <a:pt x="6464" y="3591"/>
                    <a:pt x="6823" y="1492"/>
                    <a:pt x="6906" y="498"/>
                  </a:cubicBezTo>
                  <a:lnTo>
                    <a:pt x="6906" y="139"/>
                  </a:lnTo>
                  <a:cubicBezTo>
                    <a:pt x="6878" y="111"/>
                    <a:pt x="6878" y="83"/>
                    <a:pt x="687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6"/>
            <p:cNvSpPr/>
            <p:nvPr/>
          </p:nvSpPr>
          <p:spPr>
            <a:xfrm>
              <a:off x="2265375" y="1570425"/>
              <a:ext cx="188525" cy="147100"/>
            </a:xfrm>
            <a:custGeom>
              <a:avLst/>
              <a:gdLst/>
              <a:ahLst/>
              <a:cxnLst/>
              <a:rect l="l" t="t" r="r" b="b"/>
              <a:pathLst>
                <a:path w="7541" h="5884" extrusionOk="0">
                  <a:moveTo>
                    <a:pt x="7541" y="1"/>
                  </a:moveTo>
                  <a:cubicBezTo>
                    <a:pt x="7538" y="1"/>
                    <a:pt x="7536" y="1"/>
                    <a:pt x="7534" y="3"/>
                  </a:cubicBezTo>
                  <a:lnTo>
                    <a:pt x="7534" y="3"/>
                  </a:lnTo>
                  <a:cubicBezTo>
                    <a:pt x="7538" y="2"/>
                    <a:pt x="7541" y="1"/>
                    <a:pt x="7541" y="1"/>
                  </a:cubicBezTo>
                  <a:close/>
                  <a:moveTo>
                    <a:pt x="7534" y="3"/>
                  </a:moveTo>
                  <a:cubicBezTo>
                    <a:pt x="7511" y="9"/>
                    <a:pt x="7435" y="28"/>
                    <a:pt x="7320" y="28"/>
                  </a:cubicBezTo>
                  <a:cubicBezTo>
                    <a:pt x="6602" y="139"/>
                    <a:pt x="4337" y="470"/>
                    <a:pt x="2486" y="2100"/>
                  </a:cubicBezTo>
                  <a:cubicBezTo>
                    <a:pt x="691" y="3729"/>
                    <a:pt x="56" y="5746"/>
                    <a:pt x="0" y="5884"/>
                  </a:cubicBezTo>
                  <a:cubicBezTo>
                    <a:pt x="56" y="5801"/>
                    <a:pt x="1050" y="4006"/>
                    <a:pt x="2983" y="2569"/>
                  </a:cubicBezTo>
                  <a:cubicBezTo>
                    <a:pt x="4116" y="1713"/>
                    <a:pt x="5469" y="1188"/>
                    <a:pt x="6436" y="885"/>
                  </a:cubicBezTo>
                  <a:lnTo>
                    <a:pt x="6436" y="885"/>
                  </a:lnTo>
                  <a:cubicBezTo>
                    <a:pt x="5718" y="1658"/>
                    <a:pt x="4944" y="2486"/>
                    <a:pt x="4613" y="2846"/>
                  </a:cubicBezTo>
                  <a:cubicBezTo>
                    <a:pt x="3591" y="3950"/>
                    <a:pt x="2293" y="4972"/>
                    <a:pt x="2403" y="5110"/>
                  </a:cubicBezTo>
                  <a:cubicBezTo>
                    <a:pt x="2408" y="5117"/>
                    <a:pt x="2417" y="5121"/>
                    <a:pt x="2431" y="5121"/>
                  </a:cubicBezTo>
                  <a:cubicBezTo>
                    <a:pt x="2688" y="5121"/>
                    <a:pt x="4508" y="3964"/>
                    <a:pt x="5110" y="3205"/>
                  </a:cubicBezTo>
                  <a:cubicBezTo>
                    <a:pt x="5580" y="2680"/>
                    <a:pt x="6546" y="1547"/>
                    <a:pt x="7182" y="691"/>
                  </a:cubicBezTo>
                  <a:cubicBezTo>
                    <a:pt x="7320" y="636"/>
                    <a:pt x="7430" y="608"/>
                    <a:pt x="7513" y="608"/>
                  </a:cubicBezTo>
                  <a:lnTo>
                    <a:pt x="7513" y="277"/>
                  </a:lnTo>
                  <a:cubicBezTo>
                    <a:pt x="7513" y="101"/>
                    <a:pt x="7513" y="17"/>
                    <a:pt x="7534" y="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6"/>
            <p:cNvSpPr/>
            <p:nvPr/>
          </p:nvSpPr>
          <p:spPr>
            <a:xfrm>
              <a:off x="2386200" y="1532100"/>
              <a:ext cx="131225" cy="119475"/>
            </a:xfrm>
            <a:custGeom>
              <a:avLst/>
              <a:gdLst/>
              <a:ahLst/>
              <a:cxnLst/>
              <a:rect l="l" t="t" r="r" b="b"/>
              <a:pathLst>
                <a:path w="5249" h="4779" extrusionOk="0">
                  <a:moveTo>
                    <a:pt x="2635" y="1"/>
                  </a:moveTo>
                  <a:cubicBezTo>
                    <a:pt x="2024" y="1"/>
                    <a:pt x="1409" y="236"/>
                    <a:pt x="940" y="705"/>
                  </a:cubicBezTo>
                  <a:cubicBezTo>
                    <a:pt x="1" y="1617"/>
                    <a:pt x="1" y="3136"/>
                    <a:pt x="940" y="4075"/>
                  </a:cubicBezTo>
                  <a:cubicBezTo>
                    <a:pt x="1409" y="4544"/>
                    <a:pt x="2024" y="4779"/>
                    <a:pt x="2635" y="4779"/>
                  </a:cubicBezTo>
                  <a:cubicBezTo>
                    <a:pt x="3246" y="4779"/>
                    <a:pt x="3854" y="4544"/>
                    <a:pt x="4309" y="4075"/>
                  </a:cubicBezTo>
                  <a:cubicBezTo>
                    <a:pt x="5249" y="3136"/>
                    <a:pt x="5249" y="1617"/>
                    <a:pt x="4309" y="705"/>
                  </a:cubicBezTo>
                  <a:cubicBezTo>
                    <a:pt x="3854" y="236"/>
                    <a:pt x="3246" y="1"/>
                    <a:pt x="263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7" name="Google Shape;2177;p66"/>
          <p:cNvGrpSpPr/>
          <p:nvPr/>
        </p:nvGrpSpPr>
        <p:grpSpPr>
          <a:xfrm>
            <a:off x="5403535" y="3714038"/>
            <a:ext cx="379955" cy="380502"/>
            <a:chOff x="2210125" y="1340500"/>
            <a:chExt cx="486125" cy="486825"/>
          </a:xfrm>
        </p:grpSpPr>
        <p:sp>
          <p:nvSpPr>
            <p:cNvPr id="2178" name="Google Shape;2178;p66"/>
            <p:cNvSpPr/>
            <p:nvPr/>
          </p:nvSpPr>
          <p:spPr>
            <a:xfrm>
              <a:off x="2396575" y="1340500"/>
              <a:ext cx="122225" cy="250675"/>
            </a:xfrm>
            <a:custGeom>
              <a:avLst/>
              <a:gdLst/>
              <a:ahLst/>
              <a:cxnLst/>
              <a:rect l="l" t="t" r="r" b="b"/>
              <a:pathLst>
                <a:path w="4889" h="10027" extrusionOk="0">
                  <a:moveTo>
                    <a:pt x="3176" y="1"/>
                  </a:moveTo>
                  <a:lnTo>
                    <a:pt x="3149" y="83"/>
                  </a:lnTo>
                  <a:cubicBezTo>
                    <a:pt x="3038" y="277"/>
                    <a:pt x="2734" y="912"/>
                    <a:pt x="2596" y="1602"/>
                  </a:cubicBezTo>
                  <a:cubicBezTo>
                    <a:pt x="2293" y="1188"/>
                    <a:pt x="1519" y="415"/>
                    <a:pt x="1519" y="415"/>
                  </a:cubicBezTo>
                  <a:cubicBezTo>
                    <a:pt x="1464" y="553"/>
                    <a:pt x="138" y="2348"/>
                    <a:pt x="83" y="4779"/>
                  </a:cubicBezTo>
                  <a:cubicBezTo>
                    <a:pt x="0" y="7264"/>
                    <a:pt x="1326" y="9225"/>
                    <a:pt x="1740" y="9805"/>
                  </a:cubicBezTo>
                  <a:cubicBezTo>
                    <a:pt x="1851" y="9943"/>
                    <a:pt x="1878" y="10026"/>
                    <a:pt x="1878" y="10026"/>
                  </a:cubicBezTo>
                  <a:cubicBezTo>
                    <a:pt x="1878" y="10026"/>
                    <a:pt x="1906" y="9971"/>
                    <a:pt x="1934" y="9971"/>
                  </a:cubicBezTo>
                  <a:cubicBezTo>
                    <a:pt x="1989" y="9943"/>
                    <a:pt x="2044" y="9916"/>
                    <a:pt x="2072" y="9888"/>
                  </a:cubicBezTo>
                  <a:cubicBezTo>
                    <a:pt x="2154" y="9805"/>
                    <a:pt x="2265" y="9750"/>
                    <a:pt x="2348" y="9640"/>
                  </a:cubicBezTo>
                  <a:cubicBezTo>
                    <a:pt x="3176" y="8922"/>
                    <a:pt x="4668" y="7292"/>
                    <a:pt x="4778" y="4585"/>
                  </a:cubicBezTo>
                  <a:cubicBezTo>
                    <a:pt x="4889" y="1105"/>
                    <a:pt x="3176" y="1"/>
                    <a:pt x="317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6"/>
            <p:cNvSpPr/>
            <p:nvPr/>
          </p:nvSpPr>
          <p:spPr>
            <a:xfrm>
              <a:off x="2446275" y="1340500"/>
              <a:ext cx="72525" cy="247900"/>
            </a:xfrm>
            <a:custGeom>
              <a:avLst/>
              <a:gdLst/>
              <a:ahLst/>
              <a:cxnLst/>
              <a:rect l="l" t="t" r="r" b="b"/>
              <a:pathLst>
                <a:path w="2901" h="9916" extrusionOk="0">
                  <a:moveTo>
                    <a:pt x="1188" y="1"/>
                  </a:moveTo>
                  <a:lnTo>
                    <a:pt x="1161" y="56"/>
                  </a:lnTo>
                  <a:cubicBezTo>
                    <a:pt x="1520" y="442"/>
                    <a:pt x="1962" y="1299"/>
                    <a:pt x="2155" y="2873"/>
                  </a:cubicBezTo>
                  <a:cubicBezTo>
                    <a:pt x="2431" y="4862"/>
                    <a:pt x="1934" y="7347"/>
                    <a:pt x="1" y="9916"/>
                  </a:cubicBezTo>
                  <a:cubicBezTo>
                    <a:pt x="28" y="9916"/>
                    <a:pt x="56" y="9888"/>
                    <a:pt x="84" y="9861"/>
                  </a:cubicBezTo>
                  <a:cubicBezTo>
                    <a:pt x="166" y="9805"/>
                    <a:pt x="277" y="9723"/>
                    <a:pt x="360" y="9640"/>
                  </a:cubicBezTo>
                  <a:cubicBezTo>
                    <a:pt x="1188" y="8894"/>
                    <a:pt x="2680" y="7292"/>
                    <a:pt x="2790" y="4585"/>
                  </a:cubicBezTo>
                  <a:cubicBezTo>
                    <a:pt x="2901" y="1105"/>
                    <a:pt x="1188" y="1"/>
                    <a:pt x="118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6"/>
            <p:cNvSpPr/>
            <p:nvPr/>
          </p:nvSpPr>
          <p:spPr>
            <a:xfrm>
              <a:off x="2396575" y="1350850"/>
              <a:ext cx="77350" cy="240325"/>
            </a:xfrm>
            <a:custGeom>
              <a:avLst/>
              <a:gdLst/>
              <a:ahLst/>
              <a:cxnLst/>
              <a:rect l="l" t="t" r="r" b="b"/>
              <a:pathLst>
                <a:path w="3094" h="9613" extrusionOk="0">
                  <a:moveTo>
                    <a:pt x="1519" y="1"/>
                  </a:moveTo>
                  <a:lnTo>
                    <a:pt x="1519" y="1"/>
                  </a:lnTo>
                  <a:cubicBezTo>
                    <a:pt x="1464" y="111"/>
                    <a:pt x="193" y="1934"/>
                    <a:pt x="83" y="4365"/>
                  </a:cubicBezTo>
                  <a:cubicBezTo>
                    <a:pt x="0" y="6795"/>
                    <a:pt x="1326" y="8784"/>
                    <a:pt x="1740" y="9391"/>
                  </a:cubicBezTo>
                  <a:cubicBezTo>
                    <a:pt x="1795" y="9502"/>
                    <a:pt x="1878" y="9557"/>
                    <a:pt x="1878" y="9612"/>
                  </a:cubicBezTo>
                  <a:cubicBezTo>
                    <a:pt x="1878" y="9612"/>
                    <a:pt x="1934" y="9529"/>
                    <a:pt x="2072" y="9419"/>
                  </a:cubicBezTo>
                  <a:cubicBezTo>
                    <a:pt x="2154" y="9364"/>
                    <a:pt x="2265" y="9281"/>
                    <a:pt x="2348" y="9198"/>
                  </a:cubicBezTo>
                  <a:cubicBezTo>
                    <a:pt x="2320" y="9115"/>
                    <a:pt x="2265" y="9005"/>
                    <a:pt x="2210" y="8922"/>
                  </a:cubicBezTo>
                  <a:cubicBezTo>
                    <a:pt x="2458" y="7845"/>
                    <a:pt x="2734" y="6381"/>
                    <a:pt x="2873" y="5690"/>
                  </a:cubicBezTo>
                  <a:cubicBezTo>
                    <a:pt x="3094" y="4696"/>
                    <a:pt x="2734" y="2376"/>
                    <a:pt x="2569" y="2376"/>
                  </a:cubicBezTo>
                  <a:cubicBezTo>
                    <a:pt x="2403" y="2376"/>
                    <a:pt x="2458" y="4033"/>
                    <a:pt x="2265" y="5497"/>
                  </a:cubicBezTo>
                  <a:cubicBezTo>
                    <a:pt x="2182" y="5967"/>
                    <a:pt x="2016" y="7127"/>
                    <a:pt x="1878" y="8148"/>
                  </a:cubicBezTo>
                  <a:cubicBezTo>
                    <a:pt x="1464" y="7209"/>
                    <a:pt x="939" y="5828"/>
                    <a:pt x="829" y="4420"/>
                  </a:cubicBezTo>
                  <a:cubicBezTo>
                    <a:pt x="663" y="2017"/>
                    <a:pt x="1464" y="139"/>
                    <a:pt x="151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6"/>
            <p:cNvSpPr/>
            <p:nvPr/>
          </p:nvSpPr>
          <p:spPr>
            <a:xfrm>
              <a:off x="2388275" y="1574575"/>
              <a:ext cx="113275" cy="252050"/>
            </a:xfrm>
            <a:custGeom>
              <a:avLst/>
              <a:gdLst/>
              <a:ahLst/>
              <a:cxnLst/>
              <a:rect l="l" t="t" r="r" b="b"/>
              <a:pathLst>
                <a:path w="4531" h="10082" extrusionOk="0">
                  <a:moveTo>
                    <a:pt x="2210" y="0"/>
                  </a:moveTo>
                  <a:cubicBezTo>
                    <a:pt x="2210" y="0"/>
                    <a:pt x="2183" y="56"/>
                    <a:pt x="2072" y="166"/>
                  </a:cubicBezTo>
                  <a:cubicBezTo>
                    <a:pt x="1630" y="719"/>
                    <a:pt x="277" y="2597"/>
                    <a:pt x="139" y="5027"/>
                  </a:cubicBezTo>
                  <a:cubicBezTo>
                    <a:pt x="1" y="7458"/>
                    <a:pt x="995" y="9363"/>
                    <a:pt x="1078" y="9501"/>
                  </a:cubicBezTo>
                  <a:cubicBezTo>
                    <a:pt x="1078" y="9501"/>
                    <a:pt x="1824" y="8811"/>
                    <a:pt x="2127" y="8424"/>
                  </a:cubicBezTo>
                  <a:cubicBezTo>
                    <a:pt x="2210" y="9142"/>
                    <a:pt x="2459" y="9778"/>
                    <a:pt x="2514" y="9971"/>
                  </a:cubicBezTo>
                  <a:cubicBezTo>
                    <a:pt x="2542" y="10054"/>
                    <a:pt x="2542" y="10081"/>
                    <a:pt x="2542" y="10081"/>
                  </a:cubicBezTo>
                  <a:cubicBezTo>
                    <a:pt x="2542" y="10081"/>
                    <a:pt x="4199" y="9115"/>
                    <a:pt x="4392" y="5635"/>
                  </a:cubicBezTo>
                  <a:cubicBezTo>
                    <a:pt x="4530" y="2928"/>
                    <a:pt x="3315" y="1160"/>
                    <a:pt x="2625" y="415"/>
                  </a:cubicBezTo>
                  <a:lnTo>
                    <a:pt x="2376" y="166"/>
                  </a:lnTo>
                  <a:lnTo>
                    <a:pt x="2266" y="56"/>
                  </a:lnTo>
                  <a:lnTo>
                    <a:pt x="2210" y="0"/>
                  </a:ln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6"/>
            <p:cNvSpPr/>
            <p:nvPr/>
          </p:nvSpPr>
          <p:spPr>
            <a:xfrm>
              <a:off x="2446275" y="1577325"/>
              <a:ext cx="55950" cy="250000"/>
            </a:xfrm>
            <a:custGeom>
              <a:avLst/>
              <a:gdLst/>
              <a:ahLst/>
              <a:cxnLst/>
              <a:rect l="l" t="t" r="r" b="b"/>
              <a:pathLst>
                <a:path w="2238" h="10000" extrusionOk="0">
                  <a:moveTo>
                    <a:pt x="1" y="1"/>
                  </a:moveTo>
                  <a:cubicBezTo>
                    <a:pt x="1520" y="2680"/>
                    <a:pt x="1741" y="5193"/>
                    <a:pt x="1382" y="7182"/>
                  </a:cubicBezTo>
                  <a:cubicBezTo>
                    <a:pt x="1050" y="8729"/>
                    <a:pt x="581" y="9530"/>
                    <a:pt x="222" y="9889"/>
                  </a:cubicBezTo>
                  <a:cubicBezTo>
                    <a:pt x="277" y="9971"/>
                    <a:pt x="277" y="9999"/>
                    <a:pt x="277" y="9999"/>
                  </a:cubicBezTo>
                  <a:cubicBezTo>
                    <a:pt x="277" y="9999"/>
                    <a:pt x="1934" y="9032"/>
                    <a:pt x="2100" y="5552"/>
                  </a:cubicBezTo>
                  <a:cubicBezTo>
                    <a:pt x="2238" y="2846"/>
                    <a:pt x="1023" y="1078"/>
                    <a:pt x="332" y="332"/>
                  </a:cubicBezTo>
                  <a:lnTo>
                    <a:pt x="84" y="84"/>
                  </a:lnTo>
                  <a:lnTo>
                    <a:pt x="1" y="1"/>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6"/>
            <p:cNvSpPr/>
            <p:nvPr/>
          </p:nvSpPr>
          <p:spPr>
            <a:xfrm>
              <a:off x="2388275" y="1574575"/>
              <a:ext cx="72525" cy="237550"/>
            </a:xfrm>
            <a:custGeom>
              <a:avLst/>
              <a:gdLst/>
              <a:ahLst/>
              <a:cxnLst/>
              <a:rect l="l" t="t" r="r" b="b"/>
              <a:pathLst>
                <a:path w="2901" h="9502" extrusionOk="0">
                  <a:moveTo>
                    <a:pt x="2210" y="0"/>
                  </a:moveTo>
                  <a:cubicBezTo>
                    <a:pt x="2210" y="0"/>
                    <a:pt x="2127" y="56"/>
                    <a:pt x="2072" y="166"/>
                  </a:cubicBezTo>
                  <a:cubicBezTo>
                    <a:pt x="1658" y="719"/>
                    <a:pt x="277" y="2597"/>
                    <a:pt x="139" y="5027"/>
                  </a:cubicBezTo>
                  <a:cubicBezTo>
                    <a:pt x="1" y="7458"/>
                    <a:pt x="995" y="9391"/>
                    <a:pt x="1078" y="9501"/>
                  </a:cubicBezTo>
                  <a:cubicBezTo>
                    <a:pt x="1023" y="9363"/>
                    <a:pt x="443" y="7430"/>
                    <a:pt x="829" y="5027"/>
                  </a:cubicBezTo>
                  <a:cubicBezTo>
                    <a:pt x="1023" y="3646"/>
                    <a:pt x="1630" y="2320"/>
                    <a:pt x="2072" y="1409"/>
                  </a:cubicBezTo>
                  <a:cubicBezTo>
                    <a:pt x="2100" y="2459"/>
                    <a:pt x="2127" y="3591"/>
                    <a:pt x="2183" y="4116"/>
                  </a:cubicBezTo>
                  <a:cubicBezTo>
                    <a:pt x="2238" y="5580"/>
                    <a:pt x="2045" y="7237"/>
                    <a:pt x="2210" y="7237"/>
                  </a:cubicBezTo>
                  <a:cubicBezTo>
                    <a:pt x="2376" y="7237"/>
                    <a:pt x="2901" y="5000"/>
                    <a:pt x="2790" y="3978"/>
                  </a:cubicBezTo>
                  <a:cubicBezTo>
                    <a:pt x="2763" y="3287"/>
                    <a:pt x="2625" y="1796"/>
                    <a:pt x="2486" y="719"/>
                  </a:cubicBezTo>
                  <a:cubicBezTo>
                    <a:pt x="2542" y="608"/>
                    <a:pt x="2625" y="525"/>
                    <a:pt x="2652" y="442"/>
                  </a:cubicBezTo>
                  <a:lnTo>
                    <a:pt x="2404" y="194"/>
                  </a:lnTo>
                  <a:lnTo>
                    <a:pt x="2210"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6"/>
            <p:cNvSpPr/>
            <p:nvPr/>
          </p:nvSpPr>
          <p:spPr>
            <a:xfrm>
              <a:off x="2446275" y="1527575"/>
              <a:ext cx="249300" cy="119025"/>
            </a:xfrm>
            <a:custGeom>
              <a:avLst/>
              <a:gdLst/>
              <a:ahLst/>
              <a:cxnLst/>
              <a:rect l="l" t="t" r="r" b="b"/>
              <a:pathLst>
                <a:path w="9972" h="4761" extrusionOk="0">
                  <a:moveTo>
                    <a:pt x="5033" y="0"/>
                  </a:moveTo>
                  <a:cubicBezTo>
                    <a:pt x="2840" y="0"/>
                    <a:pt x="1033" y="1091"/>
                    <a:pt x="332" y="1577"/>
                  </a:cubicBezTo>
                  <a:cubicBezTo>
                    <a:pt x="305" y="1604"/>
                    <a:pt x="222" y="1632"/>
                    <a:pt x="194" y="1659"/>
                  </a:cubicBezTo>
                  <a:cubicBezTo>
                    <a:pt x="56" y="1770"/>
                    <a:pt x="1" y="1798"/>
                    <a:pt x="1" y="1798"/>
                  </a:cubicBezTo>
                  <a:cubicBezTo>
                    <a:pt x="1" y="1798"/>
                    <a:pt x="28" y="1853"/>
                    <a:pt x="56" y="1908"/>
                  </a:cubicBezTo>
                  <a:cubicBezTo>
                    <a:pt x="84" y="1936"/>
                    <a:pt x="139" y="2019"/>
                    <a:pt x="166" y="2046"/>
                  </a:cubicBezTo>
                  <a:cubicBezTo>
                    <a:pt x="222" y="2129"/>
                    <a:pt x="305" y="2212"/>
                    <a:pt x="415" y="2322"/>
                  </a:cubicBezTo>
                  <a:cubicBezTo>
                    <a:pt x="1133" y="3151"/>
                    <a:pt x="2763" y="4642"/>
                    <a:pt x="5442" y="4753"/>
                  </a:cubicBezTo>
                  <a:cubicBezTo>
                    <a:pt x="5575" y="4758"/>
                    <a:pt x="5704" y="4761"/>
                    <a:pt x="5830" y="4761"/>
                  </a:cubicBezTo>
                  <a:cubicBezTo>
                    <a:pt x="9050" y="4761"/>
                    <a:pt x="9971" y="3123"/>
                    <a:pt x="9971" y="3123"/>
                  </a:cubicBezTo>
                  <a:lnTo>
                    <a:pt x="9888" y="3068"/>
                  </a:lnTo>
                  <a:cubicBezTo>
                    <a:pt x="9695" y="2985"/>
                    <a:pt x="9060" y="2681"/>
                    <a:pt x="8369" y="2543"/>
                  </a:cubicBezTo>
                  <a:cubicBezTo>
                    <a:pt x="8784" y="2212"/>
                    <a:pt x="9557" y="1466"/>
                    <a:pt x="9557" y="1466"/>
                  </a:cubicBezTo>
                  <a:cubicBezTo>
                    <a:pt x="9474" y="1383"/>
                    <a:pt x="8867" y="969"/>
                    <a:pt x="7928" y="610"/>
                  </a:cubicBezTo>
                  <a:cubicBezTo>
                    <a:pt x="7209" y="334"/>
                    <a:pt x="6270" y="30"/>
                    <a:pt x="5193" y="2"/>
                  </a:cubicBezTo>
                  <a:cubicBezTo>
                    <a:pt x="5140" y="1"/>
                    <a:pt x="5086" y="0"/>
                    <a:pt x="503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6"/>
            <p:cNvSpPr/>
            <p:nvPr/>
          </p:nvSpPr>
          <p:spPr>
            <a:xfrm>
              <a:off x="2448350" y="1575275"/>
              <a:ext cx="247900" cy="69875"/>
            </a:xfrm>
            <a:custGeom>
              <a:avLst/>
              <a:gdLst/>
              <a:ahLst/>
              <a:cxnLst/>
              <a:rect l="l" t="t" r="r" b="b"/>
              <a:pathLst>
                <a:path w="9916" h="2795" extrusionOk="0">
                  <a:moveTo>
                    <a:pt x="1" y="0"/>
                  </a:moveTo>
                  <a:lnTo>
                    <a:pt x="1" y="0"/>
                  </a:lnTo>
                  <a:cubicBezTo>
                    <a:pt x="11" y="8"/>
                    <a:pt x="21" y="15"/>
                    <a:pt x="31" y="23"/>
                  </a:cubicBezTo>
                  <a:lnTo>
                    <a:pt x="31" y="23"/>
                  </a:lnTo>
                  <a:cubicBezTo>
                    <a:pt x="22" y="14"/>
                    <a:pt x="12" y="6"/>
                    <a:pt x="1" y="0"/>
                  </a:cubicBezTo>
                  <a:close/>
                  <a:moveTo>
                    <a:pt x="31" y="23"/>
                  </a:moveTo>
                  <a:cubicBezTo>
                    <a:pt x="65" y="58"/>
                    <a:pt x="78" y="111"/>
                    <a:pt x="56" y="111"/>
                  </a:cubicBezTo>
                  <a:cubicBezTo>
                    <a:pt x="111" y="166"/>
                    <a:pt x="166" y="276"/>
                    <a:pt x="277" y="387"/>
                  </a:cubicBezTo>
                  <a:cubicBezTo>
                    <a:pt x="1023" y="1215"/>
                    <a:pt x="2624" y="2679"/>
                    <a:pt x="5331" y="2790"/>
                  </a:cubicBezTo>
                  <a:cubicBezTo>
                    <a:pt x="5442" y="2793"/>
                    <a:pt x="5550" y="2795"/>
                    <a:pt x="5655" y="2795"/>
                  </a:cubicBezTo>
                  <a:cubicBezTo>
                    <a:pt x="8880" y="2795"/>
                    <a:pt x="9916" y="1215"/>
                    <a:pt x="9916" y="1215"/>
                  </a:cubicBezTo>
                  <a:lnTo>
                    <a:pt x="9861" y="1160"/>
                  </a:lnTo>
                  <a:cubicBezTo>
                    <a:pt x="9474" y="1519"/>
                    <a:pt x="8618" y="1961"/>
                    <a:pt x="7044" y="2182"/>
                  </a:cubicBezTo>
                  <a:cubicBezTo>
                    <a:pt x="6721" y="2227"/>
                    <a:pt x="6385" y="2251"/>
                    <a:pt x="6037" y="2251"/>
                  </a:cubicBezTo>
                  <a:cubicBezTo>
                    <a:pt x="4254" y="2251"/>
                    <a:pt x="2172" y="1625"/>
                    <a:pt x="31" y="23"/>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6"/>
            <p:cNvSpPr/>
            <p:nvPr/>
          </p:nvSpPr>
          <p:spPr>
            <a:xfrm>
              <a:off x="2455950" y="1528900"/>
              <a:ext cx="189900" cy="50175"/>
            </a:xfrm>
            <a:custGeom>
              <a:avLst/>
              <a:gdLst/>
              <a:ahLst/>
              <a:cxnLst/>
              <a:rect l="l" t="t" r="r" b="b"/>
              <a:pathLst>
                <a:path w="7596" h="2007" extrusionOk="0">
                  <a:moveTo>
                    <a:pt x="4650" y="0"/>
                  </a:moveTo>
                  <a:cubicBezTo>
                    <a:pt x="2468" y="0"/>
                    <a:pt x="720" y="1072"/>
                    <a:pt x="0" y="1551"/>
                  </a:cubicBezTo>
                  <a:lnTo>
                    <a:pt x="56" y="1579"/>
                  </a:lnTo>
                  <a:cubicBezTo>
                    <a:pt x="111" y="1551"/>
                    <a:pt x="221" y="1524"/>
                    <a:pt x="332" y="1468"/>
                  </a:cubicBezTo>
                  <a:cubicBezTo>
                    <a:pt x="1409" y="1662"/>
                    <a:pt x="2845" y="1855"/>
                    <a:pt x="3536" y="1966"/>
                  </a:cubicBezTo>
                  <a:cubicBezTo>
                    <a:pt x="3740" y="1994"/>
                    <a:pt x="4001" y="2006"/>
                    <a:pt x="4286" y="2006"/>
                  </a:cubicBezTo>
                  <a:cubicBezTo>
                    <a:pt x="5387" y="2006"/>
                    <a:pt x="6850" y="1827"/>
                    <a:pt x="6850" y="1717"/>
                  </a:cubicBezTo>
                  <a:cubicBezTo>
                    <a:pt x="6850" y="1579"/>
                    <a:pt x="5220" y="1662"/>
                    <a:pt x="3729" y="1468"/>
                  </a:cubicBezTo>
                  <a:cubicBezTo>
                    <a:pt x="3260" y="1441"/>
                    <a:pt x="2127" y="1303"/>
                    <a:pt x="1078" y="1192"/>
                  </a:cubicBezTo>
                  <a:cubicBezTo>
                    <a:pt x="2017" y="888"/>
                    <a:pt x="3398" y="502"/>
                    <a:pt x="4806" y="446"/>
                  </a:cubicBezTo>
                  <a:cubicBezTo>
                    <a:pt x="5069" y="426"/>
                    <a:pt x="5325" y="418"/>
                    <a:pt x="5574" y="418"/>
                  </a:cubicBezTo>
                  <a:cubicBezTo>
                    <a:pt x="6342" y="418"/>
                    <a:pt x="7032" y="501"/>
                    <a:pt x="7596" y="585"/>
                  </a:cubicBezTo>
                  <a:cubicBezTo>
                    <a:pt x="6878" y="308"/>
                    <a:pt x="5966" y="32"/>
                    <a:pt x="4889" y="5"/>
                  </a:cubicBezTo>
                  <a:cubicBezTo>
                    <a:pt x="4809" y="2"/>
                    <a:pt x="4729" y="0"/>
                    <a:pt x="465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6"/>
            <p:cNvSpPr/>
            <p:nvPr/>
          </p:nvSpPr>
          <p:spPr>
            <a:xfrm>
              <a:off x="2210125" y="1521775"/>
              <a:ext cx="252050" cy="106275"/>
            </a:xfrm>
            <a:custGeom>
              <a:avLst/>
              <a:gdLst/>
              <a:ahLst/>
              <a:cxnLst/>
              <a:rect l="l" t="t" r="r" b="b"/>
              <a:pathLst>
                <a:path w="10082" h="4251" extrusionOk="0">
                  <a:moveTo>
                    <a:pt x="4590" y="0"/>
                  </a:moveTo>
                  <a:cubicBezTo>
                    <a:pt x="2389" y="0"/>
                    <a:pt x="738" y="873"/>
                    <a:pt x="609" y="925"/>
                  </a:cubicBezTo>
                  <a:cubicBezTo>
                    <a:pt x="609" y="925"/>
                    <a:pt x="1299" y="1698"/>
                    <a:pt x="1658" y="2002"/>
                  </a:cubicBezTo>
                  <a:cubicBezTo>
                    <a:pt x="940" y="2085"/>
                    <a:pt x="305" y="2306"/>
                    <a:pt x="111" y="2389"/>
                  </a:cubicBezTo>
                  <a:cubicBezTo>
                    <a:pt x="56" y="2416"/>
                    <a:pt x="1" y="2416"/>
                    <a:pt x="1" y="2416"/>
                  </a:cubicBezTo>
                  <a:cubicBezTo>
                    <a:pt x="1" y="2416"/>
                    <a:pt x="968" y="4073"/>
                    <a:pt x="4448" y="4239"/>
                  </a:cubicBezTo>
                  <a:cubicBezTo>
                    <a:pt x="4594" y="4247"/>
                    <a:pt x="4738" y="4250"/>
                    <a:pt x="4879" y="4250"/>
                  </a:cubicBezTo>
                  <a:cubicBezTo>
                    <a:pt x="7343" y="4250"/>
                    <a:pt x="8962" y="3152"/>
                    <a:pt x="9668" y="2499"/>
                  </a:cubicBezTo>
                  <a:lnTo>
                    <a:pt x="9916" y="2251"/>
                  </a:lnTo>
                  <a:lnTo>
                    <a:pt x="10027" y="2140"/>
                  </a:lnTo>
                  <a:cubicBezTo>
                    <a:pt x="10082" y="2112"/>
                    <a:pt x="10082" y="2085"/>
                    <a:pt x="10082" y="2085"/>
                  </a:cubicBezTo>
                  <a:cubicBezTo>
                    <a:pt x="10082" y="2085"/>
                    <a:pt x="10027" y="2030"/>
                    <a:pt x="9916" y="1947"/>
                  </a:cubicBezTo>
                  <a:cubicBezTo>
                    <a:pt x="9364" y="1477"/>
                    <a:pt x="7513" y="151"/>
                    <a:pt x="5055" y="13"/>
                  </a:cubicBezTo>
                  <a:cubicBezTo>
                    <a:pt x="4898" y="4"/>
                    <a:pt x="4743" y="0"/>
                    <a:pt x="459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6"/>
            <p:cNvSpPr/>
            <p:nvPr/>
          </p:nvSpPr>
          <p:spPr>
            <a:xfrm>
              <a:off x="2210125" y="1575275"/>
              <a:ext cx="250675" cy="52775"/>
            </a:xfrm>
            <a:custGeom>
              <a:avLst/>
              <a:gdLst/>
              <a:ahLst/>
              <a:cxnLst/>
              <a:rect l="l" t="t" r="r" b="b"/>
              <a:pathLst>
                <a:path w="10027" h="2111" extrusionOk="0">
                  <a:moveTo>
                    <a:pt x="10027" y="0"/>
                  </a:moveTo>
                  <a:lnTo>
                    <a:pt x="10027" y="0"/>
                  </a:lnTo>
                  <a:cubicBezTo>
                    <a:pt x="8046" y="1111"/>
                    <a:pt x="6170" y="1543"/>
                    <a:pt x="4537" y="1543"/>
                  </a:cubicBezTo>
                  <a:cubicBezTo>
                    <a:pt x="3938" y="1543"/>
                    <a:pt x="3372" y="1485"/>
                    <a:pt x="2846" y="1381"/>
                  </a:cubicBezTo>
                  <a:cubicBezTo>
                    <a:pt x="1299" y="1077"/>
                    <a:pt x="498" y="580"/>
                    <a:pt x="111" y="249"/>
                  </a:cubicBezTo>
                  <a:cubicBezTo>
                    <a:pt x="56" y="276"/>
                    <a:pt x="1" y="276"/>
                    <a:pt x="1" y="276"/>
                  </a:cubicBezTo>
                  <a:cubicBezTo>
                    <a:pt x="1" y="276"/>
                    <a:pt x="968" y="1933"/>
                    <a:pt x="4448" y="2099"/>
                  </a:cubicBezTo>
                  <a:cubicBezTo>
                    <a:pt x="4594" y="2107"/>
                    <a:pt x="4738" y="2110"/>
                    <a:pt x="4879" y="2110"/>
                  </a:cubicBezTo>
                  <a:cubicBezTo>
                    <a:pt x="7343" y="2110"/>
                    <a:pt x="8962" y="1012"/>
                    <a:pt x="9668" y="359"/>
                  </a:cubicBezTo>
                  <a:lnTo>
                    <a:pt x="9916" y="111"/>
                  </a:lnTo>
                  <a:lnTo>
                    <a:pt x="10027" y="0"/>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6"/>
            <p:cNvSpPr/>
            <p:nvPr/>
          </p:nvSpPr>
          <p:spPr>
            <a:xfrm>
              <a:off x="2226025" y="1520400"/>
              <a:ext cx="237550" cy="67550"/>
            </a:xfrm>
            <a:custGeom>
              <a:avLst/>
              <a:gdLst/>
              <a:ahLst/>
              <a:cxnLst/>
              <a:rect l="l" t="t" r="r" b="b"/>
              <a:pathLst>
                <a:path w="9502" h="2702" extrusionOk="0">
                  <a:moveTo>
                    <a:pt x="3997" y="0"/>
                  </a:moveTo>
                  <a:cubicBezTo>
                    <a:pt x="1807" y="0"/>
                    <a:pt x="104" y="900"/>
                    <a:pt x="0" y="952"/>
                  </a:cubicBezTo>
                  <a:cubicBezTo>
                    <a:pt x="106" y="931"/>
                    <a:pt x="1262" y="587"/>
                    <a:pt x="2863" y="587"/>
                  </a:cubicBezTo>
                  <a:cubicBezTo>
                    <a:pt x="3355" y="587"/>
                    <a:pt x="3889" y="619"/>
                    <a:pt x="4447" y="704"/>
                  </a:cubicBezTo>
                  <a:cubicBezTo>
                    <a:pt x="5828" y="925"/>
                    <a:pt x="7181" y="1505"/>
                    <a:pt x="8065" y="1946"/>
                  </a:cubicBezTo>
                  <a:cubicBezTo>
                    <a:pt x="7043" y="2002"/>
                    <a:pt x="5883" y="2029"/>
                    <a:pt x="5386" y="2057"/>
                  </a:cubicBezTo>
                  <a:cubicBezTo>
                    <a:pt x="5134" y="2071"/>
                    <a:pt x="4878" y="2076"/>
                    <a:pt x="4626" y="2076"/>
                  </a:cubicBezTo>
                  <a:cubicBezTo>
                    <a:pt x="3814" y="2076"/>
                    <a:pt x="3045" y="2021"/>
                    <a:pt x="2608" y="2021"/>
                  </a:cubicBezTo>
                  <a:cubicBezTo>
                    <a:pt x="2375" y="2021"/>
                    <a:pt x="2237" y="2037"/>
                    <a:pt x="2237" y="2085"/>
                  </a:cubicBezTo>
                  <a:cubicBezTo>
                    <a:pt x="2237" y="2263"/>
                    <a:pt x="4148" y="2701"/>
                    <a:pt x="5266" y="2701"/>
                  </a:cubicBezTo>
                  <a:cubicBezTo>
                    <a:pt x="5358" y="2701"/>
                    <a:pt x="5444" y="2698"/>
                    <a:pt x="5524" y="2692"/>
                  </a:cubicBezTo>
                  <a:cubicBezTo>
                    <a:pt x="6215" y="2637"/>
                    <a:pt x="7706" y="2499"/>
                    <a:pt x="8756" y="2361"/>
                  </a:cubicBezTo>
                  <a:cubicBezTo>
                    <a:pt x="8866" y="2444"/>
                    <a:pt x="8976" y="2499"/>
                    <a:pt x="9032" y="2554"/>
                  </a:cubicBezTo>
                  <a:lnTo>
                    <a:pt x="9280" y="2306"/>
                  </a:lnTo>
                  <a:cubicBezTo>
                    <a:pt x="9418" y="2195"/>
                    <a:pt x="9446" y="2085"/>
                    <a:pt x="9501" y="2085"/>
                  </a:cubicBezTo>
                  <a:cubicBezTo>
                    <a:pt x="9501" y="2085"/>
                    <a:pt x="9418" y="2029"/>
                    <a:pt x="9308" y="1946"/>
                  </a:cubicBezTo>
                  <a:cubicBezTo>
                    <a:pt x="8756" y="1532"/>
                    <a:pt x="6905" y="151"/>
                    <a:pt x="4447" y="13"/>
                  </a:cubicBezTo>
                  <a:cubicBezTo>
                    <a:pt x="4295" y="4"/>
                    <a:pt x="4145" y="0"/>
                    <a:pt x="3997" y="0"/>
                  </a:cubicBezTo>
                  <a:close/>
                </a:path>
              </a:pathLst>
            </a:custGeom>
            <a:solidFill>
              <a:srgbClr val="DB3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6"/>
            <p:cNvSpPr/>
            <p:nvPr/>
          </p:nvSpPr>
          <p:spPr>
            <a:xfrm>
              <a:off x="2275725" y="1395025"/>
              <a:ext cx="179550" cy="200975"/>
            </a:xfrm>
            <a:custGeom>
              <a:avLst/>
              <a:gdLst/>
              <a:ahLst/>
              <a:cxnLst/>
              <a:rect l="l" t="t" r="r" b="b"/>
              <a:pathLst>
                <a:path w="7182" h="8039" extrusionOk="0">
                  <a:moveTo>
                    <a:pt x="1239" y="1"/>
                  </a:moveTo>
                  <a:cubicBezTo>
                    <a:pt x="1011" y="1"/>
                    <a:pt x="885" y="29"/>
                    <a:pt x="885" y="29"/>
                  </a:cubicBezTo>
                  <a:cubicBezTo>
                    <a:pt x="885" y="29"/>
                    <a:pt x="912" y="57"/>
                    <a:pt x="912" y="140"/>
                  </a:cubicBezTo>
                  <a:cubicBezTo>
                    <a:pt x="967" y="388"/>
                    <a:pt x="1188" y="1023"/>
                    <a:pt x="1603" y="1631"/>
                  </a:cubicBezTo>
                  <a:cubicBezTo>
                    <a:pt x="1078" y="1548"/>
                    <a:pt x="1" y="1548"/>
                    <a:pt x="1" y="1548"/>
                  </a:cubicBezTo>
                  <a:lnTo>
                    <a:pt x="1" y="1548"/>
                  </a:lnTo>
                  <a:cubicBezTo>
                    <a:pt x="1" y="1659"/>
                    <a:pt x="387" y="3868"/>
                    <a:pt x="2045" y="5636"/>
                  </a:cubicBezTo>
                  <a:cubicBezTo>
                    <a:pt x="3729" y="7431"/>
                    <a:pt x="6049" y="7873"/>
                    <a:pt x="6768" y="8011"/>
                  </a:cubicBezTo>
                  <a:cubicBezTo>
                    <a:pt x="6906" y="8011"/>
                    <a:pt x="7016" y="8039"/>
                    <a:pt x="7016" y="8039"/>
                  </a:cubicBezTo>
                  <a:lnTo>
                    <a:pt x="7016" y="7901"/>
                  </a:lnTo>
                  <a:cubicBezTo>
                    <a:pt x="7044" y="7873"/>
                    <a:pt x="7044" y="7845"/>
                    <a:pt x="7044" y="7762"/>
                  </a:cubicBezTo>
                  <a:cubicBezTo>
                    <a:pt x="7044" y="7707"/>
                    <a:pt x="7071" y="7569"/>
                    <a:pt x="7071" y="7431"/>
                  </a:cubicBezTo>
                  <a:cubicBezTo>
                    <a:pt x="7182" y="6354"/>
                    <a:pt x="7071" y="4144"/>
                    <a:pt x="5248" y="2183"/>
                  </a:cubicBezTo>
                  <a:cubicBezTo>
                    <a:pt x="3456" y="247"/>
                    <a:pt x="1909" y="1"/>
                    <a:pt x="123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6"/>
            <p:cNvSpPr/>
            <p:nvPr/>
          </p:nvSpPr>
          <p:spPr>
            <a:xfrm>
              <a:off x="2297825" y="1394225"/>
              <a:ext cx="157450" cy="198325"/>
            </a:xfrm>
            <a:custGeom>
              <a:avLst/>
              <a:gdLst/>
              <a:ahLst/>
              <a:cxnLst/>
              <a:rect l="l" t="t" r="r" b="b"/>
              <a:pathLst>
                <a:path w="6298" h="7933" extrusionOk="0">
                  <a:moveTo>
                    <a:pt x="387" y="0"/>
                  </a:moveTo>
                  <a:cubicBezTo>
                    <a:pt x="139" y="0"/>
                    <a:pt x="1" y="33"/>
                    <a:pt x="1" y="33"/>
                  </a:cubicBezTo>
                  <a:cubicBezTo>
                    <a:pt x="1" y="33"/>
                    <a:pt x="28" y="61"/>
                    <a:pt x="28" y="116"/>
                  </a:cubicBezTo>
                  <a:cubicBezTo>
                    <a:pt x="553" y="172"/>
                    <a:pt x="1464" y="448"/>
                    <a:pt x="2707" y="1414"/>
                  </a:cubicBezTo>
                  <a:cubicBezTo>
                    <a:pt x="4337" y="2657"/>
                    <a:pt x="5718" y="4756"/>
                    <a:pt x="6160" y="7933"/>
                  </a:cubicBezTo>
                  <a:lnTo>
                    <a:pt x="6160" y="7767"/>
                  </a:lnTo>
                  <a:cubicBezTo>
                    <a:pt x="6160" y="7684"/>
                    <a:pt x="6187" y="7546"/>
                    <a:pt x="6187" y="7408"/>
                  </a:cubicBezTo>
                  <a:cubicBezTo>
                    <a:pt x="6298" y="6331"/>
                    <a:pt x="6187" y="4121"/>
                    <a:pt x="4364" y="2160"/>
                  </a:cubicBezTo>
                  <a:cubicBezTo>
                    <a:pt x="2600" y="254"/>
                    <a:pt x="1074" y="0"/>
                    <a:pt x="387"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6"/>
            <p:cNvSpPr/>
            <p:nvPr/>
          </p:nvSpPr>
          <p:spPr>
            <a:xfrm>
              <a:off x="2277125" y="1433725"/>
              <a:ext cx="176075" cy="162275"/>
            </a:xfrm>
            <a:custGeom>
              <a:avLst/>
              <a:gdLst/>
              <a:ahLst/>
              <a:cxnLst/>
              <a:rect l="l" t="t" r="r" b="b"/>
              <a:pathLst>
                <a:path w="7043" h="6491" extrusionOk="0">
                  <a:moveTo>
                    <a:pt x="0" y="0"/>
                  </a:moveTo>
                  <a:cubicBezTo>
                    <a:pt x="28" y="138"/>
                    <a:pt x="414" y="2320"/>
                    <a:pt x="2016" y="4088"/>
                  </a:cubicBezTo>
                  <a:cubicBezTo>
                    <a:pt x="3729" y="5883"/>
                    <a:pt x="6021" y="6325"/>
                    <a:pt x="6767" y="6463"/>
                  </a:cubicBezTo>
                  <a:cubicBezTo>
                    <a:pt x="6905" y="6491"/>
                    <a:pt x="6960" y="6491"/>
                    <a:pt x="6988" y="6491"/>
                  </a:cubicBezTo>
                  <a:cubicBezTo>
                    <a:pt x="6960" y="6491"/>
                    <a:pt x="6988" y="6380"/>
                    <a:pt x="6988" y="6214"/>
                  </a:cubicBezTo>
                  <a:cubicBezTo>
                    <a:pt x="6988" y="6104"/>
                    <a:pt x="7043" y="6021"/>
                    <a:pt x="7043" y="5883"/>
                  </a:cubicBezTo>
                  <a:cubicBezTo>
                    <a:pt x="6960" y="5828"/>
                    <a:pt x="6850" y="5800"/>
                    <a:pt x="6712" y="5773"/>
                  </a:cubicBezTo>
                  <a:cubicBezTo>
                    <a:pt x="6132" y="4833"/>
                    <a:pt x="5303" y="3591"/>
                    <a:pt x="4916" y="3011"/>
                  </a:cubicBezTo>
                  <a:cubicBezTo>
                    <a:pt x="4363" y="2195"/>
                    <a:pt x="2657" y="902"/>
                    <a:pt x="2402" y="902"/>
                  </a:cubicBezTo>
                  <a:cubicBezTo>
                    <a:pt x="2389" y="902"/>
                    <a:pt x="2380" y="905"/>
                    <a:pt x="2375" y="912"/>
                  </a:cubicBezTo>
                  <a:cubicBezTo>
                    <a:pt x="2265" y="1050"/>
                    <a:pt x="3480" y="2154"/>
                    <a:pt x="4336" y="3342"/>
                  </a:cubicBezTo>
                  <a:cubicBezTo>
                    <a:pt x="4640" y="3756"/>
                    <a:pt x="5303" y="4695"/>
                    <a:pt x="5966" y="5496"/>
                  </a:cubicBezTo>
                  <a:cubicBezTo>
                    <a:pt x="4999" y="5110"/>
                    <a:pt x="3673" y="4502"/>
                    <a:pt x="2624" y="3591"/>
                  </a:cubicBezTo>
                  <a:cubicBezTo>
                    <a:pt x="773" y="2016"/>
                    <a:pt x="28" y="111"/>
                    <a:pt x="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6"/>
            <p:cNvSpPr/>
            <p:nvPr/>
          </p:nvSpPr>
          <p:spPr>
            <a:xfrm>
              <a:off x="2440750" y="1584250"/>
              <a:ext cx="196825" cy="188525"/>
            </a:xfrm>
            <a:custGeom>
              <a:avLst/>
              <a:gdLst/>
              <a:ahLst/>
              <a:cxnLst/>
              <a:rect l="l" t="t" r="r" b="b"/>
              <a:pathLst>
                <a:path w="7873" h="7541" extrusionOk="0">
                  <a:moveTo>
                    <a:pt x="139" y="0"/>
                  </a:moveTo>
                  <a:cubicBezTo>
                    <a:pt x="28" y="0"/>
                    <a:pt x="1" y="28"/>
                    <a:pt x="1" y="28"/>
                  </a:cubicBezTo>
                  <a:cubicBezTo>
                    <a:pt x="1" y="28"/>
                    <a:pt x="1" y="138"/>
                    <a:pt x="28" y="221"/>
                  </a:cubicBezTo>
                  <a:cubicBezTo>
                    <a:pt x="139" y="967"/>
                    <a:pt x="470" y="3232"/>
                    <a:pt x="2100" y="5054"/>
                  </a:cubicBezTo>
                  <a:cubicBezTo>
                    <a:pt x="3729" y="6850"/>
                    <a:pt x="5773" y="7513"/>
                    <a:pt x="5911" y="7540"/>
                  </a:cubicBezTo>
                  <a:cubicBezTo>
                    <a:pt x="5911" y="7540"/>
                    <a:pt x="5939" y="6546"/>
                    <a:pt x="5911" y="6021"/>
                  </a:cubicBezTo>
                  <a:lnTo>
                    <a:pt x="5911" y="6021"/>
                  </a:lnTo>
                  <a:cubicBezTo>
                    <a:pt x="6464" y="6491"/>
                    <a:pt x="7071" y="6794"/>
                    <a:pt x="7292" y="6850"/>
                  </a:cubicBezTo>
                  <a:cubicBezTo>
                    <a:pt x="7348" y="6905"/>
                    <a:pt x="7375" y="6905"/>
                    <a:pt x="7375" y="6905"/>
                  </a:cubicBezTo>
                  <a:cubicBezTo>
                    <a:pt x="7375" y="6905"/>
                    <a:pt x="7872" y="5054"/>
                    <a:pt x="5525" y="2431"/>
                  </a:cubicBezTo>
                  <a:cubicBezTo>
                    <a:pt x="3729" y="442"/>
                    <a:pt x="1630" y="55"/>
                    <a:pt x="63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6"/>
            <p:cNvSpPr/>
            <p:nvPr/>
          </p:nvSpPr>
          <p:spPr>
            <a:xfrm>
              <a:off x="2443525" y="1584250"/>
              <a:ext cx="193350" cy="172625"/>
            </a:xfrm>
            <a:custGeom>
              <a:avLst/>
              <a:gdLst/>
              <a:ahLst/>
              <a:cxnLst/>
              <a:rect l="l" t="t" r="r" b="b"/>
              <a:pathLst>
                <a:path w="7734" h="6905" extrusionOk="0">
                  <a:moveTo>
                    <a:pt x="138" y="0"/>
                  </a:moveTo>
                  <a:cubicBezTo>
                    <a:pt x="111" y="0"/>
                    <a:pt x="28" y="0"/>
                    <a:pt x="0" y="28"/>
                  </a:cubicBezTo>
                  <a:cubicBezTo>
                    <a:pt x="2956" y="856"/>
                    <a:pt x="4944" y="2486"/>
                    <a:pt x="6049" y="4143"/>
                  </a:cubicBezTo>
                  <a:cubicBezTo>
                    <a:pt x="6905" y="5441"/>
                    <a:pt x="7098" y="6380"/>
                    <a:pt x="7154" y="6850"/>
                  </a:cubicBezTo>
                  <a:cubicBezTo>
                    <a:pt x="7209" y="6905"/>
                    <a:pt x="7237" y="6905"/>
                    <a:pt x="7237" y="6905"/>
                  </a:cubicBezTo>
                  <a:cubicBezTo>
                    <a:pt x="7237" y="6905"/>
                    <a:pt x="7734" y="5054"/>
                    <a:pt x="5386" y="2431"/>
                  </a:cubicBezTo>
                  <a:cubicBezTo>
                    <a:pt x="3591" y="442"/>
                    <a:pt x="1492" y="55"/>
                    <a:pt x="47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6"/>
            <p:cNvSpPr/>
            <p:nvPr/>
          </p:nvSpPr>
          <p:spPr>
            <a:xfrm>
              <a:off x="2440075" y="1582850"/>
              <a:ext cx="147775" cy="188525"/>
            </a:xfrm>
            <a:custGeom>
              <a:avLst/>
              <a:gdLst/>
              <a:ahLst/>
              <a:cxnLst/>
              <a:rect l="l" t="t" r="r" b="b"/>
              <a:pathLst>
                <a:path w="5911" h="7541" extrusionOk="0">
                  <a:moveTo>
                    <a:pt x="0" y="1"/>
                  </a:moveTo>
                  <a:cubicBezTo>
                    <a:pt x="0" y="14"/>
                    <a:pt x="3" y="25"/>
                    <a:pt x="9" y="33"/>
                  </a:cubicBezTo>
                  <a:lnTo>
                    <a:pt x="9" y="33"/>
                  </a:lnTo>
                  <a:cubicBezTo>
                    <a:pt x="4" y="12"/>
                    <a:pt x="0" y="1"/>
                    <a:pt x="0" y="1"/>
                  </a:cubicBezTo>
                  <a:close/>
                  <a:moveTo>
                    <a:pt x="9" y="33"/>
                  </a:moveTo>
                  <a:cubicBezTo>
                    <a:pt x="17" y="69"/>
                    <a:pt x="28" y="134"/>
                    <a:pt x="28" y="222"/>
                  </a:cubicBezTo>
                  <a:cubicBezTo>
                    <a:pt x="138" y="940"/>
                    <a:pt x="470" y="3232"/>
                    <a:pt x="2099" y="5055"/>
                  </a:cubicBezTo>
                  <a:cubicBezTo>
                    <a:pt x="3729" y="6850"/>
                    <a:pt x="5773" y="7513"/>
                    <a:pt x="5911" y="7541"/>
                  </a:cubicBezTo>
                  <a:cubicBezTo>
                    <a:pt x="5800" y="7513"/>
                    <a:pt x="4005" y="6491"/>
                    <a:pt x="2569" y="4558"/>
                  </a:cubicBezTo>
                  <a:cubicBezTo>
                    <a:pt x="1713" y="3426"/>
                    <a:pt x="1188" y="2072"/>
                    <a:pt x="884" y="1106"/>
                  </a:cubicBezTo>
                  <a:lnTo>
                    <a:pt x="884" y="1106"/>
                  </a:lnTo>
                  <a:cubicBezTo>
                    <a:pt x="1657" y="1851"/>
                    <a:pt x="2486" y="2597"/>
                    <a:pt x="2845" y="2956"/>
                  </a:cubicBezTo>
                  <a:cubicBezTo>
                    <a:pt x="3916" y="3920"/>
                    <a:pt x="4909" y="5169"/>
                    <a:pt x="5095" y="5169"/>
                  </a:cubicBezTo>
                  <a:cubicBezTo>
                    <a:pt x="5100" y="5169"/>
                    <a:pt x="5106" y="5168"/>
                    <a:pt x="5110" y="5166"/>
                  </a:cubicBezTo>
                  <a:cubicBezTo>
                    <a:pt x="5248" y="5055"/>
                    <a:pt x="4005" y="3094"/>
                    <a:pt x="3204" y="2431"/>
                  </a:cubicBezTo>
                  <a:cubicBezTo>
                    <a:pt x="2679" y="1989"/>
                    <a:pt x="1547" y="1023"/>
                    <a:pt x="691" y="360"/>
                  </a:cubicBezTo>
                  <a:cubicBezTo>
                    <a:pt x="663" y="222"/>
                    <a:pt x="608" y="111"/>
                    <a:pt x="608" y="56"/>
                  </a:cubicBezTo>
                  <a:lnTo>
                    <a:pt x="276" y="56"/>
                  </a:lnTo>
                  <a:cubicBezTo>
                    <a:pt x="210" y="56"/>
                    <a:pt x="153" y="61"/>
                    <a:pt x="108" y="61"/>
                  </a:cubicBezTo>
                  <a:cubicBezTo>
                    <a:pt x="58" y="61"/>
                    <a:pt x="24" y="55"/>
                    <a:pt x="9" y="3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6"/>
            <p:cNvSpPr/>
            <p:nvPr/>
          </p:nvSpPr>
          <p:spPr>
            <a:xfrm>
              <a:off x="2442150" y="1403325"/>
              <a:ext cx="211300" cy="179625"/>
            </a:xfrm>
            <a:custGeom>
              <a:avLst/>
              <a:gdLst/>
              <a:ahLst/>
              <a:cxnLst/>
              <a:rect l="l" t="t" r="r" b="b"/>
              <a:pathLst>
                <a:path w="8452" h="7185" extrusionOk="0">
                  <a:moveTo>
                    <a:pt x="6518" y="1"/>
                  </a:moveTo>
                  <a:cubicBezTo>
                    <a:pt x="6435" y="56"/>
                    <a:pt x="5717" y="139"/>
                    <a:pt x="4778" y="553"/>
                  </a:cubicBezTo>
                  <a:cubicBezTo>
                    <a:pt x="4060" y="885"/>
                    <a:pt x="3176" y="1354"/>
                    <a:pt x="2431" y="2072"/>
                  </a:cubicBezTo>
                  <a:cubicBezTo>
                    <a:pt x="773" y="3647"/>
                    <a:pt x="249" y="5773"/>
                    <a:pt x="83" y="6629"/>
                  </a:cubicBezTo>
                  <a:cubicBezTo>
                    <a:pt x="83" y="6712"/>
                    <a:pt x="55" y="6740"/>
                    <a:pt x="55" y="6823"/>
                  </a:cubicBezTo>
                  <a:cubicBezTo>
                    <a:pt x="55" y="6961"/>
                    <a:pt x="0" y="7044"/>
                    <a:pt x="0" y="7044"/>
                  </a:cubicBezTo>
                  <a:cubicBezTo>
                    <a:pt x="0" y="7044"/>
                    <a:pt x="55" y="7099"/>
                    <a:pt x="166" y="7099"/>
                  </a:cubicBezTo>
                  <a:cubicBezTo>
                    <a:pt x="193" y="7127"/>
                    <a:pt x="221" y="7127"/>
                    <a:pt x="304" y="7127"/>
                  </a:cubicBezTo>
                  <a:cubicBezTo>
                    <a:pt x="359" y="7127"/>
                    <a:pt x="497" y="7154"/>
                    <a:pt x="635" y="7154"/>
                  </a:cubicBezTo>
                  <a:cubicBezTo>
                    <a:pt x="809" y="7172"/>
                    <a:pt x="1013" y="7184"/>
                    <a:pt x="1241" y="7184"/>
                  </a:cubicBezTo>
                  <a:cubicBezTo>
                    <a:pt x="2421" y="7184"/>
                    <a:pt x="4239" y="6859"/>
                    <a:pt x="5883" y="5331"/>
                  </a:cubicBezTo>
                  <a:cubicBezTo>
                    <a:pt x="8451" y="2956"/>
                    <a:pt x="8037" y="885"/>
                    <a:pt x="8037" y="885"/>
                  </a:cubicBezTo>
                  <a:lnTo>
                    <a:pt x="8037" y="885"/>
                  </a:lnTo>
                  <a:cubicBezTo>
                    <a:pt x="8037" y="885"/>
                    <a:pt x="7982" y="912"/>
                    <a:pt x="7927" y="912"/>
                  </a:cubicBezTo>
                  <a:cubicBezTo>
                    <a:pt x="7678" y="968"/>
                    <a:pt x="7015" y="1189"/>
                    <a:pt x="6435" y="1603"/>
                  </a:cubicBezTo>
                  <a:cubicBezTo>
                    <a:pt x="6518" y="1078"/>
                    <a:pt x="6518" y="1"/>
                    <a:pt x="6518"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6"/>
            <p:cNvSpPr/>
            <p:nvPr/>
          </p:nvSpPr>
          <p:spPr>
            <a:xfrm>
              <a:off x="2444200" y="1426800"/>
              <a:ext cx="209250" cy="156150"/>
            </a:xfrm>
            <a:custGeom>
              <a:avLst/>
              <a:gdLst/>
              <a:ahLst/>
              <a:cxnLst/>
              <a:rect l="l" t="t" r="r" b="b"/>
              <a:pathLst>
                <a:path w="8370" h="6246" extrusionOk="0">
                  <a:moveTo>
                    <a:pt x="7900" y="1"/>
                  </a:moveTo>
                  <a:cubicBezTo>
                    <a:pt x="7900" y="1"/>
                    <a:pt x="7872" y="29"/>
                    <a:pt x="7817" y="29"/>
                  </a:cubicBezTo>
                  <a:cubicBezTo>
                    <a:pt x="7762" y="553"/>
                    <a:pt x="7486" y="1492"/>
                    <a:pt x="6519" y="2735"/>
                  </a:cubicBezTo>
                  <a:cubicBezTo>
                    <a:pt x="5276" y="4365"/>
                    <a:pt x="3177" y="5746"/>
                    <a:pt x="1" y="6188"/>
                  </a:cubicBezTo>
                  <a:lnTo>
                    <a:pt x="167" y="6188"/>
                  </a:lnTo>
                  <a:cubicBezTo>
                    <a:pt x="249" y="6188"/>
                    <a:pt x="388" y="6215"/>
                    <a:pt x="526" y="6215"/>
                  </a:cubicBezTo>
                  <a:cubicBezTo>
                    <a:pt x="700" y="6233"/>
                    <a:pt x="904" y="6245"/>
                    <a:pt x="1131" y="6245"/>
                  </a:cubicBezTo>
                  <a:cubicBezTo>
                    <a:pt x="2311" y="6245"/>
                    <a:pt x="4130" y="5920"/>
                    <a:pt x="5773" y="4392"/>
                  </a:cubicBezTo>
                  <a:cubicBezTo>
                    <a:pt x="8369" y="1962"/>
                    <a:pt x="7900" y="1"/>
                    <a:pt x="7900"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6"/>
            <p:cNvSpPr/>
            <p:nvPr/>
          </p:nvSpPr>
          <p:spPr>
            <a:xfrm>
              <a:off x="2443525" y="1417825"/>
              <a:ext cx="127075" cy="151950"/>
            </a:xfrm>
            <a:custGeom>
              <a:avLst/>
              <a:gdLst/>
              <a:ahLst/>
              <a:cxnLst/>
              <a:rect l="l" t="t" r="r" b="b"/>
              <a:pathLst>
                <a:path w="5083" h="6078" extrusionOk="0">
                  <a:moveTo>
                    <a:pt x="4696" y="1"/>
                  </a:moveTo>
                  <a:lnTo>
                    <a:pt x="4696" y="1"/>
                  </a:lnTo>
                  <a:cubicBezTo>
                    <a:pt x="3977" y="332"/>
                    <a:pt x="3094" y="802"/>
                    <a:pt x="2348" y="1520"/>
                  </a:cubicBezTo>
                  <a:cubicBezTo>
                    <a:pt x="691" y="3094"/>
                    <a:pt x="166" y="5221"/>
                    <a:pt x="0" y="6077"/>
                  </a:cubicBezTo>
                  <a:lnTo>
                    <a:pt x="56" y="6077"/>
                  </a:lnTo>
                  <a:cubicBezTo>
                    <a:pt x="56" y="6022"/>
                    <a:pt x="138" y="5911"/>
                    <a:pt x="166" y="5801"/>
                  </a:cubicBezTo>
                  <a:cubicBezTo>
                    <a:pt x="1077" y="5193"/>
                    <a:pt x="2237" y="4309"/>
                    <a:pt x="2790" y="3868"/>
                  </a:cubicBezTo>
                  <a:cubicBezTo>
                    <a:pt x="3618" y="3288"/>
                    <a:pt x="5082" y="1465"/>
                    <a:pt x="4972" y="1327"/>
                  </a:cubicBezTo>
                  <a:cubicBezTo>
                    <a:pt x="4967" y="1322"/>
                    <a:pt x="4960" y="1320"/>
                    <a:pt x="4952" y="1320"/>
                  </a:cubicBezTo>
                  <a:cubicBezTo>
                    <a:pt x="4764" y="1320"/>
                    <a:pt x="3680" y="2472"/>
                    <a:pt x="2596" y="3370"/>
                  </a:cubicBezTo>
                  <a:cubicBezTo>
                    <a:pt x="2210" y="3702"/>
                    <a:pt x="1298" y="4392"/>
                    <a:pt x="525" y="5055"/>
                  </a:cubicBezTo>
                  <a:cubicBezTo>
                    <a:pt x="967" y="4199"/>
                    <a:pt x="1685" y="2901"/>
                    <a:pt x="2624" y="1879"/>
                  </a:cubicBezTo>
                  <a:cubicBezTo>
                    <a:pt x="3342" y="1078"/>
                    <a:pt x="4060" y="470"/>
                    <a:pt x="469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6"/>
            <p:cNvSpPr/>
            <p:nvPr/>
          </p:nvSpPr>
          <p:spPr>
            <a:xfrm>
              <a:off x="2264675" y="1570425"/>
              <a:ext cx="189225" cy="185475"/>
            </a:xfrm>
            <a:custGeom>
              <a:avLst/>
              <a:gdLst/>
              <a:ahLst/>
              <a:cxnLst/>
              <a:rect l="l" t="t" r="r" b="b"/>
              <a:pathLst>
                <a:path w="7569" h="7419" extrusionOk="0">
                  <a:moveTo>
                    <a:pt x="7541" y="1"/>
                  </a:moveTo>
                  <a:cubicBezTo>
                    <a:pt x="7541" y="1"/>
                    <a:pt x="7430" y="1"/>
                    <a:pt x="7320" y="28"/>
                  </a:cubicBezTo>
                  <a:cubicBezTo>
                    <a:pt x="6602" y="139"/>
                    <a:pt x="4309" y="470"/>
                    <a:pt x="2487" y="2100"/>
                  </a:cubicBezTo>
                  <a:cubicBezTo>
                    <a:pt x="691" y="3729"/>
                    <a:pt x="28" y="5746"/>
                    <a:pt x="1" y="5884"/>
                  </a:cubicBezTo>
                  <a:cubicBezTo>
                    <a:pt x="1" y="5884"/>
                    <a:pt x="443" y="5896"/>
                    <a:pt x="893" y="5896"/>
                  </a:cubicBezTo>
                  <a:cubicBezTo>
                    <a:pt x="1118" y="5896"/>
                    <a:pt x="1345" y="5893"/>
                    <a:pt x="1520" y="5884"/>
                  </a:cubicBezTo>
                  <a:lnTo>
                    <a:pt x="1520" y="5884"/>
                  </a:lnTo>
                  <a:cubicBezTo>
                    <a:pt x="1078" y="6436"/>
                    <a:pt x="774" y="7071"/>
                    <a:pt x="691" y="7265"/>
                  </a:cubicBezTo>
                  <a:cubicBezTo>
                    <a:pt x="664" y="7347"/>
                    <a:pt x="664" y="7375"/>
                    <a:pt x="664" y="7375"/>
                  </a:cubicBezTo>
                  <a:cubicBezTo>
                    <a:pt x="664" y="7375"/>
                    <a:pt x="822" y="7418"/>
                    <a:pt x="1114" y="7418"/>
                  </a:cubicBezTo>
                  <a:cubicBezTo>
                    <a:pt x="1809" y="7418"/>
                    <a:pt x="3261" y="7171"/>
                    <a:pt x="5110" y="5497"/>
                  </a:cubicBezTo>
                  <a:cubicBezTo>
                    <a:pt x="7127" y="3702"/>
                    <a:pt x="7486" y="1603"/>
                    <a:pt x="7569" y="608"/>
                  </a:cubicBezTo>
                  <a:lnTo>
                    <a:pt x="7569" y="249"/>
                  </a:lnTo>
                  <a:lnTo>
                    <a:pt x="7569" y="111"/>
                  </a:lnTo>
                  <a:cubicBezTo>
                    <a:pt x="7541" y="28"/>
                    <a:pt x="7541" y="1"/>
                    <a:pt x="754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6"/>
            <p:cNvSpPr/>
            <p:nvPr/>
          </p:nvSpPr>
          <p:spPr>
            <a:xfrm>
              <a:off x="2281250" y="1572500"/>
              <a:ext cx="172650" cy="182575"/>
            </a:xfrm>
            <a:custGeom>
              <a:avLst/>
              <a:gdLst/>
              <a:ahLst/>
              <a:cxnLst/>
              <a:rect l="l" t="t" r="r" b="b"/>
              <a:pathLst>
                <a:path w="6906" h="7303" extrusionOk="0">
                  <a:moveTo>
                    <a:pt x="6878" y="1"/>
                  </a:moveTo>
                  <a:cubicBezTo>
                    <a:pt x="6049" y="2983"/>
                    <a:pt x="4420" y="4944"/>
                    <a:pt x="2763" y="6049"/>
                  </a:cubicBezTo>
                  <a:cubicBezTo>
                    <a:pt x="1437" y="6905"/>
                    <a:pt x="525" y="7126"/>
                    <a:pt x="28" y="7154"/>
                  </a:cubicBezTo>
                  <a:cubicBezTo>
                    <a:pt x="1" y="7237"/>
                    <a:pt x="1" y="7264"/>
                    <a:pt x="1" y="7264"/>
                  </a:cubicBezTo>
                  <a:cubicBezTo>
                    <a:pt x="1" y="7264"/>
                    <a:pt x="150" y="7303"/>
                    <a:pt x="423" y="7303"/>
                  </a:cubicBezTo>
                  <a:cubicBezTo>
                    <a:pt x="1108" y="7303"/>
                    <a:pt x="2573" y="7063"/>
                    <a:pt x="4447" y="5386"/>
                  </a:cubicBezTo>
                  <a:cubicBezTo>
                    <a:pt x="6464" y="3591"/>
                    <a:pt x="6823" y="1492"/>
                    <a:pt x="6906" y="498"/>
                  </a:cubicBezTo>
                  <a:lnTo>
                    <a:pt x="6906" y="139"/>
                  </a:lnTo>
                  <a:cubicBezTo>
                    <a:pt x="6878" y="111"/>
                    <a:pt x="6878" y="83"/>
                    <a:pt x="687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6"/>
            <p:cNvSpPr/>
            <p:nvPr/>
          </p:nvSpPr>
          <p:spPr>
            <a:xfrm>
              <a:off x="2265375" y="1570425"/>
              <a:ext cx="188525" cy="147100"/>
            </a:xfrm>
            <a:custGeom>
              <a:avLst/>
              <a:gdLst/>
              <a:ahLst/>
              <a:cxnLst/>
              <a:rect l="l" t="t" r="r" b="b"/>
              <a:pathLst>
                <a:path w="7541" h="5884" extrusionOk="0">
                  <a:moveTo>
                    <a:pt x="7541" y="1"/>
                  </a:moveTo>
                  <a:cubicBezTo>
                    <a:pt x="7538" y="1"/>
                    <a:pt x="7536" y="1"/>
                    <a:pt x="7534" y="3"/>
                  </a:cubicBezTo>
                  <a:lnTo>
                    <a:pt x="7534" y="3"/>
                  </a:lnTo>
                  <a:cubicBezTo>
                    <a:pt x="7538" y="2"/>
                    <a:pt x="7541" y="1"/>
                    <a:pt x="7541" y="1"/>
                  </a:cubicBezTo>
                  <a:close/>
                  <a:moveTo>
                    <a:pt x="7534" y="3"/>
                  </a:moveTo>
                  <a:cubicBezTo>
                    <a:pt x="7511" y="9"/>
                    <a:pt x="7435" y="28"/>
                    <a:pt x="7320" y="28"/>
                  </a:cubicBezTo>
                  <a:cubicBezTo>
                    <a:pt x="6602" y="139"/>
                    <a:pt x="4337" y="470"/>
                    <a:pt x="2486" y="2100"/>
                  </a:cubicBezTo>
                  <a:cubicBezTo>
                    <a:pt x="691" y="3729"/>
                    <a:pt x="56" y="5746"/>
                    <a:pt x="0" y="5884"/>
                  </a:cubicBezTo>
                  <a:cubicBezTo>
                    <a:pt x="56" y="5801"/>
                    <a:pt x="1050" y="4006"/>
                    <a:pt x="2983" y="2569"/>
                  </a:cubicBezTo>
                  <a:cubicBezTo>
                    <a:pt x="4116" y="1713"/>
                    <a:pt x="5469" y="1188"/>
                    <a:pt x="6436" y="885"/>
                  </a:cubicBezTo>
                  <a:lnTo>
                    <a:pt x="6436" y="885"/>
                  </a:lnTo>
                  <a:cubicBezTo>
                    <a:pt x="5718" y="1658"/>
                    <a:pt x="4944" y="2486"/>
                    <a:pt x="4613" y="2846"/>
                  </a:cubicBezTo>
                  <a:cubicBezTo>
                    <a:pt x="3591" y="3950"/>
                    <a:pt x="2293" y="4972"/>
                    <a:pt x="2403" y="5110"/>
                  </a:cubicBezTo>
                  <a:cubicBezTo>
                    <a:pt x="2408" y="5117"/>
                    <a:pt x="2417" y="5121"/>
                    <a:pt x="2431" y="5121"/>
                  </a:cubicBezTo>
                  <a:cubicBezTo>
                    <a:pt x="2688" y="5121"/>
                    <a:pt x="4508" y="3964"/>
                    <a:pt x="5110" y="3205"/>
                  </a:cubicBezTo>
                  <a:cubicBezTo>
                    <a:pt x="5580" y="2680"/>
                    <a:pt x="6546" y="1547"/>
                    <a:pt x="7182" y="691"/>
                  </a:cubicBezTo>
                  <a:cubicBezTo>
                    <a:pt x="7320" y="636"/>
                    <a:pt x="7430" y="608"/>
                    <a:pt x="7513" y="608"/>
                  </a:cubicBezTo>
                  <a:lnTo>
                    <a:pt x="7513" y="277"/>
                  </a:lnTo>
                  <a:cubicBezTo>
                    <a:pt x="7513" y="101"/>
                    <a:pt x="7513" y="17"/>
                    <a:pt x="7534" y="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6"/>
            <p:cNvSpPr/>
            <p:nvPr/>
          </p:nvSpPr>
          <p:spPr>
            <a:xfrm>
              <a:off x="2386200" y="1532100"/>
              <a:ext cx="131225" cy="119475"/>
            </a:xfrm>
            <a:custGeom>
              <a:avLst/>
              <a:gdLst/>
              <a:ahLst/>
              <a:cxnLst/>
              <a:rect l="l" t="t" r="r" b="b"/>
              <a:pathLst>
                <a:path w="5249" h="4779" extrusionOk="0">
                  <a:moveTo>
                    <a:pt x="2635" y="1"/>
                  </a:moveTo>
                  <a:cubicBezTo>
                    <a:pt x="2024" y="1"/>
                    <a:pt x="1409" y="236"/>
                    <a:pt x="940" y="705"/>
                  </a:cubicBezTo>
                  <a:cubicBezTo>
                    <a:pt x="1" y="1617"/>
                    <a:pt x="1" y="3136"/>
                    <a:pt x="940" y="4075"/>
                  </a:cubicBezTo>
                  <a:cubicBezTo>
                    <a:pt x="1409" y="4544"/>
                    <a:pt x="2024" y="4779"/>
                    <a:pt x="2635" y="4779"/>
                  </a:cubicBezTo>
                  <a:cubicBezTo>
                    <a:pt x="3246" y="4779"/>
                    <a:pt x="3854" y="4544"/>
                    <a:pt x="4309" y="4075"/>
                  </a:cubicBezTo>
                  <a:cubicBezTo>
                    <a:pt x="5249" y="3136"/>
                    <a:pt x="5249" y="1617"/>
                    <a:pt x="4309" y="705"/>
                  </a:cubicBezTo>
                  <a:cubicBezTo>
                    <a:pt x="3854" y="236"/>
                    <a:pt x="3246" y="1"/>
                    <a:pt x="263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 name="Google Shape;2203;p66"/>
          <p:cNvGrpSpPr/>
          <p:nvPr/>
        </p:nvGrpSpPr>
        <p:grpSpPr>
          <a:xfrm>
            <a:off x="3282856" y="1727125"/>
            <a:ext cx="431727" cy="411585"/>
            <a:chOff x="4209100" y="2676575"/>
            <a:chExt cx="952200" cy="907775"/>
          </a:xfrm>
        </p:grpSpPr>
        <p:sp>
          <p:nvSpPr>
            <p:cNvPr id="2204" name="Google Shape;2204;p66"/>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6"/>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6"/>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6"/>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6"/>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6"/>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 name="Google Shape;2210;p66"/>
          <p:cNvGrpSpPr/>
          <p:nvPr/>
        </p:nvGrpSpPr>
        <p:grpSpPr>
          <a:xfrm>
            <a:off x="7420469" y="1727125"/>
            <a:ext cx="431727" cy="411585"/>
            <a:chOff x="4209100" y="2676575"/>
            <a:chExt cx="952200" cy="907775"/>
          </a:xfrm>
        </p:grpSpPr>
        <p:sp>
          <p:nvSpPr>
            <p:cNvPr id="2211" name="Google Shape;2211;p66"/>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6"/>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6"/>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6"/>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6"/>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6"/>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220"/>
        <p:cNvGrpSpPr/>
        <p:nvPr/>
      </p:nvGrpSpPr>
      <p:grpSpPr>
        <a:xfrm>
          <a:off x="0" y="0"/>
          <a:ext cx="0" cy="0"/>
          <a:chOff x="0" y="0"/>
          <a:chExt cx="0" cy="0"/>
        </a:xfrm>
      </p:grpSpPr>
      <p:grpSp>
        <p:nvGrpSpPr>
          <p:cNvPr id="2221" name="Google Shape;2221;p67"/>
          <p:cNvGrpSpPr/>
          <p:nvPr/>
        </p:nvGrpSpPr>
        <p:grpSpPr>
          <a:xfrm>
            <a:off x="2687732" y="1704025"/>
            <a:ext cx="3768481" cy="2499234"/>
            <a:chOff x="558500" y="2217875"/>
            <a:chExt cx="584850" cy="387875"/>
          </a:xfrm>
        </p:grpSpPr>
        <p:sp>
          <p:nvSpPr>
            <p:cNvPr id="2222" name="Google Shape;2222;p67"/>
            <p:cNvSpPr/>
            <p:nvPr/>
          </p:nvSpPr>
          <p:spPr>
            <a:xfrm>
              <a:off x="559200" y="2289900"/>
              <a:ext cx="328675" cy="233625"/>
            </a:xfrm>
            <a:custGeom>
              <a:avLst/>
              <a:gdLst/>
              <a:ahLst/>
              <a:cxnLst/>
              <a:rect l="l" t="t" r="r" b="b"/>
              <a:pathLst>
                <a:path w="13147" h="9345" extrusionOk="0">
                  <a:moveTo>
                    <a:pt x="12871" y="1"/>
                  </a:moveTo>
                  <a:lnTo>
                    <a:pt x="11738" y="139"/>
                  </a:lnTo>
                  <a:lnTo>
                    <a:pt x="7071" y="553"/>
                  </a:lnTo>
                  <a:lnTo>
                    <a:pt x="1381" y="1078"/>
                  </a:lnTo>
                  <a:lnTo>
                    <a:pt x="0" y="1216"/>
                  </a:lnTo>
                  <a:lnTo>
                    <a:pt x="304" y="7458"/>
                  </a:lnTo>
                  <a:cubicBezTo>
                    <a:pt x="304" y="7458"/>
                    <a:pt x="249" y="8149"/>
                    <a:pt x="1602" y="8149"/>
                  </a:cubicBezTo>
                  <a:cubicBezTo>
                    <a:pt x="2031" y="8801"/>
                    <a:pt x="2514" y="8995"/>
                    <a:pt x="3023" y="8995"/>
                  </a:cubicBezTo>
                  <a:cubicBezTo>
                    <a:pt x="3333" y="8995"/>
                    <a:pt x="3653" y="8923"/>
                    <a:pt x="3977" y="8839"/>
                  </a:cubicBezTo>
                  <a:cubicBezTo>
                    <a:pt x="4003" y="8865"/>
                    <a:pt x="4507" y="9345"/>
                    <a:pt x="5422" y="9345"/>
                  </a:cubicBezTo>
                  <a:cubicBezTo>
                    <a:pt x="5490" y="9345"/>
                    <a:pt x="5561" y="9342"/>
                    <a:pt x="5634" y="9336"/>
                  </a:cubicBezTo>
                  <a:cubicBezTo>
                    <a:pt x="6049" y="9281"/>
                    <a:pt x="6573" y="9115"/>
                    <a:pt x="7153" y="8729"/>
                  </a:cubicBezTo>
                  <a:cubicBezTo>
                    <a:pt x="7582" y="8968"/>
                    <a:pt x="7967" y="9062"/>
                    <a:pt x="8307" y="9062"/>
                  </a:cubicBezTo>
                  <a:cubicBezTo>
                    <a:pt x="9104" y="9062"/>
                    <a:pt x="9652" y="8544"/>
                    <a:pt x="9943" y="8176"/>
                  </a:cubicBezTo>
                  <a:cubicBezTo>
                    <a:pt x="10196" y="8303"/>
                    <a:pt x="10426" y="8358"/>
                    <a:pt x="10655" y="8358"/>
                  </a:cubicBezTo>
                  <a:cubicBezTo>
                    <a:pt x="10776" y="8358"/>
                    <a:pt x="10896" y="8343"/>
                    <a:pt x="11020" y="8314"/>
                  </a:cubicBezTo>
                  <a:cubicBezTo>
                    <a:pt x="11628" y="8176"/>
                    <a:pt x="12097" y="7762"/>
                    <a:pt x="12097" y="7348"/>
                  </a:cubicBezTo>
                  <a:cubicBezTo>
                    <a:pt x="12148" y="7354"/>
                    <a:pt x="12196" y="7357"/>
                    <a:pt x="12242" y="7357"/>
                  </a:cubicBezTo>
                  <a:cubicBezTo>
                    <a:pt x="13024" y="7357"/>
                    <a:pt x="13147" y="6519"/>
                    <a:pt x="13147" y="6519"/>
                  </a:cubicBezTo>
                  <a:lnTo>
                    <a:pt x="128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7"/>
            <p:cNvSpPr/>
            <p:nvPr/>
          </p:nvSpPr>
          <p:spPr>
            <a:xfrm>
              <a:off x="801550" y="2345850"/>
              <a:ext cx="33850" cy="153025"/>
            </a:xfrm>
            <a:custGeom>
              <a:avLst/>
              <a:gdLst/>
              <a:ahLst/>
              <a:cxnLst/>
              <a:rect l="l" t="t" r="r" b="b"/>
              <a:pathLst>
                <a:path w="1354" h="6121" extrusionOk="0">
                  <a:moveTo>
                    <a:pt x="774" y="0"/>
                  </a:moveTo>
                  <a:lnTo>
                    <a:pt x="0" y="55"/>
                  </a:lnTo>
                  <a:lnTo>
                    <a:pt x="277" y="5938"/>
                  </a:lnTo>
                  <a:cubicBezTo>
                    <a:pt x="530" y="6065"/>
                    <a:pt x="771" y="6120"/>
                    <a:pt x="1001" y="6120"/>
                  </a:cubicBezTo>
                  <a:cubicBezTo>
                    <a:pt x="1122" y="6120"/>
                    <a:pt x="1239" y="6105"/>
                    <a:pt x="1354" y="6076"/>
                  </a:cubicBezTo>
                  <a:lnTo>
                    <a:pt x="774" y="0"/>
                  </a:lnTo>
                  <a:close/>
                </a:path>
              </a:pathLst>
            </a:custGeom>
            <a:solidFill>
              <a:srgbClr val="D27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7"/>
            <p:cNvSpPr/>
            <p:nvPr/>
          </p:nvSpPr>
          <p:spPr>
            <a:xfrm>
              <a:off x="851950" y="2289900"/>
              <a:ext cx="35925" cy="183925"/>
            </a:xfrm>
            <a:custGeom>
              <a:avLst/>
              <a:gdLst/>
              <a:ahLst/>
              <a:cxnLst/>
              <a:rect l="l" t="t" r="r" b="b"/>
              <a:pathLst>
                <a:path w="1437" h="7357" extrusionOk="0">
                  <a:moveTo>
                    <a:pt x="1161" y="1"/>
                  </a:moveTo>
                  <a:lnTo>
                    <a:pt x="1" y="111"/>
                  </a:lnTo>
                  <a:lnTo>
                    <a:pt x="387" y="7348"/>
                  </a:lnTo>
                  <a:cubicBezTo>
                    <a:pt x="438" y="7354"/>
                    <a:pt x="486" y="7357"/>
                    <a:pt x="532" y="7357"/>
                  </a:cubicBezTo>
                  <a:cubicBezTo>
                    <a:pt x="1314" y="7357"/>
                    <a:pt x="1437" y="6519"/>
                    <a:pt x="1437" y="6519"/>
                  </a:cubicBezTo>
                  <a:lnTo>
                    <a:pt x="1161" y="1"/>
                  </a:lnTo>
                  <a:close/>
                </a:path>
              </a:pathLst>
            </a:custGeom>
            <a:solidFill>
              <a:srgbClr val="D27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7"/>
            <p:cNvSpPr/>
            <p:nvPr/>
          </p:nvSpPr>
          <p:spPr>
            <a:xfrm>
              <a:off x="654475" y="2329950"/>
              <a:ext cx="84275" cy="192225"/>
            </a:xfrm>
            <a:custGeom>
              <a:avLst/>
              <a:gdLst/>
              <a:ahLst/>
              <a:cxnLst/>
              <a:rect l="l" t="t" r="r" b="b"/>
              <a:pathLst>
                <a:path w="3371" h="7689" extrusionOk="0">
                  <a:moveTo>
                    <a:pt x="2265" y="1"/>
                  </a:moveTo>
                  <a:lnTo>
                    <a:pt x="194" y="553"/>
                  </a:lnTo>
                  <a:lnTo>
                    <a:pt x="0" y="1548"/>
                  </a:lnTo>
                  <a:lnTo>
                    <a:pt x="194" y="7210"/>
                  </a:lnTo>
                  <a:cubicBezTo>
                    <a:pt x="212" y="7227"/>
                    <a:pt x="718" y="7688"/>
                    <a:pt x="1590" y="7688"/>
                  </a:cubicBezTo>
                  <a:cubicBezTo>
                    <a:pt x="2076" y="7688"/>
                    <a:pt x="2677" y="7544"/>
                    <a:pt x="3370" y="7099"/>
                  </a:cubicBezTo>
                  <a:lnTo>
                    <a:pt x="3260" y="1796"/>
                  </a:lnTo>
                  <a:lnTo>
                    <a:pt x="226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7"/>
            <p:cNvSpPr/>
            <p:nvPr/>
          </p:nvSpPr>
          <p:spPr>
            <a:xfrm>
              <a:off x="735950" y="2374850"/>
              <a:ext cx="36625" cy="141575"/>
            </a:xfrm>
            <a:custGeom>
              <a:avLst/>
              <a:gdLst/>
              <a:ahLst/>
              <a:cxnLst/>
              <a:rect l="l" t="t" r="r" b="b"/>
              <a:pathLst>
                <a:path w="1465" h="5663" extrusionOk="0">
                  <a:moveTo>
                    <a:pt x="1" y="0"/>
                  </a:moveTo>
                  <a:lnTo>
                    <a:pt x="111" y="5303"/>
                  </a:lnTo>
                  <a:cubicBezTo>
                    <a:pt x="553" y="5552"/>
                    <a:pt x="940" y="5662"/>
                    <a:pt x="1299" y="5662"/>
                  </a:cubicBezTo>
                  <a:lnTo>
                    <a:pt x="1464" y="5662"/>
                  </a:lnTo>
                  <a:lnTo>
                    <a:pt x="1188" y="138"/>
                  </a:lnTo>
                  <a:lnTo>
                    <a:pt x="1161" y="138"/>
                  </a:lnTo>
                  <a:cubicBezTo>
                    <a:pt x="829" y="138"/>
                    <a:pt x="470" y="5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7"/>
            <p:cNvSpPr/>
            <p:nvPr/>
          </p:nvSpPr>
          <p:spPr>
            <a:xfrm>
              <a:off x="693825" y="2374850"/>
              <a:ext cx="44925" cy="147100"/>
            </a:xfrm>
            <a:custGeom>
              <a:avLst/>
              <a:gdLst/>
              <a:ahLst/>
              <a:cxnLst/>
              <a:rect l="l" t="t" r="r" b="b"/>
              <a:pathLst>
                <a:path w="1797" h="5884" extrusionOk="0">
                  <a:moveTo>
                    <a:pt x="1686" y="0"/>
                  </a:moveTo>
                  <a:cubicBezTo>
                    <a:pt x="1106" y="359"/>
                    <a:pt x="553" y="497"/>
                    <a:pt x="111" y="497"/>
                  </a:cubicBezTo>
                  <a:lnTo>
                    <a:pt x="1" y="497"/>
                  </a:lnTo>
                  <a:cubicBezTo>
                    <a:pt x="111" y="2348"/>
                    <a:pt x="249" y="4640"/>
                    <a:pt x="277" y="5883"/>
                  </a:cubicBezTo>
                  <a:cubicBezTo>
                    <a:pt x="719" y="5855"/>
                    <a:pt x="1244" y="5690"/>
                    <a:pt x="1796" y="5303"/>
                  </a:cubicBezTo>
                  <a:lnTo>
                    <a:pt x="16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7"/>
            <p:cNvSpPr/>
            <p:nvPr/>
          </p:nvSpPr>
          <p:spPr>
            <a:xfrm>
              <a:off x="559875" y="2316150"/>
              <a:ext cx="40075" cy="176800"/>
            </a:xfrm>
            <a:custGeom>
              <a:avLst/>
              <a:gdLst/>
              <a:ahLst/>
              <a:cxnLst/>
              <a:rect l="l" t="t" r="r" b="b"/>
              <a:pathLst>
                <a:path w="1603" h="7072" extrusionOk="0">
                  <a:moveTo>
                    <a:pt x="1382" y="1"/>
                  </a:moveTo>
                  <a:lnTo>
                    <a:pt x="1" y="139"/>
                  </a:lnTo>
                  <a:lnTo>
                    <a:pt x="304" y="6381"/>
                  </a:lnTo>
                  <a:cubicBezTo>
                    <a:pt x="304" y="6381"/>
                    <a:pt x="249" y="7071"/>
                    <a:pt x="1603" y="7071"/>
                  </a:cubicBezTo>
                  <a:lnTo>
                    <a:pt x="13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7"/>
            <p:cNvSpPr/>
            <p:nvPr/>
          </p:nvSpPr>
          <p:spPr>
            <a:xfrm>
              <a:off x="558500" y="2217875"/>
              <a:ext cx="328700" cy="170800"/>
            </a:xfrm>
            <a:custGeom>
              <a:avLst/>
              <a:gdLst/>
              <a:ahLst/>
              <a:cxnLst/>
              <a:rect l="l" t="t" r="r" b="b"/>
              <a:pathLst>
                <a:path w="13148" h="6832" extrusionOk="0">
                  <a:moveTo>
                    <a:pt x="8203" y="0"/>
                  </a:moveTo>
                  <a:cubicBezTo>
                    <a:pt x="8141" y="0"/>
                    <a:pt x="8077" y="3"/>
                    <a:pt x="8010" y="10"/>
                  </a:cubicBezTo>
                  <a:cubicBezTo>
                    <a:pt x="7292" y="92"/>
                    <a:pt x="7043" y="313"/>
                    <a:pt x="7043" y="313"/>
                  </a:cubicBezTo>
                  <a:cubicBezTo>
                    <a:pt x="7043" y="313"/>
                    <a:pt x="6538" y="38"/>
                    <a:pt x="5903" y="38"/>
                  </a:cubicBezTo>
                  <a:cubicBezTo>
                    <a:pt x="5438" y="38"/>
                    <a:pt x="4903" y="186"/>
                    <a:pt x="4447" y="700"/>
                  </a:cubicBezTo>
                  <a:cubicBezTo>
                    <a:pt x="4118" y="628"/>
                    <a:pt x="3826" y="586"/>
                    <a:pt x="3565" y="586"/>
                  </a:cubicBezTo>
                  <a:cubicBezTo>
                    <a:pt x="2929" y="586"/>
                    <a:pt x="2480" y="835"/>
                    <a:pt x="2127" y="1501"/>
                  </a:cubicBezTo>
                  <a:cubicBezTo>
                    <a:pt x="1105" y="1529"/>
                    <a:pt x="525" y="2495"/>
                    <a:pt x="608" y="2992"/>
                  </a:cubicBezTo>
                  <a:cubicBezTo>
                    <a:pt x="608" y="2992"/>
                    <a:pt x="0" y="3407"/>
                    <a:pt x="56" y="4097"/>
                  </a:cubicBezTo>
                  <a:cubicBezTo>
                    <a:pt x="111" y="4815"/>
                    <a:pt x="691" y="5036"/>
                    <a:pt x="1437" y="5092"/>
                  </a:cubicBezTo>
                  <a:cubicBezTo>
                    <a:pt x="1609" y="5608"/>
                    <a:pt x="2016" y="6260"/>
                    <a:pt x="2947" y="6260"/>
                  </a:cubicBezTo>
                  <a:cubicBezTo>
                    <a:pt x="3210" y="6260"/>
                    <a:pt x="3514" y="6208"/>
                    <a:pt x="3867" y="6086"/>
                  </a:cubicBezTo>
                  <a:cubicBezTo>
                    <a:pt x="4171" y="6417"/>
                    <a:pt x="4696" y="6776"/>
                    <a:pt x="5414" y="6832"/>
                  </a:cubicBezTo>
                  <a:cubicBezTo>
                    <a:pt x="5911" y="6832"/>
                    <a:pt x="6463" y="6721"/>
                    <a:pt x="7099" y="6307"/>
                  </a:cubicBezTo>
                  <a:cubicBezTo>
                    <a:pt x="7561" y="6376"/>
                    <a:pt x="7951" y="6427"/>
                    <a:pt x="8291" y="6427"/>
                  </a:cubicBezTo>
                  <a:cubicBezTo>
                    <a:pt x="8905" y="6427"/>
                    <a:pt x="9361" y="6260"/>
                    <a:pt x="9805" y="5727"/>
                  </a:cubicBezTo>
                  <a:cubicBezTo>
                    <a:pt x="9856" y="5730"/>
                    <a:pt x="9906" y="5732"/>
                    <a:pt x="9957" y="5732"/>
                  </a:cubicBezTo>
                  <a:cubicBezTo>
                    <a:pt x="10770" y="5732"/>
                    <a:pt x="11617" y="5316"/>
                    <a:pt x="11877" y="4484"/>
                  </a:cubicBezTo>
                  <a:cubicBezTo>
                    <a:pt x="12761" y="4291"/>
                    <a:pt x="13147" y="3269"/>
                    <a:pt x="12899" y="2578"/>
                  </a:cubicBezTo>
                  <a:cubicBezTo>
                    <a:pt x="12705" y="2053"/>
                    <a:pt x="11877" y="1667"/>
                    <a:pt x="11877" y="1667"/>
                  </a:cubicBezTo>
                  <a:cubicBezTo>
                    <a:pt x="11877" y="1667"/>
                    <a:pt x="11904" y="728"/>
                    <a:pt x="10772" y="534"/>
                  </a:cubicBezTo>
                  <a:cubicBezTo>
                    <a:pt x="10744" y="507"/>
                    <a:pt x="10689" y="507"/>
                    <a:pt x="10661" y="507"/>
                  </a:cubicBezTo>
                  <a:cubicBezTo>
                    <a:pt x="10579" y="493"/>
                    <a:pt x="10500" y="487"/>
                    <a:pt x="10427" y="487"/>
                  </a:cubicBezTo>
                  <a:cubicBezTo>
                    <a:pt x="9914" y="487"/>
                    <a:pt x="9640" y="783"/>
                    <a:pt x="9640" y="783"/>
                  </a:cubicBezTo>
                  <a:cubicBezTo>
                    <a:pt x="9640" y="783"/>
                    <a:pt x="9199" y="0"/>
                    <a:pt x="8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7"/>
            <p:cNvSpPr/>
            <p:nvPr/>
          </p:nvSpPr>
          <p:spPr>
            <a:xfrm>
              <a:off x="571625" y="2223550"/>
              <a:ext cx="297625" cy="149950"/>
            </a:xfrm>
            <a:custGeom>
              <a:avLst/>
              <a:gdLst/>
              <a:ahLst/>
              <a:cxnLst/>
              <a:rect l="l" t="t" r="r" b="b"/>
              <a:pathLst>
                <a:path w="11905" h="5998" extrusionOk="0">
                  <a:moveTo>
                    <a:pt x="7673" y="356"/>
                  </a:moveTo>
                  <a:cubicBezTo>
                    <a:pt x="7769" y="356"/>
                    <a:pt x="7863" y="367"/>
                    <a:pt x="7955" y="390"/>
                  </a:cubicBezTo>
                  <a:cubicBezTo>
                    <a:pt x="8175" y="418"/>
                    <a:pt x="8369" y="528"/>
                    <a:pt x="8562" y="666"/>
                  </a:cubicBezTo>
                  <a:cubicBezTo>
                    <a:pt x="8728" y="804"/>
                    <a:pt x="8838" y="998"/>
                    <a:pt x="9004" y="1108"/>
                  </a:cubicBezTo>
                  <a:lnTo>
                    <a:pt x="9032" y="1136"/>
                  </a:lnTo>
                  <a:cubicBezTo>
                    <a:pt x="9115" y="1164"/>
                    <a:pt x="9142" y="1164"/>
                    <a:pt x="9170" y="1164"/>
                  </a:cubicBezTo>
                  <a:cubicBezTo>
                    <a:pt x="9253" y="1164"/>
                    <a:pt x="9308" y="1081"/>
                    <a:pt x="9391" y="1025"/>
                  </a:cubicBezTo>
                  <a:cubicBezTo>
                    <a:pt x="9418" y="998"/>
                    <a:pt x="9446" y="970"/>
                    <a:pt x="9474" y="970"/>
                  </a:cubicBezTo>
                  <a:cubicBezTo>
                    <a:pt x="9584" y="943"/>
                    <a:pt x="9667" y="860"/>
                    <a:pt x="9750" y="860"/>
                  </a:cubicBezTo>
                  <a:cubicBezTo>
                    <a:pt x="9830" y="848"/>
                    <a:pt x="9910" y="842"/>
                    <a:pt x="9988" y="842"/>
                  </a:cubicBezTo>
                  <a:cubicBezTo>
                    <a:pt x="10099" y="842"/>
                    <a:pt x="10205" y="855"/>
                    <a:pt x="10302" y="887"/>
                  </a:cubicBezTo>
                  <a:cubicBezTo>
                    <a:pt x="10661" y="1025"/>
                    <a:pt x="10827" y="1412"/>
                    <a:pt x="10772" y="1771"/>
                  </a:cubicBezTo>
                  <a:cubicBezTo>
                    <a:pt x="10772" y="1799"/>
                    <a:pt x="10772" y="1826"/>
                    <a:pt x="10799" y="1854"/>
                  </a:cubicBezTo>
                  <a:cubicBezTo>
                    <a:pt x="10799" y="1937"/>
                    <a:pt x="10827" y="1965"/>
                    <a:pt x="10937" y="1965"/>
                  </a:cubicBezTo>
                  <a:cubicBezTo>
                    <a:pt x="11379" y="1992"/>
                    <a:pt x="11766" y="2351"/>
                    <a:pt x="11766" y="2821"/>
                  </a:cubicBezTo>
                  <a:cubicBezTo>
                    <a:pt x="11628" y="3014"/>
                    <a:pt x="11517" y="3207"/>
                    <a:pt x="11352" y="3345"/>
                  </a:cubicBezTo>
                  <a:cubicBezTo>
                    <a:pt x="11186" y="3484"/>
                    <a:pt x="10993" y="3566"/>
                    <a:pt x="10799" y="3622"/>
                  </a:cubicBezTo>
                  <a:cubicBezTo>
                    <a:pt x="10772" y="3622"/>
                    <a:pt x="10716" y="3649"/>
                    <a:pt x="10716" y="3705"/>
                  </a:cubicBezTo>
                  <a:cubicBezTo>
                    <a:pt x="10661" y="3870"/>
                    <a:pt x="10578" y="4036"/>
                    <a:pt x="10496" y="4174"/>
                  </a:cubicBezTo>
                  <a:cubicBezTo>
                    <a:pt x="10385" y="4312"/>
                    <a:pt x="10247" y="4423"/>
                    <a:pt x="10081" y="4533"/>
                  </a:cubicBezTo>
                  <a:cubicBezTo>
                    <a:pt x="9888" y="4616"/>
                    <a:pt x="9695" y="4671"/>
                    <a:pt x="9529" y="4699"/>
                  </a:cubicBezTo>
                  <a:lnTo>
                    <a:pt x="8976" y="4699"/>
                  </a:lnTo>
                  <a:cubicBezTo>
                    <a:pt x="8958" y="4690"/>
                    <a:pt x="8940" y="4687"/>
                    <a:pt x="8922" y="4687"/>
                  </a:cubicBezTo>
                  <a:cubicBezTo>
                    <a:pt x="8887" y="4687"/>
                    <a:pt x="8857" y="4699"/>
                    <a:pt x="8838" y="4699"/>
                  </a:cubicBezTo>
                  <a:cubicBezTo>
                    <a:pt x="8507" y="4975"/>
                    <a:pt x="8203" y="5168"/>
                    <a:pt x="7816" y="5279"/>
                  </a:cubicBezTo>
                  <a:cubicBezTo>
                    <a:pt x="7720" y="5293"/>
                    <a:pt x="7616" y="5300"/>
                    <a:pt x="7513" y="5300"/>
                  </a:cubicBezTo>
                  <a:cubicBezTo>
                    <a:pt x="7409" y="5300"/>
                    <a:pt x="7305" y="5293"/>
                    <a:pt x="7209" y="5279"/>
                  </a:cubicBezTo>
                  <a:cubicBezTo>
                    <a:pt x="6960" y="5251"/>
                    <a:pt x="6767" y="5141"/>
                    <a:pt x="6518" y="5141"/>
                  </a:cubicBezTo>
                  <a:cubicBezTo>
                    <a:pt x="6470" y="5125"/>
                    <a:pt x="6432" y="5109"/>
                    <a:pt x="6392" y="5109"/>
                  </a:cubicBezTo>
                  <a:cubicBezTo>
                    <a:pt x="6362" y="5109"/>
                    <a:pt x="6332" y="5117"/>
                    <a:pt x="6297" y="5141"/>
                  </a:cubicBezTo>
                  <a:cubicBezTo>
                    <a:pt x="5947" y="5468"/>
                    <a:pt x="5537" y="5657"/>
                    <a:pt x="5050" y="5657"/>
                  </a:cubicBezTo>
                  <a:cubicBezTo>
                    <a:pt x="4962" y="5657"/>
                    <a:pt x="4872" y="5651"/>
                    <a:pt x="4778" y="5638"/>
                  </a:cubicBezTo>
                  <a:cubicBezTo>
                    <a:pt x="4557" y="5583"/>
                    <a:pt x="4309" y="5500"/>
                    <a:pt x="4088" y="5362"/>
                  </a:cubicBezTo>
                  <a:cubicBezTo>
                    <a:pt x="3894" y="5224"/>
                    <a:pt x="3729" y="5003"/>
                    <a:pt x="3508" y="4837"/>
                  </a:cubicBezTo>
                  <a:cubicBezTo>
                    <a:pt x="3494" y="4823"/>
                    <a:pt x="3466" y="4816"/>
                    <a:pt x="3439" y="4816"/>
                  </a:cubicBezTo>
                  <a:cubicBezTo>
                    <a:pt x="3411" y="4816"/>
                    <a:pt x="3384" y="4823"/>
                    <a:pt x="3370" y="4837"/>
                  </a:cubicBezTo>
                  <a:cubicBezTo>
                    <a:pt x="3342" y="4837"/>
                    <a:pt x="3314" y="4837"/>
                    <a:pt x="3259" y="4865"/>
                  </a:cubicBezTo>
                  <a:cubicBezTo>
                    <a:pt x="3078" y="5045"/>
                    <a:pt x="2838" y="5155"/>
                    <a:pt x="2593" y="5155"/>
                  </a:cubicBezTo>
                  <a:cubicBezTo>
                    <a:pt x="2464" y="5155"/>
                    <a:pt x="2334" y="5125"/>
                    <a:pt x="2210" y="5058"/>
                  </a:cubicBezTo>
                  <a:cubicBezTo>
                    <a:pt x="1851" y="4920"/>
                    <a:pt x="1602" y="4561"/>
                    <a:pt x="1657" y="4174"/>
                  </a:cubicBezTo>
                  <a:cubicBezTo>
                    <a:pt x="1657" y="4083"/>
                    <a:pt x="1581" y="4029"/>
                    <a:pt x="1493" y="4029"/>
                  </a:cubicBezTo>
                  <a:cubicBezTo>
                    <a:pt x="1474" y="4029"/>
                    <a:pt x="1455" y="4031"/>
                    <a:pt x="1436" y="4036"/>
                  </a:cubicBezTo>
                  <a:cubicBezTo>
                    <a:pt x="1319" y="4100"/>
                    <a:pt x="1181" y="4135"/>
                    <a:pt x="1043" y="4135"/>
                  </a:cubicBezTo>
                  <a:cubicBezTo>
                    <a:pt x="824" y="4135"/>
                    <a:pt x="605" y="4046"/>
                    <a:pt x="470" y="3843"/>
                  </a:cubicBezTo>
                  <a:cubicBezTo>
                    <a:pt x="332" y="3594"/>
                    <a:pt x="414" y="3318"/>
                    <a:pt x="608" y="3152"/>
                  </a:cubicBezTo>
                  <a:cubicBezTo>
                    <a:pt x="635" y="3152"/>
                    <a:pt x="691" y="3097"/>
                    <a:pt x="718" y="3069"/>
                  </a:cubicBezTo>
                  <a:lnTo>
                    <a:pt x="773" y="3042"/>
                  </a:lnTo>
                  <a:cubicBezTo>
                    <a:pt x="829" y="3014"/>
                    <a:pt x="829" y="2931"/>
                    <a:pt x="773" y="2931"/>
                  </a:cubicBezTo>
                  <a:lnTo>
                    <a:pt x="746" y="2931"/>
                  </a:lnTo>
                  <a:cubicBezTo>
                    <a:pt x="746" y="2821"/>
                    <a:pt x="718" y="2765"/>
                    <a:pt x="718" y="2655"/>
                  </a:cubicBezTo>
                  <a:cubicBezTo>
                    <a:pt x="746" y="2462"/>
                    <a:pt x="829" y="2268"/>
                    <a:pt x="967" y="2130"/>
                  </a:cubicBezTo>
                  <a:cubicBezTo>
                    <a:pt x="1105" y="1992"/>
                    <a:pt x="1243" y="1854"/>
                    <a:pt x="1436" y="1799"/>
                  </a:cubicBezTo>
                  <a:cubicBezTo>
                    <a:pt x="1657" y="1716"/>
                    <a:pt x="1851" y="1716"/>
                    <a:pt x="2072" y="1688"/>
                  </a:cubicBezTo>
                  <a:lnTo>
                    <a:pt x="2099" y="1688"/>
                  </a:lnTo>
                  <a:cubicBezTo>
                    <a:pt x="2127" y="1688"/>
                    <a:pt x="2210" y="1688"/>
                    <a:pt x="2237" y="1605"/>
                  </a:cubicBezTo>
                  <a:cubicBezTo>
                    <a:pt x="2403" y="1302"/>
                    <a:pt x="2707" y="1108"/>
                    <a:pt x="3094" y="1025"/>
                  </a:cubicBezTo>
                  <a:cubicBezTo>
                    <a:pt x="3204" y="1012"/>
                    <a:pt x="3314" y="1005"/>
                    <a:pt x="3428" y="1005"/>
                  </a:cubicBezTo>
                  <a:cubicBezTo>
                    <a:pt x="3542" y="1005"/>
                    <a:pt x="3660" y="1012"/>
                    <a:pt x="3784" y="1025"/>
                  </a:cubicBezTo>
                  <a:cubicBezTo>
                    <a:pt x="3940" y="1065"/>
                    <a:pt x="4096" y="1104"/>
                    <a:pt x="4243" y="1104"/>
                  </a:cubicBezTo>
                  <a:cubicBezTo>
                    <a:pt x="4304" y="1104"/>
                    <a:pt x="4363" y="1097"/>
                    <a:pt x="4419" y="1081"/>
                  </a:cubicBezTo>
                  <a:lnTo>
                    <a:pt x="4447" y="1025"/>
                  </a:lnTo>
                  <a:cubicBezTo>
                    <a:pt x="4502" y="998"/>
                    <a:pt x="4557" y="915"/>
                    <a:pt x="4613" y="887"/>
                  </a:cubicBezTo>
                  <a:cubicBezTo>
                    <a:pt x="4695" y="832"/>
                    <a:pt x="4751" y="749"/>
                    <a:pt x="4834" y="722"/>
                  </a:cubicBezTo>
                  <a:cubicBezTo>
                    <a:pt x="4999" y="611"/>
                    <a:pt x="5165" y="556"/>
                    <a:pt x="5386" y="528"/>
                  </a:cubicBezTo>
                  <a:cubicBezTo>
                    <a:pt x="5443" y="512"/>
                    <a:pt x="5502" y="505"/>
                    <a:pt x="5561" y="505"/>
                  </a:cubicBezTo>
                  <a:cubicBezTo>
                    <a:pt x="5704" y="505"/>
                    <a:pt x="5849" y="544"/>
                    <a:pt x="5966" y="584"/>
                  </a:cubicBezTo>
                  <a:cubicBezTo>
                    <a:pt x="6076" y="611"/>
                    <a:pt x="6132" y="639"/>
                    <a:pt x="6242" y="722"/>
                  </a:cubicBezTo>
                  <a:cubicBezTo>
                    <a:pt x="6297" y="749"/>
                    <a:pt x="6408" y="832"/>
                    <a:pt x="6491" y="832"/>
                  </a:cubicBezTo>
                  <a:cubicBezTo>
                    <a:pt x="6514" y="844"/>
                    <a:pt x="6541" y="850"/>
                    <a:pt x="6570" y="850"/>
                  </a:cubicBezTo>
                  <a:cubicBezTo>
                    <a:pt x="6610" y="850"/>
                    <a:pt x="6652" y="837"/>
                    <a:pt x="6684" y="804"/>
                  </a:cubicBezTo>
                  <a:cubicBezTo>
                    <a:pt x="6925" y="520"/>
                    <a:pt x="7305" y="356"/>
                    <a:pt x="7673" y="356"/>
                  </a:cubicBezTo>
                  <a:close/>
                  <a:moveTo>
                    <a:pt x="7503" y="0"/>
                  </a:moveTo>
                  <a:cubicBezTo>
                    <a:pt x="7061" y="0"/>
                    <a:pt x="6643" y="182"/>
                    <a:pt x="6353" y="473"/>
                  </a:cubicBezTo>
                  <a:cubicBezTo>
                    <a:pt x="6242" y="390"/>
                    <a:pt x="6076" y="307"/>
                    <a:pt x="5966" y="252"/>
                  </a:cubicBezTo>
                  <a:cubicBezTo>
                    <a:pt x="5776" y="168"/>
                    <a:pt x="5586" y="132"/>
                    <a:pt x="5384" y="132"/>
                  </a:cubicBezTo>
                  <a:cubicBezTo>
                    <a:pt x="5321" y="132"/>
                    <a:pt x="5258" y="135"/>
                    <a:pt x="5193" y="142"/>
                  </a:cubicBezTo>
                  <a:cubicBezTo>
                    <a:pt x="4944" y="169"/>
                    <a:pt x="4723" y="252"/>
                    <a:pt x="4502" y="335"/>
                  </a:cubicBezTo>
                  <a:cubicBezTo>
                    <a:pt x="4364" y="418"/>
                    <a:pt x="4115" y="584"/>
                    <a:pt x="4060" y="749"/>
                  </a:cubicBezTo>
                  <a:cubicBezTo>
                    <a:pt x="3894" y="694"/>
                    <a:pt x="3729" y="694"/>
                    <a:pt x="3591" y="666"/>
                  </a:cubicBezTo>
                  <a:cubicBezTo>
                    <a:pt x="3479" y="642"/>
                    <a:pt x="3362" y="628"/>
                    <a:pt x="3244" y="628"/>
                  </a:cubicBezTo>
                  <a:cubicBezTo>
                    <a:pt x="3099" y="628"/>
                    <a:pt x="2954" y="648"/>
                    <a:pt x="2817" y="694"/>
                  </a:cubicBezTo>
                  <a:cubicBezTo>
                    <a:pt x="2403" y="804"/>
                    <a:pt x="2016" y="1025"/>
                    <a:pt x="1823" y="1412"/>
                  </a:cubicBezTo>
                  <a:lnTo>
                    <a:pt x="1823" y="1440"/>
                  </a:lnTo>
                  <a:cubicBezTo>
                    <a:pt x="1762" y="1427"/>
                    <a:pt x="1698" y="1420"/>
                    <a:pt x="1634" y="1420"/>
                  </a:cubicBezTo>
                  <a:cubicBezTo>
                    <a:pt x="1292" y="1420"/>
                    <a:pt x="923" y="1594"/>
                    <a:pt x="691" y="1826"/>
                  </a:cubicBezTo>
                  <a:cubicBezTo>
                    <a:pt x="414" y="2103"/>
                    <a:pt x="193" y="2627"/>
                    <a:pt x="359" y="3014"/>
                  </a:cubicBezTo>
                  <a:cubicBezTo>
                    <a:pt x="83" y="3180"/>
                    <a:pt x="0" y="3622"/>
                    <a:pt x="166" y="3925"/>
                  </a:cubicBezTo>
                  <a:cubicBezTo>
                    <a:pt x="342" y="4258"/>
                    <a:pt x="629" y="4424"/>
                    <a:pt x="938" y="4424"/>
                  </a:cubicBezTo>
                  <a:cubicBezTo>
                    <a:pt x="1066" y="4424"/>
                    <a:pt x="1197" y="4396"/>
                    <a:pt x="1326" y="4340"/>
                  </a:cubicBezTo>
                  <a:cubicBezTo>
                    <a:pt x="1409" y="4754"/>
                    <a:pt x="1657" y="5141"/>
                    <a:pt x="2016" y="5306"/>
                  </a:cubicBezTo>
                  <a:cubicBezTo>
                    <a:pt x="2183" y="5385"/>
                    <a:pt x="2359" y="5421"/>
                    <a:pt x="2533" y="5421"/>
                  </a:cubicBezTo>
                  <a:cubicBezTo>
                    <a:pt x="2850" y="5421"/>
                    <a:pt x="3156" y="5300"/>
                    <a:pt x="3370" y="5085"/>
                  </a:cubicBezTo>
                  <a:cubicBezTo>
                    <a:pt x="3618" y="5555"/>
                    <a:pt x="4198" y="5859"/>
                    <a:pt x="4723" y="5969"/>
                  </a:cubicBezTo>
                  <a:cubicBezTo>
                    <a:pt x="4827" y="5988"/>
                    <a:pt x="4934" y="5997"/>
                    <a:pt x="5043" y="5997"/>
                  </a:cubicBezTo>
                  <a:cubicBezTo>
                    <a:pt x="5575" y="5997"/>
                    <a:pt x="6147" y="5779"/>
                    <a:pt x="6491" y="5389"/>
                  </a:cubicBezTo>
                  <a:cubicBezTo>
                    <a:pt x="6656" y="5527"/>
                    <a:pt x="6850" y="5583"/>
                    <a:pt x="7071" y="5638"/>
                  </a:cubicBezTo>
                  <a:cubicBezTo>
                    <a:pt x="7195" y="5652"/>
                    <a:pt x="7326" y="5659"/>
                    <a:pt x="7454" y="5659"/>
                  </a:cubicBezTo>
                  <a:cubicBezTo>
                    <a:pt x="7582" y="5659"/>
                    <a:pt x="7706" y="5652"/>
                    <a:pt x="7816" y="5638"/>
                  </a:cubicBezTo>
                  <a:cubicBezTo>
                    <a:pt x="8286" y="5555"/>
                    <a:pt x="8728" y="5306"/>
                    <a:pt x="9032" y="4947"/>
                  </a:cubicBezTo>
                  <a:cubicBezTo>
                    <a:pt x="9156" y="5014"/>
                    <a:pt x="9304" y="5042"/>
                    <a:pt x="9457" y="5042"/>
                  </a:cubicBezTo>
                  <a:cubicBezTo>
                    <a:pt x="9744" y="5042"/>
                    <a:pt x="10048" y="4945"/>
                    <a:pt x="10247" y="4837"/>
                  </a:cubicBezTo>
                  <a:cubicBezTo>
                    <a:pt x="10578" y="4616"/>
                    <a:pt x="10937" y="4257"/>
                    <a:pt x="10993" y="3843"/>
                  </a:cubicBezTo>
                  <a:cubicBezTo>
                    <a:pt x="11214" y="3787"/>
                    <a:pt x="11462" y="3649"/>
                    <a:pt x="11600" y="3511"/>
                  </a:cubicBezTo>
                  <a:cubicBezTo>
                    <a:pt x="11794" y="3318"/>
                    <a:pt x="11904" y="3042"/>
                    <a:pt x="11904" y="2738"/>
                  </a:cubicBezTo>
                  <a:cubicBezTo>
                    <a:pt x="11904" y="2185"/>
                    <a:pt x="11462" y="1688"/>
                    <a:pt x="10882" y="1633"/>
                  </a:cubicBezTo>
                  <a:cubicBezTo>
                    <a:pt x="11020" y="1164"/>
                    <a:pt x="10744" y="694"/>
                    <a:pt x="10302" y="528"/>
                  </a:cubicBezTo>
                  <a:cubicBezTo>
                    <a:pt x="10157" y="464"/>
                    <a:pt x="10001" y="437"/>
                    <a:pt x="9842" y="437"/>
                  </a:cubicBezTo>
                  <a:cubicBezTo>
                    <a:pt x="9730" y="437"/>
                    <a:pt x="9616" y="450"/>
                    <a:pt x="9501" y="473"/>
                  </a:cubicBezTo>
                  <a:cubicBezTo>
                    <a:pt x="9363" y="528"/>
                    <a:pt x="9225" y="584"/>
                    <a:pt x="9142" y="666"/>
                  </a:cubicBezTo>
                  <a:cubicBezTo>
                    <a:pt x="9059" y="694"/>
                    <a:pt x="9004" y="749"/>
                    <a:pt x="8921" y="804"/>
                  </a:cubicBezTo>
                  <a:cubicBezTo>
                    <a:pt x="8866" y="611"/>
                    <a:pt x="8700" y="473"/>
                    <a:pt x="8562" y="390"/>
                  </a:cubicBezTo>
                  <a:cubicBezTo>
                    <a:pt x="8341" y="197"/>
                    <a:pt x="8093" y="114"/>
                    <a:pt x="7816" y="31"/>
                  </a:cubicBezTo>
                  <a:cubicBezTo>
                    <a:pt x="7711" y="10"/>
                    <a:pt x="7607" y="0"/>
                    <a:pt x="75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7"/>
            <p:cNvSpPr/>
            <p:nvPr/>
          </p:nvSpPr>
          <p:spPr>
            <a:xfrm>
              <a:off x="597175" y="2246425"/>
              <a:ext cx="249275" cy="103675"/>
            </a:xfrm>
            <a:custGeom>
              <a:avLst/>
              <a:gdLst/>
              <a:ahLst/>
              <a:cxnLst/>
              <a:rect l="l" t="t" r="r" b="b"/>
              <a:pathLst>
                <a:path w="9971" h="4147" extrusionOk="0">
                  <a:moveTo>
                    <a:pt x="7568" y="856"/>
                  </a:moveTo>
                  <a:cubicBezTo>
                    <a:pt x="7595" y="856"/>
                    <a:pt x="7706" y="994"/>
                    <a:pt x="7595" y="1022"/>
                  </a:cubicBezTo>
                  <a:cubicBezTo>
                    <a:pt x="7540" y="1022"/>
                    <a:pt x="7540" y="884"/>
                    <a:pt x="7568" y="856"/>
                  </a:cubicBezTo>
                  <a:close/>
                  <a:moveTo>
                    <a:pt x="5552" y="718"/>
                  </a:moveTo>
                  <a:cubicBezTo>
                    <a:pt x="5607" y="801"/>
                    <a:pt x="5607" y="884"/>
                    <a:pt x="5552" y="939"/>
                  </a:cubicBezTo>
                  <a:cubicBezTo>
                    <a:pt x="5524" y="994"/>
                    <a:pt x="5496" y="1050"/>
                    <a:pt x="5413" y="1050"/>
                  </a:cubicBezTo>
                  <a:cubicBezTo>
                    <a:pt x="5413" y="911"/>
                    <a:pt x="5469" y="801"/>
                    <a:pt x="5552" y="718"/>
                  </a:cubicBezTo>
                  <a:close/>
                  <a:moveTo>
                    <a:pt x="3701" y="1050"/>
                  </a:moveTo>
                  <a:lnTo>
                    <a:pt x="3701" y="1050"/>
                  </a:lnTo>
                  <a:cubicBezTo>
                    <a:pt x="3729" y="1077"/>
                    <a:pt x="3729" y="1077"/>
                    <a:pt x="3729" y="1132"/>
                  </a:cubicBezTo>
                  <a:cubicBezTo>
                    <a:pt x="3736" y="1148"/>
                    <a:pt x="3738" y="1155"/>
                    <a:pt x="3735" y="1155"/>
                  </a:cubicBezTo>
                  <a:cubicBezTo>
                    <a:pt x="3730" y="1155"/>
                    <a:pt x="3701" y="1109"/>
                    <a:pt x="3701" y="1050"/>
                  </a:cubicBezTo>
                  <a:close/>
                  <a:moveTo>
                    <a:pt x="8866" y="939"/>
                  </a:moveTo>
                  <a:lnTo>
                    <a:pt x="8866" y="1022"/>
                  </a:lnTo>
                  <a:cubicBezTo>
                    <a:pt x="8866" y="1077"/>
                    <a:pt x="8838" y="1188"/>
                    <a:pt x="8783" y="1188"/>
                  </a:cubicBezTo>
                  <a:cubicBezTo>
                    <a:pt x="8700" y="1188"/>
                    <a:pt x="8617" y="1188"/>
                    <a:pt x="8590" y="1132"/>
                  </a:cubicBezTo>
                  <a:cubicBezTo>
                    <a:pt x="8562" y="994"/>
                    <a:pt x="8728" y="939"/>
                    <a:pt x="8866" y="939"/>
                  </a:cubicBezTo>
                  <a:close/>
                  <a:moveTo>
                    <a:pt x="8969" y="1988"/>
                  </a:moveTo>
                  <a:cubicBezTo>
                    <a:pt x="9007" y="1988"/>
                    <a:pt x="9048" y="2005"/>
                    <a:pt x="9087" y="2044"/>
                  </a:cubicBezTo>
                  <a:cubicBezTo>
                    <a:pt x="9142" y="2127"/>
                    <a:pt x="9142" y="2237"/>
                    <a:pt x="9142" y="2320"/>
                  </a:cubicBezTo>
                  <a:cubicBezTo>
                    <a:pt x="9110" y="2341"/>
                    <a:pt x="9070" y="2355"/>
                    <a:pt x="9027" y="2355"/>
                  </a:cubicBezTo>
                  <a:cubicBezTo>
                    <a:pt x="8961" y="2355"/>
                    <a:pt x="8889" y="2322"/>
                    <a:pt x="8838" y="2237"/>
                  </a:cubicBezTo>
                  <a:cubicBezTo>
                    <a:pt x="8799" y="2098"/>
                    <a:pt x="8873" y="1988"/>
                    <a:pt x="8969" y="1988"/>
                  </a:cubicBezTo>
                  <a:close/>
                  <a:moveTo>
                    <a:pt x="1613" y="2572"/>
                  </a:moveTo>
                  <a:cubicBezTo>
                    <a:pt x="1674" y="2572"/>
                    <a:pt x="1716" y="2606"/>
                    <a:pt x="1657" y="2679"/>
                  </a:cubicBezTo>
                  <a:cubicBezTo>
                    <a:pt x="1630" y="2734"/>
                    <a:pt x="1519" y="2790"/>
                    <a:pt x="1409" y="2817"/>
                  </a:cubicBezTo>
                  <a:cubicBezTo>
                    <a:pt x="1409" y="2734"/>
                    <a:pt x="1409" y="2679"/>
                    <a:pt x="1464" y="2651"/>
                  </a:cubicBezTo>
                  <a:cubicBezTo>
                    <a:pt x="1490" y="2599"/>
                    <a:pt x="1559" y="2572"/>
                    <a:pt x="1613" y="2572"/>
                  </a:cubicBezTo>
                  <a:close/>
                  <a:moveTo>
                    <a:pt x="7335" y="2601"/>
                  </a:moveTo>
                  <a:cubicBezTo>
                    <a:pt x="7356" y="2601"/>
                    <a:pt x="7379" y="2617"/>
                    <a:pt x="7402" y="2651"/>
                  </a:cubicBezTo>
                  <a:cubicBezTo>
                    <a:pt x="7430" y="2707"/>
                    <a:pt x="7430" y="2790"/>
                    <a:pt x="7402" y="2845"/>
                  </a:cubicBezTo>
                  <a:cubicBezTo>
                    <a:pt x="7402" y="2872"/>
                    <a:pt x="7347" y="2955"/>
                    <a:pt x="7347" y="2983"/>
                  </a:cubicBezTo>
                  <a:cubicBezTo>
                    <a:pt x="7264" y="2872"/>
                    <a:pt x="7181" y="2790"/>
                    <a:pt x="7264" y="2679"/>
                  </a:cubicBezTo>
                  <a:cubicBezTo>
                    <a:pt x="7280" y="2631"/>
                    <a:pt x="7305" y="2601"/>
                    <a:pt x="7335" y="2601"/>
                  </a:cubicBezTo>
                  <a:close/>
                  <a:moveTo>
                    <a:pt x="2748" y="2866"/>
                  </a:moveTo>
                  <a:cubicBezTo>
                    <a:pt x="2770" y="2866"/>
                    <a:pt x="2790" y="2906"/>
                    <a:pt x="2790" y="2955"/>
                  </a:cubicBezTo>
                  <a:cubicBezTo>
                    <a:pt x="2790" y="3010"/>
                    <a:pt x="2762" y="3093"/>
                    <a:pt x="2734" y="3149"/>
                  </a:cubicBezTo>
                  <a:cubicBezTo>
                    <a:pt x="2707" y="3093"/>
                    <a:pt x="2652" y="2983"/>
                    <a:pt x="2707" y="2928"/>
                  </a:cubicBezTo>
                  <a:cubicBezTo>
                    <a:pt x="2718" y="2883"/>
                    <a:pt x="2733" y="2866"/>
                    <a:pt x="2748" y="2866"/>
                  </a:cubicBezTo>
                  <a:close/>
                  <a:moveTo>
                    <a:pt x="5001" y="2839"/>
                  </a:moveTo>
                  <a:cubicBezTo>
                    <a:pt x="5072" y="2839"/>
                    <a:pt x="5045" y="3075"/>
                    <a:pt x="4999" y="3121"/>
                  </a:cubicBezTo>
                  <a:lnTo>
                    <a:pt x="4972" y="3176"/>
                  </a:lnTo>
                  <a:cubicBezTo>
                    <a:pt x="4916" y="3093"/>
                    <a:pt x="4861" y="2983"/>
                    <a:pt x="4944" y="2872"/>
                  </a:cubicBezTo>
                  <a:cubicBezTo>
                    <a:pt x="4967" y="2849"/>
                    <a:pt x="4986" y="2839"/>
                    <a:pt x="5001" y="2839"/>
                  </a:cubicBezTo>
                  <a:close/>
                  <a:moveTo>
                    <a:pt x="6236" y="437"/>
                  </a:moveTo>
                  <a:cubicBezTo>
                    <a:pt x="6593" y="437"/>
                    <a:pt x="6950" y="591"/>
                    <a:pt x="7236" y="746"/>
                  </a:cubicBezTo>
                  <a:cubicBezTo>
                    <a:pt x="7153" y="911"/>
                    <a:pt x="7153" y="1105"/>
                    <a:pt x="7292" y="1215"/>
                  </a:cubicBezTo>
                  <a:cubicBezTo>
                    <a:pt x="7340" y="1279"/>
                    <a:pt x="7434" y="1325"/>
                    <a:pt x="7532" y="1325"/>
                  </a:cubicBezTo>
                  <a:cubicBezTo>
                    <a:pt x="7603" y="1325"/>
                    <a:pt x="7675" y="1301"/>
                    <a:pt x="7733" y="1243"/>
                  </a:cubicBezTo>
                  <a:cubicBezTo>
                    <a:pt x="7872" y="1160"/>
                    <a:pt x="7872" y="939"/>
                    <a:pt x="7789" y="773"/>
                  </a:cubicBezTo>
                  <a:cubicBezTo>
                    <a:pt x="7789" y="746"/>
                    <a:pt x="7761" y="746"/>
                    <a:pt x="7761" y="690"/>
                  </a:cubicBezTo>
                  <a:cubicBezTo>
                    <a:pt x="7872" y="677"/>
                    <a:pt x="7982" y="670"/>
                    <a:pt x="8093" y="670"/>
                  </a:cubicBezTo>
                  <a:cubicBezTo>
                    <a:pt x="8203" y="670"/>
                    <a:pt x="8314" y="677"/>
                    <a:pt x="8424" y="690"/>
                  </a:cubicBezTo>
                  <a:cubicBezTo>
                    <a:pt x="8507" y="690"/>
                    <a:pt x="8534" y="746"/>
                    <a:pt x="8590" y="773"/>
                  </a:cubicBezTo>
                  <a:lnTo>
                    <a:pt x="8396" y="884"/>
                  </a:lnTo>
                  <a:cubicBezTo>
                    <a:pt x="8258" y="967"/>
                    <a:pt x="8231" y="1188"/>
                    <a:pt x="8314" y="1326"/>
                  </a:cubicBezTo>
                  <a:cubicBezTo>
                    <a:pt x="8402" y="1458"/>
                    <a:pt x="8526" y="1516"/>
                    <a:pt x="8649" y="1516"/>
                  </a:cubicBezTo>
                  <a:cubicBezTo>
                    <a:pt x="8835" y="1516"/>
                    <a:pt x="9021" y="1386"/>
                    <a:pt x="9087" y="1188"/>
                  </a:cubicBezTo>
                  <a:cubicBezTo>
                    <a:pt x="9087" y="1160"/>
                    <a:pt x="9114" y="1077"/>
                    <a:pt x="9114" y="1050"/>
                  </a:cubicBezTo>
                  <a:cubicBezTo>
                    <a:pt x="9474" y="1160"/>
                    <a:pt x="9639" y="1464"/>
                    <a:pt x="9612" y="1823"/>
                  </a:cubicBezTo>
                  <a:cubicBezTo>
                    <a:pt x="9556" y="1961"/>
                    <a:pt x="9529" y="2099"/>
                    <a:pt x="9474" y="2182"/>
                  </a:cubicBezTo>
                  <a:cubicBezTo>
                    <a:pt x="9418" y="1989"/>
                    <a:pt x="9308" y="1768"/>
                    <a:pt x="9059" y="1740"/>
                  </a:cubicBezTo>
                  <a:cubicBezTo>
                    <a:pt x="9038" y="1737"/>
                    <a:pt x="9017" y="1736"/>
                    <a:pt x="8997" y="1736"/>
                  </a:cubicBezTo>
                  <a:cubicBezTo>
                    <a:pt x="8647" y="1736"/>
                    <a:pt x="8435" y="2169"/>
                    <a:pt x="8617" y="2430"/>
                  </a:cubicBezTo>
                  <a:cubicBezTo>
                    <a:pt x="8728" y="2569"/>
                    <a:pt x="8894" y="2624"/>
                    <a:pt x="9059" y="2679"/>
                  </a:cubicBezTo>
                  <a:lnTo>
                    <a:pt x="9059" y="2707"/>
                  </a:lnTo>
                  <a:cubicBezTo>
                    <a:pt x="8866" y="3038"/>
                    <a:pt x="8534" y="3259"/>
                    <a:pt x="8148" y="3287"/>
                  </a:cubicBezTo>
                  <a:cubicBezTo>
                    <a:pt x="7982" y="3287"/>
                    <a:pt x="7761" y="3259"/>
                    <a:pt x="7623" y="3176"/>
                  </a:cubicBezTo>
                  <a:cubicBezTo>
                    <a:pt x="7678" y="3093"/>
                    <a:pt x="7706" y="3010"/>
                    <a:pt x="7733" y="2900"/>
                  </a:cubicBezTo>
                  <a:cubicBezTo>
                    <a:pt x="7761" y="2762"/>
                    <a:pt x="7733" y="2569"/>
                    <a:pt x="7623" y="2458"/>
                  </a:cubicBezTo>
                  <a:cubicBezTo>
                    <a:pt x="7550" y="2385"/>
                    <a:pt x="7470" y="2351"/>
                    <a:pt x="7389" y="2351"/>
                  </a:cubicBezTo>
                  <a:cubicBezTo>
                    <a:pt x="7318" y="2351"/>
                    <a:pt x="7246" y="2378"/>
                    <a:pt x="7181" y="2430"/>
                  </a:cubicBezTo>
                  <a:cubicBezTo>
                    <a:pt x="6877" y="2679"/>
                    <a:pt x="7043" y="3010"/>
                    <a:pt x="7292" y="3259"/>
                  </a:cubicBezTo>
                  <a:lnTo>
                    <a:pt x="7209" y="3314"/>
                  </a:lnTo>
                  <a:cubicBezTo>
                    <a:pt x="6988" y="3590"/>
                    <a:pt x="6601" y="3811"/>
                    <a:pt x="6214" y="3811"/>
                  </a:cubicBezTo>
                  <a:cubicBezTo>
                    <a:pt x="5883" y="3811"/>
                    <a:pt x="5496" y="3701"/>
                    <a:pt x="5248" y="3452"/>
                  </a:cubicBezTo>
                  <a:cubicBezTo>
                    <a:pt x="5275" y="3397"/>
                    <a:pt x="5358" y="3287"/>
                    <a:pt x="5386" y="3176"/>
                  </a:cubicBezTo>
                  <a:cubicBezTo>
                    <a:pt x="5413" y="3010"/>
                    <a:pt x="5469" y="2845"/>
                    <a:pt x="5331" y="2707"/>
                  </a:cubicBezTo>
                  <a:cubicBezTo>
                    <a:pt x="5262" y="2620"/>
                    <a:pt x="5149" y="2577"/>
                    <a:pt x="5041" y="2577"/>
                  </a:cubicBezTo>
                  <a:cubicBezTo>
                    <a:pt x="4976" y="2577"/>
                    <a:pt x="4913" y="2593"/>
                    <a:pt x="4861" y="2624"/>
                  </a:cubicBezTo>
                  <a:cubicBezTo>
                    <a:pt x="4530" y="2845"/>
                    <a:pt x="4668" y="3231"/>
                    <a:pt x="4833" y="3452"/>
                  </a:cubicBezTo>
                  <a:cubicBezTo>
                    <a:pt x="4668" y="3646"/>
                    <a:pt x="4447" y="3784"/>
                    <a:pt x="4226" y="3839"/>
                  </a:cubicBezTo>
                  <a:cubicBezTo>
                    <a:pt x="4120" y="3869"/>
                    <a:pt x="4014" y="3883"/>
                    <a:pt x="3910" y="3883"/>
                  </a:cubicBezTo>
                  <a:cubicBezTo>
                    <a:pt x="3634" y="3883"/>
                    <a:pt x="3369" y="3786"/>
                    <a:pt x="3149" y="3646"/>
                  </a:cubicBezTo>
                  <a:cubicBezTo>
                    <a:pt x="3066" y="3563"/>
                    <a:pt x="2983" y="3508"/>
                    <a:pt x="2928" y="3425"/>
                  </a:cubicBezTo>
                  <a:cubicBezTo>
                    <a:pt x="3038" y="3287"/>
                    <a:pt x="3149" y="3149"/>
                    <a:pt x="3149" y="2983"/>
                  </a:cubicBezTo>
                  <a:cubicBezTo>
                    <a:pt x="3149" y="2817"/>
                    <a:pt x="3066" y="2679"/>
                    <a:pt x="2900" y="2596"/>
                  </a:cubicBezTo>
                  <a:cubicBezTo>
                    <a:pt x="2883" y="2593"/>
                    <a:pt x="2866" y="2592"/>
                    <a:pt x="2849" y="2592"/>
                  </a:cubicBezTo>
                  <a:cubicBezTo>
                    <a:pt x="2701" y="2592"/>
                    <a:pt x="2560" y="2696"/>
                    <a:pt x="2486" y="2845"/>
                  </a:cubicBezTo>
                  <a:cubicBezTo>
                    <a:pt x="2403" y="3010"/>
                    <a:pt x="2486" y="3176"/>
                    <a:pt x="2569" y="3370"/>
                  </a:cubicBezTo>
                  <a:cubicBezTo>
                    <a:pt x="2443" y="3423"/>
                    <a:pt x="2329" y="3466"/>
                    <a:pt x="2218" y="3466"/>
                  </a:cubicBezTo>
                  <a:cubicBezTo>
                    <a:pt x="2159" y="3466"/>
                    <a:pt x="2102" y="3454"/>
                    <a:pt x="2044" y="3425"/>
                  </a:cubicBezTo>
                  <a:cubicBezTo>
                    <a:pt x="1878" y="3397"/>
                    <a:pt x="1740" y="3287"/>
                    <a:pt x="1630" y="3121"/>
                  </a:cubicBezTo>
                  <a:lnTo>
                    <a:pt x="1602" y="3093"/>
                  </a:lnTo>
                  <a:cubicBezTo>
                    <a:pt x="1630" y="3093"/>
                    <a:pt x="1685" y="3038"/>
                    <a:pt x="1712" y="3038"/>
                  </a:cubicBezTo>
                  <a:cubicBezTo>
                    <a:pt x="1851" y="2983"/>
                    <a:pt x="2044" y="2845"/>
                    <a:pt x="2044" y="2679"/>
                  </a:cubicBezTo>
                  <a:cubicBezTo>
                    <a:pt x="2072" y="2486"/>
                    <a:pt x="1961" y="2348"/>
                    <a:pt x="1795" y="2292"/>
                  </a:cubicBezTo>
                  <a:cubicBezTo>
                    <a:pt x="1734" y="2270"/>
                    <a:pt x="1676" y="2260"/>
                    <a:pt x="1622" y="2260"/>
                  </a:cubicBezTo>
                  <a:cubicBezTo>
                    <a:pt x="1336" y="2260"/>
                    <a:pt x="1160" y="2543"/>
                    <a:pt x="1160" y="2845"/>
                  </a:cubicBezTo>
                  <a:cubicBezTo>
                    <a:pt x="994" y="2845"/>
                    <a:pt x="829" y="2817"/>
                    <a:pt x="663" y="2734"/>
                  </a:cubicBezTo>
                  <a:lnTo>
                    <a:pt x="525" y="2596"/>
                  </a:lnTo>
                  <a:cubicBezTo>
                    <a:pt x="387" y="2403"/>
                    <a:pt x="387" y="2127"/>
                    <a:pt x="525" y="1906"/>
                  </a:cubicBezTo>
                  <a:cubicBezTo>
                    <a:pt x="661" y="1688"/>
                    <a:pt x="877" y="1585"/>
                    <a:pt x="1091" y="1585"/>
                  </a:cubicBezTo>
                  <a:cubicBezTo>
                    <a:pt x="1312" y="1585"/>
                    <a:pt x="1531" y="1695"/>
                    <a:pt x="1657" y="1906"/>
                  </a:cubicBezTo>
                  <a:lnTo>
                    <a:pt x="1657" y="1933"/>
                  </a:lnTo>
                  <a:lnTo>
                    <a:pt x="1685" y="1989"/>
                  </a:lnTo>
                  <a:cubicBezTo>
                    <a:pt x="1712" y="2022"/>
                    <a:pt x="1747" y="2036"/>
                    <a:pt x="1783" y="2036"/>
                  </a:cubicBezTo>
                  <a:cubicBezTo>
                    <a:pt x="1895" y="2036"/>
                    <a:pt x="2017" y="1900"/>
                    <a:pt x="1933" y="1795"/>
                  </a:cubicBezTo>
                  <a:cubicBezTo>
                    <a:pt x="1906" y="1768"/>
                    <a:pt x="1906" y="1740"/>
                    <a:pt x="1851" y="1712"/>
                  </a:cubicBezTo>
                  <a:cubicBezTo>
                    <a:pt x="1685" y="1353"/>
                    <a:pt x="1933" y="967"/>
                    <a:pt x="2237" y="829"/>
                  </a:cubicBezTo>
                  <a:cubicBezTo>
                    <a:pt x="2372" y="771"/>
                    <a:pt x="2510" y="747"/>
                    <a:pt x="2647" y="747"/>
                  </a:cubicBezTo>
                  <a:cubicBezTo>
                    <a:pt x="2903" y="747"/>
                    <a:pt x="3154" y="831"/>
                    <a:pt x="3370" y="939"/>
                  </a:cubicBezTo>
                  <a:cubicBezTo>
                    <a:pt x="3314" y="1160"/>
                    <a:pt x="3314" y="1353"/>
                    <a:pt x="3508" y="1491"/>
                  </a:cubicBezTo>
                  <a:cubicBezTo>
                    <a:pt x="3582" y="1534"/>
                    <a:pt x="3657" y="1556"/>
                    <a:pt x="3725" y="1556"/>
                  </a:cubicBezTo>
                  <a:cubicBezTo>
                    <a:pt x="3834" y="1556"/>
                    <a:pt x="3926" y="1500"/>
                    <a:pt x="3977" y="1381"/>
                  </a:cubicBezTo>
                  <a:cubicBezTo>
                    <a:pt x="4060" y="1215"/>
                    <a:pt x="3977" y="1022"/>
                    <a:pt x="3839" y="884"/>
                  </a:cubicBezTo>
                  <a:lnTo>
                    <a:pt x="3784" y="829"/>
                  </a:lnTo>
                  <a:cubicBezTo>
                    <a:pt x="3867" y="773"/>
                    <a:pt x="3922" y="690"/>
                    <a:pt x="4005" y="663"/>
                  </a:cubicBezTo>
                  <a:cubicBezTo>
                    <a:pt x="4209" y="520"/>
                    <a:pt x="4473" y="438"/>
                    <a:pt x="4731" y="438"/>
                  </a:cubicBezTo>
                  <a:cubicBezTo>
                    <a:pt x="4822" y="438"/>
                    <a:pt x="4913" y="448"/>
                    <a:pt x="4999" y="470"/>
                  </a:cubicBezTo>
                  <a:lnTo>
                    <a:pt x="5303" y="552"/>
                  </a:lnTo>
                  <a:cubicBezTo>
                    <a:pt x="5248" y="635"/>
                    <a:pt x="5220" y="746"/>
                    <a:pt x="5137" y="801"/>
                  </a:cubicBezTo>
                  <a:cubicBezTo>
                    <a:pt x="5082" y="939"/>
                    <a:pt x="5027" y="1188"/>
                    <a:pt x="5110" y="1326"/>
                  </a:cubicBezTo>
                  <a:cubicBezTo>
                    <a:pt x="5168" y="1413"/>
                    <a:pt x="5257" y="1447"/>
                    <a:pt x="5349" y="1447"/>
                  </a:cubicBezTo>
                  <a:cubicBezTo>
                    <a:pt x="5430" y="1447"/>
                    <a:pt x="5514" y="1420"/>
                    <a:pt x="5579" y="1381"/>
                  </a:cubicBezTo>
                  <a:cubicBezTo>
                    <a:pt x="5911" y="1215"/>
                    <a:pt x="5938" y="829"/>
                    <a:pt x="5773" y="552"/>
                  </a:cubicBezTo>
                  <a:lnTo>
                    <a:pt x="5966" y="470"/>
                  </a:lnTo>
                  <a:cubicBezTo>
                    <a:pt x="6055" y="447"/>
                    <a:pt x="6146" y="437"/>
                    <a:pt x="6236" y="437"/>
                  </a:cubicBezTo>
                  <a:close/>
                  <a:moveTo>
                    <a:pt x="4795" y="0"/>
                  </a:moveTo>
                  <a:cubicBezTo>
                    <a:pt x="4399" y="0"/>
                    <a:pt x="3988" y="155"/>
                    <a:pt x="3729" y="414"/>
                  </a:cubicBezTo>
                  <a:lnTo>
                    <a:pt x="3563" y="608"/>
                  </a:lnTo>
                  <a:cubicBezTo>
                    <a:pt x="3480" y="552"/>
                    <a:pt x="3397" y="525"/>
                    <a:pt x="3314" y="497"/>
                  </a:cubicBezTo>
                  <a:cubicBezTo>
                    <a:pt x="3121" y="414"/>
                    <a:pt x="2900" y="359"/>
                    <a:pt x="2652" y="359"/>
                  </a:cubicBezTo>
                  <a:cubicBezTo>
                    <a:pt x="2292" y="359"/>
                    <a:pt x="1878" y="525"/>
                    <a:pt x="1630" y="884"/>
                  </a:cubicBezTo>
                  <a:cubicBezTo>
                    <a:pt x="1519" y="1022"/>
                    <a:pt x="1492" y="1188"/>
                    <a:pt x="1492" y="1326"/>
                  </a:cubicBezTo>
                  <a:cubicBezTo>
                    <a:pt x="1348" y="1254"/>
                    <a:pt x="1187" y="1217"/>
                    <a:pt x="1026" y="1217"/>
                  </a:cubicBezTo>
                  <a:cubicBezTo>
                    <a:pt x="690" y="1217"/>
                    <a:pt x="352" y="1377"/>
                    <a:pt x="166" y="1712"/>
                  </a:cubicBezTo>
                  <a:cubicBezTo>
                    <a:pt x="0" y="2016"/>
                    <a:pt x="0" y="2430"/>
                    <a:pt x="221" y="2734"/>
                  </a:cubicBezTo>
                  <a:cubicBezTo>
                    <a:pt x="398" y="3013"/>
                    <a:pt x="738" y="3152"/>
                    <a:pt x="1049" y="3152"/>
                  </a:cubicBezTo>
                  <a:cubicBezTo>
                    <a:pt x="1077" y="3152"/>
                    <a:pt x="1105" y="3151"/>
                    <a:pt x="1132" y="3149"/>
                  </a:cubicBezTo>
                  <a:lnTo>
                    <a:pt x="1188" y="3149"/>
                  </a:lnTo>
                  <a:cubicBezTo>
                    <a:pt x="1271" y="3397"/>
                    <a:pt x="1519" y="3563"/>
                    <a:pt x="1768" y="3673"/>
                  </a:cubicBezTo>
                  <a:cubicBezTo>
                    <a:pt x="1866" y="3712"/>
                    <a:pt x="1967" y="3731"/>
                    <a:pt x="2068" y="3731"/>
                  </a:cubicBezTo>
                  <a:cubicBezTo>
                    <a:pt x="2252" y="3731"/>
                    <a:pt x="2436" y="3670"/>
                    <a:pt x="2596" y="3563"/>
                  </a:cubicBezTo>
                  <a:cubicBezTo>
                    <a:pt x="2790" y="3811"/>
                    <a:pt x="3066" y="3977"/>
                    <a:pt x="3397" y="4088"/>
                  </a:cubicBezTo>
                  <a:cubicBezTo>
                    <a:pt x="3531" y="4128"/>
                    <a:pt x="3670" y="4147"/>
                    <a:pt x="3808" y="4147"/>
                  </a:cubicBezTo>
                  <a:cubicBezTo>
                    <a:pt x="4243" y="4147"/>
                    <a:pt x="4678" y="3960"/>
                    <a:pt x="4972" y="3646"/>
                  </a:cubicBezTo>
                  <a:cubicBezTo>
                    <a:pt x="5287" y="3901"/>
                    <a:pt x="5676" y="4042"/>
                    <a:pt x="6072" y="4042"/>
                  </a:cubicBezTo>
                  <a:cubicBezTo>
                    <a:pt x="6404" y="4042"/>
                    <a:pt x="6741" y="3943"/>
                    <a:pt x="7043" y="3729"/>
                  </a:cubicBezTo>
                  <a:cubicBezTo>
                    <a:pt x="7181" y="3646"/>
                    <a:pt x="7319" y="3508"/>
                    <a:pt x="7430" y="3370"/>
                  </a:cubicBezTo>
                  <a:cubicBezTo>
                    <a:pt x="7618" y="3464"/>
                    <a:pt x="7824" y="3513"/>
                    <a:pt x="8032" y="3513"/>
                  </a:cubicBezTo>
                  <a:cubicBezTo>
                    <a:pt x="8191" y="3513"/>
                    <a:pt x="8352" y="3484"/>
                    <a:pt x="8507" y="3425"/>
                  </a:cubicBezTo>
                  <a:cubicBezTo>
                    <a:pt x="8838" y="3287"/>
                    <a:pt x="9142" y="3010"/>
                    <a:pt x="9280" y="2679"/>
                  </a:cubicBezTo>
                  <a:cubicBezTo>
                    <a:pt x="9308" y="2624"/>
                    <a:pt x="9308" y="2569"/>
                    <a:pt x="9363" y="2541"/>
                  </a:cubicBezTo>
                  <a:cubicBezTo>
                    <a:pt x="9418" y="2486"/>
                    <a:pt x="9501" y="2430"/>
                    <a:pt x="9556" y="2403"/>
                  </a:cubicBezTo>
                  <a:cubicBezTo>
                    <a:pt x="9915" y="2154"/>
                    <a:pt x="9971" y="1712"/>
                    <a:pt x="9805" y="1326"/>
                  </a:cubicBezTo>
                  <a:cubicBezTo>
                    <a:pt x="9667" y="1022"/>
                    <a:pt x="9363" y="773"/>
                    <a:pt x="9004" y="690"/>
                  </a:cubicBezTo>
                  <a:cubicBezTo>
                    <a:pt x="8921" y="525"/>
                    <a:pt x="8673" y="414"/>
                    <a:pt x="8452" y="387"/>
                  </a:cubicBezTo>
                  <a:cubicBezTo>
                    <a:pt x="8341" y="373"/>
                    <a:pt x="8224" y="366"/>
                    <a:pt x="8106" y="366"/>
                  </a:cubicBezTo>
                  <a:cubicBezTo>
                    <a:pt x="7989" y="366"/>
                    <a:pt x="7872" y="373"/>
                    <a:pt x="7761" y="387"/>
                  </a:cubicBezTo>
                  <a:cubicBezTo>
                    <a:pt x="7678" y="387"/>
                    <a:pt x="7595" y="414"/>
                    <a:pt x="7540" y="470"/>
                  </a:cubicBezTo>
                  <a:cubicBezTo>
                    <a:pt x="7485" y="414"/>
                    <a:pt x="7430" y="414"/>
                    <a:pt x="7402" y="387"/>
                  </a:cubicBezTo>
                  <a:cubicBezTo>
                    <a:pt x="7055" y="225"/>
                    <a:pt x="6670" y="63"/>
                    <a:pt x="6279" y="63"/>
                  </a:cubicBezTo>
                  <a:cubicBezTo>
                    <a:pt x="6202" y="63"/>
                    <a:pt x="6125" y="69"/>
                    <a:pt x="6049" y="83"/>
                  </a:cubicBezTo>
                  <a:cubicBezTo>
                    <a:pt x="5883" y="110"/>
                    <a:pt x="5690" y="193"/>
                    <a:pt x="5552" y="249"/>
                  </a:cubicBezTo>
                  <a:cubicBezTo>
                    <a:pt x="5346" y="77"/>
                    <a:pt x="5074" y="0"/>
                    <a:pt x="47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7"/>
            <p:cNvSpPr/>
            <p:nvPr/>
          </p:nvSpPr>
          <p:spPr>
            <a:xfrm>
              <a:off x="694525" y="2283700"/>
              <a:ext cx="51800" cy="26725"/>
            </a:xfrm>
            <a:custGeom>
              <a:avLst/>
              <a:gdLst/>
              <a:ahLst/>
              <a:cxnLst/>
              <a:rect l="l" t="t" r="r" b="b"/>
              <a:pathLst>
                <a:path w="2072" h="1069" extrusionOk="0">
                  <a:moveTo>
                    <a:pt x="1034" y="0"/>
                  </a:moveTo>
                  <a:cubicBezTo>
                    <a:pt x="887" y="0"/>
                    <a:pt x="737" y="19"/>
                    <a:pt x="580" y="56"/>
                  </a:cubicBezTo>
                  <a:cubicBezTo>
                    <a:pt x="359" y="111"/>
                    <a:pt x="111" y="221"/>
                    <a:pt x="28" y="470"/>
                  </a:cubicBezTo>
                  <a:cubicBezTo>
                    <a:pt x="0" y="608"/>
                    <a:pt x="28" y="774"/>
                    <a:pt x="139" y="884"/>
                  </a:cubicBezTo>
                  <a:cubicBezTo>
                    <a:pt x="249" y="1032"/>
                    <a:pt x="458" y="1068"/>
                    <a:pt x="666" y="1068"/>
                  </a:cubicBezTo>
                  <a:cubicBezTo>
                    <a:pt x="771" y="1068"/>
                    <a:pt x="875" y="1059"/>
                    <a:pt x="967" y="1050"/>
                  </a:cubicBezTo>
                  <a:cubicBezTo>
                    <a:pt x="1271" y="1022"/>
                    <a:pt x="1602" y="912"/>
                    <a:pt x="1879" y="774"/>
                  </a:cubicBezTo>
                  <a:cubicBezTo>
                    <a:pt x="2044" y="636"/>
                    <a:pt x="2072" y="332"/>
                    <a:pt x="1879" y="221"/>
                  </a:cubicBezTo>
                  <a:cubicBezTo>
                    <a:pt x="1602" y="74"/>
                    <a:pt x="1326" y="0"/>
                    <a:pt x="1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7"/>
            <p:cNvSpPr/>
            <p:nvPr/>
          </p:nvSpPr>
          <p:spPr>
            <a:xfrm>
              <a:off x="764950" y="2337550"/>
              <a:ext cx="378400" cy="268200"/>
            </a:xfrm>
            <a:custGeom>
              <a:avLst/>
              <a:gdLst/>
              <a:ahLst/>
              <a:cxnLst/>
              <a:rect l="l" t="t" r="r" b="b"/>
              <a:pathLst>
                <a:path w="15136" h="10728" extrusionOk="0">
                  <a:moveTo>
                    <a:pt x="14832" y="1"/>
                  </a:moveTo>
                  <a:lnTo>
                    <a:pt x="14225" y="28"/>
                  </a:lnTo>
                  <a:lnTo>
                    <a:pt x="13893" y="56"/>
                  </a:lnTo>
                  <a:lnTo>
                    <a:pt x="13479" y="111"/>
                  </a:lnTo>
                  <a:lnTo>
                    <a:pt x="8314" y="581"/>
                  </a:lnTo>
                  <a:lnTo>
                    <a:pt x="6436" y="746"/>
                  </a:lnTo>
                  <a:lnTo>
                    <a:pt x="1575" y="1216"/>
                  </a:lnTo>
                  <a:lnTo>
                    <a:pt x="1022" y="1244"/>
                  </a:lnTo>
                  <a:lnTo>
                    <a:pt x="719" y="1271"/>
                  </a:lnTo>
                  <a:lnTo>
                    <a:pt x="1" y="1354"/>
                  </a:lnTo>
                  <a:lnTo>
                    <a:pt x="332" y="8563"/>
                  </a:lnTo>
                  <a:cubicBezTo>
                    <a:pt x="332" y="8563"/>
                    <a:pt x="222" y="9364"/>
                    <a:pt x="1823" y="9364"/>
                  </a:cubicBezTo>
                  <a:cubicBezTo>
                    <a:pt x="2301" y="10098"/>
                    <a:pt x="2853" y="10315"/>
                    <a:pt x="3446" y="10315"/>
                  </a:cubicBezTo>
                  <a:cubicBezTo>
                    <a:pt x="3813" y="10315"/>
                    <a:pt x="4195" y="10232"/>
                    <a:pt x="4585" y="10137"/>
                  </a:cubicBezTo>
                  <a:cubicBezTo>
                    <a:pt x="4603" y="10173"/>
                    <a:pt x="5198" y="10728"/>
                    <a:pt x="6214" y="10728"/>
                  </a:cubicBezTo>
                  <a:cubicBezTo>
                    <a:pt x="6769" y="10728"/>
                    <a:pt x="7450" y="10562"/>
                    <a:pt x="8231" y="10054"/>
                  </a:cubicBezTo>
                  <a:lnTo>
                    <a:pt x="8093" y="3895"/>
                  </a:lnTo>
                  <a:lnTo>
                    <a:pt x="7983" y="3177"/>
                  </a:lnTo>
                  <a:lnTo>
                    <a:pt x="7955" y="2818"/>
                  </a:lnTo>
                  <a:lnTo>
                    <a:pt x="7679" y="829"/>
                  </a:lnTo>
                  <a:lnTo>
                    <a:pt x="8010" y="719"/>
                  </a:lnTo>
                  <a:lnTo>
                    <a:pt x="12733" y="1658"/>
                  </a:lnTo>
                  <a:lnTo>
                    <a:pt x="13120" y="1713"/>
                  </a:lnTo>
                  <a:lnTo>
                    <a:pt x="13589" y="1824"/>
                  </a:lnTo>
                  <a:lnTo>
                    <a:pt x="13589" y="1851"/>
                  </a:lnTo>
                  <a:lnTo>
                    <a:pt x="13948" y="8480"/>
                  </a:lnTo>
                  <a:cubicBezTo>
                    <a:pt x="14013" y="8488"/>
                    <a:pt x="14074" y="8492"/>
                    <a:pt x="14132" y="8492"/>
                  </a:cubicBezTo>
                  <a:cubicBezTo>
                    <a:pt x="15014" y="8492"/>
                    <a:pt x="15136" y="7568"/>
                    <a:pt x="15136" y="7568"/>
                  </a:cubicBezTo>
                  <a:lnTo>
                    <a:pt x="14832" y="415"/>
                  </a:lnTo>
                  <a:lnTo>
                    <a:pt x="148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7"/>
            <p:cNvSpPr/>
            <p:nvPr/>
          </p:nvSpPr>
          <p:spPr>
            <a:xfrm>
              <a:off x="1101900" y="2337550"/>
              <a:ext cx="41450" cy="212325"/>
            </a:xfrm>
            <a:custGeom>
              <a:avLst/>
              <a:gdLst/>
              <a:ahLst/>
              <a:cxnLst/>
              <a:rect l="l" t="t" r="r" b="b"/>
              <a:pathLst>
                <a:path w="1658" h="8493" extrusionOk="0">
                  <a:moveTo>
                    <a:pt x="1354" y="1"/>
                  </a:moveTo>
                  <a:lnTo>
                    <a:pt x="747" y="56"/>
                  </a:lnTo>
                  <a:lnTo>
                    <a:pt x="415" y="111"/>
                  </a:lnTo>
                  <a:lnTo>
                    <a:pt x="1" y="139"/>
                  </a:lnTo>
                  <a:lnTo>
                    <a:pt x="56" y="885"/>
                  </a:lnTo>
                  <a:lnTo>
                    <a:pt x="84" y="1271"/>
                  </a:lnTo>
                  <a:lnTo>
                    <a:pt x="111" y="1824"/>
                  </a:lnTo>
                  <a:lnTo>
                    <a:pt x="111" y="1851"/>
                  </a:lnTo>
                  <a:lnTo>
                    <a:pt x="470" y="8480"/>
                  </a:lnTo>
                  <a:cubicBezTo>
                    <a:pt x="535" y="8488"/>
                    <a:pt x="596" y="8492"/>
                    <a:pt x="654" y="8492"/>
                  </a:cubicBezTo>
                  <a:cubicBezTo>
                    <a:pt x="1536" y="8492"/>
                    <a:pt x="1658" y="7568"/>
                    <a:pt x="1658" y="7568"/>
                  </a:cubicBezTo>
                  <a:lnTo>
                    <a:pt x="1354" y="415"/>
                  </a:lnTo>
                  <a:lnTo>
                    <a:pt x="135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7"/>
            <p:cNvSpPr/>
            <p:nvPr/>
          </p:nvSpPr>
          <p:spPr>
            <a:xfrm>
              <a:off x="953450" y="2343775"/>
              <a:ext cx="160900" cy="205100"/>
            </a:xfrm>
            <a:custGeom>
              <a:avLst/>
              <a:gdLst/>
              <a:ahLst/>
              <a:cxnLst/>
              <a:rect l="l" t="t" r="r" b="b"/>
              <a:pathLst>
                <a:path w="6436" h="8204" extrusionOk="0">
                  <a:moveTo>
                    <a:pt x="1" y="0"/>
                  </a:moveTo>
                  <a:lnTo>
                    <a:pt x="111" y="2707"/>
                  </a:lnTo>
                  <a:lnTo>
                    <a:pt x="139" y="3895"/>
                  </a:lnTo>
                  <a:lnTo>
                    <a:pt x="249" y="6491"/>
                  </a:lnTo>
                  <a:lnTo>
                    <a:pt x="664" y="6574"/>
                  </a:lnTo>
                  <a:lnTo>
                    <a:pt x="3674" y="7457"/>
                  </a:lnTo>
                  <a:lnTo>
                    <a:pt x="6436" y="8203"/>
                  </a:lnTo>
                  <a:lnTo>
                    <a:pt x="6077" y="1547"/>
                  </a:lnTo>
                  <a:lnTo>
                    <a:pt x="1603" y="415"/>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7"/>
            <p:cNvSpPr/>
            <p:nvPr/>
          </p:nvSpPr>
          <p:spPr>
            <a:xfrm>
              <a:off x="930675" y="2370000"/>
              <a:ext cx="164050" cy="138500"/>
            </a:xfrm>
            <a:custGeom>
              <a:avLst/>
              <a:gdLst/>
              <a:ahLst/>
              <a:cxnLst/>
              <a:rect l="l" t="t" r="r" b="b"/>
              <a:pathLst>
                <a:path w="6562" h="5540" extrusionOk="0">
                  <a:moveTo>
                    <a:pt x="912" y="1"/>
                  </a:moveTo>
                  <a:cubicBezTo>
                    <a:pt x="912" y="1"/>
                    <a:pt x="718" y="332"/>
                    <a:pt x="497" y="829"/>
                  </a:cubicBezTo>
                  <a:cubicBezTo>
                    <a:pt x="221" y="1630"/>
                    <a:pt x="0" y="2846"/>
                    <a:pt x="774" y="4116"/>
                  </a:cubicBezTo>
                  <a:cubicBezTo>
                    <a:pt x="884" y="4282"/>
                    <a:pt x="1133" y="4807"/>
                    <a:pt x="1271" y="4972"/>
                  </a:cubicBezTo>
                  <a:cubicBezTo>
                    <a:pt x="2294" y="5367"/>
                    <a:pt x="3153" y="5539"/>
                    <a:pt x="3856" y="5539"/>
                  </a:cubicBezTo>
                  <a:cubicBezTo>
                    <a:pt x="5810" y="5539"/>
                    <a:pt x="6561" y="4209"/>
                    <a:pt x="6297" y="2625"/>
                  </a:cubicBezTo>
                  <a:cubicBezTo>
                    <a:pt x="5994" y="608"/>
                    <a:pt x="1050" y="1"/>
                    <a:pt x="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7"/>
            <p:cNvSpPr/>
            <p:nvPr/>
          </p:nvSpPr>
          <p:spPr>
            <a:xfrm>
              <a:off x="930675" y="2390725"/>
              <a:ext cx="145275" cy="94625"/>
            </a:xfrm>
            <a:custGeom>
              <a:avLst/>
              <a:gdLst/>
              <a:ahLst/>
              <a:cxnLst/>
              <a:rect l="l" t="t" r="r" b="b"/>
              <a:pathLst>
                <a:path w="5811" h="3785" extrusionOk="0">
                  <a:moveTo>
                    <a:pt x="497" y="0"/>
                  </a:moveTo>
                  <a:lnTo>
                    <a:pt x="497" y="0"/>
                  </a:lnTo>
                  <a:cubicBezTo>
                    <a:pt x="221" y="801"/>
                    <a:pt x="0" y="2017"/>
                    <a:pt x="774" y="3287"/>
                  </a:cubicBezTo>
                  <a:cubicBezTo>
                    <a:pt x="1298" y="3398"/>
                    <a:pt x="2099" y="3563"/>
                    <a:pt x="2900" y="3729"/>
                  </a:cubicBezTo>
                  <a:cubicBezTo>
                    <a:pt x="3056" y="3766"/>
                    <a:pt x="3216" y="3784"/>
                    <a:pt x="3374" y="3784"/>
                  </a:cubicBezTo>
                  <a:cubicBezTo>
                    <a:pt x="4622" y="3784"/>
                    <a:pt x="5810" y="2689"/>
                    <a:pt x="4585" y="1464"/>
                  </a:cubicBezTo>
                  <a:cubicBezTo>
                    <a:pt x="3618" y="498"/>
                    <a:pt x="1602" y="111"/>
                    <a:pt x="4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7"/>
            <p:cNvSpPr/>
            <p:nvPr/>
          </p:nvSpPr>
          <p:spPr>
            <a:xfrm>
              <a:off x="875425" y="2382425"/>
              <a:ext cx="96000" cy="222300"/>
            </a:xfrm>
            <a:custGeom>
              <a:avLst/>
              <a:gdLst/>
              <a:ahLst/>
              <a:cxnLst/>
              <a:rect l="l" t="t" r="r" b="b"/>
              <a:pathLst>
                <a:path w="3840" h="8892" extrusionOk="0">
                  <a:moveTo>
                    <a:pt x="2652" y="1"/>
                  </a:moveTo>
                  <a:lnTo>
                    <a:pt x="1188" y="388"/>
                  </a:lnTo>
                  <a:lnTo>
                    <a:pt x="249" y="609"/>
                  </a:lnTo>
                  <a:lnTo>
                    <a:pt x="249" y="664"/>
                  </a:lnTo>
                  <a:lnTo>
                    <a:pt x="166" y="1078"/>
                  </a:lnTo>
                  <a:lnTo>
                    <a:pt x="1" y="1796"/>
                  </a:lnTo>
                  <a:lnTo>
                    <a:pt x="194" y="8314"/>
                  </a:lnTo>
                  <a:cubicBezTo>
                    <a:pt x="212" y="8332"/>
                    <a:pt x="805" y="8891"/>
                    <a:pt x="1818" y="8891"/>
                  </a:cubicBezTo>
                  <a:cubicBezTo>
                    <a:pt x="2374" y="8891"/>
                    <a:pt x="3057" y="8723"/>
                    <a:pt x="3840" y="8204"/>
                  </a:cubicBezTo>
                  <a:lnTo>
                    <a:pt x="3812" y="6519"/>
                  </a:lnTo>
                  <a:lnTo>
                    <a:pt x="3785" y="5028"/>
                  </a:lnTo>
                  <a:lnTo>
                    <a:pt x="3729" y="2100"/>
                  </a:lnTo>
                  <a:lnTo>
                    <a:pt x="3453" y="1492"/>
                  </a:lnTo>
                  <a:lnTo>
                    <a:pt x="3260" y="1133"/>
                  </a:lnTo>
                  <a:lnTo>
                    <a:pt x="26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7"/>
            <p:cNvSpPr/>
            <p:nvPr/>
          </p:nvSpPr>
          <p:spPr>
            <a:xfrm>
              <a:off x="765650" y="2366550"/>
              <a:ext cx="45600" cy="203725"/>
            </a:xfrm>
            <a:custGeom>
              <a:avLst/>
              <a:gdLst/>
              <a:ahLst/>
              <a:cxnLst/>
              <a:rect l="l" t="t" r="r" b="b"/>
              <a:pathLst>
                <a:path w="1824" h="8149" extrusionOk="0">
                  <a:moveTo>
                    <a:pt x="0" y="139"/>
                  </a:moveTo>
                  <a:cubicBezTo>
                    <a:pt x="0" y="139"/>
                    <a:pt x="0" y="139"/>
                    <a:pt x="0" y="139"/>
                  </a:cubicBezTo>
                  <a:lnTo>
                    <a:pt x="0" y="139"/>
                  </a:lnTo>
                  <a:lnTo>
                    <a:pt x="0" y="139"/>
                  </a:lnTo>
                  <a:close/>
                  <a:moveTo>
                    <a:pt x="1575" y="1"/>
                  </a:moveTo>
                  <a:cubicBezTo>
                    <a:pt x="1575" y="1"/>
                    <a:pt x="369" y="149"/>
                    <a:pt x="68" y="149"/>
                  </a:cubicBezTo>
                  <a:cubicBezTo>
                    <a:pt x="25" y="149"/>
                    <a:pt x="1" y="146"/>
                    <a:pt x="0" y="139"/>
                  </a:cubicBezTo>
                  <a:lnTo>
                    <a:pt x="0" y="139"/>
                  </a:lnTo>
                  <a:lnTo>
                    <a:pt x="332" y="7375"/>
                  </a:lnTo>
                  <a:cubicBezTo>
                    <a:pt x="332" y="7375"/>
                    <a:pt x="249" y="8148"/>
                    <a:pt x="1823" y="8148"/>
                  </a:cubicBezTo>
                  <a:lnTo>
                    <a:pt x="15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7"/>
            <p:cNvSpPr/>
            <p:nvPr/>
          </p:nvSpPr>
          <p:spPr>
            <a:xfrm>
              <a:off x="762875" y="2253675"/>
              <a:ext cx="374975" cy="195350"/>
            </a:xfrm>
            <a:custGeom>
              <a:avLst/>
              <a:gdLst/>
              <a:ahLst/>
              <a:cxnLst/>
              <a:rect l="l" t="t" r="r" b="b"/>
              <a:pathLst>
                <a:path w="14999" h="7814" extrusionOk="0">
                  <a:moveTo>
                    <a:pt x="9419" y="1"/>
                  </a:moveTo>
                  <a:cubicBezTo>
                    <a:pt x="9339" y="1"/>
                    <a:pt x="9256" y="5"/>
                    <a:pt x="9170" y="14"/>
                  </a:cubicBezTo>
                  <a:cubicBezTo>
                    <a:pt x="8314" y="69"/>
                    <a:pt x="8038" y="345"/>
                    <a:pt x="8038" y="345"/>
                  </a:cubicBezTo>
                  <a:cubicBezTo>
                    <a:pt x="8038" y="345"/>
                    <a:pt x="7446" y="22"/>
                    <a:pt x="6718" y="22"/>
                  </a:cubicBezTo>
                  <a:cubicBezTo>
                    <a:pt x="6187" y="22"/>
                    <a:pt x="5583" y="193"/>
                    <a:pt x="5083" y="787"/>
                  </a:cubicBezTo>
                  <a:cubicBezTo>
                    <a:pt x="4700" y="698"/>
                    <a:pt x="4358" y="646"/>
                    <a:pt x="4052" y="646"/>
                  </a:cubicBezTo>
                  <a:cubicBezTo>
                    <a:pt x="3320" y="646"/>
                    <a:pt x="2793" y="939"/>
                    <a:pt x="2404" y="1699"/>
                  </a:cubicBezTo>
                  <a:cubicBezTo>
                    <a:pt x="1271" y="1726"/>
                    <a:pt x="553" y="2831"/>
                    <a:pt x="691" y="3383"/>
                  </a:cubicBezTo>
                  <a:cubicBezTo>
                    <a:pt x="691" y="3383"/>
                    <a:pt x="1" y="3825"/>
                    <a:pt x="56" y="4654"/>
                  </a:cubicBezTo>
                  <a:cubicBezTo>
                    <a:pt x="139" y="5455"/>
                    <a:pt x="829" y="5731"/>
                    <a:pt x="1686" y="5814"/>
                  </a:cubicBezTo>
                  <a:cubicBezTo>
                    <a:pt x="1880" y="6398"/>
                    <a:pt x="2346" y="7134"/>
                    <a:pt x="3414" y="7134"/>
                  </a:cubicBezTo>
                  <a:cubicBezTo>
                    <a:pt x="3710" y="7134"/>
                    <a:pt x="4052" y="7078"/>
                    <a:pt x="4447" y="6946"/>
                  </a:cubicBezTo>
                  <a:cubicBezTo>
                    <a:pt x="4751" y="7278"/>
                    <a:pt x="5276" y="7664"/>
                    <a:pt x="5967" y="7775"/>
                  </a:cubicBezTo>
                  <a:cubicBezTo>
                    <a:pt x="6097" y="7800"/>
                    <a:pt x="6237" y="7813"/>
                    <a:pt x="6386" y="7813"/>
                  </a:cubicBezTo>
                  <a:cubicBezTo>
                    <a:pt x="6898" y="7813"/>
                    <a:pt x="7512" y="7651"/>
                    <a:pt x="8176" y="7222"/>
                  </a:cubicBezTo>
                  <a:lnTo>
                    <a:pt x="8066" y="6504"/>
                  </a:lnTo>
                  <a:lnTo>
                    <a:pt x="8038" y="6145"/>
                  </a:lnTo>
                  <a:lnTo>
                    <a:pt x="8010" y="5814"/>
                  </a:lnTo>
                  <a:lnTo>
                    <a:pt x="8010" y="5344"/>
                  </a:lnTo>
                  <a:lnTo>
                    <a:pt x="7955" y="4847"/>
                  </a:lnTo>
                  <a:lnTo>
                    <a:pt x="7872" y="4350"/>
                  </a:lnTo>
                  <a:lnTo>
                    <a:pt x="7845" y="4157"/>
                  </a:lnTo>
                  <a:lnTo>
                    <a:pt x="8148" y="4046"/>
                  </a:lnTo>
                  <a:lnTo>
                    <a:pt x="9364" y="4295"/>
                  </a:lnTo>
                  <a:lnTo>
                    <a:pt x="9806" y="4378"/>
                  </a:lnTo>
                  <a:lnTo>
                    <a:pt x="10109" y="4460"/>
                  </a:lnTo>
                  <a:lnTo>
                    <a:pt x="10330" y="4488"/>
                  </a:lnTo>
                  <a:lnTo>
                    <a:pt x="10634" y="4571"/>
                  </a:lnTo>
                  <a:lnTo>
                    <a:pt x="11767" y="4764"/>
                  </a:lnTo>
                  <a:lnTo>
                    <a:pt x="12236" y="4847"/>
                  </a:lnTo>
                  <a:lnTo>
                    <a:pt x="12844" y="4930"/>
                  </a:lnTo>
                  <a:lnTo>
                    <a:pt x="13230" y="5013"/>
                  </a:lnTo>
                  <a:lnTo>
                    <a:pt x="13700" y="5123"/>
                  </a:lnTo>
                  <a:lnTo>
                    <a:pt x="13700" y="5151"/>
                  </a:lnTo>
                  <a:cubicBezTo>
                    <a:pt x="14473" y="5040"/>
                    <a:pt x="14888" y="4378"/>
                    <a:pt x="14943" y="3742"/>
                  </a:cubicBezTo>
                  <a:cubicBezTo>
                    <a:pt x="14998" y="3466"/>
                    <a:pt x="14943" y="3190"/>
                    <a:pt x="14832" y="2941"/>
                  </a:cubicBezTo>
                  <a:cubicBezTo>
                    <a:pt x="14611" y="2361"/>
                    <a:pt x="13645" y="1892"/>
                    <a:pt x="13645" y="1892"/>
                  </a:cubicBezTo>
                  <a:cubicBezTo>
                    <a:pt x="13645" y="1892"/>
                    <a:pt x="13672" y="842"/>
                    <a:pt x="12347" y="594"/>
                  </a:cubicBezTo>
                  <a:cubicBezTo>
                    <a:pt x="12206" y="554"/>
                    <a:pt x="12074" y="537"/>
                    <a:pt x="11951" y="537"/>
                  </a:cubicBezTo>
                  <a:cubicBezTo>
                    <a:pt x="11400" y="537"/>
                    <a:pt x="11048" y="870"/>
                    <a:pt x="11048" y="870"/>
                  </a:cubicBezTo>
                  <a:cubicBezTo>
                    <a:pt x="11048" y="870"/>
                    <a:pt x="10565" y="1"/>
                    <a:pt x="9419" y="1"/>
                  </a:cubicBezTo>
                  <a:close/>
                </a:path>
              </a:pathLst>
            </a:custGeom>
            <a:solidFill>
              <a:srgbClr val="F6A2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7"/>
            <p:cNvSpPr/>
            <p:nvPr/>
          </p:nvSpPr>
          <p:spPr>
            <a:xfrm>
              <a:off x="780825" y="2262475"/>
              <a:ext cx="340450" cy="173300"/>
            </a:xfrm>
            <a:custGeom>
              <a:avLst/>
              <a:gdLst/>
              <a:ahLst/>
              <a:cxnLst/>
              <a:rect l="l" t="t" r="r" b="b"/>
              <a:pathLst>
                <a:path w="13618" h="6932" extrusionOk="0">
                  <a:moveTo>
                    <a:pt x="8700" y="0"/>
                  </a:moveTo>
                  <a:cubicBezTo>
                    <a:pt x="8184" y="0"/>
                    <a:pt x="7661" y="177"/>
                    <a:pt x="7292" y="546"/>
                  </a:cubicBezTo>
                  <a:cubicBezTo>
                    <a:pt x="7154" y="408"/>
                    <a:pt x="6989" y="352"/>
                    <a:pt x="6850" y="269"/>
                  </a:cubicBezTo>
                  <a:cubicBezTo>
                    <a:pt x="6622" y="178"/>
                    <a:pt x="6355" y="124"/>
                    <a:pt x="6113" y="124"/>
                  </a:cubicBezTo>
                  <a:cubicBezTo>
                    <a:pt x="6063" y="124"/>
                    <a:pt x="6014" y="127"/>
                    <a:pt x="5967" y="131"/>
                  </a:cubicBezTo>
                  <a:cubicBezTo>
                    <a:pt x="5690" y="159"/>
                    <a:pt x="5414" y="242"/>
                    <a:pt x="5193" y="380"/>
                  </a:cubicBezTo>
                  <a:cubicBezTo>
                    <a:pt x="5000" y="490"/>
                    <a:pt x="4724" y="656"/>
                    <a:pt x="4669" y="849"/>
                  </a:cubicBezTo>
                  <a:cubicBezTo>
                    <a:pt x="4503" y="794"/>
                    <a:pt x="4254" y="739"/>
                    <a:pt x="4116" y="739"/>
                  </a:cubicBezTo>
                  <a:cubicBezTo>
                    <a:pt x="4005" y="729"/>
                    <a:pt x="3897" y="722"/>
                    <a:pt x="3791" y="722"/>
                  </a:cubicBezTo>
                  <a:cubicBezTo>
                    <a:pt x="3606" y="722"/>
                    <a:pt x="3425" y="742"/>
                    <a:pt x="3232" y="794"/>
                  </a:cubicBezTo>
                  <a:cubicBezTo>
                    <a:pt x="2735" y="905"/>
                    <a:pt x="2293" y="1153"/>
                    <a:pt x="2072" y="1623"/>
                  </a:cubicBezTo>
                  <a:lnTo>
                    <a:pt x="2072" y="1650"/>
                  </a:lnTo>
                  <a:cubicBezTo>
                    <a:pt x="1992" y="1625"/>
                    <a:pt x="1908" y="1614"/>
                    <a:pt x="1822" y="1614"/>
                  </a:cubicBezTo>
                  <a:cubicBezTo>
                    <a:pt x="1437" y="1614"/>
                    <a:pt x="1023" y="1844"/>
                    <a:pt x="774" y="2092"/>
                  </a:cubicBezTo>
                  <a:cubicBezTo>
                    <a:pt x="470" y="2424"/>
                    <a:pt x="194" y="3004"/>
                    <a:pt x="387" y="3446"/>
                  </a:cubicBezTo>
                  <a:cubicBezTo>
                    <a:pt x="111" y="3611"/>
                    <a:pt x="1" y="3998"/>
                    <a:pt x="84" y="4302"/>
                  </a:cubicBezTo>
                  <a:cubicBezTo>
                    <a:pt x="84" y="4385"/>
                    <a:pt x="111" y="4440"/>
                    <a:pt x="139" y="4523"/>
                  </a:cubicBezTo>
                  <a:cubicBezTo>
                    <a:pt x="336" y="4898"/>
                    <a:pt x="703" y="5076"/>
                    <a:pt x="1068" y="5076"/>
                  </a:cubicBezTo>
                  <a:cubicBezTo>
                    <a:pt x="1214" y="5076"/>
                    <a:pt x="1359" y="5047"/>
                    <a:pt x="1492" y="4992"/>
                  </a:cubicBezTo>
                  <a:cubicBezTo>
                    <a:pt x="1575" y="5489"/>
                    <a:pt x="1851" y="5931"/>
                    <a:pt x="2293" y="6152"/>
                  </a:cubicBezTo>
                  <a:cubicBezTo>
                    <a:pt x="2466" y="6225"/>
                    <a:pt x="2647" y="6259"/>
                    <a:pt x="2826" y="6259"/>
                  </a:cubicBezTo>
                  <a:cubicBezTo>
                    <a:pt x="3193" y="6259"/>
                    <a:pt x="3553" y="6117"/>
                    <a:pt x="3812" y="5876"/>
                  </a:cubicBezTo>
                  <a:cubicBezTo>
                    <a:pt x="3840" y="5904"/>
                    <a:pt x="3840" y="5959"/>
                    <a:pt x="3868" y="6014"/>
                  </a:cubicBezTo>
                  <a:cubicBezTo>
                    <a:pt x="4199" y="6484"/>
                    <a:pt x="4807" y="6788"/>
                    <a:pt x="5359" y="6898"/>
                  </a:cubicBezTo>
                  <a:cubicBezTo>
                    <a:pt x="5487" y="6920"/>
                    <a:pt x="5618" y="6931"/>
                    <a:pt x="5749" y="6931"/>
                  </a:cubicBezTo>
                  <a:cubicBezTo>
                    <a:pt x="6265" y="6931"/>
                    <a:pt x="6785" y="6759"/>
                    <a:pt x="7182" y="6429"/>
                  </a:cubicBezTo>
                  <a:cubicBezTo>
                    <a:pt x="7265" y="6346"/>
                    <a:pt x="7320" y="6318"/>
                    <a:pt x="7403" y="6235"/>
                  </a:cubicBezTo>
                  <a:lnTo>
                    <a:pt x="7398" y="6183"/>
                  </a:lnTo>
                  <a:lnTo>
                    <a:pt x="7398" y="6183"/>
                  </a:lnTo>
                  <a:cubicBezTo>
                    <a:pt x="7400" y="6182"/>
                    <a:pt x="7401" y="6181"/>
                    <a:pt x="7403" y="6180"/>
                  </a:cubicBezTo>
                  <a:lnTo>
                    <a:pt x="7401" y="6154"/>
                  </a:lnTo>
                  <a:lnTo>
                    <a:pt x="7401" y="6154"/>
                  </a:lnTo>
                  <a:cubicBezTo>
                    <a:pt x="7401" y="6153"/>
                    <a:pt x="7402" y="6153"/>
                    <a:pt x="7403" y="6152"/>
                  </a:cubicBezTo>
                  <a:lnTo>
                    <a:pt x="7375" y="5793"/>
                  </a:lnTo>
                  <a:cubicBezTo>
                    <a:pt x="7292" y="5793"/>
                    <a:pt x="7265" y="5793"/>
                    <a:pt x="7182" y="5821"/>
                  </a:cubicBezTo>
                  <a:cubicBezTo>
                    <a:pt x="7154" y="5876"/>
                    <a:pt x="7099" y="5931"/>
                    <a:pt x="7016" y="5959"/>
                  </a:cubicBezTo>
                  <a:lnTo>
                    <a:pt x="7036" y="6001"/>
                  </a:lnTo>
                  <a:lnTo>
                    <a:pt x="7036" y="6001"/>
                  </a:lnTo>
                  <a:cubicBezTo>
                    <a:pt x="7029" y="6005"/>
                    <a:pt x="7023" y="6010"/>
                    <a:pt x="7016" y="6014"/>
                  </a:cubicBezTo>
                  <a:lnTo>
                    <a:pt x="7039" y="6060"/>
                  </a:lnTo>
                  <a:lnTo>
                    <a:pt x="7039" y="6060"/>
                  </a:lnTo>
                  <a:cubicBezTo>
                    <a:pt x="7032" y="6064"/>
                    <a:pt x="7024" y="6067"/>
                    <a:pt x="7016" y="6069"/>
                  </a:cubicBezTo>
                  <a:cubicBezTo>
                    <a:pt x="6649" y="6368"/>
                    <a:pt x="6206" y="6532"/>
                    <a:pt x="5735" y="6532"/>
                  </a:cubicBezTo>
                  <a:cubicBezTo>
                    <a:pt x="5638" y="6532"/>
                    <a:pt x="5540" y="6525"/>
                    <a:pt x="5442" y="6511"/>
                  </a:cubicBezTo>
                  <a:cubicBezTo>
                    <a:pt x="5166" y="6484"/>
                    <a:pt x="4889" y="6346"/>
                    <a:pt x="4641" y="6208"/>
                  </a:cubicBezTo>
                  <a:cubicBezTo>
                    <a:pt x="4392" y="6042"/>
                    <a:pt x="4227" y="5821"/>
                    <a:pt x="3978" y="5628"/>
                  </a:cubicBezTo>
                  <a:lnTo>
                    <a:pt x="3950" y="5600"/>
                  </a:lnTo>
                  <a:cubicBezTo>
                    <a:pt x="3923" y="5545"/>
                    <a:pt x="3840" y="5545"/>
                    <a:pt x="3812" y="5545"/>
                  </a:cubicBezTo>
                  <a:cubicBezTo>
                    <a:pt x="3785" y="5545"/>
                    <a:pt x="3702" y="5545"/>
                    <a:pt x="3674" y="5600"/>
                  </a:cubicBezTo>
                  <a:cubicBezTo>
                    <a:pt x="3473" y="5801"/>
                    <a:pt x="3188" y="5929"/>
                    <a:pt x="2890" y="5929"/>
                  </a:cubicBezTo>
                  <a:cubicBezTo>
                    <a:pt x="2737" y="5929"/>
                    <a:pt x="2581" y="5896"/>
                    <a:pt x="2431" y="5821"/>
                  </a:cubicBezTo>
                  <a:cubicBezTo>
                    <a:pt x="2045" y="5655"/>
                    <a:pt x="1768" y="5241"/>
                    <a:pt x="1796" y="4799"/>
                  </a:cubicBezTo>
                  <a:cubicBezTo>
                    <a:pt x="1796" y="4699"/>
                    <a:pt x="1724" y="4628"/>
                    <a:pt x="1652" y="4628"/>
                  </a:cubicBezTo>
                  <a:cubicBezTo>
                    <a:pt x="1625" y="4628"/>
                    <a:pt x="1598" y="4638"/>
                    <a:pt x="1575" y="4661"/>
                  </a:cubicBezTo>
                  <a:cubicBezTo>
                    <a:pt x="1422" y="4726"/>
                    <a:pt x="1248" y="4766"/>
                    <a:pt x="1077" y="4766"/>
                  </a:cubicBezTo>
                  <a:cubicBezTo>
                    <a:pt x="816" y="4766"/>
                    <a:pt x="565" y="4674"/>
                    <a:pt x="415" y="4440"/>
                  </a:cubicBezTo>
                  <a:cubicBezTo>
                    <a:pt x="387" y="4412"/>
                    <a:pt x="387" y="4385"/>
                    <a:pt x="360" y="4357"/>
                  </a:cubicBezTo>
                  <a:cubicBezTo>
                    <a:pt x="249" y="4108"/>
                    <a:pt x="360" y="3832"/>
                    <a:pt x="553" y="3667"/>
                  </a:cubicBezTo>
                  <a:cubicBezTo>
                    <a:pt x="608" y="3667"/>
                    <a:pt x="636" y="3611"/>
                    <a:pt x="664" y="3584"/>
                  </a:cubicBezTo>
                  <a:cubicBezTo>
                    <a:pt x="691" y="3584"/>
                    <a:pt x="691" y="3556"/>
                    <a:pt x="747" y="3556"/>
                  </a:cubicBezTo>
                  <a:cubicBezTo>
                    <a:pt x="774" y="3528"/>
                    <a:pt x="774" y="3446"/>
                    <a:pt x="747" y="3446"/>
                  </a:cubicBezTo>
                  <a:lnTo>
                    <a:pt x="691" y="3446"/>
                  </a:lnTo>
                  <a:cubicBezTo>
                    <a:pt x="691" y="3335"/>
                    <a:pt x="636" y="3252"/>
                    <a:pt x="664" y="3142"/>
                  </a:cubicBezTo>
                  <a:cubicBezTo>
                    <a:pt x="691" y="2921"/>
                    <a:pt x="802" y="2672"/>
                    <a:pt x="940" y="2507"/>
                  </a:cubicBezTo>
                  <a:cubicBezTo>
                    <a:pt x="1078" y="2341"/>
                    <a:pt x="1244" y="2203"/>
                    <a:pt x="1492" y="2120"/>
                  </a:cubicBezTo>
                  <a:cubicBezTo>
                    <a:pt x="1741" y="2037"/>
                    <a:pt x="1934" y="2065"/>
                    <a:pt x="2183" y="1982"/>
                  </a:cubicBezTo>
                  <a:lnTo>
                    <a:pt x="2210" y="1982"/>
                  </a:lnTo>
                  <a:cubicBezTo>
                    <a:pt x="2293" y="1982"/>
                    <a:pt x="2321" y="1954"/>
                    <a:pt x="2348" y="1899"/>
                  </a:cubicBezTo>
                  <a:cubicBezTo>
                    <a:pt x="2569" y="1512"/>
                    <a:pt x="2956" y="1291"/>
                    <a:pt x="3370" y="1208"/>
                  </a:cubicBezTo>
                  <a:cubicBezTo>
                    <a:pt x="3508" y="1181"/>
                    <a:pt x="3633" y="1167"/>
                    <a:pt x="3757" y="1167"/>
                  </a:cubicBezTo>
                  <a:cubicBezTo>
                    <a:pt x="3881" y="1167"/>
                    <a:pt x="4006" y="1181"/>
                    <a:pt x="4144" y="1208"/>
                  </a:cubicBezTo>
                  <a:cubicBezTo>
                    <a:pt x="4294" y="1227"/>
                    <a:pt x="4469" y="1284"/>
                    <a:pt x="4645" y="1284"/>
                  </a:cubicBezTo>
                  <a:cubicBezTo>
                    <a:pt x="4727" y="1284"/>
                    <a:pt x="4810" y="1272"/>
                    <a:pt x="4889" y="1236"/>
                  </a:cubicBezTo>
                  <a:lnTo>
                    <a:pt x="4917" y="1208"/>
                  </a:lnTo>
                  <a:cubicBezTo>
                    <a:pt x="4972" y="1153"/>
                    <a:pt x="5028" y="1098"/>
                    <a:pt x="5083" y="1015"/>
                  </a:cubicBezTo>
                  <a:cubicBezTo>
                    <a:pt x="5166" y="960"/>
                    <a:pt x="5249" y="877"/>
                    <a:pt x="5331" y="822"/>
                  </a:cubicBezTo>
                  <a:cubicBezTo>
                    <a:pt x="5525" y="711"/>
                    <a:pt x="5746" y="601"/>
                    <a:pt x="5939" y="601"/>
                  </a:cubicBezTo>
                  <a:cubicBezTo>
                    <a:pt x="5998" y="594"/>
                    <a:pt x="6056" y="591"/>
                    <a:pt x="6114" y="591"/>
                  </a:cubicBezTo>
                  <a:cubicBezTo>
                    <a:pt x="6302" y="591"/>
                    <a:pt x="6482" y="627"/>
                    <a:pt x="6629" y="711"/>
                  </a:cubicBezTo>
                  <a:cubicBezTo>
                    <a:pt x="6740" y="739"/>
                    <a:pt x="6850" y="822"/>
                    <a:pt x="6961" y="849"/>
                  </a:cubicBezTo>
                  <a:cubicBezTo>
                    <a:pt x="7044" y="905"/>
                    <a:pt x="7127" y="960"/>
                    <a:pt x="7237" y="988"/>
                  </a:cubicBezTo>
                  <a:cubicBezTo>
                    <a:pt x="7265" y="1015"/>
                    <a:pt x="7299" y="1036"/>
                    <a:pt x="7334" y="1036"/>
                  </a:cubicBezTo>
                  <a:cubicBezTo>
                    <a:pt x="7368" y="1036"/>
                    <a:pt x="7403" y="1015"/>
                    <a:pt x="7430" y="960"/>
                  </a:cubicBezTo>
                  <a:cubicBezTo>
                    <a:pt x="7744" y="646"/>
                    <a:pt x="8167" y="460"/>
                    <a:pt x="8611" y="460"/>
                  </a:cubicBezTo>
                  <a:cubicBezTo>
                    <a:pt x="8714" y="460"/>
                    <a:pt x="8818" y="470"/>
                    <a:pt x="8922" y="490"/>
                  </a:cubicBezTo>
                  <a:cubicBezTo>
                    <a:pt x="9170" y="518"/>
                    <a:pt x="9391" y="656"/>
                    <a:pt x="9612" y="794"/>
                  </a:cubicBezTo>
                  <a:cubicBezTo>
                    <a:pt x="9806" y="932"/>
                    <a:pt x="9916" y="1208"/>
                    <a:pt x="10137" y="1319"/>
                  </a:cubicBezTo>
                  <a:lnTo>
                    <a:pt x="10165" y="1347"/>
                  </a:lnTo>
                  <a:cubicBezTo>
                    <a:pt x="10192" y="1374"/>
                    <a:pt x="10220" y="1381"/>
                    <a:pt x="10248" y="1381"/>
                  </a:cubicBezTo>
                  <a:cubicBezTo>
                    <a:pt x="10275" y="1381"/>
                    <a:pt x="10303" y="1374"/>
                    <a:pt x="10330" y="1374"/>
                  </a:cubicBezTo>
                  <a:cubicBezTo>
                    <a:pt x="10413" y="1374"/>
                    <a:pt x="10496" y="1236"/>
                    <a:pt x="10579" y="1208"/>
                  </a:cubicBezTo>
                  <a:cubicBezTo>
                    <a:pt x="10607" y="1181"/>
                    <a:pt x="10690" y="1126"/>
                    <a:pt x="10717" y="1098"/>
                  </a:cubicBezTo>
                  <a:cubicBezTo>
                    <a:pt x="10828" y="1043"/>
                    <a:pt x="10910" y="988"/>
                    <a:pt x="11021" y="960"/>
                  </a:cubicBezTo>
                  <a:cubicBezTo>
                    <a:pt x="11112" y="948"/>
                    <a:pt x="11204" y="942"/>
                    <a:pt x="11294" y="942"/>
                  </a:cubicBezTo>
                  <a:cubicBezTo>
                    <a:pt x="11420" y="942"/>
                    <a:pt x="11543" y="955"/>
                    <a:pt x="11656" y="988"/>
                  </a:cubicBezTo>
                  <a:cubicBezTo>
                    <a:pt x="12070" y="1153"/>
                    <a:pt x="12236" y="1568"/>
                    <a:pt x="12153" y="1982"/>
                  </a:cubicBezTo>
                  <a:cubicBezTo>
                    <a:pt x="12153" y="2037"/>
                    <a:pt x="12153" y="2065"/>
                    <a:pt x="12209" y="2092"/>
                  </a:cubicBezTo>
                  <a:cubicBezTo>
                    <a:pt x="12209" y="2175"/>
                    <a:pt x="12264" y="2230"/>
                    <a:pt x="12347" y="2230"/>
                  </a:cubicBezTo>
                  <a:cubicBezTo>
                    <a:pt x="12844" y="2286"/>
                    <a:pt x="13258" y="2645"/>
                    <a:pt x="13258" y="3169"/>
                  </a:cubicBezTo>
                  <a:lnTo>
                    <a:pt x="13258" y="3197"/>
                  </a:lnTo>
                  <a:cubicBezTo>
                    <a:pt x="13258" y="3473"/>
                    <a:pt x="13175" y="3694"/>
                    <a:pt x="12982" y="3888"/>
                  </a:cubicBezTo>
                  <a:cubicBezTo>
                    <a:pt x="12954" y="3915"/>
                    <a:pt x="12927" y="3970"/>
                    <a:pt x="12899" y="3970"/>
                  </a:cubicBezTo>
                  <a:cubicBezTo>
                    <a:pt x="12706" y="4108"/>
                    <a:pt x="12540" y="4136"/>
                    <a:pt x="12347" y="4191"/>
                  </a:cubicBezTo>
                  <a:cubicBezTo>
                    <a:pt x="12291" y="4191"/>
                    <a:pt x="12264" y="4247"/>
                    <a:pt x="12264" y="4274"/>
                  </a:cubicBezTo>
                  <a:lnTo>
                    <a:pt x="12264" y="4302"/>
                  </a:lnTo>
                  <a:cubicBezTo>
                    <a:pt x="12209" y="4440"/>
                    <a:pt x="12153" y="4606"/>
                    <a:pt x="12070" y="4716"/>
                  </a:cubicBezTo>
                  <a:lnTo>
                    <a:pt x="12430" y="4799"/>
                  </a:lnTo>
                  <a:cubicBezTo>
                    <a:pt x="12512" y="4688"/>
                    <a:pt x="12540" y="4550"/>
                    <a:pt x="12540" y="4412"/>
                  </a:cubicBezTo>
                  <a:cubicBezTo>
                    <a:pt x="12650" y="4412"/>
                    <a:pt x="12761" y="4329"/>
                    <a:pt x="12899" y="4302"/>
                  </a:cubicBezTo>
                  <a:cubicBezTo>
                    <a:pt x="13037" y="4247"/>
                    <a:pt x="13120" y="4136"/>
                    <a:pt x="13231" y="4026"/>
                  </a:cubicBezTo>
                  <a:cubicBezTo>
                    <a:pt x="13479" y="3777"/>
                    <a:pt x="13590" y="3446"/>
                    <a:pt x="13590" y="3142"/>
                  </a:cubicBezTo>
                  <a:lnTo>
                    <a:pt x="13590" y="3087"/>
                  </a:lnTo>
                  <a:cubicBezTo>
                    <a:pt x="13617" y="2424"/>
                    <a:pt x="13120" y="1899"/>
                    <a:pt x="12512" y="1816"/>
                  </a:cubicBezTo>
                  <a:cubicBezTo>
                    <a:pt x="12650" y="1319"/>
                    <a:pt x="12347" y="767"/>
                    <a:pt x="11850" y="546"/>
                  </a:cubicBezTo>
                  <a:cubicBezTo>
                    <a:pt x="11682" y="479"/>
                    <a:pt x="11505" y="442"/>
                    <a:pt x="11324" y="442"/>
                  </a:cubicBezTo>
                  <a:cubicBezTo>
                    <a:pt x="11205" y="442"/>
                    <a:pt x="11086" y="458"/>
                    <a:pt x="10966" y="490"/>
                  </a:cubicBezTo>
                  <a:cubicBezTo>
                    <a:pt x="10800" y="518"/>
                    <a:pt x="10634" y="573"/>
                    <a:pt x="10496" y="684"/>
                  </a:cubicBezTo>
                  <a:cubicBezTo>
                    <a:pt x="10441" y="711"/>
                    <a:pt x="10358" y="794"/>
                    <a:pt x="10275" y="849"/>
                  </a:cubicBezTo>
                  <a:cubicBezTo>
                    <a:pt x="10165" y="684"/>
                    <a:pt x="9999" y="518"/>
                    <a:pt x="9861" y="408"/>
                  </a:cubicBezTo>
                  <a:cubicBezTo>
                    <a:pt x="9612" y="214"/>
                    <a:pt x="9336" y="76"/>
                    <a:pt x="9005" y="21"/>
                  </a:cubicBezTo>
                  <a:cubicBezTo>
                    <a:pt x="8904" y="7"/>
                    <a:pt x="8803" y="0"/>
                    <a:pt x="87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7"/>
            <p:cNvSpPr/>
            <p:nvPr/>
          </p:nvSpPr>
          <p:spPr>
            <a:xfrm>
              <a:off x="1105350" y="2382425"/>
              <a:ext cx="9000" cy="166450"/>
            </a:xfrm>
            <a:custGeom>
              <a:avLst/>
              <a:gdLst/>
              <a:ahLst/>
              <a:cxnLst/>
              <a:rect l="l" t="t" r="r" b="b"/>
              <a:pathLst>
                <a:path w="360" h="6658" extrusionOk="0">
                  <a:moveTo>
                    <a:pt x="1" y="1"/>
                  </a:moveTo>
                  <a:lnTo>
                    <a:pt x="1" y="29"/>
                  </a:lnTo>
                  <a:lnTo>
                    <a:pt x="360" y="6657"/>
                  </a:lnTo>
                  <a:lnTo>
                    <a:pt x="1" y="1"/>
                  </a:lnTo>
                  <a:close/>
                </a:path>
              </a:pathLst>
            </a:custGeom>
            <a:solidFill>
              <a:srgbClr val="F586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7"/>
            <p:cNvSpPr/>
            <p:nvPr/>
          </p:nvSpPr>
          <p:spPr>
            <a:xfrm>
              <a:off x="959675" y="2371400"/>
              <a:ext cx="79425" cy="136725"/>
            </a:xfrm>
            <a:custGeom>
              <a:avLst/>
              <a:gdLst/>
              <a:ahLst/>
              <a:cxnLst/>
              <a:rect l="l" t="t" r="r" b="b"/>
              <a:pathLst>
                <a:path w="3177" h="5469" extrusionOk="0">
                  <a:moveTo>
                    <a:pt x="0" y="0"/>
                  </a:moveTo>
                  <a:lnTo>
                    <a:pt x="28" y="166"/>
                  </a:lnTo>
                  <a:lnTo>
                    <a:pt x="111" y="691"/>
                  </a:lnTo>
                  <a:lnTo>
                    <a:pt x="138" y="884"/>
                  </a:lnTo>
                  <a:cubicBezTo>
                    <a:pt x="718" y="994"/>
                    <a:pt x="1409" y="1132"/>
                    <a:pt x="2044" y="1381"/>
                  </a:cubicBezTo>
                  <a:cubicBezTo>
                    <a:pt x="1934" y="967"/>
                    <a:pt x="1796" y="608"/>
                    <a:pt x="1685" y="276"/>
                  </a:cubicBezTo>
                  <a:cubicBezTo>
                    <a:pt x="967" y="138"/>
                    <a:pt x="304" y="28"/>
                    <a:pt x="0" y="0"/>
                  </a:cubicBezTo>
                  <a:close/>
                  <a:moveTo>
                    <a:pt x="387" y="4226"/>
                  </a:moveTo>
                  <a:lnTo>
                    <a:pt x="415" y="5027"/>
                  </a:lnTo>
                  <a:cubicBezTo>
                    <a:pt x="1271" y="5331"/>
                    <a:pt x="2044" y="5469"/>
                    <a:pt x="2652" y="5469"/>
                  </a:cubicBezTo>
                  <a:cubicBezTo>
                    <a:pt x="2845" y="5469"/>
                    <a:pt x="3011" y="5469"/>
                    <a:pt x="3176" y="5441"/>
                  </a:cubicBezTo>
                  <a:cubicBezTo>
                    <a:pt x="3066" y="5137"/>
                    <a:pt x="3011" y="4778"/>
                    <a:pt x="2900" y="4419"/>
                  </a:cubicBezTo>
                  <a:cubicBezTo>
                    <a:pt x="2652" y="4474"/>
                    <a:pt x="2431" y="4557"/>
                    <a:pt x="2182" y="4557"/>
                  </a:cubicBezTo>
                  <a:cubicBezTo>
                    <a:pt x="2044" y="4557"/>
                    <a:pt x="1906" y="4557"/>
                    <a:pt x="1768" y="4502"/>
                  </a:cubicBezTo>
                  <a:cubicBezTo>
                    <a:pt x="1271" y="4447"/>
                    <a:pt x="801" y="4336"/>
                    <a:pt x="387" y="42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7"/>
            <p:cNvSpPr/>
            <p:nvPr/>
          </p:nvSpPr>
          <p:spPr>
            <a:xfrm>
              <a:off x="807750" y="2286650"/>
              <a:ext cx="285900" cy="118675"/>
            </a:xfrm>
            <a:custGeom>
              <a:avLst/>
              <a:gdLst/>
              <a:ahLst/>
              <a:cxnLst/>
              <a:rect l="l" t="t" r="r" b="b"/>
              <a:pathLst>
                <a:path w="11436" h="4747" extrusionOk="0">
                  <a:moveTo>
                    <a:pt x="8646" y="904"/>
                  </a:moveTo>
                  <a:cubicBezTo>
                    <a:pt x="8701" y="932"/>
                    <a:pt x="8812" y="1070"/>
                    <a:pt x="8701" y="1098"/>
                  </a:cubicBezTo>
                  <a:cubicBezTo>
                    <a:pt x="8591" y="1098"/>
                    <a:pt x="8646" y="960"/>
                    <a:pt x="8646" y="932"/>
                  </a:cubicBezTo>
                  <a:lnTo>
                    <a:pt x="8646" y="904"/>
                  </a:lnTo>
                  <a:close/>
                  <a:moveTo>
                    <a:pt x="6353" y="766"/>
                  </a:moveTo>
                  <a:lnTo>
                    <a:pt x="6353" y="794"/>
                  </a:lnTo>
                  <a:cubicBezTo>
                    <a:pt x="6436" y="849"/>
                    <a:pt x="6436" y="960"/>
                    <a:pt x="6353" y="1070"/>
                  </a:cubicBezTo>
                  <a:cubicBezTo>
                    <a:pt x="6326" y="1098"/>
                    <a:pt x="6243" y="1181"/>
                    <a:pt x="6188" y="1181"/>
                  </a:cubicBezTo>
                  <a:cubicBezTo>
                    <a:pt x="6188" y="987"/>
                    <a:pt x="6243" y="849"/>
                    <a:pt x="6353" y="766"/>
                  </a:cubicBezTo>
                  <a:close/>
                  <a:moveTo>
                    <a:pt x="4227" y="1125"/>
                  </a:moveTo>
                  <a:lnTo>
                    <a:pt x="4227" y="1125"/>
                  </a:lnTo>
                  <a:cubicBezTo>
                    <a:pt x="4254" y="1181"/>
                    <a:pt x="4254" y="1181"/>
                    <a:pt x="4254" y="1208"/>
                  </a:cubicBezTo>
                  <a:cubicBezTo>
                    <a:pt x="4264" y="1245"/>
                    <a:pt x="4257" y="1260"/>
                    <a:pt x="4247" y="1260"/>
                  </a:cubicBezTo>
                  <a:cubicBezTo>
                    <a:pt x="4227" y="1260"/>
                    <a:pt x="4190" y="1199"/>
                    <a:pt x="4227" y="1125"/>
                  </a:cubicBezTo>
                  <a:close/>
                  <a:moveTo>
                    <a:pt x="10041" y="1116"/>
                  </a:moveTo>
                  <a:cubicBezTo>
                    <a:pt x="10079" y="1116"/>
                    <a:pt x="10121" y="1119"/>
                    <a:pt x="10165" y="1125"/>
                  </a:cubicBezTo>
                  <a:cubicBezTo>
                    <a:pt x="10165" y="1208"/>
                    <a:pt x="10110" y="1319"/>
                    <a:pt x="10027" y="1346"/>
                  </a:cubicBezTo>
                  <a:cubicBezTo>
                    <a:pt x="10006" y="1353"/>
                    <a:pt x="9984" y="1357"/>
                    <a:pt x="9962" y="1357"/>
                  </a:cubicBezTo>
                  <a:cubicBezTo>
                    <a:pt x="9896" y="1357"/>
                    <a:pt x="9833" y="1326"/>
                    <a:pt x="9833" y="1263"/>
                  </a:cubicBezTo>
                  <a:cubicBezTo>
                    <a:pt x="9812" y="1156"/>
                    <a:pt x="9907" y="1116"/>
                    <a:pt x="10041" y="1116"/>
                  </a:cubicBezTo>
                  <a:close/>
                  <a:moveTo>
                    <a:pt x="10293" y="2267"/>
                  </a:moveTo>
                  <a:cubicBezTo>
                    <a:pt x="10344" y="2267"/>
                    <a:pt x="10398" y="2289"/>
                    <a:pt x="10441" y="2341"/>
                  </a:cubicBezTo>
                  <a:cubicBezTo>
                    <a:pt x="10496" y="2423"/>
                    <a:pt x="10524" y="2561"/>
                    <a:pt x="10496" y="2644"/>
                  </a:cubicBezTo>
                  <a:cubicBezTo>
                    <a:pt x="10461" y="2659"/>
                    <a:pt x="10423" y="2666"/>
                    <a:pt x="10387" y="2666"/>
                  </a:cubicBezTo>
                  <a:cubicBezTo>
                    <a:pt x="10282" y="2666"/>
                    <a:pt x="10185" y="2609"/>
                    <a:pt x="10165" y="2506"/>
                  </a:cubicBezTo>
                  <a:cubicBezTo>
                    <a:pt x="10089" y="2373"/>
                    <a:pt x="10183" y="2267"/>
                    <a:pt x="10293" y="2267"/>
                  </a:cubicBezTo>
                  <a:close/>
                  <a:moveTo>
                    <a:pt x="1798" y="2875"/>
                  </a:moveTo>
                  <a:cubicBezTo>
                    <a:pt x="1868" y="2875"/>
                    <a:pt x="1922" y="2917"/>
                    <a:pt x="1879" y="3003"/>
                  </a:cubicBezTo>
                  <a:cubicBezTo>
                    <a:pt x="1796" y="3114"/>
                    <a:pt x="1686" y="3141"/>
                    <a:pt x="1548" y="3169"/>
                  </a:cubicBezTo>
                  <a:cubicBezTo>
                    <a:pt x="1575" y="3114"/>
                    <a:pt x="1575" y="3031"/>
                    <a:pt x="1631" y="2976"/>
                  </a:cubicBezTo>
                  <a:cubicBezTo>
                    <a:pt x="1657" y="2910"/>
                    <a:pt x="1734" y="2875"/>
                    <a:pt x="1798" y="2875"/>
                  </a:cubicBezTo>
                  <a:close/>
                  <a:moveTo>
                    <a:pt x="3113" y="3226"/>
                  </a:moveTo>
                  <a:cubicBezTo>
                    <a:pt x="3150" y="3226"/>
                    <a:pt x="3168" y="3281"/>
                    <a:pt x="3150" y="3335"/>
                  </a:cubicBezTo>
                  <a:cubicBezTo>
                    <a:pt x="3150" y="3418"/>
                    <a:pt x="3122" y="3528"/>
                    <a:pt x="3039" y="3583"/>
                  </a:cubicBezTo>
                  <a:cubicBezTo>
                    <a:pt x="3039" y="3473"/>
                    <a:pt x="2956" y="3390"/>
                    <a:pt x="3039" y="3280"/>
                  </a:cubicBezTo>
                  <a:cubicBezTo>
                    <a:pt x="3068" y="3241"/>
                    <a:pt x="3093" y="3226"/>
                    <a:pt x="3113" y="3226"/>
                  </a:cubicBezTo>
                  <a:close/>
                  <a:moveTo>
                    <a:pt x="5733" y="3236"/>
                  </a:moveTo>
                  <a:cubicBezTo>
                    <a:pt x="5809" y="3236"/>
                    <a:pt x="5768" y="3488"/>
                    <a:pt x="5746" y="3556"/>
                  </a:cubicBezTo>
                  <a:cubicBezTo>
                    <a:pt x="5746" y="3583"/>
                    <a:pt x="5691" y="3583"/>
                    <a:pt x="5691" y="3611"/>
                  </a:cubicBezTo>
                  <a:cubicBezTo>
                    <a:pt x="5608" y="3528"/>
                    <a:pt x="5552" y="3390"/>
                    <a:pt x="5663" y="3280"/>
                  </a:cubicBezTo>
                  <a:cubicBezTo>
                    <a:pt x="5693" y="3249"/>
                    <a:pt x="5716" y="3236"/>
                    <a:pt x="5733" y="3236"/>
                  </a:cubicBezTo>
                  <a:close/>
                  <a:moveTo>
                    <a:pt x="5461" y="1"/>
                  </a:moveTo>
                  <a:cubicBezTo>
                    <a:pt x="5014" y="1"/>
                    <a:pt x="4560" y="162"/>
                    <a:pt x="4254" y="435"/>
                  </a:cubicBezTo>
                  <a:cubicBezTo>
                    <a:pt x="4172" y="518"/>
                    <a:pt x="4116" y="545"/>
                    <a:pt x="4089" y="656"/>
                  </a:cubicBezTo>
                  <a:cubicBezTo>
                    <a:pt x="3978" y="628"/>
                    <a:pt x="3868" y="545"/>
                    <a:pt x="3812" y="518"/>
                  </a:cubicBezTo>
                  <a:cubicBezTo>
                    <a:pt x="3564" y="407"/>
                    <a:pt x="3315" y="380"/>
                    <a:pt x="3039" y="380"/>
                  </a:cubicBezTo>
                  <a:cubicBezTo>
                    <a:pt x="2597" y="380"/>
                    <a:pt x="2100" y="573"/>
                    <a:pt x="1879" y="960"/>
                  </a:cubicBezTo>
                  <a:cubicBezTo>
                    <a:pt x="1769" y="1125"/>
                    <a:pt x="1686" y="1319"/>
                    <a:pt x="1686" y="1512"/>
                  </a:cubicBezTo>
                  <a:cubicBezTo>
                    <a:pt x="1528" y="1433"/>
                    <a:pt x="1353" y="1393"/>
                    <a:pt x="1178" y="1393"/>
                  </a:cubicBezTo>
                  <a:cubicBezTo>
                    <a:pt x="804" y="1393"/>
                    <a:pt x="429" y="1577"/>
                    <a:pt x="222" y="1954"/>
                  </a:cubicBezTo>
                  <a:cubicBezTo>
                    <a:pt x="1" y="2341"/>
                    <a:pt x="1" y="2782"/>
                    <a:pt x="250" y="3141"/>
                  </a:cubicBezTo>
                  <a:cubicBezTo>
                    <a:pt x="463" y="3474"/>
                    <a:pt x="800" y="3623"/>
                    <a:pt x="1171" y="3623"/>
                  </a:cubicBezTo>
                  <a:cubicBezTo>
                    <a:pt x="1231" y="3623"/>
                    <a:pt x="1292" y="3619"/>
                    <a:pt x="1354" y="3611"/>
                  </a:cubicBezTo>
                  <a:lnTo>
                    <a:pt x="1382" y="3611"/>
                  </a:lnTo>
                  <a:cubicBezTo>
                    <a:pt x="1520" y="3887"/>
                    <a:pt x="1769" y="4108"/>
                    <a:pt x="2045" y="4219"/>
                  </a:cubicBezTo>
                  <a:cubicBezTo>
                    <a:pt x="2154" y="4248"/>
                    <a:pt x="2274" y="4264"/>
                    <a:pt x="2395" y="4264"/>
                  </a:cubicBezTo>
                  <a:cubicBezTo>
                    <a:pt x="2612" y="4264"/>
                    <a:pt x="2834" y="4214"/>
                    <a:pt x="3011" y="4108"/>
                  </a:cubicBezTo>
                  <a:cubicBezTo>
                    <a:pt x="3260" y="4384"/>
                    <a:pt x="3564" y="4578"/>
                    <a:pt x="3895" y="4688"/>
                  </a:cubicBezTo>
                  <a:cubicBezTo>
                    <a:pt x="4048" y="4728"/>
                    <a:pt x="4206" y="4747"/>
                    <a:pt x="4366" y="4747"/>
                  </a:cubicBezTo>
                  <a:cubicBezTo>
                    <a:pt x="4872" y="4747"/>
                    <a:pt x="5389" y="4555"/>
                    <a:pt x="5746" y="4219"/>
                  </a:cubicBezTo>
                  <a:cubicBezTo>
                    <a:pt x="5884" y="4357"/>
                    <a:pt x="6050" y="4440"/>
                    <a:pt x="6243" y="4522"/>
                  </a:cubicBezTo>
                  <a:lnTo>
                    <a:pt x="6188" y="4108"/>
                  </a:lnTo>
                  <a:cubicBezTo>
                    <a:pt x="6105" y="4081"/>
                    <a:pt x="6022" y="3998"/>
                    <a:pt x="5939" y="3942"/>
                  </a:cubicBezTo>
                  <a:cubicBezTo>
                    <a:pt x="6022" y="3832"/>
                    <a:pt x="6050" y="3721"/>
                    <a:pt x="6077" y="3611"/>
                  </a:cubicBezTo>
                  <a:lnTo>
                    <a:pt x="6077" y="3556"/>
                  </a:lnTo>
                  <a:cubicBezTo>
                    <a:pt x="6105" y="3390"/>
                    <a:pt x="6105" y="3197"/>
                    <a:pt x="6022" y="3059"/>
                  </a:cubicBezTo>
                  <a:cubicBezTo>
                    <a:pt x="5925" y="2978"/>
                    <a:pt x="5820" y="2935"/>
                    <a:pt x="5715" y="2935"/>
                  </a:cubicBezTo>
                  <a:cubicBezTo>
                    <a:pt x="5640" y="2935"/>
                    <a:pt x="5566" y="2957"/>
                    <a:pt x="5497" y="3003"/>
                  </a:cubicBezTo>
                  <a:cubicBezTo>
                    <a:pt x="5111" y="3252"/>
                    <a:pt x="5249" y="3666"/>
                    <a:pt x="5470" y="3970"/>
                  </a:cubicBezTo>
                  <a:cubicBezTo>
                    <a:pt x="5249" y="4163"/>
                    <a:pt x="5000" y="4357"/>
                    <a:pt x="4724" y="4412"/>
                  </a:cubicBezTo>
                  <a:cubicBezTo>
                    <a:pt x="4615" y="4441"/>
                    <a:pt x="4504" y="4455"/>
                    <a:pt x="4394" y="4455"/>
                  </a:cubicBezTo>
                  <a:cubicBezTo>
                    <a:pt x="4085" y="4455"/>
                    <a:pt x="3781" y="4347"/>
                    <a:pt x="3536" y="4163"/>
                  </a:cubicBezTo>
                  <a:cubicBezTo>
                    <a:pt x="3426" y="4108"/>
                    <a:pt x="3343" y="4025"/>
                    <a:pt x="3288" y="3942"/>
                  </a:cubicBezTo>
                  <a:cubicBezTo>
                    <a:pt x="3426" y="3804"/>
                    <a:pt x="3536" y="3583"/>
                    <a:pt x="3481" y="3418"/>
                  </a:cubicBezTo>
                  <a:cubicBezTo>
                    <a:pt x="3481" y="3252"/>
                    <a:pt x="3398" y="3031"/>
                    <a:pt x="3205" y="3003"/>
                  </a:cubicBezTo>
                  <a:cubicBezTo>
                    <a:pt x="3173" y="2990"/>
                    <a:pt x="3140" y="2984"/>
                    <a:pt x="3108" y="2984"/>
                  </a:cubicBezTo>
                  <a:cubicBezTo>
                    <a:pt x="2943" y="2984"/>
                    <a:pt x="2781" y="3141"/>
                    <a:pt x="2735" y="3280"/>
                  </a:cubicBezTo>
                  <a:cubicBezTo>
                    <a:pt x="2652" y="3473"/>
                    <a:pt x="2735" y="3694"/>
                    <a:pt x="2791" y="3860"/>
                  </a:cubicBezTo>
                  <a:cubicBezTo>
                    <a:pt x="2664" y="3944"/>
                    <a:pt x="2489" y="3980"/>
                    <a:pt x="2327" y="3980"/>
                  </a:cubicBezTo>
                  <a:cubicBezTo>
                    <a:pt x="2277" y="3980"/>
                    <a:pt x="2229" y="3977"/>
                    <a:pt x="2183" y="3970"/>
                  </a:cubicBezTo>
                  <a:cubicBezTo>
                    <a:pt x="1962" y="3887"/>
                    <a:pt x="1796" y="3804"/>
                    <a:pt x="1686" y="3611"/>
                  </a:cubicBezTo>
                  <a:lnTo>
                    <a:pt x="1658" y="3556"/>
                  </a:lnTo>
                  <a:cubicBezTo>
                    <a:pt x="1741" y="3556"/>
                    <a:pt x="1769" y="3528"/>
                    <a:pt x="1824" y="3473"/>
                  </a:cubicBezTo>
                  <a:cubicBezTo>
                    <a:pt x="2017" y="3418"/>
                    <a:pt x="2183" y="3280"/>
                    <a:pt x="2211" y="3059"/>
                  </a:cubicBezTo>
                  <a:cubicBezTo>
                    <a:pt x="2238" y="2865"/>
                    <a:pt x="2128" y="2700"/>
                    <a:pt x="1934" y="2617"/>
                  </a:cubicBezTo>
                  <a:cubicBezTo>
                    <a:pt x="1870" y="2591"/>
                    <a:pt x="1808" y="2579"/>
                    <a:pt x="1750" y="2579"/>
                  </a:cubicBezTo>
                  <a:cubicBezTo>
                    <a:pt x="1433" y="2579"/>
                    <a:pt x="1216" y="2925"/>
                    <a:pt x="1216" y="3252"/>
                  </a:cubicBezTo>
                  <a:cubicBezTo>
                    <a:pt x="995" y="3252"/>
                    <a:pt x="802" y="3169"/>
                    <a:pt x="636" y="3114"/>
                  </a:cubicBezTo>
                  <a:cubicBezTo>
                    <a:pt x="553" y="3031"/>
                    <a:pt x="526" y="3003"/>
                    <a:pt x="471" y="2921"/>
                  </a:cubicBezTo>
                  <a:cubicBezTo>
                    <a:pt x="305" y="2700"/>
                    <a:pt x="332" y="2368"/>
                    <a:pt x="471" y="2147"/>
                  </a:cubicBezTo>
                  <a:cubicBezTo>
                    <a:pt x="636" y="1899"/>
                    <a:pt x="892" y="1774"/>
                    <a:pt x="1144" y="1774"/>
                  </a:cubicBezTo>
                  <a:cubicBezTo>
                    <a:pt x="1396" y="1774"/>
                    <a:pt x="1644" y="1899"/>
                    <a:pt x="1796" y="2147"/>
                  </a:cubicBezTo>
                  <a:lnTo>
                    <a:pt x="1824" y="2175"/>
                  </a:lnTo>
                  <a:lnTo>
                    <a:pt x="1824" y="2202"/>
                  </a:lnTo>
                  <a:lnTo>
                    <a:pt x="1851" y="2230"/>
                  </a:lnTo>
                  <a:cubicBezTo>
                    <a:pt x="1890" y="2284"/>
                    <a:pt x="1938" y="2305"/>
                    <a:pt x="1987" y="2305"/>
                  </a:cubicBezTo>
                  <a:cubicBezTo>
                    <a:pt x="2115" y="2305"/>
                    <a:pt x="2243" y="2157"/>
                    <a:pt x="2183" y="2037"/>
                  </a:cubicBezTo>
                  <a:cubicBezTo>
                    <a:pt x="2128" y="2009"/>
                    <a:pt x="2128" y="1954"/>
                    <a:pt x="2100" y="1926"/>
                  </a:cubicBezTo>
                  <a:cubicBezTo>
                    <a:pt x="1907" y="1540"/>
                    <a:pt x="2183" y="1070"/>
                    <a:pt x="2542" y="932"/>
                  </a:cubicBezTo>
                  <a:cubicBezTo>
                    <a:pt x="2709" y="853"/>
                    <a:pt x="2877" y="820"/>
                    <a:pt x="3041" y="820"/>
                  </a:cubicBezTo>
                  <a:cubicBezTo>
                    <a:pt x="3336" y="820"/>
                    <a:pt x="3619" y="928"/>
                    <a:pt x="3868" y="1070"/>
                  </a:cubicBezTo>
                  <a:cubicBezTo>
                    <a:pt x="3757" y="1319"/>
                    <a:pt x="3785" y="1512"/>
                    <a:pt x="4006" y="1678"/>
                  </a:cubicBezTo>
                  <a:cubicBezTo>
                    <a:pt x="4067" y="1719"/>
                    <a:pt x="4141" y="1741"/>
                    <a:pt x="4214" y="1741"/>
                  </a:cubicBezTo>
                  <a:cubicBezTo>
                    <a:pt x="4337" y="1741"/>
                    <a:pt x="4461" y="1678"/>
                    <a:pt x="4531" y="1540"/>
                  </a:cubicBezTo>
                  <a:cubicBezTo>
                    <a:pt x="4613" y="1346"/>
                    <a:pt x="4558" y="1098"/>
                    <a:pt x="4392" y="960"/>
                  </a:cubicBezTo>
                  <a:lnTo>
                    <a:pt x="4310" y="932"/>
                  </a:lnTo>
                  <a:cubicBezTo>
                    <a:pt x="4392" y="849"/>
                    <a:pt x="4475" y="794"/>
                    <a:pt x="4558" y="711"/>
                  </a:cubicBezTo>
                  <a:cubicBezTo>
                    <a:pt x="4781" y="549"/>
                    <a:pt x="5077" y="447"/>
                    <a:pt x="5372" y="447"/>
                  </a:cubicBezTo>
                  <a:cubicBezTo>
                    <a:pt x="5479" y="447"/>
                    <a:pt x="5587" y="460"/>
                    <a:pt x="5691" y="490"/>
                  </a:cubicBezTo>
                  <a:cubicBezTo>
                    <a:pt x="5801" y="518"/>
                    <a:pt x="5939" y="545"/>
                    <a:pt x="6050" y="628"/>
                  </a:cubicBezTo>
                  <a:cubicBezTo>
                    <a:pt x="5967" y="711"/>
                    <a:pt x="5912" y="794"/>
                    <a:pt x="5856" y="904"/>
                  </a:cubicBezTo>
                  <a:cubicBezTo>
                    <a:pt x="5801" y="1070"/>
                    <a:pt x="5718" y="1346"/>
                    <a:pt x="5829" y="1512"/>
                  </a:cubicBezTo>
                  <a:cubicBezTo>
                    <a:pt x="5891" y="1606"/>
                    <a:pt x="6016" y="1638"/>
                    <a:pt x="6137" y="1638"/>
                  </a:cubicBezTo>
                  <a:cubicBezTo>
                    <a:pt x="6230" y="1638"/>
                    <a:pt x="6321" y="1619"/>
                    <a:pt x="6381" y="1595"/>
                  </a:cubicBezTo>
                  <a:cubicBezTo>
                    <a:pt x="6768" y="1374"/>
                    <a:pt x="6795" y="960"/>
                    <a:pt x="6602" y="628"/>
                  </a:cubicBezTo>
                  <a:cubicBezTo>
                    <a:pt x="6657" y="573"/>
                    <a:pt x="6768" y="545"/>
                    <a:pt x="6823" y="518"/>
                  </a:cubicBezTo>
                  <a:cubicBezTo>
                    <a:pt x="6929" y="490"/>
                    <a:pt x="7035" y="478"/>
                    <a:pt x="7140" y="478"/>
                  </a:cubicBezTo>
                  <a:cubicBezTo>
                    <a:pt x="7556" y="478"/>
                    <a:pt x="7962" y="667"/>
                    <a:pt x="8314" y="821"/>
                  </a:cubicBezTo>
                  <a:cubicBezTo>
                    <a:pt x="8204" y="987"/>
                    <a:pt x="8204" y="1236"/>
                    <a:pt x="8342" y="1401"/>
                  </a:cubicBezTo>
                  <a:cubicBezTo>
                    <a:pt x="8429" y="1489"/>
                    <a:pt x="8561" y="1543"/>
                    <a:pt x="8681" y="1543"/>
                  </a:cubicBezTo>
                  <a:cubicBezTo>
                    <a:pt x="8751" y="1543"/>
                    <a:pt x="8816" y="1525"/>
                    <a:pt x="8867" y="1484"/>
                  </a:cubicBezTo>
                  <a:cubicBezTo>
                    <a:pt x="9033" y="1346"/>
                    <a:pt x="9033" y="1098"/>
                    <a:pt x="8950" y="932"/>
                  </a:cubicBezTo>
                  <a:cubicBezTo>
                    <a:pt x="8950" y="904"/>
                    <a:pt x="8894" y="904"/>
                    <a:pt x="8894" y="849"/>
                  </a:cubicBezTo>
                  <a:cubicBezTo>
                    <a:pt x="9038" y="833"/>
                    <a:pt x="9191" y="817"/>
                    <a:pt x="9342" y="817"/>
                  </a:cubicBezTo>
                  <a:cubicBezTo>
                    <a:pt x="9453" y="817"/>
                    <a:pt x="9563" y="826"/>
                    <a:pt x="9668" y="849"/>
                  </a:cubicBezTo>
                  <a:cubicBezTo>
                    <a:pt x="9723" y="849"/>
                    <a:pt x="9806" y="904"/>
                    <a:pt x="9833" y="932"/>
                  </a:cubicBezTo>
                  <a:cubicBezTo>
                    <a:pt x="9723" y="960"/>
                    <a:pt x="9668" y="987"/>
                    <a:pt x="9585" y="1070"/>
                  </a:cubicBezTo>
                  <a:cubicBezTo>
                    <a:pt x="9447" y="1208"/>
                    <a:pt x="9419" y="1401"/>
                    <a:pt x="9502" y="1595"/>
                  </a:cubicBezTo>
                  <a:cubicBezTo>
                    <a:pt x="9592" y="1741"/>
                    <a:pt x="9732" y="1805"/>
                    <a:pt x="9875" y="1805"/>
                  </a:cubicBezTo>
                  <a:cubicBezTo>
                    <a:pt x="10082" y="1805"/>
                    <a:pt x="10293" y="1670"/>
                    <a:pt x="10358" y="1457"/>
                  </a:cubicBezTo>
                  <a:cubicBezTo>
                    <a:pt x="10358" y="1374"/>
                    <a:pt x="10386" y="1346"/>
                    <a:pt x="10386" y="1263"/>
                  </a:cubicBezTo>
                  <a:cubicBezTo>
                    <a:pt x="10745" y="1401"/>
                    <a:pt x="10966" y="1788"/>
                    <a:pt x="10911" y="2175"/>
                  </a:cubicBezTo>
                  <a:cubicBezTo>
                    <a:pt x="10883" y="2313"/>
                    <a:pt x="10828" y="2479"/>
                    <a:pt x="10745" y="2589"/>
                  </a:cubicBezTo>
                  <a:cubicBezTo>
                    <a:pt x="10690" y="2341"/>
                    <a:pt x="10552" y="2147"/>
                    <a:pt x="10248" y="2064"/>
                  </a:cubicBezTo>
                  <a:cubicBezTo>
                    <a:pt x="10227" y="2062"/>
                    <a:pt x="10207" y="2060"/>
                    <a:pt x="10187" y="2060"/>
                  </a:cubicBezTo>
                  <a:cubicBezTo>
                    <a:pt x="9784" y="2060"/>
                    <a:pt x="9569" y="2576"/>
                    <a:pt x="9806" y="2865"/>
                  </a:cubicBezTo>
                  <a:cubicBezTo>
                    <a:pt x="9944" y="3031"/>
                    <a:pt x="10110" y="3114"/>
                    <a:pt x="10275" y="3141"/>
                  </a:cubicBezTo>
                  <a:lnTo>
                    <a:pt x="10275" y="3169"/>
                  </a:lnTo>
                  <a:cubicBezTo>
                    <a:pt x="10193" y="3335"/>
                    <a:pt x="10054" y="3528"/>
                    <a:pt x="9916" y="3611"/>
                  </a:cubicBezTo>
                  <a:lnTo>
                    <a:pt x="10358" y="3694"/>
                  </a:lnTo>
                  <a:cubicBezTo>
                    <a:pt x="10496" y="3556"/>
                    <a:pt x="10607" y="3418"/>
                    <a:pt x="10662" y="3252"/>
                  </a:cubicBezTo>
                  <a:cubicBezTo>
                    <a:pt x="10690" y="3169"/>
                    <a:pt x="10690" y="3141"/>
                    <a:pt x="10745" y="3059"/>
                  </a:cubicBezTo>
                  <a:cubicBezTo>
                    <a:pt x="10828" y="3031"/>
                    <a:pt x="10911" y="2976"/>
                    <a:pt x="10966" y="2893"/>
                  </a:cubicBezTo>
                  <a:cubicBezTo>
                    <a:pt x="11353" y="2423"/>
                    <a:pt x="11435" y="1899"/>
                    <a:pt x="11270" y="1484"/>
                  </a:cubicBezTo>
                  <a:cubicBezTo>
                    <a:pt x="11104" y="1098"/>
                    <a:pt x="10745" y="821"/>
                    <a:pt x="10358" y="766"/>
                  </a:cubicBezTo>
                  <a:cubicBezTo>
                    <a:pt x="10220" y="545"/>
                    <a:pt x="9972" y="407"/>
                    <a:pt x="9751" y="380"/>
                  </a:cubicBezTo>
                  <a:cubicBezTo>
                    <a:pt x="9613" y="366"/>
                    <a:pt x="9474" y="359"/>
                    <a:pt x="9340" y="359"/>
                  </a:cubicBezTo>
                  <a:cubicBezTo>
                    <a:pt x="9205" y="359"/>
                    <a:pt x="9074" y="366"/>
                    <a:pt x="8950" y="380"/>
                  </a:cubicBezTo>
                  <a:cubicBezTo>
                    <a:pt x="8839" y="380"/>
                    <a:pt x="8729" y="407"/>
                    <a:pt x="8646" y="490"/>
                  </a:cubicBezTo>
                  <a:cubicBezTo>
                    <a:pt x="8563" y="435"/>
                    <a:pt x="8535" y="407"/>
                    <a:pt x="8453" y="407"/>
                  </a:cubicBezTo>
                  <a:cubicBezTo>
                    <a:pt x="8053" y="243"/>
                    <a:pt x="7613" y="58"/>
                    <a:pt x="7150" y="58"/>
                  </a:cubicBezTo>
                  <a:cubicBezTo>
                    <a:pt x="7069" y="58"/>
                    <a:pt x="6988" y="63"/>
                    <a:pt x="6906" y="76"/>
                  </a:cubicBezTo>
                  <a:cubicBezTo>
                    <a:pt x="6712" y="103"/>
                    <a:pt x="6519" y="159"/>
                    <a:pt x="6353" y="269"/>
                  </a:cubicBezTo>
                  <a:cubicBezTo>
                    <a:pt x="6099" y="84"/>
                    <a:pt x="5782" y="1"/>
                    <a:pt x="5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7"/>
            <p:cNvSpPr/>
            <p:nvPr/>
          </p:nvSpPr>
          <p:spPr>
            <a:xfrm>
              <a:off x="928600" y="2327325"/>
              <a:ext cx="49050" cy="25450"/>
            </a:xfrm>
            <a:custGeom>
              <a:avLst/>
              <a:gdLst/>
              <a:ahLst/>
              <a:cxnLst/>
              <a:rect l="l" t="t" r="r" b="b"/>
              <a:pathLst>
                <a:path w="1962" h="1018" extrusionOk="0">
                  <a:moveTo>
                    <a:pt x="1331" y="0"/>
                  </a:moveTo>
                  <a:cubicBezTo>
                    <a:pt x="1235" y="0"/>
                    <a:pt x="1140" y="12"/>
                    <a:pt x="1050" y="23"/>
                  </a:cubicBezTo>
                  <a:cubicBezTo>
                    <a:pt x="939" y="23"/>
                    <a:pt x="829" y="51"/>
                    <a:pt x="691" y="51"/>
                  </a:cubicBezTo>
                  <a:cubicBezTo>
                    <a:pt x="553" y="51"/>
                    <a:pt x="387" y="106"/>
                    <a:pt x="277" y="161"/>
                  </a:cubicBezTo>
                  <a:cubicBezTo>
                    <a:pt x="83" y="272"/>
                    <a:pt x="0" y="520"/>
                    <a:pt x="111" y="714"/>
                  </a:cubicBezTo>
                  <a:cubicBezTo>
                    <a:pt x="194" y="962"/>
                    <a:pt x="470" y="1017"/>
                    <a:pt x="691" y="1017"/>
                  </a:cubicBezTo>
                  <a:cubicBezTo>
                    <a:pt x="912" y="1017"/>
                    <a:pt x="1133" y="1017"/>
                    <a:pt x="1354" y="962"/>
                  </a:cubicBezTo>
                  <a:cubicBezTo>
                    <a:pt x="1547" y="934"/>
                    <a:pt x="1796" y="824"/>
                    <a:pt x="1878" y="603"/>
                  </a:cubicBezTo>
                  <a:cubicBezTo>
                    <a:pt x="1961" y="437"/>
                    <a:pt x="1906" y="244"/>
                    <a:pt x="1740" y="106"/>
                  </a:cubicBezTo>
                  <a:cubicBezTo>
                    <a:pt x="1610" y="24"/>
                    <a:pt x="1469" y="0"/>
                    <a:pt x="1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6" name="Google Shape;2246;p67"/>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are mooncakes made of?</a:t>
            </a:r>
            <a:endParaRPr/>
          </a:p>
        </p:txBody>
      </p:sp>
      <p:sp>
        <p:nvSpPr>
          <p:cNvPr id="2247" name="Google Shape;2247;p67"/>
          <p:cNvSpPr txBox="1"/>
          <p:nvPr/>
        </p:nvSpPr>
        <p:spPr>
          <a:xfrm>
            <a:off x="713275" y="1598000"/>
            <a:ext cx="1720800" cy="3384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1700">
                <a:solidFill>
                  <a:schemeClr val="accent4"/>
                </a:solidFill>
                <a:latin typeface="Bowlby One"/>
                <a:ea typeface="Bowlby One"/>
                <a:cs typeface="Bowlby One"/>
                <a:sym typeface="Bowlby One"/>
              </a:rPr>
              <a:t>Venus</a:t>
            </a:r>
            <a:endParaRPr sz="1700">
              <a:solidFill>
                <a:schemeClr val="accent4"/>
              </a:solidFill>
              <a:latin typeface="Bowlby One"/>
              <a:ea typeface="Bowlby One"/>
              <a:cs typeface="Bowlby One"/>
              <a:sym typeface="Bowlby One"/>
            </a:endParaRPr>
          </a:p>
        </p:txBody>
      </p:sp>
      <p:sp>
        <p:nvSpPr>
          <p:cNvPr id="2248" name="Google Shape;2248;p67"/>
          <p:cNvSpPr txBox="1"/>
          <p:nvPr/>
        </p:nvSpPr>
        <p:spPr>
          <a:xfrm>
            <a:off x="713275" y="1860200"/>
            <a:ext cx="1720800" cy="7629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None/>
            </a:pPr>
            <a:r>
              <a:rPr lang="en">
                <a:solidFill>
                  <a:srgbClr val="FFFFFF"/>
                </a:solidFill>
                <a:latin typeface="Rubik"/>
                <a:ea typeface="Rubik"/>
                <a:cs typeface="Rubik"/>
                <a:sym typeface="Rubik"/>
              </a:rPr>
              <a:t>Venus is the second planet from the Sun</a:t>
            </a:r>
            <a:endParaRPr>
              <a:solidFill>
                <a:srgbClr val="FFFFFF"/>
              </a:solidFill>
              <a:latin typeface="Rubik"/>
              <a:ea typeface="Rubik"/>
              <a:cs typeface="Rubik"/>
              <a:sym typeface="Rubik"/>
            </a:endParaRPr>
          </a:p>
        </p:txBody>
      </p:sp>
      <p:sp>
        <p:nvSpPr>
          <p:cNvPr id="2249" name="Google Shape;2249;p67"/>
          <p:cNvSpPr txBox="1"/>
          <p:nvPr/>
        </p:nvSpPr>
        <p:spPr>
          <a:xfrm>
            <a:off x="713275" y="3541100"/>
            <a:ext cx="1720800" cy="3384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1700">
                <a:solidFill>
                  <a:schemeClr val="accent4"/>
                </a:solidFill>
                <a:latin typeface="Bowlby One"/>
                <a:ea typeface="Bowlby One"/>
                <a:cs typeface="Bowlby One"/>
                <a:sym typeface="Bowlby One"/>
              </a:rPr>
              <a:t>Saturn</a:t>
            </a:r>
            <a:endParaRPr sz="1700">
              <a:solidFill>
                <a:schemeClr val="accent4"/>
              </a:solidFill>
              <a:latin typeface="Bowlby One"/>
              <a:ea typeface="Bowlby One"/>
              <a:cs typeface="Bowlby One"/>
              <a:sym typeface="Bowlby One"/>
            </a:endParaRPr>
          </a:p>
        </p:txBody>
      </p:sp>
      <p:sp>
        <p:nvSpPr>
          <p:cNvPr id="2250" name="Google Shape;2250;p67"/>
          <p:cNvSpPr txBox="1"/>
          <p:nvPr/>
        </p:nvSpPr>
        <p:spPr>
          <a:xfrm>
            <a:off x="713275" y="3803300"/>
            <a:ext cx="1720800" cy="7590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None/>
            </a:pPr>
            <a:r>
              <a:rPr lang="en">
                <a:solidFill>
                  <a:srgbClr val="FFFFFF"/>
                </a:solidFill>
                <a:latin typeface="Rubik"/>
                <a:ea typeface="Rubik"/>
                <a:cs typeface="Rubik"/>
                <a:sym typeface="Rubik"/>
              </a:rPr>
              <a:t>Saturn is a gas giant and has several rings</a:t>
            </a:r>
            <a:endParaRPr>
              <a:solidFill>
                <a:srgbClr val="FFFFFF"/>
              </a:solidFill>
              <a:latin typeface="Rubik"/>
              <a:ea typeface="Rubik"/>
              <a:cs typeface="Rubik"/>
              <a:sym typeface="Rubik"/>
            </a:endParaRPr>
          </a:p>
        </p:txBody>
      </p:sp>
      <p:sp>
        <p:nvSpPr>
          <p:cNvPr id="2251" name="Google Shape;2251;p67"/>
          <p:cNvSpPr txBox="1"/>
          <p:nvPr/>
        </p:nvSpPr>
        <p:spPr>
          <a:xfrm>
            <a:off x="6709925" y="1598000"/>
            <a:ext cx="1720800" cy="338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a:solidFill>
                  <a:schemeClr val="accent4"/>
                </a:solidFill>
                <a:latin typeface="Bowlby One"/>
                <a:ea typeface="Bowlby One"/>
                <a:cs typeface="Bowlby One"/>
                <a:sym typeface="Bowlby One"/>
              </a:rPr>
              <a:t>Jupiter</a:t>
            </a:r>
            <a:endParaRPr sz="1700">
              <a:solidFill>
                <a:schemeClr val="accent4"/>
              </a:solidFill>
              <a:latin typeface="Bowlby One"/>
              <a:ea typeface="Bowlby One"/>
              <a:cs typeface="Bowlby One"/>
              <a:sym typeface="Bowlby One"/>
            </a:endParaRPr>
          </a:p>
        </p:txBody>
      </p:sp>
      <p:sp>
        <p:nvSpPr>
          <p:cNvPr id="2252" name="Google Shape;2252;p67"/>
          <p:cNvSpPr txBox="1"/>
          <p:nvPr/>
        </p:nvSpPr>
        <p:spPr>
          <a:xfrm>
            <a:off x="6709925" y="1860200"/>
            <a:ext cx="1720800" cy="759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Rubik"/>
                <a:ea typeface="Rubik"/>
                <a:cs typeface="Rubik"/>
                <a:sym typeface="Rubik"/>
              </a:rPr>
              <a:t>Jupiter is the biggest planet of them all</a:t>
            </a:r>
            <a:endParaRPr>
              <a:solidFill>
                <a:srgbClr val="FFFFFF"/>
              </a:solidFill>
              <a:latin typeface="Rubik"/>
              <a:ea typeface="Rubik"/>
              <a:cs typeface="Rubik"/>
              <a:sym typeface="Rubik"/>
            </a:endParaRPr>
          </a:p>
        </p:txBody>
      </p:sp>
      <p:sp>
        <p:nvSpPr>
          <p:cNvPr id="2253" name="Google Shape;2253;p67"/>
          <p:cNvSpPr txBox="1"/>
          <p:nvPr/>
        </p:nvSpPr>
        <p:spPr>
          <a:xfrm>
            <a:off x="6709925" y="3541100"/>
            <a:ext cx="1720800" cy="338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a:solidFill>
                  <a:schemeClr val="accent4"/>
                </a:solidFill>
                <a:latin typeface="Bowlby One"/>
                <a:ea typeface="Bowlby One"/>
                <a:cs typeface="Bowlby One"/>
                <a:sym typeface="Bowlby One"/>
              </a:rPr>
              <a:t>Neptune</a:t>
            </a:r>
            <a:endParaRPr sz="1700">
              <a:solidFill>
                <a:schemeClr val="accent4"/>
              </a:solidFill>
              <a:latin typeface="Bowlby One"/>
              <a:ea typeface="Bowlby One"/>
              <a:cs typeface="Bowlby One"/>
              <a:sym typeface="Bowlby One"/>
            </a:endParaRPr>
          </a:p>
        </p:txBody>
      </p:sp>
      <p:sp>
        <p:nvSpPr>
          <p:cNvPr id="2254" name="Google Shape;2254;p67"/>
          <p:cNvSpPr txBox="1"/>
          <p:nvPr/>
        </p:nvSpPr>
        <p:spPr>
          <a:xfrm>
            <a:off x="6709925" y="3803300"/>
            <a:ext cx="1720800" cy="7590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a:solidFill>
                  <a:srgbClr val="FFFFFF"/>
                </a:solidFill>
                <a:latin typeface="Rubik"/>
                <a:ea typeface="Rubik"/>
                <a:cs typeface="Rubik"/>
                <a:sym typeface="Rubik"/>
              </a:rPr>
              <a:t>Neptune is the farthest planet from the Sun</a:t>
            </a:r>
            <a:endParaRPr>
              <a:solidFill>
                <a:srgbClr val="FFFFFF"/>
              </a:solidFill>
              <a:latin typeface="Rubik"/>
              <a:ea typeface="Rubik"/>
              <a:cs typeface="Rubik"/>
              <a:sym typeface="Rubik"/>
            </a:endParaRPr>
          </a:p>
        </p:txBody>
      </p:sp>
      <p:cxnSp>
        <p:nvCxnSpPr>
          <p:cNvPr id="2255" name="Google Shape;2255;p67"/>
          <p:cNvCxnSpPr>
            <a:stCxn id="2247" idx="3"/>
          </p:cNvCxnSpPr>
          <p:nvPr/>
        </p:nvCxnSpPr>
        <p:spPr>
          <a:xfrm>
            <a:off x="2434075" y="1767200"/>
            <a:ext cx="1223400" cy="461700"/>
          </a:xfrm>
          <a:prstGeom prst="curvedConnector3">
            <a:avLst>
              <a:gd name="adj1" fmla="val 50000"/>
            </a:avLst>
          </a:prstGeom>
          <a:noFill/>
          <a:ln w="19050" cap="flat" cmpd="sng">
            <a:solidFill>
              <a:schemeClr val="dk2"/>
            </a:solidFill>
            <a:prstDash val="solid"/>
            <a:round/>
            <a:headEnd type="none" w="med" len="med"/>
            <a:tailEnd type="oval" w="med" len="med"/>
          </a:ln>
        </p:spPr>
      </p:cxnSp>
      <p:cxnSp>
        <p:nvCxnSpPr>
          <p:cNvPr id="2256" name="Google Shape;2256;p67"/>
          <p:cNvCxnSpPr>
            <a:stCxn id="2249" idx="3"/>
          </p:cNvCxnSpPr>
          <p:nvPr/>
        </p:nvCxnSpPr>
        <p:spPr>
          <a:xfrm rot="10800000" flipH="1">
            <a:off x="2434075" y="3343400"/>
            <a:ext cx="1318800" cy="366900"/>
          </a:xfrm>
          <a:prstGeom prst="curvedConnector3">
            <a:avLst>
              <a:gd name="adj1" fmla="val 50000"/>
            </a:avLst>
          </a:prstGeom>
          <a:noFill/>
          <a:ln w="19050" cap="flat" cmpd="sng">
            <a:solidFill>
              <a:schemeClr val="dk2"/>
            </a:solidFill>
            <a:prstDash val="solid"/>
            <a:round/>
            <a:headEnd type="none" w="med" len="med"/>
            <a:tailEnd type="oval" w="med" len="med"/>
          </a:ln>
        </p:spPr>
      </p:cxnSp>
      <p:cxnSp>
        <p:nvCxnSpPr>
          <p:cNvPr id="2257" name="Google Shape;2257;p67"/>
          <p:cNvCxnSpPr>
            <a:stCxn id="2251" idx="1"/>
          </p:cNvCxnSpPr>
          <p:nvPr/>
        </p:nvCxnSpPr>
        <p:spPr>
          <a:xfrm flipH="1">
            <a:off x="5286425" y="1767200"/>
            <a:ext cx="1423500" cy="568800"/>
          </a:xfrm>
          <a:prstGeom prst="curvedConnector3">
            <a:avLst>
              <a:gd name="adj1" fmla="val 50000"/>
            </a:avLst>
          </a:prstGeom>
          <a:noFill/>
          <a:ln w="19050" cap="flat" cmpd="sng">
            <a:solidFill>
              <a:schemeClr val="dk2"/>
            </a:solidFill>
            <a:prstDash val="solid"/>
            <a:round/>
            <a:headEnd type="none" w="med" len="med"/>
            <a:tailEnd type="oval" w="med" len="med"/>
          </a:ln>
        </p:spPr>
      </p:cxnSp>
      <p:cxnSp>
        <p:nvCxnSpPr>
          <p:cNvPr id="2258" name="Google Shape;2258;p67"/>
          <p:cNvCxnSpPr>
            <a:stCxn id="2253" idx="1"/>
          </p:cNvCxnSpPr>
          <p:nvPr/>
        </p:nvCxnSpPr>
        <p:spPr>
          <a:xfrm rot="10800000">
            <a:off x="5535125" y="3146000"/>
            <a:ext cx="1174800" cy="564300"/>
          </a:xfrm>
          <a:prstGeom prst="curvedConnector3">
            <a:avLst>
              <a:gd name="adj1" fmla="val 50000"/>
            </a:avLst>
          </a:prstGeom>
          <a:noFill/>
          <a:ln w="19050" cap="flat" cmpd="sng">
            <a:solidFill>
              <a:schemeClr val="dk2"/>
            </a:solidFill>
            <a:prstDash val="solid"/>
            <a:round/>
            <a:headEnd type="none" w="med" len="med"/>
            <a:tailEnd type="oval"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262"/>
        <p:cNvGrpSpPr/>
        <p:nvPr/>
      </p:nvGrpSpPr>
      <p:grpSpPr>
        <a:xfrm>
          <a:off x="0" y="0"/>
          <a:ext cx="0" cy="0"/>
          <a:chOff x="0" y="0"/>
          <a:chExt cx="0" cy="0"/>
        </a:xfrm>
      </p:grpSpPr>
      <p:grpSp>
        <p:nvGrpSpPr>
          <p:cNvPr id="2263" name="Google Shape;2263;p68"/>
          <p:cNvGrpSpPr/>
          <p:nvPr/>
        </p:nvGrpSpPr>
        <p:grpSpPr>
          <a:xfrm>
            <a:off x="76192" y="2347141"/>
            <a:ext cx="449216" cy="449216"/>
            <a:chOff x="5503050" y="2845750"/>
            <a:chExt cx="803750" cy="803750"/>
          </a:xfrm>
        </p:grpSpPr>
        <p:sp>
          <p:nvSpPr>
            <p:cNvPr id="2264" name="Google Shape;2264;p68"/>
            <p:cNvSpPr/>
            <p:nvPr/>
          </p:nvSpPr>
          <p:spPr>
            <a:xfrm>
              <a:off x="5503050" y="3156450"/>
              <a:ext cx="412950" cy="189225"/>
            </a:xfrm>
            <a:custGeom>
              <a:avLst/>
              <a:gdLst/>
              <a:ahLst/>
              <a:cxnLst/>
              <a:rect l="l" t="t" r="r" b="b"/>
              <a:pathLst>
                <a:path w="16518" h="7569" extrusionOk="0">
                  <a:moveTo>
                    <a:pt x="8606" y="1"/>
                  </a:moveTo>
                  <a:cubicBezTo>
                    <a:pt x="8582" y="1"/>
                    <a:pt x="8559" y="1"/>
                    <a:pt x="8535" y="1"/>
                  </a:cubicBezTo>
                  <a:cubicBezTo>
                    <a:pt x="5055" y="56"/>
                    <a:pt x="3260" y="277"/>
                    <a:pt x="1" y="3730"/>
                  </a:cubicBezTo>
                  <a:cubicBezTo>
                    <a:pt x="28" y="4116"/>
                    <a:pt x="3066" y="4254"/>
                    <a:pt x="3066" y="4254"/>
                  </a:cubicBezTo>
                  <a:cubicBezTo>
                    <a:pt x="3066" y="4254"/>
                    <a:pt x="2459" y="4254"/>
                    <a:pt x="1796" y="4282"/>
                  </a:cubicBezTo>
                  <a:cubicBezTo>
                    <a:pt x="1105" y="4337"/>
                    <a:pt x="415" y="4448"/>
                    <a:pt x="498" y="4724"/>
                  </a:cubicBezTo>
                  <a:cubicBezTo>
                    <a:pt x="581" y="5249"/>
                    <a:pt x="3840" y="7265"/>
                    <a:pt x="7154" y="7541"/>
                  </a:cubicBezTo>
                  <a:cubicBezTo>
                    <a:pt x="7377" y="7560"/>
                    <a:pt x="7605" y="7569"/>
                    <a:pt x="7837" y="7569"/>
                  </a:cubicBezTo>
                  <a:cubicBezTo>
                    <a:pt x="11067" y="7569"/>
                    <a:pt x="15126" y="5841"/>
                    <a:pt x="16517" y="4089"/>
                  </a:cubicBezTo>
                  <a:cubicBezTo>
                    <a:pt x="16462" y="4006"/>
                    <a:pt x="12075" y="1"/>
                    <a:pt x="8606" y="1"/>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8"/>
            <p:cNvSpPr/>
            <p:nvPr/>
          </p:nvSpPr>
          <p:spPr>
            <a:xfrm>
              <a:off x="5893875" y="3152325"/>
              <a:ext cx="412925" cy="191975"/>
            </a:xfrm>
            <a:custGeom>
              <a:avLst/>
              <a:gdLst/>
              <a:ahLst/>
              <a:cxnLst/>
              <a:rect l="l" t="t" r="r" b="b"/>
              <a:pathLst>
                <a:path w="16517" h="7679" extrusionOk="0">
                  <a:moveTo>
                    <a:pt x="8671" y="0"/>
                  </a:moveTo>
                  <a:cubicBezTo>
                    <a:pt x="5443" y="0"/>
                    <a:pt x="1390" y="1704"/>
                    <a:pt x="0" y="3480"/>
                  </a:cubicBezTo>
                  <a:cubicBezTo>
                    <a:pt x="0" y="3480"/>
                    <a:pt x="2458" y="5994"/>
                    <a:pt x="5193" y="7126"/>
                  </a:cubicBezTo>
                  <a:cubicBezTo>
                    <a:pt x="6021" y="7485"/>
                    <a:pt x="6877" y="7679"/>
                    <a:pt x="7678" y="7679"/>
                  </a:cubicBezTo>
                  <a:cubicBezTo>
                    <a:pt x="11158" y="7623"/>
                    <a:pt x="13258" y="7264"/>
                    <a:pt x="16517" y="3812"/>
                  </a:cubicBezTo>
                  <a:cubicBezTo>
                    <a:pt x="16489" y="3453"/>
                    <a:pt x="13451" y="3315"/>
                    <a:pt x="13451" y="3315"/>
                  </a:cubicBezTo>
                  <a:lnTo>
                    <a:pt x="13451" y="3315"/>
                  </a:lnTo>
                  <a:cubicBezTo>
                    <a:pt x="13451" y="3315"/>
                    <a:pt x="13475" y="3315"/>
                    <a:pt x="13519" y="3315"/>
                  </a:cubicBezTo>
                  <a:cubicBezTo>
                    <a:pt x="13936" y="3315"/>
                    <a:pt x="16119" y="3292"/>
                    <a:pt x="16020" y="2818"/>
                  </a:cubicBezTo>
                  <a:cubicBezTo>
                    <a:pt x="15937" y="2293"/>
                    <a:pt x="12678" y="304"/>
                    <a:pt x="9363" y="28"/>
                  </a:cubicBezTo>
                  <a:cubicBezTo>
                    <a:pt x="9138" y="9"/>
                    <a:pt x="8907" y="0"/>
                    <a:pt x="8671" y="0"/>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8"/>
            <p:cNvSpPr/>
            <p:nvPr/>
          </p:nvSpPr>
          <p:spPr>
            <a:xfrm>
              <a:off x="5573475" y="3185175"/>
              <a:ext cx="342525" cy="127025"/>
            </a:xfrm>
            <a:custGeom>
              <a:avLst/>
              <a:gdLst/>
              <a:ahLst/>
              <a:cxnLst/>
              <a:rect l="l" t="t" r="r" b="b"/>
              <a:pathLst>
                <a:path w="13701" h="5081" extrusionOk="0">
                  <a:moveTo>
                    <a:pt x="6040" y="0"/>
                  </a:moveTo>
                  <a:cubicBezTo>
                    <a:pt x="5426" y="0"/>
                    <a:pt x="4816" y="79"/>
                    <a:pt x="4227" y="261"/>
                  </a:cubicBezTo>
                  <a:cubicBezTo>
                    <a:pt x="1" y="1586"/>
                    <a:pt x="9668" y="2664"/>
                    <a:pt x="9668" y="2664"/>
                  </a:cubicBezTo>
                  <a:cubicBezTo>
                    <a:pt x="9668" y="2664"/>
                    <a:pt x="9580" y="2662"/>
                    <a:pt x="9426" y="2662"/>
                  </a:cubicBezTo>
                  <a:cubicBezTo>
                    <a:pt x="8296" y="2662"/>
                    <a:pt x="3610" y="2727"/>
                    <a:pt x="3950" y="3796"/>
                  </a:cubicBezTo>
                  <a:cubicBezTo>
                    <a:pt x="4167" y="4431"/>
                    <a:pt x="5551" y="5080"/>
                    <a:pt x="7484" y="5080"/>
                  </a:cubicBezTo>
                  <a:cubicBezTo>
                    <a:pt x="9254" y="5080"/>
                    <a:pt x="11483" y="4536"/>
                    <a:pt x="13700" y="2940"/>
                  </a:cubicBezTo>
                  <a:cubicBezTo>
                    <a:pt x="13700" y="2940"/>
                    <a:pt x="9801" y="0"/>
                    <a:pt x="604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8"/>
            <p:cNvSpPr/>
            <p:nvPr/>
          </p:nvSpPr>
          <p:spPr>
            <a:xfrm>
              <a:off x="5513400" y="3258650"/>
              <a:ext cx="402600" cy="87025"/>
            </a:xfrm>
            <a:custGeom>
              <a:avLst/>
              <a:gdLst/>
              <a:ahLst/>
              <a:cxnLst/>
              <a:rect l="l" t="t" r="r" b="b"/>
              <a:pathLst>
                <a:path w="16104" h="3481" extrusionOk="0">
                  <a:moveTo>
                    <a:pt x="16103" y="1"/>
                  </a:moveTo>
                  <a:lnTo>
                    <a:pt x="16103" y="1"/>
                  </a:lnTo>
                  <a:cubicBezTo>
                    <a:pt x="16048" y="28"/>
                    <a:pt x="12789" y="2431"/>
                    <a:pt x="8812" y="2790"/>
                  </a:cubicBezTo>
                  <a:cubicBezTo>
                    <a:pt x="8578" y="2811"/>
                    <a:pt x="8346" y="2820"/>
                    <a:pt x="8117" y="2820"/>
                  </a:cubicBezTo>
                  <a:cubicBezTo>
                    <a:pt x="4586" y="2820"/>
                    <a:pt x="1693" y="557"/>
                    <a:pt x="1382" y="194"/>
                  </a:cubicBezTo>
                  <a:cubicBezTo>
                    <a:pt x="691" y="249"/>
                    <a:pt x="1" y="360"/>
                    <a:pt x="84" y="636"/>
                  </a:cubicBezTo>
                  <a:cubicBezTo>
                    <a:pt x="167" y="1161"/>
                    <a:pt x="3426" y="3177"/>
                    <a:pt x="6740" y="3453"/>
                  </a:cubicBezTo>
                  <a:cubicBezTo>
                    <a:pt x="6963" y="3472"/>
                    <a:pt x="7191" y="3481"/>
                    <a:pt x="7423" y="3481"/>
                  </a:cubicBezTo>
                  <a:cubicBezTo>
                    <a:pt x="10653" y="3481"/>
                    <a:pt x="14712" y="1753"/>
                    <a:pt x="1610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8"/>
            <p:cNvSpPr/>
            <p:nvPr/>
          </p:nvSpPr>
          <p:spPr>
            <a:xfrm>
              <a:off x="5503050" y="3151850"/>
              <a:ext cx="412950" cy="106825"/>
            </a:xfrm>
            <a:custGeom>
              <a:avLst/>
              <a:gdLst/>
              <a:ahLst/>
              <a:cxnLst/>
              <a:rect l="l" t="t" r="r" b="b"/>
              <a:pathLst>
                <a:path w="16518" h="4273" extrusionOk="0">
                  <a:moveTo>
                    <a:pt x="28" y="3885"/>
                  </a:moveTo>
                  <a:cubicBezTo>
                    <a:pt x="12" y="3900"/>
                    <a:pt x="3" y="3910"/>
                    <a:pt x="1" y="3914"/>
                  </a:cubicBezTo>
                  <a:cubicBezTo>
                    <a:pt x="10" y="3904"/>
                    <a:pt x="19" y="3894"/>
                    <a:pt x="28" y="3885"/>
                  </a:cubicBezTo>
                  <a:close/>
                  <a:moveTo>
                    <a:pt x="7629" y="0"/>
                  </a:moveTo>
                  <a:cubicBezTo>
                    <a:pt x="4836" y="0"/>
                    <a:pt x="2853" y="874"/>
                    <a:pt x="28" y="3885"/>
                  </a:cubicBezTo>
                  <a:lnTo>
                    <a:pt x="28" y="3885"/>
                  </a:lnTo>
                  <a:cubicBezTo>
                    <a:pt x="355" y="3560"/>
                    <a:pt x="3549" y="746"/>
                    <a:pt x="7862" y="746"/>
                  </a:cubicBezTo>
                  <a:cubicBezTo>
                    <a:pt x="8065" y="746"/>
                    <a:pt x="8271" y="752"/>
                    <a:pt x="8480" y="765"/>
                  </a:cubicBezTo>
                  <a:cubicBezTo>
                    <a:pt x="13368" y="1097"/>
                    <a:pt x="16517" y="4273"/>
                    <a:pt x="16517" y="4273"/>
                  </a:cubicBezTo>
                  <a:cubicBezTo>
                    <a:pt x="16462" y="4190"/>
                    <a:pt x="12347" y="296"/>
                    <a:pt x="8839" y="47"/>
                  </a:cubicBezTo>
                  <a:cubicBezTo>
                    <a:pt x="8417" y="17"/>
                    <a:pt x="8015" y="0"/>
                    <a:pt x="7629"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8"/>
            <p:cNvSpPr/>
            <p:nvPr/>
          </p:nvSpPr>
          <p:spPr>
            <a:xfrm>
              <a:off x="5893875" y="3181475"/>
              <a:ext cx="253600" cy="120850"/>
            </a:xfrm>
            <a:custGeom>
              <a:avLst/>
              <a:gdLst/>
              <a:ahLst/>
              <a:cxnLst/>
              <a:rect l="l" t="t" r="r" b="b"/>
              <a:pathLst>
                <a:path w="10144" h="4834" extrusionOk="0">
                  <a:moveTo>
                    <a:pt x="7213" y="1"/>
                  </a:moveTo>
                  <a:cubicBezTo>
                    <a:pt x="4648" y="1"/>
                    <a:pt x="0" y="2314"/>
                    <a:pt x="0" y="2314"/>
                  </a:cubicBezTo>
                  <a:cubicBezTo>
                    <a:pt x="2409" y="4210"/>
                    <a:pt x="4523" y="4833"/>
                    <a:pt x="6104" y="4833"/>
                  </a:cubicBezTo>
                  <a:cubicBezTo>
                    <a:pt x="7587" y="4833"/>
                    <a:pt x="8601" y="4285"/>
                    <a:pt x="8949" y="3723"/>
                  </a:cubicBezTo>
                  <a:cubicBezTo>
                    <a:pt x="9591" y="2619"/>
                    <a:pt x="5792" y="2422"/>
                    <a:pt x="5189" y="2422"/>
                  </a:cubicBezTo>
                  <a:cubicBezTo>
                    <a:pt x="5162" y="2422"/>
                    <a:pt x="5141" y="2422"/>
                    <a:pt x="5128" y="2423"/>
                  </a:cubicBezTo>
                  <a:lnTo>
                    <a:pt x="5128" y="2423"/>
                  </a:lnTo>
                  <a:cubicBezTo>
                    <a:pt x="5458" y="2366"/>
                    <a:pt x="10144" y="1330"/>
                    <a:pt x="8341" y="243"/>
                  </a:cubicBezTo>
                  <a:cubicBezTo>
                    <a:pt x="8055" y="73"/>
                    <a:pt x="7667" y="1"/>
                    <a:pt x="7213"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8"/>
            <p:cNvSpPr/>
            <p:nvPr/>
          </p:nvSpPr>
          <p:spPr>
            <a:xfrm>
              <a:off x="5893875" y="3152325"/>
              <a:ext cx="400500" cy="87025"/>
            </a:xfrm>
            <a:custGeom>
              <a:avLst/>
              <a:gdLst/>
              <a:ahLst/>
              <a:cxnLst/>
              <a:rect l="l" t="t" r="r" b="b"/>
              <a:pathLst>
                <a:path w="16020" h="3481" extrusionOk="0">
                  <a:moveTo>
                    <a:pt x="8671" y="0"/>
                  </a:moveTo>
                  <a:cubicBezTo>
                    <a:pt x="5443" y="0"/>
                    <a:pt x="1390" y="1704"/>
                    <a:pt x="0" y="3480"/>
                  </a:cubicBezTo>
                  <a:cubicBezTo>
                    <a:pt x="76" y="3455"/>
                    <a:pt x="3638" y="861"/>
                    <a:pt x="8345" y="861"/>
                  </a:cubicBezTo>
                  <a:cubicBezTo>
                    <a:pt x="8803" y="861"/>
                    <a:pt x="9272" y="886"/>
                    <a:pt x="9750" y="939"/>
                  </a:cubicBezTo>
                  <a:cubicBezTo>
                    <a:pt x="15163" y="1519"/>
                    <a:pt x="16020" y="2818"/>
                    <a:pt x="16020" y="2818"/>
                  </a:cubicBezTo>
                  <a:cubicBezTo>
                    <a:pt x="15937" y="2320"/>
                    <a:pt x="12678" y="304"/>
                    <a:pt x="9363" y="28"/>
                  </a:cubicBezTo>
                  <a:cubicBezTo>
                    <a:pt x="9138" y="9"/>
                    <a:pt x="8907" y="0"/>
                    <a:pt x="8671"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8"/>
            <p:cNvSpPr/>
            <p:nvPr/>
          </p:nvSpPr>
          <p:spPr>
            <a:xfrm>
              <a:off x="6023675" y="3247600"/>
              <a:ext cx="283125" cy="96700"/>
            </a:xfrm>
            <a:custGeom>
              <a:avLst/>
              <a:gdLst/>
              <a:ahLst/>
              <a:cxnLst/>
              <a:rect l="l" t="t" r="r" b="b"/>
              <a:pathLst>
                <a:path w="11325" h="3868" extrusionOk="0">
                  <a:moveTo>
                    <a:pt x="11325" y="1"/>
                  </a:moveTo>
                  <a:cubicBezTo>
                    <a:pt x="11324" y="1"/>
                    <a:pt x="6780" y="3379"/>
                    <a:pt x="1292" y="3379"/>
                  </a:cubicBezTo>
                  <a:cubicBezTo>
                    <a:pt x="866" y="3379"/>
                    <a:pt x="436" y="3359"/>
                    <a:pt x="1" y="3315"/>
                  </a:cubicBezTo>
                  <a:lnTo>
                    <a:pt x="1" y="3315"/>
                  </a:lnTo>
                  <a:cubicBezTo>
                    <a:pt x="829" y="3674"/>
                    <a:pt x="1685" y="3868"/>
                    <a:pt x="2486" y="3868"/>
                  </a:cubicBezTo>
                  <a:cubicBezTo>
                    <a:pt x="5966" y="3812"/>
                    <a:pt x="8066" y="3453"/>
                    <a:pt x="11325"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8"/>
            <p:cNvSpPr/>
            <p:nvPr/>
          </p:nvSpPr>
          <p:spPr>
            <a:xfrm>
              <a:off x="5802025" y="2846450"/>
              <a:ext cx="196825" cy="412925"/>
            </a:xfrm>
            <a:custGeom>
              <a:avLst/>
              <a:gdLst/>
              <a:ahLst/>
              <a:cxnLst/>
              <a:rect l="l" t="t" r="r" b="b"/>
              <a:pathLst>
                <a:path w="7873" h="16517" extrusionOk="0">
                  <a:moveTo>
                    <a:pt x="4061" y="0"/>
                  </a:moveTo>
                  <a:cubicBezTo>
                    <a:pt x="3674" y="28"/>
                    <a:pt x="3536" y="3093"/>
                    <a:pt x="3536" y="3093"/>
                  </a:cubicBezTo>
                  <a:cubicBezTo>
                    <a:pt x="3536" y="3093"/>
                    <a:pt x="3536" y="2458"/>
                    <a:pt x="3509" y="1795"/>
                  </a:cubicBezTo>
                  <a:cubicBezTo>
                    <a:pt x="3456" y="1143"/>
                    <a:pt x="3355" y="490"/>
                    <a:pt x="3111" y="490"/>
                  </a:cubicBezTo>
                  <a:cubicBezTo>
                    <a:pt x="3097" y="490"/>
                    <a:pt x="3082" y="493"/>
                    <a:pt x="3067" y="497"/>
                  </a:cubicBezTo>
                  <a:cubicBezTo>
                    <a:pt x="2542" y="608"/>
                    <a:pt x="526" y="3839"/>
                    <a:pt x="277" y="7153"/>
                  </a:cubicBezTo>
                  <a:cubicBezTo>
                    <a:pt x="1" y="10468"/>
                    <a:pt x="1824" y="15025"/>
                    <a:pt x="3730" y="16516"/>
                  </a:cubicBezTo>
                  <a:cubicBezTo>
                    <a:pt x="3757" y="16434"/>
                    <a:pt x="7872" y="11987"/>
                    <a:pt x="7790" y="8534"/>
                  </a:cubicBezTo>
                  <a:cubicBezTo>
                    <a:pt x="7734" y="5054"/>
                    <a:pt x="7513" y="3259"/>
                    <a:pt x="4061" y="0"/>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8"/>
            <p:cNvSpPr/>
            <p:nvPr/>
          </p:nvSpPr>
          <p:spPr>
            <a:xfrm>
              <a:off x="5807550" y="3236550"/>
              <a:ext cx="198900" cy="412950"/>
            </a:xfrm>
            <a:custGeom>
              <a:avLst/>
              <a:gdLst/>
              <a:ahLst/>
              <a:cxnLst/>
              <a:rect l="l" t="t" r="r" b="b"/>
              <a:pathLst>
                <a:path w="7956" h="16518" extrusionOk="0">
                  <a:moveTo>
                    <a:pt x="4227" y="1"/>
                  </a:moveTo>
                  <a:cubicBezTo>
                    <a:pt x="4227" y="1"/>
                    <a:pt x="1686" y="2459"/>
                    <a:pt x="553" y="5193"/>
                  </a:cubicBezTo>
                  <a:cubicBezTo>
                    <a:pt x="222" y="6022"/>
                    <a:pt x="1" y="6878"/>
                    <a:pt x="1" y="7679"/>
                  </a:cubicBezTo>
                  <a:cubicBezTo>
                    <a:pt x="84" y="11159"/>
                    <a:pt x="415" y="13258"/>
                    <a:pt x="3868" y="16517"/>
                  </a:cubicBezTo>
                  <a:cubicBezTo>
                    <a:pt x="4282" y="16490"/>
                    <a:pt x="4392" y="13453"/>
                    <a:pt x="4392" y="13452"/>
                  </a:cubicBezTo>
                  <a:lnTo>
                    <a:pt x="4392" y="13452"/>
                  </a:lnTo>
                  <a:cubicBezTo>
                    <a:pt x="4392" y="13453"/>
                    <a:pt x="4366" y="16023"/>
                    <a:pt x="4858" y="16023"/>
                  </a:cubicBezTo>
                  <a:cubicBezTo>
                    <a:pt x="4868" y="16023"/>
                    <a:pt x="4879" y="16022"/>
                    <a:pt x="4889" y="16020"/>
                  </a:cubicBezTo>
                  <a:cubicBezTo>
                    <a:pt x="5387" y="15937"/>
                    <a:pt x="7403" y="12678"/>
                    <a:pt x="7679" y="9364"/>
                  </a:cubicBezTo>
                  <a:cubicBezTo>
                    <a:pt x="7955" y="6050"/>
                    <a:pt x="6132" y="1492"/>
                    <a:pt x="4227" y="1"/>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8"/>
            <p:cNvSpPr/>
            <p:nvPr/>
          </p:nvSpPr>
          <p:spPr>
            <a:xfrm>
              <a:off x="5811000" y="2996100"/>
              <a:ext cx="183025" cy="263275"/>
            </a:xfrm>
            <a:custGeom>
              <a:avLst/>
              <a:gdLst/>
              <a:ahLst/>
              <a:cxnLst/>
              <a:rect l="l" t="t" r="r" b="b"/>
              <a:pathLst>
                <a:path w="7321" h="10531" extrusionOk="0">
                  <a:moveTo>
                    <a:pt x="5343" y="0"/>
                  </a:moveTo>
                  <a:cubicBezTo>
                    <a:pt x="4355" y="0"/>
                    <a:pt x="3647" y="6526"/>
                    <a:pt x="3647" y="6526"/>
                  </a:cubicBezTo>
                  <a:cubicBezTo>
                    <a:pt x="3647" y="6526"/>
                    <a:pt x="3699" y="763"/>
                    <a:pt x="2595" y="763"/>
                  </a:cubicBezTo>
                  <a:cubicBezTo>
                    <a:pt x="2560" y="763"/>
                    <a:pt x="2524" y="769"/>
                    <a:pt x="2487" y="781"/>
                  </a:cubicBezTo>
                  <a:cubicBezTo>
                    <a:pt x="1244" y="1167"/>
                    <a:pt x="1" y="5890"/>
                    <a:pt x="3371" y="10530"/>
                  </a:cubicBezTo>
                  <a:cubicBezTo>
                    <a:pt x="3371" y="10530"/>
                    <a:pt x="7320" y="5283"/>
                    <a:pt x="6022" y="1057"/>
                  </a:cubicBezTo>
                  <a:cubicBezTo>
                    <a:pt x="5785" y="308"/>
                    <a:pt x="5558" y="0"/>
                    <a:pt x="5343"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8"/>
            <p:cNvSpPr/>
            <p:nvPr/>
          </p:nvSpPr>
          <p:spPr>
            <a:xfrm>
              <a:off x="5802025" y="2858000"/>
              <a:ext cx="93250" cy="400675"/>
            </a:xfrm>
            <a:custGeom>
              <a:avLst/>
              <a:gdLst/>
              <a:ahLst/>
              <a:cxnLst/>
              <a:rect l="l" t="t" r="r" b="b"/>
              <a:pathLst>
                <a:path w="3730" h="16027" extrusionOk="0">
                  <a:moveTo>
                    <a:pt x="3111" y="1"/>
                  </a:moveTo>
                  <a:cubicBezTo>
                    <a:pt x="3097" y="1"/>
                    <a:pt x="3082" y="3"/>
                    <a:pt x="3067" y="8"/>
                  </a:cubicBezTo>
                  <a:cubicBezTo>
                    <a:pt x="2542" y="90"/>
                    <a:pt x="526" y="3350"/>
                    <a:pt x="277" y="6664"/>
                  </a:cubicBezTo>
                  <a:cubicBezTo>
                    <a:pt x="1" y="9978"/>
                    <a:pt x="1824" y="14535"/>
                    <a:pt x="3730" y="16027"/>
                  </a:cubicBezTo>
                  <a:cubicBezTo>
                    <a:pt x="3674" y="15972"/>
                    <a:pt x="1271" y="12740"/>
                    <a:pt x="912" y="8735"/>
                  </a:cubicBezTo>
                  <a:cubicBezTo>
                    <a:pt x="581" y="4896"/>
                    <a:pt x="3122" y="1665"/>
                    <a:pt x="3509" y="1306"/>
                  </a:cubicBezTo>
                  <a:cubicBezTo>
                    <a:pt x="3456" y="653"/>
                    <a:pt x="3355" y="1"/>
                    <a:pt x="3111"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8"/>
            <p:cNvSpPr/>
            <p:nvPr/>
          </p:nvSpPr>
          <p:spPr>
            <a:xfrm>
              <a:off x="5895250" y="2845750"/>
              <a:ext cx="111200" cy="412925"/>
            </a:xfrm>
            <a:custGeom>
              <a:avLst/>
              <a:gdLst/>
              <a:ahLst/>
              <a:cxnLst/>
              <a:rect l="l" t="t" r="r" b="b"/>
              <a:pathLst>
                <a:path w="4448" h="16517" extrusionOk="0">
                  <a:moveTo>
                    <a:pt x="332" y="0"/>
                  </a:moveTo>
                  <a:cubicBezTo>
                    <a:pt x="415" y="83"/>
                    <a:pt x="3784" y="3674"/>
                    <a:pt x="3481" y="8507"/>
                  </a:cubicBezTo>
                  <a:cubicBezTo>
                    <a:pt x="3252" y="12160"/>
                    <a:pt x="1402" y="14845"/>
                    <a:pt x="497" y="15955"/>
                  </a:cubicBezTo>
                  <a:lnTo>
                    <a:pt x="497" y="15955"/>
                  </a:lnTo>
                  <a:cubicBezTo>
                    <a:pt x="1565" y="14713"/>
                    <a:pt x="4004" y="11624"/>
                    <a:pt x="4199" y="8839"/>
                  </a:cubicBezTo>
                  <a:cubicBezTo>
                    <a:pt x="4447" y="5359"/>
                    <a:pt x="3784" y="3260"/>
                    <a:pt x="332" y="0"/>
                  </a:cubicBezTo>
                  <a:close/>
                  <a:moveTo>
                    <a:pt x="497" y="15955"/>
                  </a:moveTo>
                  <a:lnTo>
                    <a:pt x="497" y="15955"/>
                  </a:lnTo>
                  <a:cubicBezTo>
                    <a:pt x="198" y="16302"/>
                    <a:pt x="7" y="16505"/>
                    <a:pt x="1" y="16517"/>
                  </a:cubicBezTo>
                  <a:cubicBezTo>
                    <a:pt x="1" y="16517"/>
                    <a:pt x="197" y="16322"/>
                    <a:pt x="497" y="15955"/>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8"/>
            <p:cNvSpPr/>
            <p:nvPr/>
          </p:nvSpPr>
          <p:spPr>
            <a:xfrm>
              <a:off x="5821375" y="3236550"/>
              <a:ext cx="172650" cy="225575"/>
            </a:xfrm>
            <a:custGeom>
              <a:avLst/>
              <a:gdLst/>
              <a:ahLst/>
              <a:cxnLst/>
              <a:rect l="l" t="t" r="r" b="b"/>
              <a:pathLst>
                <a:path w="6906" h="9023" extrusionOk="0">
                  <a:moveTo>
                    <a:pt x="3701" y="1"/>
                  </a:moveTo>
                  <a:cubicBezTo>
                    <a:pt x="0" y="4696"/>
                    <a:pt x="1105" y="8232"/>
                    <a:pt x="2293" y="8950"/>
                  </a:cubicBezTo>
                  <a:cubicBezTo>
                    <a:pt x="2380" y="8999"/>
                    <a:pt x="2462" y="9022"/>
                    <a:pt x="2539" y="9022"/>
                  </a:cubicBezTo>
                  <a:cubicBezTo>
                    <a:pt x="3474" y="9022"/>
                    <a:pt x="3627" y="5588"/>
                    <a:pt x="3597" y="5154"/>
                  </a:cubicBezTo>
                  <a:lnTo>
                    <a:pt x="3597" y="5154"/>
                  </a:lnTo>
                  <a:cubicBezTo>
                    <a:pt x="3677" y="5568"/>
                    <a:pt x="4400" y="8753"/>
                    <a:pt x="5257" y="8753"/>
                  </a:cubicBezTo>
                  <a:cubicBezTo>
                    <a:pt x="5425" y="8753"/>
                    <a:pt x="5598" y="8631"/>
                    <a:pt x="5773" y="8342"/>
                  </a:cubicBezTo>
                  <a:cubicBezTo>
                    <a:pt x="6905" y="6436"/>
                    <a:pt x="3701" y="1"/>
                    <a:pt x="3701"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8"/>
            <p:cNvSpPr/>
            <p:nvPr/>
          </p:nvSpPr>
          <p:spPr>
            <a:xfrm>
              <a:off x="5913200" y="3236550"/>
              <a:ext cx="93250" cy="400525"/>
            </a:xfrm>
            <a:custGeom>
              <a:avLst/>
              <a:gdLst/>
              <a:ahLst/>
              <a:cxnLst/>
              <a:rect l="l" t="t" r="r" b="b"/>
              <a:pathLst>
                <a:path w="3730" h="16021" extrusionOk="0">
                  <a:moveTo>
                    <a:pt x="1" y="1"/>
                  </a:moveTo>
                  <a:lnTo>
                    <a:pt x="1" y="1"/>
                  </a:lnTo>
                  <a:cubicBezTo>
                    <a:pt x="28" y="84"/>
                    <a:pt x="3149" y="4365"/>
                    <a:pt x="2542" y="9751"/>
                  </a:cubicBezTo>
                  <a:cubicBezTo>
                    <a:pt x="1962" y="15164"/>
                    <a:pt x="663" y="16020"/>
                    <a:pt x="663" y="16020"/>
                  </a:cubicBezTo>
                  <a:cubicBezTo>
                    <a:pt x="1161" y="15937"/>
                    <a:pt x="3177" y="12678"/>
                    <a:pt x="3453" y="9364"/>
                  </a:cubicBezTo>
                  <a:cubicBezTo>
                    <a:pt x="3729" y="6050"/>
                    <a:pt x="1906" y="1492"/>
                    <a:pt x="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8"/>
            <p:cNvSpPr/>
            <p:nvPr/>
          </p:nvSpPr>
          <p:spPr>
            <a:xfrm>
              <a:off x="5806875" y="3366375"/>
              <a:ext cx="97375" cy="283125"/>
            </a:xfrm>
            <a:custGeom>
              <a:avLst/>
              <a:gdLst/>
              <a:ahLst/>
              <a:cxnLst/>
              <a:rect l="l" t="t" r="r" b="b"/>
              <a:pathLst>
                <a:path w="3895" h="11325" extrusionOk="0">
                  <a:moveTo>
                    <a:pt x="580" y="0"/>
                  </a:moveTo>
                  <a:lnTo>
                    <a:pt x="580" y="0"/>
                  </a:lnTo>
                  <a:cubicBezTo>
                    <a:pt x="249" y="829"/>
                    <a:pt x="28" y="1685"/>
                    <a:pt x="28" y="2486"/>
                  </a:cubicBezTo>
                  <a:cubicBezTo>
                    <a:pt x="111" y="5966"/>
                    <a:pt x="442" y="8065"/>
                    <a:pt x="3895" y="11324"/>
                  </a:cubicBezTo>
                  <a:cubicBezTo>
                    <a:pt x="3895" y="11324"/>
                    <a:pt x="0" y="6049"/>
                    <a:pt x="58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8"/>
            <p:cNvSpPr/>
            <p:nvPr/>
          </p:nvSpPr>
          <p:spPr>
            <a:xfrm>
              <a:off x="5793050" y="3153700"/>
              <a:ext cx="192000" cy="191975"/>
            </a:xfrm>
            <a:custGeom>
              <a:avLst/>
              <a:gdLst/>
              <a:ahLst/>
              <a:cxnLst/>
              <a:rect l="l" t="t" r="r" b="b"/>
              <a:pathLst>
                <a:path w="7680" h="7679" extrusionOk="0">
                  <a:moveTo>
                    <a:pt x="3840" y="1"/>
                  </a:moveTo>
                  <a:cubicBezTo>
                    <a:pt x="1713" y="1"/>
                    <a:pt x="1" y="1713"/>
                    <a:pt x="1" y="3840"/>
                  </a:cubicBezTo>
                  <a:cubicBezTo>
                    <a:pt x="1" y="5966"/>
                    <a:pt x="1713" y="7679"/>
                    <a:pt x="3840" y="7679"/>
                  </a:cubicBezTo>
                  <a:cubicBezTo>
                    <a:pt x="5939" y="7679"/>
                    <a:pt x="7679" y="5966"/>
                    <a:pt x="7679" y="3840"/>
                  </a:cubicBezTo>
                  <a:cubicBezTo>
                    <a:pt x="7679" y="1713"/>
                    <a:pt x="5939" y="1"/>
                    <a:pt x="384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8"/>
            <p:cNvSpPr/>
            <p:nvPr/>
          </p:nvSpPr>
          <p:spPr>
            <a:xfrm>
              <a:off x="5821375" y="3187650"/>
              <a:ext cx="135350" cy="124075"/>
            </a:xfrm>
            <a:custGeom>
              <a:avLst/>
              <a:gdLst/>
              <a:ahLst/>
              <a:cxnLst/>
              <a:rect l="l" t="t" r="r" b="b"/>
              <a:pathLst>
                <a:path w="5414" h="4963" extrusionOk="0">
                  <a:moveTo>
                    <a:pt x="2679" y="1"/>
                  </a:moveTo>
                  <a:cubicBezTo>
                    <a:pt x="1518" y="1"/>
                    <a:pt x="491" y="826"/>
                    <a:pt x="249" y="2012"/>
                  </a:cubicBezTo>
                  <a:cubicBezTo>
                    <a:pt x="0" y="3366"/>
                    <a:pt x="884" y="4664"/>
                    <a:pt x="2237" y="4912"/>
                  </a:cubicBezTo>
                  <a:cubicBezTo>
                    <a:pt x="2405" y="4946"/>
                    <a:pt x="2571" y="4963"/>
                    <a:pt x="2735" y="4963"/>
                  </a:cubicBezTo>
                  <a:cubicBezTo>
                    <a:pt x="3896" y="4963"/>
                    <a:pt x="4920" y="4137"/>
                    <a:pt x="5137" y="2951"/>
                  </a:cubicBezTo>
                  <a:cubicBezTo>
                    <a:pt x="5414" y="1598"/>
                    <a:pt x="4530" y="300"/>
                    <a:pt x="3176" y="51"/>
                  </a:cubicBezTo>
                  <a:cubicBezTo>
                    <a:pt x="3009" y="17"/>
                    <a:pt x="2843" y="1"/>
                    <a:pt x="267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 name="Google Shape;2282;p68"/>
          <p:cNvGrpSpPr/>
          <p:nvPr/>
        </p:nvGrpSpPr>
        <p:grpSpPr>
          <a:xfrm>
            <a:off x="8618592" y="2347141"/>
            <a:ext cx="449216" cy="449216"/>
            <a:chOff x="5503050" y="2845750"/>
            <a:chExt cx="803750" cy="803750"/>
          </a:xfrm>
        </p:grpSpPr>
        <p:sp>
          <p:nvSpPr>
            <p:cNvPr id="2283" name="Google Shape;2283;p68"/>
            <p:cNvSpPr/>
            <p:nvPr/>
          </p:nvSpPr>
          <p:spPr>
            <a:xfrm>
              <a:off x="5503050" y="3156450"/>
              <a:ext cx="412950" cy="189225"/>
            </a:xfrm>
            <a:custGeom>
              <a:avLst/>
              <a:gdLst/>
              <a:ahLst/>
              <a:cxnLst/>
              <a:rect l="l" t="t" r="r" b="b"/>
              <a:pathLst>
                <a:path w="16518" h="7569" extrusionOk="0">
                  <a:moveTo>
                    <a:pt x="8606" y="1"/>
                  </a:moveTo>
                  <a:cubicBezTo>
                    <a:pt x="8582" y="1"/>
                    <a:pt x="8559" y="1"/>
                    <a:pt x="8535" y="1"/>
                  </a:cubicBezTo>
                  <a:cubicBezTo>
                    <a:pt x="5055" y="56"/>
                    <a:pt x="3260" y="277"/>
                    <a:pt x="1" y="3730"/>
                  </a:cubicBezTo>
                  <a:cubicBezTo>
                    <a:pt x="28" y="4116"/>
                    <a:pt x="3066" y="4254"/>
                    <a:pt x="3066" y="4254"/>
                  </a:cubicBezTo>
                  <a:cubicBezTo>
                    <a:pt x="3066" y="4254"/>
                    <a:pt x="2459" y="4254"/>
                    <a:pt x="1796" y="4282"/>
                  </a:cubicBezTo>
                  <a:cubicBezTo>
                    <a:pt x="1105" y="4337"/>
                    <a:pt x="415" y="4448"/>
                    <a:pt x="498" y="4724"/>
                  </a:cubicBezTo>
                  <a:cubicBezTo>
                    <a:pt x="581" y="5249"/>
                    <a:pt x="3840" y="7265"/>
                    <a:pt x="7154" y="7541"/>
                  </a:cubicBezTo>
                  <a:cubicBezTo>
                    <a:pt x="7377" y="7560"/>
                    <a:pt x="7605" y="7569"/>
                    <a:pt x="7837" y="7569"/>
                  </a:cubicBezTo>
                  <a:cubicBezTo>
                    <a:pt x="11067" y="7569"/>
                    <a:pt x="15126" y="5841"/>
                    <a:pt x="16517" y="4089"/>
                  </a:cubicBezTo>
                  <a:cubicBezTo>
                    <a:pt x="16462" y="4006"/>
                    <a:pt x="12075" y="1"/>
                    <a:pt x="8606" y="1"/>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8"/>
            <p:cNvSpPr/>
            <p:nvPr/>
          </p:nvSpPr>
          <p:spPr>
            <a:xfrm>
              <a:off x="5893875" y="3152325"/>
              <a:ext cx="412925" cy="191975"/>
            </a:xfrm>
            <a:custGeom>
              <a:avLst/>
              <a:gdLst/>
              <a:ahLst/>
              <a:cxnLst/>
              <a:rect l="l" t="t" r="r" b="b"/>
              <a:pathLst>
                <a:path w="16517" h="7679" extrusionOk="0">
                  <a:moveTo>
                    <a:pt x="8671" y="0"/>
                  </a:moveTo>
                  <a:cubicBezTo>
                    <a:pt x="5443" y="0"/>
                    <a:pt x="1390" y="1704"/>
                    <a:pt x="0" y="3480"/>
                  </a:cubicBezTo>
                  <a:cubicBezTo>
                    <a:pt x="0" y="3480"/>
                    <a:pt x="2458" y="5994"/>
                    <a:pt x="5193" y="7126"/>
                  </a:cubicBezTo>
                  <a:cubicBezTo>
                    <a:pt x="6021" y="7485"/>
                    <a:pt x="6877" y="7679"/>
                    <a:pt x="7678" y="7679"/>
                  </a:cubicBezTo>
                  <a:cubicBezTo>
                    <a:pt x="11158" y="7623"/>
                    <a:pt x="13258" y="7264"/>
                    <a:pt x="16517" y="3812"/>
                  </a:cubicBezTo>
                  <a:cubicBezTo>
                    <a:pt x="16489" y="3453"/>
                    <a:pt x="13451" y="3315"/>
                    <a:pt x="13451" y="3315"/>
                  </a:cubicBezTo>
                  <a:lnTo>
                    <a:pt x="13451" y="3315"/>
                  </a:lnTo>
                  <a:cubicBezTo>
                    <a:pt x="13451" y="3315"/>
                    <a:pt x="13475" y="3315"/>
                    <a:pt x="13519" y="3315"/>
                  </a:cubicBezTo>
                  <a:cubicBezTo>
                    <a:pt x="13936" y="3315"/>
                    <a:pt x="16119" y="3292"/>
                    <a:pt x="16020" y="2818"/>
                  </a:cubicBezTo>
                  <a:cubicBezTo>
                    <a:pt x="15937" y="2293"/>
                    <a:pt x="12678" y="304"/>
                    <a:pt x="9363" y="28"/>
                  </a:cubicBezTo>
                  <a:cubicBezTo>
                    <a:pt x="9138" y="9"/>
                    <a:pt x="8907" y="0"/>
                    <a:pt x="8671" y="0"/>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8"/>
            <p:cNvSpPr/>
            <p:nvPr/>
          </p:nvSpPr>
          <p:spPr>
            <a:xfrm>
              <a:off x="5573475" y="3185175"/>
              <a:ext cx="342525" cy="127025"/>
            </a:xfrm>
            <a:custGeom>
              <a:avLst/>
              <a:gdLst/>
              <a:ahLst/>
              <a:cxnLst/>
              <a:rect l="l" t="t" r="r" b="b"/>
              <a:pathLst>
                <a:path w="13701" h="5081" extrusionOk="0">
                  <a:moveTo>
                    <a:pt x="6040" y="0"/>
                  </a:moveTo>
                  <a:cubicBezTo>
                    <a:pt x="5426" y="0"/>
                    <a:pt x="4816" y="79"/>
                    <a:pt x="4227" y="261"/>
                  </a:cubicBezTo>
                  <a:cubicBezTo>
                    <a:pt x="1" y="1586"/>
                    <a:pt x="9668" y="2664"/>
                    <a:pt x="9668" y="2664"/>
                  </a:cubicBezTo>
                  <a:cubicBezTo>
                    <a:pt x="9668" y="2664"/>
                    <a:pt x="9580" y="2662"/>
                    <a:pt x="9426" y="2662"/>
                  </a:cubicBezTo>
                  <a:cubicBezTo>
                    <a:pt x="8296" y="2662"/>
                    <a:pt x="3610" y="2727"/>
                    <a:pt x="3950" y="3796"/>
                  </a:cubicBezTo>
                  <a:cubicBezTo>
                    <a:pt x="4167" y="4431"/>
                    <a:pt x="5551" y="5080"/>
                    <a:pt x="7484" y="5080"/>
                  </a:cubicBezTo>
                  <a:cubicBezTo>
                    <a:pt x="9254" y="5080"/>
                    <a:pt x="11483" y="4536"/>
                    <a:pt x="13700" y="2940"/>
                  </a:cubicBezTo>
                  <a:cubicBezTo>
                    <a:pt x="13700" y="2940"/>
                    <a:pt x="9801" y="0"/>
                    <a:pt x="604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8"/>
            <p:cNvSpPr/>
            <p:nvPr/>
          </p:nvSpPr>
          <p:spPr>
            <a:xfrm>
              <a:off x="5513400" y="3258650"/>
              <a:ext cx="402600" cy="87025"/>
            </a:xfrm>
            <a:custGeom>
              <a:avLst/>
              <a:gdLst/>
              <a:ahLst/>
              <a:cxnLst/>
              <a:rect l="l" t="t" r="r" b="b"/>
              <a:pathLst>
                <a:path w="16104" h="3481" extrusionOk="0">
                  <a:moveTo>
                    <a:pt x="16103" y="1"/>
                  </a:moveTo>
                  <a:lnTo>
                    <a:pt x="16103" y="1"/>
                  </a:lnTo>
                  <a:cubicBezTo>
                    <a:pt x="16048" y="28"/>
                    <a:pt x="12789" y="2431"/>
                    <a:pt x="8812" y="2790"/>
                  </a:cubicBezTo>
                  <a:cubicBezTo>
                    <a:pt x="8578" y="2811"/>
                    <a:pt x="8346" y="2820"/>
                    <a:pt x="8117" y="2820"/>
                  </a:cubicBezTo>
                  <a:cubicBezTo>
                    <a:pt x="4586" y="2820"/>
                    <a:pt x="1693" y="557"/>
                    <a:pt x="1382" y="194"/>
                  </a:cubicBezTo>
                  <a:cubicBezTo>
                    <a:pt x="691" y="249"/>
                    <a:pt x="1" y="360"/>
                    <a:pt x="84" y="636"/>
                  </a:cubicBezTo>
                  <a:cubicBezTo>
                    <a:pt x="167" y="1161"/>
                    <a:pt x="3426" y="3177"/>
                    <a:pt x="6740" y="3453"/>
                  </a:cubicBezTo>
                  <a:cubicBezTo>
                    <a:pt x="6963" y="3472"/>
                    <a:pt x="7191" y="3481"/>
                    <a:pt x="7423" y="3481"/>
                  </a:cubicBezTo>
                  <a:cubicBezTo>
                    <a:pt x="10653" y="3481"/>
                    <a:pt x="14712" y="1753"/>
                    <a:pt x="1610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8"/>
            <p:cNvSpPr/>
            <p:nvPr/>
          </p:nvSpPr>
          <p:spPr>
            <a:xfrm>
              <a:off x="5503050" y="3151850"/>
              <a:ext cx="412950" cy="106825"/>
            </a:xfrm>
            <a:custGeom>
              <a:avLst/>
              <a:gdLst/>
              <a:ahLst/>
              <a:cxnLst/>
              <a:rect l="l" t="t" r="r" b="b"/>
              <a:pathLst>
                <a:path w="16518" h="4273" extrusionOk="0">
                  <a:moveTo>
                    <a:pt x="28" y="3885"/>
                  </a:moveTo>
                  <a:cubicBezTo>
                    <a:pt x="12" y="3900"/>
                    <a:pt x="3" y="3910"/>
                    <a:pt x="1" y="3914"/>
                  </a:cubicBezTo>
                  <a:cubicBezTo>
                    <a:pt x="10" y="3904"/>
                    <a:pt x="19" y="3894"/>
                    <a:pt x="28" y="3885"/>
                  </a:cubicBezTo>
                  <a:close/>
                  <a:moveTo>
                    <a:pt x="7629" y="0"/>
                  </a:moveTo>
                  <a:cubicBezTo>
                    <a:pt x="4836" y="0"/>
                    <a:pt x="2853" y="874"/>
                    <a:pt x="28" y="3885"/>
                  </a:cubicBezTo>
                  <a:lnTo>
                    <a:pt x="28" y="3885"/>
                  </a:lnTo>
                  <a:cubicBezTo>
                    <a:pt x="355" y="3560"/>
                    <a:pt x="3549" y="746"/>
                    <a:pt x="7862" y="746"/>
                  </a:cubicBezTo>
                  <a:cubicBezTo>
                    <a:pt x="8065" y="746"/>
                    <a:pt x="8271" y="752"/>
                    <a:pt x="8480" y="765"/>
                  </a:cubicBezTo>
                  <a:cubicBezTo>
                    <a:pt x="13368" y="1097"/>
                    <a:pt x="16517" y="4273"/>
                    <a:pt x="16517" y="4273"/>
                  </a:cubicBezTo>
                  <a:cubicBezTo>
                    <a:pt x="16462" y="4190"/>
                    <a:pt x="12347" y="296"/>
                    <a:pt x="8839" y="47"/>
                  </a:cubicBezTo>
                  <a:cubicBezTo>
                    <a:pt x="8417" y="17"/>
                    <a:pt x="8015" y="0"/>
                    <a:pt x="7629"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8"/>
            <p:cNvSpPr/>
            <p:nvPr/>
          </p:nvSpPr>
          <p:spPr>
            <a:xfrm>
              <a:off x="5893875" y="3181475"/>
              <a:ext cx="253600" cy="120850"/>
            </a:xfrm>
            <a:custGeom>
              <a:avLst/>
              <a:gdLst/>
              <a:ahLst/>
              <a:cxnLst/>
              <a:rect l="l" t="t" r="r" b="b"/>
              <a:pathLst>
                <a:path w="10144" h="4834" extrusionOk="0">
                  <a:moveTo>
                    <a:pt x="7213" y="1"/>
                  </a:moveTo>
                  <a:cubicBezTo>
                    <a:pt x="4648" y="1"/>
                    <a:pt x="0" y="2314"/>
                    <a:pt x="0" y="2314"/>
                  </a:cubicBezTo>
                  <a:cubicBezTo>
                    <a:pt x="2409" y="4210"/>
                    <a:pt x="4523" y="4833"/>
                    <a:pt x="6104" y="4833"/>
                  </a:cubicBezTo>
                  <a:cubicBezTo>
                    <a:pt x="7587" y="4833"/>
                    <a:pt x="8601" y="4285"/>
                    <a:pt x="8949" y="3723"/>
                  </a:cubicBezTo>
                  <a:cubicBezTo>
                    <a:pt x="9591" y="2619"/>
                    <a:pt x="5792" y="2422"/>
                    <a:pt x="5189" y="2422"/>
                  </a:cubicBezTo>
                  <a:cubicBezTo>
                    <a:pt x="5162" y="2422"/>
                    <a:pt x="5141" y="2422"/>
                    <a:pt x="5128" y="2423"/>
                  </a:cubicBezTo>
                  <a:lnTo>
                    <a:pt x="5128" y="2423"/>
                  </a:lnTo>
                  <a:cubicBezTo>
                    <a:pt x="5458" y="2366"/>
                    <a:pt x="10144" y="1330"/>
                    <a:pt x="8341" y="243"/>
                  </a:cubicBezTo>
                  <a:cubicBezTo>
                    <a:pt x="8055" y="73"/>
                    <a:pt x="7667" y="1"/>
                    <a:pt x="7213"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8"/>
            <p:cNvSpPr/>
            <p:nvPr/>
          </p:nvSpPr>
          <p:spPr>
            <a:xfrm>
              <a:off x="5893875" y="3152325"/>
              <a:ext cx="400500" cy="87025"/>
            </a:xfrm>
            <a:custGeom>
              <a:avLst/>
              <a:gdLst/>
              <a:ahLst/>
              <a:cxnLst/>
              <a:rect l="l" t="t" r="r" b="b"/>
              <a:pathLst>
                <a:path w="16020" h="3481" extrusionOk="0">
                  <a:moveTo>
                    <a:pt x="8671" y="0"/>
                  </a:moveTo>
                  <a:cubicBezTo>
                    <a:pt x="5443" y="0"/>
                    <a:pt x="1390" y="1704"/>
                    <a:pt x="0" y="3480"/>
                  </a:cubicBezTo>
                  <a:cubicBezTo>
                    <a:pt x="76" y="3455"/>
                    <a:pt x="3638" y="861"/>
                    <a:pt x="8345" y="861"/>
                  </a:cubicBezTo>
                  <a:cubicBezTo>
                    <a:pt x="8803" y="861"/>
                    <a:pt x="9272" y="886"/>
                    <a:pt x="9750" y="939"/>
                  </a:cubicBezTo>
                  <a:cubicBezTo>
                    <a:pt x="15163" y="1519"/>
                    <a:pt x="16020" y="2818"/>
                    <a:pt x="16020" y="2818"/>
                  </a:cubicBezTo>
                  <a:cubicBezTo>
                    <a:pt x="15937" y="2320"/>
                    <a:pt x="12678" y="304"/>
                    <a:pt x="9363" y="28"/>
                  </a:cubicBezTo>
                  <a:cubicBezTo>
                    <a:pt x="9138" y="9"/>
                    <a:pt x="8907" y="0"/>
                    <a:pt x="8671"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8"/>
            <p:cNvSpPr/>
            <p:nvPr/>
          </p:nvSpPr>
          <p:spPr>
            <a:xfrm>
              <a:off x="6023675" y="3247600"/>
              <a:ext cx="283125" cy="96700"/>
            </a:xfrm>
            <a:custGeom>
              <a:avLst/>
              <a:gdLst/>
              <a:ahLst/>
              <a:cxnLst/>
              <a:rect l="l" t="t" r="r" b="b"/>
              <a:pathLst>
                <a:path w="11325" h="3868" extrusionOk="0">
                  <a:moveTo>
                    <a:pt x="11325" y="1"/>
                  </a:moveTo>
                  <a:cubicBezTo>
                    <a:pt x="11324" y="1"/>
                    <a:pt x="6780" y="3379"/>
                    <a:pt x="1292" y="3379"/>
                  </a:cubicBezTo>
                  <a:cubicBezTo>
                    <a:pt x="866" y="3379"/>
                    <a:pt x="436" y="3359"/>
                    <a:pt x="1" y="3315"/>
                  </a:cubicBezTo>
                  <a:lnTo>
                    <a:pt x="1" y="3315"/>
                  </a:lnTo>
                  <a:cubicBezTo>
                    <a:pt x="829" y="3674"/>
                    <a:pt x="1685" y="3868"/>
                    <a:pt x="2486" y="3868"/>
                  </a:cubicBezTo>
                  <a:cubicBezTo>
                    <a:pt x="5966" y="3812"/>
                    <a:pt x="8066" y="3453"/>
                    <a:pt x="11325"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8"/>
            <p:cNvSpPr/>
            <p:nvPr/>
          </p:nvSpPr>
          <p:spPr>
            <a:xfrm>
              <a:off x="5802025" y="2846450"/>
              <a:ext cx="196825" cy="412925"/>
            </a:xfrm>
            <a:custGeom>
              <a:avLst/>
              <a:gdLst/>
              <a:ahLst/>
              <a:cxnLst/>
              <a:rect l="l" t="t" r="r" b="b"/>
              <a:pathLst>
                <a:path w="7873" h="16517" extrusionOk="0">
                  <a:moveTo>
                    <a:pt x="4061" y="0"/>
                  </a:moveTo>
                  <a:cubicBezTo>
                    <a:pt x="3674" y="28"/>
                    <a:pt x="3536" y="3093"/>
                    <a:pt x="3536" y="3093"/>
                  </a:cubicBezTo>
                  <a:cubicBezTo>
                    <a:pt x="3536" y="3093"/>
                    <a:pt x="3536" y="2458"/>
                    <a:pt x="3509" y="1795"/>
                  </a:cubicBezTo>
                  <a:cubicBezTo>
                    <a:pt x="3456" y="1143"/>
                    <a:pt x="3355" y="490"/>
                    <a:pt x="3111" y="490"/>
                  </a:cubicBezTo>
                  <a:cubicBezTo>
                    <a:pt x="3097" y="490"/>
                    <a:pt x="3082" y="493"/>
                    <a:pt x="3067" y="497"/>
                  </a:cubicBezTo>
                  <a:cubicBezTo>
                    <a:pt x="2542" y="608"/>
                    <a:pt x="526" y="3839"/>
                    <a:pt x="277" y="7153"/>
                  </a:cubicBezTo>
                  <a:cubicBezTo>
                    <a:pt x="1" y="10468"/>
                    <a:pt x="1824" y="15025"/>
                    <a:pt x="3730" y="16516"/>
                  </a:cubicBezTo>
                  <a:cubicBezTo>
                    <a:pt x="3757" y="16434"/>
                    <a:pt x="7872" y="11987"/>
                    <a:pt x="7790" y="8534"/>
                  </a:cubicBezTo>
                  <a:cubicBezTo>
                    <a:pt x="7734" y="5054"/>
                    <a:pt x="7513" y="3259"/>
                    <a:pt x="4061" y="0"/>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8"/>
            <p:cNvSpPr/>
            <p:nvPr/>
          </p:nvSpPr>
          <p:spPr>
            <a:xfrm>
              <a:off x="5807550" y="3236550"/>
              <a:ext cx="198900" cy="412950"/>
            </a:xfrm>
            <a:custGeom>
              <a:avLst/>
              <a:gdLst/>
              <a:ahLst/>
              <a:cxnLst/>
              <a:rect l="l" t="t" r="r" b="b"/>
              <a:pathLst>
                <a:path w="7956" h="16518" extrusionOk="0">
                  <a:moveTo>
                    <a:pt x="4227" y="1"/>
                  </a:moveTo>
                  <a:cubicBezTo>
                    <a:pt x="4227" y="1"/>
                    <a:pt x="1686" y="2459"/>
                    <a:pt x="553" y="5193"/>
                  </a:cubicBezTo>
                  <a:cubicBezTo>
                    <a:pt x="222" y="6022"/>
                    <a:pt x="1" y="6878"/>
                    <a:pt x="1" y="7679"/>
                  </a:cubicBezTo>
                  <a:cubicBezTo>
                    <a:pt x="84" y="11159"/>
                    <a:pt x="415" y="13258"/>
                    <a:pt x="3868" y="16517"/>
                  </a:cubicBezTo>
                  <a:cubicBezTo>
                    <a:pt x="4282" y="16490"/>
                    <a:pt x="4392" y="13453"/>
                    <a:pt x="4392" y="13452"/>
                  </a:cubicBezTo>
                  <a:lnTo>
                    <a:pt x="4392" y="13452"/>
                  </a:lnTo>
                  <a:cubicBezTo>
                    <a:pt x="4392" y="13453"/>
                    <a:pt x="4366" y="16023"/>
                    <a:pt x="4858" y="16023"/>
                  </a:cubicBezTo>
                  <a:cubicBezTo>
                    <a:pt x="4868" y="16023"/>
                    <a:pt x="4879" y="16022"/>
                    <a:pt x="4889" y="16020"/>
                  </a:cubicBezTo>
                  <a:cubicBezTo>
                    <a:pt x="5387" y="15937"/>
                    <a:pt x="7403" y="12678"/>
                    <a:pt x="7679" y="9364"/>
                  </a:cubicBezTo>
                  <a:cubicBezTo>
                    <a:pt x="7955" y="6050"/>
                    <a:pt x="6132" y="1492"/>
                    <a:pt x="4227" y="1"/>
                  </a:cubicBezTo>
                  <a:close/>
                </a:path>
              </a:pathLst>
            </a:custGeom>
            <a:solidFill>
              <a:srgbClr val="BF3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8"/>
            <p:cNvSpPr/>
            <p:nvPr/>
          </p:nvSpPr>
          <p:spPr>
            <a:xfrm>
              <a:off x="5811000" y="2996100"/>
              <a:ext cx="183025" cy="263275"/>
            </a:xfrm>
            <a:custGeom>
              <a:avLst/>
              <a:gdLst/>
              <a:ahLst/>
              <a:cxnLst/>
              <a:rect l="l" t="t" r="r" b="b"/>
              <a:pathLst>
                <a:path w="7321" h="10531" extrusionOk="0">
                  <a:moveTo>
                    <a:pt x="5343" y="0"/>
                  </a:moveTo>
                  <a:cubicBezTo>
                    <a:pt x="4355" y="0"/>
                    <a:pt x="3647" y="6526"/>
                    <a:pt x="3647" y="6526"/>
                  </a:cubicBezTo>
                  <a:cubicBezTo>
                    <a:pt x="3647" y="6526"/>
                    <a:pt x="3699" y="763"/>
                    <a:pt x="2595" y="763"/>
                  </a:cubicBezTo>
                  <a:cubicBezTo>
                    <a:pt x="2560" y="763"/>
                    <a:pt x="2524" y="769"/>
                    <a:pt x="2487" y="781"/>
                  </a:cubicBezTo>
                  <a:cubicBezTo>
                    <a:pt x="1244" y="1167"/>
                    <a:pt x="1" y="5890"/>
                    <a:pt x="3371" y="10530"/>
                  </a:cubicBezTo>
                  <a:cubicBezTo>
                    <a:pt x="3371" y="10530"/>
                    <a:pt x="7320" y="5283"/>
                    <a:pt x="6022" y="1057"/>
                  </a:cubicBezTo>
                  <a:cubicBezTo>
                    <a:pt x="5785" y="308"/>
                    <a:pt x="5558" y="0"/>
                    <a:pt x="5343"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8"/>
            <p:cNvSpPr/>
            <p:nvPr/>
          </p:nvSpPr>
          <p:spPr>
            <a:xfrm>
              <a:off x="5802025" y="2858000"/>
              <a:ext cx="93250" cy="400675"/>
            </a:xfrm>
            <a:custGeom>
              <a:avLst/>
              <a:gdLst/>
              <a:ahLst/>
              <a:cxnLst/>
              <a:rect l="l" t="t" r="r" b="b"/>
              <a:pathLst>
                <a:path w="3730" h="16027" extrusionOk="0">
                  <a:moveTo>
                    <a:pt x="3111" y="1"/>
                  </a:moveTo>
                  <a:cubicBezTo>
                    <a:pt x="3097" y="1"/>
                    <a:pt x="3082" y="3"/>
                    <a:pt x="3067" y="8"/>
                  </a:cubicBezTo>
                  <a:cubicBezTo>
                    <a:pt x="2542" y="90"/>
                    <a:pt x="526" y="3350"/>
                    <a:pt x="277" y="6664"/>
                  </a:cubicBezTo>
                  <a:cubicBezTo>
                    <a:pt x="1" y="9978"/>
                    <a:pt x="1824" y="14535"/>
                    <a:pt x="3730" y="16027"/>
                  </a:cubicBezTo>
                  <a:cubicBezTo>
                    <a:pt x="3674" y="15972"/>
                    <a:pt x="1271" y="12740"/>
                    <a:pt x="912" y="8735"/>
                  </a:cubicBezTo>
                  <a:cubicBezTo>
                    <a:pt x="581" y="4896"/>
                    <a:pt x="3122" y="1665"/>
                    <a:pt x="3509" y="1306"/>
                  </a:cubicBezTo>
                  <a:cubicBezTo>
                    <a:pt x="3456" y="653"/>
                    <a:pt x="3355" y="1"/>
                    <a:pt x="3111"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8"/>
            <p:cNvSpPr/>
            <p:nvPr/>
          </p:nvSpPr>
          <p:spPr>
            <a:xfrm>
              <a:off x="5895250" y="2845750"/>
              <a:ext cx="111200" cy="412925"/>
            </a:xfrm>
            <a:custGeom>
              <a:avLst/>
              <a:gdLst/>
              <a:ahLst/>
              <a:cxnLst/>
              <a:rect l="l" t="t" r="r" b="b"/>
              <a:pathLst>
                <a:path w="4448" h="16517" extrusionOk="0">
                  <a:moveTo>
                    <a:pt x="332" y="0"/>
                  </a:moveTo>
                  <a:cubicBezTo>
                    <a:pt x="415" y="83"/>
                    <a:pt x="3784" y="3674"/>
                    <a:pt x="3481" y="8507"/>
                  </a:cubicBezTo>
                  <a:cubicBezTo>
                    <a:pt x="3252" y="12160"/>
                    <a:pt x="1402" y="14845"/>
                    <a:pt x="497" y="15955"/>
                  </a:cubicBezTo>
                  <a:lnTo>
                    <a:pt x="497" y="15955"/>
                  </a:lnTo>
                  <a:cubicBezTo>
                    <a:pt x="1565" y="14713"/>
                    <a:pt x="4004" y="11624"/>
                    <a:pt x="4199" y="8839"/>
                  </a:cubicBezTo>
                  <a:cubicBezTo>
                    <a:pt x="4447" y="5359"/>
                    <a:pt x="3784" y="3260"/>
                    <a:pt x="332" y="0"/>
                  </a:cubicBezTo>
                  <a:close/>
                  <a:moveTo>
                    <a:pt x="497" y="15955"/>
                  </a:moveTo>
                  <a:lnTo>
                    <a:pt x="497" y="15955"/>
                  </a:lnTo>
                  <a:cubicBezTo>
                    <a:pt x="198" y="16302"/>
                    <a:pt x="7" y="16505"/>
                    <a:pt x="1" y="16517"/>
                  </a:cubicBezTo>
                  <a:cubicBezTo>
                    <a:pt x="1" y="16517"/>
                    <a:pt x="197" y="16322"/>
                    <a:pt x="497" y="15955"/>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8"/>
            <p:cNvSpPr/>
            <p:nvPr/>
          </p:nvSpPr>
          <p:spPr>
            <a:xfrm>
              <a:off x="5821375" y="3236550"/>
              <a:ext cx="172650" cy="225575"/>
            </a:xfrm>
            <a:custGeom>
              <a:avLst/>
              <a:gdLst/>
              <a:ahLst/>
              <a:cxnLst/>
              <a:rect l="l" t="t" r="r" b="b"/>
              <a:pathLst>
                <a:path w="6906" h="9023" extrusionOk="0">
                  <a:moveTo>
                    <a:pt x="3701" y="1"/>
                  </a:moveTo>
                  <a:cubicBezTo>
                    <a:pt x="0" y="4696"/>
                    <a:pt x="1105" y="8232"/>
                    <a:pt x="2293" y="8950"/>
                  </a:cubicBezTo>
                  <a:cubicBezTo>
                    <a:pt x="2380" y="8999"/>
                    <a:pt x="2462" y="9022"/>
                    <a:pt x="2539" y="9022"/>
                  </a:cubicBezTo>
                  <a:cubicBezTo>
                    <a:pt x="3474" y="9022"/>
                    <a:pt x="3627" y="5588"/>
                    <a:pt x="3597" y="5154"/>
                  </a:cubicBezTo>
                  <a:lnTo>
                    <a:pt x="3597" y="5154"/>
                  </a:lnTo>
                  <a:cubicBezTo>
                    <a:pt x="3677" y="5568"/>
                    <a:pt x="4400" y="8753"/>
                    <a:pt x="5257" y="8753"/>
                  </a:cubicBezTo>
                  <a:cubicBezTo>
                    <a:pt x="5425" y="8753"/>
                    <a:pt x="5598" y="8631"/>
                    <a:pt x="5773" y="8342"/>
                  </a:cubicBezTo>
                  <a:cubicBezTo>
                    <a:pt x="6905" y="6436"/>
                    <a:pt x="3701" y="1"/>
                    <a:pt x="3701"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8"/>
            <p:cNvSpPr/>
            <p:nvPr/>
          </p:nvSpPr>
          <p:spPr>
            <a:xfrm>
              <a:off x="5913200" y="3236550"/>
              <a:ext cx="93250" cy="400525"/>
            </a:xfrm>
            <a:custGeom>
              <a:avLst/>
              <a:gdLst/>
              <a:ahLst/>
              <a:cxnLst/>
              <a:rect l="l" t="t" r="r" b="b"/>
              <a:pathLst>
                <a:path w="3730" h="16021" extrusionOk="0">
                  <a:moveTo>
                    <a:pt x="1" y="1"/>
                  </a:moveTo>
                  <a:lnTo>
                    <a:pt x="1" y="1"/>
                  </a:lnTo>
                  <a:cubicBezTo>
                    <a:pt x="28" y="84"/>
                    <a:pt x="3149" y="4365"/>
                    <a:pt x="2542" y="9751"/>
                  </a:cubicBezTo>
                  <a:cubicBezTo>
                    <a:pt x="1962" y="15164"/>
                    <a:pt x="663" y="16020"/>
                    <a:pt x="663" y="16020"/>
                  </a:cubicBezTo>
                  <a:cubicBezTo>
                    <a:pt x="1161" y="15937"/>
                    <a:pt x="3177" y="12678"/>
                    <a:pt x="3453" y="9364"/>
                  </a:cubicBezTo>
                  <a:cubicBezTo>
                    <a:pt x="3729" y="6050"/>
                    <a:pt x="1906" y="1492"/>
                    <a:pt x="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8"/>
            <p:cNvSpPr/>
            <p:nvPr/>
          </p:nvSpPr>
          <p:spPr>
            <a:xfrm>
              <a:off x="5806875" y="3366375"/>
              <a:ext cx="97375" cy="283125"/>
            </a:xfrm>
            <a:custGeom>
              <a:avLst/>
              <a:gdLst/>
              <a:ahLst/>
              <a:cxnLst/>
              <a:rect l="l" t="t" r="r" b="b"/>
              <a:pathLst>
                <a:path w="3895" h="11325" extrusionOk="0">
                  <a:moveTo>
                    <a:pt x="580" y="0"/>
                  </a:moveTo>
                  <a:lnTo>
                    <a:pt x="580" y="0"/>
                  </a:lnTo>
                  <a:cubicBezTo>
                    <a:pt x="249" y="829"/>
                    <a:pt x="28" y="1685"/>
                    <a:pt x="28" y="2486"/>
                  </a:cubicBezTo>
                  <a:cubicBezTo>
                    <a:pt x="111" y="5966"/>
                    <a:pt x="442" y="8065"/>
                    <a:pt x="3895" y="11324"/>
                  </a:cubicBezTo>
                  <a:cubicBezTo>
                    <a:pt x="3895" y="11324"/>
                    <a:pt x="0" y="6049"/>
                    <a:pt x="58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8"/>
            <p:cNvSpPr/>
            <p:nvPr/>
          </p:nvSpPr>
          <p:spPr>
            <a:xfrm>
              <a:off x="5793050" y="3153700"/>
              <a:ext cx="192000" cy="191975"/>
            </a:xfrm>
            <a:custGeom>
              <a:avLst/>
              <a:gdLst/>
              <a:ahLst/>
              <a:cxnLst/>
              <a:rect l="l" t="t" r="r" b="b"/>
              <a:pathLst>
                <a:path w="7680" h="7679" extrusionOk="0">
                  <a:moveTo>
                    <a:pt x="3840" y="1"/>
                  </a:moveTo>
                  <a:cubicBezTo>
                    <a:pt x="1713" y="1"/>
                    <a:pt x="1" y="1713"/>
                    <a:pt x="1" y="3840"/>
                  </a:cubicBezTo>
                  <a:cubicBezTo>
                    <a:pt x="1" y="5966"/>
                    <a:pt x="1713" y="7679"/>
                    <a:pt x="3840" y="7679"/>
                  </a:cubicBezTo>
                  <a:cubicBezTo>
                    <a:pt x="5939" y="7679"/>
                    <a:pt x="7679" y="5966"/>
                    <a:pt x="7679" y="3840"/>
                  </a:cubicBezTo>
                  <a:cubicBezTo>
                    <a:pt x="7679" y="1713"/>
                    <a:pt x="5939" y="1"/>
                    <a:pt x="384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8"/>
            <p:cNvSpPr/>
            <p:nvPr/>
          </p:nvSpPr>
          <p:spPr>
            <a:xfrm>
              <a:off x="5821375" y="3187650"/>
              <a:ext cx="135350" cy="124075"/>
            </a:xfrm>
            <a:custGeom>
              <a:avLst/>
              <a:gdLst/>
              <a:ahLst/>
              <a:cxnLst/>
              <a:rect l="l" t="t" r="r" b="b"/>
              <a:pathLst>
                <a:path w="5414" h="4963" extrusionOk="0">
                  <a:moveTo>
                    <a:pt x="2679" y="1"/>
                  </a:moveTo>
                  <a:cubicBezTo>
                    <a:pt x="1518" y="1"/>
                    <a:pt x="491" y="826"/>
                    <a:pt x="249" y="2012"/>
                  </a:cubicBezTo>
                  <a:cubicBezTo>
                    <a:pt x="0" y="3366"/>
                    <a:pt x="884" y="4664"/>
                    <a:pt x="2237" y="4912"/>
                  </a:cubicBezTo>
                  <a:cubicBezTo>
                    <a:pt x="2405" y="4946"/>
                    <a:pt x="2571" y="4963"/>
                    <a:pt x="2735" y="4963"/>
                  </a:cubicBezTo>
                  <a:cubicBezTo>
                    <a:pt x="3896" y="4963"/>
                    <a:pt x="4920" y="4137"/>
                    <a:pt x="5137" y="2951"/>
                  </a:cubicBezTo>
                  <a:cubicBezTo>
                    <a:pt x="5414" y="1598"/>
                    <a:pt x="4530" y="300"/>
                    <a:pt x="3176" y="51"/>
                  </a:cubicBezTo>
                  <a:cubicBezTo>
                    <a:pt x="3009" y="17"/>
                    <a:pt x="2843" y="1"/>
                    <a:pt x="267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1" name="Google Shape;2301;p68"/>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Festival activities</a:t>
            </a:r>
            <a:endParaRPr/>
          </a:p>
        </p:txBody>
      </p:sp>
      <p:graphicFrame>
        <p:nvGraphicFramePr>
          <p:cNvPr id="2302" name="Google Shape;2302;p68"/>
          <p:cNvGraphicFramePr/>
          <p:nvPr/>
        </p:nvGraphicFramePr>
        <p:xfrm>
          <a:off x="713250" y="1336463"/>
          <a:ext cx="7717500" cy="3262970"/>
        </p:xfrm>
        <a:graphic>
          <a:graphicData uri="http://schemas.openxmlformats.org/drawingml/2006/table">
            <a:tbl>
              <a:tblPr>
                <a:noFill/>
                <a:tableStyleId>{C380E7CD-15F5-4680-BA19-0BF05BFF9DA7}</a:tableStyleId>
              </a:tblPr>
              <a:tblGrid>
                <a:gridCol w="1770450">
                  <a:extLst>
                    <a:ext uri="{9D8B030D-6E8A-4147-A177-3AD203B41FA5}">
                      <a16:colId xmlns:a16="http://schemas.microsoft.com/office/drawing/2014/main" val="20000"/>
                    </a:ext>
                  </a:extLst>
                </a:gridCol>
                <a:gridCol w="1134700">
                  <a:extLst>
                    <a:ext uri="{9D8B030D-6E8A-4147-A177-3AD203B41FA5}">
                      <a16:colId xmlns:a16="http://schemas.microsoft.com/office/drawing/2014/main" val="20001"/>
                    </a:ext>
                  </a:extLst>
                </a:gridCol>
                <a:gridCol w="2406175">
                  <a:extLst>
                    <a:ext uri="{9D8B030D-6E8A-4147-A177-3AD203B41FA5}">
                      <a16:colId xmlns:a16="http://schemas.microsoft.com/office/drawing/2014/main" val="20002"/>
                    </a:ext>
                  </a:extLst>
                </a:gridCol>
                <a:gridCol w="2406175">
                  <a:extLst>
                    <a:ext uri="{9D8B030D-6E8A-4147-A177-3AD203B41FA5}">
                      <a16:colId xmlns:a16="http://schemas.microsoft.com/office/drawing/2014/main" val="20003"/>
                    </a:ext>
                  </a:extLst>
                </a:gridCol>
              </a:tblGrid>
              <a:tr h="580850">
                <a:tc>
                  <a:txBody>
                    <a:bodyPr/>
                    <a:lstStyle/>
                    <a:p>
                      <a:pPr marL="0" lvl="0" indent="0" algn="ctr" rtl="0">
                        <a:spcBef>
                          <a:spcPts val="0"/>
                        </a:spcBef>
                        <a:spcAft>
                          <a:spcPts val="0"/>
                        </a:spcAft>
                        <a:buNone/>
                      </a:pPr>
                      <a:r>
                        <a:rPr lang="en" sz="1700">
                          <a:solidFill>
                            <a:schemeClr val="accent1"/>
                          </a:solidFill>
                          <a:latin typeface="Bowlby One"/>
                          <a:ea typeface="Bowlby One"/>
                          <a:cs typeface="Bowlby One"/>
                          <a:sym typeface="Bowlby One"/>
                        </a:rPr>
                        <a:t>Activity</a:t>
                      </a:r>
                      <a:endParaRPr sz="1700">
                        <a:solidFill>
                          <a:schemeClr val="accent1"/>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700">
                          <a:solidFill>
                            <a:schemeClr val="accent1"/>
                          </a:solidFill>
                          <a:latin typeface="Bowlby One"/>
                          <a:ea typeface="Bowlby One"/>
                          <a:cs typeface="Bowlby One"/>
                          <a:sym typeface="Bowlby One"/>
                        </a:rPr>
                        <a:t>Time</a:t>
                      </a:r>
                      <a:endParaRPr sz="1700">
                        <a:solidFill>
                          <a:schemeClr val="accent1"/>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700">
                          <a:solidFill>
                            <a:schemeClr val="accent1"/>
                          </a:solidFill>
                          <a:latin typeface="Bowlby One"/>
                          <a:ea typeface="Bowlby One"/>
                          <a:cs typeface="Bowlby One"/>
                          <a:sym typeface="Bowlby One"/>
                        </a:rPr>
                        <a:t>Description</a:t>
                      </a:r>
                      <a:endParaRPr sz="1700">
                        <a:solidFill>
                          <a:schemeClr val="accent1"/>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700">
                          <a:solidFill>
                            <a:schemeClr val="accent1"/>
                          </a:solidFill>
                          <a:latin typeface="Bowlby One"/>
                          <a:ea typeface="Bowlby One"/>
                          <a:cs typeface="Bowlby One"/>
                          <a:sym typeface="Bowlby One"/>
                        </a:rPr>
                        <a:t>Place</a:t>
                      </a:r>
                      <a:endParaRPr sz="1700">
                        <a:solidFill>
                          <a:schemeClr val="accent1"/>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580850">
                <a:tc>
                  <a:txBody>
                    <a:bodyPr/>
                    <a:lstStyle/>
                    <a:p>
                      <a:pPr marL="0" lvl="0" indent="0" algn="ctr" rtl="0">
                        <a:spcBef>
                          <a:spcPts val="0"/>
                        </a:spcBef>
                        <a:spcAft>
                          <a:spcPts val="0"/>
                        </a:spcAft>
                        <a:buNone/>
                      </a:pPr>
                      <a:r>
                        <a:rPr lang="en" sz="1600">
                          <a:solidFill>
                            <a:schemeClr val="accent4"/>
                          </a:solidFill>
                          <a:latin typeface="Bowlby One"/>
                          <a:ea typeface="Bowlby One"/>
                          <a:cs typeface="Bowlby One"/>
                          <a:sym typeface="Bowlby One"/>
                        </a:rPr>
                        <a:t>Activity name</a:t>
                      </a:r>
                      <a:endParaRPr sz="1600">
                        <a:solidFill>
                          <a:schemeClr val="accent4"/>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5"/>
                          </a:solidFill>
                          <a:latin typeface="Rubik"/>
                          <a:ea typeface="Rubik"/>
                          <a:cs typeface="Rubik"/>
                          <a:sym typeface="Rubik"/>
                        </a:rPr>
                        <a:t>9 - 10 am</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5"/>
                          </a:solidFill>
                          <a:latin typeface="Rubik"/>
                          <a:ea typeface="Rubik"/>
                          <a:cs typeface="Rubik"/>
                          <a:sym typeface="Rubik"/>
                        </a:rPr>
                        <a:t>Mercury is small</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5"/>
                          </a:solidFill>
                          <a:latin typeface="Rubik"/>
                          <a:ea typeface="Rubik"/>
                          <a:cs typeface="Rubik"/>
                          <a:sym typeface="Rubik"/>
                        </a:rPr>
                        <a:t>Write a note here</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extLst>
                  <a:ext uri="{0D108BD9-81ED-4DB2-BD59-A6C34878D82A}">
                    <a16:rowId xmlns:a16="http://schemas.microsoft.com/office/drawing/2014/main" val="10001"/>
                  </a:ext>
                </a:extLst>
              </a:tr>
              <a:tr h="580850">
                <a:tc>
                  <a:txBody>
                    <a:bodyPr/>
                    <a:lstStyle/>
                    <a:p>
                      <a:pPr marL="0" lvl="0" indent="0" algn="ctr" rtl="0">
                        <a:spcBef>
                          <a:spcPts val="0"/>
                        </a:spcBef>
                        <a:spcAft>
                          <a:spcPts val="0"/>
                        </a:spcAft>
                        <a:buClr>
                          <a:srgbClr val="000000"/>
                        </a:buClr>
                        <a:buSzPts val="1100"/>
                        <a:buFont typeface="Arial"/>
                        <a:buNone/>
                      </a:pPr>
                      <a:r>
                        <a:rPr lang="en" sz="1600">
                          <a:solidFill>
                            <a:schemeClr val="accent4"/>
                          </a:solidFill>
                          <a:latin typeface="Bowlby One"/>
                          <a:ea typeface="Bowlby One"/>
                          <a:cs typeface="Bowlby One"/>
                          <a:sym typeface="Bowlby One"/>
                        </a:rPr>
                        <a:t>Activity name</a:t>
                      </a:r>
                      <a:endParaRPr sz="1600">
                        <a:solidFill>
                          <a:schemeClr val="accent4"/>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5"/>
                          </a:solidFill>
                          <a:latin typeface="Rubik"/>
                          <a:ea typeface="Rubik"/>
                          <a:cs typeface="Rubik"/>
                          <a:sym typeface="Rubik"/>
                        </a:rPr>
                        <a:t>11 - 12 pm</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5"/>
                          </a:solidFill>
                          <a:latin typeface="Rubik"/>
                          <a:ea typeface="Rubik"/>
                          <a:cs typeface="Rubik"/>
                          <a:sym typeface="Rubik"/>
                        </a:rPr>
                        <a:t>Venus has a nice name</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accent5"/>
                          </a:solidFill>
                          <a:latin typeface="Rubik"/>
                          <a:ea typeface="Rubik"/>
                          <a:cs typeface="Rubik"/>
                          <a:sym typeface="Rubik"/>
                        </a:rPr>
                        <a:t>Write a note here</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extLst>
                  <a:ext uri="{0D108BD9-81ED-4DB2-BD59-A6C34878D82A}">
                    <a16:rowId xmlns:a16="http://schemas.microsoft.com/office/drawing/2014/main" val="10002"/>
                  </a:ext>
                </a:extLst>
              </a:tr>
              <a:tr h="580850">
                <a:tc>
                  <a:txBody>
                    <a:bodyPr/>
                    <a:lstStyle/>
                    <a:p>
                      <a:pPr marL="0" lvl="0" indent="0" algn="ctr" rtl="0">
                        <a:spcBef>
                          <a:spcPts val="0"/>
                        </a:spcBef>
                        <a:spcAft>
                          <a:spcPts val="0"/>
                        </a:spcAft>
                        <a:buClr>
                          <a:srgbClr val="000000"/>
                        </a:buClr>
                        <a:buSzPts val="1100"/>
                        <a:buFont typeface="Arial"/>
                        <a:buNone/>
                      </a:pPr>
                      <a:r>
                        <a:rPr lang="en" sz="1600">
                          <a:solidFill>
                            <a:schemeClr val="accent4"/>
                          </a:solidFill>
                          <a:latin typeface="Bowlby One"/>
                          <a:ea typeface="Bowlby One"/>
                          <a:cs typeface="Bowlby One"/>
                          <a:sym typeface="Bowlby One"/>
                        </a:rPr>
                        <a:t>Activity name</a:t>
                      </a:r>
                      <a:endParaRPr sz="1600">
                        <a:solidFill>
                          <a:schemeClr val="accent4"/>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5"/>
                          </a:solidFill>
                          <a:latin typeface="Rubik"/>
                          <a:ea typeface="Rubik"/>
                          <a:cs typeface="Rubik"/>
                          <a:sym typeface="Rubik"/>
                        </a:rPr>
                        <a:t>4 - 5 pm</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5"/>
                          </a:solidFill>
                          <a:latin typeface="Rubik"/>
                          <a:ea typeface="Rubik"/>
                          <a:cs typeface="Rubik"/>
                          <a:sym typeface="Rubik"/>
                        </a:rPr>
                        <a:t>Mars is actually cold</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accent5"/>
                          </a:solidFill>
                          <a:latin typeface="Rubik"/>
                          <a:ea typeface="Rubik"/>
                          <a:cs typeface="Rubik"/>
                          <a:sym typeface="Rubik"/>
                        </a:rPr>
                        <a:t>Write a note here</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extLst>
                  <a:ext uri="{0D108BD9-81ED-4DB2-BD59-A6C34878D82A}">
                    <a16:rowId xmlns:a16="http://schemas.microsoft.com/office/drawing/2014/main" val="10003"/>
                  </a:ext>
                </a:extLst>
              </a:tr>
              <a:tr h="580850">
                <a:tc>
                  <a:txBody>
                    <a:bodyPr/>
                    <a:lstStyle/>
                    <a:p>
                      <a:pPr marL="0" lvl="0" indent="0" algn="ctr" rtl="0">
                        <a:spcBef>
                          <a:spcPts val="0"/>
                        </a:spcBef>
                        <a:spcAft>
                          <a:spcPts val="0"/>
                        </a:spcAft>
                        <a:buClr>
                          <a:srgbClr val="000000"/>
                        </a:buClr>
                        <a:buSzPts val="1100"/>
                        <a:buFont typeface="Arial"/>
                        <a:buNone/>
                      </a:pPr>
                      <a:r>
                        <a:rPr lang="en" sz="1600">
                          <a:solidFill>
                            <a:schemeClr val="accent4"/>
                          </a:solidFill>
                          <a:latin typeface="Bowlby One"/>
                          <a:ea typeface="Bowlby One"/>
                          <a:cs typeface="Bowlby One"/>
                          <a:sym typeface="Bowlby One"/>
                        </a:rPr>
                        <a:t>Activity name</a:t>
                      </a:r>
                      <a:endParaRPr sz="1600">
                        <a:solidFill>
                          <a:schemeClr val="accent4"/>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5"/>
                          </a:solidFill>
                          <a:latin typeface="Rubik"/>
                          <a:ea typeface="Rubik"/>
                          <a:cs typeface="Rubik"/>
                          <a:sym typeface="Rubik"/>
                        </a:rPr>
                        <a:t>5 - 6 pm</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5"/>
                          </a:solidFill>
                          <a:latin typeface="Rubik"/>
                          <a:ea typeface="Rubik"/>
                          <a:cs typeface="Rubik"/>
                          <a:sym typeface="Rubik"/>
                        </a:rPr>
                        <a:t>Earth is where we live</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accent5"/>
                          </a:solidFill>
                          <a:latin typeface="Rubik"/>
                          <a:ea typeface="Rubik"/>
                          <a:cs typeface="Rubik"/>
                          <a:sym typeface="Rubik"/>
                        </a:rPr>
                        <a:t>Write a note here</a:t>
                      </a:r>
                      <a:endParaRPr>
                        <a:solidFill>
                          <a:schemeClr val="accent5"/>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306"/>
        <p:cNvGrpSpPr/>
        <p:nvPr/>
      </p:nvGrpSpPr>
      <p:grpSpPr>
        <a:xfrm>
          <a:off x="0" y="0"/>
          <a:ext cx="0" cy="0"/>
          <a:chOff x="0" y="0"/>
          <a:chExt cx="0" cy="0"/>
        </a:xfrm>
      </p:grpSpPr>
      <p:sp>
        <p:nvSpPr>
          <p:cNvPr id="2307" name="Google Shape;2307;p69"/>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Mooncake sales in China</a:t>
            </a:r>
            <a:endParaRPr/>
          </a:p>
        </p:txBody>
      </p:sp>
      <p:sp>
        <p:nvSpPr>
          <p:cNvPr id="2308" name="Google Shape;2308;p69"/>
          <p:cNvSpPr txBox="1"/>
          <p:nvPr/>
        </p:nvSpPr>
        <p:spPr>
          <a:xfrm>
            <a:off x="5782575" y="1393300"/>
            <a:ext cx="2246700" cy="338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a:solidFill>
                  <a:srgbClr val="BD2E3C"/>
                </a:solidFill>
                <a:latin typeface="Bowlby One"/>
                <a:ea typeface="Bowlby One"/>
                <a:cs typeface="Bowlby One"/>
                <a:sym typeface="Bowlby One"/>
              </a:rPr>
              <a:t>2015</a:t>
            </a:r>
            <a:endParaRPr sz="1700">
              <a:solidFill>
                <a:srgbClr val="BD2E3C"/>
              </a:solidFill>
              <a:latin typeface="Bowlby One"/>
              <a:ea typeface="Bowlby One"/>
              <a:cs typeface="Bowlby One"/>
              <a:sym typeface="Bowlby One"/>
            </a:endParaRPr>
          </a:p>
        </p:txBody>
      </p:sp>
      <p:sp>
        <p:nvSpPr>
          <p:cNvPr id="2309" name="Google Shape;2309;p69"/>
          <p:cNvSpPr txBox="1"/>
          <p:nvPr/>
        </p:nvSpPr>
        <p:spPr>
          <a:xfrm>
            <a:off x="5782575" y="1678150"/>
            <a:ext cx="22467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Rubik"/>
                <a:ea typeface="Rubik"/>
                <a:cs typeface="Rubik"/>
                <a:sym typeface="Rubik"/>
              </a:rPr>
              <a:t>Mercury is the closest planet to the Sun</a:t>
            </a:r>
            <a:endParaRPr>
              <a:solidFill>
                <a:srgbClr val="FFFFFF"/>
              </a:solidFill>
              <a:latin typeface="Rubik"/>
              <a:ea typeface="Rubik"/>
              <a:cs typeface="Rubik"/>
              <a:sym typeface="Rubik"/>
            </a:endParaRPr>
          </a:p>
        </p:txBody>
      </p:sp>
      <p:sp>
        <p:nvSpPr>
          <p:cNvPr id="2310" name="Google Shape;2310;p69"/>
          <p:cNvSpPr txBox="1"/>
          <p:nvPr/>
        </p:nvSpPr>
        <p:spPr>
          <a:xfrm>
            <a:off x="4708699" y="1418925"/>
            <a:ext cx="966600" cy="320100"/>
          </a:xfrm>
          <a:prstGeom prst="rect">
            <a:avLst/>
          </a:prstGeom>
          <a:solidFill>
            <a:srgbClr val="BD2E3C"/>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FFFFFF"/>
                </a:solidFill>
                <a:latin typeface="Bowlby One"/>
                <a:ea typeface="Bowlby One"/>
                <a:cs typeface="Bowlby One"/>
                <a:sym typeface="Bowlby One"/>
              </a:rPr>
              <a:t>35%</a:t>
            </a:r>
            <a:endParaRPr sz="1800">
              <a:solidFill>
                <a:srgbClr val="FFFFFF"/>
              </a:solidFill>
              <a:latin typeface="Bowlby One"/>
              <a:ea typeface="Bowlby One"/>
              <a:cs typeface="Bowlby One"/>
              <a:sym typeface="Bowlby One"/>
            </a:endParaRPr>
          </a:p>
        </p:txBody>
      </p:sp>
      <p:sp>
        <p:nvSpPr>
          <p:cNvPr id="2311" name="Google Shape;2311;p69"/>
          <p:cNvSpPr txBox="1"/>
          <p:nvPr/>
        </p:nvSpPr>
        <p:spPr>
          <a:xfrm>
            <a:off x="5782576" y="3534150"/>
            <a:ext cx="2246700" cy="338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a:solidFill>
                  <a:srgbClr val="F2845C"/>
                </a:solidFill>
                <a:latin typeface="Bowlby One"/>
                <a:ea typeface="Bowlby One"/>
                <a:cs typeface="Bowlby One"/>
                <a:sym typeface="Bowlby One"/>
              </a:rPr>
              <a:t>2022</a:t>
            </a:r>
            <a:endParaRPr sz="1700">
              <a:solidFill>
                <a:srgbClr val="F2845C"/>
              </a:solidFill>
              <a:latin typeface="Bowlby One"/>
              <a:ea typeface="Bowlby One"/>
              <a:cs typeface="Bowlby One"/>
              <a:sym typeface="Bowlby One"/>
            </a:endParaRPr>
          </a:p>
        </p:txBody>
      </p:sp>
      <p:sp>
        <p:nvSpPr>
          <p:cNvPr id="2312" name="Google Shape;2312;p69"/>
          <p:cNvSpPr txBox="1"/>
          <p:nvPr/>
        </p:nvSpPr>
        <p:spPr>
          <a:xfrm>
            <a:off x="5782575" y="3796350"/>
            <a:ext cx="2246700" cy="576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Rubik"/>
                <a:ea typeface="Rubik"/>
                <a:cs typeface="Rubik"/>
                <a:sym typeface="Rubik"/>
              </a:rPr>
              <a:t>Jupiter is the biggest planet of them all</a:t>
            </a:r>
            <a:endParaRPr>
              <a:solidFill>
                <a:srgbClr val="FFFFFF"/>
              </a:solidFill>
              <a:latin typeface="Rubik"/>
              <a:ea typeface="Rubik"/>
              <a:cs typeface="Rubik"/>
              <a:sym typeface="Rubik"/>
            </a:endParaRPr>
          </a:p>
        </p:txBody>
      </p:sp>
      <p:sp>
        <p:nvSpPr>
          <p:cNvPr id="2313" name="Google Shape;2313;p69"/>
          <p:cNvSpPr txBox="1"/>
          <p:nvPr/>
        </p:nvSpPr>
        <p:spPr>
          <a:xfrm>
            <a:off x="4708699" y="3537125"/>
            <a:ext cx="966600" cy="320100"/>
          </a:xfrm>
          <a:prstGeom prst="rect">
            <a:avLst/>
          </a:prstGeom>
          <a:solidFill>
            <a:srgbClr val="F2845C"/>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FFFFFF"/>
                </a:solidFill>
                <a:latin typeface="Bowlby One"/>
                <a:ea typeface="Bowlby One"/>
                <a:cs typeface="Bowlby One"/>
                <a:sym typeface="Bowlby One"/>
              </a:rPr>
              <a:t>40%</a:t>
            </a:r>
            <a:endParaRPr sz="1800">
              <a:solidFill>
                <a:srgbClr val="FFFFFF"/>
              </a:solidFill>
              <a:latin typeface="Bowlby One"/>
              <a:ea typeface="Bowlby One"/>
              <a:cs typeface="Bowlby One"/>
              <a:sym typeface="Bowlby One"/>
            </a:endParaRPr>
          </a:p>
        </p:txBody>
      </p:sp>
      <p:pic>
        <p:nvPicPr>
          <p:cNvPr id="2314" name="Google Shape;2314;p69" title="Gráfico">
            <a:hlinkClick r:id="rId3"/>
          </p:cNvPr>
          <p:cNvPicPr preferRelativeResize="0"/>
          <p:nvPr/>
        </p:nvPicPr>
        <p:blipFill>
          <a:blip r:embed="rId4">
            <a:alphaModFix/>
          </a:blip>
          <a:stretch>
            <a:fillRect/>
          </a:stretch>
        </p:blipFill>
        <p:spPr>
          <a:xfrm>
            <a:off x="1079753" y="1326712"/>
            <a:ext cx="3100994" cy="2840250"/>
          </a:xfrm>
          <a:prstGeom prst="rect">
            <a:avLst/>
          </a:prstGeom>
          <a:noFill/>
          <a:ln>
            <a:noFill/>
          </a:ln>
        </p:spPr>
      </p:pic>
      <p:grpSp>
        <p:nvGrpSpPr>
          <p:cNvPr id="2315" name="Google Shape;2315;p69"/>
          <p:cNvGrpSpPr/>
          <p:nvPr/>
        </p:nvGrpSpPr>
        <p:grpSpPr>
          <a:xfrm>
            <a:off x="2194192" y="2304675"/>
            <a:ext cx="872115" cy="884324"/>
            <a:chOff x="3245850" y="1107850"/>
            <a:chExt cx="569675" cy="577650"/>
          </a:xfrm>
        </p:grpSpPr>
        <p:sp>
          <p:nvSpPr>
            <p:cNvPr id="2316" name="Google Shape;2316;p69"/>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9"/>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9"/>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9"/>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0" name="Google Shape;2320;p69"/>
          <p:cNvSpPr txBox="1"/>
          <p:nvPr/>
        </p:nvSpPr>
        <p:spPr>
          <a:xfrm>
            <a:off x="5782575" y="2475050"/>
            <a:ext cx="2246700" cy="338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a:solidFill>
                  <a:srgbClr val="F8CE4E"/>
                </a:solidFill>
                <a:latin typeface="Bowlby One"/>
                <a:ea typeface="Bowlby One"/>
                <a:cs typeface="Bowlby One"/>
                <a:sym typeface="Bowlby One"/>
              </a:rPr>
              <a:t>2020</a:t>
            </a:r>
            <a:endParaRPr sz="1700">
              <a:solidFill>
                <a:srgbClr val="F8CE4E"/>
              </a:solidFill>
              <a:latin typeface="Bowlby One"/>
              <a:ea typeface="Bowlby One"/>
              <a:cs typeface="Bowlby One"/>
              <a:sym typeface="Bowlby One"/>
            </a:endParaRPr>
          </a:p>
        </p:txBody>
      </p:sp>
      <p:sp>
        <p:nvSpPr>
          <p:cNvPr id="2321" name="Google Shape;2321;p69"/>
          <p:cNvSpPr txBox="1"/>
          <p:nvPr/>
        </p:nvSpPr>
        <p:spPr>
          <a:xfrm>
            <a:off x="5782575" y="2737250"/>
            <a:ext cx="2246700" cy="576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Rubik"/>
                <a:ea typeface="Rubik"/>
                <a:cs typeface="Rubik"/>
                <a:sym typeface="Rubik"/>
              </a:rPr>
              <a:t>Venus is the second planet from the Sun</a:t>
            </a:r>
            <a:endParaRPr>
              <a:solidFill>
                <a:srgbClr val="FFFFFF"/>
              </a:solidFill>
              <a:latin typeface="Rubik"/>
              <a:ea typeface="Rubik"/>
              <a:cs typeface="Rubik"/>
              <a:sym typeface="Rubik"/>
            </a:endParaRPr>
          </a:p>
        </p:txBody>
      </p:sp>
      <p:sp>
        <p:nvSpPr>
          <p:cNvPr id="2322" name="Google Shape;2322;p69"/>
          <p:cNvSpPr txBox="1"/>
          <p:nvPr/>
        </p:nvSpPr>
        <p:spPr>
          <a:xfrm>
            <a:off x="4708699" y="2478025"/>
            <a:ext cx="966600" cy="320100"/>
          </a:xfrm>
          <a:prstGeom prst="rect">
            <a:avLst/>
          </a:prstGeom>
          <a:solidFill>
            <a:srgbClr val="F8CE4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FFFFFF"/>
                </a:solidFill>
                <a:latin typeface="Bowlby One"/>
                <a:ea typeface="Bowlby One"/>
                <a:cs typeface="Bowlby One"/>
                <a:sym typeface="Bowlby One"/>
              </a:rPr>
              <a:t>25%</a:t>
            </a:r>
            <a:endParaRPr sz="1800">
              <a:solidFill>
                <a:srgbClr val="FFFFFF"/>
              </a:solidFill>
              <a:latin typeface="Bowlby One"/>
              <a:ea typeface="Bowlby One"/>
              <a:cs typeface="Bowlby One"/>
              <a:sym typeface="Bowlby One"/>
            </a:endParaRPr>
          </a:p>
        </p:txBody>
      </p:sp>
      <p:sp>
        <p:nvSpPr>
          <p:cNvPr id="2323" name="Google Shape;2323;p69"/>
          <p:cNvSpPr txBox="1"/>
          <p:nvPr/>
        </p:nvSpPr>
        <p:spPr>
          <a:xfrm>
            <a:off x="700800" y="4215125"/>
            <a:ext cx="3858900" cy="38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100" dirty="0">
                <a:solidFill>
                  <a:srgbClr val="FFFFFF"/>
                </a:solidFill>
                <a:latin typeface="Rubik"/>
                <a:ea typeface="Rubik"/>
                <a:cs typeface="Rubik"/>
                <a:sym typeface="Rubik"/>
              </a:rPr>
              <a:t>Follow the link in the graph to modify its data and then paste the new one here. </a:t>
            </a:r>
            <a:r>
              <a:rPr lang="en" sz="1100" dirty="0">
                <a:solidFill>
                  <a:srgbClr val="FFFFFF"/>
                </a:solidFill>
                <a:uFill>
                  <a:noFill/>
                </a:uFill>
                <a:latin typeface="Rubik"/>
                <a:ea typeface="Rubik"/>
                <a:cs typeface="Rubik"/>
                <a:sym typeface="Rubik"/>
              </a:rPr>
              <a:t>For more info, click here</a:t>
            </a:r>
            <a:endParaRPr sz="1100" dirty="0">
              <a:solidFill>
                <a:srgbClr val="FFFFFF"/>
              </a:solidFill>
              <a:latin typeface="Rubik"/>
              <a:ea typeface="Rubik"/>
              <a:cs typeface="Rubik"/>
              <a:sym typeface="Rubik"/>
            </a:endParaRPr>
          </a:p>
        </p:txBody>
      </p:sp>
      <p:grpSp>
        <p:nvGrpSpPr>
          <p:cNvPr id="2324" name="Google Shape;2324;p69"/>
          <p:cNvGrpSpPr/>
          <p:nvPr/>
        </p:nvGrpSpPr>
        <p:grpSpPr>
          <a:xfrm>
            <a:off x="713213" y="170294"/>
            <a:ext cx="679500" cy="1924176"/>
            <a:chOff x="6710700" y="1076975"/>
            <a:chExt cx="531025" cy="1503850"/>
          </a:xfrm>
        </p:grpSpPr>
        <p:sp>
          <p:nvSpPr>
            <p:cNvPr id="2325" name="Google Shape;2325;p69"/>
            <p:cNvSpPr/>
            <p:nvPr/>
          </p:nvSpPr>
          <p:spPr>
            <a:xfrm>
              <a:off x="6959275" y="1076975"/>
              <a:ext cx="25575" cy="346150"/>
            </a:xfrm>
            <a:custGeom>
              <a:avLst/>
              <a:gdLst/>
              <a:ahLst/>
              <a:cxnLst/>
              <a:rect l="l" t="t" r="r" b="b"/>
              <a:pathLst>
                <a:path w="1023" h="13846" extrusionOk="0">
                  <a:moveTo>
                    <a:pt x="451" y="0"/>
                  </a:moveTo>
                  <a:cubicBezTo>
                    <a:pt x="359" y="0"/>
                    <a:pt x="275" y="57"/>
                    <a:pt x="250" y="184"/>
                  </a:cubicBezTo>
                  <a:cubicBezTo>
                    <a:pt x="1" y="1344"/>
                    <a:pt x="29" y="2532"/>
                    <a:pt x="29" y="3747"/>
                  </a:cubicBezTo>
                  <a:cubicBezTo>
                    <a:pt x="29" y="3918"/>
                    <a:pt x="29" y="3989"/>
                    <a:pt x="28" y="3989"/>
                  </a:cubicBezTo>
                  <a:cubicBezTo>
                    <a:pt x="28" y="3989"/>
                    <a:pt x="26" y="2373"/>
                    <a:pt x="11" y="2373"/>
                  </a:cubicBezTo>
                  <a:cubicBezTo>
                    <a:pt x="9" y="2373"/>
                    <a:pt x="5" y="2444"/>
                    <a:pt x="1" y="2615"/>
                  </a:cubicBezTo>
                  <a:lnTo>
                    <a:pt x="1" y="9547"/>
                  </a:lnTo>
                  <a:lnTo>
                    <a:pt x="1" y="11508"/>
                  </a:lnTo>
                  <a:cubicBezTo>
                    <a:pt x="1" y="12199"/>
                    <a:pt x="1" y="12862"/>
                    <a:pt x="84" y="13524"/>
                  </a:cubicBezTo>
                  <a:cubicBezTo>
                    <a:pt x="125" y="13742"/>
                    <a:pt x="292" y="13846"/>
                    <a:pt x="462" y="13846"/>
                  </a:cubicBezTo>
                  <a:cubicBezTo>
                    <a:pt x="638" y="13846"/>
                    <a:pt x="815" y="13735"/>
                    <a:pt x="857" y="13524"/>
                  </a:cubicBezTo>
                  <a:cubicBezTo>
                    <a:pt x="1023" y="12364"/>
                    <a:pt x="968" y="11204"/>
                    <a:pt x="968" y="10017"/>
                  </a:cubicBezTo>
                  <a:lnTo>
                    <a:pt x="968" y="6537"/>
                  </a:lnTo>
                  <a:cubicBezTo>
                    <a:pt x="968" y="4189"/>
                    <a:pt x="968" y="6509"/>
                    <a:pt x="940" y="4161"/>
                  </a:cubicBezTo>
                  <a:cubicBezTo>
                    <a:pt x="940" y="3499"/>
                    <a:pt x="940" y="2836"/>
                    <a:pt x="885" y="2173"/>
                  </a:cubicBezTo>
                  <a:cubicBezTo>
                    <a:pt x="885" y="1841"/>
                    <a:pt x="885" y="1538"/>
                    <a:pt x="857" y="1179"/>
                  </a:cubicBezTo>
                  <a:cubicBezTo>
                    <a:pt x="830" y="847"/>
                    <a:pt x="774" y="543"/>
                    <a:pt x="719" y="212"/>
                  </a:cubicBezTo>
                  <a:cubicBezTo>
                    <a:pt x="674" y="78"/>
                    <a:pt x="557" y="0"/>
                    <a:pt x="451"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9"/>
            <p:cNvSpPr/>
            <p:nvPr/>
          </p:nvSpPr>
          <p:spPr>
            <a:xfrm>
              <a:off x="6897825" y="1236925"/>
              <a:ext cx="147750" cy="141550"/>
            </a:xfrm>
            <a:custGeom>
              <a:avLst/>
              <a:gdLst/>
              <a:ahLst/>
              <a:cxnLst/>
              <a:rect l="l" t="t" r="r" b="b"/>
              <a:pathLst>
                <a:path w="5910" h="5662" extrusionOk="0">
                  <a:moveTo>
                    <a:pt x="2850" y="1"/>
                  </a:moveTo>
                  <a:cubicBezTo>
                    <a:pt x="2848" y="1"/>
                    <a:pt x="2847" y="1"/>
                    <a:pt x="2846" y="1"/>
                  </a:cubicBezTo>
                  <a:cubicBezTo>
                    <a:pt x="2597" y="28"/>
                    <a:pt x="1" y="5110"/>
                    <a:pt x="1" y="5110"/>
                  </a:cubicBezTo>
                  <a:cubicBezTo>
                    <a:pt x="207" y="5449"/>
                    <a:pt x="1878" y="5662"/>
                    <a:pt x="3386" y="5662"/>
                  </a:cubicBezTo>
                  <a:cubicBezTo>
                    <a:pt x="4711" y="5662"/>
                    <a:pt x="5910" y="5497"/>
                    <a:pt x="5884" y="5110"/>
                  </a:cubicBezTo>
                  <a:cubicBezTo>
                    <a:pt x="5801" y="4312"/>
                    <a:pt x="3303" y="1"/>
                    <a:pt x="285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9"/>
            <p:cNvSpPr/>
            <p:nvPr/>
          </p:nvSpPr>
          <p:spPr>
            <a:xfrm>
              <a:off x="6893000" y="1361425"/>
              <a:ext cx="156775" cy="48850"/>
            </a:xfrm>
            <a:custGeom>
              <a:avLst/>
              <a:gdLst/>
              <a:ahLst/>
              <a:cxnLst/>
              <a:rect l="l" t="t" r="r" b="b"/>
              <a:pathLst>
                <a:path w="6271" h="1954" extrusionOk="0">
                  <a:moveTo>
                    <a:pt x="4063" y="1"/>
                  </a:moveTo>
                  <a:cubicBezTo>
                    <a:pt x="2412" y="1"/>
                    <a:pt x="329" y="96"/>
                    <a:pt x="194" y="130"/>
                  </a:cubicBezTo>
                  <a:cubicBezTo>
                    <a:pt x="1" y="213"/>
                    <a:pt x="1" y="1870"/>
                    <a:pt x="1" y="1870"/>
                  </a:cubicBezTo>
                  <a:lnTo>
                    <a:pt x="6242" y="1953"/>
                  </a:lnTo>
                  <a:cubicBezTo>
                    <a:pt x="6242" y="1953"/>
                    <a:pt x="6270" y="489"/>
                    <a:pt x="6077" y="158"/>
                  </a:cubicBezTo>
                  <a:cubicBezTo>
                    <a:pt x="5991" y="40"/>
                    <a:pt x="5115" y="1"/>
                    <a:pt x="406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9"/>
            <p:cNvSpPr/>
            <p:nvPr/>
          </p:nvSpPr>
          <p:spPr>
            <a:xfrm>
              <a:off x="6794950" y="1383375"/>
              <a:ext cx="370825" cy="69700"/>
            </a:xfrm>
            <a:custGeom>
              <a:avLst/>
              <a:gdLst/>
              <a:ahLst/>
              <a:cxnLst/>
              <a:rect l="l" t="t" r="r" b="b"/>
              <a:pathLst>
                <a:path w="14833" h="2788" extrusionOk="0">
                  <a:moveTo>
                    <a:pt x="9997" y="0"/>
                  </a:moveTo>
                  <a:cubicBezTo>
                    <a:pt x="6157" y="0"/>
                    <a:pt x="1141" y="232"/>
                    <a:pt x="829" y="302"/>
                  </a:cubicBezTo>
                  <a:cubicBezTo>
                    <a:pt x="360" y="440"/>
                    <a:pt x="1" y="2705"/>
                    <a:pt x="111" y="2787"/>
                  </a:cubicBezTo>
                  <a:lnTo>
                    <a:pt x="14777" y="2567"/>
                  </a:lnTo>
                  <a:cubicBezTo>
                    <a:pt x="14777" y="2567"/>
                    <a:pt x="14832" y="799"/>
                    <a:pt x="14363" y="329"/>
                  </a:cubicBezTo>
                  <a:cubicBezTo>
                    <a:pt x="14146" y="82"/>
                    <a:pt x="12280" y="0"/>
                    <a:pt x="999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9"/>
            <p:cNvSpPr/>
            <p:nvPr/>
          </p:nvSpPr>
          <p:spPr>
            <a:xfrm>
              <a:off x="6756275" y="1950425"/>
              <a:ext cx="447475" cy="99975"/>
            </a:xfrm>
            <a:custGeom>
              <a:avLst/>
              <a:gdLst/>
              <a:ahLst/>
              <a:cxnLst/>
              <a:rect l="l" t="t" r="r" b="b"/>
              <a:pathLst>
                <a:path w="17899" h="3999" extrusionOk="0">
                  <a:moveTo>
                    <a:pt x="7664" y="1"/>
                  </a:moveTo>
                  <a:cubicBezTo>
                    <a:pt x="4259" y="1"/>
                    <a:pt x="1073" y="118"/>
                    <a:pt x="84" y="516"/>
                  </a:cubicBezTo>
                  <a:cubicBezTo>
                    <a:pt x="84" y="516"/>
                    <a:pt x="1" y="1068"/>
                    <a:pt x="28" y="1704"/>
                  </a:cubicBezTo>
                  <a:cubicBezTo>
                    <a:pt x="56" y="2146"/>
                    <a:pt x="139" y="2588"/>
                    <a:pt x="305" y="2919"/>
                  </a:cubicBezTo>
                  <a:cubicBezTo>
                    <a:pt x="388" y="3002"/>
                    <a:pt x="443" y="3112"/>
                    <a:pt x="526" y="3195"/>
                  </a:cubicBezTo>
                  <a:cubicBezTo>
                    <a:pt x="1204" y="3770"/>
                    <a:pt x="3784" y="3998"/>
                    <a:pt x="8263" y="3998"/>
                  </a:cubicBezTo>
                  <a:cubicBezTo>
                    <a:pt x="8522" y="3998"/>
                    <a:pt x="8788" y="3998"/>
                    <a:pt x="9060" y="3996"/>
                  </a:cubicBezTo>
                  <a:cubicBezTo>
                    <a:pt x="14032" y="3913"/>
                    <a:pt x="15992" y="3941"/>
                    <a:pt x="16987" y="3471"/>
                  </a:cubicBezTo>
                  <a:cubicBezTo>
                    <a:pt x="17567" y="3140"/>
                    <a:pt x="17788" y="2090"/>
                    <a:pt x="17843" y="1262"/>
                  </a:cubicBezTo>
                  <a:cubicBezTo>
                    <a:pt x="17898" y="1041"/>
                    <a:pt x="17898" y="848"/>
                    <a:pt x="17898" y="682"/>
                  </a:cubicBezTo>
                  <a:cubicBezTo>
                    <a:pt x="17898" y="378"/>
                    <a:pt x="17843" y="240"/>
                    <a:pt x="17843" y="240"/>
                  </a:cubicBezTo>
                  <a:cubicBezTo>
                    <a:pt x="17843" y="240"/>
                    <a:pt x="12529" y="1"/>
                    <a:pt x="766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9"/>
            <p:cNvSpPr/>
            <p:nvPr/>
          </p:nvSpPr>
          <p:spPr>
            <a:xfrm>
              <a:off x="6756275" y="1949750"/>
              <a:ext cx="448150" cy="43025"/>
            </a:xfrm>
            <a:custGeom>
              <a:avLst/>
              <a:gdLst/>
              <a:ahLst/>
              <a:cxnLst/>
              <a:rect l="l" t="t" r="r" b="b"/>
              <a:pathLst>
                <a:path w="17926" h="1721" extrusionOk="0">
                  <a:moveTo>
                    <a:pt x="7664" y="0"/>
                  </a:moveTo>
                  <a:cubicBezTo>
                    <a:pt x="4259" y="0"/>
                    <a:pt x="1073" y="117"/>
                    <a:pt x="84" y="515"/>
                  </a:cubicBezTo>
                  <a:cubicBezTo>
                    <a:pt x="84" y="515"/>
                    <a:pt x="1" y="1068"/>
                    <a:pt x="28" y="1703"/>
                  </a:cubicBezTo>
                  <a:cubicBezTo>
                    <a:pt x="799" y="1711"/>
                    <a:pt x="2154" y="1720"/>
                    <a:pt x="3803" y="1720"/>
                  </a:cubicBezTo>
                  <a:cubicBezTo>
                    <a:pt x="8239" y="1720"/>
                    <a:pt x="14803" y="1651"/>
                    <a:pt x="17843" y="1289"/>
                  </a:cubicBezTo>
                  <a:cubicBezTo>
                    <a:pt x="17926" y="736"/>
                    <a:pt x="17843" y="239"/>
                    <a:pt x="17843" y="239"/>
                  </a:cubicBezTo>
                  <a:cubicBezTo>
                    <a:pt x="17843" y="239"/>
                    <a:pt x="12529" y="0"/>
                    <a:pt x="7664"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9"/>
            <p:cNvSpPr/>
            <p:nvPr/>
          </p:nvSpPr>
          <p:spPr>
            <a:xfrm>
              <a:off x="6710700" y="188242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8"/>
                  </a:cubicBezTo>
                  <a:cubicBezTo>
                    <a:pt x="388" y="2352"/>
                    <a:pt x="1548" y="3098"/>
                    <a:pt x="1962" y="3291"/>
                  </a:cubicBezTo>
                  <a:lnTo>
                    <a:pt x="19721" y="3291"/>
                  </a:lnTo>
                  <a:cubicBezTo>
                    <a:pt x="19721" y="3291"/>
                    <a:pt x="20909" y="2297"/>
                    <a:pt x="21102" y="1828"/>
                  </a:cubicBezTo>
                  <a:lnTo>
                    <a:pt x="21130" y="1772"/>
                  </a:lnTo>
                  <a:cubicBezTo>
                    <a:pt x="21240" y="1358"/>
                    <a:pt x="19611" y="87"/>
                    <a:pt x="19390" y="5"/>
                  </a:cubicBezTo>
                  <a:cubicBezTo>
                    <a:pt x="19365" y="2"/>
                    <a:pt x="19134" y="0"/>
                    <a:pt x="18742"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9"/>
            <p:cNvSpPr/>
            <p:nvPr/>
          </p:nvSpPr>
          <p:spPr>
            <a:xfrm>
              <a:off x="6710700" y="188242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8"/>
                  </a:cubicBezTo>
                  <a:lnTo>
                    <a:pt x="21102" y="1828"/>
                  </a:lnTo>
                  <a:lnTo>
                    <a:pt x="21130" y="1772"/>
                  </a:lnTo>
                  <a:cubicBezTo>
                    <a:pt x="21240" y="1358"/>
                    <a:pt x="19611" y="87"/>
                    <a:pt x="19390" y="5"/>
                  </a:cubicBezTo>
                  <a:cubicBezTo>
                    <a:pt x="19365" y="2"/>
                    <a:pt x="19134" y="0"/>
                    <a:pt x="187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9"/>
            <p:cNvSpPr/>
            <p:nvPr/>
          </p:nvSpPr>
          <p:spPr>
            <a:xfrm>
              <a:off x="6710700" y="180647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7"/>
                  </a:cubicBezTo>
                  <a:cubicBezTo>
                    <a:pt x="388" y="2352"/>
                    <a:pt x="1548" y="3125"/>
                    <a:pt x="1962" y="3291"/>
                  </a:cubicBezTo>
                  <a:lnTo>
                    <a:pt x="19721" y="3291"/>
                  </a:lnTo>
                  <a:cubicBezTo>
                    <a:pt x="19721" y="3291"/>
                    <a:pt x="20909" y="2297"/>
                    <a:pt x="21102" y="1827"/>
                  </a:cubicBezTo>
                  <a:lnTo>
                    <a:pt x="21130" y="1772"/>
                  </a:lnTo>
                  <a:cubicBezTo>
                    <a:pt x="21240" y="1358"/>
                    <a:pt x="19611" y="32"/>
                    <a:pt x="19390" y="5"/>
                  </a:cubicBezTo>
                  <a:cubicBezTo>
                    <a:pt x="19365" y="1"/>
                    <a:pt x="19134" y="0"/>
                    <a:pt x="18742"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9"/>
            <p:cNvSpPr/>
            <p:nvPr/>
          </p:nvSpPr>
          <p:spPr>
            <a:xfrm>
              <a:off x="6710700" y="180647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7"/>
                  </a:cubicBezTo>
                  <a:lnTo>
                    <a:pt x="21102" y="1827"/>
                  </a:lnTo>
                  <a:lnTo>
                    <a:pt x="21130" y="1772"/>
                  </a:lnTo>
                  <a:cubicBezTo>
                    <a:pt x="21240" y="1358"/>
                    <a:pt x="19611" y="32"/>
                    <a:pt x="19390" y="5"/>
                  </a:cubicBezTo>
                  <a:cubicBezTo>
                    <a:pt x="19365" y="1"/>
                    <a:pt x="19134" y="0"/>
                    <a:pt x="187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9"/>
            <p:cNvSpPr/>
            <p:nvPr/>
          </p:nvSpPr>
          <p:spPr>
            <a:xfrm>
              <a:off x="6710700" y="1730500"/>
              <a:ext cx="531025" cy="82325"/>
            </a:xfrm>
            <a:custGeom>
              <a:avLst/>
              <a:gdLst/>
              <a:ahLst/>
              <a:cxnLst/>
              <a:rect l="l" t="t" r="r" b="b"/>
              <a:pathLst>
                <a:path w="21241" h="3293"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9"/>
            <p:cNvSpPr/>
            <p:nvPr/>
          </p:nvSpPr>
          <p:spPr>
            <a:xfrm>
              <a:off x="6710700" y="17305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9"/>
            <p:cNvSpPr/>
            <p:nvPr/>
          </p:nvSpPr>
          <p:spPr>
            <a:xfrm>
              <a:off x="6710700" y="165455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9"/>
            <p:cNvSpPr/>
            <p:nvPr/>
          </p:nvSpPr>
          <p:spPr>
            <a:xfrm>
              <a:off x="6710700" y="165455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9"/>
            <p:cNvSpPr/>
            <p:nvPr/>
          </p:nvSpPr>
          <p:spPr>
            <a:xfrm>
              <a:off x="6710700" y="157860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31"/>
                    <a:pt x="19611" y="33"/>
                    <a:pt x="19390" y="5"/>
                  </a:cubicBezTo>
                  <a:cubicBezTo>
                    <a:pt x="19365" y="2"/>
                    <a:pt x="19134" y="1"/>
                    <a:pt x="18742"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9"/>
            <p:cNvSpPr/>
            <p:nvPr/>
          </p:nvSpPr>
          <p:spPr>
            <a:xfrm>
              <a:off x="6710700" y="15786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31"/>
                    <a:pt x="19611" y="33"/>
                    <a:pt x="19390" y="5"/>
                  </a:cubicBezTo>
                  <a:cubicBezTo>
                    <a:pt x="19365" y="2"/>
                    <a:pt x="19134" y="1"/>
                    <a:pt x="187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9"/>
            <p:cNvSpPr/>
            <p:nvPr/>
          </p:nvSpPr>
          <p:spPr>
            <a:xfrm>
              <a:off x="6928225" y="2211175"/>
              <a:ext cx="113250" cy="369650"/>
            </a:xfrm>
            <a:custGeom>
              <a:avLst/>
              <a:gdLst/>
              <a:ahLst/>
              <a:cxnLst/>
              <a:rect l="l" t="t" r="r" b="b"/>
              <a:pathLst>
                <a:path w="4530" h="14786" extrusionOk="0">
                  <a:moveTo>
                    <a:pt x="2109" y="0"/>
                  </a:moveTo>
                  <a:cubicBezTo>
                    <a:pt x="2070" y="0"/>
                    <a:pt x="2030" y="1"/>
                    <a:pt x="1989" y="1"/>
                  </a:cubicBezTo>
                  <a:cubicBezTo>
                    <a:pt x="1795" y="1"/>
                    <a:pt x="1574" y="1"/>
                    <a:pt x="1381" y="29"/>
                  </a:cubicBezTo>
                  <a:cubicBezTo>
                    <a:pt x="691" y="139"/>
                    <a:pt x="193" y="416"/>
                    <a:pt x="193" y="1217"/>
                  </a:cubicBezTo>
                  <a:cubicBezTo>
                    <a:pt x="167" y="2186"/>
                    <a:pt x="1235" y="2211"/>
                    <a:pt x="1344" y="2211"/>
                  </a:cubicBezTo>
                  <a:cubicBezTo>
                    <a:pt x="1350" y="2211"/>
                    <a:pt x="1353" y="2211"/>
                    <a:pt x="1353" y="2211"/>
                  </a:cubicBezTo>
                  <a:lnTo>
                    <a:pt x="1353" y="2211"/>
                  </a:lnTo>
                  <a:cubicBezTo>
                    <a:pt x="1353" y="2211"/>
                    <a:pt x="414" y="3260"/>
                    <a:pt x="193" y="5415"/>
                  </a:cubicBezTo>
                  <a:cubicBezTo>
                    <a:pt x="0" y="7624"/>
                    <a:pt x="111" y="14474"/>
                    <a:pt x="249" y="14584"/>
                  </a:cubicBezTo>
                  <a:cubicBezTo>
                    <a:pt x="256" y="14589"/>
                    <a:pt x="263" y="14591"/>
                    <a:pt x="272" y="14591"/>
                  </a:cubicBezTo>
                  <a:cubicBezTo>
                    <a:pt x="428" y="14591"/>
                    <a:pt x="801" y="13894"/>
                    <a:pt x="801" y="13894"/>
                  </a:cubicBezTo>
                  <a:cubicBezTo>
                    <a:pt x="801" y="13894"/>
                    <a:pt x="1079" y="14728"/>
                    <a:pt x="1224" y="14728"/>
                  </a:cubicBezTo>
                  <a:cubicBezTo>
                    <a:pt x="1231" y="14728"/>
                    <a:pt x="1237" y="14726"/>
                    <a:pt x="1243" y="14722"/>
                  </a:cubicBezTo>
                  <a:cubicBezTo>
                    <a:pt x="1381" y="14612"/>
                    <a:pt x="1657" y="13811"/>
                    <a:pt x="1657" y="13811"/>
                  </a:cubicBezTo>
                  <a:cubicBezTo>
                    <a:pt x="1657" y="13811"/>
                    <a:pt x="1832" y="14786"/>
                    <a:pt x="2039" y="14786"/>
                  </a:cubicBezTo>
                  <a:cubicBezTo>
                    <a:pt x="2050" y="14786"/>
                    <a:pt x="2061" y="14783"/>
                    <a:pt x="2072" y="14778"/>
                  </a:cubicBezTo>
                  <a:cubicBezTo>
                    <a:pt x="2265" y="14640"/>
                    <a:pt x="2513" y="13756"/>
                    <a:pt x="2513" y="13756"/>
                  </a:cubicBezTo>
                  <a:cubicBezTo>
                    <a:pt x="2513" y="13756"/>
                    <a:pt x="2749" y="14744"/>
                    <a:pt x="3002" y="14744"/>
                  </a:cubicBezTo>
                  <a:cubicBezTo>
                    <a:pt x="3023" y="14744"/>
                    <a:pt x="3045" y="14737"/>
                    <a:pt x="3066" y="14722"/>
                  </a:cubicBezTo>
                  <a:cubicBezTo>
                    <a:pt x="3342" y="14501"/>
                    <a:pt x="3508" y="13811"/>
                    <a:pt x="3508" y="13811"/>
                  </a:cubicBezTo>
                  <a:cubicBezTo>
                    <a:pt x="3508" y="13811"/>
                    <a:pt x="3742" y="14631"/>
                    <a:pt x="4060" y="14631"/>
                  </a:cubicBezTo>
                  <a:cubicBezTo>
                    <a:pt x="4087" y="14631"/>
                    <a:pt x="4115" y="14625"/>
                    <a:pt x="4143" y="14612"/>
                  </a:cubicBezTo>
                  <a:cubicBezTo>
                    <a:pt x="4530" y="14474"/>
                    <a:pt x="3894" y="3454"/>
                    <a:pt x="2734" y="2211"/>
                  </a:cubicBezTo>
                  <a:cubicBezTo>
                    <a:pt x="3701" y="2211"/>
                    <a:pt x="3839" y="1631"/>
                    <a:pt x="3784" y="968"/>
                  </a:cubicBezTo>
                  <a:cubicBezTo>
                    <a:pt x="3757" y="458"/>
                    <a:pt x="3469" y="0"/>
                    <a:pt x="2109"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9"/>
            <p:cNvSpPr/>
            <p:nvPr/>
          </p:nvSpPr>
          <p:spPr>
            <a:xfrm>
              <a:off x="6957225" y="2213175"/>
              <a:ext cx="84250" cy="367650"/>
            </a:xfrm>
            <a:custGeom>
              <a:avLst/>
              <a:gdLst/>
              <a:ahLst/>
              <a:cxnLst/>
              <a:rect l="l" t="t" r="r" b="b"/>
              <a:pathLst>
                <a:path w="3370" h="14706" extrusionOk="0">
                  <a:moveTo>
                    <a:pt x="1096" y="0"/>
                  </a:moveTo>
                  <a:cubicBezTo>
                    <a:pt x="1028" y="0"/>
                    <a:pt x="958" y="1"/>
                    <a:pt x="884" y="4"/>
                  </a:cubicBezTo>
                  <a:cubicBezTo>
                    <a:pt x="663" y="4"/>
                    <a:pt x="470" y="4"/>
                    <a:pt x="249" y="32"/>
                  </a:cubicBezTo>
                  <a:cubicBezTo>
                    <a:pt x="111" y="280"/>
                    <a:pt x="0" y="612"/>
                    <a:pt x="0" y="1026"/>
                  </a:cubicBezTo>
                  <a:cubicBezTo>
                    <a:pt x="0" y="1993"/>
                    <a:pt x="1160" y="2297"/>
                    <a:pt x="1160" y="2297"/>
                  </a:cubicBezTo>
                  <a:cubicBezTo>
                    <a:pt x="1160" y="2297"/>
                    <a:pt x="276" y="2656"/>
                    <a:pt x="249" y="3540"/>
                  </a:cubicBezTo>
                  <a:cubicBezTo>
                    <a:pt x="221" y="4423"/>
                    <a:pt x="497" y="13565"/>
                    <a:pt x="497" y="13731"/>
                  </a:cubicBezTo>
                  <a:cubicBezTo>
                    <a:pt x="497" y="13731"/>
                    <a:pt x="672" y="14706"/>
                    <a:pt x="879" y="14706"/>
                  </a:cubicBezTo>
                  <a:cubicBezTo>
                    <a:pt x="890" y="14706"/>
                    <a:pt x="901" y="14703"/>
                    <a:pt x="912" y="14698"/>
                  </a:cubicBezTo>
                  <a:cubicBezTo>
                    <a:pt x="1105" y="14560"/>
                    <a:pt x="1353" y="13676"/>
                    <a:pt x="1353" y="13676"/>
                  </a:cubicBezTo>
                  <a:cubicBezTo>
                    <a:pt x="1353" y="13676"/>
                    <a:pt x="1589" y="14664"/>
                    <a:pt x="1842" y="14664"/>
                  </a:cubicBezTo>
                  <a:cubicBezTo>
                    <a:pt x="1863" y="14664"/>
                    <a:pt x="1885" y="14657"/>
                    <a:pt x="1906" y="14642"/>
                  </a:cubicBezTo>
                  <a:cubicBezTo>
                    <a:pt x="2182" y="14421"/>
                    <a:pt x="2348" y="13731"/>
                    <a:pt x="2348" y="13731"/>
                  </a:cubicBezTo>
                  <a:cubicBezTo>
                    <a:pt x="2348" y="13731"/>
                    <a:pt x="2582" y="14551"/>
                    <a:pt x="2900" y="14551"/>
                  </a:cubicBezTo>
                  <a:cubicBezTo>
                    <a:pt x="2927" y="14551"/>
                    <a:pt x="2955" y="14545"/>
                    <a:pt x="2983" y="14532"/>
                  </a:cubicBezTo>
                  <a:cubicBezTo>
                    <a:pt x="3370" y="14394"/>
                    <a:pt x="2734" y="3374"/>
                    <a:pt x="1602" y="2214"/>
                  </a:cubicBezTo>
                  <a:cubicBezTo>
                    <a:pt x="2569" y="2214"/>
                    <a:pt x="2707" y="1634"/>
                    <a:pt x="2679" y="971"/>
                  </a:cubicBezTo>
                  <a:cubicBezTo>
                    <a:pt x="2627" y="473"/>
                    <a:pt x="2351" y="0"/>
                    <a:pt x="109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9"/>
            <p:cNvSpPr/>
            <p:nvPr/>
          </p:nvSpPr>
          <p:spPr>
            <a:xfrm>
              <a:off x="6950300" y="2265050"/>
              <a:ext cx="58725" cy="15225"/>
            </a:xfrm>
            <a:custGeom>
              <a:avLst/>
              <a:gdLst/>
              <a:ahLst/>
              <a:cxnLst/>
              <a:rect l="l" t="t" r="r" b="b"/>
              <a:pathLst>
                <a:path w="2349" h="609" extrusionOk="0">
                  <a:moveTo>
                    <a:pt x="332" y="1"/>
                  </a:moveTo>
                  <a:cubicBezTo>
                    <a:pt x="139" y="1"/>
                    <a:pt x="1" y="139"/>
                    <a:pt x="1" y="305"/>
                  </a:cubicBezTo>
                  <a:cubicBezTo>
                    <a:pt x="1" y="470"/>
                    <a:pt x="139" y="608"/>
                    <a:pt x="332" y="608"/>
                  </a:cubicBezTo>
                  <a:lnTo>
                    <a:pt x="2045" y="608"/>
                  </a:lnTo>
                  <a:cubicBezTo>
                    <a:pt x="2210" y="608"/>
                    <a:pt x="2349" y="470"/>
                    <a:pt x="2349" y="305"/>
                  </a:cubicBezTo>
                  <a:cubicBezTo>
                    <a:pt x="2349" y="139"/>
                    <a:pt x="2210" y="1"/>
                    <a:pt x="204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9"/>
            <p:cNvSpPr/>
            <p:nvPr/>
          </p:nvSpPr>
          <p:spPr>
            <a:xfrm>
              <a:off x="6756275" y="1419575"/>
              <a:ext cx="440550" cy="83900"/>
            </a:xfrm>
            <a:custGeom>
              <a:avLst/>
              <a:gdLst/>
              <a:ahLst/>
              <a:cxnLst/>
              <a:rect l="l" t="t" r="r" b="b"/>
              <a:pathLst>
                <a:path w="17622" h="3356" extrusionOk="0">
                  <a:moveTo>
                    <a:pt x="7653" y="1"/>
                  </a:moveTo>
                  <a:cubicBezTo>
                    <a:pt x="4125" y="1"/>
                    <a:pt x="858" y="143"/>
                    <a:pt x="526" y="539"/>
                  </a:cubicBezTo>
                  <a:cubicBezTo>
                    <a:pt x="305" y="787"/>
                    <a:pt x="167" y="1063"/>
                    <a:pt x="111" y="1339"/>
                  </a:cubicBezTo>
                  <a:cubicBezTo>
                    <a:pt x="1" y="1781"/>
                    <a:pt x="1" y="2251"/>
                    <a:pt x="111" y="2665"/>
                  </a:cubicBezTo>
                  <a:cubicBezTo>
                    <a:pt x="167" y="2941"/>
                    <a:pt x="277" y="3190"/>
                    <a:pt x="388" y="3356"/>
                  </a:cubicBezTo>
                  <a:lnTo>
                    <a:pt x="17512" y="3356"/>
                  </a:lnTo>
                  <a:cubicBezTo>
                    <a:pt x="17512" y="3356"/>
                    <a:pt x="17567" y="2997"/>
                    <a:pt x="17567" y="2527"/>
                  </a:cubicBezTo>
                  <a:cubicBezTo>
                    <a:pt x="17622" y="1726"/>
                    <a:pt x="17539" y="594"/>
                    <a:pt x="16821" y="400"/>
                  </a:cubicBezTo>
                  <a:cubicBezTo>
                    <a:pt x="16212" y="193"/>
                    <a:pt x="11756" y="1"/>
                    <a:pt x="765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9"/>
            <p:cNvSpPr/>
            <p:nvPr/>
          </p:nvSpPr>
          <p:spPr>
            <a:xfrm>
              <a:off x="6758350" y="1419575"/>
              <a:ext cx="438475" cy="83900"/>
            </a:xfrm>
            <a:custGeom>
              <a:avLst/>
              <a:gdLst/>
              <a:ahLst/>
              <a:cxnLst/>
              <a:rect l="l" t="t" r="r" b="b"/>
              <a:pathLst>
                <a:path w="17539" h="3356" extrusionOk="0">
                  <a:moveTo>
                    <a:pt x="7533" y="1"/>
                  </a:moveTo>
                  <a:cubicBezTo>
                    <a:pt x="4008" y="1"/>
                    <a:pt x="747" y="143"/>
                    <a:pt x="415" y="539"/>
                  </a:cubicBezTo>
                  <a:cubicBezTo>
                    <a:pt x="194" y="787"/>
                    <a:pt x="56" y="1063"/>
                    <a:pt x="1" y="1339"/>
                  </a:cubicBezTo>
                  <a:cubicBezTo>
                    <a:pt x="277" y="1091"/>
                    <a:pt x="608" y="870"/>
                    <a:pt x="774" y="815"/>
                  </a:cubicBezTo>
                  <a:cubicBezTo>
                    <a:pt x="941" y="759"/>
                    <a:pt x="3378" y="713"/>
                    <a:pt x="6272" y="713"/>
                  </a:cubicBezTo>
                  <a:cubicBezTo>
                    <a:pt x="10578" y="713"/>
                    <a:pt x="15894" y="816"/>
                    <a:pt x="16241" y="1146"/>
                  </a:cubicBezTo>
                  <a:cubicBezTo>
                    <a:pt x="16628" y="1533"/>
                    <a:pt x="16738" y="2665"/>
                    <a:pt x="16766" y="3356"/>
                  </a:cubicBezTo>
                  <a:lnTo>
                    <a:pt x="17429" y="3356"/>
                  </a:lnTo>
                  <a:cubicBezTo>
                    <a:pt x="17429" y="3356"/>
                    <a:pt x="17484" y="2997"/>
                    <a:pt x="17484" y="2527"/>
                  </a:cubicBezTo>
                  <a:cubicBezTo>
                    <a:pt x="17539" y="1726"/>
                    <a:pt x="17456" y="594"/>
                    <a:pt x="16710" y="400"/>
                  </a:cubicBezTo>
                  <a:cubicBezTo>
                    <a:pt x="16087" y="193"/>
                    <a:pt x="11632" y="1"/>
                    <a:pt x="753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9"/>
            <p:cNvSpPr/>
            <p:nvPr/>
          </p:nvSpPr>
          <p:spPr>
            <a:xfrm>
              <a:off x="6758350" y="1476725"/>
              <a:ext cx="437100" cy="26750"/>
            </a:xfrm>
            <a:custGeom>
              <a:avLst/>
              <a:gdLst/>
              <a:ahLst/>
              <a:cxnLst/>
              <a:rect l="l" t="t" r="r" b="b"/>
              <a:pathLst>
                <a:path w="17484" h="1070" extrusionOk="0">
                  <a:moveTo>
                    <a:pt x="10628" y="0"/>
                  </a:moveTo>
                  <a:cubicBezTo>
                    <a:pt x="9941" y="0"/>
                    <a:pt x="9215" y="6"/>
                    <a:pt x="8452" y="20"/>
                  </a:cubicBezTo>
                  <a:cubicBezTo>
                    <a:pt x="3867" y="75"/>
                    <a:pt x="1050" y="296"/>
                    <a:pt x="1" y="379"/>
                  </a:cubicBezTo>
                  <a:cubicBezTo>
                    <a:pt x="56" y="655"/>
                    <a:pt x="166" y="904"/>
                    <a:pt x="277" y="1070"/>
                  </a:cubicBezTo>
                  <a:lnTo>
                    <a:pt x="17429" y="1070"/>
                  </a:lnTo>
                  <a:cubicBezTo>
                    <a:pt x="17429" y="1070"/>
                    <a:pt x="17484" y="711"/>
                    <a:pt x="17484" y="241"/>
                  </a:cubicBezTo>
                  <a:cubicBezTo>
                    <a:pt x="16427" y="149"/>
                    <a:pt x="14015" y="0"/>
                    <a:pt x="10628"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9"/>
            <p:cNvSpPr/>
            <p:nvPr/>
          </p:nvSpPr>
          <p:spPr>
            <a:xfrm>
              <a:off x="6710700" y="1501925"/>
              <a:ext cx="531025" cy="82350"/>
            </a:xfrm>
            <a:custGeom>
              <a:avLst/>
              <a:gdLst/>
              <a:ahLst/>
              <a:cxnLst/>
              <a:rect l="l" t="t" r="r" b="b"/>
              <a:pathLst>
                <a:path w="21241" h="3294" extrusionOk="0">
                  <a:moveTo>
                    <a:pt x="18369" y="1"/>
                  </a:moveTo>
                  <a:cubicBezTo>
                    <a:pt x="14670" y="1"/>
                    <a:pt x="2211" y="62"/>
                    <a:pt x="2211" y="62"/>
                  </a:cubicBezTo>
                  <a:cubicBezTo>
                    <a:pt x="2211" y="62"/>
                    <a:pt x="1" y="1166"/>
                    <a:pt x="1" y="1636"/>
                  </a:cubicBezTo>
                  <a:cubicBezTo>
                    <a:pt x="1" y="1691"/>
                    <a:pt x="29" y="1774"/>
                    <a:pt x="56" y="1829"/>
                  </a:cubicBezTo>
                  <a:cubicBezTo>
                    <a:pt x="388" y="2354"/>
                    <a:pt x="1548" y="3100"/>
                    <a:pt x="1962" y="3293"/>
                  </a:cubicBezTo>
                  <a:lnTo>
                    <a:pt x="19721" y="3293"/>
                  </a:lnTo>
                  <a:cubicBezTo>
                    <a:pt x="19721" y="3293"/>
                    <a:pt x="20909" y="2271"/>
                    <a:pt x="21102" y="1829"/>
                  </a:cubicBezTo>
                  <a:lnTo>
                    <a:pt x="21130" y="1774"/>
                  </a:lnTo>
                  <a:cubicBezTo>
                    <a:pt x="21240" y="1360"/>
                    <a:pt x="19611" y="62"/>
                    <a:pt x="19390" y="6"/>
                  </a:cubicBezTo>
                  <a:cubicBezTo>
                    <a:pt x="19358" y="2"/>
                    <a:pt x="18985" y="1"/>
                    <a:pt x="18369"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9"/>
            <p:cNvSpPr/>
            <p:nvPr/>
          </p:nvSpPr>
          <p:spPr>
            <a:xfrm>
              <a:off x="6710700" y="1501925"/>
              <a:ext cx="531025" cy="45750"/>
            </a:xfrm>
            <a:custGeom>
              <a:avLst/>
              <a:gdLst/>
              <a:ahLst/>
              <a:cxnLst/>
              <a:rect l="l" t="t" r="r" b="b"/>
              <a:pathLst>
                <a:path w="21241" h="1830" extrusionOk="0">
                  <a:moveTo>
                    <a:pt x="18369" y="1"/>
                  </a:moveTo>
                  <a:cubicBezTo>
                    <a:pt x="14670" y="1"/>
                    <a:pt x="2211" y="62"/>
                    <a:pt x="2211" y="62"/>
                  </a:cubicBezTo>
                  <a:cubicBezTo>
                    <a:pt x="2211" y="62"/>
                    <a:pt x="1" y="1166"/>
                    <a:pt x="1" y="1636"/>
                  </a:cubicBezTo>
                  <a:cubicBezTo>
                    <a:pt x="1" y="1691"/>
                    <a:pt x="29" y="1774"/>
                    <a:pt x="56" y="1829"/>
                  </a:cubicBezTo>
                  <a:lnTo>
                    <a:pt x="21102" y="1829"/>
                  </a:lnTo>
                  <a:lnTo>
                    <a:pt x="21130" y="1774"/>
                  </a:lnTo>
                  <a:cubicBezTo>
                    <a:pt x="21240" y="1360"/>
                    <a:pt x="19611" y="62"/>
                    <a:pt x="19390" y="6"/>
                  </a:cubicBezTo>
                  <a:cubicBezTo>
                    <a:pt x="19358" y="2"/>
                    <a:pt x="18985" y="1"/>
                    <a:pt x="18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9"/>
            <p:cNvSpPr/>
            <p:nvPr/>
          </p:nvSpPr>
          <p:spPr>
            <a:xfrm>
              <a:off x="6763875" y="1967450"/>
              <a:ext cx="439875" cy="82950"/>
            </a:xfrm>
            <a:custGeom>
              <a:avLst/>
              <a:gdLst/>
              <a:ahLst/>
              <a:cxnLst/>
              <a:rect l="l" t="t" r="r" b="b"/>
              <a:pathLst>
                <a:path w="17595" h="3318" extrusionOk="0">
                  <a:moveTo>
                    <a:pt x="17594" y="1"/>
                  </a:moveTo>
                  <a:lnTo>
                    <a:pt x="17594" y="1"/>
                  </a:lnTo>
                  <a:cubicBezTo>
                    <a:pt x="17069" y="56"/>
                    <a:pt x="16628" y="194"/>
                    <a:pt x="16628" y="194"/>
                  </a:cubicBezTo>
                  <a:cubicBezTo>
                    <a:pt x="16628" y="194"/>
                    <a:pt x="16517" y="1686"/>
                    <a:pt x="16020" y="2155"/>
                  </a:cubicBezTo>
                  <a:cubicBezTo>
                    <a:pt x="15661" y="2535"/>
                    <a:pt x="9548" y="2738"/>
                    <a:pt x="5470" y="2738"/>
                  </a:cubicBezTo>
                  <a:cubicBezTo>
                    <a:pt x="4217" y="2738"/>
                    <a:pt x="3157" y="2719"/>
                    <a:pt x="2514" y="2680"/>
                  </a:cubicBezTo>
                  <a:cubicBezTo>
                    <a:pt x="1299" y="2569"/>
                    <a:pt x="498" y="2404"/>
                    <a:pt x="1" y="2238"/>
                  </a:cubicBezTo>
                  <a:lnTo>
                    <a:pt x="1" y="2238"/>
                  </a:lnTo>
                  <a:cubicBezTo>
                    <a:pt x="84" y="2321"/>
                    <a:pt x="139" y="2431"/>
                    <a:pt x="222" y="2514"/>
                  </a:cubicBezTo>
                  <a:cubicBezTo>
                    <a:pt x="900" y="3089"/>
                    <a:pt x="3480" y="3317"/>
                    <a:pt x="7959" y="3317"/>
                  </a:cubicBezTo>
                  <a:cubicBezTo>
                    <a:pt x="8218" y="3317"/>
                    <a:pt x="8484" y="3317"/>
                    <a:pt x="8756" y="3315"/>
                  </a:cubicBezTo>
                  <a:cubicBezTo>
                    <a:pt x="13728" y="3232"/>
                    <a:pt x="15688" y="3260"/>
                    <a:pt x="16683" y="2790"/>
                  </a:cubicBezTo>
                  <a:cubicBezTo>
                    <a:pt x="17263" y="2459"/>
                    <a:pt x="17484" y="1409"/>
                    <a:pt x="17539" y="581"/>
                  </a:cubicBezTo>
                  <a:cubicBezTo>
                    <a:pt x="17594" y="360"/>
                    <a:pt x="17594" y="167"/>
                    <a:pt x="17594"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9"/>
            <p:cNvSpPr/>
            <p:nvPr/>
          </p:nvSpPr>
          <p:spPr>
            <a:xfrm>
              <a:off x="6814975" y="1568350"/>
              <a:ext cx="326625" cy="325950"/>
            </a:xfrm>
            <a:custGeom>
              <a:avLst/>
              <a:gdLst/>
              <a:ahLst/>
              <a:cxnLst/>
              <a:rect l="l" t="t" r="r" b="b"/>
              <a:pathLst>
                <a:path w="13065" h="13038" extrusionOk="0">
                  <a:moveTo>
                    <a:pt x="6519" y="1"/>
                  </a:moveTo>
                  <a:cubicBezTo>
                    <a:pt x="2928" y="1"/>
                    <a:pt x="1" y="2929"/>
                    <a:pt x="1" y="6519"/>
                  </a:cubicBezTo>
                  <a:cubicBezTo>
                    <a:pt x="1" y="10137"/>
                    <a:pt x="2928" y="13037"/>
                    <a:pt x="6519" y="13037"/>
                  </a:cubicBezTo>
                  <a:cubicBezTo>
                    <a:pt x="10137" y="13037"/>
                    <a:pt x="13064" y="10137"/>
                    <a:pt x="13064" y="6519"/>
                  </a:cubicBezTo>
                  <a:cubicBezTo>
                    <a:pt x="13064" y="2929"/>
                    <a:pt x="10137" y="1"/>
                    <a:pt x="6519"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9"/>
            <p:cNvSpPr/>
            <p:nvPr/>
          </p:nvSpPr>
          <p:spPr>
            <a:xfrm>
              <a:off x="7013825" y="1734075"/>
              <a:ext cx="105000" cy="129825"/>
            </a:xfrm>
            <a:custGeom>
              <a:avLst/>
              <a:gdLst/>
              <a:ahLst/>
              <a:cxnLst/>
              <a:rect l="l" t="t" r="r" b="b"/>
              <a:pathLst>
                <a:path w="4200" h="5193" extrusionOk="0">
                  <a:moveTo>
                    <a:pt x="2293" y="0"/>
                  </a:moveTo>
                  <a:lnTo>
                    <a:pt x="2293" y="277"/>
                  </a:lnTo>
                  <a:lnTo>
                    <a:pt x="2266" y="415"/>
                  </a:lnTo>
                  <a:lnTo>
                    <a:pt x="2238" y="663"/>
                  </a:lnTo>
                  <a:lnTo>
                    <a:pt x="2155" y="912"/>
                  </a:lnTo>
                  <a:cubicBezTo>
                    <a:pt x="2155" y="967"/>
                    <a:pt x="2128" y="995"/>
                    <a:pt x="2128" y="995"/>
                  </a:cubicBezTo>
                  <a:lnTo>
                    <a:pt x="2100" y="1133"/>
                  </a:lnTo>
                  <a:cubicBezTo>
                    <a:pt x="1989" y="1464"/>
                    <a:pt x="1824" y="1768"/>
                    <a:pt x="1603" y="2072"/>
                  </a:cubicBezTo>
                  <a:lnTo>
                    <a:pt x="1548" y="2182"/>
                  </a:lnTo>
                  <a:lnTo>
                    <a:pt x="2818" y="3121"/>
                  </a:lnTo>
                  <a:lnTo>
                    <a:pt x="2680" y="3287"/>
                  </a:lnTo>
                  <a:cubicBezTo>
                    <a:pt x="2625" y="3398"/>
                    <a:pt x="2514" y="3453"/>
                    <a:pt x="2431" y="3563"/>
                  </a:cubicBezTo>
                  <a:lnTo>
                    <a:pt x="2293" y="3701"/>
                  </a:lnTo>
                  <a:cubicBezTo>
                    <a:pt x="2266" y="3729"/>
                    <a:pt x="2210" y="3757"/>
                    <a:pt x="2155" y="3840"/>
                  </a:cubicBezTo>
                  <a:cubicBezTo>
                    <a:pt x="2079" y="3890"/>
                    <a:pt x="2003" y="3987"/>
                    <a:pt x="1906" y="4067"/>
                  </a:cubicBezTo>
                  <a:lnTo>
                    <a:pt x="1906" y="4067"/>
                  </a:lnTo>
                  <a:lnTo>
                    <a:pt x="1879" y="4033"/>
                  </a:lnTo>
                  <a:cubicBezTo>
                    <a:pt x="1686" y="4171"/>
                    <a:pt x="1520" y="4364"/>
                    <a:pt x="1299" y="4447"/>
                  </a:cubicBezTo>
                  <a:lnTo>
                    <a:pt x="1133" y="4558"/>
                  </a:lnTo>
                  <a:cubicBezTo>
                    <a:pt x="1050" y="4585"/>
                    <a:pt x="1023" y="4641"/>
                    <a:pt x="995" y="4641"/>
                  </a:cubicBezTo>
                  <a:lnTo>
                    <a:pt x="774" y="4723"/>
                  </a:lnTo>
                  <a:lnTo>
                    <a:pt x="389" y="3616"/>
                  </a:lnTo>
                  <a:lnTo>
                    <a:pt x="389" y="3616"/>
                  </a:lnTo>
                  <a:cubicBezTo>
                    <a:pt x="805" y="3394"/>
                    <a:pt x="1215" y="3098"/>
                    <a:pt x="1554" y="2759"/>
                  </a:cubicBezTo>
                  <a:lnTo>
                    <a:pt x="1554" y="2759"/>
                  </a:lnTo>
                  <a:lnTo>
                    <a:pt x="2128" y="3287"/>
                  </a:lnTo>
                  <a:lnTo>
                    <a:pt x="2100" y="3315"/>
                  </a:lnTo>
                  <a:cubicBezTo>
                    <a:pt x="2072" y="3342"/>
                    <a:pt x="2017" y="3398"/>
                    <a:pt x="1962" y="3425"/>
                  </a:cubicBezTo>
                  <a:cubicBezTo>
                    <a:pt x="1851" y="3508"/>
                    <a:pt x="1796" y="3591"/>
                    <a:pt x="1686" y="3674"/>
                  </a:cubicBezTo>
                  <a:lnTo>
                    <a:pt x="1382" y="3895"/>
                  </a:lnTo>
                  <a:cubicBezTo>
                    <a:pt x="1327" y="3950"/>
                    <a:pt x="1299" y="3978"/>
                    <a:pt x="1244" y="4005"/>
                  </a:cubicBezTo>
                  <a:lnTo>
                    <a:pt x="1189" y="4033"/>
                  </a:lnTo>
                  <a:lnTo>
                    <a:pt x="1050" y="3840"/>
                  </a:lnTo>
                  <a:lnTo>
                    <a:pt x="1133" y="3812"/>
                  </a:lnTo>
                  <a:cubicBezTo>
                    <a:pt x="1189" y="3757"/>
                    <a:pt x="1271" y="3701"/>
                    <a:pt x="1327" y="3674"/>
                  </a:cubicBezTo>
                  <a:cubicBezTo>
                    <a:pt x="1409" y="3619"/>
                    <a:pt x="1465" y="3563"/>
                    <a:pt x="1548" y="3481"/>
                  </a:cubicBezTo>
                  <a:lnTo>
                    <a:pt x="1713" y="3315"/>
                  </a:lnTo>
                  <a:lnTo>
                    <a:pt x="1548" y="3066"/>
                  </a:lnTo>
                  <a:lnTo>
                    <a:pt x="1382" y="3260"/>
                  </a:lnTo>
                  <a:cubicBezTo>
                    <a:pt x="1309" y="3284"/>
                    <a:pt x="1279" y="3329"/>
                    <a:pt x="1217" y="3377"/>
                  </a:cubicBezTo>
                  <a:lnTo>
                    <a:pt x="1217" y="3377"/>
                  </a:lnTo>
                  <a:lnTo>
                    <a:pt x="1189" y="3342"/>
                  </a:lnTo>
                  <a:cubicBezTo>
                    <a:pt x="1133" y="3425"/>
                    <a:pt x="1050" y="3453"/>
                    <a:pt x="995" y="3481"/>
                  </a:cubicBezTo>
                  <a:lnTo>
                    <a:pt x="774" y="3619"/>
                  </a:lnTo>
                  <a:lnTo>
                    <a:pt x="636" y="3701"/>
                  </a:lnTo>
                  <a:lnTo>
                    <a:pt x="1050" y="4420"/>
                  </a:lnTo>
                  <a:lnTo>
                    <a:pt x="1327" y="4254"/>
                  </a:lnTo>
                  <a:cubicBezTo>
                    <a:pt x="1382" y="4226"/>
                    <a:pt x="1437" y="4171"/>
                    <a:pt x="1520" y="4143"/>
                  </a:cubicBezTo>
                  <a:lnTo>
                    <a:pt x="1824" y="3895"/>
                  </a:lnTo>
                  <a:cubicBezTo>
                    <a:pt x="1907" y="3840"/>
                    <a:pt x="2017" y="3729"/>
                    <a:pt x="2100" y="3674"/>
                  </a:cubicBezTo>
                  <a:cubicBezTo>
                    <a:pt x="2128" y="3619"/>
                    <a:pt x="2183" y="3591"/>
                    <a:pt x="2238" y="3536"/>
                  </a:cubicBezTo>
                  <a:lnTo>
                    <a:pt x="2376" y="3398"/>
                  </a:lnTo>
                  <a:lnTo>
                    <a:pt x="2459" y="3287"/>
                  </a:lnTo>
                  <a:lnTo>
                    <a:pt x="1437" y="2348"/>
                  </a:lnTo>
                  <a:lnTo>
                    <a:pt x="1327" y="2459"/>
                  </a:lnTo>
                  <a:cubicBezTo>
                    <a:pt x="995" y="2818"/>
                    <a:pt x="526" y="3149"/>
                    <a:pt x="56" y="3398"/>
                  </a:cubicBezTo>
                  <a:lnTo>
                    <a:pt x="1" y="3453"/>
                  </a:lnTo>
                  <a:lnTo>
                    <a:pt x="747" y="5193"/>
                  </a:lnTo>
                  <a:lnTo>
                    <a:pt x="1244" y="4944"/>
                  </a:lnTo>
                  <a:cubicBezTo>
                    <a:pt x="1299" y="4917"/>
                    <a:pt x="1382" y="4861"/>
                    <a:pt x="1409" y="4834"/>
                  </a:cubicBezTo>
                  <a:lnTo>
                    <a:pt x="1575" y="4723"/>
                  </a:lnTo>
                  <a:cubicBezTo>
                    <a:pt x="1824" y="4585"/>
                    <a:pt x="1989" y="4420"/>
                    <a:pt x="2210" y="4281"/>
                  </a:cubicBezTo>
                  <a:cubicBezTo>
                    <a:pt x="2293" y="4226"/>
                    <a:pt x="2404" y="4116"/>
                    <a:pt x="2487" y="4033"/>
                  </a:cubicBezTo>
                  <a:cubicBezTo>
                    <a:pt x="2514" y="4005"/>
                    <a:pt x="2569" y="3978"/>
                    <a:pt x="2597" y="3895"/>
                  </a:cubicBezTo>
                  <a:lnTo>
                    <a:pt x="2735" y="3757"/>
                  </a:lnTo>
                  <a:cubicBezTo>
                    <a:pt x="2818" y="3674"/>
                    <a:pt x="2929" y="3591"/>
                    <a:pt x="2984" y="3481"/>
                  </a:cubicBezTo>
                  <a:lnTo>
                    <a:pt x="3288" y="3066"/>
                  </a:lnTo>
                  <a:lnTo>
                    <a:pt x="1987" y="2123"/>
                  </a:lnTo>
                  <a:lnTo>
                    <a:pt x="1987" y="2123"/>
                  </a:lnTo>
                  <a:cubicBezTo>
                    <a:pt x="2164" y="1863"/>
                    <a:pt x="2304" y="1595"/>
                    <a:pt x="2423" y="1268"/>
                  </a:cubicBezTo>
                  <a:lnTo>
                    <a:pt x="2423" y="1268"/>
                  </a:lnTo>
                  <a:lnTo>
                    <a:pt x="2431" y="1271"/>
                  </a:lnTo>
                  <a:lnTo>
                    <a:pt x="2487" y="1133"/>
                  </a:lnTo>
                  <a:cubicBezTo>
                    <a:pt x="2514" y="1078"/>
                    <a:pt x="2514" y="1050"/>
                    <a:pt x="2514" y="995"/>
                  </a:cubicBezTo>
                  <a:lnTo>
                    <a:pt x="2569" y="719"/>
                  </a:lnTo>
                  <a:lnTo>
                    <a:pt x="2625" y="442"/>
                  </a:lnTo>
                  <a:lnTo>
                    <a:pt x="2650" y="314"/>
                  </a:lnTo>
                  <a:lnTo>
                    <a:pt x="2650" y="314"/>
                  </a:lnTo>
                  <a:lnTo>
                    <a:pt x="3944" y="405"/>
                  </a:lnTo>
                  <a:lnTo>
                    <a:pt x="3944" y="405"/>
                  </a:lnTo>
                  <a:cubicBezTo>
                    <a:pt x="3903" y="1035"/>
                    <a:pt x="3736" y="1700"/>
                    <a:pt x="3443" y="2269"/>
                  </a:cubicBezTo>
                  <a:lnTo>
                    <a:pt x="3443" y="2269"/>
                  </a:lnTo>
                  <a:lnTo>
                    <a:pt x="2763" y="1906"/>
                  </a:lnTo>
                  <a:lnTo>
                    <a:pt x="2818" y="1713"/>
                  </a:lnTo>
                  <a:lnTo>
                    <a:pt x="2929" y="1409"/>
                  </a:lnTo>
                  <a:cubicBezTo>
                    <a:pt x="2929" y="1381"/>
                    <a:pt x="2956" y="1299"/>
                    <a:pt x="2984" y="1243"/>
                  </a:cubicBezTo>
                  <a:lnTo>
                    <a:pt x="3039" y="1078"/>
                  </a:lnTo>
                  <a:lnTo>
                    <a:pt x="3067" y="884"/>
                  </a:lnTo>
                  <a:lnTo>
                    <a:pt x="3078" y="861"/>
                  </a:lnTo>
                  <a:lnTo>
                    <a:pt x="3078" y="861"/>
                  </a:lnTo>
                  <a:lnTo>
                    <a:pt x="3319" y="911"/>
                  </a:lnTo>
                  <a:lnTo>
                    <a:pt x="3319" y="911"/>
                  </a:lnTo>
                  <a:cubicBezTo>
                    <a:pt x="3305" y="946"/>
                    <a:pt x="3285" y="984"/>
                    <a:pt x="3260" y="1022"/>
                  </a:cubicBezTo>
                  <a:lnTo>
                    <a:pt x="3205" y="1299"/>
                  </a:lnTo>
                  <a:cubicBezTo>
                    <a:pt x="3181" y="1371"/>
                    <a:pt x="3135" y="1465"/>
                    <a:pt x="3106" y="1524"/>
                  </a:cubicBezTo>
                  <a:lnTo>
                    <a:pt x="3106" y="1524"/>
                  </a:lnTo>
                  <a:lnTo>
                    <a:pt x="3094" y="1520"/>
                  </a:lnTo>
                  <a:cubicBezTo>
                    <a:pt x="3067" y="1630"/>
                    <a:pt x="3039" y="1685"/>
                    <a:pt x="2984" y="1768"/>
                  </a:cubicBezTo>
                  <a:lnTo>
                    <a:pt x="3260" y="1851"/>
                  </a:lnTo>
                  <a:cubicBezTo>
                    <a:pt x="3315" y="1768"/>
                    <a:pt x="3343" y="1685"/>
                    <a:pt x="3370" y="1575"/>
                  </a:cubicBezTo>
                  <a:cubicBezTo>
                    <a:pt x="3398" y="1520"/>
                    <a:pt x="3453" y="1409"/>
                    <a:pt x="3481" y="1299"/>
                  </a:cubicBezTo>
                  <a:lnTo>
                    <a:pt x="3536" y="1022"/>
                  </a:lnTo>
                  <a:cubicBezTo>
                    <a:pt x="3591" y="967"/>
                    <a:pt x="3591" y="857"/>
                    <a:pt x="3619" y="746"/>
                  </a:cubicBezTo>
                  <a:lnTo>
                    <a:pt x="3619" y="608"/>
                  </a:lnTo>
                  <a:lnTo>
                    <a:pt x="2790" y="470"/>
                  </a:lnTo>
                  <a:lnTo>
                    <a:pt x="2763" y="719"/>
                  </a:lnTo>
                  <a:lnTo>
                    <a:pt x="2708" y="801"/>
                  </a:lnTo>
                  <a:lnTo>
                    <a:pt x="2680" y="967"/>
                  </a:lnTo>
                  <a:lnTo>
                    <a:pt x="2652" y="1133"/>
                  </a:lnTo>
                  <a:cubicBezTo>
                    <a:pt x="2652" y="1156"/>
                    <a:pt x="2633" y="1199"/>
                    <a:pt x="2627" y="1244"/>
                  </a:cubicBezTo>
                  <a:lnTo>
                    <a:pt x="2627" y="1244"/>
                  </a:lnTo>
                  <a:lnTo>
                    <a:pt x="2625" y="1243"/>
                  </a:lnTo>
                  <a:lnTo>
                    <a:pt x="2514" y="1547"/>
                  </a:lnTo>
                  <a:lnTo>
                    <a:pt x="2376" y="1879"/>
                  </a:lnTo>
                  <a:lnTo>
                    <a:pt x="2293" y="2017"/>
                  </a:lnTo>
                  <a:lnTo>
                    <a:pt x="3509" y="2652"/>
                  </a:lnTo>
                  <a:lnTo>
                    <a:pt x="3591" y="2514"/>
                  </a:lnTo>
                  <a:cubicBezTo>
                    <a:pt x="3950" y="1823"/>
                    <a:pt x="4171" y="1050"/>
                    <a:pt x="4199" y="277"/>
                  </a:cubicBezTo>
                  <a:lnTo>
                    <a:pt x="4199" y="139"/>
                  </a:lnTo>
                  <a:lnTo>
                    <a:pt x="22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9"/>
            <p:cNvSpPr/>
            <p:nvPr/>
          </p:nvSpPr>
          <p:spPr>
            <a:xfrm>
              <a:off x="6869525" y="1792775"/>
              <a:ext cx="145725" cy="83575"/>
            </a:xfrm>
            <a:custGeom>
              <a:avLst/>
              <a:gdLst/>
              <a:ahLst/>
              <a:cxnLst/>
              <a:rect l="l" t="t" r="r" b="b"/>
              <a:pathLst>
                <a:path w="5829" h="3343" extrusionOk="0">
                  <a:moveTo>
                    <a:pt x="1409" y="0"/>
                  </a:moveTo>
                  <a:lnTo>
                    <a:pt x="0" y="1271"/>
                  </a:lnTo>
                  <a:lnTo>
                    <a:pt x="83" y="1381"/>
                  </a:lnTo>
                  <a:cubicBezTo>
                    <a:pt x="774" y="2154"/>
                    <a:pt x="1685" y="2707"/>
                    <a:pt x="2652" y="3038"/>
                  </a:cubicBezTo>
                  <a:lnTo>
                    <a:pt x="2790" y="3066"/>
                  </a:lnTo>
                  <a:lnTo>
                    <a:pt x="3260" y="1547"/>
                  </a:lnTo>
                  <a:lnTo>
                    <a:pt x="3398" y="1602"/>
                  </a:lnTo>
                  <a:cubicBezTo>
                    <a:pt x="3453" y="1602"/>
                    <a:pt x="3480" y="1630"/>
                    <a:pt x="3536" y="1630"/>
                  </a:cubicBezTo>
                  <a:lnTo>
                    <a:pt x="3674" y="1657"/>
                  </a:lnTo>
                  <a:cubicBezTo>
                    <a:pt x="3757" y="1657"/>
                    <a:pt x="3867" y="1685"/>
                    <a:pt x="3950" y="1685"/>
                  </a:cubicBezTo>
                  <a:lnTo>
                    <a:pt x="4779" y="1685"/>
                  </a:lnTo>
                  <a:cubicBezTo>
                    <a:pt x="4926" y="1664"/>
                    <a:pt x="5058" y="1659"/>
                    <a:pt x="5198" y="1621"/>
                  </a:cubicBezTo>
                  <a:lnTo>
                    <a:pt x="5198" y="1621"/>
                  </a:lnTo>
                  <a:lnTo>
                    <a:pt x="5518" y="2901"/>
                  </a:lnTo>
                  <a:lnTo>
                    <a:pt x="5518" y="2901"/>
                  </a:lnTo>
                  <a:cubicBezTo>
                    <a:pt x="5141" y="2973"/>
                    <a:pt x="4728" y="3038"/>
                    <a:pt x="4337" y="3038"/>
                  </a:cubicBezTo>
                  <a:cubicBezTo>
                    <a:pt x="4074" y="3038"/>
                    <a:pt x="3811" y="3018"/>
                    <a:pt x="3567" y="2976"/>
                  </a:cubicBezTo>
                  <a:lnTo>
                    <a:pt x="3567" y="2976"/>
                  </a:lnTo>
                  <a:lnTo>
                    <a:pt x="3706" y="2201"/>
                  </a:lnTo>
                  <a:lnTo>
                    <a:pt x="3706" y="2201"/>
                  </a:lnTo>
                  <a:cubicBezTo>
                    <a:pt x="3898" y="2221"/>
                    <a:pt x="4090" y="2237"/>
                    <a:pt x="4281" y="2237"/>
                  </a:cubicBezTo>
                  <a:cubicBezTo>
                    <a:pt x="4436" y="2237"/>
                    <a:pt x="4608" y="2237"/>
                    <a:pt x="4770" y="2223"/>
                  </a:cubicBezTo>
                  <a:lnTo>
                    <a:pt x="4770" y="2223"/>
                  </a:lnTo>
                  <a:lnTo>
                    <a:pt x="4812" y="2507"/>
                  </a:lnTo>
                  <a:lnTo>
                    <a:pt x="4779" y="2513"/>
                  </a:lnTo>
                  <a:lnTo>
                    <a:pt x="3867" y="2513"/>
                  </a:lnTo>
                  <a:lnTo>
                    <a:pt x="3867" y="2817"/>
                  </a:lnTo>
                  <a:lnTo>
                    <a:pt x="4834" y="2817"/>
                  </a:lnTo>
                  <a:lnTo>
                    <a:pt x="4972" y="2790"/>
                  </a:lnTo>
                  <a:lnTo>
                    <a:pt x="5110" y="2762"/>
                  </a:lnTo>
                  <a:lnTo>
                    <a:pt x="5000" y="1933"/>
                  </a:lnTo>
                  <a:lnTo>
                    <a:pt x="4861" y="1933"/>
                  </a:lnTo>
                  <a:cubicBezTo>
                    <a:pt x="4640" y="1961"/>
                    <a:pt x="4447" y="1961"/>
                    <a:pt x="4281" y="1961"/>
                  </a:cubicBezTo>
                  <a:cubicBezTo>
                    <a:pt x="4033" y="1961"/>
                    <a:pt x="3812" y="1933"/>
                    <a:pt x="3591" y="1906"/>
                  </a:cubicBezTo>
                  <a:lnTo>
                    <a:pt x="3453" y="1851"/>
                  </a:lnTo>
                  <a:lnTo>
                    <a:pt x="3204" y="3232"/>
                  </a:lnTo>
                  <a:lnTo>
                    <a:pt x="3342" y="3287"/>
                  </a:lnTo>
                  <a:cubicBezTo>
                    <a:pt x="3646" y="3342"/>
                    <a:pt x="3950" y="3342"/>
                    <a:pt x="4309" y="3342"/>
                  </a:cubicBezTo>
                  <a:cubicBezTo>
                    <a:pt x="4751" y="3342"/>
                    <a:pt x="5248" y="3287"/>
                    <a:pt x="5690" y="3176"/>
                  </a:cubicBezTo>
                  <a:lnTo>
                    <a:pt x="5828" y="3149"/>
                  </a:lnTo>
                  <a:lnTo>
                    <a:pt x="5386" y="1271"/>
                  </a:lnTo>
                  <a:lnTo>
                    <a:pt x="5248" y="1298"/>
                  </a:lnTo>
                  <a:cubicBezTo>
                    <a:pt x="5110" y="1353"/>
                    <a:pt x="4917" y="1381"/>
                    <a:pt x="4723" y="1409"/>
                  </a:cubicBezTo>
                  <a:lnTo>
                    <a:pt x="3950" y="1409"/>
                  </a:lnTo>
                  <a:cubicBezTo>
                    <a:pt x="3895" y="1409"/>
                    <a:pt x="3784" y="1381"/>
                    <a:pt x="3674" y="1381"/>
                  </a:cubicBezTo>
                  <a:lnTo>
                    <a:pt x="3536" y="1353"/>
                  </a:lnTo>
                  <a:cubicBezTo>
                    <a:pt x="3508" y="1353"/>
                    <a:pt x="3480" y="1353"/>
                    <a:pt x="3453" y="1298"/>
                  </a:cubicBezTo>
                  <a:lnTo>
                    <a:pt x="3177" y="1243"/>
                  </a:lnTo>
                  <a:lnTo>
                    <a:pt x="3039" y="1215"/>
                  </a:lnTo>
                  <a:lnTo>
                    <a:pt x="2561" y="2722"/>
                  </a:lnTo>
                  <a:lnTo>
                    <a:pt x="2561" y="2722"/>
                  </a:lnTo>
                  <a:cubicBezTo>
                    <a:pt x="1717" y="2430"/>
                    <a:pt x="966" y="1955"/>
                    <a:pt x="372" y="1320"/>
                  </a:cubicBezTo>
                  <a:lnTo>
                    <a:pt x="372" y="1320"/>
                  </a:lnTo>
                  <a:lnTo>
                    <a:pt x="1331" y="429"/>
                  </a:lnTo>
                  <a:lnTo>
                    <a:pt x="1331" y="429"/>
                  </a:lnTo>
                  <a:cubicBezTo>
                    <a:pt x="1646" y="768"/>
                    <a:pt x="2033" y="1065"/>
                    <a:pt x="2444" y="1289"/>
                  </a:cubicBezTo>
                  <a:lnTo>
                    <a:pt x="2444" y="1289"/>
                  </a:lnTo>
                  <a:lnTo>
                    <a:pt x="2128" y="2001"/>
                  </a:lnTo>
                  <a:lnTo>
                    <a:pt x="2128" y="2001"/>
                  </a:lnTo>
                  <a:cubicBezTo>
                    <a:pt x="1782" y="1816"/>
                    <a:pt x="1457" y="1599"/>
                    <a:pt x="1181" y="1362"/>
                  </a:cubicBezTo>
                  <a:lnTo>
                    <a:pt x="1181" y="1362"/>
                  </a:lnTo>
                  <a:lnTo>
                    <a:pt x="1327" y="1179"/>
                  </a:lnTo>
                  <a:lnTo>
                    <a:pt x="1327" y="1179"/>
                  </a:lnTo>
                  <a:cubicBezTo>
                    <a:pt x="1539" y="1358"/>
                    <a:pt x="1811" y="1518"/>
                    <a:pt x="2044" y="1657"/>
                  </a:cubicBezTo>
                  <a:lnTo>
                    <a:pt x="2238" y="1381"/>
                  </a:lnTo>
                  <a:cubicBezTo>
                    <a:pt x="1961" y="1215"/>
                    <a:pt x="1685" y="1050"/>
                    <a:pt x="1437" y="829"/>
                  </a:cubicBezTo>
                  <a:lnTo>
                    <a:pt x="1354" y="718"/>
                  </a:lnTo>
                  <a:lnTo>
                    <a:pt x="801" y="1353"/>
                  </a:lnTo>
                  <a:lnTo>
                    <a:pt x="884" y="1464"/>
                  </a:lnTo>
                  <a:cubicBezTo>
                    <a:pt x="1271" y="1795"/>
                    <a:pt x="1713" y="2072"/>
                    <a:pt x="2210" y="2293"/>
                  </a:cubicBezTo>
                  <a:lnTo>
                    <a:pt x="2348" y="2348"/>
                  </a:lnTo>
                  <a:lnTo>
                    <a:pt x="2928" y="1105"/>
                  </a:lnTo>
                  <a:lnTo>
                    <a:pt x="2790" y="1050"/>
                  </a:lnTo>
                  <a:cubicBezTo>
                    <a:pt x="2320" y="829"/>
                    <a:pt x="1906" y="497"/>
                    <a:pt x="1520" y="111"/>
                  </a:cubicBezTo>
                  <a:lnTo>
                    <a:pt x="14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9"/>
            <p:cNvSpPr/>
            <p:nvPr/>
          </p:nvSpPr>
          <p:spPr>
            <a:xfrm>
              <a:off x="6835700" y="1656750"/>
              <a:ext cx="64925" cy="155375"/>
            </a:xfrm>
            <a:custGeom>
              <a:avLst/>
              <a:gdLst/>
              <a:ahLst/>
              <a:cxnLst/>
              <a:rect l="l" t="t" r="r" b="b"/>
              <a:pathLst>
                <a:path w="2597" h="6215" extrusionOk="0">
                  <a:moveTo>
                    <a:pt x="829" y="0"/>
                  </a:moveTo>
                  <a:lnTo>
                    <a:pt x="773" y="138"/>
                  </a:lnTo>
                  <a:cubicBezTo>
                    <a:pt x="718" y="166"/>
                    <a:pt x="691" y="221"/>
                    <a:pt x="663" y="304"/>
                  </a:cubicBezTo>
                  <a:lnTo>
                    <a:pt x="580" y="470"/>
                  </a:lnTo>
                  <a:cubicBezTo>
                    <a:pt x="552" y="580"/>
                    <a:pt x="497" y="691"/>
                    <a:pt x="414" y="829"/>
                  </a:cubicBezTo>
                  <a:cubicBezTo>
                    <a:pt x="359" y="1050"/>
                    <a:pt x="249" y="1298"/>
                    <a:pt x="166" y="1547"/>
                  </a:cubicBezTo>
                  <a:lnTo>
                    <a:pt x="138" y="1713"/>
                  </a:lnTo>
                  <a:cubicBezTo>
                    <a:pt x="138" y="1795"/>
                    <a:pt x="111" y="1851"/>
                    <a:pt x="111" y="1933"/>
                  </a:cubicBezTo>
                  <a:lnTo>
                    <a:pt x="28" y="2293"/>
                  </a:lnTo>
                  <a:cubicBezTo>
                    <a:pt x="0" y="2431"/>
                    <a:pt x="0" y="2569"/>
                    <a:pt x="0" y="2679"/>
                  </a:cubicBezTo>
                  <a:lnTo>
                    <a:pt x="0" y="2845"/>
                  </a:lnTo>
                  <a:lnTo>
                    <a:pt x="0" y="2983"/>
                  </a:lnTo>
                  <a:lnTo>
                    <a:pt x="0" y="3066"/>
                  </a:lnTo>
                  <a:lnTo>
                    <a:pt x="0" y="3204"/>
                  </a:lnTo>
                  <a:lnTo>
                    <a:pt x="1603" y="3204"/>
                  </a:lnTo>
                  <a:cubicBezTo>
                    <a:pt x="1604" y="3327"/>
                    <a:pt x="1610" y="3458"/>
                    <a:pt x="1630" y="3618"/>
                  </a:cubicBezTo>
                  <a:lnTo>
                    <a:pt x="1657" y="3756"/>
                  </a:lnTo>
                  <a:lnTo>
                    <a:pt x="1657" y="3812"/>
                  </a:lnTo>
                  <a:lnTo>
                    <a:pt x="1685" y="3894"/>
                  </a:lnTo>
                  <a:lnTo>
                    <a:pt x="1768" y="4171"/>
                  </a:lnTo>
                  <a:cubicBezTo>
                    <a:pt x="1866" y="4466"/>
                    <a:pt x="1986" y="4783"/>
                    <a:pt x="2148" y="5063"/>
                  </a:cubicBezTo>
                  <a:lnTo>
                    <a:pt x="2148" y="5063"/>
                  </a:lnTo>
                  <a:lnTo>
                    <a:pt x="1058" y="5753"/>
                  </a:lnTo>
                  <a:lnTo>
                    <a:pt x="1058" y="5753"/>
                  </a:lnTo>
                  <a:cubicBezTo>
                    <a:pt x="762" y="5222"/>
                    <a:pt x="531" y="4616"/>
                    <a:pt x="415" y="3984"/>
                  </a:cubicBezTo>
                  <a:lnTo>
                    <a:pt x="415" y="3984"/>
                  </a:lnTo>
                  <a:lnTo>
                    <a:pt x="1215" y="3867"/>
                  </a:lnTo>
                  <a:lnTo>
                    <a:pt x="1215" y="3894"/>
                  </a:lnTo>
                  <a:lnTo>
                    <a:pt x="1215" y="3950"/>
                  </a:lnTo>
                  <a:lnTo>
                    <a:pt x="1243" y="4060"/>
                  </a:lnTo>
                  <a:lnTo>
                    <a:pt x="1326" y="4364"/>
                  </a:lnTo>
                  <a:lnTo>
                    <a:pt x="1409" y="4695"/>
                  </a:lnTo>
                  <a:cubicBezTo>
                    <a:pt x="1409" y="4723"/>
                    <a:pt x="1464" y="4778"/>
                    <a:pt x="1492" y="4861"/>
                  </a:cubicBezTo>
                  <a:lnTo>
                    <a:pt x="1292" y="4953"/>
                  </a:lnTo>
                  <a:lnTo>
                    <a:pt x="1292" y="4953"/>
                  </a:lnTo>
                  <a:cubicBezTo>
                    <a:pt x="1274" y="4917"/>
                    <a:pt x="1255" y="4886"/>
                    <a:pt x="1243" y="4861"/>
                  </a:cubicBezTo>
                  <a:lnTo>
                    <a:pt x="1132" y="4613"/>
                  </a:lnTo>
                  <a:cubicBezTo>
                    <a:pt x="1077" y="4474"/>
                    <a:pt x="1050" y="4309"/>
                    <a:pt x="994" y="4088"/>
                  </a:cubicBezTo>
                  <a:lnTo>
                    <a:pt x="718" y="4171"/>
                  </a:lnTo>
                  <a:cubicBezTo>
                    <a:pt x="773" y="4336"/>
                    <a:pt x="801" y="4502"/>
                    <a:pt x="912" y="4723"/>
                  </a:cubicBezTo>
                  <a:lnTo>
                    <a:pt x="920" y="4718"/>
                  </a:lnTo>
                  <a:lnTo>
                    <a:pt x="920" y="4718"/>
                  </a:lnTo>
                  <a:lnTo>
                    <a:pt x="994" y="4916"/>
                  </a:lnTo>
                  <a:cubicBezTo>
                    <a:pt x="1050" y="5027"/>
                    <a:pt x="1077" y="5110"/>
                    <a:pt x="1105" y="5193"/>
                  </a:cubicBezTo>
                  <a:lnTo>
                    <a:pt x="1188" y="5331"/>
                  </a:lnTo>
                  <a:lnTo>
                    <a:pt x="1933" y="4972"/>
                  </a:lnTo>
                  <a:lnTo>
                    <a:pt x="1795" y="4695"/>
                  </a:lnTo>
                  <a:cubicBezTo>
                    <a:pt x="1795" y="4640"/>
                    <a:pt x="1768" y="4613"/>
                    <a:pt x="1740" y="4557"/>
                  </a:cubicBezTo>
                  <a:lnTo>
                    <a:pt x="1731" y="4561"/>
                  </a:lnTo>
                  <a:lnTo>
                    <a:pt x="1630" y="4281"/>
                  </a:lnTo>
                  <a:lnTo>
                    <a:pt x="1547" y="3950"/>
                  </a:lnTo>
                  <a:lnTo>
                    <a:pt x="1519" y="3894"/>
                  </a:lnTo>
                  <a:lnTo>
                    <a:pt x="1519" y="3812"/>
                  </a:lnTo>
                  <a:lnTo>
                    <a:pt x="1492" y="3646"/>
                  </a:lnTo>
                  <a:lnTo>
                    <a:pt x="1464" y="3508"/>
                  </a:lnTo>
                  <a:lnTo>
                    <a:pt x="83" y="3701"/>
                  </a:lnTo>
                  <a:lnTo>
                    <a:pt x="111" y="3839"/>
                  </a:lnTo>
                  <a:cubicBezTo>
                    <a:pt x="221" y="4640"/>
                    <a:pt x="497" y="5386"/>
                    <a:pt x="912" y="6076"/>
                  </a:cubicBezTo>
                  <a:lnTo>
                    <a:pt x="967" y="6214"/>
                  </a:lnTo>
                  <a:lnTo>
                    <a:pt x="2596" y="5193"/>
                  </a:lnTo>
                  <a:lnTo>
                    <a:pt x="2513" y="5054"/>
                  </a:lnTo>
                  <a:cubicBezTo>
                    <a:pt x="2348" y="4778"/>
                    <a:pt x="2210" y="4447"/>
                    <a:pt x="2099" y="4115"/>
                  </a:cubicBezTo>
                  <a:lnTo>
                    <a:pt x="2044" y="3839"/>
                  </a:lnTo>
                  <a:lnTo>
                    <a:pt x="2044" y="3784"/>
                  </a:lnTo>
                  <a:lnTo>
                    <a:pt x="2044" y="3701"/>
                  </a:lnTo>
                  <a:lnTo>
                    <a:pt x="2016" y="3563"/>
                  </a:lnTo>
                  <a:cubicBezTo>
                    <a:pt x="1961" y="3397"/>
                    <a:pt x="1961" y="3232"/>
                    <a:pt x="1961" y="3066"/>
                  </a:cubicBezTo>
                  <a:lnTo>
                    <a:pt x="1961" y="2928"/>
                  </a:lnTo>
                  <a:lnTo>
                    <a:pt x="387" y="2928"/>
                  </a:lnTo>
                  <a:lnTo>
                    <a:pt x="387" y="2734"/>
                  </a:lnTo>
                  <a:cubicBezTo>
                    <a:pt x="387" y="2596"/>
                    <a:pt x="387" y="2513"/>
                    <a:pt x="414" y="2403"/>
                  </a:cubicBezTo>
                  <a:lnTo>
                    <a:pt x="497" y="2016"/>
                  </a:lnTo>
                  <a:cubicBezTo>
                    <a:pt x="497" y="1989"/>
                    <a:pt x="525" y="1933"/>
                    <a:pt x="525" y="1851"/>
                  </a:cubicBezTo>
                  <a:lnTo>
                    <a:pt x="552" y="1685"/>
                  </a:lnTo>
                  <a:cubicBezTo>
                    <a:pt x="579" y="1444"/>
                    <a:pt x="684" y="1255"/>
                    <a:pt x="791" y="1018"/>
                  </a:cubicBezTo>
                  <a:lnTo>
                    <a:pt x="791" y="1018"/>
                  </a:lnTo>
                  <a:lnTo>
                    <a:pt x="801" y="1022"/>
                  </a:lnTo>
                  <a:cubicBezTo>
                    <a:pt x="829" y="912"/>
                    <a:pt x="912" y="829"/>
                    <a:pt x="939" y="691"/>
                  </a:cubicBezTo>
                  <a:lnTo>
                    <a:pt x="994" y="497"/>
                  </a:lnTo>
                  <a:cubicBezTo>
                    <a:pt x="997" y="496"/>
                    <a:pt x="999" y="495"/>
                    <a:pt x="1001" y="494"/>
                  </a:cubicBezTo>
                  <a:lnTo>
                    <a:pt x="1001" y="494"/>
                  </a:lnTo>
                  <a:lnTo>
                    <a:pt x="2139" y="1154"/>
                  </a:lnTo>
                  <a:lnTo>
                    <a:pt x="2139" y="1154"/>
                  </a:lnTo>
                  <a:cubicBezTo>
                    <a:pt x="1924" y="1567"/>
                    <a:pt x="1768" y="1998"/>
                    <a:pt x="1703" y="2449"/>
                  </a:cubicBezTo>
                  <a:lnTo>
                    <a:pt x="1703" y="2449"/>
                  </a:lnTo>
                  <a:lnTo>
                    <a:pt x="927" y="2388"/>
                  </a:lnTo>
                  <a:lnTo>
                    <a:pt x="927" y="2388"/>
                  </a:lnTo>
                  <a:cubicBezTo>
                    <a:pt x="980" y="1986"/>
                    <a:pt x="1071" y="1600"/>
                    <a:pt x="1215" y="1217"/>
                  </a:cubicBezTo>
                  <a:lnTo>
                    <a:pt x="1215" y="1217"/>
                  </a:lnTo>
                  <a:lnTo>
                    <a:pt x="1430" y="1306"/>
                  </a:lnTo>
                  <a:lnTo>
                    <a:pt x="1430" y="1306"/>
                  </a:lnTo>
                  <a:cubicBezTo>
                    <a:pt x="1412" y="1339"/>
                    <a:pt x="1394" y="1371"/>
                    <a:pt x="1381" y="1409"/>
                  </a:cubicBezTo>
                  <a:lnTo>
                    <a:pt x="1326" y="1630"/>
                  </a:lnTo>
                  <a:lnTo>
                    <a:pt x="1243" y="1878"/>
                  </a:lnTo>
                  <a:lnTo>
                    <a:pt x="1215" y="1989"/>
                  </a:lnTo>
                  <a:cubicBezTo>
                    <a:pt x="1215" y="2016"/>
                    <a:pt x="1188" y="2099"/>
                    <a:pt x="1188" y="2127"/>
                  </a:cubicBezTo>
                  <a:lnTo>
                    <a:pt x="1464" y="2154"/>
                  </a:lnTo>
                  <a:cubicBezTo>
                    <a:pt x="1464" y="2127"/>
                    <a:pt x="1464" y="2099"/>
                    <a:pt x="1492" y="2072"/>
                  </a:cubicBezTo>
                  <a:lnTo>
                    <a:pt x="1519" y="1961"/>
                  </a:lnTo>
                  <a:lnTo>
                    <a:pt x="1602" y="1713"/>
                  </a:lnTo>
                  <a:lnTo>
                    <a:pt x="1646" y="1513"/>
                  </a:lnTo>
                  <a:lnTo>
                    <a:pt x="1646" y="1513"/>
                  </a:lnTo>
                  <a:lnTo>
                    <a:pt x="1657" y="1519"/>
                  </a:lnTo>
                  <a:cubicBezTo>
                    <a:pt x="1685" y="1409"/>
                    <a:pt x="1740" y="1326"/>
                    <a:pt x="1740" y="1298"/>
                  </a:cubicBezTo>
                  <a:lnTo>
                    <a:pt x="1795" y="1160"/>
                  </a:lnTo>
                  <a:lnTo>
                    <a:pt x="994" y="829"/>
                  </a:lnTo>
                  <a:lnTo>
                    <a:pt x="939" y="967"/>
                  </a:lnTo>
                  <a:cubicBezTo>
                    <a:pt x="718" y="1436"/>
                    <a:pt x="580" y="1933"/>
                    <a:pt x="525" y="2431"/>
                  </a:cubicBezTo>
                  <a:lnTo>
                    <a:pt x="525" y="2569"/>
                  </a:lnTo>
                  <a:lnTo>
                    <a:pt x="1906" y="2707"/>
                  </a:lnTo>
                  <a:lnTo>
                    <a:pt x="1906" y="2569"/>
                  </a:lnTo>
                  <a:cubicBezTo>
                    <a:pt x="1961" y="2072"/>
                    <a:pt x="2154" y="1547"/>
                    <a:pt x="2375" y="1105"/>
                  </a:cubicBezTo>
                  <a:lnTo>
                    <a:pt x="2458" y="967"/>
                  </a:lnTo>
                  <a:lnTo>
                    <a:pt x="82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9"/>
            <p:cNvSpPr/>
            <p:nvPr/>
          </p:nvSpPr>
          <p:spPr>
            <a:xfrm>
              <a:off x="6866750" y="1587700"/>
              <a:ext cx="143650" cy="86325"/>
            </a:xfrm>
            <a:custGeom>
              <a:avLst/>
              <a:gdLst/>
              <a:ahLst/>
              <a:cxnLst/>
              <a:rect l="l" t="t" r="r" b="b"/>
              <a:pathLst>
                <a:path w="5746" h="3453" extrusionOk="0">
                  <a:moveTo>
                    <a:pt x="4089" y="0"/>
                  </a:moveTo>
                  <a:cubicBezTo>
                    <a:pt x="3812" y="0"/>
                    <a:pt x="3564" y="55"/>
                    <a:pt x="3315" y="83"/>
                  </a:cubicBezTo>
                  <a:cubicBezTo>
                    <a:pt x="3177" y="138"/>
                    <a:pt x="3039" y="166"/>
                    <a:pt x="2929" y="194"/>
                  </a:cubicBezTo>
                  <a:cubicBezTo>
                    <a:pt x="2846" y="221"/>
                    <a:pt x="2708" y="276"/>
                    <a:pt x="2570" y="304"/>
                  </a:cubicBezTo>
                  <a:lnTo>
                    <a:pt x="2431" y="359"/>
                  </a:lnTo>
                  <a:lnTo>
                    <a:pt x="2901" y="1878"/>
                  </a:lnTo>
                  <a:lnTo>
                    <a:pt x="2791" y="1934"/>
                  </a:lnTo>
                  <a:lnTo>
                    <a:pt x="2570" y="2016"/>
                  </a:lnTo>
                  <a:cubicBezTo>
                    <a:pt x="2514" y="2044"/>
                    <a:pt x="2487" y="2044"/>
                    <a:pt x="2431" y="2099"/>
                  </a:cubicBezTo>
                  <a:lnTo>
                    <a:pt x="2321" y="2155"/>
                  </a:lnTo>
                  <a:cubicBezTo>
                    <a:pt x="2238" y="2210"/>
                    <a:pt x="2183" y="2265"/>
                    <a:pt x="2072" y="2293"/>
                  </a:cubicBezTo>
                  <a:cubicBezTo>
                    <a:pt x="1934" y="2403"/>
                    <a:pt x="1796" y="2514"/>
                    <a:pt x="1631" y="2652"/>
                  </a:cubicBezTo>
                  <a:cubicBezTo>
                    <a:pt x="1529" y="2753"/>
                    <a:pt x="1428" y="2854"/>
                    <a:pt x="1337" y="2956"/>
                  </a:cubicBezTo>
                  <a:lnTo>
                    <a:pt x="1337" y="2956"/>
                  </a:lnTo>
                  <a:lnTo>
                    <a:pt x="360" y="2112"/>
                  </a:lnTo>
                  <a:lnTo>
                    <a:pt x="360" y="2112"/>
                  </a:lnTo>
                  <a:cubicBezTo>
                    <a:pt x="779" y="1647"/>
                    <a:pt x="1295" y="1230"/>
                    <a:pt x="1875" y="927"/>
                  </a:cubicBezTo>
                  <a:lnTo>
                    <a:pt x="1875" y="927"/>
                  </a:lnTo>
                  <a:lnTo>
                    <a:pt x="2225" y="1607"/>
                  </a:lnTo>
                  <a:lnTo>
                    <a:pt x="2225" y="1607"/>
                  </a:lnTo>
                  <a:cubicBezTo>
                    <a:pt x="1896" y="1772"/>
                    <a:pt x="1586" y="1974"/>
                    <a:pt x="1311" y="2229"/>
                  </a:cubicBezTo>
                  <a:lnTo>
                    <a:pt x="1311" y="2229"/>
                  </a:lnTo>
                  <a:lnTo>
                    <a:pt x="1126" y="2057"/>
                  </a:lnTo>
                  <a:lnTo>
                    <a:pt x="1126" y="2057"/>
                  </a:lnTo>
                  <a:cubicBezTo>
                    <a:pt x="1231" y="1963"/>
                    <a:pt x="1340" y="1885"/>
                    <a:pt x="1465" y="1823"/>
                  </a:cubicBezTo>
                  <a:lnTo>
                    <a:pt x="1741" y="1713"/>
                  </a:lnTo>
                  <a:lnTo>
                    <a:pt x="1962" y="1575"/>
                  </a:lnTo>
                  <a:lnTo>
                    <a:pt x="1796" y="1326"/>
                  </a:lnTo>
                  <a:lnTo>
                    <a:pt x="1548" y="1464"/>
                  </a:lnTo>
                  <a:lnTo>
                    <a:pt x="1364" y="1625"/>
                  </a:lnTo>
                  <a:lnTo>
                    <a:pt x="1354" y="1602"/>
                  </a:lnTo>
                  <a:cubicBezTo>
                    <a:pt x="1161" y="1713"/>
                    <a:pt x="1023" y="1851"/>
                    <a:pt x="885" y="1989"/>
                  </a:cubicBezTo>
                  <a:lnTo>
                    <a:pt x="802" y="2099"/>
                  </a:lnTo>
                  <a:lnTo>
                    <a:pt x="1382" y="2762"/>
                  </a:lnTo>
                  <a:lnTo>
                    <a:pt x="1492" y="2652"/>
                  </a:lnTo>
                  <a:cubicBezTo>
                    <a:pt x="1796" y="2348"/>
                    <a:pt x="2155" y="2099"/>
                    <a:pt x="2570" y="1934"/>
                  </a:cubicBezTo>
                  <a:lnTo>
                    <a:pt x="2708" y="1851"/>
                  </a:lnTo>
                  <a:lnTo>
                    <a:pt x="2072" y="608"/>
                  </a:lnTo>
                  <a:lnTo>
                    <a:pt x="1934" y="691"/>
                  </a:lnTo>
                  <a:cubicBezTo>
                    <a:pt x="1244" y="1022"/>
                    <a:pt x="581" y="1519"/>
                    <a:pt x="111" y="2127"/>
                  </a:cubicBezTo>
                  <a:lnTo>
                    <a:pt x="1" y="2237"/>
                  </a:lnTo>
                  <a:lnTo>
                    <a:pt x="1465" y="3453"/>
                  </a:lnTo>
                  <a:lnTo>
                    <a:pt x="1548" y="3342"/>
                  </a:lnTo>
                  <a:cubicBezTo>
                    <a:pt x="1686" y="3204"/>
                    <a:pt x="1796" y="3066"/>
                    <a:pt x="1907" y="2955"/>
                  </a:cubicBezTo>
                  <a:cubicBezTo>
                    <a:pt x="2014" y="2848"/>
                    <a:pt x="2147" y="2767"/>
                    <a:pt x="2307" y="2661"/>
                  </a:cubicBezTo>
                  <a:lnTo>
                    <a:pt x="2307" y="2661"/>
                  </a:lnTo>
                  <a:lnTo>
                    <a:pt x="2321" y="2679"/>
                  </a:lnTo>
                  <a:cubicBezTo>
                    <a:pt x="2376" y="2652"/>
                    <a:pt x="2459" y="2624"/>
                    <a:pt x="2514" y="2541"/>
                  </a:cubicBezTo>
                  <a:lnTo>
                    <a:pt x="2625" y="2486"/>
                  </a:lnTo>
                  <a:cubicBezTo>
                    <a:pt x="2652" y="2486"/>
                    <a:pt x="2708" y="2431"/>
                    <a:pt x="2735" y="2403"/>
                  </a:cubicBezTo>
                  <a:lnTo>
                    <a:pt x="2984" y="2293"/>
                  </a:lnTo>
                  <a:lnTo>
                    <a:pt x="3205" y="2210"/>
                  </a:lnTo>
                  <a:lnTo>
                    <a:pt x="3343" y="2155"/>
                  </a:lnTo>
                  <a:lnTo>
                    <a:pt x="2839" y="644"/>
                  </a:lnTo>
                  <a:lnTo>
                    <a:pt x="2839" y="644"/>
                  </a:lnTo>
                  <a:cubicBezTo>
                    <a:pt x="2907" y="617"/>
                    <a:pt x="2975" y="599"/>
                    <a:pt x="3067" y="580"/>
                  </a:cubicBezTo>
                  <a:cubicBezTo>
                    <a:pt x="3205" y="553"/>
                    <a:pt x="3315" y="497"/>
                    <a:pt x="3426" y="497"/>
                  </a:cubicBezTo>
                  <a:lnTo>
                    <a:pt x="4144" y="415"/>
                  </a:lnTo>
                  <a:lnTo>
                    <a:pt x="4448" y="415"/>
                  </a:lnTo>
                  <a:cubicBezTo>
                    <a:pt x="4786" y="415"/>
                    <a:pt x="5125" y="436"/>
                    <a:pt x="5463" y="478"/>
                  </a:cubicBezTo>
                  <a:lnTo>
                    <a:pt x="5463" y="478"/>
                  </a:lnTo>
                  <a:lnTo>
                    <a:pt x="5167" y="1754"/>
                  </a:lnTo>
                  <a:lnTo>
                    <a:pt x="5167" y="1754"/>
                  </a:lnTo>
                  <a:cubicBezTo>
                    <a:pt x="4930" y="1703"/>
                    <a:pt x="4671" y="1685"/>
                    <a:pt x="4448" y="1685"/>
                  </a:cubicBezTo>
                  <a:cubicBezTo>
                    <a:pt x="4227" y="1685"/>
                    <a:pt x="4007" y="1703"/>
                    <a:pt x="3786" y="1724"/>
                  </a:cubicBezTo>
                  <a:lnTo>
                    <a:pt x="3786" y="1724"/>
                  </a:lnTo>
                  <a:lnTo>
                    <a:pt x="3625" y="936"/>
                  </a:lnTo>
                  <a:lnTo>
                    <a:pt x="3625" y="936"/>
                  </a:lnTo>
                  <a:cubicBezTo>
                    <a:pt x="3929" y="877"/>
                    <a:pt x="4216" y="856"/>
                    <a:pt x="4503" y="856"/>
                  </a:cubicBezTo>
                  <a:cubicBezTo>
                    <a:pt x="4595" y="856"/>
                    <a:pt x="4698" y="856"/>
                    <a:pt x="4798" y="864"/>
                  </a:cubicBezTo>
                  <a:lnTo>
                    <a:pt x="4798" y="864"/>
                  </a:lnTo>
                  <a:lnTo>
                    <a:pt x="4779" y="1133"/>
                  </a:lnTo>
                  <a:lnTo>
                    <a:pt x="4144" y="1133"/>
                  </a:lnTo>
                  <a:cubicBezTo>
                    <a:pt x="4089" y="1133"/>
                    <a:pt x="3978" y="1133"/>
                    <a:pt x="3868" y="1160"/>
                  </a:cubicBezTo>
                  <a:lnTo>
                    <a:pt x="3951" y="1436"/>
                  </a:lnTo>
                  <a:cubicBezTo>
                    <a:pt x="4006" y="1436"/>
                    <a:pt x="4089" y="1436"/>
                    <a:pt x="4144" y="1409"/>
                  </a:cubicBezTo>
                  <a:lnTo>
                    <a:pt x="5000" y="1409"/>
                  </a:lnTo>
                  <a:lnTo>
                    <a:pt x="5083" y="580"/>
                  </a:lnTo>
                  <a:lnTo>
                    <a:pt x="4945" y="580"/>
                  </a:lnTo>
                  <a:cubicBezTo>
                    <a:pt x="4779" y="580"/>
                    <a:pt x="4641" y="553"/>
                    <a:pt x="4448" y="553"/>
                  </a:cubicBezTo>
                  <a:cubicBezTo>
                    <a:pt x="4116" y="553"/>
                    <a:pt x="3730" y="580"/>
                    <a:pt x="3398" y="635"/>
                  </a:cubicBezTo>
                  <a:lnTo>
                    <a:pt x="3260" y="691"/>
                  </a:lnTo>
                  <a:lnTo>
                    <a:pt x="3536" y="2016"/>
                  </a:lnTo>
                  <a:lnTo>
                    <a:pt x="3674" y="1989"/>
                  </a:lnTo>
                  <a:cubicBezTo>
                    <a:pt x="3895" y="1961"/>
                    <a:pt x="4171" y="1934"/>
                    <a:pt x="4420" y="1934"/>
                  </a:cubicBezTo>
                  <a:cubicBezTo>
                    <a:pt x="4696" y="1934"/>
                    <a:pt x="4972" y="1961"/>
                    <a:pt x="5221" y="1989"/>
                  </a:cubicBezTo>
                  <a:lnTo>
                    <a:pt x="5359" y="2016"/>
                  </a:lnTo>
                  <a:lnTo>
                    <a:pt x="5746" y="166"/>
                  </a:lnTo>
                  <a:lnTo>
                    <a:pt x="5608" y="138"/>
                  </a:lnTo>
                  <a:cubicBezTo>
                    <a:pt x="5221" y="55"/>
                    <a:pt x="4807" y="0"/>
                    <a:pt x="4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9"/>
            <p:cNvSpPr/>
            <p:nvPr/>
          </p:nvSpPr>
          <p:spPr>
            <a:xfrm>
              <a:off x="7011075" y="1602200"/>
              <a:ext cx="110500" cy="124300"/>
            </a:xfrm>
            <a:custGeom>
              <a:avLst/>
              <a:gdLst/>
              <a:ahLst/>
              <a:cxnLst/>
              <a:rect l="l" t="t" r="r" b="b"/>
              <a:pathLst>
                <a:path w="4420" h="4972" extrusionOk="0">
                  <a:moveTo>
                    <a:pt x="719" y="0"/>
                  </a:moveTo>
                  <a:lnTo>
                    <a:pt x="0" y="1768"/>
                  </a:lnTo>
                  <a:lnTo>
                    <a:pt x="139" y="1823"/>
                  </a:lnTo>
                  <a:cubicBezTo>
                    <a:pt x="442" y="1961"/>
                    <a:pt x="746" y="2127"/>
                    <a:pt x="1022" y="2348"/>
                  </a:cubicBezTo>
                  <a:lnTo>
                    <a:pt x="1133" y="2403"/>
                  </a:lnTo>
                  <a:lnTo>
                    <a:pt x="1243" y="2486"/>
                  </a:lnTo>
                  <a:cubicBezTo>
                    <a:pt x="1299" y="2541"/>
                    <a:pt x="1381" y="2624"/>
                    <a:pt x="1437" y="2652"/>
                  </a:cubicBezTo>
                  <a:cubicBezTo>
                    <a:pt x="1575" y="2790"/>
                    <a:pt x="1685" y="2928"/>
                    <a:pt x="1796" y="3038"/>
                  </a:cubicBezTo>
                  <a:lnTo>
                    <a:pt x="1879" y="3176"/>
                  </a:lnTo>
                  <a:lnTo>
                    <a:pt x="3183" y="2223"/>
                  </a:lnTo>
                  <a:lnTo>
                    <a:pt x="3183" y="2223"/>
                  </a:lnTo>
                  <a:cubicBezTo>
                    <a:pt x="3687" y="2940"/>
                    <a:pt x="4008" y="3804"/>
                    <a:pt x="4127" y="4631"/>
                  </a:cubicBezTo>
                  <a:lnTo>
                    <a:pt x="4127" y="4631"/>
                  </a:lnTo>
                  <a:lnTo>
                    <a:pt x="2799" y="4792"/>
                  </a:lnTo>
                  <a:lnTo>
                    <a:pt x="2799" y="4792"/>
                  </a:lnTo>
                  <a:cubicBezTo>
                    <a:pt x="2732" y="4333"/>
                    <a:pt x="2574" y="3877"/>
                    <a:pt x="2356" y="3438"/>
                  </a:cubicBezTo>
                  <a:lnTo>
                    <a:pt x="2356" y="3438"/>
                  </a:lnTo>
                  <a:lnTo>
                    <a:pt x="3038" y="3037"/>
                  </a:lnTo>
                  <a:lnTo>
                    <a:pt x="3038" y="3037"/>
                  </a:lnTo>
                  <a:lnTo>
                    <a:pt x="3039" y="3038"/>
                  </a:lnTo>
                  <a:lnTo>
                    <a:pt x="3094" y="3204"/>
                  </a:lnTo>
                  <a:lnTo>
                    <a:pt x="3177" y="3370"/>
                  </a:lnTo>
                  <a:cubicBezTo>
                    <a:pt x="3204" y="3425"/>
                    <a:pt x="3204" y="3480"/>
                    <a:pt x="3232" y="3563"/>
                  </a:cubicBezTo>
                  <a:lnTo>
                    <a:pt x="3244" y="3556"/>
                  </a:lnTo>
                  <a:lnTo>
                    <a:pt x="3244" y="3556"/>
                  </a:lnTo>
                  <a:cubicBezTo>
                    <a:pt x="3278" y="3672"/>
                    <a:pt x="3346" y="3770"/>
                    <a:pt x="3370" y="3867"/>
                  </a:cubicBezTo>
                  <a:lnTo>
                    <a:pt x="3453" y="4060"/>
                  </a:lnTo>
                  <a:lnTo>
                    <a:pt x="3205" y="4113"/>
                  </a:lnTo>
                  <a:lnTo>
                    <a:pt x="3205" y="4113"/>
                  </a:lnTo>
                  <a:cubicBezTo>
                    <a:pt x="3144" y="3829"/>
                    <a:pt x="3043" y="3548"/>
                    <a:pt x="2900" y="3287"/>
                  </a:cubicBezTo>
                  <a:lnTo>
                    <a:pt x="2652" y="3342"/>
                  </a:lnTo>
                  <a:cubicBezTo>
                    <a:pt x="2790" y="3618"/>
                    <a:pt x="2900" y="3922"/>
                    <a:pt x="2956" y="4254"/>
                  </a:cubicBezTo>
                  <a:lnTo>
                    <a:pt x="3011" y="4392"/>
                  </a:lnTo>
                  <a:lnTo>
                    <a:pt x="3840" y="4198"/>
                  </a:lnTo>
                  <a:lnTo>
                    <a:pt x="3701" y="3701"/>
                  </a:lnTo>
                  <a:cubicBezTo>
                    <a:pt x="3646" y="3563"/>
                    <a:pt x="3591" y="3453"/>
                    <a:pt x="3563" y="3315"/>
                  </a:cubicBezTo>
                  <a:cubicBezTo>
                    <a:pt x="3508" y="3232"/>
                    <a:pt x="3508" y="3204"/>
                    <a:pt x="3480" y="3149"/>
                  </a:cubicBezTo>
                  <a:lnTo>
                    <a:pt x="3398" y="2955"/>
                  </a:lnTo>
                  <a:lnTo>
                    <a:pt x="3342" y="2790"/>
                  </a:lnTo>
                  <a:lnTo>
                    <a:pt x="3315" y="2735"/>
                  </a:lnTo>
                  <a:lnTo>
                    <a:pt x="3232" y="2652"/>
                  </a:lnTo>
                  <a:lnTo>
                    <a:pt x="3177" y="2514"/>
                  </a:lnTo>
                  <a:lnTo>
                    <a:pt x="1961" y="3204"/>
                  </a:lnTo>
                  <a:lnTo>
                    <a:pt x="2017" y="3342"/>
                  </a:lnTo>
                  <a:cubicBezTo>
                    <a:pt x="2293" y="3784"/>
                    <a:pt x="2431" y="4309"/>
                    <a:pt x="2514" y="4834"/>
                  </a:cubicBezTo>
                  <a:lnTo>
                    <a:pt x="2514" y="4972"/>
                  </a:lnTo>
                  <a:lnTo>
                    <a:pt x="2752" y="4944"/>
                  </a:lnTo>
                  <a:lnTo>
                    <a:pt x="2818" y="4944"/>
                  </a:lnTo>
                  <a:cubicBezTo>
                    <a:pt x="2817" y="4942"/>
                    <a:pt x="2817" y="4939"/>
                    <a:pt x="2817" y="4937"/>
                  </a:cubicBezTo>
                  <a:lnTo>
                    <a:pt x="2817" y="4937"/>
                  </a:lnTo>
                  <a:lnTo>
                    <a:pt x="4420" y="4751"/>
                  </a:lnTo>
                  <a:lnTo>
                    <a:pt x="4364" y="4613"/>
                  </a:lnTo>
                  <a:cubicBezTo>
                    <a:pt x="4281" y="3618"/>
                    <a:pt x="3895" y="2624"/>
                    <a:pt x="3259" y="1795"/>
                  </a:cubicBezTo>
                  <a:lnTo>
                    <a:pt x="3177" y="1685"/>
                  </a:lnTo>
                  <a:lnTo>
                    <a:pt x="1875" y="2636"/>
                  </a:lnTo>
                  <a:lnTo>
                    <a:pt x="1875" y="2636"/>
                  </a:lnTo>
                  <a:cubicBezTo>
                    <a:pt x="1794" y="2537"/>
                    <a:pt x="1713" y="2450"/>
                    <a:pt x="1658" y="2375"/>
                  </a:cubicBezTo>
                  <a:cubicBezTo>
                    <a:pt x="1575" y="2320"/>
                    <a:pt x="1519" y="2237"/>
                    <a:pt x="1437" y="2210"/>
                  </a:cubicBezTo>
                  <a:lnTo>
                    <a:pt x="1326" y="2099"/>
                  </a:lnTo>
                  <a:lnTo>
                    <a:pt x="1243" y="2044"/>
                  </a:lnTo>
                  <a:lnTo>
                    <a:pt x="1229" y="2061"/>
                  </a:lnTo>
                  <a:lnTo>
                    <a:pt x="1229" y="2061"/>
                  </a:lnTo>
                  <a:cubicBezTo>
                    <a:pt x="941" y="1847"/>
                    <a:pt x="673" y="1694"/>
                    <a:pt x="389" y="1568"/>
                  </a:cubicBezTo>
                  <a:lnTo>
                    <a:pt x="389" y="1568"/>
                  </a:lnTo>
                  <a:lnTo>
                    <a:pt x="866" y="366"/>
                  </a:lnTo>
                  <a:lnTo>
                    <a:pt x="866" y="366"/>
                  </a:lnTo>
                  <a:cubicBezTo>
                    <a:pt x="1455" y="623"/>
                    <a:pt x="1982" y="984"/>
                    <a:pt x="2446" y="1449"/>
                  </a:cubicBezTo>
                  <a:lnTo>
                    <a:pt x="2446" y="1449"/>
                  </a:lnTo>
                  <a:lnTo>
                    <a:pt x="1891" y="2004"/>
                  </a:lnTo>
                  <a:lnTo>
                    <a:pt x="1891" y="2004"/>
                  </a:lnTo>
                  <a:cubicBezTo>
                    <a:pt x="1642" y="1769"/>
                    <a:pt x="1347" y="1539"/>
                    <a:pt x="1031" y="1353"/>
                  </a:cubicBezTo>
                  <a:lnTo>
                    <a:pt x="1031" y="1353"/>
                  </a:lnTo>
                  <a:lnTo>
                    <a:pt x="1133" y="1133"/>
                  </a:lnTo>
                  <a:lnTo>
                    <a:pt x="1243" y="1215"/>
                  </a:lnTo>
                  <a:cubicBezTo>
                    <a:pt x="1326" y="1271"/>
                    <a:pt x="1409" y="1298"/>
                    <a:pt x="1437" y="1354"/>
                  </a:cubicBezTo>
                  <a:lnTo>
                    <a:pt x="1658" y="1519"/>
                  </a:lnTo>
                  <a:lnTo>
                    <a:pt x="1740" y="1575"/>
                  </a:lnTo>
                  <a:lnTo>
                    <a:pt x="1851" y="1685"/>
                  </a:lnTo>
                  <a:lnTo>
                    <a:pt x="2072" y="1492"/>
                  </a:lnTo>
                  <a:lnTo>
                    <a:pt x="1961" y="1381"/>
                  </a:lnTo>
                  <a:lnTo>
                    <a:pt x="1851" y="1271"/>
                  </a:lnTo>
                  <a:lnTo>
                    <a:pt x="1658" y="1105"/>
                  </a:lnTo>
                  <a:cubicBezTo>
                    <a:pt x="1547" y="1022"/>
                    <a:pt x="1464" y="995"/>
                    <a:pt x="1409" y="939"/>
                  </a:cubicBezTo>
                  <a:lnTo>
                    <a:pt x="1160" y="801"/>
                  </a:lnTo>
                  <a:lnTo>
                    <a:pt x="1022" y="718"/>
                  </a:lnTo>
                  <a:lnTo>
                    <a:pt x="608" y="1492"/>
                  </a:lnTo>
                  <a:lnTo>
                    <a:pt x="746" y="1547"/>
                  </a:lnTo>
                  <a:cubicBezTo>
                    <a:pt x="1133" y="1768"/>
                    <a:pt x="1464" y="2044"/>
                    <a:pt x="1796" y="2348"/>
                  </a:cubicBezTo>
                  <a:lnTo>
                    <a:pt x="1879" y="2458"/>
                  </a:lnTo>
                  <a:lnTo>
                    <a:pt x="2900" y="1492"/>
                  </a:lnTo>
                  <a:lnTo>
                    <a:pt x="2790" y="1381"/>
                  </a:lnTo>
                  <a:cubicBezTo>
                    <a:pt x="2238" y="829"/>
                    <a:pt x="1575" y="387"/>
                    <a:pt x="857" y="55"/>
                  </a:cubicBezTo>
                  <a:lnTo>
                    <a:pt x="7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9"/>
            <p:cNvSpPr/>
            <p:nvPr/>
          </p:nvSpPr>
          <p:spPr>
            <a:xfrm>
              <a:off x="6908875" y="1662275"/>
              <a:ext cx="138125" cy="138100"/>
            </a:xfrm>
            <a:custGeom>
              <a:avLst/>
              <a:gdLst/>
              <a:ahLst/>
              <a:cxnLst/>
              <a:rect l="l" t="t" r="r" b="b"/>
              <a:pathLst>
                <a:path w="5525" h="5524" extrusionOk="0">
                  <a:moveTo>
                    <a:pt x="2763" y="0"/>
                  </a:moveTo>
                  <a:cubicBezTo>
                    <a:pt x="1244" y="0"/>
                    <a:pt x="1" y="1243"/>
                    <a:pt x="1" y="2762"/>
                  </a:cubicBezTo>
                  <a:cubicBezTo>
                    <a:pt x="1" y="4281"/>
                    <a:pt x="1244" y="5524"/>
                    <a:pt x="2763" y="5524"/>
                  </a:cubicBezTo>
                  <a:cubicBezTo>
                    <a:pt x="4282" y="5524"/>
                    <a:pt x="5525" y="4281"/>
                    <a:pt x="5525" y="2762"/>
                  </a:cubicBezTo>
                  <a:cubicBezTo>
                    <a:pt x="5525" y="1243"/>
                    <a:pt x="4282" y="0"/>
                    <a:pt x="276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9"/>
            <p:cNvSpPr/>
            <p:nvPr/>
          </p:nvSpPr>
          <p:spPr>
            <a:xfrm>
              <a:off x="6938575" y="2124525"/>
              <a:ext cx="81500" cy="73925"/>
            </a:xfrm>
            <a:custGeom>
              <a:avLst/>
              <a:gdLst/>
              <a:ahLst/>
              <a:cxnLst/>
              <a:rect l="l" t="t" r="r" b="b"/>
              <a:pathLst>
                <a:path w="3260" h="2957" extrusionOk="0">
                  <a:moveTo>
                    <a:pt x="1613" y="1"/>
                  </a:moveTo>
                  <a:cubicBezTo>
                    <a:pt x="940" y="1"/>
                    <a:pt x="335" y="463"/>
                    <a:pt x="194" y="1147"/>
                  </a:cubicBezTo>
                  <a:cubicBezTo>
                    <a:pt x="0" y="1948"/>
                    <a:pt x="498" y="2722"/>
                    <a:pt x="1298" y="2915"/>
                  </a:cubicBezTo>
                  <a:cubicBezTo>
                    <a:pt x="1415" y="2943"/>
                    <a:pt x="1532" y="2957"/>
                    <a:pt x="1646" y="2957"/>
                  </a:cubicBezTo>
                  <a:cubicBezTo>
                    <a:pt x="2313" y="2957"/>
                    <a:pt x="2901" y="2494"/>
                    <a:pt x="3066" y="1810"/>
                  </a:cubicBezTo>
                  <a:cubicBezTo>
                    <a:pt x="3259" y="1009"/>
                    <a:pt x="2762" y="208"/>
                    <a:pt x="1961" y="43"/>
                  </a:cubicBezTo>
                  <a:cubicBezTo>
                    <a:pt x="1844" y="14"/>
                    <a:pt x="1728" y="1"/>
                    <a:pt x="161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9"/>
            <p:cNvSpPr/>
            <p:nvPr/>
          </p:nvSpPr>
          <p:spPr>
            <a:xfrm>
              <a:off x="6956525" y="2138700"/>
              <a:ext cx="44900" cy="44900"/>
            </a:xfrm>
            <a:custGeom>
              <a:avLst/>
              <a:gdLst/>
              <a:ahLst/>
              <a:cxnLst/>
              <a:rect l="l" t="t" r="r" b="b"/>
              <a:pathLst>
                <a:path w="1796" h="1796" extrusionOk="0">
                  <a:moveTo>
                    <a:pt x="912" y="0"/>
                  </a:moveTo>
                  <a:cubicBezTo>
                    <a:pt x="415" y="0"/>
                    <a:pt x="0" y="415"/>
                    <a:pt x="0" y="912"/>
                  </a:cubicBezTo>
                  <a:cubicBezTo>
                    <a:pt x="0" y="1381"/>
                    <a:pt x="415" y="1796"/>
                    <a:pt x="912" y="1796"/>
                  </a:cubicBezTo>
                  <a:cubicBezTo>
                    <a:pt x="1381" y="1796"/>
                    <a:pt x="1796" y="1381"/>
                    <a:pt x="1796" y="912"/>
                  </a:cubicBezTo>
                  <a:cubicBezTo>
                    <a:pt x="1796" y="415"/>
                    <a:pt x="1381" y="0"/>
                    <a:pt x="912"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9"/>
            <p:cNvSpPr/>
            <p:nvPr/>
          </p:nvSpPr>
          <p:spPr>
            <a:xfrm>
              <a:off x="6957225" y="2073150"/>
              <a:ext cx="43525" cy="39975"/>
            </a:xfrm>
            <a:custGeom>
              <a:avLst/>
              <a:gdLst/>
              <a:ahLst/>
              <a:cxnLst/>
              <a:rect l="l" t="t" r="r" b="b"/>
              <a:pathLst>
                <a:path w="1741" h="1599" extrusionOk="0">
                  <a:moveTo>
                    <a:pt x="869" y="0"/>
                  </a:moveTo>
                  <a:cubicBezTo>
                    <a:pt x="511" y="0"/>
                    <a:pt x="203" y="235"/>
                    <a:pt x="111" y="606"/>
                  </a:cubicBezTo>
                  <a:cubicBezTo>
                    <a:pt x="0" y="1020"/>
                    <a:pt x="249" y="1462"/>
                    <a:pt x="663" y="1573"/>
                  </a:cubicBezTo>
                  <a:cubicBezTo>
                    <a:pt x="729" y="1590"/>
                    <a:pt x="796" y="1599"/>
                    <a:pt x="862" y="1599"/>
                  </a:cubicBezTo>
                  <a:cubicBezTo>
                    <a:pt x="1210" y="1599"/>
                    <a:pt x="1537" y="1364"/>
                    <a:pt x="1630" y="993"/>
                  </a:cubicBezTo>
                  <a:cubicBezTo>
                    <a:pt x="1740" y="579"/>
                    <a:pt x="1492" y="137"/>
                    <a:pt x="1077" y="26"/>
                  </a:cubicBezTo>
                  <a:cubicBezTo>
                    <a:pt x="1007" y="9"/>
                    <a:pt x="937" y="0"/>
                    <a:pt x="869"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9"/>
            <p:cNvSpPr/>
            <p:nvPr/>
          </p:nvSpPr>
          <p:spPr>
            <a:xfrm>
              <a:off x="6966875" y="2080700"/>
              <a:ext cx="24200" cy="24875"/>
            </a:xfrm>
            <a:custGeom>
              <a:avLst/>
              <a:gdLst/>
              <a:ahLst/>
              <a:cxnLst/>
              <a:rect l="l" t="t" r="r" b="b"/>
              <a:pathLst>
                <a:path w="968" h="995" extrusionOk="0">
                  <a:moveTo>
                    <a:pt x="498" y="0"/>
                  </a:moveTo>
                  <a:cubicBezTo>
                    <a:pt x="222" y="0"/>
                    <a:pt x="1" y="221"/>
                    <a:pt x="1" y="498"/>
                  </a:cubicBezTo>
                  <a:cubicBezTo>
                    <a:pt x="1" y="774"/>
                    <a:pt x="222" y="995"/>
                    <a:pt x="498" y="995"/>
                  </a:cubicBezTo>
                  <a:cubicBezTo>
                    <a:pt x="774" y="995"/>
                    <a:pt x="967" y="774"/>
                    <a:pt x="967" y="498"/>
                  </a:cubicBezTo>
                  <a:cubicBezTo>
                    <a:pt x="967" y="221"/>
                    <a:pt x="774" y="0"/>
                    <a:pt x="498"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1" name="Google Shape;2361;p69"/>
          <p:cNvSpPr/>
          <p:nvPr/>
        </p:nvSpPr>
        <p:spPr>
          <a:xfrm>
            <a:off x="8246117" y="2888951"/>
            <a:ext cx="1945976" cy="667471"/>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365"/>
        <p:cNvGrpSpPr/>
        <p:nvPr/>
      </p:nvGrpSpPr>
      <p:grpSpPr>
        <a:xfrm>
          <a:off x="0" y="0"/>
          <a:ext cx="0" cy="0"/>
          <a:chOff x="0" y="0"/>
          <a:chExt cx="0" cy="0"/>
        </a:xfrm>
      </p:grpSpPr>
      <p:sp>
        <p:nvSpPr>
          <p:cNvPr id="2366" name="Google Shape;2366;p70"/>
          <p:cNvSpPr txBox="1">
            <a:spLocks noGrp="1"/>
          </p:cNvSpPr>
          <p:nvPr>
            <p:ph type="subTitle" idx="1"/>
          </p:nvPr>
        </p:nvSpPr>
        <p:spPr>
          <a:xfrm>
            <a:off x="2138400" y="3990150"/>
            <a:ext cx="4867200" cy="6093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dirty="0"/>
              <a:t>You can replace the image on the screen with your own work. Just right-click on it and select “Replace image”</a:t>
            </a:r>
            <a:endParaRPr dirty="0"/>
          </a:p>
        </p:txBody>
      </p:sp>
      <p:sp>
        <p:nvSpPr>
          <p:cNvPr id="2367" name="Google Shape;2367;p70"/>
          <p:cNvSpPr/>
          <p:nvPr/>
        </p:nvSpPr>
        <p:spPr>
          <a:xfrm>
            <a:off x="1126800" y="1267150"/>
            <a:ext cx="6890400" cy="2509200"/>
          </a:xfrm>
          <a:prstGeom prst="roundRect">
            <a:avLst>
              <a:gd name="adj" fmla="val 552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68" name="Google Shape;2368;p70"/>
          <p:cNvPicPr preferRelativeResize="0"/>
          <p:nvPr/>
        </p:nvPicPr>
        <p:blipFill rotWithShape="1">
          <a:blip r:embed="rId3">
            <a:alphaModFix/>
          </a:blip>
          <a:srcRect t="2326" b="2317"/>
          <a:stretch/>
        </p:blipFill>
        <p:spPr>
          <a:xfrm>
            <a:off x="1319249" y="1470975"/>
            <a:ext cx="6505502" cy="1729674"/>
          </a:xfrm>
          <a:prstGeom prst="rect">
            <a:avLst/>
          </a:prstGeom>
          <a:noFill/>
          <a:ln>
            <a:noFill/>
          </a:ln>
        </p:spPr>
      </p:pic>
      <p:cxnSp>
        <p:nvCxnSpPr>
          <p:cNvPr id="2369" name="Google Shape;2369;p70"/>
          <p:cNvCxnSpPr/>
          <p:nvPr/>
        </p:nvCxnSpPr>
        <p:spPr>
          <a:xfrm>
            <a:off x="1319163" y="3375050"/>
            <a:ext cx="6505500" cy="0"/>
          </a:xfrm>
          <a:prstGeom prst="straightConnector1">
            <a:avLst/>
          </a:prstGeom>
          <a:noFill/>
          <a:ln w="28575" cap="flat" cmpd="sng">
            <a:solidFill>
              <a:schemeClr val="accent1"/>
            </a:solidFill>
            <a:prstDash val="solid"/>
            <a:round/>
            <a:headEnd type="none" w="med" len="med"/>
            <a:tailEnd type="none" w="med" len="med"/>
          </a:ln>
        </p:spPr>
      </p:cxnSp>
      <p:cxnSp>
        <p:nvCxnSpPr>
          <p:cNvPr id="2370" name="Google Shape;2370;p70"/>
          <p:cNvCxnSpPr/>
          <p:nvPr/>
        </p:nvCxnSpPr>
        <p:spPr>
          <a:xfrm>
            <a:off x="1319163" y="3375050"/>
            <a:ext cx="3480300" cy="0"/>
          </a:xfrm>
          <a:prstGeom prst="straightConnector1">
            <a:avLst/>
          </a:prstGeom>
          <a:noFill/>
          <a:ln w="28575" cap="flat" cmpd="sng">
            <a:solidFill>
              <a:schemeClr val="accent1"/>
            </a:solidFill>
            <a:prstDash val="solid"/>
            <a:round/>
            <a:headEnd type="none" w="med" len="med"/>
            <a:tailEnd type="oval" w="med" len="med"/>
          </a:ln>
        </p:spPr>
      </p:cxnSp>
      <p:grpSp>
        <p:nvGrpSpPr>
          <p:cNvPr id="2371" name="Google Shape;2371;p70"/>
          <p:cNvGrpSpPr/>
          <p:nvPr/>
        </p:nvGrpSpPr>
        <p:grpSpPr>
          <a:xfrm>
            <a:off x="1319186" y="3525246"/>
            <a:ext cx="400617" cy="114130"/>
            <a:chOff x="1319186" y="3601446"/>
            <a:chExt cx="400617" cy="114130"/>
          </a:xfrm>
        </p:grpSpPr>
        <p:sp>
          <p:nvSpPr>
            <p:cNvPr id="2372" name="Google Shape;2372;p70"/>
            <p:cNvSpPr/>
            <p:nvPr/>
          </p:nvSpPr>
          <p:spPr>
            <a:xfrm rot="-5400000" flipH="1">
              <a:off x="1311536" y="3609096"/>
              <a:ext cx="114000" cy="987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0"/>
            <p:cNvSpPr/>
            <p:nvPr/>
          </p:nvSpPr>
          <p:spPr>
            <a:xfrm rot="5400000">
              <a:off x="1613453" y="3609096"/>
              <a:ext cx="114000" cy="987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4" name="Google Shape;2374;p70"/>
            <p:cNvGrpSpPr/>
            <p:nvPr/>
          </p:nvGrpSpPr>
          <p:grpSpPr>
            <a:xfrm>
              <a:off x="1488897" y="3601446"/>
              <a:ext cx="61195" cy="114130"/>
              <a:chOff x="1037850" y="3932950"/>
              <a:chExt cx="52600" cy="98100"/>
            </a:xfrm>
          </p:grpSpPr>
          <p:cxnSp>
            <p:nvCxnSpPr>
              <p:cNvPr id="2375" name="Google Shape;2375;p70"/>
              <p:cNvCxnSpPr/>
              <p:nvPr/>
            </p:nvCxnSpPr>
            <p:spPr>
              <a:xfrm>
                <a:off x="1037850" y="3932950"/>
                <a:ext cx="0" cy="98100"/>
              </a:xfrm>
              <a:prstGeom prst="straightConnector1">
                <a:avLst/>
              </a:prstGeom>
              <a:noFill/>
              <a:ln w="19050" cap="flat" cmpd="sng">
                <a:solidFill>
                  <a:schemeClr val="accent1"/>
                </a:solidFill>
                <a:prstDash val="solid"/>
                <a:round/>
                <a:headEnd type="none" w="med" len="med"/>
                <a:tailEnd type="none" w="med" len="med"/>
              </a:ln>
            </p:spPr>
          </p:cxnSp>
          <p:cxnSp>
            <p:nvCxnSpPr>
              <p:cNvPr id="2376" name="Google Shape;2376;p70"/>
              <p:cNvCxnSpPr/>
              <p:nvPr/>
            </p:nvCxnSpPr>
            <p:spPr>
              <a:xfrm>
                <a:off x="1090450" y="3932950"/>
                <a:ext cx="0" cy="98100"/>
              </a:xfrm>
              <a:prstGeom prst="straightConnector1">
                <a:avLst/>
              </a:prstGeom>
              <a:noFill/>
              <a:ln w="19050" cap="flat" cmpd="sng">
                <a:solidFill>
                  <a:schemeClr val="accent1"/>
                </a:solidFill>
                <a:prstDash val="solid"/>
                <a:round/>
                <a:headEnd type="none" w="med" len="med"/>
                <a:tailEnd type="none" w="med" len="med"/>
              </a:ln>
            </p:spPr>
          </p:cxnSp>
        </p:grpSp>
      </p:grpSp>
      <p:grpSp>
        <p:nvGrpSpPr>
          <p:cNvPr id="2377" name="Google Shape;2377;p70"/>
          <p:cNvGrpSpPr/>
          <p:nvPr/>
        </p:nvGrpSpPr>
        <p:grpSpPr>
          <a:xfrm>
            <a:off x="7673904" y="3506951"/>
            <a:ext cx="150842" cy="150728"/>
            <a:chOff x="1311970" y="1511887"/>
            <a:chExt cx="345810" cy="345547"/>
          </a:xfrm>
        </p:grpSpPr>
        <p:sp>
          <p:nvSpPr>
            <p:cNvPr id="2378" name="Google Shape;2378;p70"/>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0"/>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0"/>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1" name="Google Shape;2381;p70"/>
          <p:cNvSpPr/>
          <p:nvPr/>
        </p:nvSpPr>
        <p:spPr>
          <a:xfrm>
            <a:off x="4238475" y="2093049"/>
            <a:ext cx="666900" cy="666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0"/>
          <p:cNvSpPr/>
          <p:nvPr/>
        </p:nvSpPr>
        <p:spPr>
          <a:xfrm rot="5400000">
            <a:off x="4424013" y="2295390"/>
            <a:ext cx="368100" cy="2622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0"/>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Multimedia</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387"/>
        <p:cNvGrpSpPr/>
        <p:nvPr/>
      </p:nvGrpSpPr>
      <p:grpSpPr>
        <a:xfrm>
          <a:off x="0" y="0"/>
          <a:ext cx="0" cy="0"/>
          <a:chOff x="0" y="0"/>
          <a:chExt cx="0" cy="0"/>
        </a:xfrm>
      </p:grpSpPr>
      <p:graphicFrame>
        <p:nvGraphicFramePr>
          <p:cNvPr id="2388" name="Google Shape;2388;p71"/>
          <p:cNvGraphicFramePr/>
          <p:nvPr/>
        </p:nvGraphicFramePr>
        <p:xfrm>
          <a:off x="3119450" y="1565063"/>
          <a:ext cx="5311300" cy="2932970"/>
        </p:xfrm>
        <a:graphic>
          <a:graphicData uri="http://schemas.openxmlformats.org/drawingml/2006/table">
            <a:tbl>
              <a:tblPr>
                <a:noFill/>
                <a:tableStyleId>{C380E7CD-15F5-4680-BA19-0BF05BFF9DA7}</a:tableStyleId>
              </a:tblPr>
              <a:tblGrid>
                <a:gridCol w="1770450">
                  <a:extLst>
                    <a:ext uri="{9D8B030D-6E8A-4147-A177-3AD203B41FA5}">
                      <a16:colId xmlns:a16="http://schemas.microsoft.com/office/drawing/2014/main" val="20000"/>
                    </a:ext>
                  </a:extLst>
                </a:gridCol>
                <a:gridCol w="1770425">
                  <a:extLst>
                    <a:ext uri="{9D8B030D-6E8A-4147-A177-3AD203B41FA5}">
                      <a16:colId xmlns:a16="http://schemas.microsoft.com/office/drawing/2014/main" val="20001"/>
                    </a:ext>
                  </a:extLst>
                </a:gridCol>
                <a:gridCol w="1770425">
                  <a:extLst>
                    <a:ext uri="{9D8B030D-6E8A-4147-A177-3AD203B41FA5}">
                      <a16:colId xmlns:a16="http://schemas.microsoft.com/office/drawing/2014/main" val="20002"/>
                    </a:ext>
                  </a:extLst>
                </a:gridCol>
              </a:tblGrid>
              <a:tr h="580850">
                <a:tc>
                  <a:txBody>
                    <a:bodyPr/>
                    <a:lstStyle/>
                    <a:p>
                      <a:pPr marL="0" lvl="0" indent="0" algn="l" rtl="0">
                        <a:spcBef>
                          <a:spcPts val="0"/>
                        </a:spcBef>
                        <a:spcAft>
                          <a:spcPts val="0"/>
                        </a:spcAft>
                        <a:buNone/>
                      </a:pPr>
                      <a:endParaRPr sz="1700">
                        <a:solidFill>
                          <a:schemeClr val="accent4"/>
                        </a:solidFill>
                        <a:latin typeface="Bowlby One"/>
                        <a:ea typeface="Bowlby One"/>
                        <a:cs typeface="Bowlby One"/>
                        <a:sym typeface="Bowlby One"/>
                      </a:endParaRPr>
                    </a:p>
                  </a:txBody>
                  <a:tcPr marL="91425" marR="91425" marT="91425" marB="91425" anchor="ctr">
                    <a:lnL w="19050" cap="flat" cmpd="sng">
                      <a:solidFill>
                        <a:srgbClr val="F2DCC2">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F2DCC2">
                          <a:alpha val="0"/>
                        </a:srgb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700">
                          <a:solidFill>
                            <a:schemeClr val="accent1"/>
                          </a:solidFill>
                          <a:latin typeface="Bowlby One"/>
                          <a:ea typeface="Bowlby One"/>
                          <a:cs typeface="Bowlby One"/>
                          <a:sym typeface="Bowlby One"/>
                        </a:rPr>
                        <a:t>Date</a:t>
                      </a:r>
                      <a:endParaRPr sz="1700">
                        <a:solidFill>
                          <a:schemeClr val="accent1"/>
                        </a:solidFill>
                        <a:latin typeface="Bowlby One"/>
                        <a:ea typeface="Bowlby One"/>
                        <a:cs typeface="Bowlby One"/>
                        <a:sym typeface="Bowlby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700">
                          <a:solidFill>
                            <a:schemeClr val="accent1"/>
                          </a:solidFill>
                          <a:latin typeface="Bowlby One"/>
                          <a:ea typeface="Bowlby One"/>
                          <a:cs typeface="Bowlby One"/>
                          <a:sym typeface="Bowlby One"/>
                        </a:rPr>
                        <a:t>Day</a:t>
                      </a:r>
                      <a:endParaRPr sz="1700">
                        <a:solidFill>
                          <a:schemeClr val="accent1"/>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580850">
                <a:tc>
                  <a:txBody>
                    <a:bodyPr/>
                    <a:lstStyle/>
                    <a:p>
                      <a:pPr marL="0" lvl="0" indent="0" algn="ctr" rtl="0">
                        <a:spcBef>
                          <a:spcPts val="0"/>
                        </a:spcBef>
                        <a:spcAft>
                          <a:spcPts val="0"/>
                        </a:spcAft>
                        <a:buNone/>
                      </a:pPr>
                      <a:r>
                        <a:rPr lang="en" sz="1600">
                          <a:solidFill>
                            <a:schemeClr val="accent4"/>
                          </a:solidFill>
                          <a:latin typeface="Bowlby One"/>
                          <a:ea typeface="Bowlby One"/>
                          <a:cs typeface="Bowlby One"/>
                          <a:sym typeface="Bowlby One"/>
                        </a:rPr>
                        <a:t>2022</a:t>
                      </a:r>
                      <a:endParaRPr sz="1600">
                        <a:solidFill>
                          <a:schemeClr val="accent4"/>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Sep </a:t>
                      </a:r>
                      <a:r>
                        <a:rPr lang="en">
                          <a:solidFill>
                            <a:schemeClr val="accent5"/>
                          </a:solidFill>
                          <a:latin typeface="Rubik"/>
                          <a:ea typeface="Rubik"/>
                          <a:cs typeface="Rubik"/>
                          <a:sym typeface="Rubik"/>
                        </a:rPr>
                        <a:t>10-12</a:t>
                      </a:r>
                      <a:endParaRPr>
                        <a:solidFill>
                          <a:srgbClr val="FFFFFF"/>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Saturday to Monday</a:t>
                      </a:r>
                      <a:endParaRPr>
                        <a:solidFill>
                          <a:srgbClr val="FFFFFF"/>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extLst>
                  <a:ext uri="{0D108BD9-81ED-4DB2-BD59-A6C34878D82A}">
                    <a16:rowId xmlns:a16="http://schemas.microsoft.com/office/drawing/2014/main" val="10001"/>
                  </a:ext>
                </a:extLst>
              </a:tr>
              <a:tr h="580850">
                <a:tc>
                  <a:txBody>
                    <a:bodyPr/>
                    <a:lstStyle/>
                    <a:p>
                      <a:pPr marL="0" lvl="0" indent="0" algn="ctr" rtl="0">
                        <a:spcBef>
                          <a:spcPts val="0"/>
                        </a:spcBef>
                        <a:spcAft>
                          <a:spcPts val="0"/>
                        </a:spcAft>
                        <a:buClr>
                          <a:srgbClr val="000000"/>
                        </a:buClr>
                        <a:buSzPts val="1100"/>
                        <a:buFont typeface="Arial"/>
                        <a:buNone/>
                      </a:pPr>
                      <a:r>
                        <a:rPr lang="en" sz="1600">
                          <a:solidFill>
                            <a:schemeClr val="accent4"/>
                          </a:solidFill>
                          <a:latin typeface="Bowlby One"/>
                          <a:ea typeface="Bowlby One"/>
                          <a:cs typeface="Bowlby One"/>
                          <a:sym typeface="Bowlby One"/>
                        </a:rPr>
                        <a:t>2023</a:t>
                      </a:r>
                      <a:endParaRPr sz="1600">
                        <a:solidFill>
                          <a:schemeClr val="accent4"/>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Sep </a:t>
                      </a:r>
                      <a:r>
                        <a:rPr lang="en">
                          <a:solidFill>
                            <a:schemeClr val="accent5"/>
                          </a:solidFill>
                          <a:latin typeface="Rubik"/>
                          <a:ea typeface="Rubik"/>
                          <a:cs typeface="Rubik"/>
                          <a:sym typeface="Rubik"/>
                        </a:rPr>
                        <a:t>29</a:t>
                      </a:r>
                      <a:endParaRPr>
                        <a:solidFill>
                          <a:srgbClr val="FFFFFF"/>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Friday</a:t>
                      </a:r>
                      <a:endParaRPr>
                        <a:solidFill>
                          <a:srgbClr val="FFFFFF"/>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extLst>
                  <a:ext uri="{0D108BD9-81ED-4DB2-BD59-A6C34878D82A}">
                    <a16:rowId xmlns:a16="http://schemas.microsoft.com/office/drawing/2014/main" val="10002"/>
                  </a:ext>
                </a:extLst>
              </a:tr>
              <a:tr h="580850">
                <a:tc>
                  <a:txBody>
                    <a:bodyPr/>
                    <a:lstStyle/>
                    <a:p>
                      <a:pPr marL="0" lvl="0" indent="0" algn="ctr" rtl="0">
                        <a:spcBef>
                          <a:spcPts val="0"/>
                        </a:spcBef>
                        <a:spcAft>
                          <a:spcPts val="0"/>
                        </a:spcAft>
                        <a:buClr>
                          <a:srgbClr val="000000"/>
                        </a:buClr>
                        <a:buSzPts val="1100"/>
                        <a:buFont typeface="Arial"/>
                        <a:buNone/>
                      </a:pPr>
                      <a:r>
                        <a:rPr lang="en" sz="1600">
                          <a:solidFill>
                            <a:schemeClr val="accent4"/>
                          </a:solidFill>
                          <a:latin typeface="Bowlby One"/>
                          <a:ea typeface="Bowlby One"/>
                          <a:cs typeface="Bowlby One"/>
                          <a:sym typeface="Bowlby One"/>
                        </a:rPr>
                        <a:t>2024</a:t>
                      </a:r>
                      <a:endParaRPr sz="1600">
                        <a:solidFill>
                          <a:schemeClr val="accent4"/>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Oct </a:t>
                      </a:r>
                      <a:r>
                        <a:rPr lang="en">
                          <a:solidFill>
                            <a:schemeClr val="accent5"/>
                          </a:solidFill>
                          <a:latin typeface="Rubik"/>
                          <a:ea typeface="Rubik"/>
                          <a:cs typeface="Rubik"/>
                          <a:sym typeface="Rubik"/>
                        </a:rPr>
                        <a:t>06</a:t>
                      </a:r>
                      <a:endParaRPr>
                        <a:solidFill>
                          <a:srgbClr val="FFFFFF"/>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Monday</a:t>
                      </a:r>
                      <a:endParaRPr>
                        <a:solidFill>
                          <a:srgbClr val="FFFFFF"/>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extLst>
                  <a:ext uri="{0D108BD9-81ED-4DB2-BD59-A6C34878D82A}">
                    <a16:rowId xmlns:a16="http://schemas.microsoft.com/office/drawing/2014/main" val="10003"/>
                  </a:ext>
                </a:extLst>
              </a:tr>
              <a:tr h="580850">
                <a:tc>
                  <a:txBody>
                    <a:bodyPr/>
                    <a:lstStyle/>
                    <a:p>
                      <a:pPr marL="0" lvl="0" indent="0" algn="ctr" rtl="0">
                        <a:spcBef>
                          <a:spcPts val="0"/>
                        </a:spcBef>
                        <a:spcAft>
                          <a:spcPts val="0"/>
                        </a:spcAft>
                        <a:buClr>
                          <a:srgbClr val="000000"/>
                        </a:buClr>
                        <a:buSzPts val="1100"/>
                        <a:buFont typeface="Arial"/>
                        <a:buNone/>
                      </a:pPr>
                      <a:r>
                        <a:rPr lang="en" sz="1600">
                          <a:solidFill>
                            <a:schemeClr val="accent4"/>
                          </a:solidFill>
                          <a:latin typeface="Bowlby One"/>
                          <a:ea typeface="Bowlby One"/>
                          <a:cs typeface="Bowlby One"/>
                          <a:sym typeface="Bowlby One"/>
                        </a:rPr>
                        <a:t>2025</a:t>
                      </a:r>
                      <a:endParaRPr sz="1600">
                        <a:solidFill>
                          <a:schemeClr val="accent4"/>
                        </a:solidFill>
                        <a:latin typeface="Bowlby One"/>
                        <a:ea typeface="Bowlby One"/>
                        <a:cs typeface="Bowlby One"/>
                        <a:sym typeface="Bowlby One"/>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Sep </a:t>
                      </a:r>
                      <a:r>
                        <a:rPr lang="en">
                          <a:solidFill>
                            <a:schemeClr val="accent5"/>
                          </a:solidFill>
                          <a:latin typeface="Rubik"/>
                          <a:ea typeface="Rubik"/>
                          <a:cs typeface="Rubik"/>
                          <a:sym typeface="Rubik"/>
                        </a:rPr>
                        <a:t>25</a:t>
                      </a:r>
                      <a:endParaRPr>
                        <a:solidFill>
                          <a:srgbClr val="FFFFFF"/>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Rubik"/>
                          <a:ea typeface="Rubik"/>
                          <a:cs typeface="Rubik"/>
                          <a:sym typeface="Rubik"/>
                        </a:rPr>
                        <a:t>Friday</a:t>
                      </a:r>
                      <a:endParaRPr>
                        <a:solidFill>
                          <a:srgbClr val="FFFFFF"/>
                        </a:solidFill>
                        <a:latin typeface="Rubik"/>
                        <a:ea typeface="Rubik"/>
                        <a:cs typeface="Rubik"/>
                        <a:sym typeface="Rubik"/>
                      </a:endParaRPr>
                    </a:p>
                  </a:txBody>
                  <a:tcPr marL="91425" marR="91425" marT="91425" marB="91425" anchor="ctr">
                    <a:lnL w="19050" cap="flat" cmpd="sng">
                      <a:solidFill>
                        <a:srgbClr val="F2DCC2"/>
                      </a:solidFill>
                      <a:prstDash val="solid"/>
                      <a:round/>
                      <a:headEnd type="none" w="sm" len="sm"/>
                      <a:tailEnd type="none" w="sm" len="sm"/>
                    </a:lnL>
                    <a:lnR w="19050" cap="flat" cmpd="sng">
                      <a:solidFill>
                        <a:srgbClr val="F2DCC2"/>
                      </a:solidFill>
                      <a:prstDash val="solid"/>
                      <a:round/>
                      <a:headEnd type="none" w="sm" len="sm"/>
                      <a:tailEnd type="none" w="sm" len="sm"/>
                    </a:lnR>
                    <a:lnT w="19050" cap="flat" cmpd="sng">
                      <a:solidFill>
                        <a:srgbClr val="F2DCC2"/>
                      </a:solidFill>
                      <a:prstDash val="solid"/>
                      <a:round/>
                      <a:headEnd type="none" w="sm" len="sm"/>
                      <a:tailEnd type="none" w="sm" len="sm"/>
                    </a:lnT>
                    <a:lnB w="19050" cap="flat" cmpd="sng">
                      <a:solidFill>
                        <a:srgbClr val="F2DCC2"/>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2389" name="Google Shape;2389;p71"/>
          <p:cNvSpPr txBox="1">
            <a:spLocks noGrp="1"/>
          </p:cNvSpPr>
          <p:nvPr>
            <p:ph type="subTitle" idx="1"/>
          </p:nvPr>
        </p:nvSpPr>
        <p:spPr>
          <a:xfrm>
            <a:off x="713225" y="1431725"/>
            <a:ext cx="2125200" cy="16353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Mercury is the closest planet to the Sun and the smallest planet in the entire Solar System. It’s only a bit larger than the Moon</a:t>
            </a:r>
            <a:endParaRPr/>
          </a:p>
        </p:txBody>
      </p:sp>
      <p:sp>
        <p:nvSpPr>
          <p:cNvPr id="2390" name="Google Shape;2390;p71"/>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Mid-Autumn calendar</a:t>
            </a:r>
            <a:endParaRPr/>
          </a:p>
        </p:txBody>
      </p:sp>
      <p:grpSp>
        <p:nvGrpSpPr>
          <p:cNvPr id="2391" name="Google Shape;2391;p71"/>
          <p:cNvGrpSpPr/>
          <p:nvPr/>
        </p:nvGrpSpPr>
        <p:grpSpPr>
          <a:xfrm>
            <a:off x="3531350" y="1752600"/>
            <a:ext cx="879725" cy="393325"/>
            <a:chOff x="5455400" y="4119375"/>
            <a:chExt cx="879725" cy="393325"/>
          </a:xfrm>
        </p:grpSpPr>
        <p:sp>
          <p:nvSpPr>
            <p:cNvPr id="2392" name="Google Shape;2392;p71"/>
            <p:cNvSpPr/>
            <p:nvPr/>
          </p:nvSpPr>
          <p:spPr>
            <a:xfrm>
              <a:off x="5455400" y="4233300"/>
              <a:ext cx="203725" cy="271700"/>
            </a:xfrm>
            <a:custGeom>
              <a:avLst/>
              <a:gdLst/>
              <a:ahLst/>
              <a:cxnLst/>
              <a:rect l="l" t="t" r="r" b="b"/>
              <a:pathLst>
                <a:path w="8149" h="10868" extrusionOk="0">
                  <a:moveTo>
                    <a:pt x="4798" y="1"/>
                  </a:moveTo>
                  <a:cubicBezTo>
                    <a:pt x="4721" y="1"/>
                    <a:pt x="4641" y="5"/>
                    <a:pt x="4558" y="13"/>
                  </a:cubicBezTo>
                  <a:cubicBezTo>
                    <a:pt x="2625" y="234"/>
                    <a:pt x="3094" y="1505"/>
                    <a:pt x="3094" y="1505"/>
                  </a:cubicBezTo>
                  <a:cubicBezTo>
                    <a:pt x="3094" y="1505"/>
                    <a:pt x="3040" y="1499"/>
                    <a:pt x="2949" y="1499"/>
                  </a:cubicBezTo>
                  <a:cubicBezTo>
                    <a:pt x="2525" y="1499"/>
                    <a:pt x="1301" y="1612"/>
                    <a:pt x="1051" y="2886"/>
                  </a:cubicBezTo>
                  <a:cubicBezTo>
                    <a:pt x="747" y="4432"/>
                    <a:pt x="1631" y="4791"/>
                    <a:pt x="1631" y="4791"/>
                  </a:cubicBezTo>
                  <a:cubicBezTo>
                    <a:pt x="1631" y="4791"/>
                    <a:pt x="1" y="6669"/>
                    <a:pt x="2017" y="7277"/>
                  </a:cubicBezTo>
                  <a:cubicBezTo>
                    <a:pt x="1658" y="8851"/>
                    <a:pt x="2072" y="9266"/>
                    <a:pt x="3288" y="9404"/>
                  </a:cubicBezTo>
                  <a:cubicBezTo>
                    <a:pt x="3426" y="10674"/>
                    <a:pt x="3702" y="10868"/>
                    <a:pt x="3702" y="10868"/>
                  </a:cubicBezTo>
                  <a:lnTo>
                    <a:pt x="7016" y="10868"/>
                  </a:lnTo>
                  <a:cubicBezTo>
                    <a:pt x="6989" y="10868"/>
                    <a:pt x="8149" y="3769"/>
                    <a:pt x="6768" y="1974"/>
                  </a:cubicBezTo>
                  <a:cubicBezTo>
                    <a:pt x="6768" y="1974"/>
                    <a:pt x="6515" y="1"/>
                    <a:pt x="4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5472675" y="4221650"/>
              <a:ext cx="156350" cy="291050"/>
            </a:xfrm>
            <a:custGeom>
              <a:avLst/>
              <a:gdLst/>
              <a:ahLst/>
              <a:cxnLst/>
              <a:rect l="l" t="t" r="r" b="b"/>
              <a:pathLst>
                <a:path w="6254" h="11642" extrusionOk="0">
                  <a:moveTo>
                    <a:pt x="2541" y="2274"/>
                  </a:moveTo>
                  <a:cubicBezTo>
                    <a:pt x="2680" y="2357"/>
                    <a:pt x="2845" y="2440"/>
                    <a:pt x="2983" y="2551"/>
                  </a:cubicBezTo>
                  <a:cubicBezTo>
                    <a:pt x="3039" y="2633"/>
                    <a:pt x="3149" y="2827"/>
                    <a:pt x="3011" y="2827"/>
                  </a:cubicBezTo>
                  <a:cubicBezTo>
                    <a:pt x="2873" y="2827"/>
                    <a:pt x="2707" y="2633"/>
                    <a:pt x="2624" y="2523"/>
                  </a:cubicBezTo>
                  <a:cubicBezTo>
                    <a:pt x="2597" y="2440"/>
                    <a:pt x="2541" y="2385"/>
                    <a:pt x="2541" y="2274"/>
                  </a:cubicBezTo>
                  <a:close/>
                  <a:moveTo>
                    <a:pt x="1892" y="5049"/>
                  </a:moveTo>
                  <a:cubicBezTo>
                    <a:pt x="1925" y="5049"/>
                    <a:pt x="1957" y="5053"/>
                    <a:pt x="1989" y="5064"/>
                  </a:cubicBezTo>
                  <a:lnTo>
                    <a:pt x="2017" y="5147"/>
                  </a:lnTo>
                  <a:lnTo>
                    <a:pt x="2017" y="5174"/>
                  </a:lnTo>
                  <a:cubicBezTo>
                    <a:pt x="1989" y="5202"/>
                    <a:pt x="1934" y="5257"/>
                    <a:pt x="1879" y="5257"/>
                  </a:cubicBezTo>
                  <a:cubicBezTo>
                    <a:pt x="1851" y="5264"/>
                    <a:pt x="1822" y="5268"/>
                    <a:pt x="1791" y="5268"/>
                  </a:cubicBezTo>
                  <a:cubicBezTo>
                    <a:pt x="1701" y="5268"/>
                    <a:pt x="1602" y="5237"/>
                    <a:pt x="1520" y="5174"/>
                  </a:cubicBezTo>
                  <a:cubicBezTo>
                    <a:pt x="1609" y="5130"/>
                    <a:pt x="1753" y="5049"/>
                    <a:pt x="1892" y="5049"/>
                  </a:cubicBezTo>
                  <a:close/>
                  <a:moveTo>
                    <a:pt x="1977" y="7303"/>
                  </a:moveTo>
                  <a:cubicBezTo>
                    <a:pt x="1996" y="7303"/>
                    <a:pt x="2011" y="7310"/>
                    <a:pt x="2017" y="7329"/>
                  </a:cubicBezTo>
                  <a:cubicBezTo>
                    <a:pt x="2044" y="7412"/>
                    <a:pt x="1879" y="7439"/>
                    <a:pt x="1740" y="7439"/>
                  </a:cubicBezTo>
                  <a:cubicBezTo>
                    <a:pt x="1783" y="7396"/>
                    <a:pt x="1910" y="7303"/>
                    <a:pt x="1977" y="7303"/>
                  </a:cubicBezTo>
                  <a:close/>
                  <a:moveTo>
                    <a:pt x="2956" y="9124"/>
                  </a:moveTo>
                  <a:cubicBezTo>
                    <a:pt x="2956" y="9152"/>
                    <a:pt x="2900" y="9179"/>
                    <a:pt x="2900" y="9207"/>
                  </a:cubicBezTo>
                  <a:lnTo>
                    <a:pt x="2833" y="9297"/>
                  </a:lnTo>
                  <a:lnTo>
                    <a:pt x="2833" y="9297"/>
                  </a:lnTo>
                  <a:cubicBezTo>
                    <a:pt x="2855" y="9260"/>
                    <a:pt x="2878" y="9197"/>
                    <a:pt x="2900" y="9152"/>
                  </a:cubicBezTo>
                  <a:lnTo>
                    <a:pt x="2956" y="9124"/>
                  </a:lnTo>
                  <a:close/>
                  <a:moveTo>
                    <a:pt x="3873" y="0"/>
                  </a:moveTo>
                  <a:cubicBezTo>
                    <a:pt x="3806" y="0"/>
                    <a:pt x="3740" y="3"/>
                    <a:pt x="3674" y="10"/>
                  </a:cubicBezTo>
                  <a:cubicBezTo>
                    <a:pt x="3121" y="65"/>
                    <a:pt x="2541" y="341"/>
                    <a:pt x="2182" y="838"/>
                  </a:cubicBezTo>
                  <a:cubicBezTo>
                    <a:pt x="2017" y="1114"/>
                    <a:pt x="1906" y="1391"/>
                    <a:pt x="1879" y="1722"/>
                  </a:cubicBezTo>
                  <a:cubicBezTo>
                    <a:pt x="1575" y="1750"/>
                    <a:pt x="1243" y="1860"/>
                    <a:pt x="1022" y="2026"/>
                  </a:cubicBezTo>
                  <a:cubicBezTo>
                    <a:pt x="498" y="2385"/>
                    <a:pt x="139" y="2965"/>
                    <a:pt x="83" y="3600"/>
                  </a:cubicBezTo>
                  <a:cubicBezTo>
                    <a:pt x="0" y="4180"/>
                    <a:pt x="221" y="4788"/>
                    <a:pt x="636" y="5257"/>
                  </a:cubicBezTo>
                  <a:cubicBezTo>
                    <a:pt x="415" y="5533"/>
                    <a:pt x="277" y="5837"/>
                    <a:pt x="221" y="6141"/>
                  </a:cubicBezTo>
                  <a:cubicBezTo>
                    <a:pt x="83" y="6721"/>
                    <a:pt x="332" y="7384"/>
                    <a:pt x="801" y="7771"/>
                  </a:cubicBezTo>
                  <a:cubicBezTo>
                    <a:pt x="636" y="8213"/>
                    <a:pt x="608" y="8710"/>
                    <a:pt x="801" y="9152"/>
                  </a:cubicBezTo>
                  <a:cubicBezTo>
                    <a:pt x="1050" y="9704"/>
                    <a:pt x="1575" y="10146"/>
                    <a:pt x="2182" y="10146"/>
                  </a:cubicBezTo>
                  <a:lnTo>
                    <a:pt x="2265" y="10146"/>
                  </a:lnTo>
                  <a:cubicBezTo>
                    <a:pt x="2320" y="10450"/>
                    <a:pt x="2431" y="10726"/>
                    <a:pt x="2597" y="11002"/>
                  </a:cubicBezTo>
                  <a:cubicBezTo>
                    <a:pt x="2735" y="11251"/>
                    <a:pt x="2983" y="11416"/>
                    <a:pt x="3232" y="11582"/>
                  </a:cubicBezTo>
                  <a:cubicBezTo>
                    <a:pt x="3296" y="11621"/>
                    <a:pt x="3366" y="11641"/>
                    <a:pt x="3428" y="11641"/>
                  </a:cubicBezTo>
                  <a:cubicBezTo>
                    <a:pt x="3500" y="11641"/>
                    <a:pt x="3561" y="11614"/>
                    <a:pt x="3591" y="11554"/>
                  </a:cubicBezTo>
                  <a:cubicBezTo>
                    <a:pt x="3701" y="11444"/>
                    <a:pt x="3674" y="11251"/>
                    <a:pt x="3563" y="11168"/>
                  </a:cubicBezTo>
                  <a:cubicBezTo>
                    <a:pt x="3260" y="10974"/>
                    <a:pt x="3011" y="10671"/>
                    <a:pt x="2873" y="10312"/>
                  </a:cubicBezTo>
                  <a:cubicBezTo>
                    <a:pt x="2845" y="10256"/>
                    <a:pt x="2845" y="10174"/>
                    <a:pt x="2818" y="10118"/>
                  </a:cubicBezTo>
                  <a:cubicBezTo>
                    <a:pt x="3177" y="9925"/>
                    <a:pt x="3536" y="9621"/>
                    <a:pt x="3508" y="9179"/>
                  </a:cubicBezTo>
                  <a:cubicBezTo>
                    <a:pt x="3508" y="8861"/>
                    <a:pt x="3247" y="8673"/>
                    <a:pt x="2957" y="8673"/>
                  </a:cubicBezTo>
                  <a:cubicBezTo>
                    <a:pt x="2920" y="8673"/>
                    <a:pt x="2883" y="8676"/>
                    <a:pt x="2845" y="8682"/>
                  </a:cubicBezTo>
                  <a:cubicBezTo>
                    <a:pt x="2486" y="8765"/>
                    <a:pt x="2320" y="9096"/>
                    <a:pt x="2265" y="9428"/>
                  </a:cubicBezTo>
                  <a:cubicBezTo>
                    <a:pt x="2265" y="9483"/>
                    <a:pt x="2210" y="9566"/>
                    <a:pt x="2210" y="9621"/>
                  </a:cubicBezTo>
                  <a:cubicBezTo>
                    <a:pt x="1934" y="9621"/>
                    <a:pt x="1713" y="9511"/>
                    <a:pt x="1520" y="9290"/>
                  </a:cubicBezTo>
                  <a:cubicBezTo>
                    <a:pt x="1271" y="8986"/>
                    <a:pt x="1188" y="8544"/>
                    <a:pt x="1326" y="8185"/>
                  </a:cubicBezTo>
                  <a:cubicBezTo>
                    <a:pt x="1326" y="8130"/>
                    <a:pt x="1354" y="8102"/>
                    <a:pt x="1354" y="8074"/>
                  </a:cubicBezTo>
                  <a:cubicBezTo>
                    <a:pt x="1454" y="8100"/>
                    <a:pt x="1559" y="8113"/>
                    <a:pt x="1663" y="8113"/>
                  </a:cubicBezTo>
                  <a:cubicBezTo>
                    <a:pt x="2014" y="8113"/>
                    <a:pt x="2352" y="7955"/>
                    <a:pt x="2459" y="7550"/>
                  </a:cubicBezTo>
                  <a:cubicBezTo>
                    <a:pt x="2569" y="7218"/>
                    <a:pt x="2320" y="6914"/>
                    <a:pt x="1989" y="6859"/>
                  </a:cubicBezTo>
                  <a:cubicBezTo>
                    <a:pt x="1971" y="6858"/>
                    <a:pt x="1952" y="6857"/>
                    <a:pt x="1934" y="6857"/>
                  </a:cubicBezTo>
                  <a:cubicBezTo>
                    <a:pt x="1599" y="6857"/>
                    <a:pt x="1315" y="7093"/>
                    <a:pt x="1105" y="7329"/>
                  </a:cubicBezTo>
                  <a:cubicBezTo>
                    <a:pt x="829" y="7080"/>
                    <a:pt x="746" y="6693"/>
                    <a:pt x="801" y="6307"/>
                  </a:cubicBezTo>
                  <a:cubicBezTo>
                    <a:pt x="829" y="6086"/>
                    <a:pt x="940" y="5865"/>
                    <a:pt x="1078" y="5699"/>
                  </a:cubicBezTo>
                  <a:cubicBezTo>
                    <a:pt x="1306" y="5842"/>
                    <a:pt x="1565" y="5948"/>
                    <a:pt x="1811" y="5948"/>
                  </a:cubicBezTo>
                  <a:cubicBezTo>
                    <a:pt x="2040" y="5948"/>
                    <a:pt x="2258" y="5856"/>
                    <a:pt x="2431" y="5616"/>
                  </a:cubicBezTo>
                  <a:cubicBezTo>
                    <a:pt x="2624" y="5340"/>
                    <a:pt x="2569" y="4981"/>
                    <a:pt x="2293" y="4760"/>
                  </a:cubicBezTo>
                  <a:cubicBezTo>
                    <a:pt x="2149" y="4660"/>
                    <a:pt x="1976" y="4611"/>
                    <a:pt x="1804" y="4611"/>
                  </a:cubicBezTo>
                  <a:cubicBezTo>
                    <a:pt x="1645" y="4611"/>
                    <a:pt x="1487" y="4653"/>
                    <a:pt x="1354" y="4733"/>
                  </a:cubicBezTo>
                  <a:cubicBezTo>
                    <a:pt x="1243" y="4788"/>
                    <a:pt x="1133" y="4843"/>
                    <a:pt x="1078" y="4898"/>
                  </a:cubicBezTo>
                  <a:cubicBezTo>
                    <a:pt x="1022" y="4843"/>
                    <a:pt x="940" y="4760"/>
                    <a:pt x="912" y="4650"/>
                  </a:cubicBezTo>
                  <a:cubicBezTo>
                    <a:pt x="691" y="4318"/>
                    <a:pt x="608" y="3932"/>
                    <a:pt x="663" y="3517"/>
                  </a:cubicBezTo>
                  <a:cubicBezTo>
                    <a:pt x="801" y="2854"/>
                    <a:pt x="1326" y="2413"/>
                    <a:pt x="1934" y="2357"/>
                  </a:cubicBezTo>
                  <a:cubicBezTo>
                    <a:pt x="1934" y="2413"/>
                    <a:pt x="1989" y="2440"/>
                    <a:pt x="1989" y="2523"/>
                  </a:cubicBezTo>
                  <a:cubicBezTo>
                    <a:pt x="2123" y="2904"/>
                    <a:pt x="2548" y="3484"/>
                    <a:pt x="2999" y="3484"/>
                  </a:cubicBezTo>
                  <a:cubicBezTo>
                    <a:pt x="3104" y="3484"/>
                    <a:pt x="3210" y="3452"/>
                    <a:pt x="3315" y="3379"/>
                  </a:cubicBezTo>
                  <a:cubicBezTo>
                    <a:pt x="3591" y="3213"/>
                    <a:pt x="3674" y="2827"/>
                    <a:pt x="3536" y="2551"/>
                  </a:cubicBezTo>
                  <a:cubicBezTo>
                    <a:pt x="3398" y="2274"/>
                    <a:pt x="3121" y="2081"/>
                    <a:pt x="2818" y="1943"/>
                  </a:cubicBezTo>
                  <a:cubicBezTo>
                    <a:pt x="2680" y="1860"/>
                    <a:pt x="2569" y="1832"/>
                    <a:pt x="2431" y="1832"/>
                  </a:cubicBezTo>
                  <a:cubicBezTo>
                    <a:pt x="2486" y="1252"/>
                    <a:pt x="2983" y="755"/>
                    <a:pt x="3591" y="645"/>
                  </a:cubicBezTo>
                  <a:cubicBezTo>
                    <a:pt x="3678" y="630"/>
                    <a:pt x="3765" y="623"/>
                    <a:pt x="3852" y="623"/>
                  </a:cubicBezTo>
                  <a:cubicBezTo>
                    <a:pt x="4557" y="623"/>
                    <a:pt x="5213" y="1101"/>
                    <a:pt x="5607" y="1667"/>
                  </a:cubicBezTo>
                  <a:cubicBezTo>
                    <a:pt x="5690" y="1832"/>
                    <a:pt x="5801" y="1998"/>
                    <a:pt x="5911" y="2219"/>
                  </a:cubicBezTo>
                  <a:cubicBezTo>
                    <a:pt x="5919" y="2236"/>
                    <a:pt x="5956" y="2245"/>
                    <a:pt x="6000" y="2245"/>
                  </a:cubicBezTo>
                  <a:cubicBezTo>
                    <a:pt x="6104" y="2245"/>
                    <a:pt x="6253" y="2197"/>
                    <a:pt x="6215" y="2081"/>
                  </a:cubicBezTo>
                  <a:cubicBezTo>
                    <a:pt x="6132" y="1473"/>
                    <a:pt x="5801" y="893"/>
                    <a:pt x="5331" y="507"/>
                  </a:cubicBezTo>
                  <a:cubicBezTo>
                    <a:pt x="4939" y="188"/>
                    <a:pt x="4395" y="0"/>
                    <a:pt x="3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5855900" y="4119375"/>
              <a:ext cx="332825" cy="144825"/>
            </a:xfrm>
            <a:custGeom>
              <a:avLst/>
              <a:gdLst/>
              <a:ahLst/>
              <a:cxnLst/>
              <a:rect l="l" t="t" r="r" b="b"/>
              <a:pathLst>
                <a:path w="13313" h="5793" extrusionOk="0">
                  <a:moveTo>
                    <a:pt x="1882" y="0"/>
                  </a:moveTo>
                  <a:cubicBezTo>
                    <a:pt x="1771" y="0"/>
                    <a:pt x="1677" y="13"/>
                    <a:pt x="1602" y="41"/>
                  </a:cubicBezTo>
                  <a:cubicBezTo>
                    <a:pt x="0" y="648"/>
                    <a:pt x="967" y="1670"/>
                    <a:pt x="1851" y="2664"/>
                  </a:cubicBezTo>
                  <a:cubicBezTo>
                    <a:pt x="2534" y="3480"/>
                    <a:pt x="8234" y="5792"/>
                    <a:pt x="11461" y="5792"/>
                  </a:cubicBezTo>
                  <a:cubicBezTo>
                    <a:pt x="12277" y="5792"/>
                    <a:pt x="12934" y="5645"/>
                    <a:pt x="13313" y="5288"/>
                  </a:cubicBezTo>
                  <a:cubicBezTo>
                    <a:pt x="13313" y="5288"/>
                    <a:pt x="4115" y="0"/>
                    <a:pt x="1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5572800" y="4173025"/>
              <a:ext cx="641475" cy="329900"/>
            </a:xfrm>
            <a:custGeom>
              <a:avLst/>
              <a:gdLst/>
              <a:ahLst/>
              <a:cxnLst/>
              <a:rect l="l" t="t" r="r" b="b"/>
              <a:pathLst>
                <a:path w="25659" h="13196" extrusionOk="0">
                  <a:moveTo>
                    <a:pt x="9411" y="1"/>
                  </a:moveTo>
                  <a:cubicBezTo>
                    <a:pt x="7718" y="1"/>
                    <a:pt x="6237" y="249"/>
                    <a:pt x="5193" y="877"/>
                  </a:cubicBezTo>
                  <a:cubicBezTo>
                    <a:pt x="83" y="3916"/>
                    <a:pt x="0" y="6954"/>
                    <a:pt x="166" y="9329"/>
                  </a:cubicBezTo>
                  <a:cubicBezTo>
                    <a:pt x="359" y="11704"/>
                    <a:pt x="2293" y="13196"/>
                    <a:pt x="2293" y="13196"/>
                  </a:cubicBezTo>
                  <a:lnTo>
                    <a:pt x="25659" y="13196"/>
                  </a:lnTo>
                  <a:lnTo>
                    <a:pt x="25659" y="13085"/>
                  </a:lnTo>
                  <a:lnTo>
                    <a:pt x="25493" y="3639"/>
                  </a:lnTo>
                  <a:cubicBezTo>
                    <a:pt x="25493" y="3639"/>
                    <a:pt x="24333" y="3197"/>
                    <a:pt x="22621" y="2645"/>
                  </a:cubicBezTo>
                  <a:cubicBezTo>
                    <a:pt x="19280" y="1578"/>
                    <a:pt x="13675" y="1"/>
                    <a:pt x="9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6021600" y="4237075"/>
              <a:ext cx="305775" cy="266425"/>
            </a:xfrm>
            <a:custGeom>
              <a:avLst/>
              <a:gdLst/>
              <a:ahLst/>
              <a:cxnLst/>
              <a:rect l="l" t="t" r="r" b="b"/>
              <a:pathLst>
                <a:path w="12231" h="10657" extrusionOk="0">
                  <a:moveTo>
                    <a:pt x="2919" y="0"/>
                  </a:moveTo>
                  <a:cubicBezTo>
                    <a:pt x="2603" y="0"/>
                    <a:pt x="2275" y="9"/>
                    <a:pt x="1934" y="28"/>
                  </a:cubicBezTo>
                  <a:cubicBezTo>
                    <a:pt x="829" y="111"/>
                    <a:pt x="1" y="3121"/>
                    <a:pt x="829" y="5496"/>
                  </a:cubicBezTo>
                  <a:cubicBezTo>
                    <a:pt x="912" y="5745"/>
                    <a:pt x="1023" y="5966"/>
                    <a:pt x="1161" y="6215"/>
                  </a:cubicBezTo>
                  <a:cubicBezTo>
                    <a:pt x="2183" y="8369"/>
                    <a:pt x="4641" y="10357"/>
                    <a:pt x="7707" y="10634"/>
                  </a:cubicBezTo>
                  <a:lnTo>
                    <a:pt x="7790" y="10634"/>
                  </a:lnTo>
                  <a:cubicBezTo>
                    <a:pt x="7975" y="10649"/>
                    <a:pt x="8154" y="10656"/>
                    <a:pt x="8327" y="10656"/>
                  </a:cubicBezTo>
                  <a:cubicBezTo>
                    <a:pt x="11274" y="10656"/>
                    <a:pt x="12230" y="8506"/>
                    <a:pt x="12126" y="7071"/>
                  </a:cubicBezTo>
                  <a:cubicBezTo>
                    <a:pt x="11988" y="5690"/>
                    <a:pt x="10993" y="856"/>
                    <a:pt x="4669" y="111"/>
                  </a:cubicBezTo>
                  <a:cubicBezTo>
                    <a:pt x="4135" y="37"/>
                    <a:pt x="3551" y="0"/>
                    <a:pt x="29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5738500" y="4261800"/>
              <a:ext cx="312825" cy="241125"/>
            </a:xfrm>
            <a:custGeom>
              <a:avLst/>
              <a:gdLst/>
              <a:ahLst/>
              <a:cxnLst/>
              <a:rect l="l" t="t" r="r" b="b"/>
              <a:pathLst>
                <a:path w="12513" h="9645" extrusionOk="0">
                  <a:moveTo>
                    <a:pt x="9640" y="2547"/>
                  </a:moveTo>
                  <a:cubicBezTo>
                    <a:pt x="9635" y="2550"/>
                    <a:pt x="9630" y="2555"/>
                    <a:pt x="9623" y="2561"/>
                  </a:cubicBezTo>
                  <a:lnTo>
                    <a:pt x="9623" y="2561"/>
                  </a:lnTo>
                  <a:cubicBezTo>
                    <a:pt x="9630" y="2555"/>
                    <a:pt x="9635" y="2550"/>
                    <a:pt x="9640" y="2547"/>
                  </a:cubicBezTo>
                  <a:close/>
                  <a:moveTo>
                    <a:pt x="2285" y="0"/>
                  </a:moveTo>
                  <a:cubicBezTo>
                    <a:pt x="1638" y="0"/>
                    <a:pt x="883" y="126"/>
                    <a:pt x="1" y="420"/>
                  </a:cubicBezTo>
                  <a:cubicBezTo>
                    <a:pt x="32" y="410"/>
                    <a:pt x="425" y="303"/>
                    <a:pt x="981" y="303"/>
                  </a:cubicBezTo>
                  <a:cubicBezTo>
                    <a:pt x="1912" y="303"/>
                    <a:pt x="3299" y="603"/>
                    <a:pt x="4199" y="2160"/>
                  </a:cubicBezTo>
                  <a:cubicBezTo>
                    <a:pt x="5193" y="3955"/>
                    <a:pt x="4807" y="5916"/>
                    <a:pt x="2818" y="7601"/>
                  </a:cubicBezTo>
                  <a:cubicBezTo>
                    <a:pt x="3827" y="7420"/>
                    <a:pt x="4919" y="7231"/>
                    <a:pt x="5855" y="7231"/>
                  </a:cubicBezTo>
                  <a:cubicBezTo>
                    <a:pt x="6635" y="7231"/>
                    <a:pt x="7307" y="7362"/>
                    <a:pt x="7734" y="7739"/>
                  </a:cubicBezTo>
                  <a:cubicBezTo>
                    <a:pt x="8342" y="8264"/>
                    <a:pt x="8370" y="9092"/>
                    <a:pt x="8342" y="9645"/>
                  </a:cubicBezTo>
                  <a:lnTo>
                    <a:pt x="12512" y="9645"/>
                  </a:lnTo>
                  <a:cubicBezTo>
                    <a:pt x="10966" y="9037"/>
                    <a:pt x="8756" y="7849"/>
                    <a:pt x="8480" y="6303"/>
                  </a:cubicBezTo>
                  <a:cubicBezTo>
                    <a:pt x="8077" y="4047"/>
                    <a:pt x="9397" y="2758"/>
                    <a:pt x="9623" y="2561"/>
                  </a:cubicBezTo>
                  <a:lnTo>
                    <a:pt x="9623" y="2561"/>
                  </a:lnTo>
                  <a:cubicBezTo>
                    <a:pt x="9362" y="2783"/>
                    <a:pt x="7590" y="4262"/>
                    <a:pt x="6876" y="4262"/>
                  </a:cubicBezTo>
                  <a:cubicBezTo>
                    <a:pt x="6858" y="4262"/>
                    <a:pt x="6840" y="4261"/>
                    <a:pt x="6823" y="4259"/>
                  </a:cubicBezTo>
                  <a:cubicBezTo>
                    <a:pt x="6187" y="4165"/>
                    <a:pt x="6013" y="0"/>
                    <a:pt x="22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6228100" y="4438875"/>
              <a:ext cx="68350" cy="29675"/>
            </a:xfrm>
            <a:custGeom>
              <a:avLst/>
              <a:gdLst/>
              <a:ahLst/>
              <a:cxnLst/>
              <a:rect l="l" t="t" r="r" b="b"/>
              <a:pathLst>
                <a:path w="2734" h="1187" extrusionOk="0">
                  <a:moveTo>
                    <a:pt x="2584" y="1"/>
                  </a:moveTo>
                  <a:cubicBezTo>
                    <a:pt x="2317" y="1"/>
                    <a:pt x="1352" y="794"/>
                    <a:pt x="1352" y="794"/>
                  </a:cubicBezTo>
                  <a:cubicBezTo>
                    <a:pt x="1352" y="770"/>
                    <a:pt x="371" y="148"/>
                    <a:pt x="96" y="148"/>
                  </a:cubicBezTo>
                  <a:cubicBezTo>
                    <a:pt x="58" y="148"/>
                    <a:pt x="33" y="160"/>
                    <a:pt x="27" y="186"/>
                  </a:cubicBezTo>
                  <a:cubicBezTo>
                    <a:pt x="0" y="423"/>
                    <a:pt x="726" y="1186"/>
                    <a:pt x="1249" y="1186"/>
                  </a:cubicBezTo>
                  <a:cubicBezTo>
                    <a:pt x="1275" y="1186"/>
                    <a:pt x="1300" y="1185"/>
                    <a:pt x="1325" y="1181"/>
                  </a:cubicBezTo>
                  <a:cubicBezTo>
                    <a:pt x="1822" y="1125"/>
                    <a:pt x="2733" y="352"/>
                    <a:pt x="2651" y="48"/>
                  </a:cubicBezTo>
                  <a:cubicBezTo>
                    <a:pt x="2644" y="15"/>
                    <a:pt x="2621" y="1"/>
                    <a:pt x="2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6037500" y="4371725"/>
              <a:ext cx="186450" cy="131200"/>
            </a:xfrm>
            <a:custGeom>
              <a:avLst/>
              <a:gdLst/>
              <a:ahLst/>
              <a:cxnLst/>
              <a:rect l="l" t="t" r="r" b="b"/>
              <a:pathLst>
                <a:path w="7458" h="5248" extrusionOk="0">
                  <a:moveTo>
                    <a:pt x="55" y="0"/>
                  </a:moveTo>
                  <a:cubicBezTo>
                    <a:pt x="55" y="0"/>
                    <a:pt x="0" y="1326"/>
                    <a:pt x="1353" y="3176"/>
                  </a:cubicBezTo>
                  <a:cubicBezTo>
                    <a:pt x="2044" y="4143"/>
                    <a:pt x="2817" y="4916"/>
                    <a:pt x="3839" y="5248"/>
                  </a:cubicBezTo>
                  <a:lnTo>
                    <a:pt x="7154" y="5248"/>
                  </a:lnTo>
                  <a:lnTo>
                    <a:pt x="7457" y="5192"/>
                  </a:lnTo>
                  <a:cubicBezTo>
                    <a:pt x="7457" y="5192"/>
                    <a:pt x="7319" y="5192"/>
                    <a:pt x="7043" y="5137"/>
                  </a:cubicBezTo>
                  <a:cubicBezTo>
                    <a:pt x="5911" y="4999"/>
                    <a:pt x="2513" y="4364"/>
                    <a:pt x="470" y="829"/>
                  </a:cubicBezTo>
                  <a:lnTo>
                    <a:pt x="5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6105850" y="4412750"/>
              <a:ext cx="76675" cy="25250"/>
            </a:xfrm>
            <a:custGeom>
              <a:avLst/>
              <a:gdLst/>
              <a:ahLst/>
              <a:cxnLst/>
              <a:rect l="l" t="t" r="r" b="b"/>
              <a:pathLst>
                <a:path w="3067" h="1010" extrusionOk="0">
                  <a:moveTo>
                    <a:pt x="1115" y="0"/>
                  </a:moveTo>
                  <a:cubicBezTo>
                    <a:pt x="505" y="0"/>
                    <a:pt x="50" y="97"/>
                    <a:pt x="28" y="320"/>
                  </a:cubicBezTo>
                  <a:cubicBezTo>
                    <a:pt x="0" y="569"/>
                    <a:pt x="636" y="872"/>
                    <a:pt x="1464" y="983"/>
                  </a:cubicBezTo>
                  <a:cubicBezTo>
                    <a:pt x="1645" y="1001"/>
                    <a:pt x="1818" y="1010"/>
                    <a:pt x="1981" y="1010"/>
                  </a:cubicBezTo>
                  <a:cubicBezTo>
                    <a:pt x="2563" y="1010"/>
                    <a:pt x="2995" y="895"/>
                    <a:pt x="3039" y="679"/>
                  </a:cubicBezTo>
                  <a:cubicBezTo>
                    <a:pt x="3066" y="430"/>
                    <a:pt x="2403" y="127"/>
                    <a:pt x="1575" y="16"/>
                  </a:cubicBezTo>
                  <a:cubicBezTo>
                    <a:pt x="1415" y="6"/>
                    <a:pt x="1261" y="0"/>
                    <a:pt x="1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6292275" y="4409700"/>
              <a:ext cx="42850" cy="24175"/>
            </a:xfrm>
            <a:custGeom>
              <a:avLst/>
              <a:gdLst/>
              <a:ahLst/>
              <a:cxnLst/>
              <a:rect l="l" t="t" r="r" b="b"/>
              <a:pathLst>
                <a:path w="1714" h="967" extrusionOk="0">
                  <a:moveTo>
                    <a:pt x="857" y="0"/>
                  </a:moveTo>
                  <a:cubicBezTo>
                    <a:pt x="360" y="0"/>
                    <a:pt x="1" y="221"/>
                    <a:pt x="1" y="497"/>
                  </a:cubicBezTo>
                  <a:cubicBezTo>
                    <a:pt x="1" y="746"/>
                    <a:pt x="360" y="967"/>
                    <a:pt x="857" y="967"/>
                  </a:cubicBezTo>
                  <a:cubicBezTo>
                    <a:pt x="1326" y="967"/>
                    <a:pt x="1713" y="773"/>
                    <a:pt x="1713" y="497"/>
                  </a:cubicBezTo>
                  <a:cubicBezTo>
                    <a:pt x="1713" y="249"/>
                    <a:pt x="1326" y="28"/>
                    <a:pt x="8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5720950" y="4266575"/>
              <a:ext cx="150150" cy="193900"/>
            </a:xfrm>
            <a:custGeom>
              <a:avLst/>
              <a:gdLst/>
              <a:ahLst/>
              <a:cxnLst/>
              <a:rect l="l" t="t" r="r" b="b"/>
              <a:pathLst>
                <a:path w="6006" h="7756" extrusionOk="0">
                  <a:moveTo>
                    <a:pt x="2031" y="0"/>
                  </a:moveTo>
                  <a:cubicBezTo>
                    <a:pt x="1331" y="0"/>
                    <a:pt x="613" y="173"/>
                    <a:pt x="68" y="588"/>
                  </a:cubicBezTo>
                  <a:cubicBezTo>
                    <a:pt x="1" y="633"/>
                    <a:pt x="42" y="713"/>
                    <a:pt x="90" y="713"/>
                  </a:cubicBezTo>
                  <a:cubicBezTo>
                    <a:pt x="101" y="713"/>
                    <a:pt x="112" y="709"/>
                    <a:pt x="123" y="698"/>
                  </a:cubicBezTo>
                  <a:cubicBezTo>
                    <a:pt x="691" y="414"/>
                    <a:pt x="1320" y="211"/>
                    <a:pt x="1958" y="211"/>
                  </a:cubicBezTo>
                  <a:cubicBezTo>
                    <a:pt x="2064" y="211"/>
                    <a:pt x="2171" y="217"/>
                    <a:pt x="2277" y="229"/>
                  </a:cubicBezTo>
                  <a:cubicBezTo>
                    <a:pt x="2609" y="312"/>
                    <a:pt x="2968" y="422"/>
                    <a:pt x="3299" y="560"/>
                  </a:cubicBezTo>
                  <a:cubicBezTo>
                    <a:pt x="3603" y="698"/>
                    <a:pt x="3879" y="919"/>
                    <a:pt x="4128" y="1140"/>
                  </a:cubicBezTo>
                  <a:cubicBezTo>
                    <a:pt x="4625" y="1582"/>
                    <a:pt x="4956" y="2162"/>
                    <a:pt x="5122" y="2825"/>
                  </a:cubicBezTo>
                  <a:cubicBezTo>
                    <a:pt x="5315" y="3571"/>
                    <a:pt x="5205" y="4344"/>
                    <a:pt x="4929" y="5035"/>
                  </a:cubicBezTo>
                  <a:cubicBezTo>
                    <a:pt x="4570" y="5891"/>
                    <a:pt x="4017" y="6664"/>
                    <a:pt x="3437" y="7382"/>
                  </a:cubicBezTo>
                  <a:cubicBezTo>
                    <a:pt x="3317" y="7562"/>
                    <a:pt x="3457" y="7756"/>
                    <a:pt x="3628" y="7756"/>
                  </a:cubicBezTo>
                  <a:cubicBezTo>
                    <a:pt x="3693" y="7756"/>
                    <a:pt x="3763" y="7727"/>
                    <a:pt x="3824" y="7658"/>
                  </a:cubicBezTo>
                  <a:cubicBezTo>
                    <a:pt x="4846" y="6416"/>
                    <a:pt x="6006" y="4758"/>
                    <a:pt x="5647" y="2963"/>
                  </a:cubicBezTo>
                  <a:cubicBezTo>
                    <a:pt x="5509" y="2217"/>
                    <a:pt x="5122" y="1527"/>
                    <a:pt x="4570" y="975"/>
                  </a:cubicBezTo>
                  <a:cubicBezTo>
                    <a:pt x="4072" y="450"/>
                    <a:pt x="3299" y="91"/>
                    <a:pt x="2581" y="35"/>
                  </a:cubicBezTo>
                  <a:cubicBezTo>
                    <a:pt x="2401" y="12"/>
                    <a:pt x="2217" y="0"/>
                    <a:pt x="20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5773725" y="4442200"/>
              <a:ext cx="181625" cy="64550"/>
            </a:xfrm>
            <a:custGeom>
              <a:avLst/>
              <a:gdLst/>
              <a:ahLst/>
              <a:cxnLst/>
              <a:rect l="l" t="t" r="r" b="b"/>
              <a:pathLst>
                <a:path w="7265" h="2582" extrusionOk="0">
                  <a:moveTo>
                    <a:pt x="4547" y="1"/>
                  </a:moveTo>
                  <a:cubicBezTo>
                    <a:pt x="4307" y="1"/>
                    <a:pt x="4069" y="21"/>
                    <a:pt x="3840" y="53"/>
                  </a:cubicBezTo>
                  <a:cubicBezTo>
                    <a:pt x="3232" y="81"/>
                    <a:pt x="2597" y="164"/>
                    <a:pt x="2017" y="302"/>
                  </a:cubicBezTo>
                  <a:cubicBezTo>
                    <a:pt x="1354" y="412"/>
                    <a:pt x="663" y="578"/>
                    <a:pt x="83" y="937"/>
                  </a:cubicBezTo>
                  <a:cubicBezTo>
                    <a:pt x="0" y="1020"/>
                    <a:pt x="56" y="1103"/>
                    <a:pt x="139" y="1103"/>
                  </a:cubicBezTo>
                  <a:cubicBezTo>
                    <a:pt x="719" y="1075"/>
                    <a:pt x="1271" y="910"/>
                    <a:pt x="1768" y="799"/>
                  </a:cubicBezTo>
                  <a:cubicBezTo>
                    <a:pt x="2321" y="689"/>
                    <a:pt x="2845" y="606"/>
                    <a:pt x="3398" y="578"/>
                  </a:cubicBezTo>
                  <a:cubicBezTo>
                    <a:pt x="3748" y="538"/>
                    <a:pt x="4119" y="502"/>
                    <a:pt x="4489" y="502"/>
                  </a:cubicBezTo>
                  <a:cubicBezTo>
                    <a:pt x="5141" y="502"/>
                    <a:pt x="5787" y="615"/>
                    <a:pt x="6298" y="1020"/>
                  </a:cubicBezTo>
                  <a:cubicBezTo>
                    <a:pt x="6712" y="1324"/>
                    <a:pt x="6850" y="1904"/>
                    <a:pt x="6712" y="2401"/>
                  </a:cubicBezTo>
                  <a:cubicBezTo>
                    <a:pt x="6694" y="2509"/>
                    <a:pt x="6792" y="2581"/>
                    <a:pt x="6879" y="2581"/>
                  </a:cubicBezTo>
                  <a:cubicBezTo>
                    <a:pt x="6926" y="2581"/>
                    <a:pt x="6969" y="2560"/>
                    <a:pt x="6988" y="2512"/>
                  </a:cubicBezTo>
                  <a:cubicBezTo>
                    <a:pt x="7264" y="1987"/>
                    <a:pt x="7209" y="1434"/>
                    <a:pt x="6878" y="1020"/>
                  </a:cubicBezTo>
                  <a:cubicBezTo>
                    <a:pt x="6574" y="578"/>
                    <a:pt x="6160" y="302"/>
                    <a:pt x="5635" y="164"/>
                  </a:cubicBezTo>
                  <a:cubicBezTo>
                    <a:pt x="5284" y="47"/>
                    <a:pt x="4914" y="1"/>
                    <a:pt x="4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6248100" y="4461200"/>
              <a:ext cx="18650" cy="42000"/>
            </a:xfrm>
            <a:custGeom>
              <a:avLst/>
              <a:gdLst/>
              <a:ahLst/>
              <a:cxnLst/>
              <a:rect l="l" t="t" r="r" b="b"/>
              <a:pathLst>
                <a:path w="746" h="1680" extrusionOk="0">
                  <a:moveTo>
                    <a:pt x="478" y="0"/>
                  </a:moveTo>
                  <a:cubicBezTo>
                    <a:pt x="442" y="0"/>
                    <a:pt x="414" y="20"/>
                    <a:pt x="414" y="39"/>
                  </a:cubicBezTo>
                  <a:cubicBezTo>
                    <a:pt x="249" y="232"/>
                    <a:pt x="304" y="509"/>
                    <a:pt x="276" y="702"/>
                  </a:cubicBezTo>
                  <a:cubicBezTo>
                    <a:pt x="249" y="951"/>
                    <a:pt x="166" y="1144"/>
                    <a:pt x="55" y="1365"/>
                  </a:cubicBezTo>
                  <a:cubicBezTo>
                    <a:pt x="1" y="1546"/>
                    <a:pt x="137" y="1680"/>
                    <a:pt x="276" y="1680"/>
                  </a:cubicBezTo>
                  <a:cubicBezTo>
                    <a:pt x="349" y="1680"/>
                    <a:pt x="422" y="1643"/>
                    <a:pt x="470" y="1558"/>
                  </a:cubicBezTo>
                  <a:cubicBezTo>
                    <a:pt x="608" y="1337"/>
                    <a:pt x="690" y="1061"/>
                    <a:pt x="690" y="812"/>
                  </a:cubicBezTo>
                  <a:cubicBezTo>
                    <a:pt x="718" y="536"/>
                    <a:pt x="746" y="150"/>
                    <a:pt x="525" y="12"/>
                  </a:cubicBezTo>
                  <a:cubicBezTo>
                    <a:pt x="509" y="3"/>
                    <a:pt x="492" y="0"/>
                    <a:pt x="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6196300" y="4469750"/>
              <a:ext cx="11775" cy="11075"/>
            </a:xfrm>
            <a:custGeom>
              <a:avLst/>
              <a:gdLst/>
              <a:ahLst/>
              <a:cxnLst/>
              <a:rect l="l" t="t" r="r" b="b"/>
              <a:pathLst>
                <a:path w="471" h="443" extrusionOk="0">
                  <a:moveTo>
                    <a:pt x="139" y="1"/>
                  </a:moveTo>
                  <a:lnTo>
                    <a:pt x="83" y="56"/>
                  </a:lnTo>
                  <a:lnTo>
                    <a:pt x="56" y="84"/>
                  </a:lnTo>
                  <a:lnTo>
                    <a:pt x="28" y="111"/>
                  </a:lnTo>
                  <a:lnTo>
                    <a:pt x="1" y="194"/>
                  </a:lnTo>
                  <a:lnTo>
                    <a:pt x="1" y="250"/>
                  </a:lnTo>
                  <a:lnTo>
                    <a:pt x="28" y="332"/>
                  </a:lnTo>
                  <a:lnTo>
                    <a:pt x="56" y="360"/>
                  </a:lnTo>
                  <a:lnTo>
                    <a:pt x="83" y="388"/>
                  </a:lnTo>
                  <a:lnTo>
                    <a:pt x="166" y="443"/>
                  </a:lnTo>
                  <a:lnTo>
                    <a:pt x="304" y="443"/>
                  </a:lnTo>
                  <a:lnTo>
                    <a:pt x="387" y="388"/>
                  </a:lnTo>
                  <a:lnTo>
                    <a:pt x="415" y="360"/>
                  </a:lnTo>
                  <a:lnTo>
                    <a:pt x="470" y="305"/>
                  </a:lnTo>
                  <a:lnTo>
                    <a:pt x="470" y="222"/>
                  </a:lnTo>
                  <a:lnTo>
                    <a:pt x="470" y="167"/>
                  </a:lnTo>
                  <a:cubicBezTo>
                    <a:pt x="470" y="111"/>
                    <a:pt x="442" y="84"/>
                    <a:pt x="415" y="84"/>
                  </a:cubicBezTo>
                  <a:lnTo>
                    <a:pt x="387" y="56"/>
                  </a:lnTo>
                  <a:lnTo>
                    <a:pt x="332" y="1"/>
                  </a:ln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6219775" y="4468375"/>
              <a:ext cx="10375" cy="9700"/>
            </a:xfrm>
            <a:custGeom>
              <a:avLst/>
              <a:gdLst/>
              <a:ahLst/>
              <a:cxnLst/>
              <a:rect l="l" t="t" r="r" b="b"/>
              <a:pathLst>
                <a:path w="415" h="388" extrusionOk="0">
                  <a:moveTo>
                    <a:pt x="194" y="1"/>
                  </a:moveTo>
                  <a:cubicBezTo>
                    <a:pt x="139" y="1"/>
                    <a:pt x="83" y="1"/>
                    <a:pt x="56" y="28"/>
                  </a:cubicBezTo>
                  <a:lnTo>
                    <a:pt x="1" y="111"/>
                  </a:lnTo>
                  <a:lnTo>
                    <a:pt x="1" y="166"/>
                  </a:lnTo>
                  <a:lnTo>
                    <a:pt x="1" y="249"/>
                  </a:lnTo>
                  <a:lnTo>
                    <a:pt x="28" y="305"/>
                  </a:lnTo>
                  <a:lnTo>
                    <a:pt x="83" y="360"/>
                  </a:lnTo>
                  <a:cubicBezTo>
                    <a:pt x="139" y="360"/>
                    <a:pt x="166" y="387"/>
                    <a:pt x="194" y="387"/>
                  </a:cubicBezTo>
                  <a:lnTo>
                    <a:pt x="222" y="387"/>
                  </a:lnTo>
                  <a:lnTo>
                    <a:pt x="304" y="360"/>
                  </a:lnTo>
                  <a:lnTo>
                    <a:pt x="360" y="305"/>
                  </a:lnTo>
                  <a:lnTo>
                    <a:pt x="415" y="277"/>
                  </a:lnTo>
                  <a:lnTo>
                    <a:pt x="415" y="222"/>
                  </a:lnTo>
                  <a:lnTo>
                    <a:pt x="360" y="139"/>
                  </a:lnTo>
                  <a:lnTo>
                    <a:pt x="332" y="84"/>
                  </a:lnTo>
                  <a:cubicBezTo>
                    <a:pt x="304" y="28"/>
                    <a:pt x="277" y="1"/>
                    <a:pt x="222"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6203900" y="4446275"/>
              <a:ext cx="11075" cy="10400"/>
            </a:xfrm>
            <a:custGeom>
              <a:avLst/>
              <a:gdLst/>
              <a:ahLst/>
              <a:cxnLst/>
              <a:rect l="l" t="t" r="r" b="b"/>
              <a:pathLst>
                <a:path w="443" h="416" extrusionOk="0">
                  <a:moveTo>
                    <a:pt x="138" y="1"/>
                  </a:moveTo>
                  <a:lnTo>
                    <a:pt x="56" y="29"/>
                  </a:lnTo>
                  <a:cubicBezTo>
                    <a:pt x="28" y="56"/>
                    <a:pt x="28" y="84"/>
                    <a:pt x="0" y="139"/>
                  </a:cubicBezTo>
                  <a:lnTo>
                    <a:pt x="0" y="194"/>
                  </a:lnTo>
                  <a:cubicBezTo>
                    <a:pt x="0" y="222"/>
                    <a:pt x="28" y="305"/>
                    <a:pt x="56" y="332"/>
                  </a:cubicBezTo>
                  <a:cubicBezTo>
                    <a:pt x="111" y="360"/>
                    <a:pt x="111" y="415"/>
                    <a:pt x="138" y="415"/>
                  </a:cubicBezTo>
                  <a:lnTo>
                    <a:pt x="304" y="415"/>
                  </a:lnTo>
                  <a:lnTo>
                    <a:pt x="387" y="360"/>
                  </a:lnTo>
                  <a:lnTo>
                    <a:pt x="415" y="305"/>
                  </a:lnTo>
                  <a:lnTo>
                    <a:pt x="442" y="222"/>
                  </a:lnTo>
                  <a:lnTo>
                    <a:pt x="415" y="167"/>
                  </a:lnTo>
                  <a:cubicBezTo>
                    <a:pt x="415" y="139"/>
                    <a:pt x="387" y="84"/>
                    <a:pt x="359" y="56"/>
                  </a:cubicBezTo>
                  <a:cubicBezTo>
                    <a:pt x="304" y="29"/>
                    <a:pt x="277" y="1"/>
                    <a:pt x="249"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6176275" y="4464650"/>
              <a:ext cx="9700" cy="10650"/>
            </a:xfrm>
            <a:custGeom>
              <a:avLst/>
              <a:gdLst/>
              <a:ahLst/>
              <a:cxnLst/>
              <a:rect l="l" t="t" r="r" b="b"/>
              <a:pathLst>
                <a:path w="388" h="426" extrusionOk="0">
                  <a:moveTo>
                    <a:pt x="233" y="0"/>
                  </a:moveTo>
                  <a:cubicBezTo>
                    <a:pt x="212" y="0"/>
                    <a:pt x="191" y="4"/>
                    <a:pt x="166" y="12"/>
                  </a:cubicBezTo>
                  <a:lnTo>
                    <a:pt x="111" y="39"/>
                  </a:lnTo>
                  <a:cubicBezTo>
                    <a:pt x="28" y="94"/>
                    <a:pt x="1" y="122"/>
                    <a:pt x="1" y="177"/>
                  </a:cubicBezTo>
                  <a:lnTo>
                    <a:pt x="1" y="288"/>
                  </a:lnTo>
                  <a:lnTo>
                    <a:pt x="28" y="371"/>
                  </a:lnTo>
                  <a:cubicBezTo>
                    <a:pt x="83" y="398"/>
                    <a:pt x="139" y="426"/>
                    <a:pt x="166" y="426"/>
                  </a:cubicBezTo>
                  <a:cubicBezTo>
                    <a:pt x="222" y="426"/>
                    <a:pt x="249" y="426"/>
                    <a:pt x="277" y="398"/>
                  </a:cubicBezTo>
                  <a:lnTo>
                    <a:pt x="360" y="315"/>
                  </a:lnTo>
                  <a:lnTo>
                    <a:pt x="387" y="260"/>
                  </a:lnTo>
                  <a:lnTo>
                    <a:pt x="387" y="177"/>
                  </a:lnTo>
                  <a:cubicBezTo>
                    <a:pt x="387" y="122"/>
                    <a:pt x="387" y="94"/>
                    <a:pt x="360" y="39"/>
                  </a:cubicBezTo>
                  <a:cubicBezTo>
                    <a:pt x="321" y="20"/>
                    <a:pt x="282" y="0"/>
                    <a:pt x="233"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6278475" y="4471150"/>
              <a:ext cx="11075" cy="9675"/>
            </a:xfrm>
            <a:custGeom>
              <a:avLst/>
              <a:gdLst/>
              <a:ahLst/>
              <a:cxnLst/>
              <a:rect l="l" t="t" r="r" b="b"/>
              <a:pathLst>
                <a:path w="443" h="387" extrusionOk="0">
                  <a:moveTo>
                    <a:pt x="138" y="0"/>
                  </a:moveTo>
                  <a:lnTo>
                    <a:pt x="83" y="28"/>
                  </a:lnTo>
                  <a:cubicBezTo>
                    <a:pt x="55" y="55"/>
                    <a:pt x="28" y="55"/>
                    <a:pt x="28" y="111"/>
                  </a:cubicBezTo>
                  <a:lnTo>
                    <a:pt x="0" y="166"/>
                  </a:lnTo>
                  <a:lnTo>
                    <a:pt x="0" y="249"/>
                  </a:lnTo>
                  <a:lnTo>
                    <a:pt x="28" y="304"/>
                  </a:lnTo>
                  <a:lnTo>
                    <a:pt x="83" y="332"/>
                  </a:lnTo>
                  <a:cubicBezTo>
                    <a:pt x="138" y="332"/>
                    <a:pt x="166" y="387"/>
                    <a:pt x="194" y="387"/>
                  </a:cubicBezTo>
                  <a:lnTo>
                    <a:pt x="221" y="387"/>
                  </a:lnTo>
                  <a:lnTo>
                    <a:pt x="304" y="332"/>
                  </a:lnTo>
                  <a:lnTo>
                    <a:pt x="359" y="304"/>
                  </a:lnTo>
                  <a:lnTo>
                    <a:pt x="415" y="276"/>
                  </a:lnTo>
                  <a:lnTo>
                    <a:pt x="415" y="194"/>
                  </a:lnTo>
                  <a:lnTo>
                    <a:pt x="442" y="138"/>
                  </a:lnTo>
                  <a:lnTo>
                    <a:pt x="415" y="55"/>
                  </a:lnTo>
                  <a:cubicBezTo>
                    <a:pt x="359" y="28"/>
                    <a:pt x="332" y="0"/>
                    <a:pt x="276" y="0"/>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6299175" y="4455250"/>
              <a:ext cx="9000" cy="6250"/>
            </a:xfrm>
            <a:custGeom>
              <a:avLst/>
              <a:gdLst/>
              <a:ahLst/>
              <a:cxnLst/>
              <a:rect l="l" t="t" r="r" b="b"/>
              <a:pathLst>
                <a:path w="360" h="250" extrusionOk="0">
                  <a:moveTo>
                    <a:pt x="167" y="1"/>
                  </a:moveTo>
                  <a:cubicBezTo>
                    <a:pt x="1" y="1"/>
                    <a:pt x="28" y="250"/>
                    <a:pt x="167" y="250"/>
                  </a:cubicBezTo>
                  <a:cubicBezTo>
                    <a:pt x="360" y="250"/>
                    <a:pt x="332" y="1"/>
                    <a:pt x="167" y="1"/>
                  </a:cubicBezTo>
                  <a:close/>
                </a:path>
              </a:pathLst>
            </a:custGeom>
            <a:solidFill>
              <a:srgbClr val="DFE1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6130175" y="4381150"/>
              <a:ext cx="99850" cy="37650"/>
            </a:xfrm>
            <a:custGeom>
              <a:avLst/>
              <a:gdLst/>
              <a:ahLst/>
              <a:cxnLst/>
              <a:rect l="l" t="t" r="r" b="b"/>
              <a:pathLst>
                <a:path w="3994" h="1506" extrusionOk="0">
                  <a:moveTo>
                    <a:pt x="1502" y="1"/>
                  </a:moveTo>
                  <a:cubicBezTo>
                    <a:pt x="1011" y="1"/>
                    <a:pt x="517" y="111"/>
                    <a:pt x="77" y="341"/>
                  </a:cubicBezTo>
                  <a:cubicBezTo>
                    <a:pt x="0" y="418"/>
                    <a:pt x="42" y="565"/>
                    <a:pt x="136" y="565"/>
                  </a:cubicBezTo>
                  <a:cubicBezTo>
                    <a:pt x="143" y="565"/>
                    <a:pt x="151" y="564"/>
                    <a:pt x="160" y="562"/>
                  </a:cubicBezTo>
                  <a:cubicBezTo>
                    <a:pt x="400" y="529"/>
                    <a:pt x="649" y="509"/>
                    <a:pt x="898" y="509"/>
                  </a:cubicBezTo>
                  <a:cubicBezTo>
                    <a:pt x="1279" y="509"/>
                    <a:pt x="1660" y="556"/>
                    <a:pt x="2010" y="673"/>
                  </a:cubicBezTo>
                  <a:cubicBezTo>
                    <a:pt x="2286" y="728"/>
                    <a:pt x="2618" y="866"/>
                    <a:pt x="2839" y="1004"/>
                  </a:cubicBezTo>
                  <a:cubicBezTo>
                    <a:pt x="2977" y="1087"/>
                    <a:pt x="3087" y="1170"/>
                    <a:pt x="3226" y="1253"/>
                  </a:cubicBezTo>
                  <a:cubicBezTo>
                    <a:pt x="3364" y="1363"/>
                    <a:pt x="3529" y="1446"/>
                    <a:pt x="3723" y="1501"/>
                  </a:cubicBezTo>
                  <a:cubicBezTo>
                    <a:pt x="3737" y="1504"/>
                    <a:pt x="3752" y="1505"/>
                    <a:pt x="3766" y="1505"/>
                  </a:cubicBezTo>
                  <a:cubicBezTo>
                    <a:pt x="3888" y="1505"/>
                    <a:pt x="3993" y="1407"/>
                    <a:pt x="3944" y="1308"/>
                  </a:cubicBezTo>
                  <a:cubicBezTo>
                    <a:pt x="3916" y="949"/>
                    <a:pt x="3502" y="673"/>
                    <a:pt x="3226" y="479"/>
                  </a:cubicBezTo>
                  <a:cubicBezTo>
                    <a:pt x="2894" y="286"/>
                    <a:pt x="2535" y="148"/>
                    <a:pt x="2148" y="65"/>
                  </a:cubicBezTo>
                  <a:cubicBezTo>
                    <a:pt x="1937" y="23"/>
                    <a:pt x="1720" y="1"/>
                    <a:pt x="1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6283475" y="4375700"/>
              <a:ext cx="44725" cy="30400"/>
            </a:xfrm>
            <a:custGeom>
              <a:avLst/>
              <a:gdLst/>
              <a:ahLst/>
              <a:cxnLst/>
              <a:rect l="l" t="t" r="r" b="b"/>
              <a:pathLst>
                <a:path w="1789" h="1216" extrusionOk="0">
                  <a:moveTo>
                    <a:pt x="1426" y="0"/>
                  </a:moveTo>
                  <a:cubicBezTo>
                    <a:pt x="1317" y="0"/>
                    <a:pt x="1198" y="40"/>
                    <a:pt x="1098" y="90"/>
                  </a:cubicBezTo>
                  <a:cubicBezTo>
                    <a:pt x="933" y="117"/>
                    <a:pt x="795" y="228"/>
                    <a:pt x="656" y="283"/>
                  </a:cubicBezTo>
                  <a:cubicBezTo>
                    <a:pt x="380" y="476"/>
                    <a:pt x="132" y="752"/>
                    <a:pt x="21" y="1056"/>
                  </a:cubicBezTo>
                  <a:cubicBezTo>
                    <a:pt x="1" y="1159"/>
                    <a:pt x="87" y="1216"/>
                    <a:pt x="166" y="1216"/>
                  </a:cubicBezTo>
                  <a:cubicBezTo>
                    <a:pt x="194" y="1216"/>
                    <a:pt x="221" y="1209"/>
                    <a:pt x="242" y="1194"/>
                  </a:cubicBezTo>
                  <a:cubicBezTo>
                    <a:pt x="491" y="1029"/>
                    <a:pt x="684" y="835"/>
                    <a:pt x="933" y="697"/>
                  </a:cubicBezTo>
                  <a:cubicBezTo>
                    <a:pt x="1043" y="642"/>
                    <a:pt x="1181" y="614"/>
                    <a:pt x="1319" y="559"/>
                  </a:cubicBezTo>
                  <a:cubicBezTo>
                    <a:pt x="1457" y="531"/>
                    <a:pt x="1596" y="504"/>
                    <a:pt x="1678" y="393"/>
                  </a:cubicBezTo>
                  <a:cubicBezTo>
                    <a:pt x="1789" y="283"/>
                    <a:pt x="1734" y="117"/>
                    <a:pt x="1623" y="62"/>
                  </a:cubicBezTo>
                  <a:cubicBezTo>
                    <a:pt x="1568" y="18"/>
                    <a:pt x="1499" y="0"/>
                    <a:pt x="1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5731600" y="4171050"/>
              <a:ext cx="406025" cy="106650"/>
            </a:xfrm>
            <a:custGeom>
              <a:avLst/>
              <a:gdLst/>
              <a:ahLst/>
              <a:cxnLst/>
              <a:rect l="l" t="t" r="r" b="b"/>
              <a:pathLst>
                <a:path w="16241" h="4266" extrusionOk="0">
                  <a:moveTo>
                    <a:pt x="2110" y="0"/>
                  </a:moveTo>
                  <a:cubicBezTo>
                    <a:pt x="1289" y="0"/>
                    <a:pt x="575" y="90"/>
                    <a:pt x="1" y="294"/>
                  </a:cubicBezTo>
                  <a:cubicBezTo>
                    <a:pt x="1" y="294"/>
                    <a:pt x="277" y="1840"/>
                    <a:pt x="2846" y="3083"/>
                  </a:cubicBezTo>
                  <a:cubicBezTo>
                    <a:pt x="4299" y="3779"/>
                    <a:pt x="7399" y="4266"/>
                    <a:pt x="10401" y="4266"/>
                  </a:cubicBezTo>
                  <a:cubicBezTo>
                    <a:pt x="12645" y="4266"/>
                    <a:pt x="14835" y="3993"/>
                    <a:pt x="16241" y="3332"/>
                  </a:cubicBezTo>
                  <a:cubicBezTo>
                    <a:pt x="11485" y="1776"/>
                    <a:pt x="5754" y="0"/>
                    <a:pt x="2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5728150" y="4149625"/>
              <a:ext cx="435025" cy="114125"/>
            </a:xfrm>
            <a:custGeom>
              <a:avLst/>
              <a:gdLst/>
              <a:ahLst/>
              <a:cxnLst/>
              <a:rect l="l" t="t" r="r" b="b"/>
              <a:pathLst>
                <a:path w="17401" h="4565" extrusionOk="0">
                  <a:moveTo>
                    <a:pt x="2703" y="1"/>
                  </a:moveTo>
                  <a:cubicBezTo>
                    <a:pt x="1886" y="1"/>
                    <a:pt x="1195" y="106"/>
                    <a:pt x="691" y="350"/>
                  </a:cubicBezTo>
                  <a:cubicBezTo>
                    <a:pt x="1" y="764"/>
                    <a:pt x="56" y="1233"/>
                    <a:pt x="525" y="1703"/>
                  </a:cubicBezTo>
                  <a:cubicBezTo>
                    <a:pt x="1768" y="2918"/>
                    <a:pt x="6022" y="4272"/>
                    <a:pt x="8784" y="4465"/>
                  </a:cubicBezTo>
                  <a:cubicBezTo>
                    <a:pt x="9767" y="4534"/>
                    <a:pt x="10770" y="4565"/>
                    <a:pt x="11729" y="4565"/>
                  </a:cubicBezTo>
                  <a:cubicBezTo>
                    <a:pt x="13060" y="4565"/>
                    <a:pt x="14307" y="4506"/>
                    <a:pt x="15302" y="4410"/>
                  </a:cubicBezTo>
                  <a:cubicBezTo>
                    <a:pt x="16379" y="4299"/>
                    <a:pt x="17180" y="4133"/>
                    <a:pt x="17401" y="3940"/>
                  </a:cubicBezTo>
                  <a:cubicBezTo>
                    <a:pt x="17401" y="3940"/>
                    <a:pt x="7705" y="1"/>
                    <a:pt x="27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5743350" y="4166375"/>
              <a:ext cx="368050" cy="92550"/>
            </a:xfrm>
            <a:custGeom>
              <a:avLst/>
              <a:gdLst/>
              <a:ahLst/>
              <a:cxnLst/>
              <a:rect l="l" t="t" r="r" b="b"/>
              <a:pathLst>
                <a:path w="14722" h="3702" extrusionOk="0">
                  <a:moveTo>
                    <a:pt x="1025" y="1"/>
                  </a:moveTo>
                  <a:cubicBezTo>
                    <a:pt x="954" y="1"/>
                    <a:pt x="898" y="4"/>
                    <a:pt x="857" y="11"/>
                  </a:cubicBezTo>
                  <a:lnTo>
                    <a:pt x="802" y="11"/>
                  </a:lnTo>
                  <a:cubicBezTo>
                    <a:pt x="194" y="122"/>
                    <a:pt x="1" y="950"/>
                    <a:pt x="581" y="1282"/>
                  </a:cubicBezTo>
                  <a:cubicBezTo>
                    <a:pt x="2265" y="2387"/>
                    <a:pt x="5773" y="3409"/>
                    <a:pt x="8204" y="3602"/>
                  </a:cubicBezTo>
                  <a:cubicBezTo>
                    <a:pt x="9187" y="3671"/>
                    <a:pt x="10190" y="3702"/>
                    <a:pt x="11149" y="3702"/>
                  </a:cubicBezTo>
                  <a:cubicBezTo>
                    <a:pt x="12480" y="3702"/>
                    <a:pt x="13727" y="3643"/>
                    <a:pt x="14722" y="3547"/>
                  </a:cubicBezTo>
                  <a:cubicBezTo>
                    <a:pt x="11390" y="1748"/>
                    <a:pt x="2614" y="1"/>
                    <a:pt x="10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6" name="Google Shape;2416;p71"/>
          <p:cNvSpPr/>
          <p:nvPr/>
        </p:nvSpPr>
        <p:spPr>
          <a:xfrm>
            <a:off x="565025" y="3485072"/>
            <a:ext cx="837598" cy="280617"/>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604521" y="4029422"/>
            <a:ext cx="837484" cy="289537"/>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18396" y="3976414"/>
            <a:ext cx="1320028" cy="452711"/>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9" name="Google Shape;2419;p71"/>
          <p:cNvGrpSpPr/>
          <p:nvPr/>
        </p:nvGrpSpPr>
        <p:grpSpPr>
          <a:xfrm>
            <a:off x="1229896" y="3251622"/>
            <a:ext cx="837593" cy="838799"/>
            <a:chOff x="2210125" y="1340500"/>
            <a:chExt cx="486125" cy="486825"/>
          </a:xfrm>
        </p:grpSpPr>
        <p:sp>
          <p:nvSpPr>
            <p:cNvPr id="2420" name="Google Shape;2420;p71"/>
            <p:cNvSpPr/>
            <p:nvPr/>
          </p:nvSpPr>
          <p:spPr>
            <a:xfrm>
              <a:off x="2396575" y="1340500"/>
              <a:ext cx="122225" cy="250675"/>
            </a:xfrm>
            <a:custGeom>
              <a:avLst/>
              <a:gdLst/>
              <a:ahLst/>
              <a:cxnLst/>
              <a:rect l="l" t="t" r="r" b="b"/>
              <a:pathLst>
                <a:path w="4889" h="10027" extrusionOk="0">
                  <a:moveTo>
                    <a:pt x="3176" y="1"/>
                  </a:moveTo>
                  <a:lnTo>
                    <a:pt x="3149" y="83"/>
                  </a:lnTo>
                  <a:cubicBezTo>
                    <a:pt x="3038" y="277"/>
                    <a:pt x="2734" y="912"/>
                    <a:pt x="2596" y="1602"/>
                  </a:cubicBezTo>
                  <a:cubicBezTo>
                    <a:pt x="2293" y="1188"/>
                    <a:pt x="1519" y="415"/>
                    <a:pt x="1519" y="415"/>
                  </a:cubicBezTo>
                  <a:cubicBezTo>
                    <a:pt x="1464" y="553"/>
                    <a:pt x="138" y="2348"/>
                    <a:pt x="83" y="4779"/>
                  </a:cubicBezTo>
                  <a:cubicBezTo>
                    <a:pt x="0" y="7264"/>
                    <a:pt x="1326" y="9225"/>
                    <a:pt x="1740" y="9805"/>
                  </a:cubicBezTo>
                  <a:cubicBezTo>
                    <a:pt x="1851" y="9943"/>
                    <a:pt x="1878" y="10026"/>
                    <a:pt x="1878" y="10026"/>
                  </a:cubicBezTo>
                  <a:cubicBezTo>
                    <a:pt x="1878" y="10026"/>
                    <a:pt x="1906" y="9971"/>
                    <a:pt x="1934" y="9971"/>
                  </a:cubicBezTo>
                  <a:cubicBezTo>
                    <a:pt x="1989" y="9943"/>
                    <a:pt x="2044" y="9916"/>
                    <a:pt x="2072" y="9888"/>
                  </a:cubicBezTo>
                  <a:cubicBezTo>
                    <a:pt x="2154" y="9805"/>
                    <a:pt x="2265" y="9750"/>
                    <a:pt x="2348" y="9640"/>
                  </a:cubicBezTo>
                  <a:cubicBezTo>
                    <a:pt x="3176" y="8922"/>
                    <a:pt x="4668" y="7292"/>
                    <a:pt x="4778" y="4585"/>
                  </a:cubicBezTo>
                  <a:cubicBezTo>
                    <a:pt x="4889" y="1105"/>
                    <a:pt x="3176" y="1"/>
                    <a:pt x="317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2446275" y="1340500"/>
              <a:ext cx="72525" cy="247900"/>
            </a:xfrm>
            <a:custGeom>
              <a:avLst/>
              <a:gdLst/>
              <a:ahLst/>
              <a:cxnLst/>
              <a:rect l="l" t="t" r="r" b="b"/>
              <a:pathLst>
                <a:path w="2901" h="9916" extrusionOk="0">
                  <a:moveTo>
                    <a:pt x="1188" y="1"/>
                  </a:moveTo>
                  <a:lnTo>
                    <a:pt x="1161" y="56"/>
                  </a:lnTo>
                  <a:cubicBezTo>
                    <a:pt x="1520" y="442"/>
                    <a:pt x="1962" y="1299"/>
                    <a:pt x="2155" y="2873"/>
                  </a:cubicBezTo>
                  <a:cubicBezTo>
                    <a:pt x="2431" y="4862"/>
                    <a:pt x="1934" y="7347"/>
                    <a:pt x="1" y="9916"/>
                  </a:cubicBezTo>
                  <a:cubicBezTo>
                    <a:pt x="28" y="9916"/>
                    <a:pt x="56" y="9888"/>
                    <a:pt x="84" y="9861"/>
                  </a:cubicBezTo>
                  <a:cubicBezTo>
                    <a:pt x="166" y="9805"/>
                    <a:pt x="277" y="9723"/>
                    <a:pt x="360" y="9640"/>
                  </a:cubicBezTo>
                  <a:cubicBezTo>
                    <a:pt x="1188" y="8894"/>
                    <a:pt x="2680" y="7292"/>
                    <a:pt x="2790" y="4585"/>
                  </a:cubicBezTo>
                  <a:cubicBezTo>
                    <a:pt x="2901" y="1105"/>
                    <a:pt x="1188" y="1"/>
                    <a:pt x="118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2396575" y="1350850"/>
              <a:ext cx="77350" cy="240325"/>
            </a:xfrm>
            <a:custGeom>
              <a:avLst/>
              <a:gdLst/>
              <a:ahLst/>
              <a:cxnLst/>
              <a:rect l="l" t="t" r="r" b="b"/>
              <a:pathLst>
                <a:path w="3094" h="9613" extrusionOk="0">
                  <a:moveTo>
                    <a:pt x="1519" y="1"/>
                  </a:moveTo>
                  <a:lnTo>
                    <a:pt x="1519" y="1"/>
                  </a:lnTo>
                  <a:cubicBezTo>
                    <a:pt x="1464" y="111"/>
                    <a:pt x="193" y="1934"/>
                    <a:pt x="83" y="4365"/>
                  </a:cubicBezTo>
                  <a:cubicBezTo>
                    <a:pt x="0" y="6795"/>
                    <a:pt x="1326" y="8784"/>
                    <a:pt x="1740" y="9391"/>
                  </a:cubicBezTo>
                  <a:cubicBezTo>
                    <a:pt x="1795" y="9502"/>
                    <a:pt x="1878" y="9557"/>
                    <a:pt x="1878" y="9612"/>
                  </a:cubicBezTo>
                  <a:cubicBezTo>
                    <a:pt x="1878" y="9612"/>
                    <a:pt x="1934" y="9529"/>
                    <a:pt x="2072" y="9419"/>
                  </a:cubicBezTo>
                  <a:cubicBezTo>
                    <a:pt x="2154" y="9364"/>
                    <a:pt x="2265" y="9281"/>
                    <a:pt x="2348" y="9198"/>
                  </a:cubicBezTo>
                  <a:cubicBezTo>
                    <a:pt x="2320" y="9115"/>
                    <a:pt x="2265" y="9005"/>
                    <a:pt x="2210" y="8922"/>
                  </a:cubicBezTo>
                  <a:cubicBezTo>
                    <a:pt x="2458" y="7845"/>
                    <a:pt x="2734" y="6381"/>
                    <a:pt x="2873" y="5690"/>
                  </a:cubicBezTo>
                  <a:cubicBezTo>
                    <a:pt x="3094" y="4696"/>
                    <a:pt x="2734" y="2376"/>
                    <a:pt x="2569" y="2376"/>
                  </a:cubicBezTo>
                  <a:cubicBezTo>
                    <a:pt x="2403" y="2376"/>
                    <a:pt x="2458" y="4033"/>
                    <a:pt x="2265" y="5497"/>
                  </a:cubicBezTo>
                  <a:cubicBezTo>
                    <a:pt x="2182" y="5967"/>
                    <a:pt x="2016" y="7127"/>
                    <a:pt x="1878" y="8148"/>
                  </a:cubicBezTo>
                  <a:cubicBezTo>
                    <a:pt x="1464" y="7209"/>
                    <a:pt x="939" y="5828"/>
                    <a:pt x="829" y="4420"/>
                  </a:cubicBezTo>
                  <a:cubicBezTo>
                    <a:pt x="663" y="2017"/>
                    <a:pt x="1464" y="139"/>
                    <a:pt x="151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2388275" y="1574575"/>
              <a:ext cx="113275" cy="252050"/>
            </a:xfrm>
            <a:custGeom>
              <a:avLst/>
              <a:gdLst/>
              <a:ahLst/>
              <a:cxnLst/>
              <a:rect l="l" t="t" r="r" b="b"/>
              <a:pathLst>
                <a:path w="4531" h="10082" extrusionOk="0">
                  <a:moveTo>
                    <a:pt x="2210" y="0"/>
                  </a:moveTo>
                  <a:cubicBezTo>
                    <a:pt x="2210" y="0"/>
                    <a:pt x="2183" y="56"/>
                    <a:pt x="2072" y="166"/>
                  </a:cubicBezTo>
                  <a:cubicBezTo>
                    <a:pt x="1630" y="719"/>
                    <a:pt x="277" y="2597"/>
                    <a:pt x="139" y="5027"/>
                  </a:cubicBezTo>
                  <a:cubicBezTo>
                    <a:pt x="1" y="7458"/>
                    <a:pt x="995" y="9363"/>
                    <a:pt x="1078" y="9501"/>
                  </a:cubicBezTo>
                  <a:cubicBezTo>
                    <a:pt x="1078" y="9501"/>
                    <a:pt x="1824" y="8811"/>
                    <a:pt x="2127" y="8424"/>
                  </a:cubicBezTo>
                  <a:cubicBezTo>
                    <a:pt x="2210" y="9142"/>
                    <a:pt x="2459" y="9778"/>
                    <a:pt x="2514" y="9971"/>
                  </a:cubicBezTo>
                  <a:cubicBezTo>
                    <a:pt x="2542" y="10054"/>
                    <a:pt x="2542" y="10081"/>
                    <a:pt x="2542" y="10081"/>
                  </a:cubicBezTo>
                  <a:cubicBezTo>
                    <a:pt x="2542" y="10081"/>
                    <a:pt x="4199" y="9115"/>
                    <a:pt x="4392" y="5635"/>
                  </a:cubicBezTo>
                  <a:cubicBezTo>
                    <a:pt x="4530" y="2928"/>
                    <a:pt x="3315" y="1160"/>
                    <a:pt x="2625" y="415"/>
                  </a:cubicBezTo>
                  <a:lnTo>
                    <a:pt x="2376" y="166"/>
                  </a:lnTo>
                  <a:lnTo>
                    <a:pt x="2266" y="56"/>
                  </a:lnTo>
                  <a:lnTo>
                    <a:pt x="2210" y="0"/>
                  </a:ln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2446275" y="1577325"/>
              <a:ext cx="55950" cy="250000"/>
            </a:xfrm>
            <a:custGeom>
              <a:avLst/>
              <a:gdLst/>
              <a:ahLst/>
              <a:cxnLst/>
              <a:rect l="l" t="t" r="r" b="b"/>
              <a:pathLst>
                <a:path w="2238" h="10000" extrusionOk="0">
                  <a:moveTo>
                    <a:pt x="1" y="1"/>
                  </a:moveTo>
                  <a:cubicBezTo>
                    <a:pt x="1520" y="2680"/>
                    <a:pt x="1741" y="5193"/>
                    <a:pt x="1382" y="7182"/>
                  </a:cubicBezTo>
                  <a:cubicBezTo>
                    <a:pt x="1050" y="8729"/>
                    <a:pt x="581" y="9530"/>
                    <a:pt x="222" y="9889"/>
                  </a:cubicBezTo>
                  <a:cubicBezTo>
                    <a:pt x="277" y="9971"/>
                    <a:pt x="277" y="9999"/>
                    <a:pt x="277" y="9999"/>
                  </a:cubicBezTo>
                  <a:cubicBezTo>
                    <a:pt x="277" y="9999"/>
                    <a:pt x="1934" y="9032"/>
                    <a:pt x="2100" y="5552"/>
                  </a:cubicBezTo>
                  <a:cubicBezTo>
                    <a:pt x="2238" y="2846"/>
                    <a:pt x="1023" y="1078"/>
                    <a:pt x="332" y="332"/>
                  </a:cubicBezTo>
                  <a:lnTo>
                    <a:pt x="84" y="84"/>
                  </a:lnTo>
                  <a:lnTo>
                    <a:pt x="1" y="1"/>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2388275" y="1574575"/>
              <a:ext cx="72525" cy="237550"/>
            </a:xfrm>
            <a:custGeom>
              <a:avLst/>
              <a:gdLst/>
              <a:ahLst/>
              <a:cxnLst/>
              <a:rect l="l" t="t" r="r" b="b"/>
              <a:pathLst>
                <a:path w="2901" h="9502" extrusionOk="0">
                  <a:moveTo>
                    <a:pt x="2210" y="0"/>
                  </a:moveTo>
                  <a:cubicBezTo>
                    <a:pt x="2210" y="0"/>
                    <a:pt x="2127" y="56"/>
                    <a:pt x="2072" y="166"/>
                  </a:cubicBezTo>
                  <a:cubicBezTo>
                    <a:pt x="1658" y="719"/>
                    <a:pt x="277" y="2597"/>
                    <a:pt x="139" y="5027"/>
                  </a:cubicBezTo>
                  <a:cubicBezTo>
                    <a:pt x="1" y="7458"/>
                    <a:pt x="995" y="9391"/>
                    <a:pt x="1078" y="9501"/>
                  </a:cubicBezTo>
                  <a:cubicBezTo>
                    <a:pt x="1023" y="9363"/>
                    <a:pt x="443" y="7430"/>
                    <a:pt x="829" y="5027"/>
                  </a:cubicBezTo>
                  <a:cubicBezTo>
                    <a:pt x="1023" y="3646"/>
                    <a:pt x="1630" y="2320"/>
                    <a:pt x="2072" y="1409"/>
                  </a:cubicBezTo>
                  <a:cubicBezTo>
                    <a:pt x="2100" y="2459"/>
                    <a:pt x="2127" y="3591"/>
                    <a:pt x="2183" y="4116"/>
                  </a:cubicBezTo>
                  <a:cubicBezTo>
                    <a:pt x="2238" y="5580"/>
                    <a:pt x="2045" y="7237"/>
                    <a:pt x="2210" y="7237"/>
                  </a:cubicBezTo>
                  <a:cubicBezTo>
                    <a:pt x="2376" y="7237"/>
                    <a:pt x="2901" y="5000"/>
                    <a:pt x="2790" y="3978"/>
                  </a:cubicBezTo>
                  <a:cubicBezTo>
                    <a:pt x="2763" y="3287"/>
                    <a:pt x="2625" y="1796"/>
                    <a:pt x="2486" y="719"/>
                  </a:cubicBezTo>
                  <a:cubicBezTo>
                    <a:pt x="2542" y="608"/>
                    <a:pt x="2625" y="525"/>
                    <a:pt x="2652" y="442"/>
                  </a:cubicBezTo>
                  <a:lnTo>
                    <a:pt x="2404" y="194"/>
                  </a:lnTo>
                  <a:lnTo>
                    <a:pt x="2210"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2446275" y="1527575"/>
              <a:ext cx="249300" cy="119025"/>
            </a:xfrm>
            <a:custGeom>
              <a:avLst/>
              <a:gdLst/>
              <a:ahLst/>
              <a:cxnLst/>
              <a:rect l="l" t="t" r="r" b="b"/>
              <a:pathLst>
                <a:path w="9972" h="4761" extrusionOk="0">
                  <a:moveTo>
                    <a:pt x="5033" y="0"/>
                  </a:moveTo>
                  <a:cubicBezTo>
                    <a:pt x="2840" y="0"/>
                    <a:pt x="1033" y="1091"/>
                    <a:pt x="332" y="1577"/>
                  </a:cubicBezTo>
                  <a:cubicBezTo>
                    <a:pt x="305" y="1604"/>
                    <a:pt x="222" y="1632"/>
                    <a:pt x="194" y="1659"/>
                  </a:cubicBezTo>
                  <a:cubicBezTo>
                    <a:pt x="56" y="1770"/>
                    <a:pt x="1" y="1798"/>
                    <a:pt x="1" y="1798"/>
                  </a:cubicBezTo>
                  <a:cubicBezTo>
                    <a:pt x="1" y="1798"/>
                    <a:pt x="28" y="1853"/>
                    <a:pt x="56" y="1908"/>
                  </a:cubicBezTo>
                  <a:cubicBezTo>
                    <a:pt x="84" y="1936"/>
                    <a:pt x="139" y="2019"/>
                    <a:pt x="166" y="2046"/>
                  </a:cubicBezTo>
                  <a:cubicBezTo>
                    <a:pt x="222" y="2129"/>
                    <a:pt x="305" y="2212"/>
                    <a:pt x="415" y="2322"/>
                  </a:cubicBezTo>
                  <a:cubicBezTo>
                    <a:pt x="1133" y="3151"/>
                    <a:pt x="2763" y="4642"/>
                    <a:pt x="5442" y="4753"/>
                  </a:cubicBezTo>
                  <a:cubicBezTo>
                    <a:pt x="5575" y="4758"/>
                    <a:pt x="5704" y="4761"/>
                    <a:pt x="5830" y="4761"/>
                  </a:cubicBezTo>
                  <a:cubicBezTo>
                    <a:pt x="9050" y="4761"/>
                    <a:pt x="9971" y="3123"/>
                    <a:pt x="9971" y="3123"/>
                  </a:cubicBezTo>
                  <a:lnTo>
                    <a:pt x="9888" y="3068"/>
                  </a:lnTo>
                  <a:cubicBezTo>
                    <a:pt x="9695" y="2985"/>
                    <a:pt x="9060" y="2681"/>
                    <a:pt x="8369" y="2543"/>
                  </a:cubicBezTo>
                  <a:cubicBezTo>
                    <a:pt x="8784" y="2212"/>
                    <a:pt x="9557" y="1466"/>
                    <a:pt x="9557" y="1466"/>
                  </a:cubicBezTo>
                  <a:cubicBezTo>
                    <a:pt x="9474" y="1383"/>
                    <a:pt x="8867" y="969"/>
                    <a:pt x="7928" y="610"/>
                  </a:cubicBezTo>
                  <a:cubicBezTo>
                    <a:pt x="7209" y="334"/>
                    <a:pt x="6270" y="30"/>
                    <a:pt x="5193" y="2"/>
                  </a:cubicBezTo>
                  <a:cubicBezTo>
                    <a:pt x="5140" y="1"/>
                    <a:pt x="5086" y="0"/>
                    <a:pt x="503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2448350" y="1575275"/>
              <a:ext cx="247900" cy="69875"/>
            </a:xfrm>
            <a:custGeom>
              <a:avLst/>
              <a:gdLst/>
              <a:ahLst/>
              <a:cxnLst/>
              <a:rect l="l" t="t" r="r" b="b"/>
              <a:pathLst>
                <a:path w="9916" h="2795" extrusionOk="0">
                  <a:moveTo>
                    <a:pt x="1" y="0"/>
                  </a:moveTo>
                  <a:lnTo>
                    <a:pt x="1" y="0"/>
                  </a:lnTo>
                  <a:cubicBezTo>
                    <a:pt x="11" y="8"/>
                    <a:pt x="21" y="15"/>
                    <a:pt x="31" y="23"/>
                  </a:cubicBezTo>
                  <a:lnTo>
                    <a:pt x="31" y="23"/>
                  </a:lnTo>
                  <a:cubicBezTo>
                    <a:pt x="22" y="14"/>
                    <a:pt x="12" y="6"/>
                    <a:pt x="1" y="0"/>
                  </a:cubicBezTo>
                  <a:close/>
                  <a:moveTo>
                    <a:pt x="31" y="23"/>
                  </a:moveTo>
                  <a:cubicBezTo>
                    <a:pt x="65" y="58"/>
                    <a:pt x="78" y="111"/>
                    <a:pt x="56" y="111"/>
                  </a:cubicBezTo>
                  <a:cubicBezTo>
                    <a:pt x="111" y="166"/>
                    <a:pt x="166" y="276"/>
                    <a:pt x="277" y="387"/>
                  </a:cubicBezTo>
                  <a:cubicBezTo>
                    <a:pt x="1023" y="1215"/>
                    <a:pt x="2624" y="2679"/>
                    <a:pt x="5331" y="2790"/>
                  </a:cubicBezTo>
                  <a:cubicBezTo>
                    <a:pt x="5442" y="2793"/>
                    <a:pt x="5550" y="2795"/>
                    <a:pt x="5655" y="2795"/>
                  </a:cubicBezTo>
                  <a:cubicBezTo>
                    <a:pt x="8880" y="2795"/>
                    <a:pt x="9916" y="1215"/>
                    <a:pt x="9916" y="1215"/>
                  </a:cubicBezTo>
                  <a:lnTo>
                    <a:pt x="9861" y="1160"/>
                  </a:lnTo>
                  <a:cubicBezTo>
                    <a:pt x="9474" y="1519"/>
                    <a:pt x="8618" y="1961"/>
                    <a:pt x="7044" y="2182"/>
                  </a:cubicBezTo>
                  <a:cubicBezTo>
                    <a:pt x="6721" y="2227"/>
                    <a:pt x="6385" y="2251"/>
                    <a:pt x="6037" y="2251"/>
                  </a:cubicBezTo>
                  <a:cubicBezTo>
                    <a:pt x="4254" y="2251"/>
                    <a:pt x="2172" y="1625"/>
                    <a:pt x="31" y="23"/>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2455950" y="1528900"/>
              <a:ext cx="189900" cy="50175"/>
            </a:xfrm>
            <a:custGeom>
              <a:avLst/>
              <a:gdLst/>
              <a:ahLst/>
              <a:cxnLst/>
              <a:rect l="l" t="t" r="r" b="b"/>
              <a:pathLst>
                <a:path w="7596" h="2007" extrusionOk="0">
                  <a:moveTo>
                    <a:pt x="4650" y="0"/>
                  </a:moveTo>
                  <a:cubicBezTo>
                    <a:pt x="2468" y="0"/>
                    <a:pt x="720" y="1072"/>
                    <a:pt x="0" y="1551"/>
                  </a:cubicBezTo>
                  <a:lnTo>
                    <a:pt x="56" y="1579"/>
                  </a:lnTo>
                  <a:cubicBezTo>
                    <a:pt x="111" y="1551"/>
                    <a:pt x="221" y="1524"/>
                    <a:pt x="332" y="1468"/>
                  </a:cubicBezTo>
                  <a:cubicBezTo>
                    <a:pt x="1409" y="1662"/>
                    <a:pt x="2845" y="1855"/>
                    <a:pt x="3536" y="1966"/>
                  </a:cubicBezTo>
                  <a:cubicBezTo>
                    <a:pt x="3740" y="1994"/>
                    <a:pt x="4001" y="2006"/>
                    <a:pt x="4286" y="2006"/>
                  </a:cubicBezTo>
                  <a:cubicBezTo>
                    <a:pt x="5387" y="2006"/>
                    <a:pt x="6850" y="1827"/>
                    <a:pt x="6850" y="1717"/>
                  </a:cubicBezTo>
                  <a:cubicBezTo>
                    <a:pt x="6850" y="1579"/>
                    <a:pt x="5220" y="1662"/>
                    <a:pt x="3729" y="1468"/>
                  </a:cubicBezTo>
                  <a:cubicBezTo>
                    <a:pt x="3260" y="1441"/>
                    <a:pt x="2127" y="1303"/>
                    <a:pt x="1078" y="1192"/>
                  </a:cubicBezTo>
                  <a:cubicBezTo>
                    <a:pt x="2017" y="888"/>
                    <a:pt x="3398" y="502"/>
                    <a:pt x="4806" y="446"/>
                  </a:cubicBezTo>
                  <a:cubicBezTo>
                    <a:pt x="5069" y="426"/>
                    <a:pt x="5325" y="418"/>
                    <a:pt x="5574" y="418"/>
                  </a:cubicBezTo>
                  <a:cubicBezTo>
                    <a:pt x="6342" y="418"/>
                    <a:pt x="7032" y="501"/>
                    <a:pt x="7596" y="585"/>
                  </a:cubicBezTo>
                  <a:cubicBezTo>
                    <a:pt x="6878" y="308"/>
                    <a:pt x="5966" y="32"/>
                    <a:pt x="4889" y="5"/>
                  </a:cubicBezTo>
                  <a:cubicBezTo>
                    <a:pt x="4809" y="2"/>
                    <a:pt x="4729" y="0"/>
                    <a:pt x="465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2210125" y="1521775"/>
              <a:ext cx="252050" cy="106275"/>
            </a:xfrm>
            <a:custGeom>
              <a:avLst/>
              <a:gdLst/>
              <a:ahLst/>
              <a:cxnLst/>
              <a:rect l="l" t="t" r="r" b="b"/>
              <a:pathLst>
                <a:path w="10082" h="4251" extrusionOk="0">
                  <a:moveTo>
                    <a:pt x="4590" y="0"/>
                  </a:moveTo>
                  <a:cubicBezTo>
                    <a:pt x="2389" y="0"/>
                    <a:pt x="738" y="873"/>
                    <a:pt x="609" y="925"/>
                  </a:cubicBezTo>
                  <a:cubicBezTo>
                    <a:pt x="609" y="925"/>
                    <a:pt x="1299" y="1698"/>
                    <a:pt x="1658" y="2002"/>
                  </a:cubicBezTo>
                  <a:cubicBezTo>
                    <a:pt x="940" y="2085"/>
                    <a:pt x="305" y="2306"/>
                    <a:pt x="111" y="2389"/>
                  </a:cubicBezTo>
                  <a:cubicBezTo>
                    <a:pt x="56" y="2416"/>
                    <a:pt x="1" y="2416"/>
                    <a:pt x="1" y="2416"/>
                  </a:cubicBezTo>
                  <a:cubicBezTo>
                    <a:pt x="1" y="2416"/>
                    <a:pt x="968" y="4073"/>
                    <a:pt x="4448" y="4239"/>
                  </a:cubicBezTo>
                  <a:cubicBezTo>
                    <a:pt x="4594" y="4247"/>
                    <a:pt x="4738" y="4250"/>
                    <a:pt x="4879" y="4250"/>
                  </a:cubicBezTo>
                  <a:cubicBezTo>
                    <a:pt x="7343" y="4250"/>
                    <a:pt x="8962" y="3152"/>
                    <a:pt x="9668" y="2499"/>
                  </a:cubicBezTo>
                  <a:lnTo>
                    <a:pt x="9916" y="2251"/>
                  </a:lnTo>
                  <a:lnTo>
                    <a:pt x="10027" y="2140"/>
                  </a:lnTo>
                  <a:cubicBezTo>
                    <a:pt x="10082" y="2112"/>
                    <a:pt x="10082" y="2085"/>
                    <a:pt x="10082" y="2085"/>
                  </a:cubicBezTo>
                  <a:cubicBezTo>
                    <a:pt x="10082" y="2085"/>
                    <a:pt x="10027" y="2030"/>
                    <a:pt x="9916" y="1947"/>
                  </a:cubicBezTo>
                  <a:cubicBezTo>
                    <a:pt x="9364" y="1477"/>
                    <a:pt x="7513" y="151"/>
                    <a:pt x="5055" y="13"/>
                  </a:cubicBezTo>
                  <a:cubicBezTo>
                    <a:pt x="4898" y="4"/>
                    <a:pt x="4743" y="0"/>
                    <a:pt x="459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2210125" y="1575275"/>
              <a:ext cx="250675" cy="52775"/>
            </a:xfrm>
            <a:custGeom>
              <a:avLst/>
              <a:gdLst/>
              <a:ahLst/>
              <a:cxnLst/>
              <a:rect l="l" t="t" r="r" b="b"/>
              <a:pathLst>
                <a:path w="10027" h="2111" extrusionOk="0">
                  <a:moveTo>
                    <a:pt x="10027" y="0"/>
                  </a:moveTo>
                  <a:lnTo>
                    <a:pt x="10027" y="0"/>
                  </a:lnTo>
                  <a:cubicBezTo>
                    <a:pt x="8046" y="1111"/>
                    <a:pt x="6170" y="1543"/>
                    <a:pt x="4537" y="1543"/>
                  </a:cubicBezTo>
                  <a:cubicBezTo>
                    <a:pt x="3938" y="1543"/>
                    <a:pt x="3372" y="1485"/>
                    <a:pt x="2846" y="1381"/>
                  </a:cubicBezTo>
                  <a:cubicBezTo>
                    <a:pt x="1299" y="1077"/>
                    <a:pt x="498" y="580"/>
                    <a:pt x="111" y="249"/>
                  </a:cubicBezTo>
                  <a:cubicBezTo>
                    <a:pt x="56" y="276"/>
                    <a:pt x="1" y="276"/>
                    <a:pt x="1" y="276"/>
                  </a:cubicBezTo>
                  <a:cubicBezTo>
                    <a:pt x="1" y="276"/>
                    <a:pt x="968" y="1933"/>
                    <a:pt x="4448" y="2099"/>
                  </a:cubicBezTo>
                  <a:cubicBezTo>
                    <a:pt x="4594" y="2107"/>
                    <a:pt x="4738" y="2110"/>
                    <a:pt x="4879" y="2110"/>
                  </a:cubicBezTo>
                  <a:cubicBezTo>
                    <a:pt x="7343" y="2110"/>
                    <a:pt x="8962" y="1012"/>
                    <a:pt x="9668" y="359"/>
                  </a:cubicBezTo>
                  <a:lnTo>
                    <a:pt x="9916" y="111"/>
                  </a:lnTo>
                  <a:lnTo>
                    <a:pt x="10027" y="0"/>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2226025" y="1520400"/>
              <a:ext cx="237550" cy="67550"/>
            </a:xfrm>
            <a:custGeom>
              <a:avLst/>
              <a:gdLst/>
              <a:ahLst/>
              <a:cxnLst/>
              <a:rect l="l" t="t" r="r" b="b"/>
              <a:pathLst>
                <a:path w="9502" h="2702" extrusionOk="0">
                  <a:moveTo>
                    <a:pt x="3997" y="0"/>
                  </a:moveTo>
                  <a:cubicBezTo>
                    <a:pt x="1807" y="0"/>
                    <a:pt x="104" y="900"/>
                    <a:pt x="0" y="952"/>
                  </a:cubicBezTo>
                  <a:cubicBezTo>
                    <a:pt x="106" y="931"/>
                    <a:pt x="1262" y="587"/>
                    <a:pt x="2863" y="587"/>
                  </a:cubicBezTo>
                  <a:cubicBezTo>
                    <a:pt x="3355" y="587"/>
                    <a:pt x="3889" y="619"/>
                    <a:pt x="4447" y="704"/>
                  </a:cubicBezTo>
                  <a:cubicBezTo>
                    <a:pt x="5828" y="925"/>
                    <a:pt x="7181" y="1505"/>
                    <a:pt x="8065" y="1946"/>
                  </a:cubicBezTo>
                  <a:cubicBezTo>
                    <a:pt x="7043" y="2002"/>
                    <a:pt x="5883" y="2029"/>
                    <a:pt x="5386" y="2057"/>
                  </a:cubicBezTo>
                  <a:cubicBezTo>
                    <a:pt x="5134" y="2071"/>
                    <a:pt x="4878" y="2076"/>
                    <a:pt x="4626" y="2076"/>
                  </a:cubicBezTo>
                  <a:cubicBezTo>
                    <a:pt x="3814" y="2076"/>
                    <a:pt x="3045" y="2021"/>
                    <a:pt x="2608" y="2021"/>
                  </a:cubicBezTo>
                  <a:cubicBezTo>
                    <a:pt x="2375" y="2021"/>
                    <a:pt x="2237" y="2037"/>
                    <a:pt x="2237" y="2085"/>
                  </a:cubicBezTo>
                  <a:cubicBezTo>
                    <a:pt x="2237" y="2263"/>
                    <a:pt x="4148" y="2701"/>
                    <a:pt x="5266" y="2701"/>
                  </a:cubicBezTo>
                  <a:cubicBezTo>
                    <a:pt x="5358" y="2701"/>
                    <a:pt x="5444" y="2698"/>
                    <a:pt x="5524" y="2692"/>
                  </a:cubicBezTo>
                  <a:cubicBezTo>
                    <a:pt x="6215" y="2637"/>
                    <a:pt x="7706" y="2499"/>
                    <a:pt x="8756" y="2361"/>
                  </a:cubicBezTo>
                  <a:cubicBezTo>
                    <a:pt x="8866" y="2444"/>
                    <a:pt x="8976" y="2499"/>
                    <a:pt x="9032" y="2554"/>
                  </a:cubicBezTo>
                  <a:lnTo>
                    <a:pt x="9280" y="2306"/>
                  </a:lnTo>
                  <a:cubicBezTo>
                    <a:pt x="9418" y="2195"/>
                    <a:pt x="9446" y="2085"/>
                    <a:pt x="9501" y="2085"/>
                  </a:cubicBezTo>
                  <a:cubicBezTo>
                    <a:pt x="9501" y="2085"/>
                    <a:pt x="9418" y="2029"/>
                    <a:pt x="9308" y="1946"/>
                  </a:cubicBezTo>
                  <a:cubicBezTo>
                    <a:pt x="8756" y="1532"/>
                    <a:pt x="6905" y="151"/>
                    <a:pt x="4447" y="13"/>
                  </a:cubicBezTo>
                  <a:cubicBezTo>
                    <a:pt x="4295" y="4"/>
                    <a:pt x="4145" y="0"/>
                    <a:pt x="3997" y="0"/>
                  </a:cubicBezTo>
                  <a:close/>
                </a:path>
              </a:pathLst>
            </a:custGeom>
            <a:solidFill>
              <a:srgbClr val="DB3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2275725" y="1395025"/>
              <a:ext cx="179550" cy="200975"/>
            </a:xfrm>
            <a:custGeom>
              <a:avLst/>
              <a:gdLst/>
              <a:ahLst/>
              <a:cxnLst/>
              <a:rect l="l" t="t" r="r" b="b"/>
              <a:pathLst>
                <a:path w="7182" h="8039" extrusionOk="0">
                  <a:moveTo>
                    <a:pt x="1239" y="1"/>
                  </a:moveTo>
                  <a:cubicBezTo>
                    <a:pt x="1011" y="1"/>
                    <a:pt x="885" y="29"/>
                    <a:pt x="885" y="29"/>
                  </a:cubicBezTo>
                  <a:cubicBezTo>
                    <a:pt x="885" y="29"/>
                    <a:pt x="912" y="57"/>
                    <a:pt x="912" y="140"/>
                  </a:cubicBezTo>
                  <a:cubicBezTo>
                    <a:pt x="967" y="388"/>
                    <a:pt x="1188" y="1023"/>
                    <a:pt x="1603" y="1631"/>
                  </a:cubicBezTo>
                  <a:cubicBezTo>
                    <a:pt x="1078" y="1548"/>
                    <a:pt x="1" y="1548"/>
                    <a:pt x="1" y="1548"/>
                  </a:cubicBezTo>
                  <a:lnTo>
                    <a:pt x="1" y="1548"/>
                  </a:lnTo>
                  <a:cubicBezTo>
                    <a:pt x="1" y="1659"/>
                    <a:pt x="387" y="3868"/>
                    <a:pt x="2045" y="5636"/>
                  </a:cubicBezTo>
                  <a:cubicBezTo>
                    <a:pt x="3729" y="7431"/>
                    <a:pt x="6049" y="7873"/>
                    <a:pt x="6768" y="8011"/>
                  </a:cubicBezTo>
                  <a:cubicBezTo>
                    <a:pt x="6906" y="8011"/>
                    <a:pt x="7016" y="8039"/>
                    <a:pt x="7016" y="8039"/>
                  </a:cubicBezTo>
                  <a:lnTo>
                    <a:pt x="7016" y="7901"/>
                  </a:lnTo>
                  <a:cubicBezTo>
                    <a:pt x="7044" y="7873"/>
                    <a:pt x="7044" y="7845"/>
                    <a:pt x="7044" y="7762"/>
                  </a:cubicBezTo>
                  <a:cubicBezTo>
                    <a:pt x="7044" y="7707"/>
                    <a:pt x="7071" y="7569"/>
                    <a:pt x="7071" y="7431"/>
                  </a:cubicBezTo>
                  <a:cubicBezTo>
                    <a:pt x="7182" y="6354"/>
                    <a:pt x="7071" y="4144"/>
                    <a:pt x="5248" y="2183"/>
                  </a:cubicBezTo>
                  <a:cubicBezTo>
                    <a:pt x="3456" y="247"/>
                    <a:pt x="1909" y="1"/>
                    <a:pt x="123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2297825" y="1394225"/>
              <a:ext cx="157450" cy="198325"/>
            </a:xfrm>
            <a:custGeom>
              <a:avLst/>
              <a:gdLst/>
              <a:ahLst/>
              <a:cxnLst/>
              <a:rect l="l" t="t" r="r" b="b"/>
              <a:pathLst>
                <a:path w="6298" h="7933" extrusionOk="0">
                  <a:moveTo>
                    <a:pt x="387" y="0"/>
                  </a:moveTo>
                  <a:cubicBezTo>
                    <a:pt x="139" y="0"/>
                    <a:pt x="1" y="33"/>
                    <a:pt x="1" y="33"/>
                  </a:cubicBezTo>
                  <a:cubicBezTo>
                    <a:pt x="1" y="33"/>
                    <a:pt x="28" y="61"/>
                    <a:pt x="28" y="116"/>
                  </a:cubicBezTo>
                  <a:cubicBezTo>
                    <a:pt x="553" y="172"/>
                    <a:pt x="1464" y="448"/>
                    <a:pt x="2707" y="1414"/>
                  </a:cubicBezTo>
                  <a:cubicBezTo>
                    <a:pt x="4337" y="2657"/>
                    <a:pt x="5718" y="4756"/>
                    <a:pt x="6160" y="7933"/>
                  </a:cubicBezTo>
                  <a:lnTo>
                    <a:pt x="6160" y="7767"/>
                  </a:lnTo>
                  <a:cubicBezTo>
                    <a:pt x="6160" y="7684"/>
                    <a:pt x="6187" y="7546"/>
                    <a:pt x="6187" y="7408"/>
                  </a:cubicBezTo>
                  <a:cubicBezTo>
                    <a:pt x="6298" y="6331"/>
                    <a:pt x="6187" y="4121"/>
                    <a:pt x="4364" y="2160"/>
                  </a:cubicBezTo>
                  <a:cubicBezTo>
                    <a:pt x="2600" y="254"/>
                    <a:pt x="1074" y="0"/>
                    <a:pt x="387"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2277125" y="1433725"/>
              <a:ext cx="176075" cy="162275"/>
            </a:xfrm>
            <a:custGeom>
              <a:avLst/>
              <a:gdLst/>
              <a:ahLst/>
              <a:cxnLst/>
              <a:rect l="l" t="t" r="r" b="b"/>
              <a:pathLst>
                <a:path w="7043" h="6491" extrusionOk="0">
                  <a:moveTo>
                    <a:pt x="0" y="0"/>
                  </a:moveTo>
                  <a:cubicBezTo>
                    <a:pt x="28" y="138"/>
                    <a:pt x="414" y="2320"/>
                    <a:pt x="2016" y="4088"/>
                  </a:cubicBezTo>
                  <a:cubicBezTo>
                    <a:pt x="3729" y="5883"/>
                    <a:pt x="6021" y="6325"/>
                    <a:pt x="6767" y="6463"/>
                  </a:cubicBezTo>
                  <a:cubicBezTo>
                    <a:pt x="6905" y="6491"/>
                    <a:pt x="6960" y="6491"/>
                    <a:pt x="6988" y="6491"/>
                  </a:cubicBezTo>
                  <a:cubicBezTo>
                    <a:pt x="6960" y="6491"/>
                    <a:pt x="6988" y="6380"/>
                    <a:pt x="6988" y="6214"/>
                  </a:cubicBezTo>
                  <a:cubicBezTo>
                    <a:pt x="6988" y="6104"/>
                    <a:pt x="7043" y="6021"/>
                    <a:pt x="7043" y="5883"/>
                  </a:cubicBezTo>
                  <a:cubicBezTo>
                    <a:pt x="6960" y="5828"/>
                    <a:pt x="6850" y="5800"/>
                    <a:pt x="6712" y="5773"/>
                  </a:cubicBezTo>
                  <a:cubicBezTo>
                    <a:pt x="6132" y="4833"/>
                    <a:pt x="5303" y="3591"/>
                    <a:pt x="4916" y="3011"/>
                  </a:cubicBezTo>
                  <a:cubicBezTo>
                    <a:pt x="4363" y="2195"/>
                    <a:pt x="2657" y="902"/>
                    <a:pt x="2402" y="902"/>
                  </a:cubicBezTo>
                  <a:cubicBezTo>
                    <a:pt x="2389" y="902"/>
                    <a:pt x="2380" y="905"/>
                    <a:pt x="2375" y="912"/>
                  </a:cubicBezTo>
                  <a:cubicBezTo>
                    <a:pt x="2265" y="1050"/>
                    <a:pt x="3480" y="2154"/>
                    <a:pt x="4336" y="3342"/>
                  </a:cubicBezTo>
                  <a:cubicBezTo>
                    <a:pt x="4640" y="3756"/>
                    <a:pt x="5303" y="4695"/>
                    <a:pt x="5966" y="5496"/>
                  </a:cubicBezTo>
                  <a:cubicBezTo>
                    <a:pt x="4999" y="5110"/>
                    <a:pt x="3673" y="4502"/>
                    <a:pt x="2624" y="3591"/>
                  </a:cubicBezTo>
                  <a:cubicBezTo>
                    <a:pt x="773" y="2016"/>
                    <a:pt x="28" y="111"/>
                    <a:pt x="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2440750" y="1584250"/>
              <a:ext cx="196825" cy="188525"/>
            </a:xfrm>
            <a:custGeom>
              <a:avLst/>
              <a:gdLst/>
              <a:ahLst/>
              <a:cxnLst/>
              <a:rect l="l" t="t" r="r" b="b"/>
              <a:pathLst>
                <a:path w="7873" h="7541" extrusionOk="0">
                  <a:moveTo>
                    <a:pt x="139" y="0"/>
                  </a:moveTo>
                  <a:cubicBezTo>
                    <a:pt x="28" y="0"/>
                    <a:pt x="1" y="28"/>
                    <a:pt x="1" y="28"/>
                  </a:cubicBezTo>
                  <a:cubicBezTo>
                    <a:pt x="1" y="28"/>
                    <a:pt x="1" y="138"/>
                    <a:pt x="28" y="221"/>
                  </a:cubicBezTo>
                  <a:cubicBezTo>
                    <a:pt x="139" y="967"/>
                    <a:pt x="470" y="3232"/>
                    <a:pt x="2100" y="5054"/>
                  </a:cubicBezTo>
                  <a:cubicBezTo>
                    <a:pt x="3729" y="6850"/>
                    <a:pt x="5773" y="7513"/>
                    <a:pt x="5911" y="7540"/>
                  </a:cubicBezTo>
                  <a:cubicBezTo>
                    <a:pt x="5911" y="7540"/>
                    <a:pt x="5939" y="6546"/>
                    <a:pt x="5911" y="6021"/>
                  </a:cubicBezTo>
                  <a:lnTo>
                    <a:pt x="5911" y="6021"/>
                  </a:lnTo>
                  <a:cubicBezTo>
                    <a:pt x="6464" y="6491"/>
                    <a:pt x="7071" y="6794"/>
                    <a:pt x="7292" y="6850"/>
                  </a:cubicBezTo>
                  <a:cubicBezTo>
                    <a:pt x="7348" y="6905"/>
                    <a:pt x="7375" y="6905"/>
                    <a:pt x="7375" y="6905"/>
                  </a:cubicBezTo>
                  <a:cubicBezTo>
                    <a:pt x="7375" y="6905"/>
                    <a:pt x="7872" y="5054"/>
                    <a:pt x="5525" y="2431"/>
                  </a:cubicBezTo>
                  <a:cubicBezTo>
                    <a:pt x="3729" y="442"/>
                    <a:pt x="1630" y="55"/>
                    <a:pt x="63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2443525" y="1584250"/>
              <a:ext cx="193350" cy="172625"/>
            </a:xfrm>
            <a:custGeom>
              <a:avLst/>
              <a:gdLst/>
              <a:ahLst/>
              <a:cxnLst/>
              <a:rect l="l" t="t" r="r" b="b"/>
              <a:pathLst>
                <a:path w="7734" h="6905" extrusionOk="0">
                  <a:moveTo>
                    <a:pt x="138" y="0"/>
                  </a:moveTo>
                  <a:cubicBezTo>
                    <a:pt x="111" y="0"/>
                    <a:pt x="28" y="0"/>
                    <a:pt x="0" y="28"/>
                  </a:cubicBezTo>
                  <a:cubicBezTo>
                    <a:pt x="2956" y="856"/>
                    <a:pt x="4944" y="2486"/>
                    <a:pt x="6049" y="4143"/>
                  </a:cubicBezTo>
                  <a:cubicBezTo>
                    <a:pt x="6905" y="5441"/>
                    <a:pt x="7098" y="6380"/>
                    <a:pt x="7154" y="6850"/>
                  </a:cubicBezTo>
                  <a:cubicBezTo>
                    <a:pt x="7209" y="6905"/>
                    <a:pt x="7237" y="6905"/>
                    <a:pt x="7237" y="6905"/>
                  </a:cubicBezTo>
                  <a:cubicBezTo>
                    <a:pt x="7237" y="6905"/>
                    <a:pt x="7734" y="5054"/>
                    <a:pt x="5386" y="2431"/>
                  </a:cubicBezTo>
                  <a:cubicBezTo>
                    <a:pt x="3591" y="442"/>
                    <a:pt x="1492" y="55"/>
                    <a:pt x="47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2440075" y="1582850"/>
              <a:ext cx="147775" cy="188525"/>
            </a:xfrm>
            <a:custGeom>
              <a:avLst/>
              <a:gdLst/>
              <a:ahLst/>
              <a:cxnLst/>
              <a:rect l="l" t="t" r="r" b="b"/>
              <a:pathLst>
                <a:path w="5911" h="7541" extrusionOk="0">
                  <a:moveTo>
                    <a:pt x="0" y="1"/>
                  </a:moveTo>
                  <a:cubicBezTo>
                    <a:pt x="0" y="14"/>
                    <a:pt x="3" y="25"/>
                    <a:pt x="9" y="33"/>
                  </a:cubicBezTo>
                  <a:lnTo>
                    <a:pt x="9" y="33"/>
                  </a:lnTo>
                  <a:cubicBezTo>
                    <a:pt x="4" y="12"/>
                    <a:pt x="0" y="1"/>
                    <a:pt x="0" y="1"/>
                  </a:cubicBezTo>
                  <a:close/>
                  <a:moveTo>
                    <a:pt x="9" y="33"/>
                  </a:moveTo>
                  <a:cubicBezTo>
                    <a:pt x="17" y="69"/>
                    <a:pt x="28" y="134"/>
                    <a:pt x="28" y="222"/>
                  </a:cubicBezTo>
                  <a:cubicBezTo>
                    <a:pt x="138" y="940"/>
                    <a:pt x="470" y="3232"/>
                    <a:pt x="2099" y="5055"/>
                  </a:cubicBezTo>
                  <a:cubicBezTo>
                    <a:pt x="3729" y="6850"/>
                    <a:pt x="5773" y="7513"/>
                    <a:pt x="5911" y="7541"/>
                  </a:cubicBezTo>
                  <a:cubicBezTo>
                    <a:pt x="5800" y="7513"/>
                    <a:pt x="4005" y="6491"/>
                    <a:pt x="2569" y="4558"/>
                  </a:cubicBezTo>
                  <a:cubicBezTo>
                    <a:pt x="1713" y="3426"/>
                    <a:pt x="1188" y="2072"/>
                    <a:pt x="884" y="1106"/>
                  </a:cubicBezTo>
                  <a:lnTo>
                    <a:pt x="884" y="1106"/>
                  </a:lnTo>
                  <a:cubicBezTo>
                    <a:pt x="1657" y="1851"/>
                    <a:pt x="2486" y="2597"/>
                    <a:pt x="2845" y="2956"/>
                  </a:cubicBezTo>
                  <a:cubicBezTo>
                    <a:pt x="3916" y="3920"/>
                    <a:pt x="4909" y="5169"/>
                    <a:pt x="5095" y="5169"/>
                  </a:cubicBezTo>
                  <a:cubicBezTo>
                    <a:pt x="5100" y="5169"/>
                    <a:pt x="5106" y="5168"/>
                    <a:pt x="5110" y="5166"/>
                  </a:cubicBezTo>
                  <a:cubicBezTo>
                    <a:pt x="5248" y="5055"/>
                    <a:pt x="4005" y="3094"/>
                    <a:pt x="3204" y="2431"/>
                  </a:cubicBezTo>
                  <a:cubicBezTo>
                    <a:pt x="2679" y="1989"/>
                    <a:pt x="1547" y="1023"/>
                    <a:pt x="691" y="360"/>
                  </a:cubicBezTo>
                  <a:cubicBezTo>
                    <a:pt x="663" y="222"/>
                    <a:pt x="608" y="111"/>
                    <a:pt x="608" y="56"/>
                  </a:cubicBezTo>
                  <a:lnTo>
                    <a:pt x="276" y="56"/>
                  </a:lnTo>
                  <a:cubicBezTo>
                    <a:pt x="210" y="56"/>
                    <a:pt x="153" y="61"/>
                    <a:pt x="108" y="61"/>
                  </a:cubicBezTo>
                  <a:cubicBezTo>
                    <a:pt x="58" y="61"/>
                    <a:pt x="24" y="55"/>
                    <a:pt x="9" y="3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2442150" y="1403325"/>
              <a:ext cx="211300" cy="179625"/>
            </a:xfrm>
            <a:custGeom>
              <a:avLst/>
              <a:gdLst/>
              <a:ahLst/>
              <a:cxnLst/>
              <a:rect l="l" t="t" r="r" b="b"/>
              <a:pathLst>
                <a:path w="8452" h="7185" extrusionOk="0">
                  <a:moveTo>
                    <a:pt x="6518" y="1"/>
                  </a:moveTo>
                  <a:cubicBezTo>
                    <a:pt x="6435" y="56"/>
                    <a:pt x="5717" y="139"/>
                    <a:pt x="4778" y="553"/>
                  </a:cubicBezTo>
                  <a:cubicBezTo>
                    <a:pt x="4060" y="885"/>
                    <a:pt x="3176" y="1354"/>
                    <a:pt x="2431" y="2072"/>
                  </a:cubicBezTo>
                  <a:cubicBezTo>
                    <a:pt x="773" y="3647"/>
                    <a:pt x="249" y="5773"/>
                    <a:pt x="83" y="6629"/>
                  </a:cubicBezTo>
                  <a:cubicBezTo>
                    <a:pt x="83" y="6712"/>
                    <a:pt x="55" y="6740"/>
                    <a:pt x="55" y="6823"/>
                  </a:cubicBezTo>
                  <a:cubicBezTo>
                    <a:pt x="55" y="6961"/>
                    <a:pt x="0" y="7044"/>
                    <a:pt x="0" y="7044"/>
                  </a:cubicBezTo>
                  <a:cubicBezTo>
                    <a:pt x="0" y="7044"/>
                    <a:pt x="55" y="7099"/>
                    <a:pt x="166" y="7099"/>
                  </a:cubicBezTo>
                  <a:cubicBezTo>
                    <a:pt x="193" y="7127"/>
                    <a:pt x="221" y="7127"/>
                    <a:pt x="304" y="7127"/>
                  </a:cubicBezTo>
                  <a:cubicBezTo>
                    <a:pt x="359" y="7127"/>
                    <a:pt x="497" y="7154"/>
                    <a:pt x="635" y="7154"/>
                  </a:cubicBezTo>
                  <a:cubicBezTo>
                    <a:pt x="809" y="7172"/>
                    <a:pt x="1013" y="7184"/>
                    <a:pt x="1241" y="7184"/>
                  </a:cubicBezTo>
                  <a:cubicBezTo>
                    <a:pt x="2421" y="7184"/>
                    <a:pt x="4239" y="6859"/>
                    <a:pt x="5883" y="5331"/>
                  </a:cubicBezTo>
                  <a:cubicBezTo>
                    <a:pt x="8451" y="2956"/>
                    <a:pt x="8037" y="885"/>
                    <a:pt x="8037" y="885"/>
                  </a:cubicBezTo>
                  <a:lnTo>
                    <a:pt x="8037" y="885"/>
                  </a:lnTo>
                  <a:cubicBezTo>
                    <a:pt x="8037" y="885"/>
                    <a:pt x="7982" y="912"/>
                    <a:pt x="7927" y="912"/>
                  </a:cubicBezTo>
                  <a:cubicBezTo>
                    <a:pt x="7678" y="968"/>
                    <a:pt x="7015" y="1189"/>
                    <a:pt x="6435" y="1603"/>
                  </a:cubicBezTo>
                  <a:cubicBezTo>
                    <a:pt x="6518" y="1078"/>
                    <a:pt x="6518" y="1"/>
                    <a:pt x="6518"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2444200" y="1426800"/>
              <a:ext cx="209250" cy="156150"/>
            </a:xfrm>
            <a:custGeom>
              <a:avLst/>
              <a:gdLst/>
              <a:ahLst/>
              <a:cxnLst/>
              <a:rect l="l" t="t" r="r" b="b"/>
              <a:pathLst>
                <a:path w="8370" h="6246" extrusionOk="0">
                  <a:moveTo>
                    <a:pt x="7900" y="1"/>
                  </a:moveTo>
                  <a:cubicBezTo>
                    <a:pt x="7900" y="1"/>
                    <a:pt x="7872" y="29"/>
                    <a:pt x="7817" y="29"/>
                  </a:cubicBezTo>
                  <a:cubicBezTo>
                    <a:pt x="7762" y="553"/>
                    <a:pt x="7486" y="1492"/>
                    <a:pt x="6519" y="2735"/>
                  </a:cubicBezTo>
                  <a:cubicBezTo>
                    <a:pt x="5276" y="4365"/>
                    <a:pt x="3177" y="5746"/>
                    <a:pt x="1" y="6188"/>
                  </a:cubicBezTo>
                  <a:lnTo>
                    <a:pt x="167" y="6188"/>
                  </a:lnTo>
                  <a:cubicBezTo>
                    <a:pt x="249" y="6188"/>
                    <a:pt x="388" y="6215"/>
                    <a:pt x="526" y="6215"/>
                  </a:cubicBezTo>
                  <a:cubicBezTo>
                    <a:pt x="700" y="6233"/>
                    <a:pt x="904" y="6245"/>
                    <a:pt x="1131" y="6245"/>
                  </a:cubicBezTo>
                  <a:cubicBezTo>
                    <a:pt x="2311" y="6245"/>
                    <a:pt x="4130" y="5920"/>
                    <a:pt x="5773" y="4392"/>
                  </a:cubicBezTo>
                  <a:cubicBezTo>
                    <a:pt x="8369" y="1962"/>
                    <a:pt x="7900" y="1"/>
                    <a:pt x="7900"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2443525" y="1417825"/>
              <a:ext cx="127075" cy="151950"/>
            </a:xfrm>
            <a:custGeom>
              <a:avLst/>
              <a:gdLst/>
              <a:ahLst/>
              <a:cxnLst/>
              <a:rect l="l" t="t" r="r" b="b"/>
              <a:pathLst>
                <a:path w="5083" h="6078" extrusionOk="0">
                  <a:moveTo>
                    <a:pt x="4696" y="1"/>
                  </a:moveTo>
                  <a:lnTo>
                    <a:pt x="4696" y="1"/>
                  </a:lnTo>
                  <a:cubicBezTo>
                    <a:pt x="3977" y="332"/>
                    <a:pt x="3094" y="802"/>
                    <a:pt x="2348" y="1520"/>
                  </a:cubicBezTo>
                  <a:cubicBezTo>
                    <a:pt x="691" y="3094"/>
                    <a:pt x="166" y="5221"/>
                    <a:pt x="0" y="6077"/>
                  </a:cubicBezTo>
                  <a:lnTo>
                    <a:pt x="56" y="6077"/>
                  </a:lnTo>
                  <a:cubicBezTo>
                    <a:pt x="56" y="6022"/>
                    <a:pt x="138" y="5911"/>
                    <a:pt x="166" y="5801"/>
                  </a:cubicBezTo>
                  <a:cubicBezTo>
                    <a:pt x="1077" y="5193"/>
                    <a:pt x="2237" y="4309"/>
                    <a:pt x="2790" y="3868"/>
                  </a:cubicBezTo>
                  <a:cubicBezTo>
                    <a:pt x="3618" y="3288"/>
                    <a:pt x="5082" y="1465"/>
                    <a:pt x="4972" y="1327"/>
                  </a:cubicBezTo>
                  <a:cubicBezTo>
                    <a:pt x="4967" y="1322"/>
                    <a:pt x="4960" y="1320"/>
                    <a:pt x="4952" y="1320"/>
                  </a:cubicBezTo>
                  <a:cubicBezTo>
                    <a:pt x="4764" y="1320"/>
                    <a:pt x="3680" y="2472"/>
                    <a:pt x="2596" y="3370"/>
                  </a:cubicBezTo>
                  <a:cubicBezTo>
                    <a:pt x="2210" y="3702"/>
                    <a:pt x="1298" y="4392"/>
                    <a:pt x="525" y="5055"/>
                  </a:cubicBezTo>
                  <a:cubicBezTo>
                    <a:pt x="967" y="4199"/>
                    <a:pt x="1685" y="2901"/>
                    <a:pt x="2624" y="1879"/>
                  </a:cubicBezTo>
                  <a:cubicBezTo>
                    <a:pt x="3342" y="1078"/>
                    <a:pt x="4060" y="470"/>
                    <a:pt x="469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2264675" y="1570425"/>
              <a:ext cx="189225" cy="185475"/>
            </a:xfrm>
            <a:custGeom>
              <a:avLst/>
              <a:gdLst/>
              <a:ahLst/>
              <a:cxnLst/>
              <a:rect l="l" t="t" r="r" b="b"/>
              <a:pathLst>
                <a:path w="7569" h="7419" extrusionOk="0">
                  <a:moveTo>
                    <a:pt x="7541" y="1"/>
                  </a:moveTo>
                  <a:cubicBezTo>
                    <a:pt x="7541" y="1"/>
                    <a:pt x="7430" y="1"/>
                    <a:pt x="7320" y="28"/>
                  </a:cubicBezTo>
                  <a:cubicBezTo>
                    <a:pt x="6602" y="139"/>
                    <a:pt x="4309" y="470"/>
                    <a:pt x="2487" y="2100"/>
                  </a:cubicBezTo>
                  <a:cubicBezTo>
                    <a:pt x="691" y="3729"/>
                    <a:pt x="28" y="5746"/>
                    <a:pt x="1" y="5884"/>
                  </a:cubicBezTo>
                  <a:cubicBezTo>
                    <a:pt x="1" y="5884"/>
                    <a:pt x="443" y="5896"/>
                    <a:pt x="893" y="5896"/>
                  </a:cubicBezTo>
                  <a:cubicBezTo>
                    <a:pt x="1118" y="5896"/>
                    <a:pt x="1345" y="5893"/>
                    <a:pt x="1520" y="5884"/>
                  </a:cubicBezTo>
                  <a:lnTo>
                    <a:pt x="1520" y="5884"/>
                  </a:lnTo>
                  <a:cubicBezTo>
                    <a:pt x="1078" y="6436"/>
                    <a:pt x="774" y="7071"/>
                    <a:pt x="691" y="7265"/>
                  </a:cubicBezTo>
                  <a:cubicBezTo>
                    <a:pt x="664" y="7347"/>
                    <a:pt x="664" y="7375"/>
                    <a:pt x="664" y="7375"/>
                  </a:cubicBezTo>
                  <a:cubicBezTo>
                    <a:pt x="664" y="7375"/>
                    <a:pt x="822" y="7418"/>
                    <a:pt x="1114" y="7418"/>
                  </a:cubicBezTo>
                  <a:cubicBezTo>
                    <a:pt x="1809" y="7418"/>
                    <a:pt x="3261" y="7171"/>
                    <a:pt x="5110" y="5497"/>
                  </a:cubicBezTo>
                  <a:cubicBezTo>
                    <a:pt x="7127" y="3702"/>
                    <a:pt x="7486" y="1603"/>
                    <a:pt x="7569" y="608"/>
                  </a:cubicBezTo>
                  <a:lnTo>
                    <a:pt x="7569" y="249"/>
                  </a:lnTo>
                  <a:lnTo>
                    <a:pt x="7569" y="111"/>
                  </a:lnTo>
                  <a:cubicBezTo>
                    <a:pt x="7541" y="28"/>
                    <a:pt x="7541" y="1"/>
                    <a:pt x="754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2281250" y="1572500"/>
              <a:ext cx="172650" cy="182575"/>
            </a:xfrm>
            <a:custGeom>
              <a:avLst/>
              <a:gdLst/>
              <a:ahLst/>
              <a:cxnLst/>
              <a:rect l="l" t="t" r="r" b="b"/>
              <a:pathLst>
                <a:path w="6906" h="7303" extrusionOk="0">
                  <a:moveTo>
                    <a:pt x="6878" y="1"/>
                  </a:moveTo>
                  <a:cubicBezTo>
                    <a:pt x="6049" y="2983"/>
                    <a:pt x="4420" y="4944"/>
                    <a:pt x="2763" y="6049"/>
                  </a:cubicBezTo>
                  <a:cubicBezTo>
                    <a:pt x="1437" y="6905"/>
                    <a:pt x="525" y="7126"/>
                    <a:pt x="28" y="7154"/>
                  </a:cubicBezTo>
                  <a:cubicBezTo>
                    <a:pt x="1" y="7237"/>
                    <a:pt x="1" y="7264"/>
                    <a:pt x="1" y="7264"/>
                  </a:cubicBezTo>
                  <a:cubicBezTo>
                    <a:pt x="1" y="7264"/>
                    <a:pt x="150" y="7303"/>
                    <a:pt x="423" y="7303"/>
                  </a:cubicBezTo>
                  <a:cubicBezTo>
                    <a:pt x="1108" y="7303"/>
                    <a:pt x="2573" y="7063"/>
                    <a:pt x="4447" y="5386"/>
                  </a:cubicBezTo>
                  <a:cubicBezTo>
                    <a:pt x="6464" y="3591"/>
                    <a:pt x="6823" y="1492"/>
                    <a:pt x="6906" y="498"/>
                  </a:cubicBezTo>
                  <a:lnTo>
                    <a:pt x="6906" y="139"/>
                  </a:lnTo>
                  <a:cubicBezTo>
                    <a:pt x="6878" y="111"/>
                    <a:pt x="6878" y="83"/>
                    <a:pt x="687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2265375" y="1570425"/>
              <a:ext cx="188525" cy="147100"/>
            </a:xfrm>
            <a:custGeom>
              <a:avLst/>
              <a:gdLst/>
              <a:ahLst/>
              <a:cxnLst/>
              <a:rect l="l" t="t" r="r" b="b"/>
              <a:pathLst>
                <a:path w="7541" h="5884" extrusionOk="0">
                  <a:moveTo>
                    <a:pt x="7541" y="1"/>
                  </a:moveTo>
                  <a:cubicBezTo>
                    <a:pt x="7538" y="1"/>
                    <a:pt x="7536" y="1"/>
                    <a:pt x="7534" y="3"/>
                  </a:cubicBezTo>
                  <a:lnTo>
                    <a:pt x="7534" y="3"/>
                  </a:lnTo>
                  <a:cubicBezTo>
                    <a:pt x="7538" y="2"/>
                    <a:pt x="7541" y="1"/>
                    <a:pt x="7541" y="1"/>
                  </a:cubicBezTo>
                  <a:close/>
                  <a:moveTo>
                    <a:pt x="7534" y="3"/>
                  </a:moveTo>
                  <a:cubicBezTo>
                    <a:pt x="7511" y="9"/>
                    <a:pt x="7435" y="28"/>
                    <a:pt x="7320" y="28"/>
                  </a:cubicBezTo>
                  <a:cubicBezTo>
                    <a:pt x="6602" y="139"/>
                    <a:pt x="4337" y="470"/>
                    <a:pt x="2486" y="2100"/>
                  </a:cubicBezTo>
                  <a:cubicBezTo>
                    <a:pt x="691" y="3729"/>
                    <a:pt x="56" y="5746"/>
                    <a:pt x="0" y="5884"/>
                  </a:cubicBezTo>
                  <a:cubicBezTo>
                    <a:pt x="56" y="5801"/>
                    <a:pt x="1050" y="4006"/>
                    <a:pt x="2983" y="2569"/>
                  </a:cubicBezTo>
                  <a:cubicBezTo>
                    <a:pt x="4116" y="1713"/>
                    <a:pt x="5469" y="1188"/>
                    <a:pt x="6436" y="885"/>
                  </a:cubicBezTo>
                  <a:lnTo>
                    <a:pt x="6436" y="885"/>
                  </a:lnTo>
                  <a:cubicBezTo>
                    <a:pt x="5718" y="1658"/>
                    <a:pt x="4944" y="2486"/>
                    <a:pt x="4613" y="2846"/>
                  </a:cubicBezTo>
                  <a:cubicBezTo>
                    <a:pt x="3591" y="3950"/>
                    <a:pt x="2293" y="4972"/>
                    <a:pt x="2403" y="5110"/>
                  </a:cubicBezTo>
                  <a:cubicBezTo>
                    <a:pt x="2408" y="5117"/>
                    <a:pt x="2417" y="5121"/>
                    <a:pt x="2431" y="5121"/>
                  </a:cubicBezTo>
                  <a:cubicBezTo>
                    <a:pt x="2688" y="5121"/>
                    <a:pt x="4508" y="3964"/>
                    <a:pt x="5110" y="3205"/>
                  </a:cubicBezTo>
                  <a:cubicBezTo>
                    <a:pt x="5580" y="2680"/>
                    <a:pt x="6546" y="1547"/>
                    <a:pt x="7182" y="691"/>
                  </a:cubicBezTo>
                  <a:cubicBezTo>
                    <a:pt x="7320" y="636"/>
                    <a:pt x="7430" y="608"/>
                    <a:pt x="7513" y="608"/>
                  </a:cubicBezTo>
                  <a:lnTo>
                    <a:pt x="7513" y="277"/>
                  </a:lnTo>
                  <a:cubicBezTo>
                    <a:pt x="7513" y="101"/>
                    <a:pt x="7513" y="17"/>
                    <a:pt x="7534" y="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2386200" y="1532100"/>
              <a:ext cx="131225" cy="119475"/>
            </a:xfrm>
            <a:custGeom>
              <a:avLst/>
              <a:gdLst/>
              <a:ahLst/>
              <a:cxnLst/>
              <a:rect l="l" t="t" r="r" b="b"/>
              <a:pathLst>
                <a:path w="5249" h="4779" extrusionOk="0">
                  <a:moveTo>
                    <a:pt x="2635" y="1"/>
                  </a:moveTo>
                  <a:cubicBezTo>
                    <a:pt x="2024" y="1"/>
                    <a:pt x="1409" y="236"/>
                    <a:pt x="940" y="705"/>
                  </a:cubicBezTo>
                  <a:cubicBezTo>
                    <a:pt x="1" y="1617"/>
                    <a:pt x="1" y="3136"/>
                    <a:pt x="940" y="4075"/>
                  </a:cubicBezTo>
                  <a:cubicBezTo>
                    <a:pt x="1409" y="4544"/>
                    <a:pt x="2024" y="4779"/>
                    <a:pt x="2635" y="4779"/>
                  </a:cubicBezTo>
                  <a:cubicBezTo>
                    <a:pt x="3246" y="4779"/>
                    <a:pt x="3854" y="4544"/>
                    <a:pt x="4309" y="4075"/>
                  </a:cubicBezTo>
                  <a:cubicBezTo>
                    <a:pt x="5249" y="3136"/>
                    <a:pt x="5249" y="1617"/>
                    <a:pt x="4309" y="705"/>
                  </a:cubicBezTo>
                  <a:cubicBezTo>
                    <a:pt x="3854" y="236"/>
                    <a:pt x="3246" y="1"/>
                    <a:pt x="263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5" name="Google Shape;2445;p71"/>
          <p:cNvGrpSpPr/>
          <p:nvPr/>
        </p:nvGrpSpPr>
        <p:grpSpPr>
          <a:xfrm>
            <a:off x="2223919" y="3099497"/>
            <a:ext cx="499980" cy="500700"/>
            <a:chOff x="2210125" y="1340500"/>
            <a:chExt cx="486125" cy="486825"/>
          </a:xfrm>
        </p:grpSpPr>
        <p:sp>
          <p:nvSpPr>
            <p:cNvPr id="2446" name="Google Shape;2446;p71"/>
            <p:cNvSpPr/>
            <p:nvPr/>
          </p:nvSpPr>
          <p:spPr>
            <a:xfrm>
              <a:off x="2396575" y="1340500"/>
              <a:ext cx="122225" cy="250675"/>
            </a:xfrm>
            <a:custGeom>
              <a:avLst/>
              <a:gdLst/>
              <a:ahLst/>
              <a:cxnLst/>
              <a:rect l="l" t="t" r="r" b="b"/>
              <a:pathLst>
                <a:path w="4889" h="10027" extrusionOk="0">
                  <a:moveTo>
                    <a:pt x="3176" y="1"/>
                  </a:moveTo>
                  <a:lnTo>
                    <a:pt x="3149" y="83"/>
                  </a:lnTo>
                  <a:cubicBezTo>
                    <a:pt x="3038" y="277"/>
                    <a:pt x="2734" y="912"/>
                    <a:pt x="2596" y="1602"/>
                  </a:cubicBezTo>
                  <a:cubicBezTo>
                    <a:pt x="2293" y="1188"/>
                    <a:pt x="1519" y="415"/>
                    <a:pt x="1519" y="415"/>
                  </a:cubicBezTo>
                  <a:cubicBezTo>
                    <a:pt x="1464" y="553"/>
                    <a:pt x="138" y="2348"/>
                    <a:pt x="83" y="4779"/>
                  </a:cubicBezTo>
                  <a:cubicBezTo>
                    <a:pt x="0" y="7264"/>
                    <a:pt x="1326" y="9225"/>
                    <a:pt x="1740" y="9805"/>
                  </a:cubicBezTo>
                  <a:cubicBezTo>
                    <a:pt x="1851" y="9943"/>
                    <a:pt x="1878" y="10026"/>
                    <a:pt x="1878" y="10026"/>
                  </a:cubicBezTo>
                  <a:cubicBezTo>
                    <a:pt x="1878" y="10026"/>
                    <a:pt x="1906" y="9971"/>
                    <a:pt x="1934" y="9971"/>
                  </a:cubicBezTo>
                  <a:cubicBezTo>
                    <a:pt x="1989" y="9943"/>
                    <a:pt x="2044" y="9916"/>
                    <a:pt x="2072" y="9888"/>
                  </a:cubicBezTo>
                  <a:cubicBezTo>
                    <a:pt x="2154" y="9805"/>
                    <a:pt x="2265" y="9750"/>
                    <a:pt x="2348" y="9640"/>
                  </a:cubicBezTo>
                  <a:cubicBezTo>
                    <a:pt x="3176" y="8922"/>
                    <a:pt x="4668" y="7292"/>
                    <a:pt x="4778" y="4585"/>
                  </a:cubicBezTo>
                  <a:cubicBezTo>
                    <a:pt x="4889" y="1105"/>
                    <a:pt x="3176" y="1"/>
                    <a:pt x="317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2446275" y="1340500"/>
              <a:ext cx="72525" cy="247900"/>
            </a:xfrm>
            <a:custGeom>
              <a:avLst/>
              <a:gdLst/>
              <a:ahLst/>
              <a:cxnLst/>
              <a:rect l="l" t="t" r="r" b="b"/>
              <a:pathLst>
                <a:path w="2901" h="9916" extrusionOk="0">
                  <a:moveTo>
                    <a:pt x="1188" y="1"/>
                  </a:moveTo>
                  <a:lnTo>
                    <a:pt x="1161" y="56"/>
                  </a:lnTo>
                  <a:cubicBezTo>
                    <a:pt x="1520" y="442"/>
                    <a:pt x="1962" y="1299"/>
                    <a:pt x="2155" y="2873"/>
                  </a:cubicBezTo>
                  <a:cubicBezTo>
                    <a:pt x="2431" y="4862"/>
                    <a:pt x="1934" y="7347"/>
                    <a:pt x="1" y="9916"/>
                  </a:cubicBezTo>
                  <a:cubicBezTo>
                    <a:pt x="28" y="9916"/>
                    <a:pt x="56" y="9888"/>
                    <a:pt x="84" y="9861"/>
                  </a:cubicBezTo>
                  <a:cubicBezTo>
                    <a:pt x="166" y="9805"/>
                    <a:pt x="277" y="9723"/>
                    <a:pt x="360" y="9640"/>
                  </a:cubicBezTo>
                  <a:cubicBezTo>
                    <a:pt x="1188" y="8894"/>
                    <a:pt x="2680" y="7292"/>
                    <a:pt x="2790" y="4585"/>
                  </a:cubicBezTo>
                  <a:cubicBezTo>
                    <a:pt x="2901" y="1105"/>
                    <a:pt x="1188" y="1"/>
                    <a:pt x="118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2396575" y="1350850"/>
              <a:ext cx="77350" cy="240325"/>
            </a:xfrm>
            <a:custGeom>
              <a:avLst/>
              <a:gdLst/>
              <a:ahLst/>
              <a:cxnLst/>
              <a:rect l="l" t="t" r="r" b="b"/>
              <a:pathLst>
                <a:path w="3094" h="9613" extrusionOk="0">
                  <a:moveTo>
                    <a:pt x="1519" y="1"/>
                  </a:moveTo>
                  <a:lnTo>
                    <a:pt x="1519" y="1"/>
                  </a:lnTo>
                  <a:cubicBezTo>
                    <a:pt x="1464" y="111"/>
                    <a:pt x="193" y="1934"/>
                    <a:pt x="83" y="4365"/>
                  </a:cubicBezTo>
                  <a:cubicBezTo>
                    <a:pt x="0" y="6795"/>
                    <a:pt x="1326" y="8784"/>
                    <a:pt x="1740" y="9391"/>
                  </a:cubicBezTo>
                  <a:cubicBezTo>
                    <a:pt x="1795" y="9502"/>
                    <a:pt x="1878" y="9557"/>
                    <a:pt x="1878" y="9612"/>
                  </a:cubicBezTo>
                  <a:cubicBezTo>
                    <a:pt x="1878" y="9612"/>
                    <a:pt x="1934" y="9529"/>
                    <a:pt x="2072" y="9419"/>
                  </a:cubicBezTo>
                  <a:cubicBezTo>
                    <a:pt x="2154" y="9364"/>
                    <a:pt x="2265" y="9281"/>
                    <a:pt x="2348" y="9198"/>
                  </a:cubicBezTo>
                  <a:cubicBezTo>
                    <a:pt x="2320" y="9115"/>
                    <a:pt x="2265" y="9005"/>
                    <a:pt x="2210" y="8922"/>
                  </a:cubicBezTo>
                  <a:cubicBezTo>
                    <a:pt x="2458" y="7845"/>
                    <a:pt x="2734" y="6381"/>
                    <a:pt x="2873" y="5690"/>
                  </a:cubicBezTo>
                  <a:cubicBezTo>
                    <a:pt x="3094" y="4696"/>
                    <a:pt x="2734" y="2376"/>
                    <a:pt x="2569" y="2376"/>
                  </a:cubicBezTo>
                  <a:cubicBezTo>
                    <a:pt x="2403" y="2376"/>
                    <a:pt x="2458" y="4033"/>
                    <a:pt x="2265" y="5497"/>
                  </a:cubicBezTo>
                  <a:cubicBezTo>
                    <a:pt x="2182" y="5967"/>
                    <a:pt x="2016" y="7127"/>
                    <a:pt x="1878" y="8148"/>
                  </a:cubicBezTo>
                  <a:cubicBezTo>
                    <a:pt x="1464" y="7209"/>
                    <a:pt x="939" y="5828"/>
                    <a:pt x="829" y="4420"/>
                  </a:cubicBezTo>
                  <a:cubicBezTo>
                    <a:pt x="663" y="2017"/>
                    <a:pt x="1464" y="139"/>
                    <a:pt x="151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2388275" y="1574575"/>
              <a:ext cx="113275" cy="252050"/>
            </a:xfrm>
            <a:custGeom>
              <a:avLst/>
              <a:gdLst/>
              <a:ahLst/>
              <a:cxnLst/>
              <a:rect l="l" t="t" r="r" b="b"/>
              <a:pathLst>
                <a:path w="4531" h="10082" extrusionOk="0">
                  <a:moveTo>
                    <a:pt x="2210" y="0"/>
                  </a:moveTo>
                  <a:cubicBezTo>
                    <a:pt x="2210" y="0"/>
                    <a:pt x="2183" y="56"/>
                    <a:pt x="2072" y="166"/>
                  </a:cubicBezTo>
                  <a:cubicBezTo>
                    <a:pt x="1630" y="719"/>
                    <a:pt x="277" y="2597"/>
                    <a:pt x="139" y="5027"/>
                  </a:cubicBezTo>
                  <a:cubicBezTo>
                    <a:pt x="1" y="7458"/>
                    <a:pt x="995" y="9363"/>
                    <a:pt x="1078" y="9501"/>
                  </a:cubicBezTo>
                  <a:cubicBezTo>
                    <a:pt x="1078" y="9501"/>
                    <a:pt x="1824" y="8811"/>
                    <a:pt x="2127" y="8424"/>
                  </a:cubicBezTo>
                  <a:cubicBezTo>
                    <a:pt x="2210" y="9142"/>
                    <a:pt x="2459" y="9778"/>
                    <a:pt x="2514" y="9971"/>
                  </a:cubicBezTo>
                  <a:cubicBezTo>
                    <a:pt x="2542" y="10054"/>
                    <a:pt x="2542" y="10081"/>
                    <a:pt x="2542" y="10081"/>
                  </a:cubicBezTo>
                  <a:cubicBezTo>
                    <a:pt x="2542" y="10081"/>
                    <a:pt x="4199" y="9115"/>
                    <a:pt x="4392" y="5635"/>
                  </a:cubicBezTo>
                  <a:cubicBezTo>
                    <a:pt x="4530" y="2928"/>
                    <a:pt x="3315" y="1160"/>
                    <a:pt x="2625" y="415"/>
                  </a:cubicBezTo>
                  <a:lnTo>
                    <a:pt x="2376" y="166"/>
                  </a:lnTo>
                  <a:lnTo>
                    <a:pt x="2266" y="56"/>
                  </a:lnTo>
                  <a:lnTo>
                    <a:pt x="2210" y="0"/>
                  </a:ln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2446275" y="1577325"/>
              <a:ext cx="55950" cy="250000"/>
            </a:xfrm>
            <a:custGeom>
              <a:avLst/>
              <a:gdLst/>
              <a:ahLst/>
              <a:cxnLst/>
              <a:rect l="l" t="t" r="r" b="b"/>
              <a:pathLst>
                <a:path w="2238" h="10000" extrusionOk="0">
                  <a:moveTo>
                    <a:pt x="1" y="1"/>
                  </a:moveTo>
                  <a:cubicBezTo>
                    <a:pt x="1520" y="2680"/>
                    <a:pt x="1741" y="5193"/>
                    <a:pt x="1382" y="7182"/>
                  </a:cubicBezTo>
                  <a:cubicBezTo>
                    <a:pt x="1050" y="8729"/>
                    <a:pt x="581" y="9530"/>
                    <a:pt x="222" y="9889"/>
                  </a:cubicBezTo>
                  <a:cubicBezTo>
                    <a:pt x="277" y="9971"/>
                    <a:pt x="277" y="9999"/>
                    <a:pt x="277" y="9999"/>
                  </a:cubicBezTo>
                  <a:cubicBezTo>
                    <a:pt x="277" y="9999"/>
                    <a:pt x="1934" y="9032"/>
                    <a:pt x="2100" y="5552"/>
                  </a:cubicBezTo>
                  <a:cubicBezTo>
                    <a:pt x="2238" y="2846"/>
                    <a:pt x="1023" y="1078"/>
                    <a:pt x="332" y="332"/>
                  </a:cubicBezTo>
                  <a:lnTo>
                    <a:pt x="84" y="84"/>
                  </a:lnTo>
                  <a:lnTo>
                    <a:pt x="1" y="1"/>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2388275" y="1574575"/>
              <a:ext cx="72525" cy="237550"/>
            </a:xfrm>
            <a:custGeom>
              <a:avLst/>
              <a:gdLst/>
              <a:ahLst/>
              <a:cxnLst/>
              <a:rect l="l" t="t" r="r" b="b"/>
              <a:pathLst>
                <a:path w="2901" h="9502" extrusionOk="0">
                  <a:moveTo>
                    <a:pt x="2210" y="0"/>
                  </a:moveTo>
                  <a:cubicBezTo>
                    <a:pt x="2210" y="0"/>
                    <a:pt x="2127" y="56"/>
                    <a:pt x="2072" y="166"/>
                  </a:cubicBezTo>
                  <a:cubicBezTo>
                    <a:pt x="1658" y="719"/>
                    <a:pt x="277" y="2597"/>
                    <a:pt x="139" y="5027"/>
                  </a:cubicBezTo>
                  <a:cubicBezTo>
                    <a:pt x="1" y="7458"/>
                    <a:pt x="995" y="9391"/>
                    <a:pt x="1078" y="9501"/>
                  </a:cubicBezTo>
                  <a:cubicBezTo>
                    <a:pt x="1023" y="9363"/>
                    <a:pt x="443" y="7430"/>
                    <a:pt x="829" y="5027"/>
                  </a:cubicBezTo>
                  <a:cubicBezTo>
                    <a:pt x="1023" y="3646"/>
                    <a:pt x="1630" y="2320"/>
                    <a:pt x="2072" y="1409"/>
                  </a:cubicBezTo>
                  <a:cubicBezTo>
                    <a:pt x="2100" y="2459"/>
                    <a:pt x="2127" y="3591"/>
                    <a:pt x="2183" y="4116"/>
                  </a:cubicBezTo>
                  <a:cubicBezTo>
                    <a:pt x="2238" y="5580"/>
                    <a:pt x="2045" y="7237"/>
                    <a:pt x="2210" y="7237"/>
                  </a:cubicBezTo>
                  <a:cubicBezTo>
                    <a:pt x="2376" y="7237"/>
                    <a:pt x="2901" y="5000"/>
                    <a:pt x="2790" y="3978"/>
                  </a:cubicBezTo>
                  <a:cubicBezTo>
                    <a:pt x="2763" y="3287"/>
                    <a:pt x="2625" y="1796"/>
                    <a:pt x="2486" y="719"/>
                  </a:cubicBezTo>
                  <a:cubicBezTo>
                    <a:pt x="2542" y="608"/>
                    <a:pt x="2625" y="525"/>
                    <a:pt x="2652" y="442"/>
                  </a:cubicBezTo>
                  <a:lnTo>
                    <a:pt x="2404" y="194"/>
                  </a:lnTo>
                  <a:lnTo>
                    <a:pt x="2210"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2446275" y="1527575"/>
              <a:ext cx="249300" cy="119025"/>
            </a:xfrm>
            <a:custGeom>
              <a:avLst/>
              <a:gdLst/>
              <a:ahLst/>
              <a:cxnLst/>
              <a:rect l="l" t="t" r="r" b="b"/>
              <a:pathLst>
                <a:path w="9972" h="4761" extrusionOk="0">
                  <a:moveTo>
                    <a:pt x="5033" y="0"/>
                  </a:moveTo>
                  <a:cubicBezTo>
                    <a:pt x="2840" y="0"/>
                    <a:pt x="1033" y="1091"/>
                    <a:pt x="332" y="1577"/>
                  </a:cubicBezTo>
                  <a:cubicBezTo>
                    <a:pt x="305" y="1604"/>
                    <a:pt x="222" y="1632"/>
                    <a:pt x="194" y="1659"/>
                  </a:cubicBezTo>
                  <a:cubicBezTo>
                    <a:pt x="56" y="1770"/>
                    <a:pt x="1" y="1798"/>
                    <a:pt x="1" y="1798"/>
                  </a:cubicBezTo>
                  <a:cubicBezTo>
                    <a:pt x="1" y="1798"/>
                    <a:pt x="28" y="1853"/>
                    <a:pt x="56" y="1908"/>
                  </a:cubicBezTo>
                  <a:cubicBezTo>
                    <a:pt x="84" y="1936"/>
                    <a:pt x="139" y="2019"/>
                    <a:pt x="166" y="2046"/>
                  </a:cubicBezTo>
                  <a:cubicBezTo>
                    <a:pt x="222" y="2129"/>
                    <a:pt x="305" y="2212"/>
                    <a:pt x="415" y="2322"/>
                  </a:cubicBezTo>
                  <a:cubicBezTo>
                    <a:pt x="1133" y="3151"/>
                    <a:pt x="2763" y="4642"/>
                    <a:pt x="5442" y="4753"/>
                  </a:cubicBezTo>
                  <a:cubicBezTo>
                    <a:pt x="5575" y="4758"/>
                    <a:pt x="5704" y="4761"/>
                    <a:pt x="5830" y="4761"/>
                  </a:cubicBezTo>
                  <a:cubicBezTo>
                    <a:pt x="9050" y="4761"/>
                    <a:pt x="9971" y="3123"/>
                    <a:pt x="9971" y="3123"/>
                  </a:cubicBezTo>
                  <a:lnTo>
                    <a:pt x="9888" y="3068"/>
                  </a:lnTo>
                  <a:cubicBezTo>
                    <a:pt x="9695" y="2985"/>
                    <a:pt x="9060" y="2681"/>
                    <a:pt x="8369" y="2543"/>
                  </a:cubicBezTo>
                  <a:cubicBezTo>
                    <a:pt x="8784" y="2212"/>
                    <a:pt x="9557" y="1466"/>
                    <a:pt x="9557" y="1466"/>
                  </a:cubicBezTo>
                  <a:cubicBezTo>
                    <a:pt x="9474" y="1383"/>
                    <a:pt x="8867" y="969"/>
                    <a:pt x="7928" y="610"/>
                  </a:cubicBezTo>
                  <a:cubicBezTo>
                    <a:pt x="7209" y="334"/>
                    <a:pt x="6270" y="30"/>
                    <a:pt x="5193" y="2"/>
                  </a:cubicBezTo>
                  <a:cubicBezTo>
                    <a:pt x="5140" y="1"/>
                    <a:pt x="5086" y="0"/>
                    <a:pt x="503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2448350" y="1575275"/>
              <a:ext cx="247900" cy="69875"/>
            </a:xfrm>
            <a:custGeom>
              <a:avLst/>
              <a:gdLst/>
              <a:ahLst/>
              <a:cxnLst/>
              <a:rect l="l" t="t" r="r" b="b"/>
              <a:pathLst>
                <a:path w="9916" h="2795" extrusionOk="0">
                  <a:moveTo>
                    <a:pt x="1" y="0"/>
                  </a:moveTo>
                  <a:lnTo>
                    <a:pt x="1" y="0"/>
                  </a:lnTo>
                  <a:cubicBezTo>
                    <a:pt x="11" y="8"/>
                    <a:pt x="21" y="15"/>
                    <a:pt x="31" y="23"/>
                  </a:cubicBezTo>
                  <a:lnTo>
                    <a:pt x="31" y="23"/>
                  </a:lnTo>
                  <a:cubicBezTo>
                    <a:pt x="22" y="14"/>
                    <a:pt x="12" y="6"/>
                    <a:pt x="1" y="0"/>
                  </a:cubicBezTo>
                  <a:close/>
                  <a:moveTo>
                    <a:pt x="31" y="23"/>
                  </a:moveTo>
                  <a:cubicBezTo>
                    <a:pt x="65" y="58"/>
                    <a:pt x="78" y="111"/>
                    <a:pt x="56" y="111"/>
                  </a:cubicBezTo>
                  <a:cubicBezTo>
                    <a:pt x="111" y="166"/>
                    <a:pt x="166" y="276"/>
                    <a:pt x="277" y="387"/>
                  </a:cubicBezTo>
                  <a:cubicBezTo>
                    <a:pt x="1023" y="1215"/>
                    <a:pt x="2624" y="2679"/>
                    <a:pt x="5331" y="2790"/>
                  </a:cubicBezTo>
                  <a:cubicBezTo>
                    <a:pt x="5442" y="2793"/>
                    <a:pt x="5550" y="2795"/>
                    <a:pt x="5655" y="2795"/>
                  </a:cubicBezTo>
                  <a:cubicBezTo>
                    <a:pt x="8880" y="2795"/>
                    <a:pt x="9916" y="1215"/>
                    <a:pt x="9916" y="1215"/>
                  </a:cubicBezTo>
                  <a:lnTo>
                    <a:pt x="9861" y="1160"/>
                  </a:lnTo>
                  <a:cubicBezTo>
                    <a:pt x="9474" y="1519"/>
                    <a:pt x="8618" y="1961"/>
                    <a:pt x="7044" y="2182"/>
                  </a:cubicBezTo>
                  <a:cubicBezTo>
                    <a:pt x="6721" y="2227"/>
                    <a:pt x="6385" y="2251"/>
                    <a:pt x="6037" y="2251"/>
                  </a:cubicBezTo>
                  <a:cubicBezTo>
                    <a:pt x="4254" y="2251"/>
                    <a:pt x="2172" y="1625"/>
                    <a:pt x="31" y="23"/>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2455950" y="1528900"/>
              <a:ext cx="189900" cy="50175"/>
            </a:xfrm>
            <a:custGeom>
              <a:avLst/>
              <a:gdLst/>
              <a:ahLst/>
              <a:cxnLst/>
              <a:rect l="l" t="t" r="r" b="b"/>
              <a:pathLst>
                <a:path w="7596" h="2007" extrusionOk="0">
                  <a:moveTo>
                    <a:pt x="4650" y="0"/>
                  </a:moveTo>
                  <a:cubicBezTo>
                    <a:pt x="2468" y="0"/>
                    <a:pt x="720" y="1072"/>
                    <a:pt x="0" y="1551"/>
                  </a:cubicBezTo>
                  <a:lnTo>
                    <a:pt x="56" y="1579"/>
                  </a:lnTo>
                  <a:cubicBezTo>
                    <a:pt x="111" y="1551"/>
                    <a:pt x="221" y="1524"/>
                    <a:pt x="332" y="1468"/>
                  </a:cubicBezTo>
                  <a:cubicBezTo>
                    <a:pt x="1409" y="1662"/>
                    <a:pt x="2845" y="1855"/>
                    <a:pt x="3536" y="1966"/>
                  </a:cubicBezTo>
                  <a:cubicBezTo>
                    <a:pt x="3740" y="1994"/>
                    <a:pt x="4001" y="2006"/>
                    <a:pt x="4286" y="2006"/>
                  </a:cubicBezTo>
                  <a:cubicBezTo>
                    <a:pt x="5387" y="2006"/>
                    <a:pt x="6850" y="1827"/>
                    <a:pt x="6850" y="1717"/>
                  </a:cubicBezTo>
                  <a:cubicBezTo>
                    <a:pt x="6850" y="1579"/>
                    <a:pt x="5220" y="1662"/>
                    <a:pt x="3729" y="1468"/>
                  </a:cubicBezTo>
                  <a:cubicBezTo>
                    <a:pt x="3260" y="1441"/>
                    <a:pt x="2127" y="1303"/>
                    <a:pt x="1078" y="1192"/>
                  </a:cubicBezTo>
                  <a:cubicBezTo>
                    <a:pt x="2017" y="888"/>
                    <a:pt x="3398" y="502"/>
                    <a:pt x="4806" y="446"/>
                  </a:cubicBezTo>
                  <a:cubicBezTo>
                    <a:pt x="5069" y="426"/>
                    <a:pt x="5325" y="418"/>
                    <a:pt x="5574" y="418"/>
                  </a:cubicBezTo>
                  <a:cubicBezTo>
                    <a:pt x="6342" y="418"/>
                    <a:pt x="7032" y="501"/>
                    <a:pt x="7596" y="585"/>
                  </a:cubicBezTo>
                  <a:cubicBezTo>
                    <a:pt x="6878" y="308"/>
                    <a:pt x="5966" y="32"/>
                    <a:pt x="4889" y="5"/>
                  </a:cubicBezTo>
                  <a:cubicBezTo>
                    <a:pt x="4809" y="2"/>
                    <a:pt x="4729" y="0"/>
                    <a:pt x="465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2210125" y="1521775"/>
              <a:ext cx="252050" cy="106275"/>
            </a:xfrm>
            <a:custGeom>
              <a:avLst/>
              <a:gdLst/>
              <a:ahLst/>
              <a:cxnLst/>
              <a:rect l="l" t="t" r="r" b="b"/>
              <a:pathLst>
                <a:path w="10082" h="4251" extrusionOk="0">
                  <a:moveTo>
                    <a:pt x="4590" y="0"/>
                  </a:moveTo>
                  <a:cubicBezTo>
                    <a:pt x="2389" y="0"/>
                    <a:pt x="738" y="873"/>
                    <a:pt x="609" y="925"/>
                  </a:cubicBezTo>
                  <a:cubicBezTo>
                    <a:pt x="609" y="925"/>
                    <a:pt x="1299" y="1698"/>
                    <a:pt x="1658" y="2002"/>
                  </a:cubicBezTo>
                  <a:cubicBezTo>
                    <a:pt x="940" y="2085"/>
                    <a:pt x="305" y="2306"/>
                    <a:pt x="111" y="2389"/>
                  </a:cubicBezTo>
                  <a:cubicBezTo>
                    <a:pt x="56" y="2416"/>
                    <a:pt x="1" y="2416"/>
                    <a:pt x="1" y="2416"/>
                  </a:cubicBezTo>
                  <a:cubicBezTo>
                    <a:pt x="1" y="2416"/>
                    <a:pt x="968" y="4073"/>
                    <a:pt x="4448" y="4239"/>
                  </a:cubicBezTo>
                  <a:cubicBezTo>
                    <a:pt x="4594" y="4247"/>
                    <a:pt x="4738" y="4250"/>
                    <a:pt x="4879" y="4250"/>
                  </a:cubicBezTo>
                  <a:cubicBezTo>
                    <a:pt x="7343" y="4250"/>
                    <a:pt x="8962" y="3152"/>
                    <a:pt x="9668" y="2499"/>
                  </a:cubicBezTo>
                  <a:lnTo>
                    <a:pt x="9916" y="2251"/>
                  </a:lnTo>
                  <a:lnTo>
                    <a:pt x="10027" y="2140"/>
                  </a:lnTo>
                  <a:cubicBezTo>
                    <a:pt x="10082" y="2112"/>
                    <a:pt x="10082" y="2085"/>
                    <a:pt x="10082" y="2085"/>
                  </a:cubicBezTo>
                  <a:cubicBezTo>
                    <a:pt x="10082" y="2085"/>
                    <a:pt x="10027" y="2030"/>
                    <a:pt x="9916" y="1947"/>
                  </a:cubicBezTo>
                  <a:cubicBezTo>
                    <a:pt x="9364" y="1477"/>
                    <a:pt x="7513" y="151"/>
                    <a:pt x="5055" y="13"/>
                  </a:cubicBezTo>
                  <a:cubicBezTo>
                    <a:pt x="4898" y="4"/>
                    <a:pt x="4743" y="0"/>
                    <a:pt x="459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2210125" y="1575275"/>
              <a:ext cx="250675" cy="52775"/>
            </a:xfrm>
            <a:custGeom>
              <a:avLst/>
              <a:gdLst/>
              <a:ahLst/>
              <a:cxnLst/>
              <a:rect l="l" t="t" r="r" b="b"/>
              <a:pathLst>
                <a:path w="10027" h="2111" extrusionOk="0">
                  <a:moveTo>
                    <a:pt x="10027" y="0"/>
                  </a:moveTo>
                  <a:lnTo>
                    <a:pt x="10027" y="0"/>
                  </a:lnTo>
                  <a:cubicBezTo>
                    <a:pt x="8046" y="1111"/>
                    <a:pt x="6170" y="1543"/>
                    <a:pt x="4537" y="1543"/>
                  </a:cubicBezTo>
                  <a:cubicBezTo>
                    <a:pt x="3938" y="1543"/>
                    <a:pt x="3372" y="1485"/>
                    <a:pt x="2846" y="1381"/>
                  </a:cubicBezTo>
                  <a:cubicBezTo>
                    <a:pt x="1299" y="1077"/>
                    <a:pt x="498" y="580"/>
                    <a:pt x="111" y="249"/>
                  </a:cubicBezTo>
                  <a:cubicBezTo>
                    <a:pt x="56" y="276"/>
                    <a:pt x="1" y="276"/>
                    <a:pt x="1" y="276"/>
                  </a:cubicBezTo>
                  <a:cubicBezTo>
                    <a:pt x="1" y="276"/>
                    <a:pt x="968" y="1933"/>
                    <a:pt x="4448" y="2099"/>
                  </a:cubicBezTo>
                  <a:cubicBezTo>
                    <a:pt x="4594" y="2107"/>
                    <a:pt x="4738" y="2110"/>
                    <a:pt x="4879" y="2110"/>
                  </a:cubicBezTo>
                  <a:cubicBezTo>
                    <a:pt x="7343" y="2110"/>
                    <a:pt x="8962" y="1012"/>
                    <a:pt x="9668" y="359"/>
                  </a:cubicBezTo>
                  <a:lnTo>
                    <a:pt x="9916" y="111"/>
                  </a:lnTo>
                  <a:lnTo>
                    <a:pt x="10027" y="0"/>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2226025" y="1520400"/>
              <a:ext cx="237550" cy="67550"/>
            </a:xfrm>
            <a:custGeom>
              <a:avLst/>
              <a:gdLst/>
              <a:ahLst/>
              <a:cxnLst/>
              <a:rect l="l" t="t" r="r" b="b"/>
              <a:pathLst>
                <a:path w="9502" h="2702" extrusionOk="0">
                  <a:moveTo>
                    <a:pt x="3997" y="0"/>
                  </a:moveTo>
                  <a:cubicBezTo>
                    <a:pt x="1807" y="0"/>
                    <a:pt x="104" y="900"/>
                    <a:pt x="0" y="952"/>
                  </a:cubicBezTo>
                  <a:cubicBezTo>
                    <a:pt x="106" y="931"/>
                    <a:pt x="1262" y="587"/>
                    <a:pt x="2863" y="587"/>
                  </a:cubicBezTo>
                  <a:cubicBezTo>
                    <a:pt x="3355" y="587"/>
                    <a:pt x="3889" y="619"/>
                    <a:pt x="4447" y="704"/>
                  </a:cubicBezTo>
                  <a:cubicBezTo>
                    <a:pt x="5828" y="925"/>
                    <a:pt x="7181" y="1505"/>
                    <a:pt x="8065" y="1946"/>
                  </a:cubicBezTo>
                  <a:cubicBezTo>
                    <a:pt x="7043" y="2002"/>
                    <a:pt x="5883" y="2029"/>
                    <a:pt x="5386" y="2057"/>
                  </a:cubicBezTo>
                  <a:cubicBezTo>
                    <a:pt x="5134" y="2071"/>
                    <a:pt x="4878" y="2076"/>
                    <a:pt x="4626" y="2076"/>
                  </a:cubicBezTo>
                  <a:cubicBezTo>
                    <a:pt x="3814" y="2076"/>
                    <a:pt x="3045" y="2021"/>
                    <a:pt x="2608" y="2021"/>
                  </a:cubicBezTo>
                  <a:cubicBezTo>
                    <a:pt x="2375" y="2021"/>
                    <a:pt x="2237" y="2037"/>
                    <a:pt x="2237" y="2085"/>
                  </a:cubicBezTo>
                  <a:cubicBezTo>
                    <a:pt x="2237" y="2263"/>
                    <a:pt x="4148" y="2701"/>
                    <a:pt x="5266" y="2701"/>
                  </a:cubicBezTo>
                  <a:cubicBezTo>
                    <a:pt x="5358" y="2701"/>
                    <a:pt x="5444" y="2698"/>
                    <a:pt x="5524" y="2692"/>
                  </a:cubicBezTo>
                  <a:cubicBezTo>
                    <a:pt x="6215" y="2637"/>
                    <a:pt x="7706" y="2499"/>
                    <a:pt x="8756" y="2361"/>
                  </a:cubicBezTo>
                  <a:cubicBezTo>
                    <a:pt x="8866" y="2444"/>
                    <a:pt x="8976" y="2499"/>
                    <a:pt x="9032" y="2554"/>
                  </a:cubicBezTo>
                  <a:lnTo>
                    <a:pt x="9280" y="2306"/>
                  </a:lnTo>
                  <a:cubicBezTo>
                    <a:pt x="9418" y="2195"/>
                    <a:pt x="9446" y="2085"/>
                    <a:pt x="9501" y="2085"/>
                  </a:cubicBezTo>
                  <a:cubicBezTo>
                    <a:pt x="9501" y="2085"/>
                    <a:pt x="9418" y="2029"/>
                    <a:pt x="9308" y="1946"/>
                  </a:cubicBezTo>
                  <a:cubicBezTo>
                    <a:pt x="8756" y="1532"/>
                    <a:pt x="6905" y="151"/>
                    <a:pt x="4447" y="13"/>
                  </a:cubicBezTo>
                  <a:cubicBezTo>
                    <a:pt x="4295" y="4"/>
                    <a:pt x="4145" y="0"/>
                    <a:pt x="3997" y="0"/>
                  </a:cubicBezTo>
                  <a:close/>
                </a:path>
              </a:pathLst>
            </a:custGeom>
            <a:solidFill>
              <a:srgbClr val="DB3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2275725" y="1395025"/>
              <a:ext cx="179550" cy="200975"/>
            </a:xfrm>
            <a:custGeom>
              <a:avLst/>
              <a:gdLst/>
              <a:ahLst/>
              <a:cxnLst/>
              <a:rect l="l" t="t" r="r" b="b"/>
              <a:pathLst>
                <a:path w="7182" h="8039" extrusionOk="0">
                  <a:moveTo>
                    <a:pt x="1239" y="1"/>
                  </a:moveTo>
                  <a:cubicBezTo>
                    <a:pt x="1011" y="1"/>
                    <a:pt x="885" y="29"/>
                    <a:pt x="885" y="29"/>
                  </a:cubicBezTo>
                  <a:cubicBezTo>
                    <a:pt x="885" y="29"/>
                    <a:pt x="912" y="57"/>
                    <a:pt x="912" y="140"/>
                  </a:cubicBezTo>
                  <a:cubicBezTo>
                    <a:pt x="967" y="388"/>
                    <a:pt x="1188" y="1023"/>
                    <a:pt x="1603" y="1631"/>
                  </a:cubicBezTo>
                  <a:cubicBezTo>
                    <a:pt x="1078" y="1548"/>
                    <a:pt x="1" y="1548"/>
                    <a:pt x="1" y="1548"/>
                  </a:cubicBezTo>
                  <a:lnTo>
                    <a:pt x="1" y="1548"/>
                  </a:lnTo>
                  <a:cubicBezTo>
                    <a:pt x="1" y="1659"/>
                    <a:pt x="387" y="3868"/>
                    <a:pt x="2045" y="5636"/>
                  </a:cubicBezTo>
                  <a:cubicBezTo>
                    <a:pt x="3729" y="7431"/>
                    <a:pt x="6049" y="7873"/>
                    <a:pt x="6768" y="8011"/>
                  </a:cubicBezTo>
                  <a:cubicBezTo>
                    <a:pt x="6906" y="8011"/>
                    <a:pt x="7016" y="8039"/>
                    <a:pt x="7016" y="8039"/>
                  </a:cubicBezTo>
                  <a:lnTo>
                    <a:pt x="7016" y="7901"/>
                  </a:lnTo>
                  <a:cubicBezTo>
                    <a:pt x="7044" y="7873"/>
                    <a:pt x="7044" y="7845"/>
                    <a:pt x="7044" y="7762"/>
                  </a:cubicBezTo>
                  <a:cubicBezTo>
                    <a:pt x="7044" y="7707"/>
                    <a:pt x="7071" y="7569"/>
                    <a:pt x="7071" y="7431"/>
                  </a:cubicBezTo>
                  <a:cubicBezTo>
                    <a:pt x="7182" y="6354"/>
                    <a:pt x="7071" y="4144"/>
                    <a:pt x="5248" y="2183"/>
                  </a:cubicBezTo>
                  <a:cubicBezTo>
                    <a:pt x="3456" y="247"/>
                    <a:pt x="1909" y="1"/>
                    <a:pt x="123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2297825" y="1394225"/>
              <a:ext cx="157450" cy="198325"/>
            </a:xfrm>
            <a:custGeom>
              <a:avLst/>
              <a:gdLst/>
              <a:ahLst/>
              <a:cxnLst/>
              <a:rect l="l" t="t" r="r" b="b"/>
              <a:pathLst>
                <a:path w="6298" h="7933" extrusionOk="0">
                  <a:moveTo>
                    <a:pt x="387" y="0"/>
                  </a:moveTo>
                  <a:cubicBezTo>
                    <a:pt x="139" y="0"/>
                    <a:pt x="1" y="33"/>
                    <a:pt x="1" y="33"/>
                  </a:cubicBezTo>
                  <a:cubicBezTo>
                    <a:pt x="1" y="33"/>
                    <a:pt x="28" y="61"/>
                    <a:pt x="28" y="116"/>
                  </a:cubicBezTo>
                  <a:cubicBezTo>
                    <a:pt x="553" y="172"/>
                    <a:pt x="1464" y="448"/>
                    <a:pt x="2707" y="1414"/>
                  </a:cubicBezTo>
                  <a:cubicBezTo>
                    <a:pt x="4337" y="2657"/>
                    <a:pt x="5718" y="4756"/>
                    <a:pt x="6160" y="7933"/>
                  </a:cubicBezTo>
                  <a:lnTo>
                    <a:pt x="6160" y="7767"/>
                  </a:lnTo>
                  <a:cubicBezTo>
                    <a:pt x="6160" y="7684"/>
                    <a:pt x="6187" y="7546"/>
                    <a:pt x="6187" y="7408"/>
                  </a:cubicBezTo>
                  <a:cubicBezTo>
                    <a:pt x="6298" y="6331"/>
                    <a:pt x="6187" y="4121"/>
                    <a:pt x="4364" y="2160"/>
                  </a:cubicBezTo>
                  <a:cubicBezTo>
                    <a:pt x="2600" y="254"/>
                    <a:pt x="1074" y="0"/>
                    <a:pt x="387"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2277125" y="1433725"/>
              <a:ext cx="176075" cy="162275"/>
            </a:xfrm>
            <a:custGeom>
              <a:avLst/>
              <a:gdLst/>
              <a:ahLst/>
              <a:cxnLst/>
              <a:rect l="l" t="t" r="r" b="b"/>
              <a:pathLst>
                <a:path w="7043" h="6491" extrusionOk="0">
                  <a:moveTo>
                    <a:pt x="0" y="0"/>
                  </a:moveTo>
                  <a:cubicBezTo>
                    <a:pt x="28" y="138"/>
                    <a:pt x="414" y="2320"/>
                    <a:pt x="2016" y="4088"/>
                  </a:cubicBezTo>
                  <a:cubicBezTo>
                    <a:pt x="3729" y="5883"/>
                    <a:pt x="6021" y="6325"/>
                    <a:pt x="6767" y="6463"/>
                  </a:cubicBezTo>
                  <a:cubicBezTo>
                    <a:pt x="6905" y="6491"/>
                    <a:pt x="6960" y="6491"/>
                    <a:pt x="6988" y="6491"/>
                  </a:cubicBezTo>
                  <a:cubicBezTo>
                    <a:pt x="6960" y="6491"/>
                    <a:pt x="6988" y="6380"/>
                    <a:pt x="6988" y="6214"/>
                  </a:cubicBezTo>
                  <a:cubicBezTo>
                    <a:pt x="6988" y="6104"/>
                    <a:pt x="7043" y="6021"/>
                    <a:pt x="7043" y="5883"/>
                  </a:cubicBezTo>
                  <a:cubicBezTo>
                    <a:pt x="6960" y="5828"/>
                    <a:pt x="6850" y="5800"/>
                    <a:pt x="6712" y="5773"/>
                  </a:cubicBezTo>
                  <a:cubicBezTo>
                    <a:pt x="6132" y="4833"/>
                    <a:pt x="5303" y="3591"/>
                    <a:pt x="4916" y="3011"/>
                  </a:cubicBezTo>
                  <a:cubicBezTo>
                    <a:pt x="4363" y="2195"/>
                    <a:pt x="2657" y="902"/>
                    <a:pt x="2402" y="902"/>
                  </a:cubicBezTo>
                  <a:cubicBezTo>
                    <a:pt x="2389" y="902"/>
                    <a:pt x="2380" y="905"/>
                    <a:pt x="2375" y="912"/>
                  </a:cubicBezTo>
                  <a:cubicBezTo>
                    <a:pt x="2265" y="1050"/>
                    <a:pt x="3480" y="2154"/>
                    <a:pt x="4336" y="3342"/>
                  </a:cubicBezTo>
                  <a:cubicBezTo>
                    <a:pt x="4640" y="3756"/>
                    <a:pt x="5303" y="4695"/>
                    <a:pt x="5966" y="5496"/>
                  </a:cubicBezTo>
                  <a:cubicBezTo>
                    <a:pt x="4999" y="5110"/>
                    <a:pt x="3673" y="4502"/>
                    <a:pt x="2624" y="3591"/>
                  </a:cubicBezTo>
                  <a:cubicBezTo>
                    <a:pt x="773" y="2016"/>
                    <a:pt x="28" y="111"/>
                    <a:pt x="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2440750" y="1584250"/>
              <a:ext cx="196825" cy="188525"/>
            </a:xfrm>
            <a:custGeom>
              <a:avLst/>
              <a:gdLst/>
              <a:ahLst/>
              <a:cxnLst/>
              <a:rect l="l" t="t" r="r" b="b"/>
              <a:pathLst>
                <a:path w="7873" h="7541" extrusionOk="0">
                  <a:moveTo>
                    <a:pt x="139" y="0"/>
                  </a:moveTo>
                  <a:cubicBezTo>
                    <a:pt x="28" y="0"/>
                    <a:pt x="1" y="28"/>
                    <a:pt x="1" y="28"/>
                  </a:cubicBezTo>
                  <a:cubicBezTo>
                    <a:pt x="1" y="28"/>
                    <a:pt x="1" y="138"/>
                    <a:pt x="28" y="221"/>
                  </a:cubicBezTo>
                  <a:cubicBezTo>
                    <a:pt x="139" y="967"/>
                    <a:pt x="470" y="3232"/>
                    <a:pt x="2100" y="5054"/>
                  </a:cubicBezTo>
                  <a:cubicBezTo>
                    <a:pt x="3729" y="6850"/>
                    <a:pt x="5773" y="7513"/>
                    <a:pt x="5911" y="7540"/>
                  </a:cubicBezTo>
                  <a:cubicBezTo>
                    <a:pt x="5911" y="7540"/>
                    <a:pt x="5939" y="6546"/>
                    <a:pt x="5911" y="6021"/>
                  </a:cubicBezTo>
                  <a:lnTo>
                    <a:pt x="5911" y="6021"/>
                  </a:lnTo>
                  <a:cubicBezTo>
                    <a:pt x="6464" y="6491"/>
                    <a:pt x="7071" y="6794"/>
                    <a:pt x="7292" y="6850"/>
                  </a:cubicBezTo>
                  <a:cubicBezTo>
                    <a:pt x="7348" y="6905"/>
                    <a:pt x="7375" y="6905"/>
                    <a:pt x="7375" y="6905"/>
                  </a:cubicBezTo>
                  <a:cubicBezTo>
                    <a:pt x="7375" y="6905"/>
                    <a:pt x="7872" y="5054"/>
                    <a:pt x="5525" y="2431"/>
                  </a:cubicBezTo>
                  <a:cubicBezTo>
                    <a:pt x="3729" y="442"/>
                    <a:pt x="1630" y="55"/>
                    <a:pt x="63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2443525" y="1584250"/>
              <a:ext cx="193350" cy="172625"/>
            </a:xfrm>
            <a:custGeom>
              <a:avLst/>
              <a:gdLst/>
              <a:ahLst/>
              <a:cxnLst/>
              <a:rect l="l" t="t" r="r" b="b"/>
              <a:pathLst>
                <a:path w="7734" h="6905" extrusionOk="0">
                  <a:moveTo>
                    <a:pt x="138" y="0"/>
                  </a:moveTo>
                  <a:cubicBezTo>
                    <a:pt x="111" y="0"/>
                    <a:pt x="28" y="0"/>
                    <a:pt x="0" y="28"/>
                  </a:cubicBezTo>
                  <a:cubicBezTo>
                    <a:pt x="2956" y="856"/>
                    <a:pt x="4944" y="2486"/>
                    <a:pt x="6049" y="4143"/>
                  </a:cubicBezTo>
                  <a:cubicBezTo>
                    <a:pt x="6905" y="5441"/>
                    <a:pt x="7098" y="6380"/>
                    <a:pt x="7154" y="6850"/>
                  </a:cubicBezTo>
                  <a:cubicBezTo>
                    <a:pt x="7209" y="6905"/>
                    <a:pt x="7237" y="6905"/>
                    <a:pt x="7237" y="6905"/>
                  </a:cubicBezTo>
                  <a:cubicBezTo>
                    <a:pt x="7237" y="6905"/>
                    <a:pt x="7734" y="5054"/>
                    <a:pt x="5386" y="2431"/>
                  </a:cubicBezTo>
                  <a:cubicBezTo>
                    <a:pt x="3591" y="442"/>
                    <a:pt x="1492" y="55"/>
                    <a:pt x="47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2440075" y="1582850"/>
              <a:ext cx="147775" cy="188525"/>
            </a:xfrm>
            <a:custGeom>
              <a:avLst/>
              <a:gdLst/>
              <a:ahLst/>
              <a:cxnLst/>
              <a:rect l="l" t="t" r="r" b="b"/>
              <a:pathLst>
                <a:path w="5911" h="7541" extrusionOk="0">
                  <a:moveTo>
                    <a:pt x="0" y="1"/>
                  </a:moveTo>
                  <a:cubicBezTo>
                    <a:pt x="0" y="14"/>
                    <a:pt x="3" y="25"/>
                    <a:pt x="9" y="33"/>
                  </a:cubicBezTo>
                  <a:lnTo>
                    <a:pt x="9" y="33"/>
                  </a:lnTo>
                  <a:cubicBezTo>
                    <a:pt x="4" y="12"/>
                    <a:pt x="0" y="1"/>
                    <a:pt x="0" y="1"/>
                  </a:cubicBezTo>
                  <a:close/>
                  <a:moveTo>
                    <a:pt x="9" y="33"/>
                  </a:moveTo>
                  <a:cubicBezTo>
                    <a:pt x="17" y="69"/>
                    <a:pt x="28" y="134"/>
                    <a:pt x="28" y="222"/>
                  </a:cubicBezTo>
                  <a:cubicBezTo>
                    <a:pt x="138" y="940"/>
                    <a:pt x="470" y="3232"/>
                    <a:pt x="2099" y="5055"/>
                  </a:cubicBezTo>
                  <a:cubicBezTo>
                    <a:pt x="3729" y="6850"/>
                    <a:pt x="5773" y="7513"/>
                    <a:pt x="5911" y="7541"/>
                  </a:cubicBezTo>
                  <a:cubicBezTo>
                    <a:pt x="5800" y="7513"/>
                    <a:pt x="4005" y="6491"/>
                    <a:pt x="2569" y="4558"/>
                  </a:cubicBezTo>
                  <a:cubicBezTo>
                    <a:pt x="1713" y="3426"/>
                    <a:pt x="1188" y="2072"/>
                    <a:pt x="884" y="1106"/>
                  </a:cubicBezTo>
                  <a:lnTo>
                    <a:pt x="884" y="1106"/>
                  </a:lnTo>
                  <a:cubicBezTo>
                    <a:pt x="1657" y="1851"/>
                    <a:pt x="2486" y="2597"/>
                    <a:pt x="2845" y="2956"/>
                  </a:cubicBezTo>
                  <a:cubicBezTo>
                    <a:pt x="3916" y="3920"/>
                    <a:pt x="4909" y="5169"/>
                    <a:pt x="5095" y="5169"/>
                  </a:cubicBezTo>
                  <a:cubicBezTo>
                    <a:pt x="5100" y="5169"/>
                    <a:pt x="5106" y="5168"/>
                    <a:pt x="5110" y="5166"/>
                  </a:cubicBezTo>
                  <a:cubicBezTo>
                    <a:pt x="5248" y="5055"/>
                    <a:pt x="4005" y="3094"/>
                    <a:pt x="3204" y="2431"/>
                  </a:cubicBezTo>
                  <a:cubicBezTo>
                    <a:pt x="2679" y="1989"/>
                    <a:pt x="1547" y="1023"/>
                    <a:pt x="691" y="360"/>
                  </a:cubicBezTo>
                  <a:cubicBezTo>
                    <a:pt x="663" y="222"/>
                    <a:pt x="608" y="111"/>
                    <a:pt x="608" y="56"/>
                  </a:cubicBezTo>
                  <a:lnTo>
                    <a:pt x="276" y="56"/>
                  </a:lnTo>
                  <a:cubicBezTo>
                    <a:pt x="210" y="56"/>
                    <a:pt x="153" y="61"/>
                    <a:pt x="108" y="61"/>
                  </a:cubicBezTo>
                  <a:cubicBezTo>
                    <a:pt x="58" y="61"/>
                    <a:pt x="24" y="55"/>
                    <a:pt x="9" y="3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2442150" y="1403325"/>
              <a:ext cx="211300" cy="179625"/>
            </a:xfrm>
            <a:custGeom>
              <a:avLst/>
              <a:gdLst/>
              <a:ahLst/>
              <a:cxnLst/>
              <a:rect l="l" t="t" r="r" b="b"/>
              <a:pathLst>
                <a:path w="8452" h="7185" extrusionOk="0">
                  <a:moveTo>
                    <a:pt x="6518" y="1"/>
                  </a:moveTo>
                  <a:cubicBezTo>
                    <a:pt x="6435" y="56"/>
                    <a:pt x="5717" y="139"/>
                    <a:pt x="4778" y="553"/>
                  </a:cubicBezTo>
                  <a:cubicBezTo>
                    <a:pt x="4060" y="885"/>
                    <a:pt x="3176" y="1354"/>
                    <a:pt x="2431" y="2072"/>
                  </a:cubicBezTo>
                  <a:cubicBezTo>
                    <a:pt x="773" y="3647"/>
                    <a:pt x="249" y="5773"/>
                    <a:pt x="83" y="6629"/>
                  </a:cubicBezTo>
                  <a:cubicBezTo>
                    <a:pt x="83" y="6712"/>
                    <a:pt x="55" y="6740"/>
                    <a:pt x="55" y="6823"/>
                  </a:cubicBezTo>
                  <a:cubicBezTo>
                    <a:pt x="55" y="6961"/>
                    <a:pt x="0" y="7044"/>
                    <a:pt x="0" y="7044"/>
                  </a:cubicBezTo>
                  <a:cubicBezTo>
                    <a:pt x="0" y="7044"/>
                    <a:pt x="55" y="7099"/>
                    <a:pt x="166" y="7099"/>
                  </a:cubicBezTo>
                  <a:cubicBezTo>
                    <a:pt x="193" y="7127"/>
                    <a:pt x="221" y="7127"/>
                    <a:pt x="304" y="7127"/>
                  </a:cubicBezTo>
                  <a:cubicBezTo>
                    <a:pt x="359" y="7127"/>
                    <a:pt x="497" y="7154"/>
                    <a:pt x="635" y="7154"/>
                  </a:cubicBezTo>
                  <a:cubicBezTo>
                    <a:pt x="809" y="7172"/>
                    <a:pt x="1013" y="7184"/>
                    <a:pt x="1241" y="7184"/>
                  </a:cubicBezTo>
                  <a:cubicBezTo>
                    <a:pt x="2421" y="7184"/>
                    <a:pt x="4239" y="6859"/>
                    <a:pt x="5883" y="5331"/>
                  </a:cubicBezTo>
                  <a:cubicBezTo>
                    <a:pt x="8451" y="2956"/>
                    <a:pt x="8037" y="885"/>
                    <a:pt x="8037" y="885"/>
                  </a:cubicBezTo>
                  <a:lnTo>
                    <a:pt x="8037" y="885"/>
                  </a:lnTo>
                  <a:cubicBezTo>
                    <a:pt x="8037" y="885"/>
                    <a:pt x="7982" y="912"/>
                    <a:pt x="7927" y="912"/>
                  </a:cubicBezTo>
                  <a:cubicBezTo>
                    <a:pt x="7678" y="968"/>
                    <a:pt x="7015" y="1189"/>
                    <a:pt x="6435" y="1603"/>
                  </a:cubicBezTo>
                  <a:cubicBezTo>
                    <a:pt x="6518" y="1078"/>
                    <a:pt x="6518" y="1"/>
                    <a:pt x="6518"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2444200" y="1426800"/>
              <a:ext cx="209250" cy="156150"/>
            </a:xfrm>
            <a:custGeom>
              <a:avLst/>
              <a:gdLst/>
              <a:ahLst/>
              <a:cxnLst/>
              <a:rect l="l" t="t" r="r" b="b"/>
              <a:pathLst>
                <a:path w="8370" h="6246" extrusionOk="0">
                  <a:moveTo>
                    <a:pt x="7900" y="1"/>
                  </a:moveTo>
                  <a:cubicBezTo>
                    <a:pt x="7900" y="1"/>
                    <a:pt x="7872" y="29"/>
                    <a:pt x="7817" y="29"/>
                  </a:cubicBezTo>
                  <a:cubicBezTo>
                    <a:pt x="7762" y="553"/>
                    <a:pt x="7486" y="1492"/>
                    <a:pt x="6519" y="2735"/>
                  </a:cubicBezTo>
                  <a:cubicBezTo>
                    <a:pt x="5276" y="4365"/>
                    <a:pt x="3177" y="5746"/>
                    <a:pt x="1" y="6188"/>
                  </a:cubicBezTo>
                  <a:lnTo>
                    <a:pt x="167" y="6188"/>
                  </a:lnTo>
                  <a:cubicBezTo>
                    <a:pt x="249" y="6188"/>
                    <a:pt x="388" y="6215"/>
                    <a:pt x="526" y="6215"/>
                  </a:cubicBezTo>
                  <a:cubicBezTo>
                    <a:pt x="700" y="6233"/>
                    <a:pt x="904" y="6245"/>
                    <a:pt x="1131" y="6245"/>
                  </a:cubicBezTo>
                  <a:cubicBezTo>
                    <a:pt x="2311" y="6245"/>
                    <a:pt x="4130" y="5920"/>
                    <a:pt x="5773" y="4392"/>
                  </a:cubicBezTo>
                  <a:cubicBezTo>
                    <a:pt x="8369" y="1962"/>
                    <a:pt x="7900" y="1"/>
                    <a:pt x="7900"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2443525" y="1417825"/>
              <a:ext cx="127075" cy="151950"/>
            </a:xfrm>
            <a:custGeom>
              <a:avLst/>
              <a:gdLst/>
              <a:ahLst/>
              <a:cxnLst/>
              <a:rect l="l" t="t" r="r" b="b"/>
              <a:pathLst>
                <a:path w="5083" h="6078" extrusionOk="0">
                  <a:moveTo>
                    <a:pt x="4696" y="1"/>
                  </a:moveTo>
                  <a:lnTo>
                    <a:pt x="4696" y="1"/>
                  </a:lnTo>
                  <a:cubicBezTo>
                    <a:pt x="3977" y="332"/>
                    <a:pt x="3094" y="802"/>
                    <a:pt x="2348" y="1520"/>
                  </a:cubicBezTo>
                  <a:cubicBezTo>
                    <a:pt x="691" y="3094"/>
                    <a:pt x="166" y="5221"/>
                    <a:pt x="0" y="6077"/>
                  </a:cubicBezTo>
                  <a:lnTo>
                    <a:pt x="56" y="6077"/>
                  </a:lnTo>
                  <a:cubicBezTo>
                    <a:pt x="56" y="6022"/>
                    <a:pt x="138" y="5911"/>
                    <a:pt x="166" y="5801"/>
                  </a:cubicBezTo>
                  <a:cubicBezTo>
                    <a:pt x="1077" y="5193"/>
                    <a:pt x="2237" y="4309"/>
                    <a:pt x="2790" y="3868"/>
                  </a:cubicBezTo>
                  <a:cubicBezTo>
                    <a:pt x="3618" y="3288"/>
                    <a:pt x="5082" y="1465"/>
                    <a:pt x="4972" y="1327"/>
                  </a:cubicBezTo>
                  <a:cubicBezTo>
                    <a:pt x="4967" y="1322"/>
                    <a:pt x="4960" y="1320"/>
                    <a:pt x="4952" y="1320"/>
                  </a:cubicBezTo>
                  <a:cubicBezTo>
                    <a:pt x="4764" y="1320"/>
                    <a:pt x="3680" y="2472"/>
                    <a:pt x="2596" y="3370"/>
                  </a:cubicBezTo>
                  <a:cubicBezTo>
                    <a:pt x="2210" y="3702"/>
                    <a:pt x="1298" y="4392"/>
                    <a:pt x="525" y="5055"/>
                  </a:cubicBezTo>
                  <a:cubicBezTo>
                    <a:pt x="967" y="4199"/>
                    <a:pt x="1685" y="2901"/>
                    <a:pt x="2624" y="1879"/>
                  </a:cubicBezTo>
                  <a:cubicBezTo>
                    <a:pt x="3342" y="1078"/>
                    <a:pt x="4060" y="470"/>
                    <a:pt x="469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2264675" y="1570425"/>
              <a:ext cx="189225" cy="185475"/>
            </a:xfrm>
            <a:custGeom>
              <a:avLst/>
              <a:gdLst/>
              <a:ahLst/>
              <a:cxnLst/>
              <a:rect l="l" t="t" r="r" b="b"/>
              <a:pathLst>
                <a:path w="7569" h="7419" extrusionOk="0">
                  <a:moveTo>
                    <a:pt x="7541" y="1"/>
                  </a:moveTo>
                  <a:cubicBezTo>
                    <a:pt x="7541" y="1"/>
                    <a:pt x="7430" y="1"/>
                    <a:pt x="7320" y="28"/>
                  </a:cubicBezTo>
                  <a:cubicBezTo>
                    <a:pt x="6602" y="139"/>
                    <a:pt x="4309" y="470"/>
                    <a:pt x="2487" y="2100"/>
                  </a:cubicBezTo>
                  <a:cubicBezTo>
                    <a:pt x="691" y="3729"/>
                    <a:pt x="28" y="5746"/>
                    <a:pt x="1" y="5884"/>
                  </a:cubicBezTo>
                  <a:cubicBezTo>
                    <a:pt x="1" y="5884"/>
                    <a:pt x="443" y="5896"/>
                    <a:pt x="893" y="5896"/>
                  </a:cubicBezTo>
                  <a:cubicBezTo>
                    <a:pt x="1118" y="5896"/>
                    <a:pt x="1345" y="5893"/>
                    <a:pt x="1520" y="5884"/>
                  </a:cubicBezTo>
                  <a:lnTo>
                    <a:pt x="1520" y="5884"/>
                  </a:lnTo>
                  <a:cubicBezTo>
                    <a:pt x="1078" y="6436"/>
                    <a:pt x="774" y="7071"/>
                    <a:pt x="691" y="7265"/>
                  </a:cubicBezTo>
                  <a:cubicBezTo>
                    <a:pt x="664" y="7347"/>
                    <a:pt x="664" y="7375"/>
                    <a:pt x="664" y="7375"/>
                  </a:cubicBezTo>
                  <a:cubicBezTo>
                    <a:pt x="664" y="7375"/>
                    <a:pt x="822" y="7418"/>
                    <a:pt x="1114" y="7418"/>
                  </a:cubicBezTo>
                  <a:cubicBezTo>
                    <a:pt x="1809" y="7418"/>
                    <a:pt x="3261" y="7171"/>
                    <a:pt x="5110" y="5497"/>
                  </a:cubicBezTo>
                  <a:cubicBezTo>
                    <a:pt x="7127" y="3702"/>
                    <a:pt x="7486" y="1603"/>
                    <a:pt x="7569" y="608"/>
                  </a:cubicBezTo>
                  <a:lnTo>
                    <a:pt x="7569" y="249"/>
                  </a:lnTo>
                  <a:lnTo>
                    <a:pt x="7569" y="111"/>
                  </a:lnTo>
                  <a:cubicBezTo>
                    <a:pt x="7541" y="28"/>
                    <a:pt x="7541" y="1"/>
                    <a:pt x="754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2281250" y="1572500"/>
              <a:ext cx="172650" cy="182575"/>
            </a:xfrm>
            <a:custGeom>
              <a:avLst/>
              <a:gdLst/>
              <a:ahLst/>
              <a:cxnLst/>
              <a:rect l="l" t="t" r="r" b="b"/>
              <a:pathLst>
                <a:path w="6906" h="7303" extrusionOk="0">
                  <a:moveTo>
                    <a:pt x="6878" y="1"/>
                  </a:moveTo>
                  <a:cubicBezTo>
                    <a:pt x="6049" y="2983"/>
                    <a:pt x="4420" y="4944"/>
                    <a:pt x="2763" y="6049"/>
                  </a:cubicBezTo>
                  <a:cubicBezTo>
                    <a:pt x="1437" y="6905"/>
                    <a:pt x="525" y="7126"/>
                    <a:pt x="28" y="7154"/>
                  </a:cubicBezTo>
                  <a:cubicBezTo>
                    <a:pt x="1" y="7237"/>
                    <a:pt x="1" y="7264"/>
                    <a:pt x="1" y="7264"/>
                  </a:cubicBezTo>
                  <a:cubicBezTo>
                    <a:pt x="1" y="7264"/>
                    <a:pt x="150" y="7303"/>
                    <a:pt x="423" y="7303"/>
                  </a:cubicBezTo>
                  <a:cubicBezTo>
                    <a:pt x="1108" y="7303"/>
                    <a:pt x="2573" y="7063"/>
                    <a:pt x="4447" y="5386"/>
                  </a:cubicBezTo>
                  <a:cubicBezTo>
                    <a:pt x="6464" y="3591"/>
                    <a:pt x="6823" y="1492"/>
                    <a:pt x="6906" y="498"/>
                  </a:cubicBezTo>
                  <a:lnTo>
                    <a:pt x="6906" y="139"/>
                  </a:lnTo>
                  <a:cubicBezTo>
                    <a:pt x="6878" y="111"/>
                    <a:pt x="6878" y="83"/>
                    <a:pt x="687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2265375" y="1570425"/>
              <a:ext cx="188525" cy="147100"/>
            </a:xfrm>
            <a:custGeom>
              <a:avLst/>
              <a:gdLst/>
              <a:ahLst/>
              <a:cxnLst/>
              <a:rect l="l" t="t" r="r" b="b"/>
              <a:pathLst>
                <a:path w="7541" h="5884" extrusionOk="0">
                  <a:moveTo>
                    <a:pt x="7541" y="1"/>
                  </a:moveTo>
                  <a:cubicBezTo>
                    <a:pt x="7538" y="1"/>
                    <a:pt x="7536" y="1"/>
                    <a:pt x="7534" y="3"/>
                  </a:cubicBezTo>
                  <a:lnTo>
                    <a:pt x="7534" y="3"/>
                  </a:lnTo>
                  <a:cubicBezTo>
                    <a:pt x="7538" y="2"/>
                    <a:pt x="7541" y="1"/>
                    <a:pt x="7541" y="1"/>
                  </a:cubicBezTo>
                  <a:close/>
                  <a:moveTo>
                    <a:pt x="7534" y="3"/>
                  </a:moveTo>
                  <a:cubicBezTo>
                    <a:pt x="7511" y="9"/>
                    <a:pt x="7435" y="28"/>
                    <a:pt x="7320" y="28"/>
                  </a:cubicBezTo>
                  <a:cubicBezTo>
                    <a:pt x="6602" y="139"/>
                    <a:pt x="4337" y="470"/>
                    <a:pt x="2486" y="2100"/>
                  </a:cubicBezTo>
                  <a:cubicBezTo>
                    <a:pt x="691" y="3729"/>
                    <a:pt x="56" y="5746"/>
                    <a:pt x="0" y="5884"/>
                  </a:cubicBezTo>
                  <a:cubicBezTo>
                    <a:pt x="56" y="5801"/>
                    <a:pt x="1050" y="4006"/>
                    <a:pt x="2983" y="2569"/>
                  </a:cubicBezTo>
                  <a:cubicBezTo>
                    <a:pt x="4116" y="1713"/>
                    <a:pt x="5469" y="1188"/>
                    <a:pt x="6436" y="885"/>
                  </a:cubicBezTo>
                  <a:lnTo>
                    <a:pt x="6436" y="885"/>
                  </a:lnTo>
                  <a:cubicBezTo>
                    <a:pt x="5718" y="1658"/>
                    <a:pt x="4944" y="2486"/>
                    <a:pt x="4613" y="2846"/>
                  </a:cubicBezTo>
                  <a:cubicBezTo>
                    <a:pt x="3591" y="3950"/>
                    <a:pt x="2293" y="4972"/>
                    <a:pt x="2403" y="5110"/>
                  </a:cubicBezTo>
                  <a:cubicBezTo>
                    <a:pt x="2408" y="5117"/>
                    <a:pt x="2417" y="5121"/>
                    <a:pt x="2431" y="5121"/>
                  </a:cubicBezTo>
                  <a:cubicBezTo>
                    <a:pt x="2688" y="5121"/>
                    <a:pt x="4508" y="3964"/>
                    <a:pt x="5110" y="3205"/>
                  </a:cubicBezTo>
                  <a:cubicBezTo>
                    <a:pt x="5580" y="2680"/>
                    <a:pt x="6546" y="1547"/>
                    <a:pt x="7182" y="691"/>
                  </a:cubicBezTo>
                  <a:cubicBezTo>
                    <a:pt x="7320" y="636"/>
                    <a:pt x="7430" y="608"/>
                    <a:pt x="7513" y="608"/>
                  </a:cubicBezTo>
                  <a:lnTo>
                    <a:pt x="7513" y="277"/>
                  </a:lnTo>
                  <a:cubicBezTo>
                    <a:pt x="7513" y="101"/>
                    <a:pt x="7513" y="17"/>
                    <a:pt x="7534" y="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2386200" y="1532100"/>
              <a:ext cx="131225" cy="119475"/>
            </a:xfrm>
            <a:custGeom>
              <a:avLst/>
              <a:gdLst/>
              <a:ahLst/>
              <a:cxnLst/>
              <a:rect l="l" t="t" r="r" b="b"/>
              <a:pathLst>
                <a:path w="5249" h="4779" extrusionOk="0">
                  <a:moveTo>
                    <a:pt x="2635" y="1"/>
                  </a:moveTo>
                  <a:cubicBezTo>
                    <a:pt x="2024" y="1"/>
                    <a:pt x="1409" y="236"/>
                    <a:pt x="940" y="705"/>
                  </a:cubicBezTo>
                  <a:cubicBezTo>
                    <a:pt x="1" y="1617"/>
                    <a:pt x="1" y="3136"/>
                    <a:pt x="940" y="4075"/>
                  </a:cubicBezTo>
                  <a:cubicBezTo>
                    <a:pt x="1409" y="4544"/>
                    <a:pt x="2024" y="4779"/>
                    <a:pt x="2635" y="4779"/>
                  </a:cubicBezTo>
                  <a:cubicBezTo>
                    <a:pt x="3246" y="4779"/>
                    <a:pt x="3854" y="4544"/>
                    <a:pt x="4309" y="4075"/>
                  </a:cubicBezTo>
                  <a:cubicBezTo>
                    <a:pt x="5249" y="3136"/>
                    <a:pt x="5249" y="1617"/>
                    <a:pt x="4309" y="705"/>
                  </a:cubicBezTo>
                  <a:cubicBezTo>
                    <a:pt x="3854" y="236"/>
                    <a:pt x="3246" y="1"/>
                    <a:pt x="263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18"/>
        <p:cNvGrpSpPr/>
        <p:nvPr/>
      </p:nvGrpSpPr>
      <p:grpSpPr>
        <a:xfrm>
          <a:off x="0" y="0"/>
          <a:ext cx="0" cy="0"/>
          <a:chOff x="0" y="0"/>
          <a:chExt cx="0" cy="0"/>
        </a:xfrm>
      </p:grpSpPr>
      <p:sp>
        <p:nvSpPr>
          <p:cNvPr id="619" name="Google Shape;619;p45"/>
          <p:cNvSpPr txBox="1">
            <a:spLocks noGrp="1"/>
          </p:cNvSpPr>
          <p:nvPr>
            <p:ph type="title"/>
          </p:nvPr>
        </p:nvSpPr>
        <p:spPr>
          <a:xfrm>
            <a:off x="1271350" y="1489350"/>
            <a:ext cx="5075700" cy="138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endParaRPr/>
          </a:p>
        </p:txBody>
      </p:sp>
      <p:sp>
        <p:nvSpPr>
          <p:cNvPr id="620" name="Google Shape;620;p45"/>
          <p:cNvSpPr txBox="1">
            <a:spLocks noGrp="1"/>
          </p:cNvSpPr>
          <p:nvPr>
            <p:ph type="subTitle" idx="1"/>
          </p:nvPr>
        </p:nvSpPr>
        <p:spPr>
          <a:xfrm>
            <a:off x="1271350" y="2873600"/>
            <a:ext cx="5075700" cy="87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rPr>
              <a:t>This can be the part of the presentation where you introduce yourself, write your email…</a:t>
            </a:r>
            <a:endParaRPr>
              <a:solidFill>
                <a:schemeClr val="accent1"/>
              </a:solidFill>
            </a:endParaRPr>
          </a:p>
        </p:txBody>
      </p:sp>
      <p:sp>
        <p:nvSpPr>
          <p:cNvPr id="621" name="Google Shape;621;p45"/>
          <p:cNvSpPr/>
          <p:nvPr/>
        </p:nvSpPr>
        <p:spPr>
          <a:xfrm>
            <a:off x="4572000" y="3535201"/>
            <a:ext cx="2267833" cy="777809"/>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5"/>
          <p:cNvSpPr/>
          <p:nvPr/>
        </p:nvSpPr>
        <p:spPr>
          <a:xfrm>
            <a:off x="836688" y="991879"/>
            <a:ext cx="1438759" cy="497411"/>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 name="Google Shape;623;p45"/>
          <p:cNvGrpSpPr/>
          <p:nvPr/>
        </p:nvGrpSpPr>
        <p:grpSpPr>
          <a:xfrm>
            <a:off x="7195455" y="135969"/>
            <a:ext cx="1235323" cy="3498406"/>
            <a:chOff x="6710700" y="1076975"/>
            <a:chExt cx="531025" cy="1503850"/>
          </a:xfrm>
        </p:grpSpPr>
        <p:sp>
          <p:nvSpPr>
            <p:cNvPr id="624" name="Google Shape;624;p45"/>
            <p:cNvSpPr/>
            <p:nvPr/>
          </p:nvSpPr>
          <p:spPr>
            <a:xfrm>
              <a:off x="6959275" y="1076975"/>
              <a:ext cx="25575" cy="346150"/>
            </a:xfrm>
            <a:custGeom>
              <a:avLst/>
              <a:gdLst/>
              <a:ahLst/>
              <a:cxnLst/>
              <a:rect l="l" t="t" r="r" b="b"/>
              <a:pathLst>
                <a:path w="1023" h="13846" extrusionOk="0">
                  <a:moveTo>
                    <a:pt x="451" y="0"/>
                  </a:moveTo>
                  <a:cubicBezTo>
                    <a:pt x="359" y="0"/>
                    <a:pt x="275" y="57"/>
                    <a:pt x="250" y="184"/>
                  </a:cubicBezTo>
                  <a:cubicBezTo>
                    <a:pt x="1" y="1344"/>
                    <a:pt x="29" y="2532"/>
                    <a:pt x="29" y="3747"/>
                  </a:cubicBezTo>
                  <a:cubicBezTo>
                    <a:pt x="29" y="3918"/>
                    <a:pt x="29" y="3989"/>
                    <a:pt x="28" y="3989"/>
                  </a:cubicBezTo>
                  <a:cubicBezTo>
                    <a:pt x="28" y="3989"/>
                    <a:pt x="26" y="2373"/>
                    <a:pt x="11" y="2373"/>
                  </a:cubicBezTo>
                  <a:cubicBezTo>
                    <a:pt x="9" y="2373"/>
                    <a:pt x="5" y="2444"/>
                    <a:pt x="1" y="2615"/>
                  </a:cubicBezTo>
                  <a:lnTo>
                    <a:pt x="1" y="9547"/>
                  </a:lnTo>
                  <a:lnTo>
                    <a:pt x="1" y="11508"/>
                  </a:lnTo>
                  <a:cubicBezTo>
                    <a:pt x="1" y="12199"/>
                    <a:pt x="1" y="12862"/>
                    <a:pt x="84" y="13524"/>
                  </a:cubicBezTo>
                  <a:cubicBezTo>
                    <a:pt x="125" y="13742"/>
                    <a:pt x="292" y="13846"/>
                    <a:pt x="462" y="13846"/>
                  </a:cubicBezTo>
                  <a:cubicBezTo>
                    <a:pt x="638" y="13846"/>
                    <a:pt x="815" y="13735"/>
                    <a:pt x="857" y="13524"/>
                  </a:cubicBezTo>
                  <a:cubicBezTo>
                    <a:pt x="1023" y="12364"/>
                    <a:pt x="968" y="11204"/>
                    <a:pt x="968" y="10017"/>
                  </a:cubicBezTo>
                  <a:lnTo>
                    <a:pt x="968" y="6537"/>
                  </a:lnTo>
                  <a:cubicBezTo>
                    <a:pt x="968" y="4189"/>
                    <a:pt x="968" y="6509"/>
                    <a:pt x="940" y="4161"/>
                  </a:cubicBezTo>
                  <a:cubicBezTo>
                    <a:pt x="940" y="3499"/>
                    <a:pt x="940" y="2836"/>
                    <a:pt x="885" y="2173"/>
                  </a:cubicBezTo>
                  <a:cubicBezTo>
                    <a:pt x="885" y="1841"/>
                    <a:pt x="885" y="1538"/>
                    <a:pt x="857" y="1179"/>
                  </a:cubicBezTo>
                  <a:cubicBezTo>
                    <a:pt x="830" y="847"/>
                    <a:pt x="774" y="543"/>
                    <a:pt x="719" y="212"/>
                  </a:cubicBezTo>
                  <a:cubicBezTo>
                    <a:pt x="674" y="78"/>
                    <a:pt x="557" y="0"/>
                    <a:pt x="451"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5"/>
            <p:cNvSpPr/>
            <p:nvPr/>
          </p:nvSpPr>
          <p:spPr>
            <a:xfrm>
              <a:off x="6897825" y="1236925"/>
              <a:ext cx="147750" cy="141550"/>
            </a:xfrm>
            <a:custGeom>
              <a:avLst/>
              <a:gdLst/>
              <a:ahLst/>
              <a:cxnLst/>
              <a:rect l="l" t="t" r="r" b="b"/>
              <a:pathLst>
                <a:path w="5910" h="5662" extrusionOk="0">
                  <a:moveTo>
                    <a:pt x="2850" y="1"/>
                  </a:moveTo>
                  <a:cubicBezTo>
                    <a:pt x="2848" y="1"/>
                    <a:pt x="2847" y="1"/>
                    <a:pt x="2846" y="1"/>
                  </a:cubicBezTo>
                  <a:cubicBezTo>
                    <a:pt x="2597" y="28"/>
                    <a:pt x="1" y="5110"/>
                    <a:pt x="1" y="5110"/>
                  </a:cubicBezTo>
                  <a:cubicBezTo>
                    <a:pt x="207" y="5449"/>
                    <a:pt x="1878" y="5662"/>
                    <a:pt x="3386" y="5662"/>
                  </a:cubicBezTo>
                  <a:cubicBezTo>
                    <a:pt x="4711" y="5662"/>
                    <a:pt x="5910" y="5497"/>
                    <a:pt x="5884" y="5110"/>
                  </a:cubicBezTo>
                  <a:cubicBezTo>
                    <a:pt x="5801" y="4312"/>
                    <a:pt x="3303" y="1"/>
                    <a:pt x="285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5"/>
            <p:cNvSpPr/>
            <p:nvPr/>
          </p:nvSpPr>
          <p:spPr>
            <a:xfrm>
              <a:off x="6893000" y="1361425"/>
              <a:ext cx="156775" cy="48850"/>
            </a:xfrm>
            <a:custGeom>
              <a:avLst/>
              <a:gdLst/>
              <a:ahLst/>
              <a:cxnLst/>
              <a:rect l="l" t="t" r="r" b="b"/>
              <a:pathLst>
                <a:path w="6271" h="1954" extrusionOk="0">
                  <a:moveTo>
                    <a:pt x="4063" y="1"/>
                  </a:moveTo>
                  <a:cubicBezTo>
                    <a:pt x="2412" y="1"/>
                    <a:pt x="329" y="96"/>
                    <a:pt x="194" y="130"/>
                  </a:cubicBezTo>
                  <a:cubicBezTo>
                    <a:pt x="1" y="213"/>
                    <a:pt x="1" y="1870"/>
                    <a:pt x="1" y="1870"/>
                  </a:cubicBezTo>
                  <a:lnTo>
                    <a:pt x="6242" y="1953"/>
                  </a:lnTo>
                  <a:cubicBezTo>
                    <a:pt x="6242" y="1953"/>
                    <a:pt x="6270" y="489"/>
                    <a:pt x="6077" y="158"/>
                  </a:cubicBezTo>
                  <a:cubicBezTo>
                    <a:pt x="5991" y="40"/>
                    <a:pt x="5115" y="1"/>
                    <a:pt x="406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5"/>
            <p:cNvSpPr/>
            <p:nvPr/>
          </p:nvSpPr>
          <p:spPr>
            <a:xfrm>
              <a:off x="6794950" y="1383375"/>
              <a:ext cx="370825" cy="69700"/>
            </a:xfrm>
            <a:custGeom>
              <a:avLst/>
              <a:gdLst/>
              <a:ahLst/>
              <a:cxnLst/>
              <a:rect l="l" t="t" r="r" b="b"/>
              <a:pathLst>
                <a:path w="14833" h="2788" extrusionOk="0">
                  <a:moveTo>
                    <a:pt x="9997" y="0"/>
                  </a:moveTo>
                  <a:cubicBezTo>
                    <a:pt x="6157" y="0"/>
                    <a:pt x="1141" y="232"/>
                    <a:pt x="829" y="302"/>
                  </a:cubicBezTo>
                  <a:cubicBezTo>
                    <a:pt x="360" y="440"/>
                    <a:pt x="1" y="2705"/>
                    <a:pt x="111" y="2787"/>
                  </a:cubicBezTo>
                  <a:lnTo>
                    <a:pt x="14777" y="2567"/>
                  </a:lnTo>
                  <a:cubicBezTo>
                    <a:pt x="14777" y="2567"/>
                    <a:pt x="14832" y="799"/>
                    <a:pt x="14363" y="329"/>
                  </a:cubicBezTo>
                  <a:cubicBezTo>
                    <a:pt x="14146" y="82"/>
                    <a:pt x="12280" y="0"/>
                    <a:pt x="999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5"/>
            <p:cNvSpPr/>
            <p:nvPr/>
          </p:nvSpPr>
          <p:spPr>
            <a:xfrm>
              <a:off x="6756275" y="1950425"/>
              <a:ext cx="447475" cy="99975"/>
            </a:xfrm>
            <a:custGeom>
              <a:avLst/>
              <a:gdLst/>
              <a:ahLst/>
              <a:cxnLst/>
              <a:rect l="l" t="t" r="r" b="b"/>
              <a:pathLst>
                <a:path w="17899" h="3999" extrusionOk="0">
                  <a:moveTo>
                    <a:pt x="7664" y="1"/>
                  </a:moveTo>
                  <a:cubicBezTo>
                    <a:pt x="4259" y="1"/>
                    <a:pt x="1073" y="118"/>
                    <a:pt x="84" y="516"/>
                  </a:cubicBezTo>
                  <a:cubicBezTo>
                    <a:pt x="84" y="516"/>
                    <a:pt x="1" y="1068"/>
                    <a:pt x="28" y="1704"/>
                  </a:cubicBezTo>
                  <a:cubicBezTo>
                    <a:pt x="56" y="2146"/>
                    <a:pt x="139" y="2588"/>
                    <a:pt x="305" y="2919"/>
                  </a:cubicBezTo>
                  <a:cubicBezTo>
                    <a:pt x="388" y="3002"/>
                    <a:pt x="443" y="3112"/>
                    <a:pt x="526" y="3195"/>
                  </a:cubicBezTo>
                  <a:cubicBezTo>
                    <a:pt x="1204" y="3770"/>
                    <a:pt x="3784" y="3998"/>
                    <a:pt x="8263" y="3998"/>
                  </a:cubicBezTo>
                  <a:cubicBezTo>
                    <a:pt x="8522" y="3998"/>
                    <a:pt x="8788" y="3998"/>
                    <a:pt x="9060" y="3996"/>
                  </a:cubicBezTo>
                  <a:cubicBezTo>
                    <a:pt x="14032" y="3913"/>
                    <a:pt x="15992" y="3941"/>
                    <a:pt x="16987" y="3471"/>
                  </a:cubicBezTo>
                  <a:cubicBezTo>
                    <a:pt x="17567" y="3140"/>
                    <a:pt x="17788" y="2090"/>
                    <a:pt x="17843" y="1262"/>
                  </a:cubicBezTo>
                  <a:cubicBezTo>
                    <a:pt x="17898" y="1041"/>
                    <a:pt x="17898" y="848"/>
                    <a:pt x="17898" y="682"/>
                  </a:cubicBezTo>
                  <a:cubicBezTo>
                    <a:pt x="17898" y="378"/>
                    <a:pt x="17843" y="240"/>
                    <a:pt x="17843" y="240"/>
                  </a:cubicBezTo>
                  <a:cubicBezTo>
                    <a:pt x="17843" y="240"/>
                    <a:pt x="12529" y="1"/>
                    <a:pt x="766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5"/>
            <p:cNvSpPr/>
            <p:nvPr/>
          </p:nvSpPr>
          <p:spPr>
            <a:xfrm>
              <a:off x="6756275" y="1949750"/>
              <a:ext cx="448150" cy="43025"/>
            </a:xfrm>
            <a:custGeom>
              <a:avLst/>
              <a:gdLst/>
              <a:ahLst/>
              <a:cxnLst/>
              <a:rect l="l" t="t" r="r" b="b"/>
              <a:pathLst>
                <a:path w="17926" h="1721" extrusionOk="0">
                  <a:moveTo>
                    <a:pt x="7664" y="0"/>
                  </a:moveTo>
                  <a:cubicBezTo>
                    <a:pt x="4259" y="0"/>
                    <a:pt x="1073" y="117"/>
                    <a:pt x="84" y="515"/>
                  </a:cubicBezTo>
                  <a:cubicBezTo>
                    <a:pt x="84" y="515"/>
                    <a:pt x="1" y="1068"/>
                    <a:pt x="28" y="1703"/>
                  </a:cubicBezTo>
                  <a:cubicBezTo>
                    <a:pt x="799" y="1711"/>
                    <a:pt x="2154" y="1720"/>
                    <a:pt x="3803" y="1720"/>
                  </a:cubicBezTo>
                  <a:cubicBezTo>
                    <a:pt x="8239" y="1720"/>
                    <a:pt x="14803" y="1651"/>
                    <a:pt x="17843" y="1289"/>
                  </a:cubicBezTo>
                  <a:cubicBezTo>
                    <a:pt x="17926" y="736"/>
                    <a:pt x="17843" y="239"/>
                    <a:pt x="17843" y="239"/>
                  </a:cubicBezTo>
                  <a:cubicBezTo>
                    <a:pt x="17843" y="239"/>
                    <a:pt x="12529" y="0"/>
                    <a:pt x="7664"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5"/>
            <p:cNvSpPr/>
            <p:nvPr/>
          </p:nvSpPr>
          <p:spPr>
            <a:xfrm>
              <a:off x="6710700" y="188242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8"/>
                  </a:cubicBezTo>
                  <a:cubicBezTo>
                    <a:pt x="388" y="2352"/>
                    <a:pt x="1548" y="3098"/>
                    <a:pt x="1962" y="3291"/>
                  </a:cubicBezTo>
                  <a:lnTo>
                    <a:pt x="19721" y="3291"/>
                  </a:lnTo>
                  <a:cubicBezTo>
                    <a:pt x="19721" y="3291"/>
                    <a:pt x="20909" y="2297"/>
                    <a:pt x="21102" y="1828"/>
                  </a:cubicBezTo>
                  <a:lnTo>
                    <a:pt x="21130" y="1772"/>
                  </a:lnTo>
                  <a:cubicBezTo>
                    <a:pt x="21240" y="1358"/>
                    <a:pt x="19611" y="87"/>
                    <a:pt x="19390" y="5"/>
                  </a:cubicBezTo>
                  <a:cubicBezTo>
                    <a:pt x="19365" y="2"/>
                    <a:pt x="19134" y="0"/>
                    <a:pt x="187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5"/>
            <p:cNvSpPr/>
            <p:nvPr/>
          </p:nvSpPr>
          <p:spPr>
            <a:xfrm>
              <a:off x="6710700" y="188242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8"/>
                  </a:cubicBezTo>
                  <a:lnTo>
                    <a:pt x="21102" y="1828"/>
                  </a:lnTo>
                  <a:lnTo>
                    <a:pt x="21130" y="1772"/>
                  </a:lnTo>
                  <a:cubicBezTo>
                    <a:pt x="21240" y="1358"/>
                    <a:pt x="19611" y="87"/>
                    <a:pt x="19390" y="5"/>
                  </a:cubicBezTo>
                  <a:cubicBezTo>
                    <a:pt x="19365" y="2"/>
                    <a:pt x="19134" y="0"/>
                    <a:pt x="18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5"/>
            <p:cNvSpPr/>
            <p:nvPr/>
          </p:nvSpPr>
          <p:spPr>
            <a:xfrm>
              <a:off x="6710700" y="180647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7"/>
                  </a:cubicBezTo>
                  <a:cubicBezTo>
                    <a:pt x="388" y="2352"/>
                    <a:pt x="1548" y="3125"/>
                    <a:pt x="1962" y="3291"/>
                  </a:cubicBezTo>
                  <a:lnTo>
                    <a:pt x="19721" y="3291"/>
                  </a:lnTo>
                  <a:cubicBezTo>
                    <a:pt x="19721" y="3291"/>
                    <a:pt x="20909" y="2297"/>
                    <a:pt x="21102" y="1827"/>
                  </a:cubicBezTo>
                  <a:lnTo>
                    <a:pt x="21130" y="1772"/>
                  </a:lnTo>
                  <a:cubicBezTo>
                    <a:pt x="21240" y="1358"/>
                    <a:pt x="19611" y="32"/>
                    <a:pt x="19390" y="5"/>
                  </a:cubicBezTo>
                  <a:cubicBezTo>
                    <a:pt x="19365" y="1"/>
                    <a:pt x="19134" y="0"/>
                    <a:pt x="187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5"/>
            <p:cNvSpPr/>
            <p:nvPr/>
          </p:nvSpPr>
          <p:spPr>
            <a:xfrm>
              <a:off x="6710700" y="180647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7"/>
                  </a:cubicBezTo>
                  <a:lnTo>
                    <a:pt x="21102" y="1827"/>
                  </a:lnTo>
                  <a:lnTo>
                    <a:pt x="21130" y="1772"/>
                  </a:lnTo>
                  <a:cubicBezTo>
                    <a:pt x="21240" y="1358"/>
                    <a:pt x="19611" y="32"/>
                    <a:pt x="19390" y="5"/>
                  </a:cubicBezTo>
                  <a:cubicBezTo>
                    <a:pt x="19365" y="1"/>
                    <a:pt x="19134" y="0"/>
                    <a:pt x="18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5"/>
            <p:cNvSpPr/>
            <p:nvPr/>
          </p:nvSpPr>
          <p:spPr>
            <a:xfrm>
              <a:off x="6710700" y="1730500"/>
              <a:ext cx="531025" cy="82325"/>
            </a:xfrm>
            <a:custGeom>
              <a:avLst/>
              <a:gdLst/>
              <a:ahLst/>
              <a:cxnLst/>
              <a:rect l="l" t="t" r="r" b="b"/>
              <a:pathLst>
                <a:path w="21241" h="3293"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5"/>
            <p:cNvSpPr/>
            <p:nvPr/>
          </p:nvSpPr>
          <p:spPr>
            <a:xfrm>
              <a:off x="6710700" y="17305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5"/>
            <p:cNvSpPr/>
            <p:nvPr/>
          </p:nvSpPr>
          <p:spPr>
            <a:xfrm>
              <a:off x="6710700" y="165455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5"/>
            <p:cNvSpPr/>
            <p:nvPr/>
          </p:nvSpPr>
          <p:spPr>
            <a:xfrm>
              <a:off x="6710700" y="165455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5"/>
            <p:cNvSpPr/>
            <p:nvPr/>
          </p:nvSpPr>
          <p:spPr>
            <a:xfrm>
              <a:off x="6710700" y="157860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31"/>
                    <a:pt x="19611" y="33"/>
                    <a:pt x="19390" y="5"/>
                  </a:cubicBezTo>
                  <a:cubicBezTo>
                    <a:pt x="19365" y="2"/>
                    <a:pt x="19134" y="1"/>
                    <a:pt x="187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5"/>
            <p:cNvSpPr/>
            <p:nvPr/>
          </p:nvSpPr>
          <p:spPr>
            <a:xfrm>
              <a:off x="6710700" y="15786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31"/>
                    <a:pt x="19611" y="33"/>
                    <a:pt x="19390" y="5"/>
                  </a:cubicBezTo>
                  <a:cubicBezTo>
                    <a:pt x="19365" y="2"/>
                    <a:pt x="19134" y="1"/>
                    <a:pt x="18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5"/>
            <p:cNvSpPr/>
            <p:nvPr/>
          </p:nvSpPr>
          <p:spPr>
            <a:xfrm>
              <a:off x="6928225" y="2211175"/>
              <a:ext cx="113250" cy="369650"/>
            </a:xfrm>
            <a:custGeom>
              <a:avLst/>
              <a:gdLst/>
              <a:ahLst/>
              <a:cxnLst/>
              <a:rect l="l" t="t" r="r" b="b"/>
              <a:pathLst>
                <a:path w="4530" h="14786" extrusionOk="0">
                  <a:moveTo>
                    <a:pt x="2109" y="0"/>
                  </a:moveTo>
                  <a:cubicBezTo>
                    <a:pt x="2070" y="0"/>
                    <a:pt x="2030" y="1"/>
                    <a:pt x="1989" y="1"/>
                  </a:cubicBezTo>
                  <a:cubicBezTo>
                    <a:pt x="1795" y="1"/>
                    <a:pt x="1574" y="1"/>
                    <a:pt x="1381" y="29"/>
                  </a:cubicBezTo>
                  <a:cubicBezTo>
                    <a:pt x="691" y="139"/>
                    <a:pt x="193" y="416"/>
                    <a:pt x="193" y="1217"/>
                  </a:cubicBezTo>
                  <a:cubicBezTo>
                    <a:pt x="167" y="2186"/>
                    <a:pt x="1235" y="2211"/>
                    <a:pt x="1344" y="2211"/>
                  </a:cubicBezTo>
                  <a:cubicBezTo>
                    <a:pt x="1350" y="2211"/>
                    <a:pt x="1353" y="2211"/>
                    <a:pt x="1353" y="2211"/>
                  </a:cubicBezTo>
                  <a:lnTo>
                    <a:pt x="1353" y="2211"/>
                  </a:lnTo>
                  <a:cubicBezTo>
                    <a:pt x="1353" y="2211"/>
                    <a:pt x="414" y="3260"/>
                    <a:pt x="193" y="5415"/>
                  </a:cubicBezTo>
                  <a:cubicBezTo>
                    <a:pt x="0" y="7624"/>
                    <a:pt x="111" y="14474"/>
                    <a:pt x="249" y="14584"/>
                  </a:cubicBezTo>
                  <a:cubicBezTo>
                    <a:pt x="256" y="14589"/>
                    <a:pt x="263" y="14591"/>
                    <a:pt x="272" y="14591"/>
                  </a:cubicBezTo>
                  <a:cubicBezTo>
                    <a:pt x="428" y="14591"/>
                    <a:pt x="801" y="13894"/>
                    <a:pt x="801" y="13894"/>
                  </a:cubicBezTo>
                  <a:cubicBezTo>
                    <a:pt x="801" y="13894"/>
                    <a:pt x="1079" y="14728"/>
                    <a:pt x="1224" y="14728"/>
                  </a:cubicBezTo>
                  <a:cubicBezTo>
                    <a:pt x="1231" y="14728"/>
                    <a:pt x="1237" y="14726"/>
                    <a:pt x="1243" y="14722"/>
                  </a:cubicBezTo>
                  <a:cubicBezTo>
                    <a:pt x="1381" y="14612"/>
                    <a:pt x="1657" y="13811"/>
                    <a:pt x="1657" y="13811"/>
                  </a:cubicBezTo>
                  <a:cubicBezTo>
                    <a:pt x="1657" y="13811"/>
                    <a:pt x="1832" y="14786"/>
                    <a:pt x="2039" y="14786"/>
                  </a:cubicBezTo>
                  <a:cubicBezTo>
                    <a:pt x="2050" y="14786"/>
                    <a:pt x="2061" y="14783"/>
                    <a:pt x="2072" y="14778"/>
                  </a:cubicBezTo>
                  <a:cubicBezTo>
                    <a:pt x="2265" y="14640"/>
                    <a:pt x="2513" y="13756"/>
                    <a:pt x="2513" y="13756"/>
                  </a:cubicBezTo>
                  <a:cubicBezTo>
                    <a:pt x="2513" y="13756"/>
                    <a:pt x="2749" y="14744"/>
                    <a:pt x="3002" y="14744"/>
                  </a:cubicBezTo>
                  <a:cubicBezTo>
                    <a:pt x="3023" y="14744"/>
                    <a:pt x="3045" y="14737"/>
                    <a:pt x="3066" y="14722"/>
                  </a:cubicBezTo>
                  <a:cubicBezTo>
                    <a:pt x="3342" y="14501"/>
                    <a:pt x="3508" y="13811"/>
                    <a:pt x="3508" y="13811"/>
                  </a:cubicBezTo>
                  <a:cubicBezTo>
                    <a:pt x="3508" y="13811"/>
                    <a:pt x="3742" y="14631"/>
                    <a:pt x="4060" y="14631"/>
                  </a:cubicBezTo>
                  <a:cubicBezTo>
                    <a:pt x="4087" y="14631"/>
                    <a:pt x="4115" y="14625"/>
                    <a:pt x="4143" y="14612"/>
                  </a:cubicBezTo>
                  <a:cubicBezTo>
                    <a:pt x="4530" y="14474"/>
                    <a:pt x="3894" y="3454"/>
                    <a:pt x="2734" y="2211"/>
                  </a:cubicBezTo>
                  <a:cubicBezTo>
                    <a:pt x="3701" y="2211"/>
                    <a:pt x="3839" y="1631"/>
                    <a:pt x="3784" y="968"/>
                  </a:cubicBezTo>
                  <a:cubicBezTo>
                    <a:pt x="3757" y="458"/>
                    <a:pt x="3469" y="0"/>
                    <a:pt x="2109"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5"/>
            <p:cNvSpPr/>
            <p:nvPr/>
          </p:nvSpPr>
          <p:spPr>
            <a:xfrm>
              <a:off x="6957225" y="2213175"/>
              <a:ext cx="84250" cy="367650"/>
            </a:xfrm>
            <a:custGeom>
              <a:avLst/>
              <a:gdLst/>
              <a:ahLst/>
              <a:cxnLst/>
              <a:rect l="l" t="t" r="r" b="b"/>
              <a:pathLst>
                <a:path w="3370" h="14706" extrusionOk="0">
                  <a:moveTo>
                    <a:pt x="1096" y="0"/>
                  </a:moveTo>
                  <a:cubicBezTo>
                    <a:pt x="1028" y="0"/>
                    <a:pt x="958" y="1"/>
                    <a:pt x="884" y="4"/>
                  </a:cubicBezTo>
                  <a:cubicBezTo>
                    <a:pt x="663" y="4"/>
                    <a:pt x="470" y="4"/>
                    <a:pt x="249" y="32"/>
                  </a:cubicBezTo>
                  <a:cubicBezTo>
                    <a:pt x="111" y="280"/>
                    <a:pt x="0" y="612"/>
                    <a:pt x="0" y="1026"/>
                  </a:cubicBezTo>
                  <a:cubicBezTo>
                    <a:pt x="0" y="1993"/>
                    <a:pt x="1160" y="2297"/>
                    <a:pt x="1160" y="2297"/>
                  </a:cubicBezTo>
                  <a:cubicBezTo>
                    <a:pt x="1160" y="2297"/>
                    <a:pt x="276" y="2656"/>
                    <a:pt x="249" y="3540"/>
                  </a:cubicBezTo>
                  <a:cubicBezTo>
                    <a:pt x="221" y="4423"/>
                    <a:pt x="497" y="13565"/>
                    <a:pt x="497" y="13731"/>
                  </a:cubicBezTo>
                  <a:cubicBezTo>
                    <a:pt x="497" y="13731"/>
                    <a:pt x="672" y="14706"/>
                    <a:pt x="879" y="14706"/>
                  </a:cubicBezTo>
                  <a:cubicBezTo>
                    <a:pt x="890" y="14706"/>
                    <a:pt x="901" y="14703"/>
                    <a:pt x="912" y="14698"/>
                  </a:cubicBezTo>
                  <a:cubicBezTo>
                    <a:pt x="1105" y="14560"/>
                    <a:pt x="1353" y="13676"/>
                    <a:pt x="1353" y="13676"/>
                  </a:cubicBezTo>
                  <a:cubicBezTo>
                    <a:pt x="1353" y="13676"/>
                    <a:pt x="1589" y="14664"/>
                    <a:pt x="1842" y="14664"/>
                  </a:cubicBezTo>
                  <a:cubicBezTo>
                    <a:pt x="1863" y="14664"/>
                    <a:pt x="1885" y="14657"/>
                    <a:pt x="1906" y="14642"/>
                  </a:cubicBezTo>
                  <a:cubicBezTo>
                    <a:pt x="2182" y="14421"/>
                    <a:pt x="2348" y="13731"/>
                    <a:pt x="2348" y="13731"/>
                  </a:cubicBezTo>
                  <a:cubicBezTo>
                    <a:pt x="2348" y="13731"/>
                    <a:pt x="2582" y="14551"/>
                    <a:pt x="2900" y="14551"/>
                  </a:cubicBezTo>
                  <a:cubicBezTo>
                    <a:pt x="2927" y="14551"/>
                    <a:pt x="2955" y="14545"/>
                    <a:pt x="2983" y="14532"/>
                  </a:cubicBezTo>
                  <a:cubicBezTo>
                    <a:pt x="3370" y="14394"/>
                    <a:pt x="2734" y="3374"/>
                    <a:pt x="1602" y="2214"/>
                  </a:cubicBezTo>
                  <a:cubicBezTo>
                    <a:pt x="2569" y="2214"/>
                    <a:pt x="2707" y="1634"/>
                    <a:pt x="2679" y="971"/>
                  </a:cubicBezTo>
                  <a:cubicBezTo>
                    <a:pt x="2627" y="473"/>
                    <a:pt x="2351" y="0"/>
                    <a:pt x="109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5"/>
            <p:cNvSpPr/>
            <p:nvPr/>
          </p:nvSpPr>
          <p:spPr>
            <a:xfrm>
              <a:off x="6950300" y="2265050"/>
              <a:ext cx="58725" cy="15225"/>
            </a:xfrm>
            <a:custGeom>
              <a:avLst/>
              <a:gdLst/>
              <a:ahLst/>
              <a:cxnLst/>
              <a:rect l="l" t="t" r="r" b="b"/>
              <a:pathLst>
                <a:path w="2349" h="609" extrusionOk="0">
                  <a:moveTo>
                    <a:pt x="332" y="1"/>
                  </a:moveTo>
                  <a:cubicBezTo>
                    <a:pt x="139" y="1"/>
                    <a:pt x="1" y="139"/>
                    <a:pt x="1" y="305"/>
                  </a:cubicBezTo>
                  <a:cubicBezTo>
                    <a:pt x="1" y="470"/>
                    <a:pt x="139" y="608"/>
                    <a:pt x="332" y="608"/>
                  </a:cubicBezTo>
                  <a:lnTo>
                    <a:pt x="2045" y="608"/>
                  </a:lnTo>
                  <a:cubicBezTo>
                    <a:pt x="2210" y="608"/>
                    <a:pt x="2349" y="470"/>
                    <a:pt x="2349" y="305"/>
                  </a:cubicBezTo>
                  <a:cubicBezTo>
                    <a:pt x="2349" y="139"/>
                    <a:pt x="2210" y="1"/>
                    <a:pt x="204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5"/>
            <p:cNvSpPr/>
            <p:nvPr/>
          </p:nvSpPr>
          <p:spPr>
            <a:xfrm>
              <a:off x="6756275" y="1419575"/>
              <a:ext cx="440550" cy="83900"/>
            </a:xfrm>
            <a:custGeom>
              <a:avLst/>
              <a:gdLst/>
              <a:ahLst/>
              <a:cxnLst/>
              <a:rect l="l" t="t" r="r" b="b"/>
              <a:pathLst>
                <a:path w="17622" h="3356" extrusionOk="0">
                  <a:moveTo>
                    <a:pt x="7653" y="1"/>
                  </a:moveTo>
                  <a:cubicBezTo>
                    <a:pt x="4125" y="1"/>
                    <a:pt x="858" y="143"/>
                    <a:pt x="526" y="539"/>
                  </a:cubicBezTo>
                  <a:cubicBezTo>
                    <a:pt x="305" y="787"/>
                    <a:pt x="167" y="1063"/>
                    <a:pt x="111" y="1339"/>
                  </a:cubicBezTo>
                  <a:cubicBezTo>
                    <a:pt x="1" y="1781"/>
                    <a:pt x="1" y="2251"/>
                    <a:pt x="111" y="2665"/>
                  </a:cubicBezTo>
                  <a:cubicBezTo>
                    <a:pt x="167" y="2941"/>
                    <a:pt x="277" y="3190"/>
                    <a:pt x="388" y="3356"/>
                  </a:cubicBezTo>
                  <a:lnTo>
                    <a:pt x="17512" y="3356"/>
                  </a:lnTo>
                  <a:cubicBezTo>
                    <a:pt x="17512" y="3356"/>
                    <a:pt x="17567" y="2997"/>
                    <a:pt x="17567" y="2527"/>
                  </a:cubicBezTo>
                  <a:cubicBezTo>
                    <a:pt x="17622" y="1726"/>
                    <a:pt x="17539" y="594"/>
                    <a:pt x="16821" y="400"/>
                  </a:cubicBezTo>
                  <a:cubicBezTo>
                    <a:pt x="16212" y="193"/>
                    <a:pt x="11756" y="1"/>
                    <a:pt x="765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5"/>
            <p:cNvSpPr/>
            <p:nvPr/>
          </p:nvSpPr>
          <p:spPr>
            <a:xfrm>
              <a:off x="6758350" y="1419575"/>
              <a:ext cx="438475" cy="83900"/>
            </a:xfrm>
            <a:custGeom>
              <a:avLst/>
              <a:gdLst/>
              <a:ahLst/>
              <a:cxnLst/>
              <a:rect l="l" t="t" r="r" b="b"/>
              <a:pathLst>
                <a:path w="17539" h="3356" extrusionOk="0">
                  <a:moveTo>
                    <a:pt x="7533" y="1"/>
                  </a:moveTo>
                  <a:cubicBezTo>
                    <a:pt x="4008" y="1"/>
                    <a:pt x="747" y="143"/>
                    <a:pt x="415" y="539"/>
                  </a:cubicBezTo>
                  <a:cubicBezTo>
                    <a:pt x="194" y="787"/>
                    <a:pt x="56" y="1063"/>
                    <a:pt x="1" y="1339"/>
                  </a:cubicBezTo>
                  <a:cubicBezTo>
                    <a:pt x="277" y="1091"/>
                    <a:pt x="608" y="870"/>
                    <a:pt x="774" y="815"/>
                  </a:cubicBezTo>
                  <a:cubicBezTo>
                    <a:pt x="941" y="759"/>
                    <a:pt x="3378" y="713"/>
                    <a:pt x="6272" y="713"/>
                  </a:cubicBezTo>
                  <a:cubicBezTo>
                    <a:pt x="10578" y="713"/>
                    <a:pt x="15894" y="816"/>
                    <a:pt x="16241" y="1146"/>
                  </a:cubicBezTo>
                  <a:cubicBezTo>
                    <a:pt x="16628" y="1533"/>
                    <a:pt x="16738" y="2665"/>
                    <a:pt x="16766" y="3356"/>
                  </a:cubicBezTo>
                  <a:lnTo>
                    <a:pt x="17429" y="3356"/>
                  </a:lnTo>
                  <a:cubicBezTo>
                    <a:pt x="17429" y="3356"/>
                    <a:pt x="17484" y="2997"/>
                    <a:pt x="17484" y="2527"/>
                  </a:cubicBezTo>
                  <a:cubicBezTo>
                    <a:pt x="17539" y="1726"/>
                    <a:pt x="17456" y="594"/>
                    <a:pt x="16710" y="400"/>
                  </a:cubicBezTo>
                  <a:cubicBezTo>
                    <a:pt x="16087" y="193"/>
                    <a:pt x="11632" y="1"/>
                    <a:pt x="753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5"/>
            <p:cNvSpPr/>
            <p:nvPr/>
          </p:nvSpPr>
          <p:spPr>
            <a:xfrm>
              <a:off x="6758350" y="1476725"/>
              <a:ext cx="437100" cy="26750"/>
            </a:xfrm>
            <a:custGeom>
              <a:avLst/>
              <a:gdLst/>
              <a:ahLst/>
              <a:cxnLst/>
              <a:rect l="l" t="t" r="r" b="b"/>
              <a:pathLst>
                <a:path w="17484" h="1070" extrusionOk="0">
                  <a:moveTo>
                    <a:pt x="10628" y="0"/>
                  </a:moveTo>
                  <a:cubicBezTo>
                    <a:pt x="9941" y="0"/>
                    <a:pt x="9215" y="6"/>
                    <a:pt x="8452" y="20"/>
                  </a:cubicBezTo>
                  <a:cubicBezTo>
                    <a:pt x="3867" y="75"/>
                    <a:pt x="1050" y="296"/>
                    <a:pt x="1" y="379"/>
                  </a:cubicBezTo>
                  <a:cubicBezTo>
                    <a:pt x="56" y="655"/>
                    <a:pt x="166" y="904"/>
                    <a:pt x="277" y="1070"/>
                  </a:cubicBezTo>
                  <a:lnTo>
                    <a:pt x="17429" y="1070"/>
                  </a:lnTo>
                  <a:cubicBezTo>
                    <a:pt x="17429" y="1070"/>
                    <a:pt x="17484" y="711"/>
                    <a:pt x="17484" y="241"/>
                  </a:cubicBezTo>
                  <a:cubicBezTo>
                    <a:pt x="16427" y="149"/>
                    <a:pt x="14015" y="0"/>
                    <a:pt x="10628"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5"/>
            <p:cNvSpPr/>
            <p:nvPr/>
          </p:nvSpPr>
          <p:spPr>
            <a:xfrm>
              <a:off x="6710700" y="1501925"/>
              <a:ext cx="531025" cy="82350"/>
            </a:xfrm>
            <a:custGeom>
              <a:avLst/>
              <a:gdLst/>
              <a:ahLst/>
              <a:cxnLst/>
              <a:rect l="l" t="t" r="r" b="b"/>
              <a:pathLst>
                <a:path w="21241" h="3294" extrusionOk="0">
                  <a:moveTo>
                    <a:pt x="18369" y="1"/>
                  </a:moveTo>
                  <a:cubicBezTo>
                    <a:pt x="14670" y="1"/>
                    <a:pt x="2211" y="62"/>
                    <a:pt x="2211" y="62"/>
                  </a:cubicBezTo>
                  <a:cubicBezTo>
                    <a:pt x="2211" y="62"/>
                    <a:pt x="1" y="1166"/>
                    <a:pt x="1" y="1636"/>
                  </a:cubicBezTo>
                  <a:cubicBezTo>
                    <a:pt x="1" y="1691"/>
                    <a:pt x="29" y="1774"/>
                    <a:pt x="56" y="1829"/>
                  </a:cubicBezTo>
                  <a:cubicBezTo>
                    <a:pt x="388" y="2354"/>
                    <a:pt x="1548" y="3100"/>
                    <a:pt x="1962" y="3293"/>
                  </a:cubicBezTo>
                  <a:lnTo>
                    <a:pt x="19721" y="3293"/>
                  </a:lnTo>
                  <a:cubicBezTo>
                    <a:pt x="19721" y="3293"/>
                    <a:pt x="20909" y="2271"/>
                    <a:pt x="21102" y="1829"/>
                  </a:cubicBezTo>
                  <a:lnTo>
                    <a:pt x="21130" y="1774"/>
                  </a:lnTo>
                  <a:cubicBezTo>
                    <a:pt x="21240" y="1360"/>
                    <a:pt x="19611" y="62"/>
                    <a:pt x="19390" y="6"/>
                  </a:cubicBezTo>
                  <a:cubicBezTo>
                    <a:pt x="19358" y="2"/>
                    <a:pt x="18985" y="1"/>
                    <a:pt x="18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5"/>
            <p:cNvSpPr/>
            <p:nvPr/>
          </p:nvSpPr>
          <p:spPr>
            <a:xfrm>
              <a:off x="6710700" y="1501925"/>
              <a:ext cx="531025" cy="45750"/>
            </a:xfrm>
            <a:custGeom>
              <a:avLst/>
              <a:gdLst/>
              <a:ahLst/>
              <a:cxnLst/>
              <a:rect l="l" t="t" r="r" b="b"/>
              <a:pathLst>
                <a:path w="21241" h="1830" extrusionOk="0">
                  <a:moveTo>
                    <a:pt x="18369" y="1"/>
                  </a:moveTo>
                  <a:cubicBezTo>
                    <a:pt x="14670" y="1"/>
                    <a:pt x="2211" y="62"/>
                    <a:pt x="2211" y="62"/>
                  </a:cubicBezTo>
                  <a:cubicBezTo>
                    <a:pt x="2211" y="62"/>
                    <a:pt x="1" y="1166"/>
                    <a:pt x="1" y="1636"/>
                  </a:cubicBezTo>
                  <a:cubicBezTo>
                    <a:pt x="1" y="1691"/>
                    <a:pt x="29" y="1774"/>
                    <a:pt x="56" y="1829"/>
                  </a:cubicBezTo>
                  <a:lnTo>
                    <a:pt x="21102" y="1829"/>
                  </a:lnTo>
                  <a:lnTo>
                    <a:pt x="21130" y="1774"/>
                  </a:lnTo>
                  <a:cubicBezTo>
                    <a:pt x="21240" y="1360"/>
                    <a:pt x="19611" y="62"/>
                    <a:pt x="19390" y="6"/>
                  </a:cubicBezTo>
                  <a:cubicBezTo>
                    <a:pt x="19358" y="2"/>
                    <a:pt x="18985" y="1"/>
                    <a:pt x="18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5"/>
            <p:cNvSpPr/>
            <p:nvPr/>
          </p:nvSpPr>
          <p:spPr>
            <a:xfrm>
              <a:off x="6763875" y="1967450"/>
              <a:ext cx="439875" cy="82950"/>
            </a:xfrm>
            <a:custGeom>
              <a:avLst/>
              <a:gdLst/>
              <a:ahLst/>
              <a:cxnLst/>
              <a:rect l="l" t="t" r="r" b="b"/>
              <a:pathLst>
                <a:path w="17595" h="3318" extrusionOk="0">
                  <a:moveTo>
                    <a:pt x="17594" y="1"/>
                  </a:moveTo>
                  <a:lnTo>
                    <a:pt x="17594" y="1"/>
                  </a:lnTo>
                  <a:cubicBezTo>
                    <a:pt x="17069" y="56"/>
                    <a:pt x="16628" y="194"/>
                    <a:pt x="16628" y="194"/>
                  </a:cubicBezTo>
                  <a:cubicBezTo>
                    <a:pt x="16628" y="194"/>
                    <a:pt x="16517" y="1686"/>
                    <a:pt x="16020" y="2155"/>
                  </a:cubicBezTo>
                  <a:cubicBezTo>
                    <a:pt x="15661" y="2535"/>
                    <a:pt x="9548" y="2738"/>
                    <a:pt x="5470" y="2738"/>
                  </a:cubicBezTo>
                  <a:cubicBezTo>
                    <a:pt x="4217" y="2738"/>
                    <a:pt x="3157" y="2719"/>
                    <a:pt x="2514" y="2680"/>
                  </a:cubicBezTo>
                  <a:cubicBezTo>
                    <a:pt x="1299" y="2569"/>
                    <a:pt x="498" y="2404"/>
                    <a:pt x="1" y="2238"/>
                  </a:cubicBezTo>
                  <a:lnTo>
                    <a:pt x="1" y="2238"/>
                  </a:lnTo>
                  <a:cubicBezTo>
                    <a:pt x="84" y="2321"/>
                    <a:pt x="139" y="2431"/>
                    <a:pt x="222" y="2514"/>
                  </a:cubicBezTo>
                  <a:cubicBezTo>
                    <a:pt x="900" y="3089"/>
                    <a:pt x="3480" y="3317"/>
                    <a:pt x="7959" y="3317"/>
                  </a:cubicBezTo>
                  <a:cubicBezTo>
                    <a:pt x="8218" y="3317"/>
                    <a:pt x="8484" y="3317"/>
                    <a:pt x="8756" y="3315"/>
                  </a:cubicBezTo>
                  <a:cubicBezTo>
                    <a:pt x="13728" y="3232"/>
                    <a:pt x="15688" y="3260"/>
                    <a:pt x="16683" y="2790"/>
                  </a:cubicBezTo>
                  <a:cubicBezTo>
                    <a:pt x="17263" y="2459"/>
                    <a:pt x="17484" y="1409"/>
                    <a:pt x="17539" y="581"/>
                  </a:cubicBezTo>
                  <a:cubicBezTo>
                    <a:pt x="17594" y="360"/>
                    <a:pt x="17594" y="167"/>
                    <a:pt x="17594"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5"/>
            <p:cNvSpPr/>
            <p:nvPr/>
          </p:nvSpPr>
          <p:spPr>
            <a:xfrm>
              <a:off x="6814975" y="1568350"/>
              <a:ext cx="326625" cy="325950"/>
            </a:xfrm>
            <a:custGeom>
              <a:avLst/>
              <a:gdLst/>
              <a:ahLst/>
              <a:cxnLst/>
              <a:rect l="l" t="t" r="r" b="b"/>
              <a:pathLst>
                <a:path w="13065" h="13038" extrusionOk="0">
                  <a:moveTo>
                    <a:pt x="6519" y="1"/>
                  </a:moveTo>
                  <a:cubicBezTo>
                    <a:pt x="2928" y="1"/>
                    <a:pt x="1" y="2929"/>
                    <a:pt x="1" y="6519"/>
                  </a:cubicBezTo>
                  <a:cubicBezTo>
                    <a:pt x="1" y="10137"/>
                    <a:pt x="2928" y="13037"/>
                    <a:pt x="6519" y="13037"/>
                  </a:cubicBezTo>
                  <a:cubicBezTo>
                    <a:pt x="10137" y="13037"/>
                    <a:pt x="13064" y="10137"/>
                    <a:pt x="13064" y="6519"/>
                  </a:cubicBezTo>
                  <a:cubicBezTo>
                    <a:pt x="13064" y="2929"/>
                    <a:pt x="10137" y="1"/>
                    <a:pt x="6519"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5"/>
            <p:cNvSpPr/>
            <p:nvPr/>
          </p:nvSpPr>
          <p:spPr>
            <a:xfrm>
              <a:off x="7013825" y="1734075"/>
              <a:ext cx="105000" cy="129825"/>
            </a:xfrm>
            <a:custGeom>
              <a:avLst/>
              <a:gdLst/>
              <a:ahLst/>
              <a:cxnLst/>
              <a:rect l="l" t="t" r="r" b="b"/>
              <a:pathLst>
                <a:path w="4200" h="5193" extrusionOk="0">
                  <a:moveTo>
                    <a:pt x="2293" y="0"/>
                  </a:moveTo>
                  <a:lnTo>
                    <a:pt x="2293" y="277"/>
                  </a:lnTo>
                  <a:lnTo>
                    <a:pt x="2266" y="415"/>
                  </a:lnTo>
                  <a:lnTo>
                    <a:pt x="2238" y="663"/>
                  </a:lnTo>
                  <a:lnTo>
                    <a:pt x="2155" y="912"/>
                  </a:lnTo>
                  <a:cubicBezTo>
                    <a:pt x="2155" y="967"/>
                    <a:pt x="2128" y="995"/>
                    <a:pt x="2128" y="995"/>
                  </a:cubicBezTo>
                  <a:lnTo>
                    <a:pt x="2100" y="1133"/>
                  </a:lnTo>
                  <a:cubicBezTo>
                    <a:pt x="1989" y="1464"/>
                    <a:pt x="1824" y="1768"/>
                    <a:pt x="1603" y="2072"/>
                  </a:cubicBezTo>
                  <a:lnTo>
                    <a:pt x="1548" y="2182"/>
                  </a:lnTo>
                  <a:lnTo>
                    <a:pt x="2818" y="3121"/>
                  </a:lnTo>
                  <a:lnTo>
                    <a:pt x="2680" y="3287"/>
                  </a:lnTo>
                  <a:cubicBezTo>
                    <a:pt x="2625" y="3398"/>
                    <a:pt x="2514" y="3453"/>
                    <a:pt x="2431" y="3563"/>
                  </a:cubicBezTo>
                  <a:lnTo>
                    <a:pt x="2293" y="3701"/>
                  </a:lnTo>
                  <a:cubicBezTo>
                    <a:pt x="2266" y="3729"/>
                    <a:pt x="2210" y="3757"/>
                    <a:pt x="2155" y="3840"/>
                  </a:cubicBezTo>
                  <a:cubicBezTo>
                    <a:pt x="2079" y="3890"/>
                    <a:pt x="2003" y="3987"/>
                    <a:pt x="1906" y="4067"/>
                  </a:cubicBezTo>
                  <a:lnTo>
                    <a:pt x="1906" y="4067"/>
                  </a:lnTo>
                  <a:lnTo>
                    <a:pt x="1879" y="4033"/>
                  </a:lnTo>
                  <a:cubicBezTo>
                    <a:pt x="1686" y="4171"/>
                    <a:pt x="1520" y="4364"/>
                    <a:pt x="1299" y="4447"/>
                  </a:cubicBezTo>
                  <a:lnTo>
                    <a:pt x="1133" y="4558"/>
                  </a:lnTo>
                  <a:cubicBezTo>
                    <a:pt x="1050" y="4585"/>
                    <a:pt x="1023" y="4641"/>
                    <a:pt x="995" y="4641"/>
                  </a:cubicBezTo>
                  <a:lnTo>
                    <a:pt x="774" y="4723"/>
                  </a:lnTo>
                  <a:lnTo>
                    <a:pt x="389" y="3616"/>
                  </a:lnTo>
                  <a:lnTo>
                    <a:pt x="389" y="3616"/>
                  </a:lnTo>
                  <a:cubicBezTo>
                    <a:pt x="805" y="3394"/>
                    <a:pt x="1215" y="3098"/>
                    <a:pt x="1554" y="2759"/>
                  </a:cubicBezTo>
                  <a:lnTo>
                    <a:pt x="1554" y="2759"/>
                  </a:lnTo>
                  <a:lnTo>
                    <a:pt x="2128" y="3287"/>
                  </a:lnTo>
                  <a:lnTo>
                    <a:pt x="2100" y="3315"/>
                  </a:lnTo>
                  <a:cubicBezTo>
                    <a:pt x="2072" y="3342"/>
                    <a:pt x="2017" y="3398"/>
                    <a:pt x="1962" y="3425"/>
                  </a:cubicBezTo>
                  <a:cubicBezTo>
                    <a:pt x="1851" y="3508"/>
                    <a:pt x="1796" y="3591"/>
                    <a:pt x="1686" y="3674"/>
                  </a:cubicBezTo>
                  <a:lnTo>
                    <a:pt x="1382" y="3895"/>
                  </a:lnTo>
                  <a:cubicBezTo>
                    <a:pt x="1327" y="3950"/>
                    <a:pt x="1299" y="3978"/>
                    <a:pt x="1244" y="4005"/>
                  </a:cubicBezTo>
                  <a:lnTo>
                    <a:pt x="1189" y="4033"/>
                  </a:lnTo>
                  <a:lnTo>
                    <a:pt x="1050" y="3840"/>
                  </a:lnTo>
                  <a:lnTo>
                    <a:pt x="1133" y="3812"/>
                  </a:lnTo>
                  <a:cubicBezTo>
                    <a:pt x="1189" y="3757"/>
                    <a:pt x="1271" y="3701"/>
                    <a:pt x="1327" y="3674"/>
                  </a:cubicBezTo>
                  <a:cubicBezTo>
                    <a:pt x="1409" y="3619"/>
                    <a:pt x="1465" y="3563"/>
                    <a:pt x="1548" y="3481"/>
                  </a:cubicBezTo>
                  <a:lnTo>
                    <a:pt x="1713" y="3315"/>
                  </a:lnTo>
                  <a:lnTo>
                    <a:pt x="1548" y="3066"/>
                  </a:lnTo>
                  <a:lnTo>
                    <a:pt x="1382" y="3260"/>
                  </a:lnTo>
                  <a:cubicBezTo>
                    <a:pt x="1309" y="3284"/>
                    <a:pt x="1279" y="3329"/>
                    <a:pt x="1217" y="3377"/>
                  </a:cubicBezTo>
                  <a:lnTo>
                    <a:pt x="1217" y="3377"/>
                  </a:lnTo>
                  <a:lnTo>
                    <a:pt x="1189" y="3342"/>
                  </a:lnTo>
                  <a:cubicBezTo>
                    <a:pt x="1133" y="3425"/>
                    <a:pt x="1050" y="3453"/>
                    <a:pt x="995" y="3481"/>
                  </a:cubicBezTo>
                  <a:lnTo>
                    <a:pt x="774" y="3619"/>
                  </a:lnTo>
                  <a:lnTo>
                    <a:pt x="636" y="3701"/>
                  </a:lnTo>
                  <a:lnTo>
                    <a:pt x="1050" y="4420"/>
                  </a:lnTo>
                  <a:lnTo>
                    <a:pt x="1327" y="4254"/>
                  </a:lnTo>
                  <a:cubicBezTo>
                    <a:pt x="1382" y="4226"/>
                    <a:pt x="1437" y="4171"/>
                    <a:pt x="1520" y="4143"/>
                  </a:cubicBezTo>
                  <a:lnTo>
                    <a:pt x="1824" y="3895"/>
                  </a:lnTo>
                  <a:cubicBezTo>
                    <a:pt x="1907" y="3840"/>
                    <a:pt x="2017" y="3729"/>
                    <a:pt x="2100" y="3674"/>
                  </a:cubicBezTo>
                  <a:cubicBezTo>
                    <a:pt x="2128" y="3619"/>
                    <a:pt x="2183" y="3591"/>
                    <a:pt x="2238" y="3536"/>
                  </a:cubicBezTo>
                  <a:lnTo>
                    <a:pt x="2376" y="3398"/>
                  </a:lnTo>
                  <a:lnTo>
                    <a:pt x="2459" y="3287"/>
                  </a:lnTo>
                  <a:lnTo>
                    <a:pt x="1437" y="2348"/>
                  </a:lnTo>
                  <a:lnTo>
                    <a:pt x="1327" y="2459"/>
                  </a:lnTo>
                  <a:cubicBezTo>
                    <a:pt x="995" y="2818"/>
                    <a:pt x="526" y="3149"/>
                    <a:pt x="56" y="3398"/>
                  </a:cubicBezTo>
                  <a:lnTo>
                    <a:pt x="1" y="3453"/>
                  </a:lnTo>
                  <a:lnTo>
                    <a:pt x="747" y="5193"/>
                  </a:lnTo>
                  <a:lnTo>
                    <a:pt x="1244" y="4944"/>
                  </a:lnTo>
                  <a:cubicBezTo>
                    <a:pt x="1299" y="4917"/>
                    <a:pt x="1382" y="4861"/>
                    <a:pt x="1409" y="4834"/>
                  </a:cubicBezTo>
                  <a:lnTo>
                    <a:pt x="1575" y="4723"/>
                  </a:lnTo>
                  <a:cubicBezTo>
                    <a:pt x="1824" y="4585"/>
                    <a:pt x="1989" y="4420"/>
                    <a:pt x="2210" y="4281"/>
                  </a:cubicBezTo>
                  <a:cubicBezTo>
                    <a:pt x="2293" y="4226"/>
                    <a:pt x="2404" y="4116"/>
                    <a:pt x="2487" y="4033"/>
                  </a:cubicBezTo>
                  <a:cubicBezTo>
                    <a:pt x="2514" y="4005"/>
                    <a:pt x="2569" y="3978"/>
                    <a:pt x="2597" y="3895"/>
                  </a:cubicBezTo>
                  <a:lnTo>
                    <a:pt x="2735" y="3757"/>
                  </a:lnTo>
                  <a:cubicBezTo>
                    <a:pt x="2818" y="3674"/>
                    <a:pt x="2929" y="3591"/>
                    <a:pt x="2984" y="3481"/>
                  </a:cubicBezTo>
                  <a:lnTo>
                    <a:pt x="3288" y="3066"/>
                  </a:lnTo>
                  <a:lnTo>
                    <a:pt x="1987" y="2123"/>
                  </a:lnTo>
                  <a:lnTo>
                    <a:pt x="1987" y="2123"/>
                  </a:lnTo>
                  <a:cubicBezTo>
                    <a:pt x="2164" y="1863"/>
                    <a:pt x="2304" y="1595"/>
                    <a:pt x="2423" y="1268"/>
                  </a:cubicBezTo>
                  <a:lnTo>
                    <a:pt x="2423" y="1268"/>
                  </a:lnTo>
                  <a:lnTo>
                    <a:pt x="2431" y="1271"/>
                  </a:lnTo>
                  <a:lnTo>
                    <a:pt x="2487" y="1133"/>
                  </a:lnTo>
                  <a:cubicBezTo>
                    <a:pt x="2514" y="1078"/>
                    <a:pt x="2514" y="1050"/>
                    <a:pt x="2514" y="995"/>
                  </a:cubicBezTo>
                  <a:lnTo>
                    <a:pt x="2569" y="719"/>
                  </a:lnTo>
                  <a:lnTo>
                    <a:pt x="2625" y="442"/>
                  </a:lnTo>
                  <a:lnTo>
                    <a:pt x="2650" y="314"/>
                  </a:lnTo>
                  <a:lnTo>
                    <a:pt x="2650" y="314"/>
                  </a:lnTo>
                  <a:lnTo>
                    <a:pt x="3944" y="405"/>
                  </a:lnTo>
                  <a:lnTo>
                    <a:pt x="3944" y="405"/>
                  </a:lnTo>
                  <a:cubicBezTo>
                    <a:pt x="3903" y="1035"/>
                    <a:pt x="3736" y="1700"/>
                    <a:pt x="3443" y="2269"/>
                  </a:cubicBezTo>
                  <a:lnTo>
                    <a:pt x="3443" y="2269"/>
                  </a:lnTo>
                  <a:lnTo>
                    <a:pt x="2763" y="1906"/>
                  </a:lnTo>
                  <a:lnTo>
                    <a:pt x="2818" y="1713"/>
                  </a:lnTo>
                  <a:lnTo>
                    <a:pt x="2929" y="1409"/>
                  </a:lnTo>
                  <a:cubicBezTo>
                    <a:pt x="2929" y="1381"/>
                    <a:pt x="2956" y="1299"/>
                    <a:pt x="2984" y="1243"/>
                  </a:cubicBezTo>
                  <a:lnTo>
                    <a:pt x="3039" y="1078"/>
                  </a:lnTo>
                  <a:lnTo>
                    <a:pt x="3067" y="884"/>
                  </a:lnTo>
                  <a:lnTo>
                    <a:pt x="3078" y="861"/>
                  </a:lnTo>
                  <a:lnTo>
                    <a:pt x="3078" y="861"/>
                  </a:lnTo>
                  <a:lnTo>
                    <a:pt x="3319" y="911"/>
                  </a:lnTo>
                  <a:lnTo>
                    <a:pt x="3319" y="911"/>
                  </a:lnTo>
                  <a:cubicBezTo>
                    <a:pt x="3305" y="946"/>
                    <a:pt x="3285" y="984"/>
                    <a:pt x="3260" y="1022"/>
                  </a:cubicBezTo>
                  <a:lnTo>
                    <a:pt x="3205" y="1299"/>
                  </a:lnTo>
                  <a:cubicBezTo>
                    <a:pt x="3181" y="1371"/>
                    <a:pt x="3135" y="1465"/>
                    <a:pt x="3106" y="1524"/>
                  </a:cubicBezTo>
                  <a:lnTo>
                    <a:pt x="3106" y="1524"/>
                  </a:lnTo>
                  <a:lnTo>
                    <a:pt x="3094" y="1520"/>
                  </a:lnTo>
                  <a:cubicBezTo>
                    <a:pt x="3067" y="1630"/>
                    <a:pt x="3039" y="1685"/>
                    <a:pt x="2984" y="1768"/>
                  </a:cubicBezTo>
                  <a:lnTo>
                    <a:pt x="3260" y="1851"/>
                  </a:lnTo>
                  <a:cubicBezTo>
                    <a:pt x="3315" y="1768"/>
                    <a:pt x="3343" y="1685"/>
                    <a:pt x="3370" y="1575"/>
                  </a:cubicBezTo>
                  <a:cubicBezTo>
                    <a:pt x="3398" y="1520"/>
                    <a:pt x="3453" y="1409"/>
                    <a:pt x="3481" y="1299"/>
                  </a:cubicBezTo>
                  <a:lnTo>
                    <a:pt x="3536" y="1022"/>
                  </a:lnTo>
                  <a:cubicBezTo>
                    <a:pt x="3591" y="967"/>
                    <a:pt x="3591" y="857"/>
                    <a:pt x="3619" y="746"/>
                  </a:cubicBezTo>
                  <a:lnTo>
                    <a:pt x="3619" y="608"/>
                  </a:lnTo>
                  <a:lnTo>
                    <a:pt x="2790" y="470"/>
                  </a:lnTo>
                  <a:lnTo>
                    <a:pt x="2763" y="719"/>
                  </a:lnTo>
                  <a:lnTo>
                    <a:pt x="2708" y="801"/>
                  </a:lnTo>
                  <a:lnTo>
                    <a:pt x="2680" y="967"/>
                  </a:lnTo>
                  <a:lnTo>
                    <a:pt x="2652" y="1133"/>
                  </a:lnTo>
                  <a:cubicBezTo>
                    <a:pt x="2652" y="1156"/>
                    <a:pt x="2633" y="1199"/>
                    <a:pt x="2627" y="1244"/>
                  </a:cubicBezTo>
                  <a:lnTo>
                    <a:pt x="2627" y="1244"/>
                  </a:lnTo>
                  <a:lnTo>
                    <a:pt x="2625" y="1243"/>
                  </a:lnTo>
                  <a:lnTo>
                    <a:pt x="2514" y="1547"/>
                  </a:lnTo>
                  <a:lnTo>
                    <a:pt x="2376" y="1879"/>
                  </a:lnTo>
                  <a:lnTo>
                    <a:pt x="2293" y="2017"/>
                  </a:lnTo>
                  <a:lnTo>
                    <a:pt x="3509" y="2652"/>
                  </a:lnTo>
                  <a:lnTo>
                    <a:pt x="3591" y="2514"/>
                  </a:lnTo>
                  <a:cubicBezTo>
                    <a:pt x="3950" y="1823"/>
                    <a:pt x="4171" y="1050"/>
                    <a:pt x="4199" y="277"/>
                  </a:cubicBezTo>
                  <a:lnTo>
                    <a:pt x="4199" y="139"/>
                  </a:lnTo>
                  <a:lnTo>
                    <a:pt x="22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5"/>
            <p:cNvSpPr/>
            <p:nvPr/>
          </p:nvSpPr>
          <p:spPr>
            <a:xfrm>
              <a:off x="6869525" y="1792775"/>
              <a:ext cx="145725" cy="83575"/>
            </a:xfrm>
            <a:custGeom>
              <a:avLst/>
              <a:gdLst/>
              <a:ahLst/>
              <a:cxnLst/>
              <a:rect l="l" t="t" r="r" b="b"/>
              <a:pathLst>
                <a:path w="5829" h="3343" extrusionOk="0">
                  <a:moveTo>
                    <a:pt x="1409" y="0"/>
                  </a:moveTo>
                  <a:lnTo>
                    <a:pt x="0" y="1271"/>
                  </a:lnTo>
                  <a:lnTo>
                    <a:pt x="83" y="1381"/>
                  </a:lnTo>
                  <a:cubicBezTo>
                    <a:pt x="774" y="2154"/>
                    <a:pt x="1685" y="2707"/>
                    <a:pt x="2652" y="3038"/>
                  </a:cubicBezTo>
                  <a:lnTo>
                    <a:pt x="2790" y="3066"/>
                  </a:lnTo>
                  <a:lnTo>
                    <a:pt x="3260" y="1547"/>
                  </a:lnTo>
                  <a:lnTo>
                    <a:pt x="3398" y="1602"/>
                  </a:lnTo>
                  <a:cubicBezTo>
                    <a:pt x="3453" y="1602"/>
                    <a:pt x="3480" y="1630"/>
                    <a:pt x="3536" y="1630"/>
                  </a:cubicBezTo>
                  <a:lnTo>
                    <a:pt x="3674" y="1657"/>
                  </a:lnTo>
                  <a:cubicBezTo>
                    <a:pt x="3757" y="1657"/>
                    <a:pt x="3867" y="1685"/>
                    <a:pt x="3950" y="1685"/>
                  </a:cubicBezTo>
                  <a:lnTo>
                    <a:pt x="4779" y="1685"/>
                  </a:lnTo>
                  <a:cubicBezTo>
                    <a:pt x="4926" y="1664"/>
                    <a:pt x="5058" y="1659"/>
                    <a:pt x="5198" y="1621"/>
                  </a:cubicBezTo>
                  <a:lnTo>
                    <a:pt x="5198" y="1621"/>
                  </a:lnTo>
                  <a:lnTo>
                    <a:pt x="5518" y="2901"/>
                  </a:lnTo>
                  <a:lnTo>
                    <a:pt x="5518" y="2901"/>
                  </a:lnTo>
                  <a:cubicBezTo>
                    <a:pt x="5141" y="2973"/>
                    <a:pt x="4728" y="3038"/>
                    <a:pt x="4337" y="3038"/>
                  </a:cubicBezTo>
                  <a:cubicBezTo>
                    <a:pt x="4074" y="3038"/>
                    <a:pt x="3811" y="3018"/>
                    <a:pt x="3567" y="2976"/>
                  </a:cubicBezTo>
                  <a:lnTo>
                    <a:pt x="3567" y="2976"/>
                  </a:lnTo>
                  <a:lnTo>
                    <a:pt x="3706" y="2201"/>
                  </a:lnTo>
                  <a:lnTo>
                    <a:pt x="3706" y="2201"/>
                  </a:lnTo>
                  <a:cubicBezTo>
                    <a:pt x="3898" y="2221"/>
                    <a:pt x="4090" y="2237"/>
                    <a:pt x="4281" y="2237"/>
                  </a:cubicBezTo>
                  <a:cubicBezTo>
                    <a:pt x="4436" y="2237"/>
                    <a:pt x="4608" y="2237"/>
                    <a:pt x="4770" y="2223"/>
                  </a:cubicBezTo>
                  <a:lnTo>
                    <a:pt x="4770" y="2223"/>
                  </a:lnTo>
                  <a:lnTo>
                    <a:pt x="4812" y="2507"/>
                  </a:lnTo>
                  <a:lnTo>
                    <a:pt x="4779" y="2513"/>
                  </a:lnTo>
                  <a:lnTo>
                    <a:pt x="3867" y="2513"/>
                  </a:lnTo>
                  <a:lnTo>
                    <a:pt x="3867" y="2817"/>
                  </a:lnTo>
                  <a:lnTo>
                    <a:pt x="4834" y="2817"/>
                  </a:lnTo>
                  <a:lnTo>
                    <a:pt x="4972" y="2790"/>
                  </a:lnTo>
                  <a:lnTo>
                    <a:pt x="5110" y="2762"/>
                  </a:lnTo>
                  <a:lnTo>
                    <a:pt x="5000" y="1933"/>
                  </a:lnTo>
                  <a:lnTo>
                    <a:pt x="4861" y="1933"/>
                  </a:lnTo>
                  <a:cubicBezTo>
                    <a:pt x="4640" y="1961"/>
                    <a:pt x="4447" y="1961"/>
                    <a:pt x="4281" y="1961"/>
                  </a:cubicBezTo>
                  <a:cubicBezTo>
                    <a:pt x="4033" y="1961"/>
                    <a:pt x="3812" y="1933"/>
                    <a:pt x="3591" y="1906"/>
                  </a:cubicBezTo>
                  <a:lnTo>
                    <a:pt x="3453" y="1851"/>
                  </a:lnTo>
                  <a:lnTo>
                    <a:pt x="3204" y="3232"/>
                  </a:lnTo>
                  <a:lnTo>
                    <a:pt x="3342" y="3287"/>
                  </a:lnTo>
                  <a:cubicBezTo>
                    <a:pt x="3646" y="3342"/>
                    <a:pt x="3950" y="3342"/>
                    <a:pt x="4309" y="3342"/>
                  </a:cubicBezTo>
                  <a:cubicBezTo>
                    <a:pt x="4751" y="3342"/>
                    <a:pt x="5248" y="3287"/>
                    <a:pt x="5690" y="3176"/>
                  </a:cubicBezTo>
                  <a:lnTo>
                    <a:pt x="5828" y="3149"/>
                  </a:lnTo>
                  <a:lnTo>
                    <a:pt x="5386" y="1271"/>
                  </a:lnTo>
                  <a:lnTo>
                    <a:pt x="5248" y="1298"/>
                  </a:lnTo>
                  <a:cubicBezTo>
                    <a:pt x="5110" y="1353"/>
                    <a:pt x="4917" y="1381"/>
                    <a:pt x="4723" y="1409"/>
                  </a:cubicBezTo>
                  <a:lnTo>
                    <a:pt x="3950" y="1409"/>
                  </a:lnTo>
                  <a:cubicBezTo>
                    <a:pt x="3895" y="1409"/>
                    <a:pt x="3784" y="1381"/>
                    <a:pt x="3674" y="1381"/>
                  </a:cubicBezTo>
                  <a:lnTo>
                    <a:pt x="3536" y="1353"/>
                  </a:lnTo>
                  <a:cubicBezTo>
                    <a:pt x="3508" y="1353"/>
                    <a:pt x="3480" y="1353"/>
                    <a:pt x="3453" y="1298"/>
                  </a:cubicBezTo>
                  <a:lnTo>
                    <a:pt x="3177" y="1243"/>
                  </a:lnTo>
                  <a:lnTo>
                    <a:pt x="3039" y="1215"/>
                  </a:lnTo>
                  <a:lnTo>
                    <a:pt x="2561" y="2722"/>
                  </a:lnTo>
                  <a:lnTo>
                    <a:pt x="2561" y="2722"/>
                  </a:lnTo>
                  <a:cubicBezTo>
                    <a:pt x="1717" y="2430"/>
                    <a:pt x="966" y="1955"/>
                    <a:pt x="372" y="1320"/>
                  </a:cubicBezTo>
                  <a:lnTo>
                    <a:pt x="372" y="1320"/>
                  </a:lnTo>
                  <a:lnTo>
                    <a:pt x="1331" y="429"/>
                  </a:lnTo>
                  <a:lnTo>
                    <a:pt x="1331" y="429"/>
                  </a:lnTo>
                  <a:cubicBezTo>
                    <a:pt x="1646" y="768"/>
                    <a:pt x="2033" y="1065"/>
                    <a:pt x="2444" y="1289"/>
                  </a:cubicBezTo>
                  <a:lnTo>
                    <a:pt x="2444" y="1289"/>
                  </a:lnTo>
                  <a:lnTo>
                    <a:pt x="2128" y="2001"/>
                  </a:lnTo>
                  <a:lnTo>
                    <a:pt x="2128" y="2001"/>
                  </a:lnTo>
                  <a:cubicBezTo>
                    <a:pt x="1782" y="1816"/>
                    <a:pt x="1457" y="1599"/>
                    <a:pt x="1181" y="1362"/>
                  </a:cubicBezTo>
                  <a:lnTo>
                    <a:pt x="1181" y="1362"/>
                  </a:lnTo>
                  <a:lnTo>
                    <a:pt x="1327" y="1179"/>
                  </a:lnTo>
                  <a:lnTo>
                    <a:pt x="1327" y="1179"/>
                  </a:lnTo>
                  <a:cubicBezTo>
                    <a:pt x="1539" y="1358"/>
                    <a:pt x="1811" y="1518"/>
                    <a:pt x="2044" y="1657"/>
                  </a:cubicBezTo>
                  <a:lnTo>
                    <a:pt x="2238" y="1381"/>
                  </a:lnTo>
                  <a:cubicBezTo>
                    <a:pt x="1961" y="1215"/>
                    <a:pt x="1685" y="1050"/>
                    <a:pt x="1437" y="829"/>
                  </a:cubicBezTo>
                  <a:lnTo>
                    <a:pt x="1354" y="718"/>
                  </a:lnTo>
                  <a:lnTo>
                    <a:pt x="801" y="1353"/>
                  </a:lnTo>
                  <a:lnTo>
                    <a:pt x="884" y="1464"/>
                  </a:lnTo>
                  <a:cubicBezTo>
                    <a:pt x="1271" y="1795"/>
                    <a:pt x="1713" y="2072"/>
                    <a:pt x="2210" y="2293"/>
                  </a:cubicBezTo>
                  <a:lnTo>
                    <a:pt x="2348" y="2348"/>
                  </a:lnTo>
                  <a:lnTo>
                    <a:pt x="2928" y="1105"/>
                  </a:lnTo>
                  <a:lnTo>
                    <a:pt x="2790" y="1050"/>
                  </a:lnTo>
                  <a:cubicBezTo>
                    <a:pt x="2320" y="829"/>
                    <a:pt x="1906" y="497"/>
                    <a:pt x="1520" y="111"/>
                  </a:cubicBezTo>
                  <a:lnTo>
                    <a:pt x="14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5"/>
            <p:cNvSpPr/>
            <p:nvPr/>
          </p:nvSpPr>
          <p:spPr>
            <a:xfrm>
              <a:off x="6835700" y="1656750"/>
              <a:ext cx="64925" cy="155375"/>
            </a:xfrm>
            <a:custGeom>
              <a:avLst/>
              <a:gdLst/>
              <a:ahLst/>
              <a:cxnLst/>
              <a:rect l="l" t="t" r="r" b="b"/>
              <a:pathLst>
                <a:path w="2597" h="6215" extrusionOk="0">
                  <a:moveTo>
                    <a:pt x="829" y="0"/>
                  </a:moveTo>
                  <a:lnTo>
                    <a:pt x="773" y="138"/>
                  </a:lnTo>
                  <a:cubicBezTo>
                    <a:pt x="718" y="166"/>
                    <a:pt x="691" y="221"/>
                    <a:pt x="663" y="304"/>
                  </a:cubicBezTo>
                  <a:lnTo>
                    <a:pt x="580" y="470"/>
                  </a:lnTo>
                  <a:cubicBezTo>
                    <a:pt x="552" y="580"/>
                    <a:pt x="497" y="691"/>
                    <a:pt x="414" y="829"/>
                  </a:cubicBezTo>
                  <a:cubicBezTo>
                    <a:pt x="359" y="1050"/>
                    <a:pt x="249" y="1298"/>
                    <a:pt x="166" y="1547"/>
                  </a:cubicBezTo>
                  <a:lnTo>
                    <a:pt x="138" y="1713"/>
                  </a:lnTo>
                  <a:cubicBezTo>
                    <a:pt x="138" y="1795"/>
                    <a:pt x="111" y="1851"/>
                    <a:pt x="111" y="1933"/>
                  </a:cubicBezTo>
                  <a:lnTo>
                    <a:pt x="28" y="2293"/>
                  </a:lnTo>
                  <a:cubicBezTo>
                    <a:pt x="0" y="2431"/>
                    <a:pt x="0" y="2569"/>
                    <a:pt x="0" y="2679"/>
                  </a:cubicBezTo>
                  <a:lnTo>
                    <a:pt x="0" y="2845"/>
                  </a:lnTo>
                  <a:lnTo>
                    <a:pt x="0" y="2983"/>
                  </a:lnTo>
                  <a:lnTo>
                    <a:pt x="0" y="3066"/>
                  </a:lnTo>
                  <a:lnTo>
                    <a:pt x="0" y="3204"/>
                  </a:lnTo>
                  <a:lnTo>
                    <a:pt x="1603" y="3204"/>
                  </a:lnTo>
                  <a:cubicBezTo>
                    <a:pt x="1604" y="3327"/>
                    <a:pt x="1610" y="3458"/>
                    <a:pt x="1630" y="3618"/>
                  </a:cubicBezTo>
                  <a:lnTo>
                    <a:pt x="1657" y="3756"/>
                  </a:lnTo>
                  <a:lnTo>
                    <a:pt x="1657" y="3812"/>
                  </a:lnTo>
                  <a:lnTo>
                    <a:pt x="1685" y="3894"/>
                  </a:lnTo>
                  <a:lnTo>
                    <a:pt x="1768" y="4171"/>
                  </a:lnTo>
                  <a:cubicBezTo>
                    <a:pt x="1866" y="4466"/>
                    <a:pt x="1986" y="4783"/>
                    <a:pt x="2148" y="5063"/>
                  </a:cubicBezTo>
                  <a:lnTo>
                    <a:pt x="2148" y="5063"/>
                  </a:lnTo>
                  <a:lnTo>
                    <a:pt x="1058" y="5753"/>
                  </a:lnTo>
                  <a:lnTo>
                    <a:pt x="1058" y="5753"/>
                  </a:lnTo>
                  <a:cubicBezTo>
                    <a:pt x="762" y="5222"/>
                    <a:pt x="531" y="4616"/>
                    <a:pt x="415" y="3984"/>
                  </a:cubicBezTo>
                  <a:lnTo>
                    <a:pt x="415" y="3984"/>
                  </a:lnTo>
                  <a:lnTo>
                    <a:pt x="1215" y="3867"/>
                  </a:lnTo>
                  <a:lnTo>
                    <a:pt x="1215" y="3894"/>
                  </a:lnTo>
                  <a:lnTo>
                    <a:pt x="1215" y="3950"/>
                  </a:lnTo>
                  <a:lnTo>
                    <a:pt x="1243" y="4060"/>
                  </a:lnTo>
                  <a:lnTo>
                    <a:pt x="1326" y="4364"/>
                  </a:lnTo>
                  <a:lnTo>
                    <a:pt x="1409" y="4695"/>
                  </a:lnTo>
                  <a:cubicBezTo>
                    <a:pt x="1409" y="4723"/>
                    <a:pt x="1464" y="4778"/>
                    <a:pt x="1492" y="4861"/>
                  </a:cubicBezTo>
                  <a:lnTo>
                    <a:pt x="1292" y="4953"/>
                  </a:lnTo>
                  <a:lnTo>
                    <a:pt x="1292" y="4953"/>
                  </a:lnTo>
                  <a:cubicBezTo>
                    <a:pt x="1274" y="4917"/>
                    <a:pt x="1255" y="4886"/>
                    <a:pt x="1243" y="4861"/>
                  </a:cubicBezTo>
                  <a:lnTo>
                    <a:pt x="1132" y="4613"/>
                  </a:lnTo>
                  <a:cubicBezTo>
                    <a:pt x="1077" y="4474"/>
                    <a:pt x="1050" y="4309"/>
                    <a:pt x="994" y="4088"/>
                  </a:cubicBezTo>
                  <a:lnTo>
                    <a:pt x="718" y="4171"/>
                  </a:lnTo>
                  <a:cubicBezTo>
                    <a:pt x="773" y="4336"/>
                    <a:pt x="801" y="4502"/>
                    <a:pt x="912" y="4723"/>
                  </a:cubicBezTo>
                  <a:lnTo>
                    <a:pt x="920" y="4718"/>
                  </a:lnTo>
                  <a:lnTo>
                    <a:pt x="920" y="4718"/>
                  </a:lnTo>
                  <a:lnTo>
                    <a:pt x="994" y="4916"/>
                  </a:lnTo>
                  <a:cubicBezTo>
                    <a:pt x="1050" y="5027"/>
                    <a:pt x="1077" y="5110"/>
                    <a:pt x="1105" y="5193"/>
                  </a:cubicBezTo>
                  <a:lnTo>
                    <a:pt x="1188" y="5331"/>
                  </a:lnTo>
                  <a:lnTo>
                    <a:pt x="1933" y="4972"/>
                  </a:lnTo>
                  <a:lnTo>
                    <a:pt x="1795" y="4695"/>
                  </a:lnTo>
                  <a:cubicBezTo>
                    <a:pt x="1795" y="4640"/>
                    <a:pt x="1768" y="4613"/>
                    <a:pt x="1740" y="4557"/>
                  </a:cubicBezTo>
                  <a:lnTo>
                    <a:pt x="1731" y="4561"/>
                  </a:lnTo>
                  <a:lnTo>
                    <a:pt x="1630" y="4281"/>
                  </a:lnTo>
                  <a:lnTo>
                    <a:pt x="1547" y="3950"/>
                  </a:lnTo>
                  <a:lnTo>
                    <a:pt x="1519" y="3894"/>
                  </a:lnTo>
                  <a:lnTo>
                    <a:pt x="1519" y="3812"/>
                  </a:lnTo>
                  <a:lnTo>
                    <a:pt x="1492" y="3646"/>
                  </a:lnTo>
                  <a:lnTo>
                    <a:pt x="1464" y="3508"/>
                  </a:lnTo>
                  <a:lnTo>
                    <a:pt x="83" y="3701"/>
                  </a:lnTo>
                  <a:lnTo>
                    <a:pt x="111" y="3839"/>
                  </a:lnTo>
                  <a:cubicBezTo>
                    <a:pt x="221" y="4640"/>
                    <a:pt x="497" y="5386"/>
                    <a:pt x="912" y="6076"/>
                  </a:cubicBezTo>
                  <a:lnTo>
                    <a:pt x="967" y="6214"/>
                  </a:lnTo>
                  <a:lnTo>
                    <a:pt x="2596" y="5193"/>
                  </a:lnTo>
                  <a:lnTo>
                    <a:pt x="2513" y="5054"/>
                  </a:lnTo>
                  <a:cubicBezTo>
                    <a:pt x="2348" y="4778"/>
                    <a:pt x="2210" y="4447"/>
                    <a:pt x="2099" y="4115"/>
                  </a:cubicBezTo>
                  <a:lnTo>
                    <a:pt x="2044" y="3839"/>
                  </a:lnTo>
                  <a:lnTo>
                    <a:pt x="2044" y="3784"/>
                  </a:lnTo>
                  <a:lnTo>
                    <a:pt x="2044" y="3701"/>
                  </a:lnTo>
                  <a:lnTo>
                    <a:pt x="2016" y="3563"/>
                  </a:lnTo>
                  <a:cubicBezTo>
                    <a:pt x="1961" y="3397"/>
                    <a:pt x="1961" y="3232"/>
                    <a:pt x="1961" y="3066"/>
                  </a:cubicBezTo>
                  <a:lnTo>
                    <a:pt x="1961" y="2928"/>
                  </a:lnTo>
                  <a:lnTo>
                    <a:pt x="387" y="2928"/>
                  </a:lnTo>
                  <a:lnTo>
                    <a:pt x="387" y="2734"/>
                  </a:lnTo>
                  <a:cubicBezTo>
                    <a:pt x="387" y="2596"/>
                    <a:pt x="387" y="2513"/>
                    <a:pt x="414" y="2403"/>
                  </a:cubicBezTo>
                  <a:lnTo>
                    <a:pt x="497" y="2016"/>
                  </a:lnTo>
                  <a:cubicBezTo>
                    <a:pt x="497" y="1989"/>
                    <a:pt x="525" y="1933"/>
                    <a:pt x="525" y="1851"/>
                  </a:cubicBezTo>
                  <a:lnTo>
                    <a:pt x="552" y="1685"/>
                  </a:lnTo>
                  <a:cubicBezTo>
                    <a:pt x="579" y="1444"/>
                    <a:pt x="684" y="1255"/>
                    <a:pt x="791" y="1018"/>
                  </a:cubicBezTo>
                  <a:lnTo>
                    <a:pt x="791" y="1018"/>
                  </a:lnTo>
                  <a:lnTo>
                    <a:pt x="801" y="1022"/>
                  </a:lnTo>
                  <a:cubicBezTo>
                    <a:pt x="829" y="912"/>
                    <a:pt x="912" y="829"/>
                    <a:pt x="939" y="691"/>
                  </a:cubicBezTo>
                  <a:lnTo>
                    <a:pt x="994" y="497"/>
                  </a:lnTo>
                  <a:cubicBezTo>
                    <a:pt x="997" y="496"/>
                    <a:pt x="999" y="495"/>
                    <a:pt x="1001" y="494"/>
                  </a:cubicBezTo>
                  <a:lnTo>
                    <a:pt x="1001" y="494"/>
                  </a:lnTo>
                  <a:lnTo>
                    <a:pt x="2139" y="1154"/>
                  </a:lnTo>
                  <a:lnTo>
                    <a:pt x="2139" y="1154"/>
                  </a:lnTo>
                  <a:cubicBezTo>
                    <a:pt x="1924" y="1567"/>
                    <a:pt x="1768" y="1998"/>
                    <a:pt x="1703" y="2449"/>
                  </a:cubicBezTo>
                  <a:lnTo>
                    <a:pt x="1703" y="2449"/>
                  </a:lnTo>
                  <a:lnTo>
                    <a:pt x="927" y="2388"/>
                  </a:lnTo>
                  <a:lnTo>
                    <a:pt x="927" y="2388"/>
                  </a:lnTo>
                  <a:cubicBezTo>
                    <a:pt x="980" y="1986"/>
                    <a:pt x="1071" y="1600"/>
                    <a:pt x="1215" y="1217"/>
                  </a:cubicBezTo>
                  <a:lnTo>
                    <a:pt x="1215" y="1217"/>
                  </a:lnTo>
                  <a:lnTo>
                    <a:pt x="1430" y="1306"/>
                  </a:lnTo>
                  <a:lnTo>
                    <a:pt x="1430" y="1306"/>
                  </a:lnTo>
                  <a:cubicBezTo>
                    <a:pt x="1412" y="1339"/>
                    <a:pt x="1394" y="1371"/>
                    <a:pt x="1381" y="1409"/>
                  </a:cubicBezTo>
                  <a:lnTo>
                    <a:pt x="1326" y="1630"/>
                  </a:lnTo>
                  <a:lnTo>
                    <a:pt x="1243" y="1878"/>
                  </a:lnTo>
                  <a:lnTo>
                    <a:pt x="1215" y="1989"/>
                  </a:lnTo>
                  <a:cubicBezTo>
                    <a:pt x="1215" y="2016"/>
                    <a:pt x="1188" y="2099"/>
                    <a:pt x="1188" y="2127"/>
                  </a:cubicBezTo>
                  <a:lnTo>
                    <a:pt x="1464" y="2154"/>
                  </a:lnTo>
                  <a:cubicBezTo>
                    <a:pt x="1464" y="2127"/>
                    <a:pt x="1464" y="2099"/>
                    <a:pt x="1492" y="2072"/>
                  </a:cubicBezTo>
                  <a:lnTo>
                    <a:pt x="1519" y="1961"/>
                  </a:lnTo>
                  <a:lnTo>
                    <a:pt x="1602" y="1713"/>
                  </a:lnTo>
                  <a:lnTo>
                    <a:pt x="1646" y="1513"/>
                  </a:lnTo>
                  <a:lnTo>
                    <a:pt x="1646" y="1513"/>
                  </a:lnTo>
                  <a:lnTo>
                    <a:pt x="1657" y="1519"/>
                  </a:lnTo>
                  <a:cubicBezTo>
                    <a:pt x="1685" y="1409"/>
                    <a:pt x="1740" y="1326"/>
                    <a:pt x="1740" y="1298"/>
                  </a:cubicBezTo>
                  <a:lnTo>
                    <a:pt x="1795" y="1160"/>
                  </a:lnTo>
                  <a:lnTo>
                    <a:pt x="994" y="829"/>
                  </a:lnTo>
                  <a:lnTo>
                    <a:pt x="939" y="967"/>
                  </a:lnTo>
                  <a:cubicBezTo>
                    <a:pt x="718" y="1436"/>
                    <a:pt x="580" y="1933"/>
                    <a:pt x="525" y="2431"/>
                  </a:cubicBezTo>
                  <a:lnTo>
                    <a:pt x="525" y="2569"/>
                  </a:lnTo>
                  <a:lnTo>
                    <a:pt x="1906" y="2707"/>
                  </a:lnTo>
                  <a:lnTo>
                    <a:pt x="1906" y="2569"/>
                  </a:lnTo>
                  <a:cubicBezTo>
                    <a:pt x="1961" y="2072"/>
                    <a:pt x="2154" y="1547"/>
                    <a:pt x="2375" y="1105"/>
                  </a:cubicBezTo>
                  <a:lnTo>
                    <a:pt x="2458" y="967"/>
                  </a:lnTo>
                  <a:lnTo>
                    <a:pt x="82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5"/>
            <p:cNvSpPr/>
            <p:nvPr/>
          </p:nvSpPr>
          <p:spPr>
            <a:xfrm>
              <a:off x="6866750" y="1587700"/>
              <a:ext cx="143650" cy="86325"/>
            </a:xfrm>
            <a:custGeom>
              <a:avLst/>
              <a:gdLst/>
              <a:ahLst/>
              <a:cxnLst/>
              <a:rect l="l" t="t" r="r" b="b"/>
              <a:pathLst>
                <a:path w="5746" h="3453" extrusionOk="0">
                  <a:moveTo>
                    <a:pt x="4089" y="0"/>
                  </a:moveTo>
                  <a:cubicBezTo>
                    <a:pt x="3812" y="0"/>
                    <a:pt x="3564" y="55"/>
                    <a:pt x="3315" y="83"/>
                  </a:cubicBezTo>
                  <a:cubicBezTo>
                    <a:pt x="3177" y="138"/>
                    <a:pt x="3039" y="166"/>
                    <a:pt x="2929" y="194"/>
                  </a:cubicBezTo>
                  <a:cubicBezTo>
                    <a:pt x="2846" y="221"/>
                    <a:pt x="2708" y="276"/>
                    <a:pt x="2570" y="304"/>
                  </a:cubicBezTo>
                  <a:lnTo>
                    <a:pt x="2431" y="359"/>
                  </a:lnTo>
                  <a:lnTo>
                    <a:pt x="2901" y="1878"/>
                  </a:lnTo>
                  <a:lnTo>
                    <a:pt x="2791" y="1934"/>
                  </a:lnTo>
                  <a:lnTo>
                    <a:pt x="2570" y="2016"/>
                  </a:lnTo>
                  <a:cubicBezTo>
                    <a:pt x="2514" y="2044"/>
                    <a:pt x="2487" y="2044"/>
                    <a:pt x="2431" y="2099"/>
                  </a:cubicBezTo>
                  <a:lnTo>
                    <a:pt x="2321" y="2155"/>
                  </a:lnTo>
                  <a:cubicBezTo>
                    <a:pt x="2238" y="2210"/>
                    <a:pt x="2183" y="2265"/>
                    <a:pt x="2072" y="2293"/>
                  </a:cubicBezTo>
                  <a:cubicBezTo>
                    <a:pt x="1934" y="2403"/>
                    <a:pt x="1796" y="2514"/>
                    <a:pt x="1631" y="2652"/>
                  </a:cubicBezTo>
                  <a:cubicBezTo>
                    <a:pt x="1529" y="2753"/>
                    <a:pt x="1428" y="2854"/>
                    <a:pt x="1337" y="2956"/>
                  </a:cubicBezTo>
                  <a:lnTo>
                    <a:pt x="1337" y="2956"/>
                  </a:lnTo>
                  <a:lnTo>
                    <a:pt x="360" y="2112"/>
                  </a:lnTo>
                  <a:lnTo>
                    <a:pt x="360" y="2112"/>
                  </a:lnTo>
                  <a:cubicBezTo>
                    <a:pt x="779" y="1647"/>
                    <a:pt x="1295" y="1230"/>
                    <a:pt x="1875" y="927"/>
                  </a:cubicBezTo>
                  <a:lnTo>
                    <a:pt x="1875" y="927"/>
                  </a:lnTo>
                  <a:lnTo>
                    <a:pt x="2225" y="1607"/>
                  </a:lnTo>
                  <a:lnTo>
                    <a:pt x="2225" y="1607"/>
                  </a:lnTo>
                  <a:cubicBezTo>
                    <a:pt x="1896" y="1772"/>
                    <a:pt x="1586" y="1974"/>
                    <a:pt x="1311" y="2229"/>
                  </a:cubicBezTo>
                  <a:lnTo>
                    <a:pt x="1311" y="2229"/>
                  </a:lnTo>
                  <a:lnTo>
                    <a:pt x="1126" y="2057"/>
                  </a:lnTo>
                  <a:lnTo>
                    <a:pt x="1126" y="2057"/>
                  </a:lnTo>
                  <a:cubicBezTo>
                    <a:pt x="1231" y="1963"/>
                    <a:pt x="1340" y="1885"/>
                    <a:pt x="1465" y="1823"/>
                  </a:cubicBezTo>
                  <a:lnTo>
                    <a:pt x="1741" y="1713"/>
                  </a:lnTo>
                  <a:lnTo>
                    <a:pt x="1962" y="1575"/>
                  </a:lnTo>
                  <a:lnTo>
                    <a:pt x="1796" y="1326"/>
                  </a:lnTo>
                  <a:lnTo>
                    <a:pt x="1548" y="1464"/>
                  </a:lnTo>
                  <a:lnTo>
                    <a:pt x="1364" y="1625"/>
                  </a:lnTo>
                  <a:lnTo>
                    <a:pt x="1354" y="1602"/>
                  </a:lnTo>
                  <a:cubicBezTo>
                    <a:pt x="1161" y="1713"/>
                    <a:pt x="1023" y="1851"/>
                    <a:pt x="885" y="1989"/>
                  </a:cubicBezTo>
                  <a:lnTo>
                    <a:pt x="802" y="2099"/>
                  </a:lnTo>
                  <a:lnTo>
                    <a:pt x="1382" y="2762"/>
                  </a:lnTo>
                  <a:lnTo>
                    <a:pt x="1492" y="2652"/>
                  </a:lnTo>
                  <a:cubicBezTo>
                    <a:pt x="1796" y="2348"/>
                    <a:pt x="2155" y="2099"/>
                    <a:pt x="2570" y="1934"/>
                  </a:cubicBezTo>
                  <a:lnTo>
                    <a:pt x="2708" y="1851"/>
                  </a:lnTo>
                  <a:lnTo>
                    <a:pt x="2072" y="608"/>
                  </a:lnTo>
                  <a:lnTo>
                    <a:pt x="1934" y="691"/>
                  </a:lnTo>
                  <a:cubicBezTo>
                    <a:pt x="1244" y="1022"/>
                    <a:pt x="581" y="1519"/>
                    <a:pt x="111" y="2127"/>
                  </a:cubicBezTo>
                  <a:lnTo>
                    <a:pt x="1" y="2237"/>
                  </a:lnTo>
                  <a:lnTo>
                    <a:pt x="1465" y="3453"/>
                  </a:lnTo>
                  <a:lnTo>
                    <a:pt x="1548" y="3342"/>
                  </a:lnTo>
                  <a:cubicBezTo>
                    <a:pt x="1686" y="3204"/>
                    <a:pt x="1796" y="3066"/>
                    <a:pt x="1907" y="2955"/>
                  </a:cubicBezTo>
                  <a:cubicBezTo>
                    <a:pt x="2014" y="2848"/>
                    <a:pt x="2147" y="2767"/>
                    <a:pt x="2307" y="2661"/>
                  </a:cubicBezTo>
                  <a:lnTo>
                    <a:pt x="2307" y="2661"/>
                  </a:lnTo>
                  <a:lnTo>
                    <a:pt x="2321" y="2679"/>
                  </a:lnTo>
                  <a:cubicBezTo>
                    <a:pt x="2376" y="2652"/>
                    <a:pt x="2459" y="2624"/>
                    <a:pt x="2514" y="2541"/>
                  </a:cubicBezTo>
                  <a:lnTo>
                    <a:pt x="2625" y="2486"/>
                  </a:lnTo>
                  <a:cubicBezTo>
                    <a:pt x="2652" y="2486"/>
                    <a:pt x="2708" y="2431"/>
                    <a:pt x="2735" y="2403"/>
                  </a:cubicBezTo>
                  <a:lnTo>
                    <a:pt x="2984" y="2293"/>
                  </a:lnTo>
                  <a:lnTo>
                    <a:pt x="3205" y="2210"/>
                  </a:lnTo>
                  <a:lnTo>
                    <a:pt x="3343" y="2155"/>
                  </a:lnTo>
                  <a:lnTo>
                    <a:pt x="2839" y="644"/>
                  </a:lnTo>
                  <a:lnTo>
                    <a:pt x="2839" y="644"/>
                  </a:lnTo>
                  <a:cubicBezTo>
                    <a:pt x="2907" y="617"/>
                    <a:pt x="2975" y="599"/>
                    <a:pt x="3067" y="580"/>
                  </a:cubicBezTo>
                  <a:cubicBezTo>
                    <a:pt x="3205" y="553"/>
                    <a:pt x="3315" y="497"/>
                    <a:pt x="3426" y="497"/>
                  </a:cubicBezTo>
                  <a:lnTo>
                    <a:pt x="4144" y="415"/>
                  </a:lnTo>
                  <a:lnTo>
                    <a:pt x="4448" y="415"/>
                  </a:lnTo>
                  <a:cubicBezTo>
                    <a:pt x="4786" y="415"/>
                    <a:pt x="5125" y="436"/>
                    <a:pt x="5463" y="478"/>
                  </a:cubicBezTo>
                  <a:lnTo>
                    <a:pt x="5463" y="478"/>
                  </a:lnTo>
                  <a:lnTo>
                    <a:pt x="5167" y="1754"/>
                  </a:lnTo>
                  <a:lnTo>
                    <a:pt x="5167" y="1754"/>
                  </a:lnTo>
                  <a:cubicBezTo>
                    <a:pt x="4930" y="1703"/>
                    <a:pt x="4671" y="1685"/>
                    <a:pt x="4448" y="1685"/>
                  </a:cubicBezTo>
                  <a:cubicBezTo>
                    <a:pt x="4227" y="1685"/>
                    <a:pt x="4007" y="1703"/>
                    <a:pt x="3786" y="1724"/>
                  </a:cubicBezTo>
                  <a:lnTo>
                    <a:pt x="3786" y="1724"/>
                  </a:lnTo>
                  <a:lnTo>
                    <a:pt x="3625" y="936"/>
                  </a:lnTo>
                  <a:lnTo>
                    <a:pt x="3625" y="936"/>
                  </a:lnTo>
                  <a:cubicBezTo>
                    <a:pt x="3929" y="877"/>
                    <a:pt x="4216" y="856"/>
                    <a:pt x="4503" y="856"/>
                  </a:cubicBezTo>
                  <a:cubicBezTo>
                    <a:pt x="4595" y="856"/>
                    <a:pt x="4698" y="856"/>
                    <a:pt x="4798" y="864"/>
                  </a:cubicBezTo>
                  <a:lnTo>
                    <a:pt x="4798" y="864"/>
                  </a:lnTo>
                  <a:lnTo>
                    <a:pt x="4779" y="1133"/>
                  </a:lnTo>
                  <a:lnTo>
                    <a:pt x="4144" y="1133"/>
                  </a:lnTo>
                  <a:cubicBezTo>
                    <a:pt x="4089" y="1133"/>
                    <a:pt x="3978" y="1133"/>
                    <a:pt x="3868" y="1160"/>
                  </a:cubicBezTo>
                  <a:lnTo>
                    <a:pt x="3951" y="1436"/>
                  </a:lnTo>
                  <a:cubicBezTo>
                    <a:pt x="4006" y="1436"/>
                    <a:pt x="4089" y="1436"/>
                    <a:pt x="4144" y="1409"/>
                  </a:cubicBezTo>
                  <a:lnTo>
                    <a:pt x="5000" y="1409"/>
                  </a:lnTo>
                  <a:lnTo>
                    <a:pt x="5083" y="580"/>
                  </a:lnTo>
                  <a:lnTo>
                    <a:pt x="4945" y="580"/>
                  </a:lnTo>
                  <a:cubicBezTo>
                    <a:pt x="4779" y="580"/>
                    <a:pt x="4641" y="553"/>
                    <a:pt x="4448" y="553"/>
                  </a:cubicBezTo>
                  <a:cubicBezTo>
                    <a:pt x="4116" y="553"/>
                    <a:pt x="3730" y="580"/>
                    <a:pt x="3398" y="635"/>
                  </a:cubicBezTo>
                  <a:lnTo>
                    <a:pt x="3260" y="691"/>
                  </a:lnTo>
                  <a:lnTo>
                    <a:pt x="3536" y="2016"/>
                  </a:lnTo>
                  <a:lnTo>
                    <a:pt x="3674" y="1989"/>
                  </a:lnTo>
                  <a:cubicBezTo>
                    <a:pt x="3895" y="1961"/>
                    <a:pt x="4171" y="1934"/>
                    <a:pt x="4420" y="1934"/>
                  </a:cubicBezTo>
                  <a:cubicBezTo>
                    <a:pt x="4696" y="1934"/>
                    <a:pt x="4972" y="1961"/>
                    <a:pt x="5221" y="1989"/>
                  </a:cubicBezTo>
                  <a:lnTo>
                    <a:pt x="5359" y="2016"/>
                  </a:lnTo>
                  <a:lnTo>
                    <a:pt x="5746" y="166"/>
                  </a:lnTo>
                  <a:lnTo>
                    <a:pt x="5608" y="138"/>
                  </a:lnTo>
                  <a:cubicBezTo>
                    <a:pt x="5221" y="55"/>
                    <a:pt x="4807" y="0"/>
                    <a:pt x="4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5"/>
            <p:cNvSpPr/>
            <p:nvPr/>
          </p:nvSpPr>
          <p:spPr>
            <a:xfrm>
              <a:off x="7011075" y="1602200"/>
              <a:ext cx="110500" cy="124300"/>
            </a:xfrm>
            <a:custGeom>
              <a:avLst/>
              <a:gdLst/>
              <a:ahLst/>
              <a:cxnLst/>
              <a:rect l="l" t="t" r="r" b="b"/>
              <a:pathLst>
                <a:path w="4420" h="4972" extrusionOk="0">
                  <a:moveTo>
                    <a:pt x="719" y="0"/>
                  </a:moveTo>
                  <a:lnTo>
                    <a:pt x="0" y="1768"/>
                  </a:lnTo>
                  <a:lnTo>
                    <a:pt x="139" y="1823"/>
                  </a:lnTo>
                  <a:cubicBezTo>
                    <a:pt x="442" y="1961"/>
                    <a:pt x="746" y="2127"/>
                    <a:pt x="1022" y="2348"/>
                  </a:cubicBezTo>
                  <a:lnTo>
                    <a:pt x="1133" y="2403"/>
                  </a:lnTo>
                  <a:lnTo>
                    <a:pt x="1243" y="2486"/>
                  </a:lnTo>
                  <a:cubicBezTo>
                    <a:pt x="1299" y="2541"/>
                    <a:pt x="1381" y="2624"/>
                    <a:pt x="1437" y="2652"/>
                  </a:cubicBezTo>
                  <a:cubicBezTo>
                    <a:pt x="1575" y="2790"/>
                    <a:pt x="1685" y="2928"/>
                    <a:pt x="1796" y="3038"/>
                  </a:cubicBezTo>
                  <a:lnTo>
                    <a:pt x="1879" y="3176"/>
                  </a:lnTo>
                  <a:lnTo>
                    <a:pt x="3183" y="2223"/>
                  </a:lnTo>
                  <a:lnTo>
                    <a:pt x="3183" y="2223"/>
                  </a:lnTo>
                  <a:cubicBezTo>
                    <a:pt x="3687" y="2940"/>
                    <a:pt x="4008" y="3804"/>
                    <a:pt x="4127" y="4631"/>
                  </a:cubicBezTo>
                  <a:lnTo>
                    <a:pt x="4127" y="4631"/>
                  </a:lnTo>
                  <a:lnTo>
                    <a:pt x="2799" y="4792"/>
                  </a:lnTo>
                  <a:lnTo>
                    <a:pt x="2799" y="4792"/>
                  </a:lnTo>
                  <a:cubicBezTo>
                    <a:pt x="2732" y="4333"/>
                    <a:pt x="2574" y="3877"/>
                    <a:pt x="2356" y="3438"/>
                  </a:cubicBezTo>
                  <a:lnTo>
                    <a:pt x="2356" y="3438"/>
                  </a:lnTo>
                  <a:lnTo>
                    <a:pt x="3038" y="3037"/>
                  </a:lnTo>
                  <a:lnTo>
                    <a:pt x="3038" y="3037"/>
                  </a:lnTo>
                  <a:lnTo>
                    <a:pt x="3039" y="3038"/>
                  </a:lnTo>
                  <a:lnTo>
                    <a:pt x="3094" y="3204"/>
                  </a:lnTo>
                  <a:lnTo>
                    <a:pt x="3177" y="3370"/>
                  </a:lnTo>
                  <a:cubicBezTo>
                    <a:pt x="3204" y="3425"/>
                    <a:pt x="3204" y="3480"/>
                    <a:pt x="3232" y="3563"/>
                  </a:cubicBezTo>
                  <a:lnTo>
                    <a:pt x="3244" y="3556"/>
                  </a:lnTo>
                  <a:lnTo>
                    <a:pt x="3244" y="3556"/>
                  </a:lnTo>
                  <a:cubicBezTo>
                    <a:pt x="3278" y="3672"/>
                    <a:pt x="3346" y="3770"/>
                    <a:pt x="3370" y="3867"/>
                  </a:cubicBezTo>
                  <a:lnTo>
                    <a:pt x="3453" y="4060"/>
                  </a:lnTo>
                  <a:lnTo>
                    <a:pt x="3205" y="4113"/>
                  </a:lnTo>
                  <a:lnTo>
                    <a:pt x="3205" y="4113"/>
                  </a:lnTo>
                  <a:cubicBezTo>
                    <a:pt x="3144" y="3829"/>
                    <a:pt x="3043" y="3548"/>
                    <a:pt x="2900" y="3287"/>
                  </a:cubicBezTo>
                  <a:lnTo>
                    <a:pt x="2652" y="3342"/>
                  </a:lnTo>
                  <a:cubicBezTo>
                    <a:pt x="2790" y="3618"/>
                    <a:pt x="2900" y="3922"/>
                    <a:pt x="2956" y="4254"/>
                  </a:cubicBezTo>
                  <a:lnTo>
                    <a:pt x="3011" y="4392"/>
                  </a:lnTo>
                  <a:lnTo>
                    <a:pt x="3840" y="4198"/>
                  </a:lnTo>
                  <a:lnTo>
                    <a:pt x="3701" y="3701"/>
                  </a:lnTo>
                  <a:cubicBezTo>
                    <a:pt x="3646" y="3563"/>
                    <a:pt x="3591" y="3453"/>
                    <a:pt x="3563" y="3315"/>
                  </a:cubicBezTo>
                  <a:cubicBezTo>
                    <a:pt x="3508" y="3232"/>
                    <a:pt x="3508" y="3204"/>
                    <a:pt x="3480" y="3149"/>
                  </a:cubicBezTo>
                  <a:lnTo>
                    <a:pt x="3398" y="2955"/>
                  </a:lnTo>
                  <a:lnTo>
                    <a:pt x="3342" y="2790"/>
                  </a:lnTo>
                  <a:lnTo>
                    <a:pt x="3315" y="2735"/>
                  </a:lnTo>
                  <a:lnTo>
                    <a:pt x="3232" y="2652"/>
                  </a:lnTo>
                  <a:lnTo>
                    <a:pt x="3177" y="2514"/>
                  </a:lnTo>
                  <a:lnTo>
                    <a:pt x="1961" y="3204"/>
                  </a:lnTo>
                  <a:lnTo>
                    <a:pt x="2017" y="3342"/>
                  </a:lnTo>
                  <a:cubicBezTo>
                    <a:pt x="2293" y="3784"/>
                    <a:pt x="2431" y="4309"/>
                    <a:pt x="2514" y="4834"/>
                  </a:cubicBezTo>
                  <a:lnTo>
                    <a:pt x="2514" y="4972"/>
                  </a:lnTo>
                  <a:lnTo>
                    <a:pt x="2752" y="4944"/>
                  </a:lnTo>
                  <a:lnTo>
                    <a:pt x="2818" y="4944"/>
                  </a:lnTo>
                  <a:cubicBezTo>
                    <a:pt x="2817" y="4942"/>
                    <a:pt x="2817" y="4939"/>
                    <a:pt x="2817" y="4937"/>
                  </a:cubicBezTo>
                  <a:lnTo>
                    <a:pt x="2817" y="4937"/>
                  </a:lnTo>
                  <a:lnTo>
                    <a:pt x="4420" y="4751"/>
                  </a:lnTo>
                  <a:lnTo>
                    <a:pt x="4364" y="4613"/>
                  </a:lnTo>
                  <a:cubicBezTo>
                    <a:pt x="4281" y="3618"/>
                    <a:pt x="3895" y="2624"/>
                    <a:pt x="3259" y="1795"/>
                  </a:cubicBezTo>
                  <a:lnTo>
                    <a:pt x="3177" y="1685"/>
                  </a:lnTo>
                  <a:lnTo>
                    <a:pt x="1875" y="2636"/>
                  </a:lnTo>
                  <a:lnTo>
                    <a:pt x="1875" y="2636"/>
                  </a:lnTo>
                  <a:cubicBezTo>
                    <a:pt x="1794" y="2537"/>
                    <a:pt x="1713" y="2450"/>
                    <a:pt x="1658" y="2375"/>
                  </a:cubicBezTo>
                  <a:cubicBezTo>
                    <a:pt x="1575" y="2320"/>
                    <a:pt x="1519" y="2237"/>
                    <a:pt x="1437" y="2210"/>
                  </a:cubicBezTo>
                  <a:lnTo>
                    <a:pt x="1326" y="2099"/>
                  </a:lnTo>
                  <a:lnTo>
                    <a:pt x="1243" y="2044"/>
                  </a:lnTo>
                  <a:lnTo>
                    <a:pt x="1229" y="2061"/>
                  </a:lnTo>
                  <a:lnTo>
                    <a:pt x="1229" y="2061"/>
                  </a:lnTo>
                  <a:cubicBezTo>
                    <a:pt x="941" y="1847"/>
                    <a:pt x="673" y="1694"/>
                    <a:pt x="389" y="1568"/>
                  </a:cubicBezTo>
                  <a:lnTo>
                    <a:pt x="389" y="1568"/>
                  </a:lnTo>
                  <a:lnTo>
                    <a:pt x="866" y="366"/>
                  </a:lnTo>
                  <a:lnTo>
                    <a:pt x="866" y="366"/>
                  </a:lnTo>
                  <a:cubicBezTo>
                    <a:pt x="1455" y="623"/>
                    <a:pt x="1982" y="984"/>
                    <a:pt x="2446" y="1449"/>
                  </a:cubicBezTo>
                  <a:lnTo>
                    <a:pt x="2446" y="1449"/>
                  </a:lnTo>
                  <a:lnTo>
                    <a:pt x="1891" y="2004"/>
                  </a:lnTo>
                  <a:lnTo>
                    <a:pt x="1891" y="2004"/>
                  </a:lnTo>
                  <a:cubicBezTo>
                    <a:pt x="1642" y="1769"/>
                    <a:pt x="1347" y="1539"/>
                    <a:pt x="1031" y="1353"/>
                  </a:cubicBezTo>
                  <a:lnTo>
                    <a:pt x="1031" y="1353"/>
                  </a:lnTo>
                  <a:lnTo>
                    <a:pt x="1133" y="1133"/>
                  </a:lnTo>
                  <a:lnTo>
                    <a:pt x="1243" y="1215"/>
                  </a:lnTo>
                  <a:cubicBezTo>
                    <a:pt x="1326" y="1271"/>
                    <a:pt x="1409" y="1298"/>
                    <a:pt x="1437" y="1354"/>
                  </a:cubicBezTo>
                  <a:lnTo>
                    <a:pt x="1658" y="1519"/>
                  </a:lnTo>
                  <a:lnTo>
                    <a:pt x="1740" y="1575"/>
                  </a:lnTo>
                  <a:lnTo>
                    <a:pt x="1851" y="1685"/>
                  </a:lnTo>
                  <a:lnTo>
                    <a:pt x="2072" y="1492"/>
                  </a:lnTo>
                  <a:lnTo>
                    <a:pt x="1961" y="1381"/>
                  </a:lnTo>
                  <a:lnTo>
                    <a:pt x="1851" y="1271"/>
                  </a:lnTo>
                  <a:lnTo>
                    <a:pt x="1658" y="1105"/>
                  </a:lnTo>
                  <a:cubicBezTo>
                    <a:pt x="1547" y="1022"/>
                    <a:pt x="1464" y="995"/>
                    <a:pt x="1409" y="939"/>
                  </a:cubicBezTo>
                  <a:lnTo>
                    <a:pt x="1160" y="801"/>
                  </a:lnTo>
                  <a:lnTo>
                    <a:pt x="1022" y="718"/>
                  </a:lnTo>
                  <a:lnTo>
                    <a:pt x="608" y="1492"/>
                  </a:lnTo>
                  <a:lnTo>
                    <a:pt x="746" y="1547"/>
                  </a:lnTo>
                  <a:cubicBezTo>
                    <a:pt x="1133" y="1768"/>
                    <a:pt x="1464" y="2044"/>
                    <a:pt x="1796" y="2348"/>
                  </a:cubicBezTo>
                  <a:lnTo>
                    <a:pt x="1879" y="2458"/>
                  </a:lnTo>
                  <a:lnTo>
                    <a:pt x="2900" y="1492"/>
                  </a:lnTo>
                  <a:lnTo>
                    <a:pt x="2790" y="1381"/>
                  </a:lnTo>
                  <a:cubicBezTo>
                    <a:pt x="2238" y="829"/>
                    <a:pt x="1575" y="387"/>
                    <a:pt x="857" y="55"/>
                  </a:cubicBezTo>
                  <a:lnTo>
                    <a:pt x="7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5"/>
            <p:cNvSpPr/>
            <p:nvPr/>
          </p:nvSpPr>
          <p:spPr>
            <a:xfrm>
              <a:off x="6908875" y="1662275"/>
              <a:ext cx="138125" cy="138100"/>
            </a:xfrm>
            <a:custGeom>
              <a:avLst/>
              <a:gdLst/>
              <a:ahLst/>
              <a:cxnLst/>
              <a:rect l="l" t="t" r="r" b="b"/>
              <a:pathLst>
                <a:path w="5525" h="5524" extrusionOk="0">
                  <a:moveTo>
                    <a:pt x="2763" y="0"/>
                  </a:moveTo>
                  <a:cubicBezTo>
                    <a:pt x="1244" y="0"/>
                    <a:pt x="1" y="1243"/>
                    <a:pt x="1" y="2762"/>
                  </a:cubicBezTo>
                  <a:cubicBezTo>
                    <a:pt x="1" y="4281"/>
                    <a:pt x="1244" y="5524"/>
                    <a:pt x="2763" y="5524"/>
                  </a:cubicBezTo>
                  <a:cubicBezTo>
                    <a:pt x="4282" y="5524"/>
                    <a:pt x="5525" y="4281"/>
                    <a:pt x="5525" y="2762"/>
                  </a:cubicBezTo>
                  <a:cubicBezTo>
                    <a:pt x="5525" y="1243"/>
                    <a:pt x="4282" y="0"/>
                    <a:pt x="276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5"/>
            <p:cNvSpPr/>
            <p:nvPr/>
          </p:nvSpPr>
          <p:spPr>
            <a:xfrm>
              <a:off x="6938575" y="2124525"/>
              <a:ext cx="81500" cy="73925"/>
            </a:xfrm>
            <a:custGeom>
              <a:avLst/>
              <a:gdLst/>
              <a:ahLst/>
              <a:cxnLst/>
              <a:rect l="l" t="t" r="r" b="b"/>
              <a:pathLst>
                <a:path w="3260" h="2957" extrusionOk="0">
                  <a:moveTo>
                    <a:pt x="1613" y="1"/>
                  </a:moveTo>
                  <a:cubicBezTo>
                    <a:pt x="940" y="1"/>
                    <a:pt x="335" y="463"/>
                    <a:pt x="194" y="1147"/>
                  </a:cubicBezTo>
                  <a:cubicBezTo>
                    <a:pt x="0" y="1948"/>
                    <a:pt x="498" y="2722"/>
                    <a:pt x="1298" y="2915"/>
                  </a:cubicBezTo>
                  <a:cubicBezTo>
                    <a:pt x="1415" y="2943"/>
                    <a:pt x="1532" y="2957"/>
                    <a:pt x="1646" y="2957"/>
                  </a:cubicBezTo>
                  <a:cubicBezTo>
                    <a:pt x="2313" y="2957"/>
                    <a:pt x="2901" y="2494"/>
                    <a:pt x="3066" y="1810"/>
                  </a:cubicBezTo>
                  <a:cubicBezTo>
                    <a:pt x="3259" y="1009"/>
                    <a:pt x="2762" y="208"/>
                    <a:pt x="1961" y="43"/>
                  </a:cubicBezTo>
                  <a:cubicBezTo>
                    <a:pt x="1844" y="14"/>
                    <a:pt x="1728" y="1"/>
                    <a:pt x="161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5"/>
            <p:cNvSpPr/>
            <p:nvPr/>
          </p:nvSpPr>
          <p:spPr>
            <a:xfrm>
              <a:off x="6956525" y="2138700"/>
              <a:ext cx="44900" cy="44900"/>
            </a:xfrm>
            <a:custGeom>
              <a:avLst/>
              <a:gdLst/>
              <a:ahLst/>
              <a:cxnLst/>
              <a:rect l="l" t="t" r="r" b="b"/>
              <a:pathLst>
                <a:path w="1796" h="1796" extrusionOk="0">
                  <a:moveTo>
                    <a:pt x="912" y="0"/>
                  </a:moveTo>
                  <a:cubicBezTo>
                    <a:pt x="415" y="0"/>
                    <a:pt x="0" y="415"/>
                    <a:pt x="0" y="912"/>
                  </a:cubicBezTo>
                  <a:cubicBezTo>
                    <a:pt x="0" y="1381"/>
                    <a:pt x="415" y="1796"/>
                    <a:pt x="912" y="1796"/>
                  </a:cubicBezTo>
                  <a:cubicBezTo>
                    <a:pt x="1381" y="1796"/>
                    <a:pt x="1796" y="1381"/>
                    <a:pt x="1796" y="912"/>
                  </a:cubicBezTo>
                  <a:cubicBezTo>
                    <a:pt x="1796" y="415"/>
                    <a:pt x="1381" y="0"/>
                    <a:pt x="912"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5"/>
            <p:cNvSpPr/>
            <p:nvPr/>
          </p:nvSpPr>
          <p:spPr>
            <a:xfrm>
              <a:off x="6957225" y="2073150"/>
              <a:ext cx="43525" cy="39975"/>
            </a:xfrm>
            <a:custGeom>
              <a:avLst/>
              <a:gdLst/>
              <a:ahLst/>
              <a:cxnLst/>
              <a:rect l="l" t="t" r="r" b="b"/>
              <a:pathLst>
                <a:path w="1741" h="1599" extrusionOk="0">
                  <a:moveTo>
                    <a:pt x="869" y="0"/>
                  </a:moveTo>
                  <a:cubicBezTo>
                    <a:pt x="511" y="0"/>
                    <a:pt x="203" y="235"/>
                    <a:pt x="111" y="606"/>
                  </a:cubicBezTo>
                  <a:cubicBezTo>
                    <a:pt x="0" y="1020"/>
                    <a:pt x="249" y="1462"/>
                    <a:pt x="663" y="1573"/>
                  </a:cubicBezTo>
                  <a:cubicBezTo>
                    <a:pt x="729" y="1590"/>
                    <a:pt x="796" y="1599"/>
                    <a:pt x="862" y="1599"/>
                  </a:cubicBezTo>
                  <a:cubicBezTo>
                    <a:pt x="1210" y="1599"/>
                    <a:pt x="1537" y="1364"/>
                    <a:pt x="1630" y="993"/>
                  </a:cubicBezTo>
                  <a:cubicBezTo>
                    <a:pt x="1740" y="579"/>
                    <a:pt x="1492" y="137"/>
                    <a:pt x="1077" y="26"/>
                  </a:cubicBezTo>
                  <a:cubicBezTo>
                    <a:pt x="1007" y="9"/>
                    <a:pt x="937" y="0"/>
                    <a:pt x="869"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5"/>
            <p:cNvSpPr/>
            <p:nvPr/>
          </p:nvSpPr>
          <p:spPr>
            <a:xfrm>
              <a:off x="6966875" y="2080700"/>
              <a:ext cx="24200" cy="24875"/>
            </a:xfrm>
            <a:custGeom>
              <a:avLst/>
              <a:gdLst/>
              <a:ahLst/>
              <a:cxnLst/>
              <a:rect l="l" t="t" r="r" b="b"/>
              <a:pathLst>
                <a:path w="968" h="995" extrusionOk="0">
                  <a:moveTo>
                    <a:pt x="498" y="0"/>
                  </a:moveTo>
                  <a:cubicBezTo>
                    <a:pt x="222" y="0"/>
                    <a:pt x="1" y="221"/>
                    <a:pt x="1" y="498"/>
                  </a:cubicBezTo>
                  <a:cubicBezTo>
                    <a:pt x="1" y="774"/>
                    <a:pt x="222" y="995"/>
                    <a:pt x="498" y="995"/>
                  </a:cubicBezTo>
                  <a:cubicBezTo>
                    <a:pt x="774" y="995"/>
                    <a:pt x="967" y="774"/>
                    <a:pt x="967" y="498"/>
                  </a:cubicBezTo>
                  <a:cubicBezTo>
                    <a:pt x="967" y="221"/>
                    <a:pt x="774" y="0"/>
                    <a:pt x="498"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474"/>
        <p:cNvGrpSpPr/>
        <p:nvPr/>
      </p:nvGrpSpPr>
      <p:grpSpPr>
        <a:xfrm>
          <a:off x="0" y="0"/>
          <a:ext cx="0" cy="0"/>
          <a:chOff x="0" y="0"/>
          <a:chExt cx="0" cy="0"/>
        </a:xfrm>
      </p:grpSpPr>
      <p:sp>
        <p:nvSpPr>
          <p:cNvPr id="2475" name="Google Shape;2475;p72"/>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Traditions of the festival</a:t>
            </a:r>
            <a:endParaRPr/>
          </a:p>
        </p:txBody>
      </p:sp>
      <p:sp>
        <p:nvSpPr>
          <p:cNvPr id="2476" name="Google Shape;2476;p72"/>
          <p:cNvSpPr txBox="1">
            <a:spLocks noGrp="1"/>
          </p:cNvSpPr>
          <p:nvPr>
            <p:ph type="title" idx="2"/>
          </p:nvPr>
        </p:nvSpPr>
        <p:spPr>
          <a:xfrm>
            <a:off x="713225" y="1447305"/>
            <a:ext cx="2103000" cy="338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 </a:t>
            </a:r>
            <a:endParaRPr/>
          </a:p>
        </p:txBody>
      </p:sp>
      <p:sp>
        <p:nvSpPr>
          <p:cNvPr id="2477" name="Google Shape;2477;p72"/>
          <p:cNvSpPr txBox="1">
            <a:spLocks noGrp="1"/>
          </p:cNvSpPr>
          <p:nvPr>
            <p:ph type="subTitle" idx="1"/>
          </p:nvPr>
        </p:nvSpPr>
        <p:spPr>
          <a:xfrm>
            <a:off x="713225" y="1780922"/>
            <a:ext cx="2103000" cy="81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the closest planet to the Sun and the smallest one</a:t>
            </a:r>
            <a:endParaRPr/>
          </a:p>
        </p:txBody>
      </p:sp>
      <p:sp>
        <p:nvSpPr>
          <p:cNvPr id="2478" name="Google Shape;2478;p72"/>
          <p:cNvSpPr txBox="1">
            <a:spLocks noGrp="1"/>
          </p:cNvSpPr>
          <p:nvPr>
            <p:ph type="title" idx="3"/>
          </p:nvPr>
        </p:nvSpPr>
        <p:spPr>
          <a:xfrm>
            <a:off x="6327725" y="1447305"/>
            <a:ext cx="2103000" cy="33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2479" name="Google Shape;2479;p72"/>
          <p:cNvSpPr txBox="1">
            <a:spLocks noGrp="1"/>
          </p:cNvSpPr>
          <p:nvPr>
            <p:ph type="subTitle" idx="4"/>
          </p:nvPr>
        </p:nvSpPr>
        <p:spPr>
          <a:xfrm>
            <a:off x="6327725" y="1780922"/>
            <a:ext cx="2103000" cy="81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but also very high temperatures</a:t>
            </a:r>
            <a:endParaRPr/>
          </a:p>
        </p:txBody>
      </p:sp>
      <p:sp>
        <p:nvSpPr>
          <p:cNvPr id="2480" name="Google Shape;2480;p72"/>
          <p:cNvSpPr txBox="1">
            <a:spLocks noGrp="1"/>
          </p:cNvSpPr>
          <p:nvPr>
            <p:ph type="title" idx="5"/>
          </p:nvPr>
        </p:nvSpPr>
        <p:spPr>
          <a:xfrm>
            <a:off x="713225" y="3381405"/>
            <a:ext cx="2103000" cy="338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Saturn</a:t>
            </a:r>
            <a:endParaRPr/>
          </a:p>
        </p:txBody>
      </p:sp>
      <p:sp>
        <p:nvSpPr>
          <p:cNvPr id="2481" name="Google Shape;2481;p72"/>
          <p:cNvSpPr txBox="1">
            <a:spLocks noGrp="1"/>
          </p:cNvSpPr>
          <p:nvPr>
            <p:ph type="subTitle" idx="6"/>
          </p:nvPr>
        </p:nvSpPr>
        <p:spPr>
          <a:xfrm>
            <a:off x="713225" y="3643597"/>
            <a:ext cx="2103000" cy="819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Saturn is the second-largest planet in the Solar System</a:t>
            </a:r>
            <a:endParaRPr/>
          </a:p>
        </p:txBody>
      </p:sp>
      <p:sp>
        <p:nvSpPr>
          <p:cNvPr id="2482" name="Google Shape;2482;p72"/>
          <p:cNvSpPr txBox="1">
            <a:spLocks noGrp="1"/>
          </p:cNvSpPr>
          <p:nvPr>
            <p:ph type="title" idx="7"/>
          </p:nvPr>
        </p:nvSpPr>
        <p:spPr>
          <a:xfrm>
            <a:off x="6327725" y="3381405"/>
            <a:ext cx="2103000" cy="33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2483" name="Google Shape;2483;p72"/>
          <p:cNvSpPr txBox="1">
            <a:spLocks noGrp="1"/>
          </p:cNvSpPr>
          <p:nvPr>
            <p:ph type="subTitle" idx="8"/>
          </p:nvPr>
        </p:nvSpPr>
        <p:spPr>
          <a:xfrm>
            <a:off x="6327725" y="3643597"/>
            <a:ext cx="2103000" cy="81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fourth-largest planet in the Solar System</a:t>
            </a:r>
            <a:endParaRPr/>
          </a:p>
        </p:txBody>
      </p:sp>
      <p:grpSp>
        <p:nvGrpSpPr>
          <p:cNvPr id="2484" name="Google Shape;2484;p72"/>
          <p:cNvGrpSpPr/>
          <p:nvPr/>
        </p:nvGrpSpPr>
        <p:grpSpPr>
          <a:xfrm>
            <a:off x="5379963" y="3900925"/>
            <a:ext cx="437800" cy="437800"/>
            <a:chOff x="4744538" y="3240675"/>
            <a:chExt cx="437800" cy="437800"/>
          </a:xfrm>
        </p:grpSpPr>
        <p:sp>
          <p:nvSpPr>
            <p:cNvPr id="2485" name="Google Shape;2485;p72"/>
            <p:cNvSpPr/>
            <p:nvPr/>
          </p:nvSpPr>
          <p:spPr>
            <a:xfrm>
              <a:off x="4874213" y="3301175"/>
              <a:ext cx="97925" cy="97950"/>
            </a:xfrm>
            <a:custGeom>
              <a:avLst/>
              <a:gdLst/>
              <a:ahLst/>
              <a:cxnLst/>
              <a:rect l="l" t="t" r="r" b="b"/>
              <a:pathLst>
                <a:path w="3917" h="3918" extrusionOk="0">
                  <a:moveTo>
                    <a:pt x="1958" y="684"/>
                  </a:moveTo>
                  <a:cubicBezTo>
                    <a:pt x="2661" y="684"/>
                    <a:pt x="3233" y="1257"/>
                    <a:pt x="3233" y="1959"/>
                  </a:cubicBezTo>
                  <a:cubicBezTo>
                    <a:pt x="3233" y="2663"/>
                    <a:pt x="2661" y="3234"/>
                    <a:pt x="1958" y="3234"/>
                  </a:cubicBezTo>
                  <a:cubicBezTo>
                    <a:pt x="1254" y="3234"/>
                    <a:pt x="683" y="2663"/>
                    <a:pt x="683" y="1959"/>
                  </a:cubicBezTo>
                  <a:cubicBezTo>
                    <a:pt x="683" y="1257"/>
                    <a:pt x="1256" y="684"/>
                    <a:pt x="1958" y="684"/>
                  </a:cubicBezTo>
                  <a:close/>
                  <a:moveTo>
                    <a:pt x="1958" y="1"/>
                  </a:moveTo>
                  <a:cubicBezTo>
                    <a:pt x="878" y="1"/>
                    <a:pt x="0" y="879"/>
                    <a:pt x="0" y="1959"/>
                  </a:cubicBezTo>
                  <a:cubicBezTo>
                    <a:pt x="0" y="3039"/>
                    <a:pt x="878" y="3917"/>
                    <a:pt x="1958" y="3917"/>
                  </a:cubicBezTo>
                  <a:cubicBezTo>
                    <a:pt x="3039" y="3917"/>
                    <a:pt x="3916" y="3039"/>
                    <a:pt x="3916" y="1959"/>
                  </a:cubicBezTo>
                  <a:cubicBezTo>
                    <a:pt x="3916" y="879"/>
                    <a:pt x="3039"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2"/>
            <p:cNvSpPr/>
            <p:nvPr/>
          </p:nvSpPr>
          <p:spPr>
            <a:xfrm>
              <a:off x="4997263" y="3376750"/>
              <a:ext cx="63675" cy="63675"/>
            </a:xfrm>
            <a:custGeom>
              <a:avLst/>
              <a:gdLst/>
              <a:ahLst/>
              <a:cxnLst/>
              <a:rect l="l" t="t" r="r" b="b"/>
              <a:pathLst>
                <a:path w="2547" h="2547" extrusionOk="0">
                  <a:moveTo>
                    <a:pt x="1274" y="684"/>
                  </a:moveTo>
                  <a:cubicBezTo>
                    <a:pt x="1599" y="684"/>
                    <a:pt x="1863" y="948"/>
                    <a:pt x="1863" y="1274"/>
                  </a:cubicBezTo>
                  <a:cubicBezTo>
                    <a:pt x="1863" y="1599"/>
                    <a:pt x="1599" y="1864"/>
                    <a:pt x="1274" y="1864"/>
                  </a:cubicBezTo>
                  <a:cubicBezTo>
                    <a:pt x="948" y="1864"/>
                    <a:pt x="684" y="1599"/>
                    <a:pt x="684" y="1274"/>
                  </a:cubicBezTo>
                  <a:cubicBezTo>
                    <a:pt x="684" y="948"/>
                    <a:pt x="948" y="684"/>
                    <a:pt x="1274" y="684"/>
                  </a:cubicBezTo>
                  <a:close/>
                  <a:moveTo>
                    <a:pt x="1274" y="0"/>
                  </a:moveTo>
                  <a:cubicBezTo>
                    <a:pt x="571" y="0"/>
                    <a:pt x="0" y="571"/>
                    <a:pt x="0" y="1274"/>
                  </a:cubicBezTo>
                  <a:cubicBezTo>
                    <a:pt x="0" y="1976"/>
                    <a:pt x="571" y="2547"/>
                    <a:pt x="1274" y="2547"/>
                  </a:cubicBezTo>
                  <a:cubicBezTo>
                    <a:pt x="1976" y="2547"/>
                    <a:pt x="2547" y="1976"/>
                    <a:pt x="2547" y="1274"/>
                  </a:cubicBezTo>
                  <a:cubicBezTo>
                    <a:pt x="2547" y="571"/>
                    <a:pt x="1976" y="0"/>
                    <a:pt x="1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2"/>
            <p:cNvSpPr/>
            <p:nvPr/>
          </p:nvSpPr>
          <p:spPr>
            <a:xfrm>
              <a:off x="4824813" y="3414750"/>
              <a:ext cx="58875" cy="58850"/>
            </a:xfrm>
            <a:custGeom>
              <a:avLst/>
              <a:gdLst/>
              <a:ahLst/>
              <a:cxnLst/>
              <a:rect l="l" t="t" r="r" b="b"/>
              <a:pathLst>
                <a:path w="2355" h="2354" extrusionOk="0">
                  <a:moveTo>
                    <a:pt x="1177" y="685"/>
                  </a:moveTo>
                  <a:cubicBezTo>
                    <a:pt x="1448" y="685"/>
                    <a:pt x="1669" y="907"/>
                    <a:pt x="1669" y="1177"/>
                  </a:cubicBezTo>
                  <a:cubicBezTo>
                    <a:pt x="1669" y="1449"/>
                    <a:pt x="1448" y="1671"/>
                    <a:pt x="1177" y="1671"/>
                  </a:cubicBezTo>
                  <a:cubicBezTo>
                    <a:pt x="905" y="1671"/>
                    <a:pt x="684" y="1449"/>
                    <a:pt x="684" y="1177"/>
                  </a:cubicBezTo>
                  <a:cubicBezTo>
                    <a:pt x="684" y="905"/>
                    <a:pt x="905" y="685"/>
                    <a:pt x="1177" y="685"/>
                  </a:cubicBezTo>
                  <a:close/>
                  <a:moveTo>
                    <a:pt x="1177" y="0"/>
                  </a:moveTo>
                  <a:cubicBezTo>
                    <a:pt x="527" y="0"/>
                    <a:pt x="1" y="529"/>
                    <a:pt x="1" y="1177"/>
                  </a:cubicBezTo>
                  <a:cubicBezTo>
                    <a:pt x="1" y="1827"/>
                    <a:pt x="527" y="2354"/>
                    <a:pt x="1177" y="2354"/>
                  </a:cubicBezTo>
                  <a:cubicBezTo>
                    <a:pt x="1826" y="2354"/>
                    <a:pt x="2354" y="1827"/>
                    <a:pt x="2354" y="1177"/>
                  </a:cubicBezTo>
                  <a:cubicBezTo>
                    <a:pt x="2354" y="529"/>
                    <a:pt x="1826" y="0"/>
                    <a:pt x="1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2"/>
            <p:cNvSpPr/>
            <p:nvPr/>
          </p:nvSpPr>
          <p:spPr>
            <a:xfrm>
              <a:off x="4744538" y="3240675"/>
              <a:ext cx="437800" cy="437800"/>
            </a:xfrm>
            <a:custGeom>
              <a:avLst/>
              <a:gdLst/>
              <a:ahLst/>
              <a:cxnLst/>
              <a:rect l="l" t="t" r="r" b="b"/>
              <a:pathLst>
                <a:path w="17512" h="17512" extrusionOk="0">
                  <a:moveTo>
                    <a:pt x="8433" y="9103"/>
                  </a:moveTo>
                  <a:cubicBezTo>
                    <a:pt x="9564" y="9103"/>
                    <a:pt x="10563" y="9888"/>
                    <a:pt x="10810" y="10967"/>
                  </a:cubicBezTo>
                  <a:cubicBezTo>
                    <a:pt x="10834" y="11072"/>
                    <a:pt x="10906" y="11161"/>
                    <a:pt x="11006" y="11205"/>
                  </a:cubicBezTo>
                  <a:cubicBezTo>
                    <a:pt x="11050" y="11224"/>
                    <a:pt x="11097" y="11233"/>
                    <a:pt x="11143" y="11233"/>
                  </a:cubicBezTo>
                  <a:cubicBezTo>
                    <a:pt x="11203" y="11233"/>
                    <a:pt x="11262" y="11218"/>
                    <a:pt x="11315" y="11188"/>
                  </a:cubicBezTo>
                  <a:cubicBezTo>
                    <a:pt x="11514" y="11072"/>
                    <a:pt x="11746" y="11008"/>
                    <a:pt x="11957" y="11008"/>
                  </a:cubicBezTo>
                  <a:cubicBezTo>
                    <a:pt x="12526" y="11008"/>
                    <a:pt x="13021" y="11390"/>
                    <a:pt x="13162" y="11941"/>
                  </a:cubicBezTo>
                  <a:cubicBezTo>
                    <a:pt x="13192" y="12053"/>
                    <a:pt x="13274" y="12143"/>
                    <a:pt x="13383" y="12180"/>
                  </a:cubicBezTo>
                  <a:cubicBezTo>
                    <a:pt x="13420" y="12192"/>
                    <a:pt x="13457" y="12198"/>
                    <a:pt x="13494" y="12198"/>
                  </a:cubicBezTo>
                  <a:cubicBezTo>
                    <a:pt x="13569" y="12198"/>
                    <a:pt x="13643" y="12173"/>
                    <a:pt x="13704" y="12126"/>
                  </a:cubicBezTo>
                  <a:cubicBezTo>
                    <a:pt x="14048" y="11859"/>
                    <a:pt x="14459" y="11716"/>
                    <a:pt x="14895" y="11716"/>
                  </a:cubicBezTo>
                  <a:cubicBezTo>
                    <a:pt x="15961" y="11716"/>
                    <a:pt x="16831" y="12581"/>
                    <a:pt x="16838" y="13647"/>
                  </a:cubicBezTo>
                  <a:cubicBezTo>
                    <a:pt x="16396" y="13333"/>
                    <a:pt x="15867" y="13159"/>
                    <a:pt x="15311" y="13159"/>
                  </a:cubicBezTo>
                  <a:cubicBezTo>
                    <a:pt x="14895" y="13159"/>
                    <a:pt x="14481" y="13258"/>
                    <a:pt x="14116" y="13447"/>
                  </a:cubicBezTo>
                  <a:cubicBezTo>
                    <a:pt x="13973" y="13519"/>
                    <a:pt x="13901" y="13679"/>
                    <a:pt x="13940" y="13834"/>
                  </a:cubicBezTo>
                  <a:cubicBezTo>
                    <a:pt x="14146" y="14645"/>
                    <a:pt x="13652" y="15473"/>
                    <a:pt x="12839" y="15680"/>
                  </a:cubicBezTo>
                  <a:cubicBezTo>
                    <a:pt x="12746" y="15704"/>
                    <a:pt x="12651" y="15715"/>
                    <a:pt x="12559" y="15715"/>
                  </a:cubicBezTo>
                  <a:cubicBezTo>
                    <a:pt x="12046" y="15715"/>
                    <a:pt x="11577" y="15368"/>
                    <a:pt x="11446" y="14849"/>
                  </a:cubicBezTo>
                  <a:cubicBezTo>
                    <a:pt x="11390" y="14630"/>
                    <a:pt x="11424" y="14400"/>
                    <a:pt x="11539" y="14206"/>
                  </a:cubicBezTo>
                  <a:cubicBezTo>
                    <a:pt x="11656" y="14011"/>
                    <a:pt x="11841" y="13874"/>
                    <a:pt x="12061" y="13817"/>
                  </a:cubicBezTo>
                  <a:cubicBezTo>
                    <a:pt x="12097" y="13808"/>
                    <a:pt x="12133" y="13803"/>
                    <a:pt x="12169" y="13803"/>
                  </a:cubicBezTo>
                  <a:cubicBezTo>
                    <a:pt x="12248" y="13803"/>
                    <a:pt x="12325" y="13824"/>
                    <a:pt x="12395" y="13866"/>
                  </a:cubicBezTo>
                  <a:cubicBezTo>
                    <a:pt x="12496" y="13926"/>
                    <a:pt x="12567" y="14022"/>
                    <a:pt x="12596" y="14136"/>
                  </a:cubicBezTo>
                  <a:cubicBezTo>
                    <a:pt x="12611" y="14196"/>
                    <a:pt x="12602" y="14258"/>
                    <a:pt x="12570" y="14310"/>
                  </a:cubicBezTo>
                  <a:cubicBezTo>
                    <a:pt x="12539" y="14362"/>
                    <a:pt x="12490" y="14400"/>
                    <a:pt x="12430" y="14416"/>
                  </a:cubicBezTo>
                  <a:cubicBezTo>
                    <a:pt x="12246" y="14462"/>
                    <a:pt x="12135" y="14649"/>
                    <a:pt x="12183" y="14830"/>
                  </a:cubicBezTo>
                  <a:cubicBezTo>
                    <a:pt x="12222" y="14986"/>
                    <a:pt x="12362" y="15089"/>
                    <a:pt x="12514" y="15089"/>
                  </a:cubicBezTo>
                  <a:cubicBezTo>
                    <a:pt x="12542" y="15089"/>
                    <a:pt x="12569" y="15086"/>
                    <a:pt x="12597" y="15079"/>
                  </a:cubicBezTo>
                  <a:cubicBezTo>
                    <a:pt x="13086" y="14954"/>
                    <a:pt x="13383" y="14457"/>
                    <a:pt x="13258" y="13968"/>
                  </a:cubicBezTo>
                  <a:cubicBezTo>
                    <a:pt x="13186" y="13677"/>
                    <a:pt x="13002" y="13432"/>
                    <a:pt x="12744" y="13277"/>
                  </a:cubicBezTo>
                  <a:cubicBezTo>
                    <a:pt x="12568" y="13173"/>
                    <a:pt x="12371" y="13119"/>
                    <a:pt x="12171" y="13119"/>
                  </a:cubicBezTo>
                  <a:cubicBezTo>
                    <a:pt x="12078" y="13119"/>
                    <a:pt x="11984" y="13130"/>
                    <a:pt x="11892" y="13154"/>
                  </a:cubicBezTo>
                  <a:cubicBezTo>
                    <a:pt x="11495" y="13255"/>
                    <a:pt x="11161" y="13503"/>
                    <a:pt x="10952" y="13856"/>
                  </a:cubicBezTo>
                  <a:cubicBezTo>
                    <a:pt x="10742" y="14207"/>
                    <a:pt x="10682" y="14620"/>
                    <a:pt x="10783" y="15017"/>
                  </a:cubicBezTo>
                  <a:cubicBezTo>
                    <a:pt x="10845" y="15261"/>
                    <a:pt x="10954" y="15484"/>
                    <a:pt x="11101" y="15678"/>
                  </a:cubicBezTo>
                  <a:cubicBezTo>
                    <a:pt x="10759" y="16373"/>
                    <a:pt x="10043" y="16828"/>
                    <a:pt x="9258" y="16828"/>
                  </a:cubicBezTo>
                  <a:cubicBezTo>
                    <a:pt x="8531" y="16828"/>
                    <a:pt x="7873" y="16455"/>
                    <a:pt x="7498" y="15829"/>
                  </a:cubicBezTo>
                  <a:cubicBezTo>
                    <a:pt x="7435" y="15722"/>
                    <a:pt x="7322" y="15661"/>
                    <a:pt x="7204" y="15661"/>
                  </a:cubicBezTo>
                  <a:cubicBezTo>
                    <a:pt x="7167" y="15661"/>
                    <a:pt x="7130" y="15667"/>
                    <a:pt x="7093" y="15680"/>
                  </a:cubicBezTo>
                  <a:cubicBezTo>
                    <a:pt x="6892" y="15749"/>
                    <a:pt x="6682" y="15784"/>
                    <a:pt x="6470" y="15784"/>
                  </a:cubicBezTo>
                  <a:cubicBezTo>
                    <a:pt x="5537" y="15784"/>
                    <a:pt x="4738" y="15120"/>
                    <a:pt x="4572" y="14206"/>
                  </a:cubicBezTo>
                  <a:cubicBezTo>
                    <a:pt x="4553" y="14105"/>
                    <a:pt x="4491" y="14018"/>
                    <a:pt x="4403" y="13968"/>
                  </a:cubicBezTo>
                  <a:cubicBezTo>
                    <a:pt x="4351" y="13939"/>
                    <a:pt x="4294" y="13924"/>
                    <a:pt x="4236" y="13924"/>
                  </a:cubicBezTo>
                  <a:cubicBezTo>
                    <a:pt x="4194" y="13924"/>
                    <a:pt x="4152" y="13932"/>
                    <a:pt x="4112" y="13948"/>
                  </a:cubicBezTo>
                  <a:cubicBezTo>
                    <a:pt x="3887" y="14035"/>
                    <a:pt x="3651" y="14079"/>
                    <a:pt x="3411" y="14079"/>
                  </a:cubicBezTo>
                  <a:cubicBezTo>
                    <a:pt x="3152" y="14079"/>
                    <a:pt x="2897" y="14027"/>
                    <a:pt x="2663" y="13929"/>
                  </a:cubicBezTo>
                  <a:cubicBezTo>
                    <a:pt x="3356" y="13723"/>
                    <a:pt x="3922" y="13163"/>
                    <a:pt x="4097" y="12411"/>
                  </a:cubicBezTo>
                  <a:cubicBezTo>
                    <a:pt x="4246" y="11779"/>
                    <a:pt x="4801" y="11338"/>
                    <a:pt x="5448" y="11338"/>
                  </a:cubicBezTo>
                  <a:cubicBezTo>
                    <a:pt x="5466" y="11338"/>
                    <a:pt x="5483" y="11338"/>
                    <a:pt x="5499" y="11340"/>
                  </a:cubicBezTo>
                  <a:cubicBezTo>
                    <a:pt x="5499" y="11343"/>
                    <a:pt x="5499" y="11348"/>
                    <a:pt x="5499" y="11352"/>
                  </a:cubicBezTo>
                  <a:cubicBezTo>
                    <a:pt x="5499" y="12684"/>
                    <a:pt x="6582" y="13768"/>
                    <a:pt x="7914" y="13768"/>
                  </a:cubicBezTo>
                  <a:cubicBezTo>
                    <a:pt x="9016" y="13768"/>
                    <a:pt x="9913" y="12869"/>
                    <a:pt x="9913" y="11767"/>
                  </a:cubicBezTo>
                  <a:cubicBezTo>
                    <a:pt x="9913" y="10978"/>
                    <a:pt x="9271" y="10335"/>
                    <a:pt x="8482" y="10335"/>
                  </a:cubicBezTo>
                  <a:cubicBezTo>
                    <a:pt x="7855" y="10335"/>
                    <a:pt x="7345" y="10846"/>
                    <a:pt x="7345" y="11474"/>
                  </a:cubicBezTo>
                  <a:cubicBezTo>
                    <a:pt x="7345" y="11662"/>
                    <a:pt x="7498" y="11816"/>
                    <a:pt x="7686" y="11816"/>
                  </a:cubicBezTo>
                  <a:cubicBezTo>
                    <a:pt x="7874" y="11816"/>
                    <a:pt x="8028" y="11662"/>
                    <a:pt x="8028" y="11474"/>
                  </a:cubicBezTo>
                  <a:cubicBezTo>
                    <a:pt x="8028" y="11223"/>
                    <a:pt x="8232" y="11020"/>
                    <a:pt x="8482" y="11020"/>
                  </a:cubicBezTo>
                  <a:cubicBezTo>
                    <a:pt x="8895" y="11020"/>
                    <a:pt x="9230" y="11356"/>
                    <a:pt x="9230" y="11767"/>
                  </a:cubicBezTo>
                  <a:cubicBezTo>
                    <a:pt x="9230" y="12493"/>
                    <a:pt x="8640" y="13083"/>
                    <a:pt x="7914" y="13083"/>
                  </a:cubicBezTo>
                  <a:cubicBezTo>
                    <a:pt x="6960" y="13083"/>
                    <a:pt x="6184" y="12306"/>
                    <a:pt x="6184" y="11352"/>
                  </a:cubicBezTo>
                  <a:cubicBezTo>
                    <a:pt x="6184" y="10112"/>
                    <a:pt x="7191" y="9103"/>
                    <a:pt x="8433" y="9103"/>
                  </a:cubicBezTo>
                  <a:close/>
                  <a:moveTo>
                    <a:pt x="7387" y="1"/>
                  </a:moveTo>
                  <a:cubicBezTo>
                    <a:pt x="6093" y="1"/>
                    <a:pt x="4819" y="341"/>
                    <a:pt x="3704" y="985"/>
                  </a:cubicBezTo>
                  <a:cubicBezTo>
                    <a:pt x="3541" y="1078"/>
                    <a:pt x="3484" y="1288"/>
                    <a:pt x="3579" y="1451"/>
                  </a:cubicBezTo>
                  <a:cubicBezTo>
                    <a:pt x="3641" y="1561"/>
                    <a:pt x="3757" y="1622"/>
                    <a:pt x="3875" y="1622"/>
                  </a:cubicBezTo>
                  <a:cubicBezTo>
                    <a:pt x="3933" y="1622"/>
                    <a:pt x="3992" y="1608"/>
                    <a:pt x="4045" y="1576"/>
                  </a:cubicBezTo>
                  <a:cubicBezTo>
                    <a:pt x="5057" y="994"/>
                    <a:pt x="6214" y="686"/>
                    <a:pt x="7387" y="686"/>
                  </a:cubicBezTo>
                  <a:cubicBezTo>
                    <a:pt x="11084" y="686"/>
                    <a:pt x="14090" y="3693"/>
                    <a:pt x="14090" y="7389"/>
                  </a:cubicBezTo>
                  <a:cubicBezTo>
                    <a:pt x="14090" y="8585"/>
                    <a:pt x="13777" y="9744"/>
                    <a:pt x="13178" y="10767"/>
                  </a:cubicBezTo>
                  <a:cubicBezTo>
                    <a:pt x="12841" y="10487"/>
                    <a:pt x="12409" y="10323"/>
                    <a:pt x="11946" y="10323"/>
                  </a:cubicBezTo>
                  <a:cubicBezTo>
                    <a:pt x="11749" y="10323"/>
                    <a:pt x="11545" y="10358"/>
                    <a:pt x="11348" y="10422"/>
                  </a:cubicBezTo>
                  <a:cubicBezTo>
                    <a:pt x="11153" y="9907"/>
                    <a:pt x="10818" y="9447"/>
                    <a:pt x="10377" y="9099"/>
                  </a:cubicBezTo>
                  <a:cubicBezTo>
                    <a:pt x="9825" y="8660"/>
                    <a:pt x="9130" y="8420"/>
                    <a:pt x="8422" y="8420"/>
                  </a:cubicBezTo>
                  <a:cubicBezTo>
                    <a:pt x="7044" y="8420"/>
                    <a:pt x="5885" y="9375"/>
                    <a:pt x="5573" y="10658"/>
                  </a:cubicBezTo>
                  <a:cubicBezTo>
                    <a:pt x="5527" y="10655"/>
                    <a:pt x="5483" y="10653"/>
                    <a:pt x="5437" y="10653"/>
                  </a:cubicBezTo>
                  <a:cubicBezTo>
                    <a:pt x="4471" y="10653"/>
                    <a:pt x="3642" y="11313"/>
                    <a:pt x="3422" y="12254"/>
                  </a:cubicBezTo>
                  <a:cubicBezTo>
                    <a:pt x="3387" y="12401"/>
                    <a:pt x="3330" y="12539"/>
                    <a:pt x="3254" y="12664"/>
                  </a:cubicBezTo>
                  <a:cubicBezTo>
                    <a:pt x="2508" y="12078"/>
                    <a:pt x="1888" y="11335"/>
                    <a:pt x="1448" y="10498"/>
                  </a:cubicBezTo>
                  <a:cubicBezTo>
                    <a:pt x="948" y="9546"/>
                    <a:pt x="684" y="8471"/>
                    <a:pt x="684" y="7387"/>
                  </a:cubicBezTo>
                  <a:cubicBezTo>
                    <a:pt x="684" y="6005"/>
                    <a:pt x="1102" y="4678"/>
                    <a:pt x="1891" y="3550"/>
                  </a:cubicBezTo>
                  <a:cubicBezTo>
                    <a:pt x="1991" y="3408"/>
                    <a:pt x="1976" y="3209"/>
                    <a:pt x="1848" y="3093"/>
                  </a:cubicBezTo>
                  <a:cubicBezTo>
                    <a:pt x="1781" y="3032"/>
                    <a:pt x="1698" y="3003"/>
                    <a:pt x="1617" y="3003"/>
                  </a:cubicBezTo>
                  <a:cubicBezTo>
                    <a:pt x="1510" y="3003"/>
                    <a:pt x="1404" y="3054"/>
                    <a:pt x="1337" y="3148"/>
                  </a:cubicBezTo>
                  <a:cubicBezTo>
                    <a:pt x="463" y="4395"/>
                    <a:pt x="1" y="5861"/>
                    <a:pt x="1" y="7389"/>
                  </a:cubicBezTo>
                  <a:cubicBezTo>
                    <a:pt x="1" y="8581"/>
                    <a:pt x="292" y="9766"/>
                    <a:pt x="842" y="10816"/>
                  </a:cubicBezTo>
                  <a:cubicBezTo>
                    <a:pt x="1312" y="11711"/>
                    <a:pt x="1970" y="12509"/>
                    <a:pt x="2758" y="13144"/>
                  </a:cubicBezTo>
                  <a:cubicBezTo>
                    <a:pt x="2546" y="13266"/>
                    <a:pt x="2310" y="13329"/>
                    <a:pt x="2071" y="13329"/>
                  </a:cubicBezTo>
                  <a:cubicBezTo>
                    <a:pt x="1965" y="13329"/>
                    <a:pt x="1858" y="13316"/>
                    <a:pt x="1752" y="13292"/>
                  </a:cubicBezTo>
                  <a:cubicBezTo>
                    <a:pt x="1726" y="13285"/>
                    <a:pt x="1700" y="13282"/>
                    <a:pt x="1674" y="13282"/>
                  </a:cubicBezTo>
                  <a:cubicBezTo>
                    <a:pt x="1540" y="13282"/>
                    <a:pt x="1410" y="13362"/>
                    <a:pt x="1353" y="13505"/>
                  </a:cubicBezTo>
                  <a:cubicBezTo>
                    <a:pt x="1337" y="13541"/>
                    <a:pt x="1333" y="13583"/>
                    <a:pt x="1333" y="13622"/>
                  </a:cubicBezTo>
                  <a:lnTo>
                    <a:pt x="1333" y="13632"/>
                  </a:lnTo>
                  <a:cubicBezTo>
                    <a:pt x="1333" y="13714"/>
                    <a:pt x="1363" y="13795"/>
                    <a:pt x="1417" y="13856"/>
                  </a:cubicBezTo>
                  <a:cubicBezTo>
                    <a:pt x="1916" y="14432"/>
                    <a:pt x="2639" y="14762"/>
                    <a:pt x="3400" y="14762"/>
                  </a:cubicBezTo>
                  <a:cubicBezTo>
                    <a:pt x="3598" y="14762"/>
                    <a:pt x="3792" y="14740"/>
                    <a:pt x="3984" y="14696"/>
                  </a:cubicBezTo>
                  <a:cubicBezTo>
                    <a:pt x="4336" y="15742"/>
                    <a:pt x="5325" y="16467"/>
                    <a:pt x="6459" y="16467"/>
                  </a:cubicBezTo>
                  <a:cubicBezTo>
                    <a:pt x="6658" y="16467"/>
                    <a:pt x="6856" y="16444"/>
                    <a:pt x="7049" y="16399"/>
                  </a:cubicBezTo>
                  <a:cubicBezTo>
                    <a:pt x="7561" y="17091"/>
                    <a:pt x="8381" y="17511"/>
                    <a:pt x="9249" y="17511"/>
                  </a:cubicBezTo>
                  <a:cubicBezTo>
                    <a:pt x="10230" y="17511"/>
                    <a:pt x="11134" y="16977"/>
                    <a:pt x="11617" y="16143"/>
                  </a:cubicBezTo>
                  <a:cubicBezTo>
                    <a:pt x="11903" y="16312"/>
                    <a:pt x="12221" y="16398"/>
                    <a:pt x="12545" y="16398"/>
                  </a:cubicBezTo>
                  <a:cubicBezTo>
                    <a:pt x="12695" y="16398"/>
                    <a:pt x="12847" y="16379"/>
                    <a:pt x="12997" y="16341"/>
                  </a:cubicBezTo>
                  <a:cubicBezTo>
                    <a:pt x="14079" y="16067"/>
                    <a:pt x="14770" y="15033"/>
                    <a:pt x="14645" y="13954"/>
                  </a:cubicBezTo>
                  <a:cubicBezTo>
                    <a:pt x="14854" y="13880"/>
                    <a:pt x="15073" y="13842"/>
                    <a:pt x="15300" y="13842"/>
                  </a:cubicBezTo>
                  <a:cubicBezTo>
                    <a:pt x="15884" y="13842"/>
                    <a:pt x="16431" y="14101"/>
                    <a:pt x="16803" y="14552"/>
                  </a:cubicBezTo>
                  <a:cubicBezTo>
                    <a:pt x="16868" y="14632"/>
                    <a:pt x="16965" y="14678"/>
                    <a:pt x="17066" y="14678"/>
                  </a:cubicBezTo>
                  <a:cubicBezTo>
                    <a:pt x="17122" y="14678"/>
                    <a:pt x="17179" y="14664"/>
                    <a:pt x="17233" y="14634"/>
                  </a:cubicBezTo>
                  <a:cubicBezTo>
                    <a:pt x="17315" y="14590"/>
                    <a:pt x="17371" y="14511"/>
                    <a:pt x="17398" y="14422"/>
                  </a:cubicBezTo>
                  <a:cubicBezTo>
                    <a:pt x="17473" y="14176"/>
                    <a:pt x="17511" y="13918"/>
                    <a:pt x="17511" y="13658"/>
                  </a:cubicBezTo>
                  <a:cubicBezTo>
                    <a:pt x="17511" y="12210"/>
                    <a:pt x="16333" y="11031"/>
                    <a:pt x="14884" y="11031"/>
                  </a:cubicBezTo>
                  <a:lnTo>
                    <a:pt x="14884" y="11033"/>
                  </a:lnTo>
                  <a:cubicBezTo>
                    <a:pt x="14448" y="11033"/>
                    <a:pt x="14029" y="11137"/>
                    <a:pt x="13652" y="11340"/>
                  </a:cubicBezTo>
                  <a:lnTo>
                    <a:pt x="13640" y="11326"/>
                  </a:lnTo>
                  <a:cubicBezTo>
                    <a:pt x="14383" y="10147"/>
                    <a:pt x="14775" y="8790"/>
                    <a:pt x="14775" y="7389"/>
                  </a:cubicBezTo>
                  <a:cubicBezTo>
                    <a:pt x="14775" y="5415"/>
                    <a:pt x="14007" y="3560"/>
                    <a:pt x="12611" y="2165"/>
                  </a:cubicBezTo>
                  <a:cubicBezTo>
                    <a:pt x="11216" y="770"/>
                    <a:pt x="9361" y="1"/>
                    <a:pt x="7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2"/>
            <p:cNvSpPr/>
            <p:nvPr/>
          </p:nvSpPr>
          <p:spPr>
            <a:xfrm>
              <a:off x="5007063" y="3324700"/>
              <a:ext cx="17150" cy="17150"/>
            </a:xfrm>
            <a:custGeom>
              <a:avLst/>
              <a:gdLst/>
              <a:ahLst/>
              <a:cxnLst/>
              <a:rect l="l" t="t" r="r" b="b"/>
              <a:pathLst>
                <a:path w="686" h="686" extrusionOk="0">
                  <a:moveTo>
                    <a:pt x="342" y="1"/>
                  </a:moveTo>
                  <a:cubicBezTo>
                    <a:pt x="154" y="1"/>
                    <a:pt x="1" y="154"/>
                    <a:pt x="1" y="343"/>
                  </a:cubicBezTo>
                  <a:cubicBezTo>
                    <a:pt x="1" y="532"/>
                    <a:pt x="154" y="686"/>
                    <a:pt x="342" y="686"/>
                  </a:cubicBezTo>
                  <a:cubicBezTo>
                    <a:pt x="532" y="686"/>
                    <a:pt x="685" y="532"/>
                    <a:pt x="685" y="343"/>
                  </a:cubicBezTo>
                  <a:cubicBezTo>
                    <a:pt x="685"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2"/>
            <p:cNvSpPr/>
            <p:nvPr/>
          </p:nvSpPr>
          <p:spPr>
            <a:xfrm>
              <a:off x="4830838" y="3366875"/>
              <a:ext cx="17125" cy="17100"/>
            </a:xfrm>
            <a:custGeom>
              <a:avLst/>
              <a:gdLst/>
              <a:ahLst/>
              <a:cxnLst/>
              <a:rect l="l" t="t" r="r" b="b"/>
              <a:pathLst>
                <a:path w="685" h="684" extrusionOk="0">
                  <a:moveTo>
                    <a:pt x="342" y="0"/>
                  </a:moveTo>
                  <a:cubicBezTo>
                    <a:pt x="154" y="0"/>
                    <a:pt x="0" y="152"/>
                    <a:pt x="0" y="342"/>
                  </a:cubicBezTo>
                  <a:cubicBezTo>
                    <a:pt x="0" y="530"/>
                    <a:pt x="154" y="683"/>
                    <a:pt x="342" y="683"/>
                  </a:cubicBezTo>
                  <a:cubicBezTo>
                    <a:pt x="532" y="683"/>
                    <a:pt x="685" y="530"/>
                    <a:pt x="685" y="342"/>
                  </a:cubicBezTo>
                  <a:cubicBezTo>
                    <a:pt x="685" y="152"/>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2"/>
            <p:cNvSpPr/>
            <p:nvPr/>
          </p:nvSpPr>
          <p:spPr>
            <a:xfrm>
              <a:off x="4802038" y="3286875"/>
              <a:ext cx="17150" cy="17100"/>
            </a:xfrm>
            <a:custGeom>
              <a:avLst/>
              <a:gdLst/>
              <a:ahLst/>
              <a:cxnLst/>
              <a:rect l="l" t="t" r="r" b="b"/>
              <a:pathLst>
                <a:path w="686" h="684" extrusionOk="0">
                  <a:moveTo>
                    <a:pt x="342" y="0"/>
                  </a:moveTo>
                  <a:cubicBezTo>
                    <a:pt x="154" y="0"/>
                    <a:pt x="1" y="154"/>
                    <a:pt x="1" y="342"/>
                  </a:cubicBezTo>
                  <a:cubicBezTo>
                    <a:pt x="1" y="532"/>
                    <a:pt x="154" y="684"/>
                    <a:pt x="342" y="684"/>
                  </a:cubicBezTo>
                  <a:cubicBezTo>
                    <a:pt x="532" y="684"/>
                    <a:pt x="686" y="532"/>
                    <a:pt x="686" y="342"/>
                  </a:cubicBezTo>
                  <a:cubicBezTo>
                    <a:pt x="686"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72"/>
          <p:cNvGrpSpPr/>
          <p:nvPr/>
        </p:nvGrpSpPr>
        <p:grpSpPr>
          <a:xfrm>
            <a:off x="5380425" y="1533250"/>
            <a:ext cx="436875" cy="437300"/>
            <a:chOff x="3986538" y="2481300"/>
            <a:chExt cx="436875" cy="437300"/>
          </a:xfrm>
        </p:grpSpPr>
        <p:sp>
          <p:nvSpPr>
            <p:cNvPr id="2493" name="Google Shape;2493;p72"/>
            <p:cNvSpPr/>
            <p:nvPr/>
          </p:nvSpPr>
          <p:spPr>
            <a:xfrm>
              <a:off x="3986538" y="2494900"/>
              <a:ext cx="436875" cy="423700"/>
            </a:xfrm>
            <a:custGeom>
              <a:avLst/>
              <a:gdLst/>
              <a:ahLst/>
              <a:cxnLst/>
              <a:rect l="l" t="t" r="r" b="b"/>
              <a:pathLst>
                <a:path w="17475" h="16948" extrusionOk="0">
                  <a:moveTo>
                    <a:pt x="10181" y="0"/>
                  </a:moveTo>
                  <a:cubicBezTo>
                    <a:pt x="10085" y="0"/>
                    <a:pt x="9989" y="41"/>
                    <a:pt x="9921" y="121"/>
                  </a:cubicBezTo>
                  <a:cubicBezTo>
                    <a:pt x="9799" y="263"/>
                    <a:pt x="9816" y="480"/>
                    <a:pt x="9959" y="602"/>
                  </a:cubicBezTo>
                  <a:cubicBezTo>
                    <a:pt x="10128" y="746"/>
                    <a:pt x="10272" y="921"/>
                    <a:pt x="10384" y="1122"/>
                  </a:cubicBezTo>
                  <a:cubicBezTo>
                    <a:pt x="10428" y="1203"/>
                    <a:pt x="10504" y="1261"/>
                    <a:pt x="10593" y="1285"/>
                  </a:cubicBezTo>
                  <a:cubicBezTo>
                    <a:pt x="10622" y="1293"/>
                    <a:pt x="10652" y="1297"/>
                    <a:pt x="10682" y="1297"/>
                  </a:cubicBezTo>
                  <a:cubicBezTo>
                    <a:pt x="10742" y="1297"/>
                    <a:pt x="10803" y="1280"/>
                    <a:pt x="10857" y="1248"/>
                  </a:cubicBezTo>
                  <a:cubicBezTo>
                    <a:pt x="11158" y="1069"/>
                    <a:pt x="11490" y="979"/>
                    <a:pt x="11821" y="979"/>
                  </a:cubicBezTo>
                  <a:cubicBezTo>
                    <a:pt x="12145" y="979"/>
                    <a:pt x="12469" y="1065"/>
                    <a:pt x="12765" y="1236"/>
                  </a:cubicBezTo>
                  <a:cubicBezTo>
                    <a:pt x="13364" y="1581"/>
                    <a:pt x="13717" y="2201"/>
                    <a:pt x="13707" y="2892"/>
                  </a:cubicBezTo>
                  <a:cubicBezTo>
                    <a:pt x="13707" y="2925"/>
                    <a:pt x="13710" y="2958"/>
                    <a:pt x="13720" y="2990"/>
                  </a:cubicBezTo>
                  <a:cubicBezTo>
                    <a:pt x="13766" y="3146"/>
                    <a:pt x="13902" y="3241"/>
                    <a:pt x="14049" y="3241"/>
                  </a:cubicBezTo>
                  <a:lnTo>
                    <a:pt x="14080" y="3241"/>
                  </a:lnTo>
                  <a:cubicBezTo>
                    <a:pt x="14762" y="3241"/>
                    <a:pt x="15371" y="3592"/>
                    <a:pt x="15713" y="4184"/>
                  </a:cubicBezTo>
                  <a:cubicBezTo>
                    <a:pt x="16059" y="4783"/>
                    <a:pt x="16054" y="5497"/>
                    <a:pt x="15700" y="6093"/>
                  </a:cubicBezTo>
                  <a:cubicBezTo>
                    <a:pt x="15626" y="6216"/>
                    <a:pt x="15637" y="6379"/>
                    <a:pt x="15741" y="6498"/>
                  </a:cubicBezTo>
                  <a:cubicBezTo>
                    <a:pt x="15765" y="6526"/>
                    <a:pt x="15797" y="6547"/>
                    <a:pt x="15828" y="6566"/>
                  </a:cubicBezTo>
                  <a:cubicBezTo>
                    <a:pt x="16432" y="6904"/>
                    <a:pt x="16793" y="7520"/>
                    <a:pt x="16793" y="8211"/>
                  </a:cubicBezTo>
                  <a:cubicBezTo>
                    <a:pt x="16793" y="8904"/>
                    <a:pt x="16432" y="9517"/>
                    <a:pt x="15830" y="9856"/>
                  </a:cubicBezTo>
                  <a:cubicBezTo>
                    <a:pt x="15798" y="9873"/>
                    <a:pt x="15767" y="9895"/>
                    <a:pt x="15741" y="9924"/>
                  </a:cubicBezTo>
                  <a:cubicBezTo>
                    <a:pt x="15637" y="10042"/>
                    <a:pt x="15626" y="10205"/>
                    <a:pt x="15700" y="10330"/>
                  </a:cubicBezTo>
                  <a:cubicBezTo>
                    <a:pt x="16054" y="10925"/>
                    <a:pt x="16059" y="11638"/>
                    <a:pt x="15713" y="12238"/>
                  </a:cubicBezTo>
                  <a:cubicBezTo>
                    <a:pt x="15370" y="12832"/>
                    <a:pt x="14760" y="13182"/>
                    <a:pt x="14076" y="13182"/>
                  </a:cubicBezTo>
                  <a:cubicBezTo>
                    <a:pt x="14069" y="13182"/>
                    <a:pt x="14061" y="13182"/>
                    <a:pt x="14054" y="13182"/>
                  </a:cubicBezTo>
                  <a:lnTo>
                    <a:pt x="14049" y="13182"/>
                  </a:lnTo>
                  <a:cubicBezTo>
                    <a:pt x="14014" y="13182"/>
                    <a:pt x="13979" y="13185"/>
                    <a:pt x="13946" y="13196"/>
                  </a:cubicBezTo>
                  <a:cubicBezTo>
                    <a:pt x="13796" y="13247"/>
                    <a:pt x="13706" y="13383"/>
                    <a:pt x="13709" y="13527"/>
                  </a:cubicBezTo>
                  <a:cubicBezTo>
                    <a:pt x="13718" y="14220"/>
                    <a:pt x="13366" y="14840"/>
                    <a:pt x="12765" y="15186"/>
                  </a:cubicBezTo>
                  <a:cubicBezTo>
                    <a:pt x="12469" y="15357"/>
                    <a:pt x="12145" y="15442"/>
                    <a:pt x="11821" y="15442"/>
                  </a:cubicBezTo>
                  <a:cubicBezTo>
                    <a:pt x="11490" y="15442"/>
                    <a:pt x="11158" y="15353"/>
                    <a:pt x="10857" y="15173"/>
                  </a:cubicBezTo>
                  <a:cubicBezTo>
                    <a:pt x="10804" y="15142"/>
                    <a:pt x="10744" y="15125"/>
                    <a:pt x="10683" y="15125"/>
                  </a:cubicBezTo>
                  <a:cubicBezTo>
                    <a:pt x="10601" y="15125"/>
                    <a:pt x="10519" y="15155"/>
                    <a:pt x="10451" y="15214"/>
                  </a:cubicBezTo>
                  <a:cubicBezTo>
                    <a:pt x="10422" y="15240"/>
                    <a:pt x="10400" y="15271"/>
                    <a:pt x="10383" y="15303"/>
                  </a:cubicBezTo>
                  <a:cubicBezTo>
                    <a:pt x="10044" y="15906"/>
                    <a:pt x="9429" y="16266"/>
                    <a:pt x="8738" y="16266"/>
                  </a:cubicBezTo>
                  <a:cubicBezTo>
                    <a:pt x="8046" y="16266"/>
                    <a:pt x="7431" y="15906"/>
                    <a:pt x="7093" y="15303"/>
                  </a:cubicBezTo>
                  <a:cubicBezTo>
                    <a:pt x="7075" y="15271"/>
                    <a:pt x="7053" y="15240"/>
                    <a:pt x="7025" y="15214"/>
                  </a:cubicBezTo>
                  <a:cubicBezTo>
                    <a:pt x="6957" y="15155"/>
                    <a:pt x="6874" y="15125"/>
                    <a:pt x="6793" y="15125"/>
                  </a:cubicBezTo>
                  <a:cubicBezTo>
                    <a:pt x="6732" y="15125"/>
                    <a:pt x="6672" y="15142"/>
                    <a:pt x="6618" y="15173"/>
                  </a:cubicBezTo>
                  <a:cubicBezTo>
                    <a:pt x="6317" y="15353"/>
                    <a:pt x="5986" y="15442"/>
                    <a:pt x="5654" y="15442"/>
                  </a:cubicBezTo>
                  <a:cubicBezTo>
                    <a:pt x="5331" y="15442"/>
                    <a:pt x="5007" y="15357"/>
                    <a:pt x="4711" y="15186"/>
                  </a:cubicBezTo>
                  <a:cubicBezTo>
                    <a:pt x="4110" y="14840"/>
                    <a:pt x="3757" y="14220"/>
                    <a:pt x="3766" y="13527"/>
                  </a:cubicBezTo>
                  <a:cubicBezTo>
                    <a:pt x="3768" y="13435"/>
                    <a:pt x="3732" y="13346"/>
                    <a:pt x="3667" y="13282"/>
                  </a:cubicBezTo>
                  <a:cubicBezTo>
                    <a:pt x="3603" y="13218"/>
                    <a:pt x="3517" y="13182"/>
                    <a:pt x="3427" y="13182"/>
                  </a:cubicBezTo>
                  <a:cubicBezTo>
                    <a:pt x="3426" y="13182"/>
                    <a:pt x="3424" y="13182"/>
                    <a:pt x="3422" y="13182"/>
                  </a:cubicBezTo>
                  <a:cubicBezTo>
                    <a:pt x="3413" y="13182"/>
                    <a:pt x="3404" y="13182"/>
                    <a:pt x="3394" y="13182"/>
                  </a:cubicBezTo>
                  <a:cubicBezTo>
                    <a:pt x="2713" y="13182"/>
                    <a:pt x="2104" y="12831"/>
                    <a:pt x="1763" y="12238"/>
                  </a:cubicBezTo>
                  <a:cubicBezTo>
                    <a:pt x="1416" y="11638"/>
                    <a:pt x="1421" y="10925"/>
                    <a:pt x="1775" y="10330"/>
                  </a:cubicBezTo>
                  <a:cubicBezTo>
                    <a:pt x="1850" y="10205"/>
                    <a:pt x="1840" y="10042"/>
                    <a:pt x="1734" y="9924"/>
                  </a:cubicBezTo>
                  <a:cubicBezTo>
                    <a:pt x="1709" y="9895"/>
                    <a:pt x="1677" y="9873"/>
                    <a:pt x="1645" y="9856"/>
                  </a:cubicBezTo>
                  <a:cubicBezTo>
                    <a:pt x="1043" y="9517"/>
                    <a:pt x="684" y="8902"/>
                    <a:pt x="684" y="8211"/>
                  </a:cubicBezTo>
                  <a:cubicBezTo>
                    <a:pt x="684" y="7520"/>
                    <a:pt x="1043" y="6906"/>
                    <a:pt x="1645" y="6566"/>
                  </a:cubicBezTo>
                  <a:cubicBezTo>
                    <a:pt x="1677" y="6549"/>
                    <a:pt x="1709" y="6526"/>
                    <a:pt x="1734" y="6500"/>
                  </a:cubicBezTo>
                  <a:cubicBezTo>
                    <a:pt x="1840" y="6381"/>
                    <a:pt x="1850" y="6216"/>
                    <a:pt x="1775" y="6093"/>
                  </a:cubicBezTo>
                  <a:cubicBezTo>
                    <a:pt x="1421" y="5497"/>
                    <a:pt x="1416" y="4783"/>
                    <a:pt x="1763" y="4184"/>
                  </a:cubicBezTo>
                  <a:cubicBezTo>
                    <a:pt x="2104" y="3592"/>
                    <a:pt x="2713" y="3241"/>
                    <a:pt x="3394" y="3241"/>
                  </a:cubicBezTo>
                  <a:cubicBezTo>
                    <a:pt x="3404" y="3241"/>
                    <a:pt x="3413" y="3241"/>
                    <a:pt x="3422" y="3241"/>
                  </a:cubicBezTo>
                  <a:cubicBezTo>
                    <a:pt x="3513" y="3241"/>
                    <a:pt x="3602" y="3207"/>
                    <a:pt x="3667" y="3142"/>
                  </a:cubicBezTo>
                  <a:cubicBezTo>
                    <a:pt x="3732" y="3075"/>
                    <a:pt x="3768" y="2987"/>
                    <a:pt x="3766" y="2895"/>
                  </a:cubicBezTo>
                  <a:cubicBezTo>
                    <a:pt x="3757" y="2202"/>
                    <a:pt x="4110" y="1582"/>
                    <a:pt x="4711" y="1236"/>
                  </a:cubicBezTo>
                  <a:cubicBezTo>
                    <a:pt x="5007" y="1065"/>
                    <a:pt x="5331" y="979"/>
                    <a:pt x="5654" y="979"/>
                  </a:cubicBezTo>
                  <a:cubicBezTo>
                    <a:pt x="5986" y="979"/>
                    <a:pt x="6317" y="1069"/>
                    <a:pt x="6618" y="1248"/>
                  </a:cubicBezTo>
                  <a:cubicBezTo>
                    <a:pt x="6672" y="1280"/>
                    <a:pt x="6733" y="1297"/>
                    <a:pt x="6794" y="1297"/>
                  </a:cubicBezTo>
                  <a:cubicBezTo>
                    <a:pt x="6875" y="1297"/>
                    <a:pt x="6957" y="1268"/>
                    <a:pt x="7025" y="1207"/>
                  </a:cubicBezTo>
                  <a:cubicBezTo>
                    <a:pt x="7053" y="1182"/>
                    <a:pt x="7074" y="1152"/>
                    <a:pt x="7093" y="1119"/>
                  </a:cubicBezTo>
                  <a:cubicBezTo>
                    <a:pt x="7203" y="923"/>
                    <a:pt x="7343" y="750"/>
                    <a:pt x="7507" y="609"/>
                  </a:cubicBezTo>
                  <a:cubicBezTo>
                    <a:pt x="7649" y="486"/>
                    <a:pt x="7665" y="269"/>
                    <a:pt x="7542" y="127"/>
                  </a:cubicBezTo>
                  <a:cubicBezTo>
                    <a:pt x="7474" y="49"/>
                    <a:pt x="7379" y="9"/>
                    <a:pt x="7284" y="9"/>
                  </a:cubicBezTo>
                  <a:cubicBezTo>
                    <a:pt x="7205" y="9"/>
                    <a:pt x="7126" y="36"/>
                    <a:pt x="7061" y="92"/>
                  </a:cubicBezTo>
                  <a:cubicBezTo>
                    <a:pt x="6917" y="216"/>
                    <a:pt x="6787" y="356"/>
                    <a:pt x="6674" y="511"/>
                  </a:cubicBezTo>
                  <a:cubicBezTo>
                    <a:pt x="6346" y="367"/>
                    <a:pt x="6000" y="295"/>
                    <a:pt x="5653" y="295"/>
                  </a:cubicBezTo>
                  <a:cubicBezTo>
                    <a:pt x="5213" y="295"/>
                    <a:pt x="4772" y="412"/>
                    <a:pt x="4369" y="644"/>
                  </a:cubicBezTo>
                  <a:cubicBezTo>
                    <a:pt x="3648" y="1060"/>
                    <a:pt x="3189" y="1766"/>
                    <a:pt x="3101" y="2574"/>
                  </a:cubicBezTo>
                  <a:cubicBezTo>
                    <a:pt x="2292" y="2664"/>
                    <a:pt x="1587" y="3123"/>
                    <a:pt x="1171" y="3842"/>
                  </a:cubicBezTo>
                  <a:cubicBezTo>
                    <a:pt x="755" y="4564"/>
                    <a:pt x="711" y="5403"/>
                    <a:pt x="1037" y="6148"/>
                  </a:cubicBezTo>
                  <a:cubicBezTo>
                    <a:pt x="382" y="6629"/>
                    <a:pt x="1" y="7379"/>
                    <a:pt x="1" y="8211"/>
                  </a:cubicBezTo>
                  <a:cubicBezTo>
                    <a:pt x="1" y="9043"/>
                    <a:pt x="382" y="9793"/>
                    <a:pt x="1037" y="10275"/>
                  </a:cubicBezTo>
                  <a:cubicBezTo>
                    <a:pt x="711" y="11018"/>
                    <a:pt x="755" y="11860"/>
                    <a:pt x="1171" y="12579"/>
                  </a:cubicBezTo>
                  <a:cubicBezTo>
                    <a:pt x="1587" y="13301"/>
                    <a:pt x="2292" y="13759"/>
                    <a:pt x="3101" y="13848"/>
                  </a:cubicBezTo>
                  <a:cubicBezTo>
                    <a:pt x="3191" y="14656"/>
                    <a:pt x="3648" y="15361"/>
                    <a:pt x="4369" y="15777"/>
                  </a:cubicBezTo>
                  <a:cubicBezTo>
                    <a:pt x="4772" y="16011"/>
                    <a:pt x="5214" y="16127"/>
                    <a:pt x="5655" y="16127"/>
                  </a:cubicBezTo>
                  <a:cubicBezTo>
                    <a:pt x="6001" y="16127"/>
                    <a:pt x="6347" y="16055"/>
                    <a:pt x="6674" y="15912"/>
                  </a:cubicBezTo>
                  <a:cubicBezTo>
                    <a:pt x="7156" y="16567"/>
                    <a:pt x="7906" y="16948"/>
                    <a:pt x="8738" y="16948"/>
                  </a:cubicBezTo>
                  <a:cubicBezTo>
                    <a:pt x="9570" y="16948"/>
                    <a:pt x="10319" y="16567"/>
                    <a:pt x="10800" y="15912"/>
                  </a:cubicBezTo>
                  <a:cubicBezTo>
                    <a:pt x="11128" y="16055"/>
                    <a:pt x="11474" y="16127"/>
                    <a:pt x="11820" y="16127"/>
                  </a:cubicBezTo>
                  <a:cubicBezTo>
                    <a:pt x="12261" y="16127"/>
                    <a:pt x="12702" y="16011"/>
                    <a:pt x="13106" y="15777"/>
                  </a:cubicBezTo>
                  <a:cubicBezTo>
                    <a:pt x="13826" y="15361"/>
                    <a:pt x="14285" y="14656"/>
                    <a:pt x="14375" y="13848"/>
                  </a:cubicBezTo>
                  <a:cubicBezTo>
                    <a:pt x="15183" y="13759"/>
                    <a:pt x="15888" y="13301"/>
                    <a:pt x="16304" y="12579"/>
                  </a:cubicBezTo>
                  <a:cubicBezTo>
                    <a:pt x="16720" y="11860"/>
                    <a:pt x="16765" y="11020"/>
                    <a:pt x="16437" y="10275"/>
                  </a:cubicBezTo>
                  <a:cubicBezTo>
                    <a:pt x="17092" y="9793"/>
                    <a:pt x="17474" y="9043"/>
                    <a:pt x="17475" y="8212"/>
                  </a:cubicBezTo>
                  <a:lnTo>
                    <a:pt x="17475" y="8212"/>
                  </a:lnTo>
                  <a:cubicBezTo>
                    <a:pt x="17475" y="8212"/>
                    <a:pt x="17475" y="8212"/>
                    <a:pt x="17475" y="8212"/>
                  </a:cubicBezTo>
                  <a:lnTo>
                    <a:pt x="17475" y="8211"/>
                  </a:lnTo>
                  <a:cubicBezTo>
                    <a:pt x="17475" y="8211"/>
                    <a:pt x="17475" y="8211"/>
                    <a:pt x="17475" y="8212"/>
                  </a:cubicBezTo>
                  <a:lnTo>
                    <a:pt x="17475" y="8212"/>
                  </a:lnTo>
                  <a:cubicBezTo>
                    <a:pt x="17474" y="7380"/>
                    <a:pt x="17092" y="6629"/>
                    <a:pt x="16439" y="6148"/>
                  </a:cubicBezTo>
                  <a:cubicBezTo>
                    <a:pt x="16765" y="5403"/>
                    <a:pt x="16720" y="4564"/>
                    <a:pt x="16304" y="3842"/>
                  </a:cubicBezTo>
                  <a:cubicBezTo>
                    <a:pt x="15888" y="3123"/>
                    <a:pt x="15183" y="2664"/>
                    <a:pt x="14375" y="2574"/>
                  </a:cubicBezTo>
                  <a:cubicBezTo>
                    <a:pt x="14285" y="1767"/>
                    <a:pt x="13826" y="1060"/>
                    <a:pt x="13106" y="644"/>
                  </a:cubicBezTo>
                  <a:cubicBezTo>
                    <a:pt x="12703" y="412"/>
                    <a:pt x="12262" y="296"/>
                    <a:pt x="11821" y="296"/>
                  </a:cubicBezTo>
                  <a:cubicBezTo>
                    <a:pt x="11475" y="296"/>
                    <a:pt x="11128" y="368"/>
                    <a:pt x="10800" y="511"/>
                  </a:cubicBezTo>
                  <a:cubicBezTo>
                    <a:pt x="10685" y="353"/>
                    <a:pt x="10550" y="209"/>
                    <a:pt x="10402" y="83"/>
                  </a:cubicBezTo>
                  <a:cubicBezTo>
                    <a:pt x="10338" y="27"/>
                    <a:pt x="10259" y="0"/>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2"/>
            <p:cNvSpPr/>
            <p:nvPr/>
          </p:nvSpPr>
          <p:spPr>
            <a:xfrm>
              <a:off x="4039088" y="2534325"/>
              <a:ext cx="331775" cy="331725"/>
            </a:xfrm>
            <a:custGeom>
              <a:avLst/>
              <a:gdLst/>
              <a:ahLst/>
              <a:cxnLst/>
              <a:rect l="l" t="t" r="r" b="b"/>
              <a:pathLst>
                <a:path w="13271" h="13269" extrusionOk="0">
                  <a:moveTo>
                    <a:pt x="6636" y="671"/>
                  </a:moveTo>
                  <a:cubicBezTo>
                    <a:pt x="7123" y="671"/>
                    <a:pt x="7556" y="924"/>
                    <a:pt x="7795" y="1350"/>
                  </a:cubicBezTo>
                  <a:cubicBezTo>
                    <a:pt x="7854" y="1457"/>
                    <a:pt x="7966" y="1525"/>
                    <a:pt x="8093" y="1525"/>
                  </a:cubicBezTo>
                  <a:cubicBezTo>
                    <a:pt x="8122" y="1525"/>
                    <a:pt x="8151" y="1521"/>
                    <a:pt x="8181" y="1514"/>
                  </a:cubicBezTo>
                  <a:cubicBezTo>
                    <a:pt x="8213" y="1506"/>
                    <a:pt x="8243" y="1492"/>
                    <a:pt x="8273" y="1475"/>
                  </a:cubicBezTo>
                  <a:cubicBezTo>
                    <a:pt x="8483" y="1350"/>
                    <a:pt x="8715" y="1288"/>
                    <a:pt x="8947" y="1288"/>
                  </a:cubicBezTo>
                  <a:cubicBezTo>
                    <a:pt x="9175" y="1288"/>
                    <a:pt x="9402" y="1348"/>
                    <a:pt x="9611" y="1468"/>
                  </a:cubicBezTo>
                  <a:cubicBezTo>
                    <a:pt x="9935" y="1655"/>
                    <a:pt x="10155" y="1954"/>
                    <a:pt x="10239" y="2303"/>
                  </a:cubicBezTo>
                  <a:lnTo>
                    <a:pt x="3034" y="2303"/>
                  </a:lnTo>
                  <a:cubicBezTo>
                    <a:pt x="3116" y="1954"/>
                    <a:pt x="3338" y="1655"/>
                    <a:pt x="3661" y="1468"/>
                  </a:cubicBezTo>
                  <a:cubicBezTo>
                    <a:pt x="3869" y="1348"/>
                    <a:pt x="4097" y="1288"/>
                    <a:pt x="4325" y="1288"/>
                  </a:cubicBezTo>
                  <a:cubicBezTo>
                    <a:pt x="4556" y="1288"/>
                    <a:pt x="4786" y="1349"/>
                    <a:pt x="4995" y="1471"/>
                  </a:cubicBezTo>
                  <a:cubicBezTo>
                    <a:pt x="5038" y="1498"/>
                    <a:pt x="5087" y="1517"/>
                    <a:pt x="5138" y="1524"/>
                  </a:cubicBezTo>
                  <a:cubicBezTo>
                    <a:pt x="5151" y="1525"/>
                    <a:pt x="5164" y="1526"/>
                    <a:pt x="5177" y="1526"/>
                  </a:cubicBezTo>
                  <a:cubicBezTo>
                    <a:pt x="5304" y="1526"/>
                    <a:pt x="5418" y="1457"/>
                    <a:pt x="5478" y="1350"/>
                  </a:cubicBezTo>
                  <a:cubicBezTo>
                    <a:pt x="5715" y="924"/>
                    <a:pt x="6148" y="671"/>
                    <a:pt x="6636" y="671"/>
                  </a:cubicBezTo>
                  <a:close/>
                  <a:moveTo>
                    <a:pt x="10283" y="2987"/>
                  </a:moveTo>
                  <a:lnTo>
                    <a:pt x="10283" y="5709"/>
                  </a:lnTo>
                  <a:cubicBezTo>
                    <a:pt x="9870" y="5479"/>
                    <a:pt x="9291" y="5342"/>
                    <a:pt x="8632" y="5342"/>
                  </a:cubicBezTo>
                  <a:cubicBezTo>
                    <a:pt x="8368" y="5342"/>
                    <a:pt x="8111" y="5364"/>
                    <a:pt x="7866" y="5408"/>
                  </a:cubicBezTo>
                  <a:cubicBezTo>
                    <a:pt x="7910" y="5165"/>
                    <a:pt x="7934" y="4907"/>
                    <a:pt x="7934" y="4644"/>
                  </a:cubicBezTo>
                  <a:cubicBezTo>
                    <a:pt x="7934" y="3981"/>
                    <a:pt x="7795" y="3401"/>
                    <a:pt x="7564" y="2987"/>
                  </a:cubicBezTo>
                  <a:close/>
                  <a:moveTo>
                    <a:pt x="5715" y="2987"/>
                  </a:moveTo>
                  <a:cubicBezTo>
                    <a:pt x="5486" y="3401"/>
                    <a:pt x="5347" y="3981"/>
                    <a:pt x="5347" y="4644"/>
                  </a:cubicBezTo>
                  <a:cubicBezTo>
                    <a:pt x="5347" y="4907"/>
                    <a:pt x="5369" y="5165"/>
                    <a:pt x="5413" y="5408"/>
                  </a:cubicBezTo>
                  <a:cubicBezTo>
                    <a:pt x="5169" y="5364"/>
                    <a:pt x="4912" y="5342"/>
                    <a:pt x="4649" y="5342"/>
                  </a:cubicBezTo>
                  <a:cubicBezTo>
                    <a:pt x="3983" y="5342"/>
                    <a:pt x="3401" y="5481"/>
                    <a:pt x="2988" y="5713"/>
                  </a:cubicBezTo>
                  <a:lnTo>
                    <a:pt x="2988" y="2987"/>
                  </a:lnTo>
                  <a:close/>
                  <a:moveTo>
                    <a:pt x="2303" y="3034"/>
                  </a:moveTo>
                  <a:lnTo>
                    <a:pt x="2303" y="10235"/>
                  </a:lnTo>
                  <a:cubicBezTo>
                    <a:pt x="1957" y="10151"/>
                    <a:pt x="1658" y="9932"/>
                    <a:pt x="1473" y="9609"/>
                  </a:cubicBezTo>
                  <a:lnTo>
                    <a:pt x="1473" y="9611"/>
                  </a:lnTo>
                  <a:cubicBezTo>
                    <a:pt x="1231" y="9191"/>
                    <a:pt x="1233" y="8693"/>
                    <a:pt x="1478" y="8276"/>
                  </a:cubicBezTo>
                  <a:cubicBezTo>
                    <a:pt x="1503" y="8231"/>
                    <a:pt x="1524" y="8184"/>
                    <a:pt x="1528" y="8133"/>
                  </a:cubicBezTo>
                  <a:cubicBezTo>
                    <a:pt x="1544" y="7991"/>
                    <a:pt x="1473" y="7860"/>
                    <a:pt x="1356" y="7793"/>
                  </a:cubicBezTo>
                  <a:cubicBezTo>
                    <a:pt x="931" y="7556"/>
                    <a:pt x="676" y="7123"/>
                    <a:pt x="676" y="6634"/>
                  </a:cubicBezTo>
                  <a:cubicBezTo>
                    <a:pt x="676" y="6147"/>
                    <a:pt x="931" y="5713"/>
                    <a:pt x="1356" y="5476"/>
                  </a:cubicBezTo>
                  <a:cubicBezTo>
                    <a:pt x="1473" y="5410"/>
                    <a:pt x="1544" y="5278"/>
                    <a:pt x="1528" y="5136"/>
                  </a:cubicBezTo>
                  <a:cubicBezTo>
                    <a:pt x="1524" y="5085"/>
                    <a:pt x="1503" y="5038"/>
                    <a:pt x="1478" y="4994"/>
                  </a:cubicBezTo>
                  <a:cubicBezTo>
                    <a:pt x="1233" y="4576"/>
                    <a:pt x="1231" y="4078"/>
                    <a:pt x="1473" y="3659"/>
                  </a:cubicBezTo>
                  <a:cubicBezTo>
                    <a:pt x="1660" y="3338"/>
                    <a:pt x="1957" y="3118"/>
                    <a:pt x="2303" y="3034"/>
                  </a:cubicBezTo>
                  <a:close/>
                  <a:moveTo>
                    <a:pt x="10968" y="3031"/>
                  </a:moveTo>
                  <a:cubicBezTo>
                    <a:pt x="11319" y="3113"/>
                    <a:pt x="11619" y="3335"/>
                    <a:pt x="11806" y="3659"/>
                  </a:cubicBezTo>
                  <a:cubicBezTo>
                    <a:pt x="12051" y="4081"/>
                    <a:pt x="12046" y="4584"/>
                    <a:pt x="11798" y="5003"/>
                  </a:cubicBezTo>
                  <a:cubicBezTo>
                    <a:pt x="11751" y="5082"/>
                    <a:pt x="11738" y="5177"/>
                    <a:pt x="11762" y="5266"/>
                  </a:cubicBezTo>
                  <a:cubicBezTo>
                    <a:pt x="11786" y="5354"/>
                    <a:pt x="11844" y="5430"/>
                    <a:pt x="11925" y="5476"/>
                  </a:cubicBezTo>
                  <a:cubicBezTo>
                    <a:pt x="12350" y="5713"/>
                    <a:pt x="12603" y="6147"/>
                    <a:pt x="12603" y="6634"/>
                  </a:cubicBezTo>
                  <a:lnTo>
                    <a:pt x="12603" y="6635"/>
                  </a:lnTo>
                  <a:cubicBezTo>
                    <a:pt x="12603" y="7123"/>
                    <a:pt x="12350" y="7556"/>
                    <a:pt x="11925" y="7793"/>
                  </a:cubicBezTo>
                  <a:cubicBezTo>
                    <a:pt x="11797" y="7864"/>
                    <a:pt x="11724" y="8013"/>
                    <a:pt x="11759" y="8171"/>
                  </a:cubicBezTo>
                  <a:cubicBezTo>
                    <a:pt x="11767" y="8208"/>
                    <a:pt x="11782" y="8241"/>
                    <a:pt x="11801" y="8272"/>
                  </a:cubicBezTo>
                  <a:cubicBezTo>
                    <a:pt x="12046" y="8690"/>
                    <a:pt x="12050" y="9190"/>
                    <a:pt x="11806" y="9611"/>
                  </a:cubicBezTo>
                  <a:cubicBezTo>
                    <a:pt x="11619" y="9935"/>
                    <a:pt x="11317" y="10156"/>
                    <a:pt x="10968" y="10238"/>
                  </a:cubicBezTo>
                  <a:lnTo>
                    <a:pt x="10968" y="3031"/>
                  </a:lnTo>
                  <a:close/>
                  <a:moveTo>
                    <a:pt x="6636" y="3026"/>
                  </a:moveTo>
                  <a:cubicBezTo>
                    <a:pt x="6846" y="3026"/>
                    <a:pt x="7232" y="3646"/>
                    <a:pt x="7232" y="4657"/>
                  </a:cubicBezTo>
                  <a:cubicBezTo>
                    <a:pt x="7232" y="4900"/>
                    <a:pt x="7210" y="5138"/>
                    <a:pt x="7164" y="5359"/>
                  </a:cubicBezTo>
                  <a:cubicBezTo>
                    <a:pt x="7123" y="5568"/>
                    <a:pt x="7188" y="5783"/>
                    <a:pt x="7338" y="5933"/>
                  </a:cubicBezTo>
                  <a:cubicBezTo>
                    <a:pt x="7458" y="6053"/>
                    <a:pt x="7619" y="6119"/>
                    <a:pt x="7785" y="6119"/>
                  </a:cubicBezTo>
                  <a:cubicBezTo>
                    <a:pt x="7827" y="6119"/>
                    <a:pt x="7870" y="6114"/>
                    <a:pt x="7912" y="6106"/>
                  </a:cubicBezTo>
                  <a:cubicBezTo>
                    <a:pt x="8133" y="6061"/>
                    <a:pt x="8369" y="6039"/>
                    <a:pt x="8614" y="6039"/>
                  </a:cubicBezTo>
                  <a:cubicBezTo>
                    <a:pt x="9625" y="6039"/>
                    <a:pt x="10243" y="6425"/>
                    <a:pt x="10243" y="6635"/>
                  </a:cubicBezTo>
                  <a:cubicBezTo>
                    <a:pt x="10243" y="6844"/>
                    <a:pt x="9625" y="7232"/>
                    <a:pt x="8614" y="7232"/>
                  </a:cubicBezTo>
                  <a:cubicBezTo>
                    <a:pt x="8369" y="7232"/>
                    <a:pt x="8133" y="7208"/>
                    <a:pt x="7912" y="7164"/>
                  </a:cubicBezTo>
                  <a:cubicBezTo>
                    <a:pt x="7870" y="7155"/>
                    <a:pt x="7827" y="7151"/>
                    <a:pt x="7785" y="7151"/>
                  </a:cubicBezTo>
                  <a:cubicBezTo>
                    <a:pt x="7619" y="7151"/>
                    <a:pt x="7458" y="7216"/>
                    <a:pt x="7338" y="7336"/>
                  </a:cubicBezTo>
                  <a:cubicBezTo>
                    <a:pt x="7188" y="7486"/>
                    <a:pt x="7123" y="7701"/>
                    <a:pt x="7164" y="7910"/>
                  </a:cubicBezTo>
                  <a:cubicBezTo>
                    <a:pt x="7210" y="8132"/>
                    <a:pt x="7232" y="8369"/>
                    <a:pt x="7232" y="8613"/>
                  </a:cubicBezTo>
                  <a:cubicBezTo>
                    <a:pt x="7232" y="9625"/>
                    <a:pt x="6846" y="10243"/>
                    <a:pt x="6636" y="10243"/>
                  </a:cubicBezTo>
                  <a:cubicBezTo>
                    <a:pt x="6425" y="10243"/>
                    <a:pt x="6039" y="9625"/>
                    <a:pt x="6039" y="8613"/>
                  </a:cubicBezTo>
                  <a:cubicBezTo>
                    <a:pt x="6039" y="8369"/>
                    <a:pt x="6062" y="8132"/>
                    <a:pt x="6107" y="7910"/>
                  </a:cubicBezTo>
                  <a:cubicBezTo>
                    <a:pt x="6148" y="7701"/>
                    <a:pt x="6084" y="7488"/>
                    <a:pt x="5933" y="7336"/>
                  </a:cubicBezTo>
                  <a:cubicBezTo>
                    <a:pt x="5813" y="7218"/>
                    <a:pt x="5652" y="7151"/>
                    <a:pt x="5486" y="7151"/>
                  </a:cubicBezTo>
                  <a:cubicBezTo>
                    <a:pt x="5445" y="7151"/>
                    <a:pt x="5402" y="7156"/>
                    <a:pt x="5359" y="7164"/>
                  </a:cubicBezTo>
                  <a:cubicBezTo>
                    <a:pt x="5138" y="7208"/>
                    <a:pt x="4902" y="7232"/>
                    <a:pt x="4657" y="7232"/>
                  </a:cubicBezTo>
                  <a:cubicBezTo>
                    <a:pt x="3646" y="7232"/>
                    <a:pt x="3028" y="6846"/>
                    <a:pt x="3028" y="6635"/>
                  </a:cubicBezTo>
                  <a:cubicBezTo>
                    <a:pt x="3028" y="6425"/>
                    <a:pt x="3646" y="6039"/>
                    <a:pt x="4657" y="6039"/>
                  </a:cubicBezTo>
                  <a:cubicBezTo>
                    <a:pt x="4902" y="6039"/>
                    <a:pt x="5138" y="6061"/>
                    <a:pt x="5359" y="6106"/>
                  </a:cubicBezTo>
                  <a:cubicBezTo>
                    <a:pt x="5402" y="6114"/>
                    <a:pt x="5444" y="6119"/>
                    <a:pt x="5486" y="6119"/>
                  </a:cubicBezTo>
                  <a:cubicBezTo>
                    <a:pt x="5653" y="6119"/>
                    <a:pt x="5814" y="6053"/>
                    <a:pt x="5933" y="5933"/>
                  </a:cubicBezTo>
                  <a:cubicBezTo>
                    <a:pt x="6084" y="5783"/>
                    <a:pt x="6148" y="5568"/>
                    <a:pt x="6107" y="5359"/>
                  </a:cubicBezTo>
                  <a:cubicBezTo>
                    <a:pt x="6062" y="5138"/>
                    <a:pt x="6039" y="4900"/>
                    <a:pt x="6039" y="4657"/>
                  </a:cubicBezTo>
                  <a:cubicBezTo>
                    <a:pt x="6039" y="3646"/>
                    <a:pt x="6425" y="3026"/>
                    <a:pt x="6636" y="3026"/>
                  </a:cubicBezTo>
                  <a:close/>
                  <a:moveTo>
                    <a:pt x="2988" y="7556"/>
                  </a:moveTo>
                  <a:cubicBezTo>
                    <a:pt x="3401" y="7788"/>
                    <a:pt x="3983" y="7928"/>
                    <a:pt x="4649" y="7928"/>
                  </a:cubicBezTo>
                  <a:cubicBezTo>
                    <a:pt x="4912" y="7928"/>
                    <a:pt x="5169" y="7906"/>
                    <a:pt x="5413" y="7861"/>
                  </a:cubicBezTo>
                  <a:lnTo>
                    <a:pt x="5413" y="7861"/>
                  </a:lnTo>
                  <a:cubicBezTo>
                    <a:pt x="5369" y="8106"/>
                    <a:pt x="5347" y="8363"/>
                    <a:pt x="5347" y="8627"/>
                  </a:cubicBezTo>
                  <a:cubicBezTo>
                    <a:pt x="5347" y="9288"/>
                    <a:pt x="5486" y="9868"/>
                    <a:pt x="5715" y="10283"/>
                  </a:cubicBezTo>
                  <a:lnTo>
                    <a:pt x="2988" y="10283"/>
                  </a:lnTo>
                  <a:lnTo>
                    <a:pt x="2988" y="7556"/>
                  </a:lnTo>
                  <a:close/>
                  <a:moveTo>
                    <a:pt x="10283" y="7562"/>
                  </a:moveTo>
                  <a:lnTo>
                    <a:pt x="10283" y="10283"/>
                  </a:lnTo>
                  <a:lnTo>
                    <a:pt x="7564" y="10283"/>
                  </a:lnTo>
                  <a:cubicBezTo>
                    <a:pt x="7795" y="9869"/>
                    <a:pt x="7934" y="9288"/>
                    <a:pt x="7934" y="8626"/>
                  </a:cubicBezTo>
                  <a:lnTo>
                    <a:pt x="7934" y="8626"/>
                  </a:lnTo>
                  <a:cubicBezTo>
                    <a:pt x="7934" y="8626"/>
                    <a:pt x="7934" y="8627"/>
                    <a:pt x="7934" y="8627"/>
                  </a:cubicBezTo>
                  <a:lnTo>
                    <a:pt x="7934" y="8625"/>
                  </a:lnTo>
                  <a:cubicBezTo>
                    <a:pt x="7934" y="8625"/>
                    <a:pt x="7934" y="8626"/>
                    <a:pt x="7934" y="8626"/>
                  </a:cubicBezTo>
                  <a:lnTo>
                    <a:pt x="7934" y="8626"/>
                  </a:lnTo>
                  <a:cubicBezTo>
                    <a:pt x="7934" y="8362"/>
                    <a:pt x="7912" y="8106"/>
                    <a:pt x="7866" y="7861"/>
                  </a:cubicBezTo>
                  <a:lnTo>
                    <a:pt x="7866" y="7861"/>
                  </a:lnTo>
                  <a:cubicBezTo>
                    <a:pt x="8111" y="7906"/>
                    <a:pt x="8368" y="7928"/>
                    <a:pt x="8632" y="7928"/>
                  </a:cubicBezTo>
                  <a:cubicBezTo>
                    <a:pt x="9291" y="7928"/>
                    <a:pt x="9870" y="7790"/>
                    <a:pt x="10283" y="7562"/>
                  </a:cubicBezTo>
                  <a:close/>
                  <a:moveTo>
                    <a:pt x="10237" y="10966"/>
                  </a:moveTo>
                  <a:cubicBezTo>
                    <a:pt x="10155" y="11316"/>
                    <a:pt x="9933" y="11614"/>
                    <a:pt x="9611" y="11801"/>
                  </a:cubicBezTo>
                  <a:cubicBezTo>
                    <a:pt x="9402" y="11922"/>
                    <a:pt x="9175" y="11982"/>
                    <a:pt x="8947" y="11982"/>
                  </a:cubicBezTo>
                  <a:cubicBezTo>
                    <a:pt x="8715" y="11982"/>
                    <a:pt x="8483" y="11919"/>
                    <a:pt x="8273" y="11795"/>
                  </a:cubicBezTo>
                  <a:cubicBezTo>
                    <a:pt x="8243" y="11777"/>
                    <a:pt x="8213" y="11763"/>
                    <a:pt x="8179" y="11755"/>
                  </a:cubicBezTo>
                  <a:cubicBezTo>
                    <a:pt x="8150" y="11748"/>
                    <a:pt x="8121" y="11744"/>
                    <a:pt x="8092" y="11744"/>
                  </a:cubicBezTo>
                  <a:cubicBezTo>
                    <a:pt x="7966" y="11744"/>
                    <a:pt x="7854" y="11813"/>
                    <a:pt x="7795" y="11920"/>
                  </a:cubicBezTo>
                  <a:cubicBezTo>
                    <a:pt x="7556" y="12345"/>
                    <a:pt x="7123" y="12598"/>
                    <a:pt x="6636" y="12598"/>
                  </a:cubicBezTo>
                  <a:cubicBezTo>
                    <a:pt x="6148" y="12598"/>
                    <a:pt x="5715" y="12345"/>
                    <a:pt x="5476" y="11920"/>
                  </a:cubicBezTo>
                  <a:cubicBezTo>
                    <a:pt x="5432" y="11839"/>
                    <a:pt x="5356" y="11779"/>
                    <a:pt x="5268" y="11755"/>
                  </a:cubicBezTo>
                  <a:cubicBezTo>
                    <a:pt x="5237" y="11747"/>
                    <a:pt x="5207" y="11744"/>
                    <a:pt x="5179" y="11744"/>
                  </a:cubicBezTo>
                  <a:cubicBezTo>
                    <a:pt x="5117" y="11744"/>
                    <a:pt x="5057" y="11760"/>
                    <a:pt x="5003" y="11792"/>
                  </a:cubicBezTo>
                  <a:cubicBezTo>
                    <a:pt x="4791" y="11918"/>
                    <a:pt x="4558" y="11981"/>
                    <a:pt x="4324" y="11981"/>
                  </a:cubicBezTo>
                  <a:cubicBezTo>
                    <a:pt x="4097" y="11981"/>
                    <a:pt x="3869" y="11921"/>
                    <a:pt x="3661" y="11801"/>
                  </a:cubicBezTo>
                  <a:cubicBezTo>
                    <a:pt x="3336" y="11614"/>
                    <a:pt x="3116" y="11316"/>
                    <a:pt x="3033" y="10966"/>
                  </a:cubicBezTo>
                  <a:close/>
                  <a:moveTo>
                    <a:pt x="6636" y="0"/>
                  </a:moveTo>
                  <a:cubicBezTo>
                    <a:pt x="6008" y="0"/>
                    <a:pt x="5438" y="279"/>
                    <a:pt x="5060" y="758"/>
                  </a:cubicBezTo>
                  <a:cubicBezTo>
                    <a:pt x="4823" y="663"/>
                    <a:pt x="4574" y="616"/>
                    <a:pt x="4325" y="616"/>
                  </a:cubicBezTo>
                  <a:cubicBezTo>
                    <a:pt x="3980" y="616"/>
                    <a:pt x="3635" y="707"/>
                    <a:pt x="3319" y="889"/>
                  </a:cubicBezTo>
                  <a:cubicBezTo>
                    <a:pt x="2775" y="1203"/>
                    <a:pt x="2421" y="1728"/>
                    <a:pt x="2334" y="2333"/>
                  </a:cubicBezTo>
                  <a:cubicBezTo>
                    <a:pt x="1729" y="2420"/>
                    <a:pt x="1204" y="2773"/>
                    <a:pt x="889" y="3317"/>
                  </a:cubicBezTo>
                  <a:cubicBezTo>
                    <a:pt x="576" y="3861"/>
                    <a:pt x="532" y="4492"/>
                    <a:pt x="758" y="5060"/>
                  </a:cubicBezTo>
                  <a:cubicBezTo>
                    <a:pt x="279" y="5438"/>
                    <a:pt x="1" y="6006"/>
                    <a:pt x="1" y="6635"/>
                  </a:cubicBezTo>
                  <a:cubicBezTo>
                    <a:pt x="1" y="7263"/>
                    <a:pt x="279" y="7831"/>
                    <a:pt x="758" y="8209"/>
                  </a:cubicBezTo>
                  <a:cubicBezTo>
                    <a:pt x="532" y="8777"/>
                    <a:pt x="576" y="9408"/>
                    <a:pt x="889" y="9952"/>
                  </a:cubicBezTo>
                  <a:cubicBezTo>
                    <a:pt x="1204" y="10496"/>
                    <a:pt x="1729" y="10849"/>
                    <a:pt x="2334" y="10938"/>
                  </a:cubicBezTo>
                  <a:cubicBezTo>
                    <a:pt x="2421" y="11542"/>
                    <a:pt x="2775" y="12067"/>
                    <a:pt x="3319" y="12380"/>
                  </a:cubicBezTo>
                  <a:cubicBezTo>
                    <a:pt x="3635" y="12563"/>
                    <a:pt x="3980" y="12654"/>
                    <a:pt x="4325" y="12654"/>
                  </a:cubicBezTo>
                  <a:cubicBezTo>
                    <a:pt x="4574" y="12654"/>
                    <a:pt x="4823" y="12606"/>
                    <a:pt x="5060" y="12511"/>
                  </a:cubicBezTo>
                  <a:cubicBezTo>
                    <a:pt x="5438" y="12991"/>
                    <a:pt x="6008" y="13269"/>
                    <a:pt x="6636" y="13269"/>
                  </a:cubicBezTo>
                  <a:cubicBezTo>
                    <a:pt x="7264" y="13269"/>
                    <a:pt x="7833" y="12991"/>
                    <a:pt x="8209" y="12511"/>
                  </a:cubicBezTo>
                  <a:cubicBezTo>
                    <a:pt x="8448" y="12606"/>
                    <a:pt x="8697" y="12654"/>
                    <a:pt x="8946" y="12654"/>
                  </a:cubicBezTo>
                  <a:cubicBezTo>
                    <a:pt x="9291" y="12654"/>
                    <a:pt x="9637" y="12563"/>
                    <a:pt x="9952" y="12380"/>
                  </a:cubicBezTo>
                  <a:cubicBezTo>
                    <a:pt x="10496" y="12067"/>
                    <a:pt x="10851" y="11542"/>
                    <a:pt x="10938" y="10936"/>
                  </a:cubicBezTo>
                  <a:cubicBezTo>
                    <a:pt x="11542" y="10849"/>
                    <a:pt x="12067" y="10496"/>
                    <a:pt x="12382" y="9952"/>
                  </a:cubicBezTo>
                  <a:cubicBezTo>
                    <a:pt x="12695" y="9408"/>
                    <a:pt x="12739" y="8777"/>
                    <a:pt x="12512" y="8209"/>
                  </a:cubicBezTo>
                  <a:cubicBezTo>
                    <a:pt x="12992" y="7831"/>
                    <a:pt x="13271" y="7263"/>
                    <a:pt x="13271" y="6634"/>
                  </a:cubicBezTo>
                  <a:cubicBezTo>
                    <a:pt x="13271" y="6006"/>
                    <a:pt x="12992" y="5438"/>
                    <a:pt x="12512" y="5060"/>
                  </a:cubicBezTo>
                  <a:cubicBezTo>
                    <a:pt x="12739" y="4492"/>
                    <a:pt x="12695" y="3861"/>
                    <a:pt x="12382" y="3317"/>
                  </a:cubicBezTo>
                  <a:cubicBezTo>
                    <a:pt x="12067" y="2773"/>
                    <a:pt x="11542" y="2420"/>
                    <a:pt x="10938" y="2333"/>
                  </a:cubicBezTo>
                  <a:cubicBezTo>
                    <a:pt x="10851" y="1728"/>
                    <a:pt x="10496" y="1203"/>
                    <a:pt x="9952" y="889"/>
                  </a:cubicBezTo>
                  <a:cubicBezTo>
                    <a:pt x="9637" y="707"/>
                    <a:pt x="9291" y="616"/>
                    <a:pt x="8946" y="616"/>
                  </a:cubicBezTo>
                  <a:cubicBezTo>
                    <a:pt x="8697" y="616"/>
                    <a:pt x="8448" y="663"/>
                    <a:pt x="8209" y="758"/>
                  </a:cubicBezTo>
                  <a:cubicBezTo>
                    <a:pt x="7833" y="279"/>
                    <a:pt x="7264" y="0"/>
                    <a:pt x="6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2"/>
            <p:cNvSpPr/>
            <p:nvPr/>
          </p:nvSpPr>
          <p:spPr>
            <a:xfrm>
              <a:off x="4131113" y="2627175"/>
              <a:ext cx="22075" cy="20425"/>
            </a:xfrm>
            <a:custGeom>
              <a:avLst/>
              <a:gdLst/>
              <a:ahLst/>
              <a:cxnLst/>
              <a:rect l="l" t="t" r="r" b="b"/>
              <a:pathLst>
                <a:path w="883" h="817" extrusionOk="0">
                  <a:moveTo>
                    <a:pt x="376" y="0"/>
                  </a:moveTo>
                  <a:cubicBezTo>
                    <a:pt x="288" y="0"/>
                    <a:pt x="200" y="33"/>
                    <a:pt x="133" y="100"/>
                  </a:cubicBezTo>
                  <a:cubicBezTo>
                    <a:pt x="0" y="234"/>
                    <a:pt x="0" y="449"/>
                    <a:pt x="133" y="584"/>
                  </a:cubicBezTo>
                  <a:lnTo>
                    <a:pt x="266" y="717"/>
                  </a:lnTo>
                  <a:cubicBezTo>
                    <a:pt x="332" y="783"/>
                    <a:pt x="421" y="816"/>
                    <a:pt x="508" y="816"/>
                  </a:cubicBezTo>
                  <a:cubicBezTo>
                    <a:pt x="595" y="816"/>
                    <a:pt x="683" y="783"/>
                    <a:pt x="750" y="717"/>
                  </a:cubicBezTo>
                  <a:cubicBezTo>
                    <a:pt x="883" y="582"/>
                    <a:pt x="883" y="366"/>
                    <a:pt x="750" y="233"/>
                  </a:cubicBezTo>
                  <a:lnTo>
                    <a:pt x="617" y="100"/>
                  </a:lnTo>
                  <a:cubicBezTo>
                    <a:pt x="551" y="33"/>
                    <a:pt x="463"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2"/>
            <p:cNvSpPr/>
            <p:nvPr/>
          </p:nvSpPr>
          <p:spPr>
            <a:xfrm>
              <a:off x="4256738" y="2627175"/>
              <a:ext cx="22125" cy="20425"/>
            </a:xfrm>
            <a:custGeom>
              <a:avLst/>
              <a:gdLst/>
              <a:ahLst/>
              <a:cxnLst/>
              <a:rect l="l" t="t" r="r" b="b"/>
              <a:pathLst>
                <a:path w="885" h="817" extrusionOk="0">
                  <a:moveTo>
                    <a:pt x="509" y="0"/>
                  </a:moveTo>
                  <a:cubicBezTo>
                    <a:pt x="421" y="0"/>
                    <a:pt x="334" y="33"/>
                    <a:pt x="267" y="100"/>
                  </a:cubicBezTo>
                  <a:lnTo>
                    <a:pt x="134" y="233"/>
                  </a:lnTo>
                  <a:cubicBezTo>
                    <a:pt x="0" y="366"/>
                    <a:pt x="0" y="582"/>
                    <a:pt x="134" y="717"/>
                  </a:cubicBezTo>
                  <a:cubicBezTo>
                    <a:pt x="201" y="783"/>
                    <a:pt x="288" y="816"/>
                    <a:pt x="376" y="816"/>
                  </a:cubicBezTo>
                  <a:cubicBezTo>
                    <a:pt x="463" y="816"/>
                    <a:pt x="552" y="783"/>
                    <a:pt x="618" y="717"/>
                  </a:cubicBezTo>
                  <a:lnTo>
                    <a:pt x="750" y="584"/>
                  </a:lnTo>
                  <a:cubicBezTo>
                    <a:pt x="884" y="449"/>
                    <a:pt x="884" y="234"/>
                    <a:pt x="750" y="100"/>
                  </a:cubicBezTo>
                  <a:cubicBezTo>
                    <a:pt x="683" y="33"/>
                    <a:pt x="596" y="0"/>
                    <a:pt x="5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2"/>
            <p:cNvSpPr/>
            <p:nvPr/>
          </p:nvSpPr>
          <p:spPr>
            <a:xfrm>
              <a:off x="4131113" y="2752800"/>
              <a:ext cx="22075" cy="20425"/>
            </a:xfrm>
            <a:custGeom>
              <a:avLst/>
              <a:gdLst/>
              <a:ahLst/>
              <a:cxnLst/>
              <a:rect l="l" t="t" r="r" b="b"/>
              <a:pathLst>
                <a:path w="883" h="817" extrusionOk="0">
                  <a:moveTo>
                    <a:pt x="507" y="0"/>
                  </a:moveTo>
                  <a:cubicBezTo>
                    <a:pt x="420" y="0"/>
                    <a:pt x="332" y="34"/>
                    <a:pt x="266" y="101"/>
                  </a:cubicBezTo>
                  <a:lnTo>
                    <a:pt x="133" y="233"/>
                  </a:lnTo>
                  <a:cubicBezTo>
                    <a:pt x="0" y="367"/>
                    <a:pt x="0" y="584"/>
                    <a:pt x="133" y="717"/>
                  </a:cubicBezTo>
                  <a:cubicBezTo>
                    <a:pt x="201" y="783"/>
                    <a:pt x="288" y="816"/>
                    <a:pt x="375" y="816"/>
                  </a:cubicBezTo>
                  <a:cubicBezTo>
                    <a:pt x="464" y="816"/>
                    <a:pt x="551" y="783"/>
                    <a:pt x="617" y="717"/>
                  </a:cubicBezTo>
                  <a:lnTo>
                    <a:pt x="750" y="584"/>
                  </a:lnTo>
                  <a:cubicBezTo>
                    <a:pt x="883" y="451"/>
                    <a:pt x="883" y="234"/>
                    <a:pt x="750" y="101"/>
                  </a:cubicBezTo>
                  <a:cubicBezTo>
                    <a:pt x="683" y="34"/>
                    <a:pt x="595" y="0"/>
                    <a:pt x="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2"/>
            <p:cNvSpPr/>
            <p:nvPr/>
          </p:nvSpPr>
          <p:spPr>
            <a:xfrm>
              <a:off x="4256738" y="2752800"/>
              <a:ext cx="22125" cy="20425"/>
            </a:xfrm>
            <a:custGeom>
              <a:avLst/>
              <a:gdLst/>
              <a:ahLst/>
              <a:cxnLst/>
              <a:rect l="l" t="t" r="r" b="b"/>
              <a:pathLst>
                <a:path w="885" h="817" extrusionOk="0">
                  <a:moveTo>
                    <a:pt x="376" y="0"/>
                  </a:moveTo>
                  <a:cubicBezTo>
                    <a:pt x="288" y="0"/>
                    <a:pt x="201" y="34"/>
                    <a:pt x="134" y="101"/>
                  </a:cubicBezTo>
                  <a:cubicBezTo>
                    <a:pt x="0" y="234"/>
                    <a:pt x="0" y="451"/>
                    <a:pt x="134" y="584"/>
                  </a:cubicBezTo>
                  <a:lnTo>
                    <a:pt x="267" y="717"/>
                  </a:lnTo>
                  <a:cubicBezTo>
                    <a:pt x="334" y="783"/>
                    <a:pt x="421" y="816"/>
                    <a:pt x="508" y="816"/>
                  </a:cubicBezTo>
                  <a:cubicBezTo>
                    <a:pt x="596" y="816"/>
                    <a:pt x="683" y="783"/>
                    <a:pt x="750" y="717"/>
                  </a:cubicBezTo>
                  <a:cubicBezTo>
                    <a:pt x="884" y="584"/>
                    <a:pt x="884" y="367"/>
                    <a:pt x="750" y="233"/>
                  </a:cubicBezTo>
                  <a:lnTo>
                    <a:pt x="618" y="101"/>
                  </a:lnTo>
                  <a:cubicBezTo>
                    <a:pt x="551" y="34"/>
                    <a:pt x="463"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2"/>
            <p:cNvSpPr/>
            <p:nvPr/>
          </p:nvSpPr>
          <p:spPr>
            <a:xfrm>
              <a:off x="4196438" y="2481300"/>
              <a:ext cx="17100" cy="17150"/>
            </a:xfrm>
            <a:custGeom>
              <a:avLst/>
              <a:gdLst/>
              <a:ahLst/>
              <a:cxnLst/>
              <a:rect l="l" t="t" r="r" b="b"/>
              <a:pathLst>
                <a:path w="684" h="686" extrusionOk="0">
                  <a:moveTo>
                    <a:pt x="342" y="0"/>
                  </a:moveTo>
                  <a:cubicBezTo>
                    <a:pt x="152" y="0"/>
                    <a:pt x="0" y="154"/>
                    <a:pt x="0" y="342"/>
                  </a:cubicBezTo>
                  <a:cubicBezTo>
                    <a:pt x="0" y="532"/>
                    <a:pt x="152" y="685"/>
                    <a:pt x="342" y="685"/>
                  </a:cubicBezTo>
                  <a:cubicBezTo>
                    <a:pt x="530" y="685"/>
                    <a:pt x="683" y="532"/>
                    <a:pt x="683" y="342"/>
                  </a:cubicBezTo>
                  <a:cubicBezTo>
                    <a:pt x="683" y="154"/>
                    <a:pt x="530"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2"/>
            <p:cNvSpPr/>
            <p:nvPr/>
          </p:nvSpPr>
          <p:spPr>
            <a:xfrm>
              <a:off x="4196313" y="2691500"/>
              <a:ext cx="17100" cy="17150"/>
            </a:xfrm>
            <a:custGeom>
              <a:avLst/>
              <a:gdLst/>
              <a:ahLst/>
              <a:cxnLst/>
              <a:rect l="l" t="t" r="r" b="b"/>
              <a:pathLst>
                <a:path w="684" h="686" extrusionOk="0">
                  <a:moveTo>
                    <a:pt x="342" y="0"/>
                  </a:moveTo>
                  <a:cubicBezTo>
                    <a:pt x="154" y="0"/>
                    <a:pt x="0" y="154"/>
                    <a:pt x="0" y="344"/>
                  </a:cubicBezTo>
                  <a:cubicBezTo>
                    <a:pt x="0" y="532"/>
                    <a:pt x="154" y="685"/>
                    <a:pt x="342" y="685"/>
                  </a:cubicBezTo>
                  <a:cubicBezTo>
                    <a:pt x="530" y="685"/>
                    <a:pt x="684" y="532"/>
                    <a:pt x="684" y="344"/>
                  </a:cubicBezTo>
                  <a:cubicBezTo>
                    <a:pt x="684" y="154"/>
                    <a:pt x="530"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1" name="Google Shape;2501;p72"/>
          <p:cNvGrpSpPr/>
          <p:nvPr/>
        </p:nvGrpSpPr>
        <p:grpSpPr>
          <a:xfrm>
            <a:off x="3326213" y="3900588"/>
            <a:ext cx="437750" cy="438475"/>
            <a:chOff x="2515088" y="2517750"/>
            <a:chExt cx="437750" cy="438475"/>
          </a:xfrm>
        </p:grpSpPr>
        <p:sp>
          <p:nvSpPr>
            <p:cNvPr id="2502" name="Google Shape;2502;p72"/>
            <p:cNvSpPr/>
            <p:nvPr/>
          </p:nvSpPr>
          <p:spPr>
            <a:xfrm>
              <a:off x="2515088" y="2517750"/>
              <a:ext cx="403150" cy="402600"/>
            </a:xfrm>
            <a:custGeom>
              <a:avLst/>
              <a:gdLst/>
              <a:ahLst/>
              <a:cxnLst/>
              <a:rect l="l" t="t" r="r" b="b"/>
              <a:pathLst>
                <a:path w="16126" h="16104" extrusionOk="0">
                  <a:moveTo>
                    <a:pt x="8042" y="3227"/>
                  </a:moveTo>
                  <a:cubicBezTo>
                    <a:pt x="8435" y="3227"/>
                    <a:pt x="8847" y="3278"/>
                    <a:pt x="9234" y="3376"/>
                  </a:cubicBezTo>
                  <a:cubicBezTo>
                    <a:pt x="8731" y="3716"/>
                    <a:pt x="8310" y="4225"/>
                    <a:pt x="8048" y="4826"/>
                  </a:cubicBezTo>
                  <a:cubicBezTo>
                    <a:pt x="7787" y="4224"/>
                    <a:pt x="7365" y="3714"/>
                    <a:pt x="6860" y="3374"/>
                  </a:cubicBezTo>
                  <a:cubicBezTo>
                    <a:pt x="7252" y="3275"/>
                    <a:pt x="7649" y="3227"/>
                    <a:pt x="8042" y="3227"/>
                  </a:cubicBezTo>
                  <a:close/>
                  <a:moveTo>
                    <a:pt x="5565" y="3911"/>
                  </a:moveTo>
                  <a:lnTo>
                    <a:pt x="5565" y="3911"/>
                  </a:lnTo>
                  <a:cubicBezTo>
                    <a:pt x="5448" y="4508"/>
                    <a:pt x="5511" y="5166"/>
                    <a:pt x="5751" y="5778"/>
                  </a:cubicBezTo>
                  <a:cubicBezTo>
                    <a:pt x="5338" y="5616"/>
                    <a:pt x="4905" y="5535"/>
                    <a:pt x="4484" y="5535"/>
                  </a:cubicBezTo>
                  <a:cubicBezTo>
                    <a:pt x="4281" y="5535"/>
                    <a:pt x="4081" y="5554"/>
                    <a:pt x="3887" y="5592"/>
                  </a:cubicBezTo>
                  <a:cubicBezTo>
                    <a:pt x="4288" y="4915"/>
                    <a:pt x="4858" y="4333"/>
                    <a:pt x="5565" y="3911"/>
                  </a:cubicBezTo>
                  <a:close/>
                  <a:moveTo>
                    <a:pt x="10533" y="3914"/>
                  </a:moveTo>
                  <a:lnTo>
                    <a:pt x="10533" y="3914"/>
                  </a:lnTo>
                  <a:cubicBezTo>
                    <a:pt x="11210" y="4317"/>
                    <a:pt x="11792" y="4886"/>
                    <a:pt x="12212" y="5592"/>
                  </a:cubicBezTo>
                  <a:cubicBezTo>
                    <a:pt x="12018" y="5554"/>
                    <a:pt x="11818" y="5535"/>
                    <a:pt x="11614" y="5535"/>
                  </a:cubicBezTo>
                  <a:cubicBezTo>
                    <a:pt x="11193" y="5535"/>
                    <a:pt x="10759" y="5616"/>
                    <a:pt x="10346" y="5778"/>
                  </a:cubicBezTo>
                  <a:cubicBezTo>
                    <a:pt x="10586" y="5168"/>
                    <a:pt x="10648" y="4512"/>
                    <a:pt x="10533" y="3914"/>
                  </a:cubicBezTo>
                  <a:close/>
                  <a:moveTo>
                    <a:pt x="6289" y="3828"/>
                  </a:moveTo>
                  <a:lnTo>
                    <a:pt x="6289" y="3828"/>
                  </a:lnTo>
                  <a:cubicBezTo>
                    <a:pt x="6783" y="4091"/>
                    <a:pt x="7200" y="4565"/>
                    <a:pt x="7442" y="5146"/>
                  </a:cubicBezTo>
                  <a:cubicBezTo>
                    <a:pt x="7584" y="5491"/>
                    <a:pt x="7657" y="5851"/>
                    <a:pt x="7657" y="6204"/>
                  </a:cubicBezTo>
                  <a:cubicBezTo>
                    <a:pt x="7420" y="6253"/>
                    <a:pt x="7199" y="6348"/>
                    <a:pt x="7002" y="6476"/>
                  </a:cubicBezTo>
                  <a:cubicBezTo>
                    <a:pt x="6752" y="6226"/>
                    <a:pt x="6548" y="5919"/>
                    <a:pt x="6406" y="5574"/>
                  </a:cubicBezTo>
                  <a:cubicBezTo>
                    <a:pt x="6166" y="4994"/>
                    <a:pt x="6126" y="4363"/>
                    <a:pt x="6289" y="3828"/>
                  </a:cubicBezTo>
                  <a:close/>
                  <a:moveTo>
                    <a:pt x="9808" y="3828"/>
                  </a:moveTo>
                  <a:cubicBezTo>
                    <a:pt x="9971" y="4363"/>
                    <a:pt x="9932" y="4994"/>
                    <a:pt x="9691" y="5574"/>
                  </a:cubicBezTo>
                  <a:cubicBezTo>
                    <a:pt x="9547" y="5919"/>
                    <a:pt x="9345" y="6226"/>
                    <a:pt x="9095" y="6476"/>
                  </a:cubicBezTo>
                  <a:cubicBezTo>
                    <a:pt x="8899" y="6348"/>
                    <a:pt x="8677" y="6253"/>
                    <a:pt x="8439" y="6204"/>
                  </a:cubicBezTo>
                  <a:cubicBezTo>
                    <a:pt x="8440" y="5851"/>
                    <a:pt x="8513" y="5491"/>
                    <a:pt x="8655" y="5146"/>
                  </a:cubicBezTo>
                  <a:cubicBezTo>
                    <a:pt x="8896" y="4565"/>
                    <a:pt x="9315" y="4091"/>
                    <a:pt x="9808" y="3828"/>
                  </a:cubicBezTo>
                  <a:close/>
                  <a:moveTo>
                    <a:pt x="4484" y="6218"/>
                  </a:moveTo>
                  <a:cubicBezTo>
                    <a:pt x="4836" y="6218"/>
                    <a:pt x="5201" y="6290"/>
                    <a:pt x="5547" y="6433"/>
                  </a:cubicBezTo>
                  <a:cubicBezTo>
                    <a:pt x="5892" y="6576"/>
                    <a:pt x="6199" y="6780"/>
                    <a:pt x="6449" y="7030"/>
                  </a:cubicBezTo>
                  <a:cubicBezTo>
                    <a:pt x="6321" y="7226"/>
                    <a:pt x="6226" y="7447"/>
                    <a:pt x="6177" y="7684"/>
                  </a:cubicBezTo>
                  <a:cubicBezTo>
                    <a:pt x="5824" y="7684"/>
                    <a:pt x="5463" y="7612"/>
                    <a:pt x="5119" y="7469"/>
                  </a:cubicBezTo>
                  <a:cubicBezTo>
                    <a:pt x="4538" y="7227"/>
                    <a:pt x="4064" y="6810"/>
                    <a:pt x="3800" y="6316"/>
                  </a:cubicBezTo>
                  <a:cubicBezTo>
                    <a:pt x="4016" y="6251"/>
                    <a:pt x="4247" y="6218"/>
                    <a:pt x="4484" y="6218"/>
                  </a:cubicBezTo>
                  <a:close/>
                  <a:moveTo>
                    <a:pt x="11612" y="6218"/>
                  </a:moveTo>
                  <a:cubicBezTo>
                    <a:pt x="11850" y="6218"/>
                    <a:pt x="12081" y="6251"/>
                    <a:pt x="12296" y="6316"/>
                  </a:cubicBezTo>
                  <a:cubicBezTo>
                    <a:pt x="12034" y="6810"/>
                    <a:pt x="11559" y="7229"/>
                    <a:pt x="10979" y="7469"/>
                  </a:cubicBezTo>
                  <a:cubicBezTo>
                    <a:pt x="10634" y="7612"/>
                    <a:pt x="10273" y="7684"/>
                    <a:pt x="9921" y="7686"/>
                  </a:cubicBezTo>
                  <a:cubicBezTo>
                    <a:pt x="9872" y="7447"/>
                    <a:pt x="9777" y="7226"/>
                    <a:pt x="9647" y="7030"/>
                  </a:cubicBezTo>
                  <a:cubicBezTo>
                    <a:pt x="9897" y="6780"/>
                    <a:pt x="10205" y="6576"/>
                    <a:pt x="10548" y="6433"/>
                  </a:cubicBezTo>
                  <a:cubicBezTo>
                    <a:pt x="10896" y="6290"/>
                    <a:pt x="11261" y="6218"/>
                    <a:pt x="11612" y="6218"/>
                  </a:cubicBezTo>
                  <a:close/>
                  <a:moveTo>
                    <a:pt x="12750" y="6909"/>
                  </a:moveTo>
                  <a:cubicBezTo>
                    <a:pt x="12821" y="7188"/>
                    <a:pt x="12867" y="7471"/>
                    <a:pt x="12886" y="7757"/>
                  </a:cubicBezTo>
                  <a:lnTo>
                    <a:pt x="11909" y="7757"/>
                  </a:lnTo>
                  <a:cubicBezTo>
                    <a:pt x="12246" y="7521"/>
                    <a:pt x="12532" y="7232"/>
                    <a:pt x="12750" y="6909"/>
                  </a:cubicBezTo>
                  <a:close/>
                  <a:moveTo>
                    <a:pt x="3349" y="6889"/>
                  </a:moveTo>
                  <a:cubicBezTo>
                    <a:pt x="3689" y="7393"/>
                    <a:pt x="4197" y="7814"/>
                    <a:pt x="4799" y="8075"/>
                  </a:cubicBezTo>
                  <a:cubicBezTo>
                    <a:pt x="4197" y="8338"/>
                    <a:pt x="3687" y="8760"/>
                    <a:pt x="3347" y="9264"/>
                  </a:cubicBezTo>
                  <a:cubicBezTo>
                    <a:pt x="3145" y="8467"/>
                    <a:pt x="3156" y="7653"/>
                    <a:pt x="3349" y="6889"/>
                  </a:cubicBezTo>
                  <a:close/>
                  <a:moveTo>
                    <a:pt x="8069" y="6870"/>
                  </a:moveTo>
                  <a:cubicBezTo>
                    <a:pt x="8628" y="6870"/>
                    <a:pt x="9101" y="7245"/>
                    <a:pt x="9250" y="7757"/>
                  </a:cubicBezTo>
                  <a:lnTo>
                    <a:pt x="8072" y="7757"/>
                  </a:lnTo>
                  <a:cubicBezTo>
                    <a:pt x="7882" y="7757"/>
                    <a:pt x="7728" y="7909"/>
                    <a:pt x="7728" y="8099"/>
                  </a:cubicBezTo>
                  <a:lnTo>
                    <a:pt x="7728" y="9277"/>
                  </a:lnTo>
                  <a:cubicBezTo>
                    <a:pt x="7168" y="9114"/>
                    <a:pt x="6771" y="8561"/>
                    <a:pt x="6854" y="7933"/>
                  </a:cubicBezTo>
                  <a:cubicBezTo>
                    <a:pt x="6926" y="7389"/>
                    <a:pt x="7361" y="6954"/>
                    <a:pt x="7904" y="6881"/>
                  </a:cubicBezTo>
                  <a:cubicBezTo>
                    <a:pt x="7960" y="6874"/>
                    <a:pt x="8015" y="6870"/>
                    <a:pt x="8069" y="6870"/>
                  </a:cubicBezTo>
                  <a:close/>
                  <a:moveTo>
                    <a:pt x="6177" y="8466"/>
                  </a:moveTo>
                  <a:cubicBezTo>
                    <a:pt x="6226" y="8705"/>
                    <a:pt x="6321" y="8926"/>
                    <a:pt x="6449" y="9122"/>
                  </a:cubicBezTo>
                  <a:cubicBezTo>
                    <a:pt x="6199" y="9372"/>
                    <a:pt x="5892" y="9576"/>
                    <a:pt x="5547" y="9718"/>
                  </a:cubicBezTo>
                  <a:cubicBezTo>
                    <a:pt x="5201" y="9862"/>
                    <a:pt x="4836" y="9934"/>
                    <a:pt x="4484" y="9934"/>
                  </a:cubicBezTo>
                  <a:cubicBezTo>
                    <a:pt x="4247" y="9934"/>
                    <a:pt x="4016" y="9901"/>
                    <a:pt x="3800" y="9835"/>
                  </a:cubicBezTo>
                  <a:cubicBezTo>
                    <a:pt x="4064" y="9342"/>
                    <a:pt x="4538" y="8923"/>
                    <a:pt x="5119" y="8682"/>
                  </a:cubicBezTo>
                  <a:cubicBezTo>
                    <a:pt x="5463" y="8540"/>
                    <a:pt x="5824" y="8467"/>
                    <a:pt x="6177" y="8466"/>
                  </a:cubicBezTo>
                  <a:close/>
                  <a:moveTo>
                    <a:pt x="5751" y="10373"/>
                  </a:moveTo>
                  <a:lnTo>
                    <a:pt x="5751" y="10373"/>
                  </a:lnTo>
                  <a:cubicBezTo>
                    <a:pt x="5509" y="10987"/>
                    <a:pt x="5448" y="11645"/>
                    <a:pt x="5566" y="12243"/>
                  </a:cubicBezTo>
                  <a:cubicBezTo>
                    <a:pt x="4881" y="11836"/>
                    <a:pt x="4301" y="11262"/>
                    <a:pt x="3883" y="10560"/>
                  </a:cubicBezTo>
                  <a:lnTo>
                    <a:pt x="3883" y="10560"/>
                  </a:lnTo>
                  <a:cubicBezTo>
                    <a:pt x="4079" y="10598"/>
                    <a:pt x="4280" y="10617"/>
                    <a:pt x="4486" y="10617"/>
                  </a:cubicBezTo>
                  <a:cubicBezTo>
                    <a:pt x="4907" y="10617"/>
                    <a:pt x="5338" y="10536"/>
                    <a:pt x="5751" y="10373"/>
                  </a:cubicBezTo>
                  <a:close/>
                  <a:moveTo>
                    <a:pt x="7002" y="9674"/>
                  </a:moveTo>
                  <a:cubicBezTo>
                    <a:pt x="7199" y="9804"/>
                    <a:pt x="7420" y="9897"/>
                    <a:pt x="7657" y="9948"/>
                  </a:cubicBezTo>
                  <a:cubicBezTo>
                    <a:pt x="7657" y="10300"/>
                    <a:pt x="7584" y="10661"/>
                    <a:pt x="7442" y="11004"/>
                  </a:cubicBezTo>
                  <a:cubicBezTo>
                    <a:pt x="7200" y="11586"/>
                    <a:pt x="6783" y="12061"/>
                    <a:pt x="6289" y="12323"/>
                  </a:cubicBezTo>
                  <a:cubicBezTo>
                    <a:pt x="6126" y="11789"/>
                    <a:pt x="6166" y="11158"/>
                    <a:pt x="6406" y="10576"/>
                  </a:cubicBezTo>
                  <a:cubicBezTo>
                    <a:pt x="6548" y="10232"/>
                    <a:pt x="6752" y="9924"/>
                    <a:pt x="7002" y="9674"/>
                  </a:cubicBezTo>
                  <a:close/>
                  <a:moveTo>
                    <a:pt x="7728" y="11937"/>
                  </a:moveTo>
                  <a:lnTo>
                    <a:pt x="7728" y="12913"/>
                  </a:lnTo>
                  <a:cubicBezTo>
                    <a:pt x="7440" y="12893"/>
                    <a:pt x="7156" y="12848"/>
                    <a:pt x="6881" y="12779"/>
                  </a:cubicBezTo>
                  <a:cubicBezTo>
                    <a:pt x="7205" y="12561"/>
                    <a:pt x="7494" y="12274"/>
                    <a:pt x="7728" y="11937"/>
                  </a:cubicBezTo>
                  <a:close/>
                  <a:moveTo>
                    <a:pt x="8072" y="1"/>
                  </a:moveTo>
                  <a:cubicBezTo>
                    <a:pt x="7306" y="1"/>
                    <a:pt x="6615" y="349"/>
                    <a:pt x="6167" y="947"/>
                  </a:cubicBezTo>
                  <a:cubicBezTo>
                    <a:pt x="6064" y="902"/>
                    <a:pt x="5960" y="866"/>
                    <a:pt x="5853" y="837"/>
                  </a:cubicBezTo>
                  <a:cubicBezTo>
                    <a:pt x="5823" y="829"/>
                    <a:pt x="5793" y="826"/>
                    <a:pt x="5763" y="826"/>
                  </a:cubicBezTo>
                  <a:cubicBezTo>
                    <a:pt x="5613" y="826"/>
                    <a:pt x="5476" y="926"/>
                    <a:pt x="5435" y="1078"/>
                  </a:cubicBezTo>
                  <a:cubicBezTo>
                    <a:pt x="5386" y="1260"/>
                    <a:pt x="5493" y="1446"/>
                    <a:pt x="5675" y="1495"/>
                  </a:cubicBezTo>
                  <a:cubicBezTo>
                    <a:pt x="5824" y="1535"/>
                    <a:pt x="5970" y="1597"/>
                    <a:pt x="6107" y="1679"/>
                  </a:cubicBezTo>
                  <a:cubicBezTo>
                    <a:pt x="6139" y="1698"/>
                    <a:pt x="6172" y="1714"/>
                    <a:pt x="6208" y="1722"/>
                  </a:cubicBezTo>
                  <a:cubicBezTo>
                    <a:pt x="6234" y="1727"/>
                    <a:pt x="6260" y="1730"/>
                    <a:pt x="6285" y="1730"/>
                  </a:cubicBezTo>
                  <a:cubicBezTo>
                    <a:pt x="6412" y="1730"/>
                    <a:pt x="6524" y="1661"/>
                    <a:pt x="6585" y="1556"/>
                  </a:cubicBezTo>
                  <a:cubicBezTo>
                    <a:pt x="6890" y="1008"/>
                    <a:pt x="7445" y="682"/>
                    <a:pt x="8072" y="682"/>
                  </a:cubicBezTo>
                  <a:cubicBezTo>
                    <a:pt x="8698" y="682"/>
                    <a:pt x="9255" y="1008"/>
                    <a:pt x="9560" y="1556"/>
                  </a:cubicBezTo>
                  <a:cubicBezTo>
                    <a:pt x="9604" y="1635"/>
                    <a:pt x="9680" y="1695"/>
                    <a:pt x="9770" y="1718"/>
                  </a:cubicBezTo>
                  <a:cubicBezTo>
                    <a:pt x="9799" y="1726"/>
                    <a:pt x="9828" y="1730"/>
                    <a:pt x="9857" y="1730"/>
                  </a:cubicBezTo>
                  <a:cubicBezTo>
                    <a:pt x="9918" y="1730"/>
                    <a:pt x="9979" y="1713"/>
                    <a:pt x="10033" y="1682"/>
                  </a:cubicBezTo>
                  <a:cubicBezTo>
                    <a:pt x="10305" y="1519"/>
                    <a:pt x="10606" y="1438"/>
                    <a:pt x="10906" y="1438"/>
                  </a:cubicBezTo>
                  <a:cubicBezTo>
                    <a:pt x="11198" y="1438"/>
                    <a:pt x="11490" y="1515"/>
                    <a:pt x="11757" y="1669"/>
                  </a:cubicBezTo>
                  <a:cubicBezTo>
                    <a:pt x="12299" y="1983"/>
                    <a:pt x="12617" y="2541"/>
                    <a:pt x="12609" y="3166"/>
                  </a:cubicBezTo>
                  <a:cubicBezTo>
                    <a:pt x="12609" y="3204"/>
                    <a:pt x="12613" y="3240"/>
                    <a:pt x="12624" y="3276"/>
                  </a:cubicBezTo>
                  <a:cubicBezTo>
                    <a:pt x="12674" y="3425"/>
                    <a:pt x="12809" y="3515"/>
                    <a:pt x="12951" y="3515"/>
                  </a:cubicBezTo>
                  <a:lnTo>
                    <a:pt x="12953" y="3515"/>
                  </a:lnTo>
                  <a:cubicBezTo>
                    <a:pt x="12960" y="3515"/>
                    <a:pt x="12968" y="3515"/>
                    <a:pt x="12975" y="3515"/>
                  </a:cubicBezTo>
                  <a:cubicBezTo>
                    <a:pt x="13592" y="3515"/>
                    <a:pt x="14143" y="3832"/>
                    <a:pt x="14452" y="4368"/>
                  </a:cubicBezTo>
                  <a:cubicBezTo>
                    <a:pt x="14765" y="4910"/>
                    <a:pt x="14760" y="5554"/>
                    <a:pt x="14441" y="6092"/>
                  </a:cubicBezTo>
                  <a:cubicBezTo>
                    <a:pt x="14367" y="6217"/>
                    <a:pt x="14376" y="6380"/>
                    <a:pt x="14482" y="6498"/>
                  </a:cubicBezTo>
                  <a:cubicBezTo>
                    <a:pt x="14507" y="6527"/>
                    <a:pt x="14537" y="6547"/>
                    <a:pt x="14571" y="6566"/>
                  </a:cubicBezTo>
                  <a:cubicBezTo>
                    <a:pt x="15013" y="6814"/>
                    <a:pt x="15311" y="7229"/>
                    <a:pt x="15406" y="7710"/>
                  </a:cubicBezTo>
                  <a:lnTo>
                    <a:pt x="13580" y="7710"/>
                  </a:lnTo>
                  <a:cubicBezTo>
                    <a:pt x="13543" y="7102"/>
                    <a:pt x="13405" y="6508"/>
                    <a:pt x="13169" y="5940"/>
                  </a:cubicBezTo>
                  <a:cubicBezTo>
                    <a:pt x="12606" y="4578"/>
                    <a:pt x="11545" y="3517"/>
                    <a:pt x="10183" y="2952"/>
                  </a:cubicBezTo>
                  <a:cubicBezTo>
                    <a:pt x="9502" y="2671"/>
                    <a:pt x="8786" y="2530"/>
                    <a:pt x="8071" y="2530"/>
                  </a:cubicBezTo>
                  <a:cubicBezTo>
                    <a:pt x="7355" y="2530"/>
                    <a:pt x="6639" y="2671"/>
                    <a:pt x="5958" y="2952"/>
                  </a:cubicBezTo>
                  <a:cubicBezTo>
                    <a:pt x="3148" y="4118"/>
                    <a:pt x="1808" y="7352"/>
                    <a:pt x="2972" y="10163"/>
                  </a:cubicBezTo>
                  <a:cubicBezTo>
                    <a:pt x="3785" y="12127"/>
                    <a:pt x="5629" y="13432"/>
                    <a:pt x="7730" y="13560"/>
                  </a:cubicBezTo>
                  <a:lnTo>
                    <a:pt x="7730" y="15389"/>
                  </a:lnTo>
                  <a:cubicBezTo>
                    <a:pt x="7246" y="15292"/>
                    <a:pt x="6830" y="14995"/>
                    <a:pt x="6580" y="14550"/>
                  </a:cubicBezTo>
                  <a:cubicBezTo>
                    <a:pt x="6521" y="14444"/>
                    <a:pt x="6408" y="14375"/>
                    <a:pt x="6281" y="14375"/>
                  </a:cubicBezTo>
                  <a:cubicBezTo>
                    <a:pt x="6253" y="14375"/>
                    <a:pt x="6224" y="14379"/>
                    <a:pt x="6194" y="14386"/>
                  </a:cubicBezTo>
                  <a:cubicBezTo>
                    <a:pt x="6163" y="14394"/>
                    <a:pt x="6134" y="14406"/>
                    <a:pt x="6106" y="14424"/>
                  </a:cubicBezTo>
                  <a:cubicBezTo>
                    <a:pt x="5833" y="14586"/>
                    <a:pt x="5532" y="14667"/>
                    <a:pt x="5232" y="14667"/>
                  </a:cubicBezTo>
                  <a:cubicBezTo>
                    <a:pt x="4939" y="14667"/>
                    <a:pt x="4646" y="14589"/>
                    <a:pt x="4378" y="14435"/>
                  </a:cubicBezTo>
                  <a:cubicBezTo>
                    <a:pt x="3834" y="14122"/>
                    <a:pt x="3515" y="13562"/>
                    <a:pt x="3524" y="12937"/>
                  </a:cubicBezTo>
                  <a:cubicBezTo>
                    <a:pt x="3524" y="12901"/>
                    <a:pt x="3521" y="12864"/>
                    <a:pt x="3510" y="12831"/>
                  </a:cubicBezTo>
                  <a:cubicBezTo>
                    <a:pt x="3461" y="12681"/>
                    <a:pt x="3327" y="12589"/>
                    <a:pt x="3181" y="12589"/>
                  </a:cubicBezTo>
                  <a:lnTo>
                    <a:pt x="3153" y="12589"/>
                  </a:lnTo>
                  <a:cubicBezTo>
                    <a:pt x="2536" y="12589"/>
                    <a:pt x="1984" y="12273"/>
                    <a:pt x="1674" y="11737"/>
                  </a:cubicBezTo>
                  <a:cubicBezTo>
                    <a:pt x="1361" y="11196"/>
                    <a:pt x="1365" y="10552"/>
                    <a:pt x="1685" y="10014"/>
                  </a:cubicBezTo>
                  <a:cubicBezTo>
                    <a:pt x="1702" y="9986"/>
                    <a:pt x="1716" y="9956"/>
                    <a:pt x="1723" y="9926"/>
                  </a:cubicBezTo>
                  <a:cubicBezTo>
                    <a:pt x="1762" y="9766"/>
                    <a:pt x="1690" y="9612"/>
                    <a:pt x="1558" y="9540"/>
                  </a:cubicBezTo>
                  <a:cubicBezTo>
                    <a:pt x="1011" y="9234"/>
                    <a:pt x="684" y="8679"/>
                    <a:pt x="684" y="8053"/>
                  </a:cubicBezTo>
                  <a:cubicBezTo>
                    <a:pt x="684" y="7427"/>
                    <a:pt x="1011" y="6870"/>
                    <a:pt x="1558" y="6565"/>
                  </a:cubicBezTo>
                  <a:cubicBezTo>
                    <a:pt x="1639" y="6520"/>
                    <a:pt x="1699" y="6444"/>
                    <a:pt x="1723" y="6356"/>
                  </a:cubicBezTo>
                  <a:cubicBezTo>
                    <a:pt x="1747" y="6266"/>
                    <a:pt x="1732" y="6171"/>
                    <a:pt x="1686" y="6092"/>
                  </a:cubicBezTo>
                  <a:cubicBezTo>
                    <a:pt x="1365" y="5554"/>
                    <a:pt x="1361" y="4910"/>
                    <a:pt x="1674" y="4368"/>
                  </a:cubicBezTo>
                  <a:cubicBezTo>
                    <a:pt x="1984" y="3833"/>
                    <a:pt x="2534" y="3515"/>
                    <a:pt x="3153" y="3515"/>
                  </a:cubicBezTo>
                  <a:lnTo>
                    <a:pt x="3176" y="3515"/>
                  </a:lnTo>
                  <a:cubicBezTo>
                    <a:pt x="3178" y="3515"/>
                    <a:pt x="3179" y="3515"/>
                    <a:pt x="3181" y="3515"/>
                  </a:cubicBezTo>
                  <a:cubicBezTo>
                    <a:pt x="3315" y="3515"/>
                    <a:pt x="3436" y="3440"/>
                    <a:pt x="3496" y="3311"/>
                  </a:cubicBezTo>
                  <a:cubicBezTo>
                    <a:pt x="3516" y="3265"/>
                    <a:pt x="3524" y="3215"/>
                    <a:pt x="3523" y="3164"/>
                  </a:cubicBezTo>
                  <a:cubicBezTo>
                    <a:pt x="3521" y="2987"/>
                    <a:pt x="3545" y="2814"/>
                    <a:pt x="3594" y="2652"/>
                  </a:cubicBezTo>
                  <a:cubicBezTo>
                    <a:pt x="3635" y="2514"/>
                    <a:pt x="3586" y="2362"/>
                    <a:pt x="3467" y="2281"/>
                  </a:cubicBezTo>
                  <a:cubicBezTo>
                    <a:pt x="3402" y="2237"/>
                    <a:pt x="3332" y="2217"/>
                    <a:pt x="3264" y="2217"/>
                  </a:cubicBezTo>
                  <a:cubicBezTo>
                    <a:pt x="3117" y="2217"/>
                    <a:pt x="2981" y="2313"/>
                    <a:pt x="2938" y="2462"/>
                  </a:cubicBezTo>
                  <a:cubicBezTo>
                    <a:pt x="2900" y="2588"/>
                    <a:pt x="2873" y="2718"/>
                    <a:pt x="2857" y="2849"/>
                  </a:cubicBezTo>
                  <a:cubicBezTo>
                    <a:pt x="2113" y="2939"/>
                    <a:pt x="1465" y="3363"/>
                    <a:pt x="1082" y="4026"/>
                  </a:cubicBezTo>
                  <a:cubicBezTo>
                    <a:pt x="698" y="4689"/>
                    <a:pt x="654" y="5461"/>
                    <a:pt x="948" y="6149"/>
                  </a:cubicBezTo>
                  <a:cubicBezTo>
                    <a:pt x="350" y="6596"/>
                    <a:pt x="0" y="7287"/>
                    <a:pt x="0" y="8051"/>
                  </a:cubicBezTo>
                  <a:cubicBezTo>
                    <a:pt x="0" y="8817"/>
                    <a:pt x="350" y="9508"/>
                    <a:pt x="948" y="9956"/>
                  </a:cubicBezTo>
                  <a:cubicBezTo>
                    <a:pt x="654" y="10642"/>
                    <a:pt x="698" y="11415"/>
                    <a:pt x="1082" y="12078"/>
                  </a:cubicBezTo>
                  <a:cubicBezTo>
                    <a:pt x="1465" y="12741"/>
                    <a:pt x="2113" y="13165"/>
                    <a:pt x="2857" y="13253"/>
                  </a:cubicBezTo>
                  <a:cubicBezTo>
                    <a:pt x="2945" y="13995"/>
                    <a:pt x="3371" y="14642"/>
                    <a:pt x="4035" y="15025"/>
                  </a:cubicBezTo>
                  <a:cubicBezTo>
                    <a:pt x="4411" y="15241"/>
                    <a:pt x="4822" y="15349"/>
                    <a:pt x="5232" y="15349"/>
                  </a:cubicBezTo>
                  <a:cubicBezTo>
                    <a:pt x="5548" y="15349"/>
                    <a:pt x="5864" y="15286"/>
                    <a:pt x="6163" y="15158"/>
                  </a:cubicBezTo>
                  <a:cubicBezTo>
                    <a:pt x="6611" y="15755"/>
                    <a:pt x="7303" y="16104"/>
                    <a:pt x="8070" y="16104"/>
                  </a:cubicBezTo>
                  <a:cubicBezTo>
                    <a:pt x="8077" y="16104"/>
                    <a:pt x="8084" y="16104"/>
                    <a:pt x="8091" y="16103"/>
                  </a:cubicBezTo>
                  <a:cubicBezTo>
                    <a:pt x="8268" y="16102"/>
                    <a:pt x="8413" y="15952"/>
                    <a:pt x="8413" y="15774"/>
                  </a:cubicBezTo>
                  <a:lnTo>
                    <a:pt x="8413" y="8393"/>
                  </a:lnTo>
                  <a:lnTo>
                    <a:pt x="15784" y="8393"/>
                  </a:lnTo>
                  <a:lnTo>
                    <a:pt x="15784" y="8395"/>
                  </a:lnTo>
                  <a:cubicBezTo>
                    <a:pt x="15874" y="8395"/>
                    <a:pt x="15961" y="8358"/>
                    <a:pt x="16026" y="8295"/>
                  </a:cubicBezTo>
                  <a:cubicBezTo>
                    <a:pt x="16089" y="8230"/>
                    <a:pt x="16125" y="8145"/>
                    <a:pt x="16125" y="8053"/>
                  </a:cubicBezTo>
                  <a:cubicBezTo>
                    <a:pt x="16125" y="7287"/>
                    <a:pt x="15777" y="6596"/>
                    <a:pt x="15180" y="6149"/>
                  </a:cubicBezTo>
                  <a:cubicBezTo>
                    <a:pt x="15474" y="5462"/>
                    <a:pt x="15429" y="4689"/>
                    <a:pt x="15047" y="4026"/>
                  </a:cubicBezTo>
                  <a:cubicBezTo>
                    <a:pt x="14664" y="3363"/>
                    <a:pt x="14017" y="2939"/>
                    <a:pt x="13275" y="2851"/>
                  </a:cubicBezTo>
                  <a:cubicBezTo>
                    <a:pt x="13187" y="2109"/>
                    <a:pt x="12761" y="1462"/>
                    <a:pt x="12098" y="1079"/>
                  </a:cubicBezTo>
                  <a:cubicBezTo>
                    <a:pt x="11724" y="863"/>
                    <a:pt x="11314" y="755"/>
                    <a:pt x="10904" y="755"/>
                  </a:cubicBezTo>
                  <a:cubicBezTo>
                    <a:pt x="10589" y="755"/>
                    <a:pt x="10274" y="819"/>
                    <a:pt x="9976" y="947"/>
                  </a:cubicBezTo>
                  <a:cubicBezTo>
                    <a:pt x="9528" y="349"/>
                    <a:pt x="8837" y="1"/>
                    <a:pt x="8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2"/>
            <p:cNvSpPr/>
            <p:nvPr/>
          </p:nvSpPr>
          <p:spPr>
            <a:xfrm>
              <a:off x="2742488" y="2745825"/>
              <a:ext cx="210350" cy="210400"/>
            </a:xfrm>
            <a:custGeom>
              <a:avLst/>
              <a:gdLst/>
              <a:ahLst/>
              <a:cxnLst/>
              <a:rect l="l" t="t" r="r" b="b"/>
              <a:pathLst>
                <a:path w="8414" h="8416" extrusionOk="0">
                  <a:moveTo>
                    <a:pt x="8413" y="342"/>
                  </a:moveTo>
                  <a:cubicBezTo>
                    <a:pt x="8413" y="343"/>
                    <a:pt x="8413" y="343"/>
                    <a:pt x="8413" y="343"/>
                  </a:cubicBezTo>
                  <a:lnTo>
                    <a:pt x="8413" y="343"/>
                  </a:lnTo>
                  <a:cubicBezTo>
                    <a:pt x="8413" y="344"/>
                    <a:pt x="8413" y="344"/>
                    <a:pt x="8413" y="344"/>
                  </a:cubicBezTo>
                  <a:lnTo>
                    <a:pt x="8413" y="342"/>
                  </a:lnTo>
                  <a:close/>
                  <a:moveTo>
                    <a:pt x="1522" y="686"/>
                  </a:moveTo>
                  <a:cubicBezTo>
                    <a:pt x="1405" y="1087"/>
                    <a:pt x="1087" y="1405"/>
                    <a:pt x="685" y="1522"/>
                  </a:cubicBezTo>
                  <a:lnTo>
                    <a:pt x="685" y="686"/>
                  </a:lnTo>
                  <a:close/>
                  <a:moveTo>
                    <a:pt x="5157" y="686"/>
                  </a:moveTo>
                  <a:cubicBezTo>
                    <a:pt x="5138" y="973"/>
                    <a:pt x="5092" y="1258"/>
                    <a:pt x="5022" y="1533"/>
                  </a:cubicBezTo>
                  <a:cubicBezTo>
                    <a:pt x="4804" y="1209"/>
                    <a:pt x="4518" y="921"/>
                    <a:pt x="4181" y="686"/>
                  </a:cubicBezTo>
                  <a:close/>
                  <a:moveTo>
                    <a:pt x="2193" y="711"/>
                  </a:moveTo>
                  <a:cubicBezTo>
                    <a:pt x="2545" y="711"/>
                    <a:pt x="2906" y="785"/>
                    <a:pt x="3249" y="928"/>
                  </a:cubicBezTo>
                  <a:cubicBezTo>
                    <a:pt x="3831" y="1168"/>
                    <a:pt x="4304" y="1587"/>
                    <a:pt x="4568" y="2081"/>
                  </a:cubicBezTo>
                  <a:cubicBezTo>
                    <a:pt x="4353" y="2146"/>
                    <a:pt x="4122" y="2179"/>
                    <a:pt x="3885" y="2179"/>
                  </a:cubicBezTo>
                  <a:cubicBezTo>
                    <a:pt x="3533" y="2179"/>
                    <a:pt x="3168" y="2107"/>
                    <a:pt x="2821" y="1964"/>
                  </a:cubicBezTo>
                  <a:cubicBezTo>
                    <a:pt x="2476" y="1820"/>
                    <a:pt x="2169" y="1617"/>
                    <a:pt x="1919" y="1367"/>
                  </a:cubicBezTo>
                  <a:cubicBezTo>
                    <a:pt x="2049" y="1171"/>
                    <a:pt x="2142" y="950"/>
                    <a:pt x="2193" y="711"/>
                  </a:cubicBezTo>
                  <a:close/>
                  <a:moveTo>
                    <a:pt x="2618" y="2618"/>
                  </a:moveTo>
                  <a:cubicBezTo>
                    <a:pt x="3029" y="2780"/>
                    <a:pt x="3463" y="2862"/>
                    <a:pt x="3883" y="2862"/>
                  </a:cubicBezTo>
                  <a:cubicBezTo>
                    <a:pt x="4087" y="2862"/>
                    <a:pt x="4290" y="2841"/>
                    <a:pt x="4486" y="2803"/>
                  </a:cubicBezTo>
                  <a:lnTo>
                    <a:pt x="4486" y="2803"/>
                  </a:lnTo>
                  <a:cubicBezTo>
                    <a:pt x="4080" y="3487"/>
                    <a:pt x="3504" y="4069"/>
                    <a:pt x="2803" y="4485"/>
                  </a:cubicBezTo>
                  <a:cubicBezTo>
                    <a:pt x="2920" y="3888"/>
                    <a:pt x="2859" y="3230"/>
                    <a:pt x="2618" y="2618"/>
                  </a:cubicBezTo>
                  <a:close/>
                  <a:moveTo>
                    <a:pt x="1367" y="1919"/>
                  </a:moveTo>
                  <a:cubicBezTo>
                    <a:pt x="1615" y="2169"/>
                    <a:pt x="1819" y="2478"/>
                    <a:pt x="1962" y="2821"/>
                  </a:cubicBezTo>
                  <a:cubicBezTo>
                    <a:pt x="2204" y="3403"/>
                    <a:pt x="2242" y="4034"/>
                    <a:pt x="2080" y="4568"/>
                  </a:cubicBezTo>
                  <a:cubicBezTo>
                    <a:pt x="1587" y="4304"/>
                    <a:pt x="1168" y="3831"/>
                    <a:pt x="927" y="3249"/>
                  </a:cubicBezTo>
                  <a:cubicBezTo>
                    <a:pt x="785" y="2906"/>
                    <a:pt x="711" y="2546"/>
                    <a:pt x="711" y="2193"/>
                  </a:cubicBezTo>
                  <a:cubicBezTo>
                    <a:pt x="948" y="2142"/>
                    <a:pt x="1171" y="2049"/>
                    <a:pt x="1367" y="1919"/>
                  </a:cubicBezTo>
                  <a:close/>
                  <a:moveTo>
                    <a:pt x="685" y="4181"/>
                  </a:moveTo>
                  <a:cubicBezTo>
                    <a:pt x="919" y="4518"/>
                    <a:pt x="1209" y="4804"/>
                    <a:pt x="1533" y="5022"/>
                  </a:cubicBezTo>
                  <a:cubicBezTo>
                    <a:pt x="1255" y="5092"/>
                    <a:pt x="972" y="5138"/>
                    <a:pt x="685" y="5158"/>
                  </a:cubicBezTo>
                  <a:lnTo>
                    <a:pt x="685" y="4181"/>
                  </a:lnTo>
                  <a:close/>
                  <a:moveTo>
                    <a:pt x="7679" y="686"/>
                  </a:moveTo>
                  <a:cubicBezTo>
                    <a:pt x="7583" y="1168"/>
                    <a:pt x="7284" y="1582"/>
                    <a:pt x="6840" y="1831"/>
                  </a:cubicBezTo>
                  <a:lnTo>
                    <a:pt x="6840" y="1832"/>
                  </a:lnTo>
                  <a:cubicBezTo>
                    <a:pt x="6710" y="1903"/>
                    <a:pt x="6637" y="2055"/>
                    <a:pt x="6675" y="2215"/>
                  </a:cubicBezTo>
                  <a:cubicBezTo>
                    <a:pt x="6683" y="2247"/>
                    <a:pt x="6697" y="2278"/>
                    <a:pt x="6715" y="2307"/>
                  </a:cubicBezTo>
                  <a:cubicBezTo>
                    <a:pt x="7034" y="2844"/>
                    <a:pt x="7037" y="3487"/>
                    <a:pt x="6726" y="4028"/>
                  </a:cubicBezTo>
                  <a:cubicBezTo>
                    <a:pt x="6417" y="4562"/>
                    <a:pt x="5869" y="4880"/>
                    <a:pt x="5253" y="4880"/>
                  </a:cubicBezTo>
                  <a:cubicBezTo>
                    <a:pt x="5244" y="4880"/>
                    <a:pt x="5235" y="4880"/>
                    <a:pt x="5226" y="4880"/>
                  </a:cubicBezTo>
                  <a:lnTo>
                    <a:pt x="5222" y="4880"/>
                  </a:lnTo>
                  <a:cubicBezTo>
                    <a:pt x="5187" y="4880"/>
                    <a:pt x="5150" y="4885"/>
                    <a:pt x="5117" y="4896"/>
                  </a:cubicBezTo>
                  <a:cubicBezTo>
                    <a:pt x="4968" y="4945"/>
                    <a:pt x="4878" y="5083"/>
                    <a:pt x="4880" y="5226"/>
                  </a:cubicBezTo>
                  <a:cubicBezTo>
                    <a:pt x="4888" y="5853"/>
                    <a:pt x="4570" y="6413"/>
                    <a:pt x="4027" y="6726"/>
                  </a:cubicBezTo>
                  <a:cubicBezTo>
                    <a:pt x="3760" y="6880"/>
                    <a:pt x="3467" y="6957"/>
                    <a:pt x="3175" y="6957"/>
                  </a:cubicBezTo>
                  <a:cubicBezTo>
                    <a:pt x="2876" y="6957"/>
                    <a:pt x="2578" y="6876"/>
                    <a:pt x="2307" y="6715"/>
                  </a:cubicBezTo>
                  <a:cubicBezTo>
                    <a:pt x="2278" y="6699"/>
                    <a:pt x="2246" y="6683"/>
                    <a:pt x="2215" y="6675"/>
                  </a:cubicBezTo>
                  <a:cubicBezTo>
                    <a:pt x="2187" y="6668"/>
                    <a:pt x="2158" y="6665"/>
                    <a:pt x="2131" y="6665"/>
                  </a:cubicBezTo>
                  <a:cubicBezTo>
                    <a:pt x="2004" y="6665"/>
                    <a:pt x="1890" y="6734"/>
                    <a:pt x="1830" y="6840"/>
                  </a:cubicBezTo>
                  <a:cubicBezTo>
                    <a:pt x="1582" y="7284"/>
                    <a:pt x="1168" y="7583"/>
                    <a:pt x="685" y="7680"/>
                  </a:cubicBezTo>
                  <a:lnTo>
                    <a:pt x="685" y="5853"/>
                  </a:lnTo>
                  <a:cubicBezTo>
                    <a:pt x="1293" y="5816"/>
                    <a:pt x="1886" y="5679"/>
                    <a:pt x="2455" y="5443"/>
                  </a:cubicBezTo>
                  <a:cubicBezTo>
                    <a:pt x="4416" y="4630"/>
                    <a:pt x="5723" y="2784"/>
                    <a:pt x="5853" y="686"/>
                  </a:cubicBezTo>
                  <a:close/>
                  <a:moveTo>
                    <a:pt x="342" y="1"/>
                  </a:moveTo>
                  <a:cubicBezTo>
                    <a:pt x="154" y="1"/>
                    <a:pt x="0" y="154"/>
                    <a:pt x="0" y="344"/>
                  </a:cubicBezTo>
                  <a:lnTo>
                    <a:pt x="0" y="8072"/>
                  </a:lnTo>
                  <a:cubicBezTo>
                    <a:pt x="0" y="8263"/>
                    <a:pt x="157" y="8415"/>
                    <a:pt x="347" y="8415"/>
                  </a:cubicBezTo>
                  <a:cubicBezTo>
                    <a:pt x="1112" y="8413"/>
                    <a:pt x="1804" y="8064"/>
                    <a:pt x="2251" y="7466"/>
                  </a:cubicBezTo>
                  <a:cubicBezTo>
                    <a:pt x="2550" y="7594"/>
                    <a:pt x="2866" y="7658"/>
                    <a:pt x="3181" y="7658"/>
                  </a:cubicBezTo>
                  <a:cubicBezTo>
                    <a:pt x="3592" y="7658"/>
                    <a:pt x="4003" y="7550"/>
                    <a:pt x="4379" y="7333"/>
                  </a:cubicBezTo>
                  <a:cubicBezTo>
                    <a:pt x="5043" y="6949"/>
                    <a:pt x="5468" y="6300"/>
                    <a:pt x="5557" y="5557"/>
                  </a:cubicBezTo>
                  <a:cubicBezTo>
                    <a:pt x="6300" y="5468"/>
                    <a:pt x="6949" y="5043"/>
                    <a:pt x="7333" y="4379"/>
                  </a:cubicBezTo>
                  <a:cubicBezTo>
                    <a:pt x="7716" y="3714"/>
                    <a:pt x="7760" y="2939"/>
                    <a:pt x="7466" y="2251"/>
                  </a:cubicBezTo>
                  <a:cubicBezTo>
                    <a:pt x="8065" y="1802"/>
                    <a:pt x="8413" y="1112"/>
                    <a:pt x="8413" y="343"/>
                  </a:cubicBezTo>
                  <a:lnTo>
                    <a:pt x="8413" y="343"/>
                  </a:lnTo>
                  <a:cubicBezTo>
                    <a:pt x="8413" y="154"/>
                    <a:pt x="8261" y="1"/>
                    <a:pt x="8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2"/>
            <p:cNvSpPr/>
            <p:nvPr/>
          </p:nvSpPr>
          <p:spPr>
            <a:xfrm>
              <a:off x="2611688" y="2543425"/>
              <a:ext cx="17100" cy="17100"/>
            </a:xfrm>
            <a:custGeom>
              <a:avLst/>
              <a:gdLst/>
              <a:ahLst/>
              <a:cxnLst/>
              <a:rect l="l" t="t" r="r" b="b"/>
              <a:pathLst>
                <a:path w="684" h="684" extrusionOk="0">
                  <a:moveTo>
                    <a:pt x="342" y="0"/>
                  </a:moveTo>
                  <a:cubicBezTo>
                    <a:pt x="154" y="0"/>
                    <a:pt x="0" y="154"/>
                    <a:pt x="0" y="342"/>
                  </a:cubicBezTo>
                  <a:cubicBezTo>
                    <a:pt x="0" y="532"/>
                    <a:pt x="154" y="684"/>
                    <a:pt x="342" y="684"/>
                  </a:cubicBezTo>
                  <a:cubicBezTo>
                    <a:pt x="532" y="684"/>
                    <a:pt x="684" y="532"/>
                    <a:pt x="684" y="342"/>
                  </a:cubicBezTo>
                  <a:cubicBezTo>
                    <a:pt x="684"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72"/>
          <p:cNvGrpSpPr/>
          <p:nvPr/>
        </p:nvGrpSpPr>
        <p:grpSpPr>
          <a:xfrm>
            <a:off x="3454776" y="1809083"/>
            <a:ext cx="2272035" cy="2303841"/>
            <a:chOff x="3245850" y="1107850"/>
            <a:chExt cx="569675" cy="577650"/>
          </a:xfrm>
        </p:grpSpPr>
        <p:sp>
          <p:nvSpPr>
            <p:cNvPr id="2506" name="Google Shape;2506;p72"/>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2"/>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2"/>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2"/>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0" name="Google Shape;2510;p72"/>
          <p:cNvGrpSpPr/>
          <p:nvPr/>
        </p:nvGrpSpPr>
        <p:grpSpPr>
          <a:xfrm rot="1024108">
            <a:off x="8450151" y="2469048"/>
            <a:ext cx="515169" cy="491160"/>
            <a:chOff x="4209100" y="2676575"/>
            <a:chExt cx="952200" cy="907775"/>
          </a:xfrm>
        </p:grpSpPr>
        <p:sp>
          <p:nvSpPr>
            <p:cNvPr id="2511" name="Google Shape;2511;p72"/>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2"/>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2"/>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2"/>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2"/>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2"/>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7" name="Google Shape;2517;p72"/>
          <p:cNvGrpSpPr/>
          <p:nvPr/>
        </p:nvGrpSpPr>
        <p:grpSpPr>
          <a:xfrm rot="-753245">
            <a:off x="653056" y="852182"/>
            <a:ext cx="515174" cy="491138"/>
            <a:chOff x="4209100" y="2676575"/>
            <a:chExt cx="952200" cy="907775"/>
          </a:xfrm>
        </p:grpSpPr>
        <p:sp>
          <p:nvSpPr>
            <p:cNvPr id="2518" name="Google Shape;2518;p72"/>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2"/>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2"/>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2"/>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2"/>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2"/>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72"/>
          <p:cNvGrpSpPr/>
          <p:nvPr/>
        </p:nvGrpSpPr>
        <p:grpSpPr>
          <a:xfrm rot="1002198">
            <a:off x="8237574" y="892490"/>
            <a:ext cx="515167" cy="491132"/>
            <a:chOff x="4209100" y="2676575"/>
            <a:chExt cx="952200" cy="907775"/>
          </a:xfrm>
        </p:grpSpPr>
        <p:sp>
          <p:nvSpPr>
            <p:cNvPr id="2525" name="Google Shape;2525;p72"/>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2"/>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2"/>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2"/>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2"/>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2"/>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72"/>
          <p:cNvGrpSpPr/>
          <p:nvPr/>
        </p:nvGrpSpPr>
        <p:grpSpPr>
          <a:xfrm rot="9479353">
            <a:off x="263797" y="2914299"/>
            <a:ext cx="435473" cy="415240"/>
            <a:chOff x="4209100" y="2676575"/>
            <a:chExt cx="952200" cy="907775"/>
          </a:xfrm>
        </p:grpSpPr>
        <p:sp>
          <p:nvSpPr>
            <p:cNvPr id="2532" name="Google Shape;2532;p72"/>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2"/>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2"/>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2"/>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2"/>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2"/>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72"/>
          <p:cNvGrpSpPr/>
          <p:nvPr/>
        </p:nvGrpSpPr>
        <p:grpSpPr>
          <a:xfrm rot="4335262">
            <a:off x="4230190" y="4577196"/>
            <a:ext cx="435500" cy="415268"/>
            <a:chOff x="4209100" y="2676575"/>
            <a:chExt cx="952200" cy="907775"/>
          </a:xfrm>
        </p:grpSpPr>
        <p:sp>
          <p:nvSpPr>
            <p:cNvPr id="2539" name="Google Shape;2539;p72"/>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2"/>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2"/>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2"/>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2"/>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2"/>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5" name="Google Shape;2545;p72"/>
          <p:cNvGrpSpPr/>
          <p:nvPr/>
        </p:nvGrpSpPr>
        <p:grpSpPr>
          <a:xfrm>
            <a:off x="3326200" y="1533000"/>
            <a:ext cx="437775" cy="437775"/>
            <a:chOff x="7705888" y="1160875"/>
            <a:chExt cx="437775" cy="437775"/>
          </a:xfrm>
        </p:grpSpPr>
        <p:sp>
          <p:nvSpPr>
            <p:cNvPr id="2546" name="Google Shape;2546;p72"/>
            <p:cNvSpPr/>
            <p:nvPr/>
          </p:nvSpPr>
          <p:spPr>
            <a:xfrm>
              <a:off x="7705888" y="1160875"/>
              <a:ext cx="437775" cy="437775"/>
            </a:xfrm>
            <a:custGeom>
              <a:avLst/>
              <a:gdLst/>
              <a:ahLst/>
              <a:cxnLst/>
              <a:rect l="l" t="t" r="r" b="b"/>
              <a:pathLst>
                <a:path w="17511" h="17511" extrusionOk="0">
                  <a:moveTo>
                    <a:pt x="5702" y="4282"/>
                  </a:moveTo>
                  <a:cubicBezTo>
                    <a:pt x="5894" y="4282"/>
                    <a:pt x="6085" y="4297"/>
                    <a:pt x="6275" y="4326"/>
                  </a:cubicBezTo>
                  <a:cubicBezTo>
                    <a:pt x="6164" y="4767"/>
                    <a:pt x="6106" y="5229"/>
                    <a:pt x="6106" y="5703"/>
                  </a:cubicBezTo>
                  <a:cubicBezTo>
                    <a:pt x="6106" y="5841"/>
                    <a:pt x="6112" y="5979"/>
                    <a:pt x="6121" y="6116"/>
                  </a:cubicBezTo>
                  <a:cubicBezTo>
                    <a:pt x="4491" y="6210"/>
                    <a:pt x="3042" y="6989"/>
                    <a:pt x="2060" y="8172"/>
                  </a:cubicBezTo>
                  <a:cubicBezTo>
                    <a:pt x="2055" y="8093"/>
                    <a:pt x="2052" y="8013"/>
                    <a:pt x="2052" y="7932"/>
                  </a:cubicBezTo>
                  <a:cubicBezTo>
                    <a:pt x="2052" y="5919"/>
                    <a:pt x="3689" y="4282"/>
                    <a:pt x="5702" y="4282"/>
                  </a:cubicBezTo>
                  <a:close/>
                  <a:moveTo>
                    <a:pt x="11807" y="2053"/>
                  </a:moveTo>
                  <a:cubicBezTo>
                    <a:pt x="13821" y="2053"/>
                    <a:pt x="15458" y="3690"/>
                    <a:pt x="15458" y="5702"/>
                  </a:cubicBezTo>
                  <a:cubicBezTo>
                    <a:pt x="15458" y="7715"/>
                    <a:pt x="13821" y="9352"/>
                    <a:pt x="11807" y="9352"/>
                  </a:cubicBezTo>
                  <a:cubicBezTo>
                    <a:pt x="11736" y="9352"/>
                    <a:pt x="11664" y="9351"/>
                    <a:pt x="11591" y="9346"/>
                  </a:cubicBezTo>
                  <a:cubicBezTo>
                    <a:pt x="10922" y="7956"/>
                    <a:pt x="9705" y="6877"/>
                    <a:pt x="8223" y="6390"/>
                  </a:cubicBezTo>
                  <a:cubicBezTo>
                    <a:pt x="8181" y="6165"/>
                    <a:pt x="8159" y="5934"/>
                    <a:pt x="8159" y="5702"/>
                  </a:cubicBezTo>
                  <a:cubicBezTo>
                    <a:pt x="8159" y="3690"/>
                    <a:pt x="9796" y="2053"/>
                    <a:pt x="11807" y="2053"/>
                  </a:cubicBezTo>
                  <a:close/>
                  <a:moveTo>
                    <a:pt x="11809" y="685"/>
                  </a:moveTo>
                  <a:cubicBezTo>
                    <a:pt x="14575" y="685"/>
                    <a:pt x="16826" y="2936"/>
                    <a:pt x="16826" y="5702"/>
                  </a:cubicBezTo>
                  <a:cubicBezTo>
                    <a:pt x="16826" y="8470"/>
                    <a:pt x="14702" y="10591"/>
                    <a:pt x="12045" y="10714"/>
                  </a:cubicBezTo>
                  <a:cubicBezTo>
                    <a:pt x="11999" y="10483"/>
                    <a:pt x="11940" y="10257"/>
                    <a:pt x="11868" y="10036"/>
                  </a:cubicBezTo>
                  <a:cubicBezTo>
                    <a:pt x="14231" y="10004"/>
                    <a:pt x="16143" y="8073"/>
                    <a:pt x="16143" y="5702"/>
                  </a:cubicBezTo>
                  <a:cubicBezTo>
                    <a:pt x="16143" y="3333"/>
                    <a:pt x="14197" y="1368"/>
                    <a:pt x="11807" y="1368"/>
                  </a:cubicBezTo>
                  <a:cubicBezTo>
                    <a:pt x="9419" y="1368"/>
                    <a:pt x="7474" y="3314"/>
                    <a:pt x="7474" y="5702"/>
                  </a:cubicBezTo>
                  <a:cubicBezTo>
                    <a:pt x="7474" y="5871"/>
                    <a:pt x="7485" y="6039"/>
                    <a:pt x="7504" y="6205"/>
                  </a:cubicBezTo>
                  <a:cubicBezTo>
                    <a:pt x="7276" y="6162"/>
                    <a:pt x="7043" y="6134"/>
                    <a:pt x="6808" y="6118"/>
                  </a:cubicBezTo>
                  <a:cubicBezTo>
                    <a:pt x="6797" y="5980"/>
                    <a:pt x="6790" y="5841"/>
                    <a:pt x="6790" y="5702"/>
                  </a:cubicBezTo>
                  <a:cubicBezTo>
                    <a:pt x="6790" y="2936"/>
                    <a:pt x="9041" y="685"/>
                    <a:pt x="11809" y="685"/>
                  </a:cubicBezTo>
                  <a:close/>
                  <a:moveTo>
                    <a:pt x="6449" y="6790"/>
                  </a:moveTo>
                  <a:cubicBezTo>
                    <a:pt x="9215" y="6790"/>
                    <a:pt x="11466" y="9042"/>
                    <a:pt x="11466" y="11809"/>
                  </a:cubicBezTo>
                  <a:cubicBezTo>
                    <a:pt x="11466" y="14576"/>
                    <a:pt x="9215" y="16827"/>
                    <a:pt x="6449" y="16827"/>
                  </a:cubicBezTo>
                  <a:cubicBezTo>
                    <a:pt x="3681" y="16827"/>
                    <a:pt x="1430" y="14576"/>
                    <a:pt x="1430" y="11809"/>
                  </a:cubicBezTo>
                  <a:cubicBezTo>
                    <a:pt x="1430" y="9042"/>
                    <a:pt x="3681" y="6790"/>
                    <a:pt x="6449" y="6790"/>
                  </a:cubicBezTo>
                  <a:close/>
                  <a:moveTo>
                    <a:pt x="11809" y="0"/>
                  </a:moveTo>
                  <a:cubicBezTo>
                    <a:pt x="9887" y="0"/>
                    <a:pt x="8185" y="955"/>
                    <a:pt x="7151" y="2415"/>
                  </a:cubicBezTo>
                  <a:cubicBezTo>
                    <a:pt x="6680" y="2292"/>
                    <a:pt x="6194" y="2230"/>
                    <a:pt x="5702" y="2230"/>
                  </a:cubicBezTo>
                  <a:cubicBezTo>
                    <a:pt x="4848" y="2230"/>
                    <a:pt x="4026" y="2414"/>
                    <a:pt x="3260" y="2777"/>
                  </a:cubicBezTo>
                  <a:cubicBezTo>
                    <a:pt x="3089" y="2858"/>
                    <a:pt x="3017" y="3062"/>
                    <a:pt x="3097" y="3233"/>
                  </a:cubicBezTo>
                  <a:cubicBezTo>
                    <a:pt x="3156" y="3356"/>
                    <a:pt x="3279" y="3429"/>
                    <a:pt x="3407" y="3429"/>
                  </a:cubicBezTo>
                  <a:cubicBezTo>
                    <a:pt x="3456" y="3429"/>
                    <a:pt x="3505" y="3418"/>
                    <a:pt x="3553" y="3396"/>
                  </a:cubicBezTo>
                  <a:cubicBezTo>
                    <a:pt x="4227" y="3075"/>
                    <a:pt x="4949" y="2913"/>
                    <a:pt x="5702" y="2913"/>
                  </a:cubicBezTo>
                  <a:cubicBezTo>
                    <a:pt x="6064" y="2913"/>
                    <a:pt x="6423" y="2953"/>
                    <a:pt x="6773" y="3029"/>
                  </a:cubicBezTo>
                  <a:cubicBezTo>
                    <a:pt x="6664" y="3234"/>
                    <a:pt x="6566" y="3448"/>
                    <a:pt x="6482" y="3668"/>
                  </a:cubicBezTo>
                  <a:cubicBezTo>
                    <a:pt x="6226" y="3620"/>
                    <a:pt x="5965" y="3597"/>
                    <a:pt x="5702" y="3597"/>
                  </a:cubicBezTo>
                  <a:cubicBezTo>
                    <a:pt x="3312" y="3597"/>
                    <a:pt x="1369" y="5542"/>
                    <a:pt x="1369" y="7932"/>
                  </a:cubicBezTo>
                  <a:cubicBezTo>
                    <a:pt x="1369" y="8288"/>
                    <a:pt x="1411" y="8641"/>
                    <a:pt x="1497" y="8984"/>
                  </a:cubicBezTo>
                  <a:cubicBezTo>
                    <a:pt x="1332" y="9270"/>
                    <a:pt x="1193" y="9572"/>
                    <a:pt x="1081" y="9887"/>
                  </a:cubicBezTo>
                  <a:cubicBezTo>
                    <a:pt x="820" y="9272"/>
                    <a:pt x="684" y="8609"/>
                    <a:pt x="684" y="7932"/>
                  </a:cubicBezTo>
                  <a:cubicBezTo>
                    <a:pt x="684" y="6999"/>
                    <a:pt x="941" y="6088"/>
                    <a:pt x="1429" y="5299"/>
                  </a:cubicBezTo>
                  <a:cubicBezTo>
                    <a:pt x="1528" y="5139"/>
                    <a:pt x="1478" y="4928"/>
                    <a:pt x="1318" y="4829"/>
                  </a:cubicBezTo>
                  <a:cubicBezTo>
                    <a:pt x="1262" y="4794"/>
                    <a:pt x="1200" y="4778"/>
                    <a:pt x="1138" y="4778"/>
                  </a:cubicBezTo>
                  <a:cubicBezTo>
                    <a:pt x="1024" y="4778"/>
                    <a:pt x="912" y="4835"/>
                    <a:pt x="847" y="4939"/>
                  </a:cubicBezTo>
                  <a:cubicBezTo>
                    <a:pt x="293" y="5838"/>
                    <a:pt x="0" y="6872"/>
                    <a:pt x="0" y="7932"/>
                  </a:cubicBezTo>
                  <a:cubicBezTo>
                    <a:pt x="0" y="8992"/>
                    <a:pt x="285" y="9993"/>
                    <a:pt x="823" y="10882"/>
                  </a:cubicBezTo>
                  <a:cubicBezTo>
                    <a:pt x="772" y="11184"/>
                    <a:pt x="747" y="11494"/>
                    <a:pt x="747" y="11809"/>
                  </a:cubicBezTo>
                  <a:cubicBezTo>
                    <a:pt x="747" y="14953"/>
                    <a:pt x="3304" y="17510"/>
                    <a:pt x="6449" y="17510"/>
                  </a:cubicBezTo>
                  <a:cubicBezTo>
                    <a:pt x="9592" y="17510"/>
                    <a:pt x="12151" y="14953"/>
                    <a:pt x="12151" y="11809"/>
                  </a:cubicBezTo>
                  <a:cubicBezTo>
                    <a:pt x="12151" y="11669"/>
                    <a:pt x="12144" y="11532"/>
                    <a:pt x="12135" y="11396"/>
                  </a:cubicBezTo>
                  <a:cubicBezTo>
                    <a:pt x="15127" y="11225"/>
                    <a:pt x="17509" y="8737"/>
                    <a:pt x="17509" y="5703"/>
                  </a:cubicBezTo>
                  <a:lnTo>
                    <a:pt x="17511" y="5702"/>
                  </a:lnTo>
                  <a:cubicBezTo>
                    <a:pt x="17511" y="2559"/>
                    <a:pt x="14952" y="0"/>
                    <a:pt x="118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2"/>
            <p:cNvSpPr/>
            <p:nvPr/>
          </p:nvSpPr>
          <p:spPr>
            <a:xfrm>
              <a:off x="7947613" y="1250775"/>
              <a:ext cx="106975" cy="105325"/>
            </a:xfrm>
            <a:custGeom>
              <a:avLst/>
              <a:gdLst/>
              <a:ahLst/>
              <a:cxnLst/>
              <a:rect l="l" t="t" r="r" b="b"/>
              <a:pathLst>
                <a:path w="4279" h="4213" extrusionOk="0">
                  <a:moveTo>
                    <a:pt x="2140" y="826"/>
                  </a:moveTo>
                  <a:lnTo>
                    <a:pt x="3420" y="2106"/>
                  </a:lnTo>
                  <a:lnTo>
                    <a:pt x="2140" y="3387"/>
                  </a:lnTo>
                  <a:lnTo>
                    <a:pt x="859" y="2106"/>
                  </a:lnTo>
                  <a:lnTo>
                    <a:pt x="2140" y="826"/>
                  </a:lnTo>
                  <a:close/>
                  <a:moveTo>
                    <a:pt x="2139" y="1"/>
                  </a:moveTo>
                  <a:cubicBezTo>
                    <a:pt x="2052" y="1"/>
                    <a:pt x="1964" y="34"/>
                    <a:pt x="1898" y="100"/>
                  </a:cubicBezTo>
                  <a:lnTo>
                    <a:pt x="134" y="1865"/>
                  </a:lnTo>
                  <a:cubicBezTo>
                    <a:pt x="0" y="1998"/>
                    <a:pt x="0" y="2215"/>
                    <a:pt x="134" y="2348"/>
                  </a:cubicBezTo>
                  <a:lnTo>
                    <a:pt x="1898" y="4113"/>
                  </a:lnTo>
                  <a:cubicBezTo>
                    <a:pt x="1964" y="4179"/>
                    <a:pt x="2051" y="4213"/>
                    <a:pt x="2140" y="4213"/>
                  </a:cubicBezTo>
                  <a:cubicBezTo>
                    <a:pt x="2227" y="4213"/>
                    <a:pt x="2314" y="4179"/>
                    <a:pt x="2380" y="4113"/>
                  </a:cubicBezTo>
                  <a:lnTo>
                    <a:pt x="4146" y="2348"/>
                  </a:lnTo>
                  <a:cubicBezTo>
                    <a:pt x="4278" y="2215"/>
                    <a:pt x="4278" y="1998"/>
                    <a:pt x="4146" y="1865"/>
                  </a:cubicBezTo>
                  <a:lnTo>
                    <a:pt x="2380" y="100"/>
                  </a:lnTo>
                  <a:cubicBezTo>
                    <a:pt x="2314" y="34"/>
                    <a:pt x="2227" y="1"/>
                    <a:pt x="2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2"/>
            <p:cNvSpPr/>
            <p:nvPr/>
          </p:nvSpPr>
          <p:spPr>
            <a:xfrm>
              <a:off x="7758763" y="1347725"/>
              <a:ext cx="216700" cy="216725"/>
            </a:xfrm>
            <a:custGeom>
              <a:avLst/>
              <a:gdLst/>
              <a:ahLst/>
              <a:cxnLst/>
              <a:rect l="l" t="t" r="r" b="b"/>
              <a:pathLst>
                <a:path w="8668" h="8669" extrusionOk="0">
                  <a:moveTo>
                    <a:pt x="4334" y="684"/>
                  </a:moveTo>
                  <a:cubicBezTo>
                    <a:pt x="6346" y="684"/>
                    <a:pt x="7983" y="2323"/>
                    <a:pt x="7983" y="4335"/>
                  </a:cubicBezTo>
                  <a:cubicBezTo>
                    <a:pt x="7983" y="6348"/>
                    <a:pt x="6346" y="7985"/>
                    <a:pt x="4334" y="7985"/>
                  </a:cubicBezTo>
                  <a:cubicBezTo>
                    <a:pt x="2320" y="7985"/>
                    <a:pt x="683" y="6348"/>
                    <a:pt x="683" y="4335"/>
                  </a:cubicBezTo>
                  <a:cubicBezTo>
                    <a:pt x="683" y="2323"/>
                    <a:pt x="2320" y="684"/>
                    <a:pt x="4334" y="684"/>
                  </a:cubicBezTo>
                  <a:close/>
                  <a:moveTo>
                    <a:pt x="4334" y="1"/>
                  </a:moveTo>
                  <a:cubicBezTo>
                    <a:pt x="1944" y="1"/>
                    <a:pt x="0" y="1945"/>
                    <a:pt x="0" y="4335"/>
                  </a:cubicBezTo>
                  <a:cubicBezTo>
                    <a:pt x="0" y="6724"/>
                    <a:pt x="1944" y="8668"/>
                    <a:pt x="4334" y="8668"/>
                  </a:cubicBezTo>
                  <a:cubicBezTo>
                    <a:pt x="6722" y="8668"/>
                    <a:pt x="8668" y="6724"/>
                    <a:pt x="8668" y="4335"/>
                  </a:cubicBezTo>
                  <a:cubicBezTo>
                    <a:pt x="8668" y="1945"/>
                    <a:pt x="6722" y="1"/>
                    <a:pt x="4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2"/>
            <p:cNvSpPr/>
            <p:nvPr/>
          </p:nvSpPr>
          <p:spPr>
            <a:xfrm>
              <a:off x="7813588" y="1403450"/>
              <a:ext cx="106150" cy="105325"/>
            </a:xfrm>
            <a:custGeom>
              <a:avLst/>
              <a:gdLst/>
              <a:ahLst/>
              <a:cxnLst/>
              <a:rect l="l" t="t" r="r" b="b"/>
              <a:pathLst>
                <a:path w="4246" h="4213" extrusionOk="0">
                  <a:moveTo>
                    <a:pt x="2141" y="826"/>
                  </a:moveTo>
                  <a:lnTo>
                    <a:pt x="3420" y="2106"/>
                  </a:lnTo>
                  <a:lnTo>
                    <a:pt x="2141" y="3387"/>
                  </a:lnTo>
                  <a:lnTo>
                    <a:pt x="860" y="2106"/>
                  </a:lnTo>
                  <a:lnTo>
                    <a:pt x="2141" y="826"/>
                  </a:lnTo>
                  <a:close/>
                  <a:moveTo>
                    <a:pt x="2140" y="0"/>
                  </a:moveTo>
                  <a:cubicBezTo>
                    <a:pt x="2053" y="0"/>
                    <a:pt x="1965" y="34"/>
                    <a:pt x="1899" y="100"/>
                  </a:cubicBezTo>
                  <a:lnTo>
                    <a:pt x="135" y="1864"/>
                  </a:lnTo>
                  <a:cubicBezTo>
                    <a:pt x="1" y="1998"/>
                    <a:pt x="1" y="2215"/>
                    <a:pt x="135" y="2348"/>
                  </a:cubicBezTo>
                  <a:lnTo>
                    <a:pt x="1899" y="4111"/>
                  </a:lnTo>
                  <a:cubicBezTo>
                    <a:pt x="1965" y="4179"/>
                    <a:pt x="2052" y="4212"/>
                    <a:pt x="2141" y="4212"/>
                  </a:cubicBezTo>
                  <a:cubicBezTo>
                    <a:pt x="2228" y="4212"/>
                    <a:pt x="2315" y="4178"/>
                    <a:pt x="2383" y="4111"/>
                  </a:cubicBezTo>
                  <a:lnTo>
                    <a:pt x="4146" y="2348"/>
                  </a:lnTo>
                  <a:cubicBezTo>
                    <a:pt x="4211" y="2284"/>
                    <a:pt x="4246" y="2197"/>
                    <a:pt x="4246" y="2106"/>
                  </a:cubicBezTo>
                  <a:cubicBezTo>
                    <a:pt x="4246" y="2015"/>
                    <a:pt x="4210" y="1928"/>
                    <a:pt x="4146" y="1864"/>
                  </a:cubicBezTo>
                  <a:lnTo>
                    <a:pt x="2383" y="100"/>
                  </a:lnTo>
                  <a:cubicBezTo>
                    <a:pt x="2316" y="34"/>
                    <a:pt x="2228" y="0"/>
                    <a:pt x="2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2"/>
            <p:cNvSpPr/>
            <p:nvPr/>
          </p:nvSpPr>
          <p:spPr>
            <a:xfrm>
              <a:off x="7750438" y="1250775"/>
              <a:ext cx="17150" cy="17150"/>
            </a:xfrm>
            <a:custGeom>
              <a:avLst/>
              <a:gdLst/>
              <a:ahLst/>
              <a:cxnLst/>
              <a:rect l="l" t="t" r="r" b="b"/>
              <a:pathLst>
                <a:path w="686" h="686" extrusionOk="0">
                  <a:moveTo>
                    <a:pt x="344" y="1"/>
                  </a:moveTo>
                  <a:cubicBezTo>
                    <a:pt x="154" y="1"/>
                    <a:pt x="1" y="154"/>
                    <a:pt x="1" y="344"/>
                  </a:cubicBezTo>
                  <a:cubicBezTo>
                    <a:pt x="1" y="532"/>
                    <a:pt x="154" y="686"/>
                    <a:pt x="344" y="686"/>
                  </a:cubicBezTo>
                  <a:cubicBezTo>
                    <a:pt x="532" y="686"/>
                    <a:pt x="686" y="532"/>
                    <a:pt x="686" y="344"/>
                  </a:cubicBezTo>
                  <a:cubicBezTo>
                    <a:pt x="686" y="154"/>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554"/>
        <p:cNvGrpSpPr/>
        <p:nvPr/>
      </p:nvGrpSpPr>
      <p:grpSpPr>
        <a:xfrm>
          <a:off x="0" y="0"/>
          <a:ext cx="0" cy="0"/>
          <a:chOff x="0" y="0"/>
          <a:chExt cx="0" cy="0"/>
        </a:xfrm>
      </p:grpSpPr>
      <p:sp>
        <p:nvSpPr>
          <p:cNvPr id="2555" name="Google Shape;2555;p73"/>
          <p:cNvSpPr txBox="1">
            <a:spLocks noGrp="1"/>
          </p:cNvSpPr>
          <p:nvPr>
            <p:ph type="subTitle" idx="4"/>
          </p:nvPr>
        </p:nvSpPr>
        <p:spPr>
          <a:xfrm>
            <a:off x="3494725" y="1806191"/>
            <a:ext cx="2103000" cy="142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 It's the fourth-brightest object in the night sky</a:t>
            </a:r>
            <a:endParaRPr/>
          </a:p>
        </p:txBody>
      </p:sp>
      <p:sp>
        <p:nvSpPr>
          <p:cNvPr id="2556" name="Google Shape;2556;p73"/>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Travelers' opinion</a:t>
            </a:r>
            <a:endParaRPr/>
          </a:p>
        </p:txBody>
      </p:sp>
      <p:sp>
        <p:nvSpPr>
          <p:cNvPr id="2557" name="Google Shape;2557;p73"/>
          <p:cNvSpPr txBox="1">
            <a:spLocks noGrp="1"/>
          </p:cNvSpPr>
          <p:nvPr>
            <p:ph type="title" idx="2"/>
          </p:nvPr>
        </p:nvSpPr>
        <p:spPr>
          <a:xfrm>
            <a:off x="713225" y="1544005"/>
            <a:ext cx="21030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Elise &amp; Warren</a:t>
            </a:r>
            <a:endParaRPr/>
          </a:p>
        </p:txBody>
      </p:sp>
      <p:sp>
        <p:nvSpPr>
          <p:cNvPr id="2558" name="Google Shape;2558;p73"/>
          <p:cNvSpPr txBox="1">
            <a:spLocks noGrp="1"/>
          </p:cNvSpPr>
          <p:nvPr>
            <p:ph type="subTitle" idx="1"/>
          </p:nvPr>
        </p:nvSpPr>
        <p:spPr>
          <a:xfrm>
            <a:off x="713225" y="1806191"/>
            <a:ext cx="2103000" cy="142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 It's also the fourth-largest object by diameter in the Solar System</a:t>
            </a:r>
            <a:endParaRPr/>
          </a:p>
        </p:txBody>
      </p:sp>
      <p:sp>
        <p:nvSpPr>
          <p:cNvPr id="2559" name="Google Shape;2559;p73"/>
          <p:cNvSpPr txBox="1">
            <a:spLocks noGrp="1"/>
          </p:cNvSpPr>
          <p:nvPr>
            <p:ph type="title" idx="3"/>
          </p:nvPr>
        </p:nvSpPr>
        <p:spPr>
          <a:xfrm>
            <a:off x="3494725" y="1544005"/>
            <a:ext cx="21030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Dana</a:t>
            </a:r>
            <a:endParaRPr/>
          </a:p>
        </p:txBody>
      </p:sp>
      <p:sp>
        <p:nvSpPr>
          <p:cNvPr id="2560" name="Google Shape;2560;p73"/>
          <p:cNvSpPr txBox="1">
            <a:spLocks noGrp="1"/>
          </p:cNvSpPr>
          <p:nvPr>
            <p:ph type="title" idx="5"/>
          </p:nvPr>
        </p:nvSpPr>
        <p:spPr>
          <a:xfrm>
            <a:off x="6327725" y="1544005"/>
            <a:ext cx="21030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Giulia &amp; Sara</a:t>
            </a:r>
            <a:endParaRPr/>
          </a:p>
        </p:txBody>
      </p:sp>
      <p:sp>
        <p:nvSpPr>
          <p:cNvPr id="2561" name="Google Shape;2561;p73"/>
          <p:cNvSpPr txBox="1">
            <a:spLocks noGrp="1"/>
          </p:cNvSpPr>
          <p:nvPr>
            <p:ph type="subTitle" idx="6"/>
          </p:nvPr>
        </p:nvSpPr>
        <p:spPr>
          <a:xfrm>
            <a:off x="6327725" y="1806191"/>
            <a:ext cx="2103000" cy="142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the only one that harbors life in the Solar System. This is where we all live</a:t>
            </a:r>
            <a:endParaRPr/>
          </a:p>
        </p:txBody>
      </p:sp>
      <p:grpSp>
        <p:nvGrpSpPr>
          <p:cNvPr id="2562" name="Google Shape;2562;p73"/>
          <p:cNvGrpSpPr/>
          <p:nvPr/>
        </p:nvGrpSpPr>
        <p:grpSpPr>
          <a:xfrm>
            <a:off x="855380" y="3359651"/>
            <a:ext cx="296402" cy="300551"/>
            <a:chOff x="3245850" y="1107850"/>
            <a:chExt cx="569675" cy="577650"/>
          </a:xfrm>
        </p:grpSpPr>
        <p:sp>
          <p:nvSpPr>
            <p:cNvPr id="2563" name="Google Shape;2563;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7" name="Google Shape;2567;p73"/>
          <p:cNvGrpSpPr/>
          <p:nvPr/>
        </p:nvGrpSpPr>
        <p:grpSpPr>
          <a:xfrm>
            <a:off x="1235952" y="3359651"/>
            <a:ext cx="296402" cy="300551"/>
            <a:chOff x="3245850" y="1107850"/>
            <a:chExt cx="569675" cy="577650"/>
          </a:xfrm>
        </p:grpSpPr>
        <p:sp>
          <p:nvSpPr>
            <p:cNvPr id="2568" name="Google Shape;2568;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73"/>
          <p:cNvGrpSpPr/>
          <p:nvPr/>
        </p:nvGrpSpPr>
        <p:grpSpPr>
          <a:xfrm>
            <a:off x="1616524" y="3359651"/>
            <a:ext cx="296402" cy="300551"/>
            <a:chOff x="3245850" y="1107850"/>
            <a:chExt cx="569675" cy="577650"/>
          </a:xfrm>
        </p:grpSpPr>
        <p:sp>
          <p:nvSpPr>
            <p:cNvPr id="2573" name="Google Shape;2573;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7" name="Google Shape;2577;p73"/>
          <p:cNvGrpSpPr/>
          <p:nvPr/>
        </p:nvGrpSpPr>
        <p:grpSpPr>
          <a:xfrm>
            <a:off x="1997096" y="3359651"/>
            <a:ext cx="296402" cy="300551"/>
            <a:chOff x="3245850" y="1107850"/>
            <a:chExt cx="569675" cy="577650"/>
          </a:xfrm>
        </p:grpSpPr>
        <p:sp>
          <p:nvSpPr>
            <p:cNvPr id="2578" name="Google Shape;2578;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73"/>
          <p:cNvGrpSpPr/>
          <p:nvPr/>
        </p:nvGrpSpPr>
        <p:grpSpPr>
          <a:xfrm>
            <a:off x="2391690" y="3372216"/>
            <a:ext cx="271610" cy="269802"/>
            <a:chOff x="2391690" y="3691316"/>
            <a:chExt cx="271610" cy="269802"/>
          </a:xfrm>
        </p:grpSpPr>
        <p:sp>
          <p:nvSpPr>
            <p:cNvPr id="2583" name="Google Shape;2583;p73"/>
            <p:cNvSpPr/>
            <p:nvPr/>
          </p:nvSpPr>
          <p:spPr>
            <a:xfrm>
              <a:off x="2391690" y="3691316"/>
              <a:ext cx="271610" cy="269802"/>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3"/>
            <p:cNvSpPr/>
            <p:nvPr/>
          </p:nvSpPr>
          <p:spPr>
            <a:xfrm>
              <a:off x="2464974" y="3763508"/>
              <a:ext cx="125757" cy="125757"/>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73"/>
          <p:cNvGrpSpPr/>
          <p:nvPr/>
        </p:nvGrpSpPr>
        <p:grpSpPr>
          <a:xfrm>
            <a:off x="3668042" y="3359651"/>
            <a:ext cx="296402" cy="300551"/>
            <a:chOff x="3245850" y="1107850"/>
            <a:chExt cx="569675" cy="577650"/>
          </a:xfrm>
        </p:grpSpPr>
        <p:sp>
          <p:nvSpPr>
            <p:cNvPr id="2586" name="Google Shape;2586;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 name="Google Shape;2590;p73"/>
          <p:cNvGrpSpPr/>
          <p:nvPr/>
        </p:nvGrpSpPr>
        <p:grpSpPr>
          <a:xfrm>
            <a:off x="4048614" y="3359651"/>
            <a:ext cx="296402" cy="300551"/>
            <a:chOff x="3245850" y="1107850"/>
            <a:chExt cx="569675" cy="577650"/>
          </a:xfrm>
        </p:grpSpPr>
        <p:sp>
          <p:nvSpPr>
            <p:cNvPr id="2591" name="Google Shape;2591;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73"/>
          <p:cNvGrpSpPr/>
          <p:nvPr/>
        </p:nvGrpSpPr>
        <p:grpSpPr>
          <a:xfrm>
            <a:off x="4429186" y="3359651"/>
            <a:ext cx="296402" cy="300551"/>
            <a:chOff x="3245850" y="1107850"/>
            <a:chExt cx="569675" cy="577650"/>
          </a:xfrm>
        </p:grpSpPr>
        <p:sp>
          <p:nvSpPr>
            <p:cNvPr id="2596" name="Google Shape;2596;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73"/>
          <p:cNvGrpSpPr/>
          <p:nvPr/>
        </p:nvGrpSpPr>
        <p:grpSpPr>
          <a:xfrm>
            <a:off x="4809758" y="3359651"/>
            <a:ext cx="296402" cy="300551"/>
            <a:chOff x="3245850" y="1107850"/>
            <a:chExt cx="569675" cy="577650"/>
          </a:xfrm>
        </p:grpSpPr>
        <p:sp>
          <p:nvSpPr>
            <p:cNvPr id="2601" name="Google Shape;2601;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73"/>
          <p:cNvGrpSpPr/>
          <p:nvPr/>
        </p:nvGrpSpPr>
        <p:grpSpPr>
          <a:xfrm>
            <a:off x="5190308" y="3359651"/>
            <a:ext cx="296402" cy="300551"/>
            <a:chOff x="3245850" y="1107850"/>
            <a:chExt cx="569675" cy="577650"/>
          </a:xfrm>
        </p:grpSpPr>
        <p:sp>
          <p:nvSpPr>
            <p:cNvPr id="2606" name="Google Shape;2606;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73"/>
          <p:cNvGrpSpPr/>
          <p:nvPr/>
        </p:nvGrpSpPr>
        <p:grpSpPr>
          <a:xfrm>
            <a:off x="6475267" y="3359651"/>
            <a:ext cx="296402" cy="300551"/>
            <a:chOff x="3245850" y="1107850"/>
            <a:chExt cx="569675" cy="577650"/>
          </a:xfrm>
        </p:grpSpPr>
        <p:sp>
          <p:nvSpPr>
            <p:cNvPr id="2611" name="Google Shape;2611;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5" name="Google Shape;2615;p73"/>
          <p:cNvGrpSpPr/>
          <p:nvPr/>
        </p:nvGrpSpPr>
        <p:grpSpPr>
          <a:xfrm>
            <a:off x="6855839" y="3359651"/>
            <a:ext cx="296402" cy="300551"/>
            <a:chOff x="3245850" y="1107850"/>
            <a:chExt cx="569675" cy="577650"/>
          </a:xfrm>
        </p:grpSpPr>
        <p:sp>
          <p:nvSpPr>
            <p:cNvPr id="2616" name="Google Shape;2616;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0" name="Google Shape;2620;p73"/>
          <p:cNvGrpSpPr/>
          <p:nvPr/>
        </p:nvGrpSpPr>
        <p:grpSpPr>
          <a:xfrm>
            <a:off x="7236411" y="3359651"/>
            <a:ext cx="296402" cy="300551"/>
            <a:chOff x="3245850" y="1107850"/>
            <a:chExt cx="569675" cy="577650"/>
          </a:xfrm>
        </p:grpSpPr>
        <p:sp>
          <p:nvSpPr>
            <p:cNvPr id="2621" name="Google Shape;2621;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73"/>
          <p:cNvGrpSpPr/>
          <p:nvPr/>
        </p:nvGrpSpPr>
        <p:grpSpPr>
          <a:xfrm>
            <a:off x="7616983" y="3359651"/>
            <a:ext cx="296402" cy="300551"/>
            <a:chOff x="3245850" y="1107850"/>
            <a:chExt cx="569675" cy="577650"/>
          </a:xfrm>
        </p:grpSpPr>
        <p:sp>
          <p:nvSpPr>
            <p:cNvPr id="2626" name="Google Shape;2626;p73"/>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3"/>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3"/>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3"/>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73"/>
          <p:cNvGrpSpPr/>
          <p:nvPr/>
        </p:nvGrpSpPr>
        <p:grpSpPr>
          <a:xfrm>
            <a:off x="8011577" y="3372216"/>
            <a:ext cx="271610" cy="269802"/>
            <a:chOff x="2391690" y="3691316"/>
            <a:chExt cx="271610" cy="269802"/>
          </a:xfrm>
        </p:grpSpPr>
        <p:sp>
          <p:nvSpPr>
            <p:cNvPr id="2631" name="Google Shape;2631;p73"/>
            <p:cNvSpPr/>
            <p:nvPr/>
          </p:nvSpPr>
          <p:spPr>
            <a:xfrm>
              <a:off x="2391690" y="3691316"/>
              <a:ext cx="271610" cy="269802"/>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3"/>
            <p:cNvSpPr/>
            <p:nvPr/>
          </p:nvSpPr>
          <p:spPr>
            <a:xfrm>
              <a:off x="2464974" y="3763508"/>
              <a:ext cx="125757" cy="125757"/>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3" name="Google Shape;2633;p73"/>
          <p:cNvSpPr txBox="1"/>
          <p:nvPr/>
        </p:nvSpPr>
        <p:spPr>
          <a:xfrm>
            <a:off x="1225175" y="3810075"/>
            <a:ext cx="1079100" cy="319200"/>
          </a:xfrm>
          <a:prstGeom prst="rect">
            <a:avLst/>
          </a:prstGeom>
          <a:solidFill>
            <a:srgbClr val="F2DCC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363759"/>
                </a:solidFill>
                <a:latin typeface="Bowlby One"/>
                <a:ea typeface="Bowlby One"/>
                <a:cs typeface="Bowlby One"/>
                <a:sym typeface="Bowlby One"/>
              </a:rPr>
              <a:t>4/5</a:t>
            </a:r>
            <a:endParaRPr sz="1800">
              <a:solidFill>
                <a:srgbClr val="363759"/>
              </a:solidFill>
              <a:latin typeface="Bowlby One"/>
              <a:ea typeface="Bowlby One"/>
              <a:cs typeface="Bowlby One"/>
              <a:sym typeface="Bowlby One"/>
            </a:endParaRPr>
          </a:p>
        </p:txBody>
      </p:sp>
      <p:sp>
        <p:nvSpPr>
          <p:cNvPr id="2634" name="Google Shape;2634;p73"/>
          <p:cNvSpPr txBox="1"/>
          <p:nvPr/>
        </p:nvSpPr>
        <p:spPr>
          <a:xfrm>
            <a:off x="4037838" y="3810075"/>
            <a:ext cx="1079100" cy="319200"/>
          </a:xfrm>
          <a:prstGeom prst="rect">
            <a:avLst/>
          </a:prstGeom>
          <a:solidFill>
            <a:srgbClr val="F2DCC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363759"/>
                </a:solidFill>
                <a:latin typeface="Bowlby One"/>
                <a:ea typeface="Bowlby One"/>
                <a:cs typeface="Bowlby One"/>
                <a:sym typeface="Bowlby One"/>
              </a:rPr>
              <a:t>5/5</a:t>
            </a:r>
            <a:endParaRPr sz="1800">
              <a:solidFill>
                <a:srgbClr val="363759"/>
              </a:solidFill>
              <a:latin typeface="Bowlby One"/>
              <a:ea typeface="Bowlby One"/>
              <a:cs typeface="Bowlby One"/>
              <a:sym typeface="Bowlby One"/>
            </a:endParaRPr>
          </a:p>
        </p:txBody>
      </p:sp>
      <p:sp>
        <p:nvSpPr>
          <p:cNvPr id="2635" name="Google Shape;2635;p73"/>
          <p:cNvSpPr txBox="1"/>
          <p:nvPr/>
        </p:nvSpPr>
        <p:spPr>
          <a:xfrm>
            <a:off x="6839675" y="3810075"/>
            <a:ext cx="1079100" cy="319200"/>
          </a:xfrm>
          <a:prstGeom prst="rect">
            <a:avLst/>
          </a:prstGeom>
          <a:solidFill>
            <a:srgbClr val="F2DCC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363759"/>
                </a:solidFill>
                <a:latin typeface="Bowlby One"/>
                <a:ea typeface="Bowlby One"/>
                <a:cs typeface="Bowlby One"/>
                <a:sym typeface="Bowlby One"/>
              </a:rPr>
              <a:t>4/5</a:t>
            </a:r>
            <a:endParaRPr sz="1800">
              <a:solidFill>
                <a:srgbClr val="363759"/>
              </a:solidFill>
              <a:latin typeface="Bowlby One"/>
              <a:ea typeface="Bowlby One"/>
              <a:cs typeface="Bowlby One"/>
              <a:sym typeface="Bowlby One"/>
            </a:endParaRPr>
          </a:p>
        </p:txBody>
      </p:sp>
      <p:sp>
        <p:nvSpPr>
          <p:cNvPr id="2636" name="Google Shape;2636;p73"/>
          <p:cNvSpPr/>
          <p:nvPr/>
        </p:nvSpPr>
        <p:spPr>
          <a:xfrm>
            <a:off x="4474192" y="4531088"/>
            <a:ext cx="1945976" cy="667471"/>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3"/>
          <p:cNvSpPr/>
          <p:nvPr/>
        </p:nvSpPr>
        <p:spPr>
          <a:xfrm>
            <a:off x="488899" y="417156"/>
            <a:ext cx="1205013" cy="403771"/>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3"/>
          <p:cNvSpPr/>
          <p:nvPr/>
        </p:nvSpPr>
        <p:spPr>
          <a:xfrm>
            <a:off x="8430724" y="883881"/>
            <a:ext cx="1205013" cy="403771"/>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642"/>
        <p:cNvGrpSpPr/>
        <p:nvPr/>
      </p:nvGrpSpPr>
      <p:grpSpPr>
        <a:xfrm>
          <a:off x="0" y="0"/>
          <a:ext cx="0" cy="0"/>
          <a:chOff x="0" y="0"/>
          <a:chExt cx="0" cy="0"/>
        </a:xfrm>
      </p:grpSpPr>
      <p:sp>
        <p:nvSpPr>
          <p:cNvPr id="2643" name="Google Shape;2643;p7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to celebrate the festival?</a:t>
            </a:r>
            <a:endParaRPr/>
          </a:p>
        </p:txBody>
      </p:sp>
      <p:sp>
        <p:nvSpPr>
          <p:cNvPr id="2644" name="Google Shape;2644;p74"/>
          <p:cNvSpPr txBox="1"/>
          <p:nvPr/>
        </p:nvSpPr>
        <p:spPr>
          <a:xfrm>
            <a:off x="3776825" y="1363025"/>
            <a:ext cx="1590300" cy="338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700">
                <a:solidFill>
                  <a:srgbClr val="F8CE4E"/>
                </a:solidFill>
                <a:latin typeface="Bowlby One"/>
                <a:ea typeface="Bowlby One"/>
                <a:cs typeface="Bowlby One"/>
                <a:sym typeface="Bowlby One"/>
              </a:rPr>
              <a:t>Topic</a:t>
            </a:r>
            <a:endParaRPr sz="1700">
              <a:solidFill>
                <a:srgbClr val="F8CE4E"/>
              </a:solidFill>
              <a:latin typeface="Bowlby One"/>
              <a:ea typeface="Bowlby One"/>
              <a:cs typeface="Bowlby One"/>
              <a:sym typeface="Bowlby One"/>
            </a:endParaRPr>
          </a:p>
        </p:txBody>
      </p:sp>
      <p:sp>
        <p:nvSpPr>
          <p:cNvPr id="2645" name="Google Shape;2645;p74"/>
          <p:cNvSpPr txBox="1"/>
          <p:nvPr/>
        </p:nvSpPr>
        <p:spPr>
          <a:xfrm>
            <a:off x="6306850" y="3438722"/>
            <a:ext cx="2103000" cy="979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5"/>
                </a:solidFill>
                <a:latin typeface="Rubik"/>
                <a:ea typeface="Rubik"/>
                <a:cs typeface="Rubik"/>
                <a:sym typeface="Rubik"/>
              </a:rPr>
              <a:t>It's far away from us and the the fourth-largest object in the Solar System</a:t>
            </a:r>
            <a:endParaRPr>
              <a:solidFill>
                <a:schemeClr val="accent5"/>
              </a:solidFill>
              <a:latin typeface="Rubik"/>
              <a:ea typeface="Rubik"/>
              <a:cs typeface="Rubik"/>
              <a:sym typeface="Rubik"/>
            </a:endParaRPr>
          </a:p>
        </p:txBody>
      </p:sp>
      <p:sp>
        <p:nvSpPr>
          <p:cNvPr id="2646" name="Google Shape;2646;p74"/>
          <p:cNvSpPr txBox="1"/>
          <p:nvPr/>
        </p:nvSpPr>
        <p:spPr>
          <a:xfrm>
            <a:off x="6306850" y="3128905"/>
            <a:ext cx="2103000" cy="338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700">
                <a:solidFill>
                  <a:srgbClr val="F8CE4E"/>
                </a:solidFill>
                <a:latin typeface="Bowlby One"/>
                <a:ea typeface="Bowlby One"/>
                <a:cs typeface="Bowlby One"/>
                <a:sym typeface="Bowlby One"/>
              </a:rPr>
              <a:t>Neptune</a:t>
            </a:r>
            <a:endParaRPr sz="1700">
              <a:solidFill>
                <a:srgbClr val="F8CE4E"/>
              </a:solidFill>
              <a:latin typeface="Bowlby One"/>
              <a:ea typeface="Bowlby One"/>
              <a:cs typeface="Bowlby One"/>
              <a:sym typeface="Bowlby One"/>
            </a:endParaRPr>
          </a:p>
        </p:txBody>
      </p:sp>
      <p:sp>
        <p:nvSpPr>
          <p:cNvPr id="2647" name="Google Shape;2647;p74"/>
          <p:cNvSpPr/>
          <p:nvPr/>
        </p:nvSpPr>
        <p:spPr>
          <a:xfrm>
            <a:off x="4260288" y="2069088"/>
            <a:ext cx="623400" cy="62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8" name="Google Shape;2648;p74"/>
          <p:cNvGrpSpPr/>
          <p:nvPr/>
        </p:nvGrpSpPr>
        <p:grpSpPr>
          <a:xfrm>
            <a:off x="4407325" y="2135275"/>
            <a:ext cx="329325" cy="436475"/>
            <a:chOff x="3307813" y="1812775"/>
            <a:chExt cx="329325" cy="436475"/>
          </a:xfrm>
        </p:grpSpPr>
        <p:sp>
          <p:nvSpPr>
            <p:cNvPr id="2649" name="Google Shape;2649;p74"/>
            <p:cNvSpPr/>
            <p:nvPr/>
          </p:nvSpPr>
          <p:spPr>
            <a:xfrm>
              <a:off x="3307813" y="1812775"/>
              <a:ext cx="329325" cy="436475"/>
            </a:xfrm>
            <a:custGeom>
              <a:avLst/>
              <a:gdLst/>
              <a:ahLst/>
              <a:cxnLst/>
              <a:rect l="l" t="t" r="r" b="b"/>
              <a:pathLst>
                <a:path w="13173" h="17459" extrusionOk="0">
                  <a:moveTo>
                    <a:pt x="5517" y="634"/>
                  </a:moveTo>
                  <a:cubicBezTo>
                    <a:pt x="5776" y="634"/>
                    <a:pt x="6111" y="730"/>
                    <a:pt x="6367" y="1141"/>
                  </a:cubicBezTo>
                  <a:cubicBezTo>
                    <a:pt x="6417" y="1223"/>
                    <a:pt x="6468" y="1305"/>
                    <a:pt x="6515" y="1389"/>
                  </a:cubicBezTo>
                  <a:cubicBezTo>
                    <a:pt x="6963" y="2160"/>
                    <a:pt x="7284" y="2977"/>
                    <a:pt x="7474" y="3822"/>
                  </a:cubicBezTo>
                  <a:cubicBezTo>
                    <a:pt x="7346" y="3887"/>
                    <a:pt x="7221" y="3959"/>
                    <a:pt x="7102" y="4039"/>
                  </a:cubicBezTo>
                  <a:cubicBezTo>
                    <a:pt x="6563" y="3221"/>
                    <a:pt x="5891" y="2492"/>
                    <a:pt x="5100" y="1867"/>
                  </a:cubicBezTo>
                  <a:cubicBezTo>
                    <a:pt x="5019" y="1802"/>
                    <a:pt x="4935" y="1739"/>
                    <a:pt x="4851" y="1677"/>
                  </a:cubicBezTo>
                  <a:cubicBezTo>
                    <a:pt x="4711" y="1573"/>
                    <a:pt x="4567" y="1494"/>
                    <a:pt x="4423" y="1437"/>
                  </a:cubicBezTo>
                  <a:cubicBezTo>
                    <a:pt x="4511" y="1125"/>
                    <a:pt x="4768" y="802"/>
                    <a:pt x="5218" y="676"/>
                  </a:cubicBezTo>
                  <a:cubicBezTo>
                    <a:pt x="5289" y="656"/>
                    <a:pt x="5395" y="634"/>
                    <a:pt x="5517" y="634"/>
                  </a:cubicBezTo>
                  <a:close/>
                  <a:moveTo>
                    <a:pt x="3813" y="2002"/>
                  </a:moveTo>
                  <a:cubicBezTo>
                    <a:pt x="4016" y="2002"/>
                    <a:pt x="4232" y="2069"/>
                    <a:pt x="4446" y="2228"/>
                  </a:cubicBezTo>
                  <a:cubicBezTo>
                    <a:pt x="4522" y="2284"/>
                    <a:pt x="4600" y="2343"/>
                    <a:pt x="4676" y="2403"/>
                  </a:cubicBezTo>
                  <a:cubicBezTo>
                    <a:pt x="5430" y="2999"/>
                    <a:pt x="6069" y="3698"/>
                    <a:pt x="6575" y="4481"/>
                  </a:cubicBezTo>
                  <a:cubicBezTo>
                    <a:pt x="6295" y="4776"/>
                    <a:pt x="6080" y="5114"/>
                    <a:pt x="5936" y="5483"/>
                  </a:cubicBezTo>
                  <a:cubicBezTo>
                    <a:pt x="5013" y="5171"/>
                    <a:pt x="4146" y="4700"/>
                    <a:pt x="3355" y="4075"/>
                  </a:cubicBezTo>
                  <a:cubicBezTo>
                    <a:pt x="3279" y="4015"/>
                    <a:pt x="3205" y="3953"/>
                    <a:pt x="3131" y="3891"/>
                  </a:cubicBezTo>
                  <a:cubicBezTo>
                    <a:pt x="2594" y="3439"/>
                    <a:pt x="2673" y="2832"/>
                    <a:pt x="2991" y="2430"/>
                  </a:cubicBezTo>
                  <a:cubicBezTo>
                    <a:pt x="3188" y="2181"/>
                    <a:pt x="3482" y="2002"/>
                    <a:pt x="3813" y="2002"/>
                  </a:cubicBezTo>
                  <a:close/>
                  <a:moveTo>
                    <a:pt x="12497" y="6835"/>
                  </a:moveTo>
                  <a:cubicBezTo>
                    <a:pt x="12502" y="6881"/>
                    <a:pt x="12505" y="6925"/>
                    <a:pt x="12505" y="6968"/>
                  </a:cubicBezTo>
                  <a:cubicBezTo>
                    <a:pt x="12505" y="7110"/>
                    <a:pt x="12480" y="7251"/>
                    <a:pt x="12431" y="7390"/>
                  </a:cubicBezTo>
                  <a:lnTo>
                    <a:pt x="12132" y="7110"/>
                  </a:lnTo>
                  <a:cubicBezTo>
                    <a:pt x="12061" y="7042"/>
                    <a:pt x="12081" y="6965"/>
                    <a:pt x="12092" y="6935"/>
                  </a:cubicBezTo>
                  <a:cubicBezTo>
                    <a:pt x="12105" y="6904"/>
                    <a:pt x="12143" y="6835"/>
                    <a:pt x="12241" y="6835"/>
                  </a:cubicBezTo>
                  <a:close/>
                  <a:moveTo>
                    <a:pt x="9225" y="4108"/>
                  </a:moveTo>
                  <a:cubicBezTo>
                    <a:pt x="9981" y="4108"/>
                    <a:pt x="10811" y="4492"/>
                    <a:pt x="11504" y="5163"/>
                  </a:cubicBezTo>
                  <a:cubicBezTo>
                    <a:pt x="11819" y="5468"/>
                    <a:pt x="12078" y="5812"/>
                    <a:pt x="12255" y="6142"/>
                  </a:cubicBezTo>
                  <a:cubicBezTo>
                    <a:pt x="11907" y="6142"/>
                    <a:pt x="11584" y="6351"/>
                    <a:pt x="11456" y="6675"/>
                  </a:cubicBezTo>
                  <a:cubicBezTo>
                    <a:pt x="11328" y="6999"/>
                    <a:pt x="11411" y="7362"/>
                    <a:pt x="11664" y="7600"/>
                  </a:cubicBezTo>
                  <a:lnTo>
                    <a:pt x="12067" y="7977"/>
                  </a:lnTo>
                  <a:cubicBezTo>
                    <a:pt x="11477" y="8640"/>
                    <a:pt x="10373" y="9128"/>
                    <a:pt x="9226" y="9128"/>
                  </a:cubicBezTo>
                  <a:cubicBezTo>
                    <a:pt x="8418" y="9128"/>
                    <a:pt x="7690" y="8864"/>
                    <a:pt x="7175" y="8385"/>
                  </a:cubicBezTo>
                  <a:lnTo>
                    <a:pt x="7175" y="8383"/>
                  </a:lnTo>
                  <a:cubicBezTo>
                    <a:pt x="6680" y="7925"/>
                    <a:pt x="6409" y="7297"/>
                    <a:pt x="6409" y="6618"/>
                  </a:cubicBezTo>
                  <a:cubicBezTo>
                    <a:pt x="6409" y="5938"/>
                    <a:pt x="6680" y="5310"/>
                    <a:pt x="7175" y="4851"/>
                  </a:cubicBezTo>
                  <a:cubicBezTo>
                    <a:pt x="7690" y="4372"/>
                    <a:pt x="8418" y="4108"/>
                    <a:pt x="9225" y="4108"/>
                  </a:cubicBezTo>
                  <a:close/>
                  <a:moveTo>
                    <a:pt x="1851" y="14588"/>
                  </a:moveTo>
                  <a:cubicBezTo>
                    <a:pt x="2227" y="14588"/>
                    <a:pt x="2534" y="14893"/>
                    <a:pt x="2534" y="15270"/>
                  </a:cubicBezTo>
                  <a:cubicBezTo>
                    <a:pt x="2534" y="15646"/>
                    <a:pt x="2227" y="15953"/>
                    <a:pt x="1851" y="15953"/>
                  </a:cubicBezTo>
                  <a:cubicBezTo>
                    <a:pt x="1475" y="15953"/>
                    <a:pt x="1169" y="15646"/>
                    <a:pt x="1169" y="15270"/>
                  </a:cubicBezTo>
                  <a:cubicBezTo>
                    <a:pt x="1169" y="14893"/>
                    <a:pt x="1475" y="14588"/>
                    <a:pt x="1851" y="14588"/>
                  </a:cubicBezTo>
                  <a:close/>
                  <a:moveTo>
                    <a:pt x="5522" y="1"/>
                  </a:moveTo>
                  <a:cubicBezTo>
                    <a:pt x="5365" y="1"/>
                    <a:pt x="5203" y="23"/>
                    <a:pt x="5041" y="69"/>
                  </a:cubicBezTo>
                  <a:cubicBezTo>
                    <a:pt x="4388" y="252"/>
                    <a:pt x="3898" y="763"/>
                    <a:pt x="3757" y="1370"/>
                  </a:cubicBezTo>
                  <a:cubicBezTo>
                    <a:pt x="3243" y="1394"/>
                    <a:pt x="2775" y="1664"/>
                    <a:pt x="2469" y="2052"/>
                  </a:cubicBezTo>
                  <a:cubicBezTo>
                    <a:pt x="1949" y="2708"/>
                    <a:pt x="1864" y="3746"/>
                    <a:pt x="2703" y="4455"/>
                  </a:cubicBezTo>
                  <a:cubicBezTo>
                    <a:pt x="2783" y="4521"/>
                    <a:pt x="2863" y="4586"/>
                    <a:pt x="2944" y="4651"/>
                  </a:cubicBezTo>
                  <a:cubicBezTo>
                    <a:pt x="3806" y="5331"/>
                    <a:pt x="4753" y="5845"/>
                    <a:pt x="5764" y="6180"/>
                  </a:cubicBezTo>
                  <a:cubicBezTo>
                    <a:pt x="5742" y="6334"/>
                    <a:pt x="5729" y="6490"/>
                    <a:pt x="5729" y="6650"/>
                  </a:cubicBezTo>
                  <a:cubicBezTo>
                    <a:pt x="5729" y="7468"/>
                    <a:pt x="6038" y="8227"/>
                    <a:pt x="6601" y="8802"/>
                  </a:cubicBezTo>
                  <a:cubicBezTo>
                    <a:pt x="6381" y="9106"/>
                    <a:pt x="5884" y="9422"/>
                    <a:pt x="5364" y="9755"/>
                  </a:cubicBezTo>
                  <a:cubicBezTo>
                    <a:pt x="5190" y="9864"/>
                    <a:pt x="5011" y="9978"/>
                    <a:pt x="4829" y="10099"/>
                  </a:cubicBezTo>
                  <a:cubicBezTo>
                    <a:pt x="4673" y="10204"/>
                    <a:pt x="4630" y="10416"/>
                    <a:pt x="4734" y="10572"/>
                  </a:cubicBezTo>
                  <a:cubicBezTo>
                    <a:pt x="4799" y="10670"/>
                    <a:pt x="4908" y="10724"/>
                    <a:pt x="5017" y="10724"/>
                  </a:cubicBezTo>
                  <a:cubicBezTo>
                    <a:pt x="5084" y="10724"/>
                    <a:pt x="5149" y="10705"/>
                    <a:pt x="5207" y="10667"/>
                  </a:cubicBezTo>
                  <a:cubicBezTo>
                    <a:pt x="5383" y="10550"/>
                    <a:pt x="5558" y="10438"/>
                    <a:pt x="5729" y="10329"/>
                  </a:cubicBezTo>
                  <a:cubicBezTo>
                    <a:pt x="6308" y="9962"/>
                    <a:pt x="6825" y="9631"/>
                    <a:pt x="7127" y="9237"/>
                  </a:cubicBezTo>
                  <a:cubicBezTo>
                    <a:pt x="7714" y="9625"/>
                    <a:pt x="8439" y="9835"/>
                    <a:pt x="9220" y="9835"/>
                  </a:cubicBezTo>
                  <a:cubicBezTo>
                    <a:pt x="9543" y="9835"/>
                    <a:pt x="9865" y="9800"/>
                    <a:pt x="10183" y="9737"/>
                  </a:cubicBezTo>
                  <a:cubicBezTo>
                    <a:pt x="10185" y="9865"/>
                    <a:pt x="10191" y="9993"/>
                    <a:pt x="10199" y="10122"/>
                  </a:cubicBezTo>
                  <a:cubicBezTo>
                    <a:pt x="10227" y="10528"/>
                    <a:pt x="10170" y="10933"/>
                    <a:pt x="10034" y="11313"/>
                  </a:cubicBezTo>
                  <a:cubicBezTo>
                    <a:pt x="9865" y="11134"/>
                    <a:pt x="9709" y="10936"/>
                    <a:pt x="9566" y="10721"/>
                  </a:cubicBezTo>
                  <a:cubicBezTo>
                    <a:pt x="9501" y="10622"/>
                    <a:pt x="9393" y="10569"/>
                    <a:pt x="9282" y="10569"/>
                  </a:cubicBezTo>
                  <a:cubicBezTo>
                    <a:pt x="9218" y="10569"/>
                    <a:pt x="9153" y="10587"/>
                    <a:pt x="9095" y="10625"/>
                  </a:cubicBezTo>
                  <a:cubicBezTo>
                    <a:pt x="8937" y="10729"/>
                    <a:pt x="8894" y="10941"/>
                    <a:pt x="8997" y="11097"/>
                  </a:cubicBezTo>
                  <a:cubicBezTo>
                    <a:pt x="9538" y="11917"/>
                    <a:pt x="10280" y="12529"/>
                    <a:pt x="11085" y="12825"/>
                  </a:cubicBezTo>
                  <a:cubicBezTo>
                    <a:pt x="11268" y="12891"/>
                    <a:pt x="11380" y="13081"/>
                    <a:pt x="11352" y="13275"/>
                  </a:cubicBezTo>
                  <a:cubicBezTo>
                    <a:pt x="11333" y="13389"/>
                    <a:pt x="11271" y="13490"/>
                    <a:pt x="11173" y="13555"/>
                  </a:cubicBezTo>
                  <a:cubicBezTo>
                    <a:pt x="11105" y="13602"/>
                    <a:pt x="11026" y="13627"/>
                    <a:pt x="10945" y="13627"/>
                  </a:cubicBezTo>
                  <a:cubicBezTo>
                    <a:pt x="10914" y="13627"/>
                    <a:pt x="10882" y="13623"/>
                    <a:pt x="10851" y="13615"/>
                  </a:cubicBezTo>
                  <a:cubicBezTo>
                    <a:pt x="9767" y="13364"/>
                    <a:pt x="8801" y="12712"/>
                    <a:pt x="8143" y="11785"/>
                  </a:cubicBezTo>
                  <a:cubicBezTo>
                    <a:pt x="8130" y="11766"/>
                    <a:pt x="8111" y="11752"/>
                    <a:pt x="8087" y="11749"/>
                  </a:cubicBezTo>
                  <a:cubicBezTo>
                    <a:pt x="8053" y="11743"/>
                    <a:pt x="8021" y="11741"/>
                    <a:pt x="7990" y="11741"/>
                  </a:cubicBezTo>
                  <a:cubicBezTo>
                    <a:pt x="7706" y="11741"/>
                    <a:pt x="7569" y="11965"/>
                    <a:pt x="7611" y="12163"/>
                  </a:cubicBezTo>
                  <a:lnTo>
                    <a:pt x="7596" y="12163"/>
                  </a:lnTo>
                  <a:cubicBezTo>
                    <a:pt x="7376" y="12163"/>
                    <a:pt x="7157" y="12197"/>
                    <a:pt x="6950" y="12265"/>
                  </a:cubicBezTo>
                  <a:cubicBezTo>
                    <a:pt x="6931" y="12271"/>
                    <a:pt x="6914" y="12285"/>
                    <a:pt x="6903" y="12303"/>
                  </a:cubicBezTo>
                  <a:cubicBezTo>
                    <a:pt x="6709" y="12626"/>
                    <a:pt x="6921" y="12898"/>
                    <a:pt x="7169" y="12898"/>
                  </a:cubicBezTo>
                  <a:cubicBezTo>
                    <a:pt x="7197" y="12898"/>
                    <a:pt x="7225" y="12895"/>
                    <a:pt x="7252" y="12888"/>
                  </a:cubicBezTo>
                  <a:cubicBezTo>
                    <a:pt x="7364" y="12860"/>
                    <a:pt x="7480" y="12845"/>
                    <a:pt x="7596" y="12845"/>
                  </a:cubicBezTo>
                  <a:cubicBezTo>
                    <a:pt x="7922" y="12845"/>
                    <a:pt x="8256" y="12957"/>
                    <a:pt x="8537" y="13185"/>
                  </a:cubicBezTo>
                  <a:cubicBezTo>
                    <a:pt x="8551" y="13196"/>
                    <a:pt x="8565" y="13210"/>
                    <a:pt x="8578" y="13223"/>
                  </a:cubicBezTo>
                  <a:cubicBezTo>
                    <a:pt x="9316" y="14038"/>
                    <a:pt x="8994" y="15129"/>
                    <a:pt x="8186" y="15507"/>
                  </a:cubicBezTo>
                  <a:cubicBezTo>
                    <a:pt x="8163" y="15518"/>
                    <a:pt x="8146" y="15536"/>
                    <a:pt x="8138" y="15559"/>
                  </a:cubicBezTo>
                  <a:cubicBezTo>
                    <a:pt x="8038" y="15887"/>
                    <a:pt x="8242" y="16091"/>
                    <a:pt x="8458" y="16091"/>
                  </a:cubicBezTo>
                  <a:lnTo>
                    <a:pt x="9125" y="16091"/>
                  </a:lnTo>
                  <a:cubicBezTo>
                    <a:pt x="9503" y="16091"/>
                    <a:pt x="9810" y="16398"/>
                    <a:pt x="9811" y="16776"/>
                  </a:cubicBezTo>
                  <a:lnTo>
                    <a:pt x="3947" y="16776"/>
                  </a:lnTo>
                  <a:cubicBezTo>
                    <a:pt x="3796" y="16776"/>
                    <a:pt x="3662" y="16681"/>
                    <a:pt x="3610" y="16540"/>
                  </a:cubicBezTo>
                  <a:cubicBezTo>
                    <a:pt x="2958" y="14772"/>
                    <a:pt x="2827" y="13611"/>
                    <a:pt x="3306" y="12581"/>
                  </a:cubicBezTo>
                  <a:cubicBezTo>
                    <a:pt x="3311" y="12570"/>
                    <a:pt x="3311" y="12557"/>
                    <a:pt x="3308" y="12546"/>
                  </a:cubicBezTo>
                  <a:cubicBezTo>
                    <a:pt x="3229" y="12329"/>
                    <a:pt x="3077" y="12238"/>
                    <a:pt x="2933" y="12238"/>
                  </a:cubicBezTo>
                  <a:cubicBezTo>
                    <a:pt x="2798" y="12238"/>
                    <a:pt x="2671" y="12318"/>
                    <a:pt x="2616" y="12450"/>
                  </a:cubicBezTo>
                  <a:cubicBezTo>
                    <a:pt x="2430" y="12905"/>
                    <a:pt x="2335" y="13403"/>
                    <a:pt x="2335" y="13927"/>
                  </a:cubicBezTo>
                  <a:cubicBezTo>
                    <a:pt x="2335" y="13949"/>
                    <a:pt x="2335" y="13971"/>
                    <a:pt x="2335" y="13992"/>
                  </a:cubicBezTo>
                  <a:cubicBezTo>
                    <a:pt x="2185" y="13934"/>
                    <a:pt x="2021" y="13903"/>
                    <a:pt x="1851" y="13903"/>
                  </a:cubicBezTo>
                  <a:cubicBezTo>
                    <a:pt x="1537" y="13903"/>
                    <a:pt x="1199" y="14010"/>
                    <a:pt x="869" y="14258"/>
                  </a:cubicBezTo>
                  <a:cubicBezTo>
                    <a:pt x="855" y="14269"/>
                    <a:pt x="842" y="14281"/>
                    <a:pt x="832" y="14296"/>
                  </a:cubicBezTo>
                  <a:cubicBezTo>
                    <a:pt x="0" y="15411"/>
                    <a:pt x="785" y="16636"/>
                    <a:pt x="1849" y="16636"/>
                  </a:cubicBezTo>
                  <a:cubicBezTo>
                    <a:pt x="2337" y="16636"/>
                    <a:pt x="2764" y="16380"/>
                    <a:pt x="3006" y="15997"/>
                  </a:cubicBezTo>
                  <a:cubicBezTo>
                    <a:pt x="3649" y="16881"/>
                    <a:pt x="4692" y="17459"/>
                    <a:pt x="5867" y="17459"/>
                  </a:cubicBezTo>
                  <a:lnTo>
                    <a:pt x="10218" y="17459"/>
                  </a:lnTo>
                  <a:cubicBezTo>
                    <a:pt x="10286" y="17459"/>
                    <a:pt x="10348" y="17418"/>
                    <a:pt x="10373" y="17356"/>
                  </a:cubicBezTo>
                  <a:cubicBezTo>
                    <a:pt x="10757" y="16429"/>
                    <a:pt x="10153" y="15536"/>
                    <a:pt x="9304" y="15422"/>
                  </a:cubicBezTo>
                  <a:cubicBezTo>
                    <a:pt x="9541" y="15080"/>
                    <a:pt x="9674" y="14669"/>
                    <a:pt x="9674" y="14242"/>
                  </a:cubicBezTo>
                  <a:cubicBezTo>
                    <a:pt x="9674" y="14129"/>
                    <a:pt x="9664" y="14020"/>
                    <a:pt x="9647" y="13913"/>
                  </a:cubicBezTo>
                  <a:lnTo>
                    <a:pt x="9647" y="13913"/>
                  </a:lnTo>
                  <a:cubicBezTo>
                    <a:pt x="9982" y="14072"/>
                    <a:pt x="10333" y="14196"/>
                    <a:pt x="10696" y="14280"/>
                  </a:cubicBezTo>
                  <a:cubicBezTo>
                    <a:pt x="10776" y="14299"/>
                    <a:pt x="10860" y="14308"/>
                    <a:pt x="10942" y="14308"/>
                  </a:cubicBezTo>
                  <a:cubicBezTo>
                    <a:pt x="11159" y="14308"/>
                    <a:pt x="11374" y="14243"/>
                    <a:pt x="11556" y="14120"/>
                  </a:cubicBezTo>
                  <a:cubicBezTo>
                    <a:pt x="11808" y="13949"/>
                    <a:pt x="11978" y="13679"/>
                    <a:pt x="12026" y="13377"/>
                  </a:cubicBezTo>
                  <a:cubicBezTo>
                    <a:pt x="12103" y="12864"/>
                    <a:pt x="11806" y="12361"/>
                    <a:pt x="11319" y="12184"/>
                  </a:cubicBezTo>
                  <a:cubicBezTo>
                    <a:pt x="11063" y="12089"/>
                    <a:pt x="10814" y="11956"/>
                    <a:pt x="10579" y="11787"/>
                  </a:cubicBezTo>
                  <a:cubicBezTo>
                    <a:pt x="10816" y="11251"/>
                    <a:pt x="10919" y="10664"/>
                    <a:pt x="10879" y="10076"/>
                  </a:cubicBezTo>
                  <a:cubicBezTo>
                    <a:pt x="10868" y="9900"/>
                    <a:pt x="10862" y="9723"/>
                    <a:pt x="10863" y="9549"/>
                  </a:cubicBezTo>
                  <a:cubicBezTo>
                    <a:pt x="11244" y="9415"/>
                    <a:pt x="11603" y="9236"/>
                    <a:pt x="11921" y="9016"/>
                  </a:cubicBezTo>
                  <a:cubicBezTo>
                    <a:pt x="12715" y="8467"/>
                    <a:pt x="13171" y="7730"/>
                    <a:pt x="13171" y="6991"/>
                  </a:cubicBezTo>
                  <a:lnTo>
                    <a:pt x="13172" y="6991"/>
                  </a:lnTo>
                  <a:cubicBezTo>
                    <a:pt x="13172" y="6307"/>
                    <a:pt x="12711" y="5432"/>
                    <a:pt x="11966" y="4711"/>
                  </a:cubicBezTo>
                  <a:cubicBezTo>
                    <a:pt x="11150" y="3920"/>
                    <a:pt x="10150" y="3466"/>
                    <a:pt x="9220" y="3466"/>
                  </a:cubicBezTo>
                  <a:cubicBezTo>
                    <a:pt x="8836" y="3466"/>
                    <a:pt x="8465" y="3518"/>
                    <a:pt x="8117" y="3615"/>
                  </a:cubicBezTo>
                  <a:cubicBezTo>
                    <a:pt x="7910" y="2740"/>
                    <a:pt x="7572" y="1894"/>
                    <a:pt x="7110" y="1095"/>
                  </a:cubicBezTo>
                  <a:cubicBezTo>
                    <a:pt x="7058" y="1007"/>
                    <a:pt x="7004" y="916"/>
                    <a:pt x="6949" y="829"/>
                  </a:cubicBezTo>
                  <a:cubicBezTo>
                    <a:pt x="6616" y="296"/>
                    <a:pt x="6095" y="1"/>
                    <a:pt x="5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4"/>
            <p:cNvSpPr/>
            <p:nvPr/>
          </p:nvSpPr>
          <p:spPr>
            <a:xfrm>
              <a:off x="3399338" y="1883850"/>
              <a:ext cx="36975" cy="31650"/>
            </a:xfrm>
            <a:custGeom>
              <a:avLst/>
              <a:gdLst/>
              <a:ahLst/>
              <a:cxnLst/>
              <a:rect l="l" t="t" r="r" b="b"/>
              <a:pathLst>
                <a:path w="1479" h="1266" extrusionOk="0">
                  <a:moveTo>
                    <a:pt x="385" y="0"/>
                  </a:moveTo>
                  <a:cubicBezTo>
                    <a:pt x="286" y="0"/>
                    <a:pt x="188" y="43"/>
                    <a:pt x="121" y="125"/>
                  </a:cubicBezTo>
                  <a:cubicBezTo>
                    <a:pt x="1" y="272"/>
                    <a:pt x="23" y="487"/>
                    <a:pt x="169" y="607"/>
                  </a:cubicBezTo>
                  <a:lnTo>
                    <a:pt x="877" y="1188"/>
                  </a:lnTo>
                  <a:cubicBezTo>
                    <a:pt x="940" y="1240"/>
                    <a:pt x="1018" y="1265"/>
                    <a:pt x="1094" y="1265"/>
                  </a:cubicBezTo>
                  <a:cubicBezTo>
                    <a:pt x="1194" y="1265"/>
                    <a:pt x="1292" y="1222"/>
                    <a:pt x="1358" y="1139"/>
                  </a:cubicBezTo>
                  <a:cubicBezTo>
                    <a:pt x="1478" y="993"/>
                    <a:pt x="1456" y="778"/>
                    <a:pt x="1311" y="658"/>
                  </a:cubicBezTo>
                  <a:lnTo>
                    <a:pt x="602" y="77"/>
                  </a:lnTo>
                  <a:cubicBezTo>
                    <a:pt x="539" y="26"/>
                    <a:pt x="462" y="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4"/>
            <p:cNvSpPr/>
            <p:nvPr/>
          </p:nvSpPr>
          <p:spPr>
            <a:xfrm>
              <a:off x="3394338" y="2087125"/>
              <a:ext cx="17125" cy="17125"/>
            </a:xfrm>
            <a:custGeom>
              <a:avLst/>
              <a:gdLst/>
              <a:ahLst/>
              <a:cxnLst/>
              <a:rect l="l" t="t" r="r" b="b"/>
              <a:pathLst>
                <a:path w="685" h="685" extrusionOk="0">
                  <a:moveTo>
                    <a:pt x="343" y="0"/>
                  </a:moveTo>
                  <a:cubicBezTo>
                    <a:pt x="154" y="0"/>
                    <a:pt x="0" y="153"/>
                    <a:pt x="0" y="342"/>
                  </a:cubicBezTo>
                  <a:cubicBezTo>
                    <a:pt x="0" y="531"/>
                    <a:pt x="154" y="685"/>
                    <a:pt x="343" y="685"/>
                  </a:cubicBezTo>
                  <a:cubicBezTo>
                    <a:pt x="532" y="685"/>
                    <a:pt x="685" y="531"/>
                    <a:pt x="685" y="342"/>
                  </a:cubicBezTo>
                  <a:cubicBezTo>
                    <a:pt x="685" y="153"/>
                    <a:pt x="532"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4"/>
            <p:cNvSpPr/>
            <p:nvPr/>
          </p:nvSpPr>
          <p:spPr>
            <a:xfrm>
              <a:off x="3541063" y="1954525"/>
              <a:ext cx="17150" cy="17150"/>
            </a:xfrm>
            <a:custGeom>
              <a:avLst/>
              <a:gdLst/>
              <a:ahLst/>
              <a:cxnLst/>
              <a:rect l="l" t="t" r="r" b="b"/>
              <a:pathLst>
                <a:path w="686" h="686" extrusionOk="0">
                  <a:moveTo>
                    <a:pt x="342" y="1"/>
                  </a:moveTo>
                  <a:cubicBezTo>
                    <a:pt x="154" y="1"/>
                    <a:pt x="1" y="154"/>
                    <a:pt x="1" y="344"/>
                  </a:cubicBezTo>
                  <a:cubicBezTo>
                    <a:pt x="1" y="532"/>
                    <a:pt x="154" y="686"/>
                    <a:pt x="342" y="686"/>
                  </a:cubicBezTo>
                  <a:cubicBezTo>
                    <a:pt x="532" y="686"/>
                    <a:pt x="685" y="532"/>
                    <a:pt x="685" y="344"/>
                  </a:cubicBezTo>
                  <a:cubicBezTo>
                    <a:pt x="685"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3" name="Google Shape;2653;p74"/>
          <p:cNvGrpSpPr/>
          <p:nvPr/>
        </p:nvGrpSpPr>
        <p:grpSpPr>
          <a:xfrm>
            <a:off x="1453000" y="2069088"/>
            <a:ext cx="623400" cy="623400"/>
            <a:chOff x="1453000" y="2069088"/>
            <a:chExt cx="623400" cy="623400"/>
          </a:xfrm>
        </p:grpSpPr>
        <p:sp>
          <p:nvSpPr>
            <p:cNvPr id="2654" name="Google Shape;2654;p74"/>
            <p:cNvSpPr/>
            <p:nvPr/>
          </p:nvSpPr>
          <p:spPr>
            <a:xfrm>
              <a:off x="1453000" y="2069088"/>
              <a:ext cx="623400" cy="62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5" name="Google Shape;2655;p74"/>
            <p:cNvGrpSpPr/>
            <p:nvPr/>
          </p:nvGrpSpPr>
          <p:grpSpPr>
            <a:xfrm>
              <a:off x="1571075" y="2154325"/>
              <a:ext cx="387275" cy="437825"/>
              <a:chOff x="1798188" y="1820100"/>
              <a:chExt cx="387275" cy="437825"/>
            </a:xfrm>
          </p:grpSpPr>
          <p:sp>
            <p:nvSpPr>
              <p:cNvPr id="2656" name="Google Shape;2656;p74"/>
              <p:cNvSpPr/>
              <p:nvPr/>
            </p:nvSpPr>
            <p:spPr>
              <a:xfrm>
                <a:off x="1798188" y="1820100"/>
                <a:ext cx="387275" cy="437825"/>
              </a:xfrm>
              <a:custGeom>
                <a:avLst/>
                <a:gdLst/>
                <a:ahLst/>
                <a:cxnLst/>
                <a:rect l="l" t="t" r="r" b="b"/>
                <a:pathLst>
                  <a:path w="15491" h="17513" extrusionOk="0">
                    <a:moveTo>
                      <a:pt x="7745" y="685"/>
                    </a:moveTo>
                    <a:cubicBezTo>
                      <a:pt x="7935" y="685"/>
                      <a:pt x="8090" y="840"/>
                      <a:pt x="8090" y="1030"/>
                    </a:cubicBezTo>
                    <a:cubicBezTo>
                      <a:pt x="8090" y="1220"/>
                      <a:pt x="7935" y="1373"/>
                      <a:pt x="7745" y="1373"/>
                    </a:cubicBezTo>
                    <a:cubicBezTo>
                      <a:pt x="7555" y="1373"/>
                      <a:pt x="7402" y="1220"/>
                      <a:pt x="7402" y="1030"/>
                    </a:cubicBezTo>
                    <a:cubicBezTo>
                      <a:pt x="7402" y="838"/>
                      <a:pt x="7555" y="685"/>
                      <a:pt x="7745" y="685"/>
                    </a:cubicBezTo>
                    <a:close/>
                    <a:moveTo>
                      <a:pt x="8262" y="2053"/>
                    </a:moveTo>
                    <a:cubicBezTo>
                      <a:pt x="8436" y="2053"/>
                      <a:pt x="8594" y="2178"/>
                      <a:pt x="8615" y="2352"/>
                    </a:cubicBezTo>
                    <a:cubicBezTo>
                      <a:pt x="8640" y="2559"/>
                      <a:pt x="8479" y="2736"/>
                      <a:pt x="8275" y="2736"/>
                    </a:cubicBezTo>
                    <a:lnTo>
                      <a:pt x="7215" y="2736"/>
                    </a:lnTo>
                    <a:cubicBezTo>
                      <a:pt x="7027" y="2736"/>
                      <a:pt x="6873" y="2583"/>
                      <a:pt x="6873" y="2395"/>
                    </a:cubicBezTo>
                    <a:cubicBezTo>
                      <a:pt x="6873" y="2207"/>
                      <a:pt x="7027" y="2053"/>
                      <a:pt x="7215" y="2053"/>
                    </a:cubicBezTo>
                    <a:close/>
                    <a:moveTo>
                      <a:pt x="8909" y="3421"/>
                    </a:moveTo>
                    <a:cubicBezTo>
                      <a:pt x="9083" y="3421"/>
                      <a:pt x="9241" y="3546"/>
                      <a:pt x="9262" y="3720"/>
                    </a:cubicBezTo>
                    <a:cubicBezTo>
                      <a:pt x="9287" y="3927"/>
                      <a:pt x="9126" y="4105"/>
                      <a:pt x="8923" y="4105"/>
                    </a:cubicBezTo>
                    <a:lnTo>
                      <a:pt x="6582" y="4105"/>
                    </a:lnTo>
                    <a:cubicBezTo>
                      <a:pt x="6407" y="4105"/>
                      <a:pt x="6250" y="3980"/>
                      <a:pt x="6228" y="3806"/>
                    </a:cubicBezTo>
                    <a:cubicBezTo>
                      <a:pt x="6203" y="3598"/>
                      <a:pt x="6366" y="3421"/>
                      <a:pt x="6568" y="3421"/>
                    </a:cubicBezTo>
                    <a:close/>
                    <a:moveTo>
                      <a:pt x="7745" y="4802"/>
                    </a:moveTo>
                    <a:cubicBezTo>
                      <a:pt x="8183" y="4802"/>
                      <a:pt x="8540" y="5158"/>
                      <a:pt x="8540" y="5598"/>
                    </a:cubicBezTo>
                    <a:cubicBezTo>
                      <a:pt x="8540" y="6036"/>
                      <a:pt x="8183" y="6392"/>
                      <a:pt x="7745" y="6392"/>
                    </a:cubicBezTo>
                    <a:cubicBezTo>
                      <a:pt x="7307" y="6392"/>
                      <a:pt x="6951" y="6036"/>
                      <a:pt x="6951" y="5598"/>
                    </a:cubicBezTo>
                    <a:cubicBezTo>
                      <a:pt x="6951" y="5158"/>
                      <a:pt x="7307" y="4802"/>
                      <a:pt x="7745" y="4802"/>
                    </a:cubicBezTo>
                    <a:close/>
                    <a:moveTo>
                      <a:pt x="3141" y="2915"/>
                    </a:moveTo>
                    <a:cubicBezTo>
                      <a:pt x="3159" y="2915"/>
                      <a:pt x="3178" y="2915"/>
                      <a:pt x="3196" y="2915"/>
                    </a:cubicBezTo>
                    <a:cubicBezTo>
                      <a:pt x="4804" y="2940"/>
                      <a:pt x="6108" y="4271"/>
                      <a:pt x="6100" y="5882"/>
                    </a:cubicBezTo>
                    <a:cubicBezTo>
                      <a:pt x="6098" y="6241"/>
                      <a:pt x="6032" y="6591"/>
                      <a:pt x="5905" y="6921"/>
                    </a:cubicBezTo>
                    <a:cubicBezTo>
                      <a:pt x="5619" y="6959"/>
                      <a:pt x="5364" y="7099"/>
                      <a:pt x="5178" y="7303"/>
                    </a:cubicBezTo>
                    <a:cubicBezTo>
                      <a:pt x="4966" y="6812"/>
                      <a:pt x="4653" y="6368"/>
                      <a:pt x="4251" y="5998"/>
                    </a:cubicBezTo>
                    <a:cubicBezTo>
                      <a:pt x="3544" y="5350"/>
                      <a:pt x="2626" y="4992"/>
                      <a:pt x="1664" y="4992"/>
                    </a:cubicBezTo>
                    <a:cubicBezTo>
                      <a:pt x="1604" y="4992"/>
                      <a:pt x="1545" y="4994"/>
                      <a:pt x="1485" y="4997"/>
                    </a:cubicBezTo>
                    <a:cubicBezTo>
                      <a:pt x="1472" y="4997"/>
                      <a:pt x="1460" y="4998"/>
                      <a:pt x="1448" y="4998"/>
                    </a:cubicBezTo>
                    <a:cubicBezTo>
                      <a:pt x="1190" y="4998"/>
                      <a:pt x="972" y="4856"/>
                      <a:pt x="860" y="4617"/>
                    </a:cubicBezTo>
                    <a:cubicBezTo>
                      <a:pt x="766" y="4416"/>
                      <a:pt x="746" y="4116"/>
                      <a:pt x="974" y="3869"/>
                    </a:cubicBezTo>
                    <a:cubicBezTo>
                      <a:pt x="1531" y="3262"/>
                      <a:pt x="2318" y="2915"/>
                      <a:pt x="3141" y="2915"/>
                    </a:cubicBezTo>
                    <a:close/>
                    <a:moveTo>
                      <a:pt x="12341" y="2914"/>
                    </a:moveTo>
                    <a:cubicBezTo>
                      <a:pt x="13167" y="2914"/>
                      <a:pt x="13957" y="3260"/>
                      <a:pt x="14517" y="3869"/>
                    </a:cubicBezTo>
                    <a:cubicBezTo>
                      <a:pt x="14744" y="4116"/>
                      <a:pt x="14725" y="4418"/>
                      <a:pt x="14631" y="4617"/>
                    </a:cubicBezTo>
                    <a:cubicBezTo>
                      <a:pt x="14520" y="4857"/>
                      <a:pt x="14301" y="4998"/>
                      <a:pt x="14042" y="4998"/>
                    </a:cubicBezTo>
                    <a:cubicBezTo>
                      <a:pt x="14030" y="4998"/>
                      <a:pt x="14018" y="4997"/>
                      <a:pt x="14005" y="4997"/>
                    </a:cubicBezTo>
                    <a:cubicBezTo>
                      <a:pt x="13945" y="4994"/>
                      <a:pt x="13885" y="4992"/>
                      <a:pt x="13826" y="4992"/>
                    </a:cubicBezTo>
                    <a:cubicBezTo>
                      <a:pt x="12865" y="4992"/>
                      <a:pt x="11948" y="5350"/>
                      <a:pt x="11240" y="5999"/>
                    </a:cubicBezTo>
                    <a:cubicBezTo>
                      <a:pt x="10838" y="6368"/>
                      <a:pt x="10524" y="6812"/>
                      <a:pt x="10313" y="7303"/>
                    </a:cubicBezTo>
                    <a:cubicBezTo>
                      <a:pt x="10127" y="7099"/>
                      <a:pt x="9872" y="6961"/>
                      <a:pt x="9586" y="6921"/>
                    </a:cubicBezTo>
                    <a:cubicBezTo>
                      <a:pt x="9458" y="6591"/>
                      <a:pt x="9393" y="6241"/>
                      <a:pt x="9391" y="5882"/>
                    </a:cubicBezTo>
                    <a:cubicBezTo>
                      <a:pt x="9383" y="4271"/>
                      <a:pt x="10685" y="2940"/>
                      <a:pt x="12295" y="2915"/>
                    </a:cubicBezTo>
                    <a:cubicBezTo>
                      <a:pt x="12311" y="2914"/>
                      <a:pt x="12327" y="2914"/>
                      <a:pt x="12341" y="2914"/>
                    </a:cubicBezTo>
                    <a:close/>
                    <a:moveTo>
                      <a:pt x="3307" y="6139"/>
                    </a:moveTo>
                    <a:cubicBezTo>
                      <a:pt x="3477" y="6245"/>
                      <a:pt x="3639" y="6365"/>
                      <a:pt x="3787" y="6502"/>
                    </a:cubicBezTo>
                    <a:cubicBezTo>
                      <a:pt x="3936" y="6640"/>
                      <a:pt x="4071" y="6790"/>
                      <a:pt x="4189" y="6950"/>
                    </a:cubicBezTo>
                    <a:cubicBezTo>
                      <a:pt x="4094" y="7192"/>
                      <a:pt x="3857" y="7360"/>
                      <a:pt x="3590" y="7360"/>
                    </a:cubicBezTo>
                    <a:cubicBezTo>
                      <a:pt x="3235" y="7360"/>
                      <a:pt x="2946" y="7072"/>
                      <a:pt x="2946" y="6717"/>
                    </a:cubicBezTo>
                    <a:cubicBezTo>
                      <a:pt x="2946" y="6471"/>
                      <a:pt x="3090" y="6246"/>
                      <a:pt x="3307" y="6140"/>
                    </a:cubicBezTo>
                    <a:lnTo>
                      <a:pt x="3307" y="6139"/>
                    </a:lnTo>
                    <a:close/>
                    <a:moveTo>
                      <a:pt x="12184" y="6139"/>
                    </a:moveTo>
                    <a:cubicBezTo>
                      <a:pt x="12401" y="6246"/>
                      <a:pt x="12543" y="6469"/>
                      <a:pt x="12543" y="6717"/>
                    </a:cubicBezTo>
                    <a:cubicBezTo>
                      <a:pt x="12543" y="7072"/>
                      <a:pt x="12256" y="7360"/>
                      <a:pt x="11901" y="7360"/>
                    </a:cubicBezTo>
                    <a:cubicBezTo>
                      <a:pt x="11634" y="7360"/>
                      <a:pt x="11395" y="7192"/>
                      <a:pt x="11302" y="6948"/>
                    </a:cubicBezTo>
                    <a:cubicBezTo>
                      <a:pt x="11421" y="6789"/>
                      <a:pt x="11553" y="6640"/>
                      <a:pt x="11704" y="6502"/>
                    </a:cubicBezTo>
                    <a:cubicBezTo>
                      <a:pt x="11852" y="6365"/>
                      <a:pt x="12014" y="6245"/>
                      <a:pt x="12184" y="6139"/>
                    </a:cubicBezTo>
                    <a:close/>
                    <a:moveTo>
                      <a:pt x="6065" y="7595"/>
                    </a:moveTo>
                    <a:cubicBezTo>
                      <a:pt x="6353" y="7595"/>
                      <a:pt x="6587" y="7829"/>
                      <a:pt x="6587" y="8116"/>
                    </a:cubicBezTo>
                    <a:cubicBezTo>
                      <a:pt x="6587" y="8403"/>
                      <a:pt x="6353" y="8638"/>
                      <a:pt x="6065" y="8638"/>
                    </a:cubicBezTo>
                    <a:cubicBezTo>
                      <a:pt x="5779" y="8638"/>
                      <a:pt x="5545" y="8403"/>
                      <a:pt x="5545" y="8116"/>
                    </a:cubicBezTo>
                    <a:cubicBezTo>
                      <a:pt x="5545" y="7829"/>
                      <a:pt x="5777" y="7595"/>
                      <a:pt x="6065" y="7595"/>
                    </a:cubicBezTo>
                    <a:close/>
                    <a:moveTo>
                      <a:pt x="9424" y="7595"/>
                    </a:moveTo>
                    <a:cubicBezTo>
                      <a:pt x="9712" y="7595"/>
                      <a:pt x="9946" y="7829"/>
                      <a:pt x="9946" y="8117"/>
                    </a:cubicBezTo>
                    <a:cubicBezTo>
                      <a:pt x="9946" y="8403"/>
                      <a:pt x="9712" y="8638"/>
                      <a:pt x="9424" y="8638"/>
                    </a:cubicBezTo>
                    <a:cubicBezTo>
                      <a:pt x="9138" y="8638"/>
                      <a:pt x="8904" y="8403"/>
                      <a:pt x="8904" y="8117"/>
                    </a:cubicBezTo>
                    <a:cubicBezTo>
                      <a:pt x="8904" y="7829"/>
                      <a:pt x="9138" y="7595"/>
                      <a:pt x="9424" y="7595"/>
                    </a:cubicBezTo>
                    <a:close/>
                    <a:moveTo>
                      <a:pt x="1861" y="5683"/>
                    </a:moveTo>
                    <a:cubicBezTo>
                      <a:pt x="2116" y="5699"/>
                      <a:pt x="2367" y="5746"/>
                      <a:pt x="2608" y="5821"/>
                    </a:cubicBezTo>
                    <a:cubicBezTo>
                      <a:pt x="2391" y="6059"/>
                      <a:pt x="2263" y="6374"/>
                      <a:pt x="2263" y="6717"/>
                    </a:cubicBezTo>
                    <a:cubicBezTo>
                      <a:pt x="2263" y="7448"/>
                      <a:pt x="2857" y="8044"/>
                      <a:pt x="3590" y="8044"/>
                    </a:cubicBezTo>
                    <a:cubicBezTo>
                      <a:pt x="3969" y="8044"/>
                      <a:pt x="4320" y="7880"/>
                      <a:pt x="4566" y="7614"/>
                    </a:cubicBezTo>
                    <a:cubicBezTo>
                      <a:pt x="4664" y="7848"/>
                      <a:pt x="4732" y="8095"/>
                      <a:pt x="4770" y="8350"/>
                    </a:cubicBezTo>
                    <a:cubicBezTo>
                      <a:pt x="4425" y="8600"/>
                      <a:pt x="4018" y="8732"/>
                      <a:pt x="3590" y="8732"/>
                    </a:cubicBezTo>
                    <a:cubicBezTo>
                      <a:pt x="2478" y="8732"/>
                      <a:pt x="1575" y="7828"/>
                      <a:pt x="1575" y="6717"/>
                    </a:cubicBezTo>
                    <a:cubicBezTo>
                      <a:pt x="1575" y="6349"/>
                      <a:pt x="1673" y="5995"/>
                      <a:pt x="1861" y="5683"/>
                    </a:cubicBezTo>
                    <a:close/>
                    <a:moveTo>
                      <a:pt x="13632" y="5683"/>
                    </a:moveTo>
                    <a:cubicBezTo>
                      <a:pt x="13818" y="5995"/>
                      <a:pt x="13916" y="6349"/>
                      <a:pt x="13916" y="6717"/>
                    </a:cubicBezTo>
                    <a:cubicBezTo>
                      <a:pt x="13916" y="7828"/>
                      <a:pt x="13012" y="8732"/>
                      <a:pt x="11901" y="8732"/>
                    </a:cubicBezTo>
                    <a:cubicBezTo>
                      <a:pt x="11476" y="8732"/>
                      <a:pt x="11063" y="8598"/>
                      <a:pt x="10721" y="8350"/>
                    </a:cubicBezTo>
                    <a:cubicBezTo>
                      <a:pt x="10759" y="8095"/>
                      <a:pt x="10827" y="7848"/>
                      <a:pt x="10925" y="7614"/>
                    </a:cubicBezTo>
                    <a:cubicBezTo>
                      <a:pt x="11171" y="7880"/>
                      <a:pt x="11522" y="8044"/>
                      <a:pt x="11901" y="8044"/>
                    </a:cubicBezTo>
                    <a:cubicBezTo>
                      <a:pt x="12634" y="8044"/>
                      <a:pt x="13228" y="7448"/>
                      <a:pt x="13228" y="6717"/>
                    </a:cubicBezTo>
                    <a:cubicBezTo>
                      <a:pt x="13228" y="6379"/>
                      <a:pt x="13099" y="6063"/>
                      <a:pt x="12880" y="5822"/>
                    </a:cubicBezTo>
                    <a:cubicBezTo>
                      <a:pt x="13122" y="5746"/>
                      <a:pt x="13374" y="5699"/>
                      <a:pt x="13632" y="5683"/>
                    </a:cubicBezTo>
                    <a:close/>
                    <a:moveTo>
                      <a:pt x="8790" y="6643"/>
                    </a:moveTo>
                    <a:cubicBezTo>
                      <a:pt x="8819" y="6774"/>
                      <a:pt x="8855" y="6904"/>
                      <a:pt x="8898" y="7032"/>
                    </a:cubicBezTo>
                    <a:cubicBezTo>
                      <a:pt x="8498" y="7228"/>
                      <a:pt x="8221" y="7641"/>
                      <a:pt x="8221" y="8116"/>
                    </a:cubicBezTo>
                    <a:cubicBezTo>
                      <a:pt x="8221" y="8781"/>
                      <a:pt x="8762" y="9321"/>
                      <a:pt x="9424" y="9321"/>
                    </a:cubicBezTo>
                    <a:cubicBezTo>
                      <a:pt x="9602" y="9321"/>
                      <a:pt x="9768" y="9283"/>
                      <a:pt x="9918" y="9215"/>
                    </a:cubicBezTo>
                    <a:cubicBezTo>
                      <a:pt x="9920" y="9574"/>
                      <a:pt x="10002" y="9916"/>
                      <a:pt x="10147" y="10219"/>
                    </a:cubicBezTo>
                    <a:cubicBezTo>
                      <a:pt x="9375" y="9999"/>
                      <a:pt x="8569" y="9885"/>
                      <a:pt x="7746" y="9885"/>
                    </a:cubicBezTo>
                    <a:cubicBezTo>
                      <a:pt x="6922" y="9885"/>
                      <a:pt x="6116" y="9999"/>
                      <a:pt x="5344" y="10219"/>
                    </a:cubicBezTo>
                    <a:cubicBezTo>
                      <a:pt x="5489" y="9916"/>
                      <a:pt x="5571" y="9574"/>
                      <a:pt x="5573" y="9216"/>
                    </a:cubicBezTo>
                    <a:lnTo>
                      <a:pt x="5573" y="9216"/>
                    </a:lnTo>
                    <a:cubicBezTo>
                      <a:pt x="5723" y="9283"/>
                      <a:pt x="5890" y="9321"/>
                      <a:pt x="6065" y="9321"/>
                    </a:cubicBezTo>
                    <a:cubicBezTo>
                      <a:pt x="6729" y="9321"/>
                      <a:pt x="7270" y="8781"/>
                      <a:pt x="7270" y="8117"/>
                    </a:cubicBezTo>
                    <a:cubicBezTo>
                      <a:pt x="7270" y="7641"/>
                      <a:pt x="6993" y="7228"/>
                      <a:pt x="6593" y="7034"/>
                    </a:cubicBezTo>
                    <a:cubicBezTo>
                      <a:pt x="6636" y="6904"/>
                      <a:pt x="6672" y="6774"/>
                      <a:pt x="6701" y="6643"/>
                    </a:cubicBezTo>
                    <a:cubicBezTo>
                      <a:pt x="6968" y="6910"/>
                      <a:pt x="7338" y="7075"/>
                      <a:pt x="7745" y="7075"/>
                    </a:cubicBezTo>
                    <a:cubicBezTo>
                      <a:pt x="8153" y="7075"/>
                      <a:pt x="8521" y="6910"/>
                      <a:pt x="8790" y="6643"/>
                    </a:cubicBezTo>
                    <a:close/>
                    <a:moveTo>
                      <a:pt x="1681" y="8623"/>
                    </a:moveTo>
                    <a:cubicBezTo>
                      <a:pt x="2169" y="9114"/>
                      <a:pt x="2845" y="9416"/>
                      <a:pt x="3590" y="9416"/>
                    </a:cubicBezTo>
                    <a:cubicBezTo>
                      <a:pt x="4048" y="9416"/>
                      <a:pt x="4488" y="9302"/>
                      <a:pt x="4884" y="9085"/>
                    </a:cubicBezTo>
                    <a:cubicBezTo>
                      <a:pt x="4887" y="9126"/>
                      <a:pt x="4888" y="9169"/>
                      <a:pt x="4888" y="9210"/>
                    </a:cubicBezTo>
                    <a:cubicBezTo>
                      <a:pt x="4888" y="10124"/>
                      <a:pt x="4145" y="10868"/>
                      <a:pt x="3231" y="10868"/>
                    </a:cubicBezTo>
                    <a:cubicBezTo>
                      <a:pt x="2318" y="10868"/>
                      <a:pt x="1575" y="10124"/>
                      <a:pt x="1575" y="9210"/>
                    </a:cubicBezTo>
                    <a:cubicBezTo>
                      <a:pt x="1575" y="9008"/>
                      <a:pt x="1611" y="8808"/>
                      <a:pt x="1681" y="8623"/>
                    </a:cubicBezTo>
                    <a:close/>
                    <a:moveTo>
                      <a:pt x="13809" y="8623"/>
                    </a:moveTo>
                    <a:cubicBezTo>
                      <a:pt x="13880" y="8810"/>
                      <a:pt x="13916" y="9008"/>
                      <a:pt x="13916" y="9210"/>
                    </a:cubicBezTo>
                    <a:cubicBezTo>
                      <a:pt x="13916" y="10124"/>
                      <a:pt x="13173" y="10868"/>
                      <a:pt x="12259" y="10868"/>
                    </a:cubicBezTo>
                    <a:cubicBezTo>
                      <a:pt x="11346" y="10868"/>
                      <a:pt x="10603" y="10124"/>
                      <a:pt x="10603" y="9210"/>
                    </a:cubicBezTo>
                    <a:cubicBezTo>
                      <a:pt x="10603" y="9167"/>
                      <a:pt x="10604" y="9126"/>
                      <a:pt x="10608" y="9085"/>
                    </a:cubicBezTo>
                    <a:cubicBezTo>
                      <a:pt x="11001" y="9300"/>
                      <a:pt x="11446" y="9416"/>
                      <a:pt x="11901" y="9416"/>
                    </a:cubicBezTo>
                    <a:cubicBezTo>
                      <a:pt x="12645" y="9416"/>
                      <a:pt x="13320" y="9114"/>
                      <a:pt x="13809" y="8623"/>
                    </a:cubicBezTo>
                    <a:close/>
                    <a:moveTo>
                      <a:pt x="1485" y="10766"/>
                    </a:moveTo>
                    <a:cubicBezTo>
                      <a:pt x="1799" y="11121"/>
                      <a:pt x="2222" y="11377"/>
                      <a:pt x="2698" y="11489"/>
                    </a:cubicBezTo>
                    <a:cubicBezTo>
                      <a:pt x="2299" y="11772"/>
                      <a:pt x="1921" y="12092"/>
                      <a:pt x="1568" y="12445"/>
                    </a:cubicBezTo>
                    <a:cubicBezTo>
                      <a:pt x="1556" y="12457"/>
                      <a:pt x="1545" y="12468"/>
                      <a:pt x="1534" y="12481"/>
                    </a:cubicBezTo>
                    <a:cubicBezTo>
                      <a:pt x="1165" y="12359"/>
                      <a:pt x="910" y="12016"/>
                      <a:pt x="910" y="11614"/>
                    </a:cubicBezTo>
                    <a:cubicBezTo>
                      <a:pt x="910" y="11236"/>
                      <a:pt x="1143" y="10902"/>
                      <a:pt x="1485" y="10766"/>
                    </a:cubicBezTo>
                    <a:close/>
                    <a:moveTo>
                      <a:pt x="14007" y="10766"/>
                    </a:moveTo>
                    <a:cubicBezTo>
                      <a:pt x="14347" y="10902"/>
                      <a:pt x="14581" y="11236"/>
                      <a:pt x="14581" y="11616"/>
                    </a:cubicBezTo>
                    <a:cubicBezTo>
                      <a:pt x="14581" y="12016"/>
                      <a:pt x="14326" y="12359"/>
                      <a:pt x="13957" y="12481"/>
                    </a:cubicBezTo>
                    <a:cubicBezTo>
                      <a:pt x="13946" y="12470"/>
                      <a:pt x="13935" y="12457"/>
                      <a:pt x="13923" y="12445"/>
                    </a:cubicBezTo>
                    <a:cubicBezTo>
                      <a:pt x="13570" y="12092"/>
                      <a:pt x="13192" y="11772"/>
                      <a:pt x="12793" y="11489"/>
                    </a:cubicBezTo>
                    <a:cubicBezTo>
                      <a:pt x="13269" y="11379"/>
                      <a:pt x="13690" y="11121"/>
                      <a:pt x="14007" y="10766"/>
                    </a:cubicBezTo>
                    <a:close/>
                    <a:moveTo>
                      <a:pt x="7745" y="10570"/>
                    </a:moveTo>
                    <a:cubicBezTo>
                      <a:pt x="9896" y="10570"/>
                      <a:pt x="11919" y="11407"/>
                      <a:pt x="13439" y="12929"/>
                    </a:cubicBezTo>
                    <a:cubicBezTo>
                      <a:pt x="13633" y="13123"/>
                      <a:pt x="13741" y="13382"/>
                      <a:pt x="13741" y="13658"/>
                    </a:cubicBezTo>
                    <a:cubicBezTo>
                      <a:pt x="13741" y="13933"/>
                      <a:pt x="13633" y="14191"/>
                      <a:pt x="13439" y="14385"/>
                    </a:cubicBezTo>
                    <a:cubicBezTo>
                      <a:pt x="13244" y="14580"/>
                      <a:pt x="12986" y="14687"/>
                      <a:pt x="12710" y="14687"/>
                    </a:cubicBezTo>
                    <a:cubicBezTo>
                      <a:pt x="12434" y="14687"/>
                      <a:pt x="12177" y="14580"/>
                      <a:pt x="11982" y="14385"/>
                    </a:cubicBezTo>
                    <a:cubicBezTo>
                      <a:pt x="10850" y="13254"/>
                      <a:pt x="9345" y="12631"/>
                      <a:pt x="7745" y="12631"/>
                    </a:cubicBezTo>
                    <a:cubicBezTo>
                      <a:pt x="6146" y="12631"/>
                      <a:pt x="4640" y="13254"/>
                      <a:pt x="3509" y="14385"/>
                    </a:cubicBezTo>
                    <a:cubicBezTo>
                      <a:pt x="3315" y="14580"/>
                      <a:pt x="3055" y="14687"/>
                      <a:pt x="2780" y="14687"/>
                    </a:cubicBezTo>
                    <a:cubicBezTo>
                      <a:pt x="2505" y="14687"/>
                      <a:pt x="2245" y="14580"/>
                      <a:pt x="2051" y="14385"/>
                    </a:cubicBezTo>
                    <a:cubicBezTo>
                      <a:pt x="1649" y="13984"/>
                      <a:pt x="1649" y="13330"/>
                      <a:pt x="2051" y="12929"/>
                    </a:cubicBezTo>
                    <a:cubicBezTo>
                      <a:pt x="3572" y="11407"/>
                      <a:pt x="5594" y="10570"/>
                      <a:pt x="7745" y="10570"/>
                    </a:cubicBezTo>
                    <a:close/>
                    <a:moveTo>
                      <a:pt x="7745" y="13314"/>
                    </a:moveTo>
                    <a:cubicBezTo>
                      <a:pt x="8605" y="13314"/>
                      <a:pt x="9434" y="13519"/>
                      <a:pt x="10176" y="13901"/>
                    </a:cubicBezTo>
                    <a:lnTo>
                      <a:pt x="10176" y="13903"/>
                    </a:lnTo>
                    <a:cubicBezTo>
                      <a:pt x="9940" y="14411"/>
                      <a:pt x="9556" y="14827"/>
                      <a:pt x="9064" y="15105"/>
                    </a:cubicBezTo>
                    <a:cubicBezTo>
                      <a:pt x="8899" y="15198"/>
                      <a:pt x="8842" y="15407"/>
                      <a:pt x="8936" y="15571"/>
                    </a:cubicBezTo>
                    <a:cubicBezTo>
                      <a:pt x="8999" y="15682"/>
                      <a:pt x="9114" y="15745"/>
                      <a:pt x="9233" y="15745"/>
                    </a:cubicBezTo>
                    <a:cubicBezTo>
                      <a:pt x="9290" y="15745"/>
                      <a:pt x="9349" y="15731"/>
                      <a:pt x="9401" y="15701"/>
                    </a:cubicBezTo>
                    <a:cubicBezTo>
                      <a:pt x="9997" y="15363"/>
                      <a:pt x="10465" y="14865"/>
                      <a:pt x="10764" y="14256"/>
                    </a:cubicBezTo>
                    <a:cubicBezTo>
                      <a:pt x="10955" y="14388"/>
                      <a:pt x="11139" y="14534"/>
                      <a:pt x="11313" y="14694"/>
                    </a:cubicBezTo>
                    <a:cubicBezTo>
                      <a:pt x="10611" y="15997"/>
                      <a:pt x="9236" y="16827"/>
                      <a:pt x="7745" y="16827"/>
                    </a:cubicBezTo>
                    <a:cubicBezTo>
                      <a:pt x="6253" y="16827"/>
                      <a:pt x="4879" y="15997"/>
                      <a:pt x="4177" y="14694"/>
                    </a:cubicBezTo>
                    <a:cubicBezTo>
                      <a:pt x="4352" y="14534"/>
                      <a:pt x="4536" y="14388"/>
                      <a:pt x="4725" y="14256"/>
                    </a:cubicBezTo>
                    <a:cubicBezTo>
                      <a:pt x="5024" y="14865"/>
                      <a:pt x="5494" y="15363"/>
                      <a:pt x="6089" y="15701"/>
                    </a:cubicBezTo>
                    <a:cubicBezTo>
                      <a:pt x="6141" y="15731"/>
                      <a:pt x="6199" y="15745"/>
                      <a:pt x="6256" y="15745"/>
                    </a:cubicBezTo>
                    <a:cubicBezTo>
                      <a:pt x="6377" y="15745"/>
                      <a:pt x="6492" y="15682"/>
                      <a:pt x="6555" y="15571"/>
                    </a:cubicBezTo>
                    <a:cubicBezTo>
                      <a:pt x="6647" y="15407"/>
                      <a:pt x="6590" y="15198"/>
                      <a:pt x="6426" y="15105"/>
                    </a:cubicBezTo>
                    <a:cubicBezTo>
                      <a:pt x="5934" y="14827"/>
                      <a:pt x="5549" y="14411"/>
                      <a:pt x="5314" y="13903"/>
                    </a:cubicBezTo>
                    <a:lnTo>
                      <a:pt x="5314" y="13901"/>
                    </a:lnTo>
                    <a:cubicBezTo>
                      <a:pt x="6057" y="13519"/>
                      <a:pt x="6886" y="13314"/>
                      <a:pt x="7745" y="13314"/>
                    </a:cubicBezTo>
                    <a:close/>
                    <a:moveTo>
                      <a:pt x="7746" y="0"/>
                    </a:moveTo>
                    <a:cubicBezTo>
                      <a:pt x="7179" y="0"/>
                      <a:pt x="6718" y="462"/>
                      <a:pt x="6718" y="1028"/>
                    </a:cubicBezTo>
                    <a:cubicBezTo>
                      <a:pt x="6718" y="1182"/>
                      <a:pt x="6751" y="1326"/>
                      <a:pt x="6810" y="1455"/>
                    </a:cubicBezTo>
                    <a:cubicBezTo>
                      <a:pt x="6441" y="1612"/>
                      <a:pt x="6184" y="1977"/>
                      <a:pt x="6184" y="2401"/>
                    </a:cubicBezTo>
                    <a:cubicBezTo>
                      <a:pt x="6184" y="2539"/>
                      <a:pt x="6211" y="2670"/>
                      <a:pt x="6260" y="2790"/>
                    </a:cubicBezTo>
                    <a:cubicBezTo>
                      <a:pt x="6011" y="2866"/>
                      <a:pt x="5802" y="3035"/>
                      <a:pt x="5673" y="3257"/>
                    </a:cubicBezTo>
                    <a:cubicBezTo>
                      <a:pt x="5031" y="2635"/>
                      <a:pt x="4162" y="2246"/>
                      <a:pt x="3207" y="2230"/>
                    </a:cubicBezTo>
                    <a:cubicBezTo>
                      <a:pt x="3188" y="2230"/>
                      <a:pt x="3170" y="2230"/>
                      <a:pt x="3151" y="2230"/>
                    </a:cubicBezTo>
                    <a:cubicBezTo>
                      <a:pt x="2134" y="2230"/>
                      <a:pt x="1159" y="2657"/>
                      <a:pt x="471" y="3407"/>
                    </a:cubicBezTo>
                    <a:cubicBezTo>
                      <a:pt x="90" y="3821"/>
                      <a:pt x="1" y="4396"/>
                      <a:pt x="240" y="4906"/>
                    </a:cubicBezTo>
                    <a:cubicBezTo>
                      <a:pt x="415" y="5283"/>
                      <a:pt x="735" y="5544"/>
                      <a:pt x="1114" y="5640"/>
                    </a:cubicBezTo>
                    <a:cubicBezTo>
                      <a:pt x="967" y="5977"/>
                      <a:pt x="891" y="6343"/>
                      <a:pt x="891" y="6716"/>
                    </a:cubicBezTo>
                    <a:cubicBezTo>
                      <a:pt x="891" y="7186"/>
                      <a:pt x="1012" y="7625"/>
                      <a:pt x="1222" y="8010"/>
                    </a:cubicBezTo>
                    <a:cubicBezTo>
                      <a:pt x="1005" y="8372"/>
                      <a:pt x="891" y="8783"/>
                      <a:pt x="891" y="9210"/>
                    </a:cubicBezTo>
                    <a:cubicBezTo>
                      <a:pt x="891" y="9560"/>
                      <a:pt x="967" y="9890"/>
                      <a:pt x="1105" y="10188"/>
                    </a:cubicBezTo>
                    <a:cubicBezTo>
                      <a:pt x="578" y="10455"/>
                      <a:pt x="227" y="11001"/>
                      <a:pt x="227" y="11616"/>
                    </a:cubicBezTo>
                    <a:cubicBezTo>
                      <a:pt x="227" y="12261"/>
                      <a:pt x="605" y="12823"/>
                      <a:pt x="1170" y="13074"/>
                    </a:cubicBezTo>
                    <a:cubicBezTo>
                      <a:pt x="952" y="13680"/>
                      <a:pt x="1084" y="14385"/>
                      <a:pt x="1568" y="14869"/>
                    </a:cubicBezTo>
                    <a:cubicBezTo>
                      <a:pt x="1893" y="15193"/>
                      <a:pt x="2323" y="15372"/>
                      <a:pt x="2781" y="15372"/>
                    </a:cubicBezTo>
                    <a:cubicBezTo>
                      <a:pt x="3088" y="15372"/>
                      <a:pt x="3384" y="15290"/>
                      <a:pt x="3644" y="15140"/>
                    </a:cubicBezTo>
                    <a:cubicBezTo>
                      <a:pt x="4482" y="16592"/>
                      <a:pt x="6049" y="17512"/>
                      <a:pt x="7746" y="17512"/>
                    </a:cubicBezTo>
                    <a:cubicBezTo>
                      <a:pt x="9442" y="17512"/>
                      <a:pt x="11009" y="16593"/>
                      <a:pt x="11849" y="15140"/>
                    </a:cubicBezTo>
                    <a:cubicBezTo>
                      <a:pt x="12107" y="15290"/>
                      <a:pt x="12403" y="15372"/>
                      <a:pt x="12711" y="15372"/>
                    </a:cubicBezTo>
                    <a:cubicBezTo>
                      <a:pt x="13170" y="15372"/>
                      <a:pt x="13600" y="15193"/>
                      <a:pt x="13923" y="14869"/>
                    </a:cubicBezTo>
                    <a:cubicBezTo>
                      <a:pt x="14408" y="14385"/>
                      <a:pt x="14541" y="13680"/>
                      <a:pt x="14323" y="13074"/>
                    </a:cubicBezTo>
                    <a:cubicBezTo>
                      <a:pt x="14887" y="12823"/>
                      <a:pt x="15266" y="12261"/>
                      <a:pt x="15266" y="11616"/>
                    </a:cubicBezTo>
                    <a:cubicBezTo>
                      <a:pt x="15266" y="10969"/>
                      <a:pt x="14913" y="10455"/>
                      <a:pt x="14386" y="10188"/>
                    </a:cubicBezTo>
                    <a:cubicBezTo>
                      <a:pt x="14524" y="9890"/>
                      <a:pt x="14601" y="9560"/>
                      <a:pt x="14601" y="9210"/>
                    </a:cubicBezTo>
                    <a:cubicBezTo>
                      <a:pt x="14601" y="8783"/>
                      <a:pt x="14486" y="8372"/>
                      <a:pt x="14269" y="8010"/>
                    </a:cubicBezTo>
                    <a:cubicBezTo>
                      <a:pt x="14481" y="7625"/>
                      <a:pt x="14601" y="7186"/>
                      <a:pt x="14601" y="6716"/>
                    </a:cubicBezTo>
                    <a:cubicBezTo>
                      <a:pt x="14601" y="6341"/>
                      <a:pt x="14524" y="5977"/>
                      <a:pt x="14377" y="5639"/>
                    </a:cubicBezTo>
                    <a:cubicBezTo>
                      <a:pt x="14756" y="5542"/>
                      <a:pt x="15076" y="5283"/>
                      <a:pt x="15251" y="4906"/>
                    </a:cubicBezTo>
                    <a:cubicBezTo>
                      <a:pt x="15490" y="4396"/>
                      <a:pt x="15402" y="3820"/>
                      <a:pt x="15022" y="3407"/>
                    </a:cubicBezTo>
                    <a:cubicBezTo>
                      <a:pt x="14332" y="2657"/>
                      <a:pt x="13359" y="2230"/>
                      <a:pt x="12340" y="2230"/>
                    </a:cubicBezTo>
                    <a:cubicBezTo>
                      <a:pt x="12321" y="2230"/>
                      <a:pt x="12303" y="2230"/>
                      <a:pt x="12284" y="2230"/>
                    </a:cubicBezTo>
                    <a:cubicBezTo>
                      <a:pt x="11329" y="2246"/>
                      <a:pt x="10460" y="2635"/>
                      <a:pt x="9818" y="3257"/>
                    </a:cubicBezTo>
                    <a:cubicBezTo>
                      <a:pt x="9689" y="3035"/>
                      <a:pt x="9480" y="2866"/>
                      <a:pt x="9231" y="2790"/>
                    </a:cubicBezTo>
                    <a:cubicBezTo>
                      <a:pt x="9281" y="2670"/>
                      <a:pt x="9307" y="2539"/>
                      <a:pt x="9307" y="2401"/>
                    </a:cubicBezTo>
                    <a:cubicBezTo>
                      <a:pt x="9307" y="1977"/>
                      <a:pt x="9050" y="1612"/>
                      <a:pt x="8681" y="1455"/>
                    </a:cubicBezTo>
                    <a:cubicBezTo>
                      <a:pt x="8741" y="1326"/>
                      <a:pt x="8774" y="1180"/>
                      <a:pt x="8774" y="1028"/>
                    </a:cubicBezTo>
                    <a:cubicBezTo>
                      <a:pt x="8774" y="462"/>
                      <a:pt x="8313" y="0"/>
                      <a:pt x="7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4"/>
              <p:cNvSpPr/>
              <p:nvPr/>
            </p:nvSpPr>
            <p:spPr>
              <a:xfrm>
                <a:off x="1983263" y="2206450"/>
                <a:ext cx="17125" cy="17150"/>
              </a:xfrm>
              <a:custGeom>
                <a:avLst/>
                <a:gdLst/>
                <a:ahLst/>
                <a:cxnLst/>
                <a:rect l="l" t="t" r="r" b="b"/>
                <a:pathLst>
                  <a:path w="685" h="686" extrusionOk="0">
                    <a:moveTo>
                      <a:pt x="343" y="0"/>
                    </a:moveTo>
                    <a:cubicBezTo>
                      <a:pt x="154" y="0"/>
                      <a:pt x="0" y="154"/>
                      <a:pt x="0" y="344"/>
                    </a:cubicBezTo>
                    <a:cubicBezTo>
                      <a:pt x="0" y="532"/>
                      <a:pt x="154" y="685"/>
                      <a:pt x="343" y="685"/>
                    </a:cubicBezTo>
                    <a:cubicBezTo>
                      <a:pt x="532" y="685"/>
                      <a:pt x="685" y="532"/>
                      <a:pt x="685" y="344"/>
                    </a:cubicBezTo>
                    <a:cubicBezTo>
                      <a:pt x="685" y="154"/>
                      <a:pt x="532"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58" name="Google Shape;2658;p74"/>
          <p:cNvSpPr/>
          <p:nvPr/>
        </p:nvSpPr>
        <p:spPr>
          <a:xfrm>
            <a:off x="7046638" y="2069088"/>
            <a:ext cx="623400" cy="62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9" name="Google Shape;2659;p74"/>
          <p:cNvGrpSpPr/>
          <p:nvPr/>
        </p:nvGrpSpPr>
        <p:grpSpPr>
          <a:xfrm>
            <a:off x="7185613" y="2161888"/>
            <a:ext cx="345450" cy="437800"/>
            <a:chOff x="5522538" y="1160850"/>
            <a:chExt cx="345450" cy="437800"/>
          </a:xfrm>
        </p:grpSpPr>
        <p:sp>
          <p:nvSpPr>
            <p:cNvPr id="2660" name="Google Shape;2660;p74"/>
            <p:cNvSpPr/>
            <p:nvPr/>
          </p:nvSpPr>
          <p:spPr>
            <a:xfrm>
              <a:off x="5560963" y="1160850"/>
              <a:ext cx="262825" cy="437800"/>
            </a:xfrm>
            <a:custGeom>
              <a:avLst/>
              <a:gdLst/>
              <a:ahLst/>
              <a:cxnLst/>
              <a:rect l="l" t="t" r="r" b="b"/>
              <a:pathLst>
                <a:path w="10513" h="17512" extrusionOk="0">
                  <a:moveTo>
                    <a:pt x="6142" y="2555"/>
                  </a:moveTo>
                  <a:cubicBezTo>
                    <a:pt x="6564" y="2555"/>
                    <a:pt x="6926" y="2821"/>
                    <a:pt x="7069" y="3194"/>
                  </a:cubicBezTo>
                  <a:lnTo>
                    <a:pt x="3676" y="3194"/>
                  </a:lnTo>
                  <a:cubicBezTo>
                    <a:pt x="3819" y="2821"/>
                    <a:pt x="4179" y="2555"/>
                    <a:pt x="4601" y="2555"/>
                  </a:cubicBezTo>
                  <a:close/>
                  <a:moveTo>
                    <a:pt x="3355" y="3955"/>
                  </a:moveTo>
                  <a:lnTo>
                    <a:pt x="3355" y="3955"/>
                  </a:lnTo>
                  <a:cubicBezTo>
                    <a:pt x="2759" y="4499"/>
                    <a:pt x="2386" y="5281"/>
                    <a:pt x="2386" y="6149"/>
                  </a:cubicBezTo>
                  <a:lnTo>
                    <a:pt x="2386" y="8553"/>
                  </a:lnTo>
                  <a:cubicBezTo>
                    <a:pt x="2386" y="9420"/>
                    <a:pt x="2759" y="10203"/>
                    <a:pt x="3355" y="10745"/>
                  </a:cubicBezTo>
                  <a:cubicBezTo>
                    <a:pt x="1816" y="10383"/>
                    <a:pt x="668" y="8999"/>
                    <a:pt x="668" y="7351"/>
                  </a:cubicBezTo>
                  <a:cubicBezTo>
                    <a:pt x="668" y="5703"/>
                    <a:pt x="1816" y="4319"/>
                    <a:pt x="3355" y="3955"/>
                  </a:cubicBezTo>
                  <a:close/>
                  <a:moveTo>
                    <a:pt x="5350" y="3872"/>
                  </a:moveTo>
                  <a:cubicBezTo>
                    <a:pt x="6607" y="3872"/>
                    <a:pt x="7629" y="4895"/>
                    <a:pt x="7629" y="6152"/>
                  </a:cubicBezTo>
                  <a:lnTo>
                    <a:pt x="7629" y="8509"/>
                  </a:lnTo>
                  <a:cubicBezTo>
                    <a:pt x="7629" y="9758"/>
                    <a:pt x="6640" y="10807"/>
                    <a:pt x="5391" y="10829"/>
                  </a:cubicBezTo>
                  <a:cubicBezTo>
                    <a:pt x="5377" y="10829"/>
                    <a:pt x="5364" y="10829"/>
                    <a:pt x="5350" y="10829"/>
                  </a:cubicBezTo>
                  <a:cubicBezTo>
                    <a:pt x="4092" y="10829"/>
                    <a:pt x="3069" y="9806"/>
                    <a:pt x="3069" y="8548"/>
                  </a:cubicBezTo>
                  <a:lnTo>
                    <a:pt x="3069" y="6192"/>
                  </a:lnTo>
                  <a:cubicBezTo>
                    <a:pt x="3069" y="4942"/>
                    <a:pt x="4057" y="3895"/>
                    <a:pt x="5307" y="3873"/>
                  </a:cubicBezTo>
                  <a:cubicBezTo>
                    <a:pt x="5321" y="3873"/>
                    <a:pt x="5336" y="3872"/>
                    <a:pt x="5350" y="3872"/>
                  </a:cubicBezTo>
                  <a:close/>
                  <a:moveTo>
                    <a:pt x="7069" y="11493"/>
                  </a:moveTo>
                  <a:cubicBezTo>
                    <a:pt x="6926" y="11867"/>
                    <a:pt x="6564" y="12132"/>
                    <a:pt x="6142" y="12132"/>
                  </a:cubicBezTo>
                  <a:lnTo>
                    <a:pt x="4601" y="12132"/>
                  </a:lnTo>
                  <a:cubicBezTo>
                    <a:pt x="4179" y="12132"/>
                    <a:pt x="3819" y="11867"/>
                    <a:pt x="3676" y="11493"/>
                  </a:cubicBezTo>
                  <a:close/>
                  <a:moveTo>
                    <a:pt x="5349" y="13871"/>
                  </a:moveTo>
                  <a:cubicBezTo>
                    <a:pt x="5525" y="13871"/>
                    <a:pt x="5669" y="14010"/>
                    <a:pt x="5669" y="14180"/>
                  </a:cubicBezTo>
                  <a:lnTo>
                    <a:pt x="5669" y="14593"/>
                  </a:lnTo>
                  <a:lnTo>
                    <a:pt x="5030" y="14593"/>
                  </a:lnTo>
                  <a:lnTo>
                    <a:pt x="5030" y="14192"/>
                  </a:lnTo>
                  <a:cubicBezTo>
                    <a:pt x="5030" y="14054"/>
                    <a:pt x="5115" y="13926"/>
                    <a:pt x="5247" y="13886"/>
                  </a:cubicBezTo>
                  <a:cubicBezTo>
                    <a:pt x="5281" y="13876"/>
                    <a:pt x="5316" y="13871"/>
                    <a:pt x="5349" y="13871"/>
                  </a:cubicBezTo>
                  <a:close/>
                  <a:moveTo>
                    <a:pt x="5669" y="15278"/>
                  </a:moveTo>
                  <a:lnTo>
                    <a:pt x="5669" y="16828"/>
                  </a:lnTo>
                  <a:lnTo>
                    <a:pt x="5030" y="16828"/>
                  </a:lnTo>
                  <a:lnTo>
                    <a:pt x="5030" y="15278"/>
                  </a:lnTo>
                  <a:close/>
                  <a:moveTo>
                    <a:pt x="5372" y="1"/>
                  </a:moveTo>
                  <a:cubicBezTo>
                    <a:pt x="5183" y="1"/>
                    <a:pt x="5030" y="154"/>
                    <a:pt x="5030" y="343"/>
                  </a:cubicBezTo>
                  <a:lnTo>
                    <a:pt x="5030" y="1872"/>
                  </a:lnTo>
                  <a:lnTo>
                    <a:pt x="4624" y="1872"/>
                  </a:lnTo>
                  <a:cubicBezTo>
                    <a:pt x="3774" y="1872"/>
                    <a:pt x="3072" y="2519"/>
                    <a:pt x="2987" y="3346"/>
                  </a:cubicBezTo>
                  <a:cubicBezTo>
                    <a:pt x="1263" y="3859"/>
                    <a:pt x="0" y="5456"/>
                    <a:pt x="0" y="7343"/>
                  </a:cubicBezTo>
                  <a:cubicBezTo>
                    <a:pt x="0" y="9231"/>
                    <a:pt x="1263" y="10829"/>
                    <a:pt x="2987" y="11341"/>
                  </a:cubicBezTo>
                  <a:cubicBezTo>
                    <a:pt x="3072" y="12169"/>
                    <a:pt x="3774" y="12815"/>
                    <a:pt x="4624" y="12815"/>
                  </a:cubicBezTo>
                  <a:lnTo>
                    <a:pt x="5030" y="12815"/>
                  </a:lnTo>
                  <a:lnTo>
                    <a:pt x="5030" y="13252"/>
                  </a:lnTo>
                  <a:cubicBezTo>
                    <a:pt x="4658" y="13391"/>
                    <a:pt x="4391" y="13758"/>
                    <a:pt x="4391" y="14187"/>
                  </a:cubicBezTo>
                  <a:lnTo>
                    <a:pt x="4391" y="17170"/>
                  </a:lnTo>
                  <a:cubicBezTo>
                    <a:pt x="4391" y="17360"/>
                    <a:pt x="4544" y="17511"/>
                    <a:pt x="4734" y="17511"/>
                  </a:cubicBezTo>
                  <a:lnTo>
                    <a:pt x="6011" y="17511"/>
                  </a:lnTo>
                  <a:cubicBezTo>
                    <a:pt x="6199" y="17511"/>
                    <a:pt x="6352" y="17360"/>
                    <a:pt x="6352" y="17170"/>
                  </a:cubicBezTo>
                  <a:lnTo>
                    <a:pt x="6352" y="14195"/>
                  </a:lnTo>
                  <a:cubicBezTo>
                    <a:pt x="6352" y="13768"/>
                    <a:pt x="6087" y="13401"/>
                    <a:pt x="5713" y="13262"/>
                  </a:cubicBezTo>
                  <a:lnTo>
                    <a:pt x="5713" y="12815"/>
                  </a:lnTo>
                  <a:lnTo>
                    <a:pt x="6123" y="12815"/>
                  </a:lnTo>
                  <a:cubicBezTo>
                    <a:pt x="6979" y="12815"/>
                    <a:pt x="7684" y="12169"/>
                    <a:pt x="7769" y="11341"/>
                  </a:cubicBezTo>
                  <a:cubicBezTo>
                    <a:pt x="8948" y="10995"/>
                    <a:pt x="9936" y="10146"/>
                    <a:pt x="10436" y="8985"/>
                  </a:cubicBezTo>
                  <a:cubicBezTo>
                    <a:pt x="10512" y="8811"/>
                    <a:pt x="10431" y="8610"/>
                    <a:pt x="10256" y="8536"/>
                  </a:cubicBezTo>
                  <a:lnTo>
                    <a:pt x="10256" y="8537"/>
                  </a:lnTo>
                  <a:cubicBezTo>
                    <a:pt x="10212" y="8518"/>
                    <a:pt x="10165" y="8509"/>
                    <a:pt x="10120" y="8509"/>
                  </a:cubicBezTo>
                  <a:cubicBezTo>
                    <a:pt x="9987" y="8509"/>
                    <a:pt x="9860" y="8586"/>
                    <a:pt x="9805" y="8716"/>
                  </a:cubicBezTo>
                  <a:cubicBezTo>
                    <a:pt x="9359" y="9749"/>
                    <a:pt x="8453" y="10486"/>
                    <a:pt x="7384" y="10736"/>
                  </a:cubicBezTo>
                  <a:cubicBezTo>
                    <a:pt x="7983" y="10193"/>
                    <a:pt x="8359" y="9412"/>
                    <a:pt x="8359" y="8545"/>
                  </a:cubicBezTo>
                  <a:lnTo>
                    <a:pt x="8359" y="6143"/>
                  </a:lnTo>
                  <a:cubicBezTo>
                    <a:pt x="8359" y="5276"/>
                    <a:pt x="7983" y="4494"/>
                    <a:pt x="7384" y="3952"/>
                  </a:cubicBezTo>
                  <a:lnTo>
                    <a:pt x="7384" y="3952"/>
                  </a:lnTo>
                  <a:cubicBezTo>
                    <a:pt x="8453" y="4202"/>
                    <a:pt x="9359" y="4939"/>
                    <a:pt x="9805" y="5972"/>
                  </a:cubicBezTo>
                  <a:cubicBezTo>
                    <a:pt x="9861" y="6101"/>
                    <a:pt x="9988" y="6178"/>
                    <a:pt x="10121" y="6178"/>
                  </a:cubicBezTo>
                  <a:cubicBezTo>
                    <a:pt x="10166" y="6178"/>
                    <a:pt x="10212" y="6169"/>
                    <a:pt x="10256" y="6150"/>
                  </a:cubicBezTo>
                  <a:cubicBezTo>
                    <a:pt x="10431" y="6076"/>
                    <a:pt x="10512" y="5875"/>
                    <a:pt x="10436" y="5701"/>
                  </a:cubicBezTo>
                  <a:cubicBezTo>
                    <a:pt x="9936" y="4542"/>
                    <a:pt x="8948" y="3693"/>
                    <a:pt x="7769" y="3346"/>
                  </a:cubicBezTo>
                  <a:cubicBezTo>
                    <a:pt x="7684" y="2519"/>
                    <a:pt x="6979" y="1872"/>
                    <a:pt x="6123" y="1872"/>
                  </a:cubicBezTo>
                  <a:lnTo>
                    <a:pt x="5715" y="1872"/>
                  </a:lnTo>
                  <a:lnTo>
                    <a:pt x="5715" y="354"/>
                  </a:lnTo>
                  <a:cubicBezTo>
                    <a:pt x="5715" y="191"/>
                    <a:pt x="5606" y="44"/>
                    <a:pt x="5448" y="9"/>
                  </a:cubicBezTo>
                  <a:cubicBezTo>
                    <a:pt x="5422" y="3"/>
                    <a:pt x="5397" y="1"/>
                    <a:pt x="5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4"/>
            <p:cNvSpPr/>
            <p:nvPr/>
          </p:nvSpPr>
          <p:spPr>
            <a:xfrm>
              <a:off x="5815363" y="1207050"/>
              <a:ext cx="52625" cy="52650"/>
            </a:xfrm>
            <a:custGeom>
              <a:avLst/>
              <a:gdLst/>
              <a:ahLst/>
              <a:cxnLst/>
              <a:rect l="l" t="t" r="r" b="b"/>
              <a:pathLst>
                <a:path w="2105" h="2106" extrusionOk="0">
                  <a:moveTo>
                    <a:pt x="1053" y="0"/>
                  </a:moveTo>
                  <a:cubicBezTo>
                    <a:pt x="864" y="0"/>
                    <a:pt x="711" y="154"/>
                    <a:pt x="711" y="344"/>
                  </a:cubicBezTo>
                  <a:cubicBezTo>
                    <a:pt x="711" y="546"/>
                    <a:pt x="546" y="711"/>
                    <a:pt x="342" y="711"/>
                  </a:cubicBezTo>
                  <a:cubicBezTo>
                    <a:pt x="154" y="711"/>
                    <a:pt x="1" y="864"/>
                    <a:pt x="1" y="1052"/>
                  </a:cubicBezTo>
                  <a:cubicBezTo>
                    <a:pt x="1" y="1242"/>
                    <a:pt x="154" y="1395"/>
                    <a:pt x="342" y="1395"/>
                  </a:cubicBezTo>
                  <a:cubicBezTo>
                    <a:pt x="545" y="1395"/>
                    <a:pt x="711" y="1560"/>
                    <a:pt x="711" y="1762"/>
                  </a:cubicBezTo>
                  <a:cubicBezTo>
                    <a:pt x="711" y="1952"/>
                    <a:pt x="864" y="2106"/>
                    <a:pt x="1053" y="2106"/>
                  </a:cubicBezTo>
                  <a:cubicBezTo>
                    <a:pt x="1241" y="2106"/>
                    <a:pt x="1394" y="1952"/>
                    <a:pt x="1394" y="1762"/>
                  </a:cubicBezTo>
                  <a:cubicBezTo>
                    <a:pt x="1394" y="1560"/>
                    <a:pt x="1560" y="1395"/>
                    <a:pt x="1763" y="1395"/>
                  </a:cubicBezTo>
                  <a:cubicBezTo>
                    <a:pt x="1951" y="1395"/>
                    <a:pt x="2104" y="1242"/>
                    <a:pt x="2104" y="1052"/>
                  </a:cubicBezTo>
                  <a:cubicBezTo>
                    <a:pt x="2104" y="864"/>
                    <a:pt x="1951" y="711"/>
                    <a:pt x="1763" y="711"/>
                  </a:cubicBezTo>
                  <a:cubicBezTo>
                    <a:pt x="1560" y="711"/>
                    <a:pt x="1394" y="546"/>
                    <a:pt x="1394" y="344"/>
                  </a:cubicBezTo>
                  <a:cubicBezTo>
                    <a:pt x="1394" y="154"/>
                    <a:pt x="1241"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4"/>
            <p:cNvSpPr/>
            <p:nvPr/>
          </p:nvSpPr>
          <p:spPr>
            <a:xfrm>
              <a:off x="5522538" y="1446675"/>
              <a:ext cx="52650" cy="52600"/>
            </a:xfrm>
            <a:custGeom>
              <a:avLst/>
              <a:gdLst/>
              <a:ahLst/>
              <a:cxnLst/>
              <a:rect l="l" t="t" r="r" b="b"/>
              <a:pathLst>
                <a:path w="2106" h="2104" extrusionOk="0">
                  <a:moveTo>
                    <a:pt x="1053" y="0"/>
                  </a:moveTo>
                  <a:cubicBezTo>
                    <a:pt x="864" y="0"/>
                    <a:pt x="710" y="154"/>
                    <a:pt x="710" y="342"/>
                  </a:cubicBezTo>
                  <a:cubicBezTo>
                    <a:pt x="710" y="544"/>
                    <a:pt x="546" y="710"/>
                    <a:pt x="343" y="710"/>
                  </a:cubicBezTo>
                  <a:cubicBezTo>
                    <a:pt x="153" y="710"/>
                    <a:pt x="0" y="862"/>
                    <a:pt x="0" y="1052"/>
                  </a:cubicBezTo>
                  <a:cubicBezTo>
                    <a:pt x="0" y="1240"/>
                    <a:pt x="153" y="1394"/>
                    <a:pt x="343" y="1394"/>
                  </a:cubicBezTo>
                  <a:cubicBezTo>
                    <a:pt x="546" y="1394"/>
                    <a:pt x="710" y="1558"/>
                    <a:pt x="710" y="1762"/>
                  </a:cubicBezTo>
                  <a:cubicBezTo>
                    <a:pt x="710" y="1950"/>
                    <a:pt x="864" y="2104"/>
                    <a:pt x="1053" y="2104"/>
                  </a:cubicBezTo>
                  <a:cubicBezTo>
                    <a:pt x="1242" y="2104"/>
                    <a:pt x="1395" y="1950"/>
                    <a:pt x="1395" y="1762"/>
                  </a:cubicBezTo>
                  <a:cubicBezTo>
                    <a:pt x="1395" y="1558"/>
                    <a:pt x="1560" y="1394"/>
                    <a:pt x="1762" y="1394"/>
                  </a:cubicBezTo>
                  <a:cubicBezTo>
                    <a:pt x="1952" y="1394"/>
                    <a:pt x="2105" y="1240"/>
                    <a:pt x="2105" y="1052"/>
                  </a:cubicBezTo>
                  <a:cubicBezTo>
                    <a:pt x="2105" y="862"/>
                    <a:pt x="1952" y="710"/>
                    <a:pt x="1762" y="710"/>
                  </a:cubicBezTo>
                  <a:cubicBezTo>
                    <a:pt x="1560" y="710"/>
                    <a:pt x="1395" y="544"/>
                    <a:pt x="1395" y="342"/>
                  </a:cubicBezTo>
                  <a:cubicBezTo>
                    <a:pt x="1395" y="154"/>
                    <a:pt x="1242"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4"/>
            <p:cNvSpPr/>
            <p:nvPr/>
          </p:nvSpPr>
          <p:spPr>
            <a:xfrm>
              <a:off x="5812438" y="1336025"/>
              <a:ext cx="17100" cy="17150"/>
            </a:xfrm>
            <a:custGeom>
              <a:avLst/>
              <a:gdLst/>
              <a:ahLst/>
              <a:cxnLst/>
              <a:rect l="l" t="t" r="r" b="b"/>
              <a:pathLst>
                <a:path w="684" h="686" extrusionOk="0">
                  <a:moveTo>
                    <a:pt x="342" y="1"/>
                  </a:moveTo>
                  <a:cubicBezTo>
                    <a:pt x="154" y="1"/>
                    <a:pt x="1" y="154"/>
                    <a:pt x="1" y="344"/>
                  </a:cubicBezTo>
                  <a:cubicBezTo>
                    <a:pt x="1" y="532"/>
                    <a:pt x="154" y="686"/>
                    <a:pt x="342" y="686"/>
                  </a:cubicBezTo>
                  <a:cubicBezTo>
                    <a:pt x="532" y="686"/>
                    <a:pt x="684" y="532"/>
                    <a:pt x="684" y="344"/>
                  </a:cubicBezTo>
                  <a:cubicBezTo>
                    <a:pt x="684"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4" name="Google Shape;2664;p74"/>
          <p:cNvSpPr txBox="1"/>
          <p:nvPr/>
        </p:nvSpPr>
        <p:spPr>
          <a:xfrm>
            <a:off x="713225" y="3438722"/>
            <a:ext cx="2103000" cy="979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5"/>
                </a:solidFill>
                <a:latin typeface="Rubik"/>
                <a:ea typeface="Rubik"/>
                <a:cs typeface="Rubik"/>
                <a:sym typeface="Rubik"/>
              </a:rPr>
              <a:t>Venus has a beautiful name and is the second planet from the Sun</a:t>
            </a:r>
            <a:endParaRPr>
              <a:solidFill>
                <a:schemeClr val="accent5"/>
              </a:solidFill>
              <a:latin typeface="Rubik"/>
              <a:ea typeface="Rubik"/>
              <a:cs typeface="Rubik"/>
              <a:sym typeface="Rubik"/>
            </a:endParaRPr>
          </a:p>
        </p:txBody>
      </p:sp>
      <p:sp>
        <p:nvSpPr>
          <p:cNvPr id="2665" name="Google Shape;2665;p74"/>
          <p:cNvSpPr txBox="1"/>
          <p:nvPr/>
        </p:nvSpPr>
        <p:spPr>
          <a:xfrm>
            <a:off x="713225" y="3128905"/>
            <a:ext cx="2103000" cy="338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700">
                <a:solidFill>
                  <a:srgbClr val="F8CE4E"/>
                </a:solidFill>
                <a:latin typeface="Bowlby One"/>
                <a:ea typeface="Bowlby One"/>
                <a:cs typeface="Bowlby One"/>
                <a:sym typeface="Bowlby One"/>
              </a:rPr>
              <a:t>Venus</a:t>
            </a:r>
            <a:endParaRPr sz="1700">
              <a:solidFill>
                <a:srgbClr val="F8CE4E"/>
              </a:solidFill>
              <a:latin typeface="Bowlby One"/>
              <a:ea typeface="Bowlby One"/>
              <a:cs typeface="Bowlby One"/>
              <a:sym typeface="Bowlby One"/>
            </a:endParaRPr>
          </a:p>
        </p:txBody>
      </p:sp>
      <p:sp>
        <p:nvSpPr>
          <p:cNvPr id="2666" name="Google Shape;2666;p74"/>
          <p:cNvSpPr txBox="1"/>
          <p:nvPr/>
        </p:nvSpPr>
        <p:spPr>
          <a:xfrm>
            <a:off x="3520500" y="3438722"/>
            <a:ext cx="2103000" cy="979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5"/>
                </a:solidFill>
                <a:latin typeface="Rubik"/>
                <a:ea typeface="Rubik"/>
                <a:cs typeface="Rubik"/>
                <a:sym typeface="Rubik"/>
              </a:rPr>
              <a:t>It’s the third planet from the Sun and the only one that harbors life in the Solar System</a:t>
            </a:r>
            <a:endParaRPr>
              <a:solidFill>
                <a:schemeClr val="accent5"/>
              </a:solidFill>
              <a:latin typeface="Rubik"/>
              <a:ea typeface="Rubik"/>
              <a:cs typeface="Rubik"/>
              <a:sym typeface="Rubik"/>
            </a:endParaRPr>
          </a:p>
        </p:txBody>
      </p:sp>
      <p:sp>
        <p:nvSpPr>
          <p:cNvPr id="2667" name="Google Shape;2667;p74"/>
          <p:cNvSpPr txBox="1"/>
          <p:nvPr/>
        </p:nvSpPr>
        <p:spPr>
          <a:xfrm>
            <a:off x="3520500" y="3128905"/>
            <a:ext cx="2103000" cy="338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700">
                <a:solidFill>
                  <a:srgbClr val="F8CE4E"/>
                </a:solidFill>
                <a:latin typeface="Bowlby One"/>
                <a:ea typeface="Bowlby One"/>
                <a:cs typeface="Bowlby One"/>
                <a:sym typeface="Bowlby One"/>
              </a:rPr>
              <a:t>Earth</a:t>
            </a:r>
            <a:endParaRPr sz="1700">
              <a:solidFill>
                <a:srgbClr val="F8CE4E"/>
              </a:solidFill>
              <a:latin typeface="Bowlby One"/>
              <a:ea typeface="Bowlby One"/>
              <a:cs typeface="Bowlby One"/>
              <a:sym typeface="Bowlby One"/>
            </a:endParaRPr>
          </a:p>
        </p:txBody>
      </p:sp>
      <p:cxnSp>
        <p:nvCxnSpPr>
          <p:cNvPr id="2668" name="Google Shape;2668;p74"/>
          <p:cNvCxnSpPr>
            <a:stCxn id="2644" idx="1"/>
            <a:endCxn id="2654" idx="0"/>
          </p:cNvCxnSpPr>
          <p:nvPr/>
        </p:nvCxnSpPr>
        <p:spPr>
          <a:xfrm flipH="1">
            <a:off x="1764725" y="1532225"/>
            <a:ext cx="2012100" cy="537000"/>
          </a:xfrm>
          <a:prstGeom prst="curvedConnector2">
            <a:avLst/>
          </a:prstGeom>
          <a:noFill/>
          <a:ln w="19050" cap="flat" cmpd="sng">
            <a:solidFill>
              <a:schemeClr val="dk2"/>
            </a:solidFill>
            <a:prstDash val="solid"/>
            <a:round/>
            <a:headEnd type="none" w="med" len="med"/>
            <a:tailEnd type="none" w="med" len="med"/>
          </a:ln>
        </p:spPr>
      </p:cxnSp>
      <p:cxnSp>
        <p:nvCxnSpPr>
          <p:cNvPr id="2669" name="Google Shape;2669;p74"/>
          <p:cNvCxnSpPr>
            <a:stCxn id="2644" idx="3"/>
            <a:endCxn id="2658" idx="0"/>
          </p:cNvCxnSpPr>
          <p:nvPr/>
        </p:nvCxnSpPr>
        <p:spPr>
          <a:xfrm>
            <a:off x="5367125" y="1532225"/>
            <a:ext cx="1991100" cy="537000"/>
          </a:xfrm>
          <a:prstGeom prst="curvedConnector2">
            <a:avLst/>
          </a:prstGeom>
          <a:noFill/>
          <a:ln w="19050" cap="flat" cmpd="sng">
            <a:solidFill>
              <a:schemeClr val="dk2"/>
            </a:solidFill>
            <a:prstDash val="solid"/>
            <a:round/>
            <a:headEnd type="none" w="med" len="med"/>
            <a:tailEnd type="none" w="med" len="med"/>
          </a:ln>
        </p:spPr>
      </p:cxnSp>
      <p:cxnSp>
        <p:nvCxnSpPr>
          <p:cNvPr id="2670" name="Google Shape;2670;p74"/>
          <p:cNvCxnSpPr>
            <a:stCxn id="2644" idx="2"/>
            <a:endCxn id="2647" idx="0"/>
          </p:cNvCxnSpPr>
          <p:nvPr/>
        </p:nvCxnSpPr>
        <p:spPr>
          <a:xfrm rot="-5400000" flipH="1">
            <a:off x="4388375" y="1885025"/>
            <a:ext cx="367800" cy="600"/>
          </a:xfrm>
          <a:prstGeom prst="bentConnector3">
            <a:avLst>
              <a:gd name="adj1" fmla="val 49981"/>
            </a:avLst>
          </a:prstGeom>
          <a:noFill/>
          <a:ln w="19050" cap="flat" cmpd="sng">
            <a:solidFill>
              <a:schemeClr val="dk2"/>
            </a:solidFill>
            <a:prstDash val="solid"/>
            <a:round/>
            <a:headEnd type="none" w="med" len="med"/>
            <a:tailEnd type="none" w="med" len="med"/>
          </a:ln>
        </p:spPr>
      </p:cxnSp>
      <p:cxnSp>
        <p:nvCxnSpPr>
          <p:cNvPr id="2671" name="Google Shape;2671;p74"/>
          <p:cNvCxnSpPr>
            <a:stCxn id="2654" idx="4"/>
            <a:endCxn id="2665" idx="0"/>
          </p:cNvCxnSpPr>
          <p:nvPr/>
        </p:nvCxnSpPr>
        <p:spPr>
          <a:xfrm rot="-5400000" flipH="1">
            <a:off x="1546750" y="2910438"/>
            <a:ext cx="436500" cy="600"/>
          </a:xfrm>
          <a:prstGeom prst="bentConnector3">
            <a:avLst>
              <a:gd name="adj1" fmla="val 49991"/>
            </a:avLst>
          </a:prstGeom>
          <a:noFill/>
          <a:ln w="19050" cap="flat" cmpd="sng">
            <a:solidFill>
              <a:schemeClr val="dk2"/>
            </a:solidFill>
            <a:prstDash val="solid"/>
            <a:round/>
            <a:headEnd type="none" w="med" len="med"/>
            <a:tailEnd type="none" w="med" len="med"/>
          </a:ln>
        </p:spPr>
      </p:cxnSp>
      <p:cxnSp>
        <p:nvCxnSpPr>
          <p:cNvPr id="2672" name="Google Shape;2672;p74"/>
          <p:cNvCxnSpPr>
            <a:stCxn id="2647" idx="4"/>
            <a:endCxn id="2667" idx="0"/>
          </p:cNvCxnSpPr>
          <p:nvPr/>
        </p:nvCxnSpPr>
        <p:spPr>
          <a:xfrm rot="-5400000" flipH="1">
            <a:off x="4354038" y="2910438"/>
            <a:ext cx="436500" cy="600"/>
          </a:xfrm>
          <a:prstGeom prst="bentConnector3">
            <a:avLst>
              <a:gd name="adj1" fmla="val 49991"/>
            </a:avLst>
          </a:prstGeom>
          <a:noFill/>
          <a:ln w="19050" cap="flat" cmpd="sng">
            <a:solidFill>
              <a:schemeClr val="dk2"/>
            </a:solidFill>
            <a:prstDash val="solid"/>
            <a:round/>
            <a:headEnd type="none" w="med" len="med"/>
            <a:tailEnd type="none" w="med" len="med"/>
          </a:ln>
        </p:spPr>
      </p:cxnSp>
      <p:cxnSp>
        <p:nvCxnSpPr>
          <p:cNvPr id="2673" name="Google Shape;2673;p74"/>
          <p:cNvCxnSpPr>
            <a:stCxn id="2658" idx="4"/>
            <a:endCxn id="2646" idx="0"/>
          </p:cNvCxnSpPr>
          <p:nvPr/>
        </p:nvCxnSpPr>
        <p:spPr>
          <a:xfrm rot="-5400000" flipH="1">
            <a:off x="7140388" y="2910438"/>
            <a:ext cx="436500" cy="600"/>
          </a:xfrm>
          <a:prstGeom prst="bentConnector3">
            <a:avLst>
              <a:gd name="adj1" fmla="val 49991"/>
            </a:avLst>
          </a:prstGeom>
          <a:noFill/>
          <a:ln w="19050" cap="flat" cmpd="sng">
            <a:solidFill>
              <a:schemeClr val="dk2"/>
            </a:solidFill>
            <a:prstDash val="solid"/>
            <a:round/>
            <a:headEnd type="none" w="med" len="med"/>
            <a:tailEnd type="none" w="med" len="med"/>
          </a:ln>
        </p:spPr>
      </p:cxnSp>
      <p:sp>
        <p:nvSpPr>
          <p:cNvPr id="2674" name="Google Shape;2674;p74"/>
          <p:cNvSpPr/>
          <p:nvPr/>
        </p:nvSpPr>
        <p:spPr>
          <a:xfrm>
            <a:off x="8108349" y="1930282"/>
            <a:ext cx="1400489" cy="469201"/>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4"/>
          <p:cNvSpPr/>
          <p:nvPr/>
        </p:nvSpPr>
        <p:spPr>
          <a:xfrm>
            <a:off x="8006529" y="2456178"/>
            <a:ext cx="668582" cy="231144"/>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4"/>
          <p:cNvSpPr/>
          <p:nvPr/>
        </p:nvSpPr>
        <p:spPr>
          <a:xfrm>
            <a:off x="8555071" y="2687314"/>
            <a:ext cx="1053711" cy="361424"/>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7" name="Google Shape;2677;p74"/>
          <p:cNvGrpSpPr/>
          <p:nvPr/>
        </p:nvGrpSpPr>
        <p:grpSpPr>
          <a:xfrm>
            <a:off x="-627512" y="1796132"/>
            <a:ext cx="1529805" cy="1551221"/>
            <a:chOff x="3245850" y="1107850"/>
            <a:chExt cx="569675" cy="577650"/>
          </a:xfrm>
        </p:grpSpPr>
        <p:sp>
          <p:nvSpPr>
            <p:cNvPr id="2678" name="Google Shape;2678;p74"/>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4"/>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4"/>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4"/>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685"/>
        <p:cNvGrpSpPr/>
        <p:nvPr/>
      </p:nvGrpSpPr>
      <p:grpSpPr>
        <a:xfrm>
          <a:off x="0" y="0"/>
          <a:ext cx="0" cy="0"/>
          <a:chOff x="0" y="0"/>
          <a:chExt cx="0" cy="0"/>
        </a:xfrm>
      </p:grpSpPr>
      <p:sp>
        <p:nvSpPr>
          <p:cNvPr id="2686" name="Google Shape;2686;p75"/>
          <p:cNvSpPr txBox="1">
            <a:spLocks noGrp="1"/>
          </p:cNvSpPr>
          <p:nvPr>
            <p:ph type="subTitle" idx="4"/>
          </p:nvPr>
        </p:nvSpPr>
        <p:spPr>
          <a:xfrm>
            <a:off x="713225" y="2833950"/>
            <a:ext cx="3992100" cy="42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was named after a Roman god</a:t>
            </a:r>
            <a:endParaRPr/>
          </a:p>
        </p:txBody>
      </p:sp>
      <p:sp>
        <p:nvSpPr>
          <p:cNvPr id="2687" name="Google Shape;2687;p7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to say it in chinese?</a:t>
            </a:r>
            <a:endParaRPr/>
          </a:p>
        </p:txBody>
      </p:sp>
      <p:sp>
        <p:nvSpPr>
          <p:cNvPr id="2688" name="Google Shape;2688;p75"/>
          <p:cNvSpPr txBox="1">
            <a:spLocks noGrp="1"/>
          </p:cNvSpPr>
          <p:nvPr>
            <p:ph type="title" idx="2"/>
          </p:nvPr>
        </p:nvSpPr>
        <p:spPr>
          <a:xfrm>
            <a:off x="713225" y="1577350"/>
            <a:ext cx="3992100" cy="33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Happy Mid-Autumn Festival!</a:t>
            </a:r>
            <a:endParaRPr/>
          </a:p>
        </p:txBody>
      </p:sp>
      <p:sp>
        <p:nvSpPr>
          <p:cNvPr id="2689" name="Google Shape;2689;p75"/>
          <p:cNvSpPr txBox="1">
            <a:spLocks noGrp="1"/>
          </p:cNvSpPr>
          <p:nvPr>
            <p:ph type="subTitle" idx="1"/>
          </p:nvPr>
        </p:nvSpPr>
        <p:spPr>
          <a:xfrm>
            <a:off x="713225" y="1839550"/>
            <a:ext cx="3992100" cy="41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far away from us</a:t>
            </a:r>
            <a:endParaRPr/>
          </a:p>
        </p:txBody>
      </p:sp>
      <p:sp>
        <p:nvSpPr>
          <p:cNvPr id="2690" name="Google Shape;2690;p75"/>
          <p:cNvSpPr txBox="1">
            <a:spLocks noGrp="1"/>
          </p:cNvSpPr>
          <p:nvPr>
            <p:ph type="title" idx="3"/>
          </p:nvPr>
        </p:nvSpPr>
        <p:spPr>
          <a:xfrm>
            <a:off x="713225" y="2571750"/>
            <a:ext cx="3992100" cy="33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Happy Mooncake Festival!</a:t>
            </a:r>
            <a:endParaRPr/>
          </a:p>
        </p:txBody>
      </p:sp>
      <p:sp>
        <p:nvSpPr>
          <p:cNvPr id="2691" name="Google Shape;2691;p75"/>
          <p:cNvSpPr txBox="1">
            <a:spLocks noGrp="1"/>
          </p:cNvSpPr>
          <p:nvPr>
            <p:ph type="title" idx="5"/>
          </p:nvPr>
        </p:nvSpPr>
        <p:spPr>
          <a:xfrm>
            <a:off x="713225" y="3566150"/>
            <a:ext cx="3992100" cy="33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Happy Moon Festival!</a:t>
            </a:r>
            <a:endParaRPr/>
          </a:p>
        </p:txBody>
      </p:sp>
      <p:sp>
        <p:nvSpPr>
          <p:cNvPr id="2692" name="Google Shape;2692;p75"/>
          <p:cNvSpPr txBox="1">
            <a:spLocks noGrp="1"/>
          </p:cNvSpPr>
          <p:nvPr>
            <p:ph type="subTitle" idx="6"/>
          </p:nvPr>
        </p:nvSpPr>
        <p:spPr>
          <a:xfrm>
            <a:off x="713225" y="3828350"/>
            <a:ext cx="3992100" cy="42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doesn’t have a solid surface</a:t>
            </a:r>
            <a:endParaRPr/>
          </a:p>
        </p:txBody>
      </p:sp>
      <p:grpSp>
        <p:nvGrpSpPr>
          <p:cNvPr id="2693" name="Google Shape;2693;p75"/>
          <p:cNvGrpSpPr/>
          <p:nvPr/>
        </p:nvGrpSpPr>
        <p:grpSpPr>
          <a:xfrm>
            <a:off x="7663248" y="163790"/>
            <a:ext cx="1023604" cy="2898821"/>
            <a:chOff x="6710700" y="1076975"/>
            <a:chExt cx="531025" cy="1503850"/>
          </a:xfrm>
        </p:grpSpPr>
        <p:sp>
          <p:nvSpPr>
            <p:cNvPr id="2694" name="Google Shape;2694;p75"/>
            <p:cNvSpPr/>
            <p:nvPr/>
          </p:nvSpPr>
          <p:spPr>
            <a:xfrm>
              <a:off x="6959275" y="1076975"/>
              <a:ext cx="25575" cy="346150"/>
            </a:xfrm>
            <a:custGeom>
              <a:avLst/>
              <a:gdLst/>
              <a:ahLst/>
              <a:cxnLst/>
              <a:rect l="l" t="t" r="r" b="b"/>
              <a:pathLst>
                <a:path w="1023" h="13846" extrusionOk="0">
                  <a:moveTo>
                    <a:pt x="451" y="0"/>
                  </a:moveTo>
                  <a:cubicBezTo>
                    <a:pt x="359" y="0"/>
                    <a:pt x="275" y="57"/>
                    <a:pt x="250" y="184"/>
                  </a:cubicBezTo>
                  <a:cubicBezTo>
                    <a:pt x="1" y="1344"/>
                    <a:pt x="29" y="2532"/>
                    <a:pt x="29" y="3747"/>
                  </a:cubicBezTo>
                  <a:cubicBezTo>
                    <a:pt x="29" y="3918"/>
                    <a:pt x="29" y="3989"/>
                    <a:pt x="28" y="3989"/>
                  </a:cubicBezTo>
                  <a:cubicBezTo>
                    <a:pt x="28" y="3989"/>
                    <a:pt x="26" y="2373"/>
                    <a:pt x="11" y="2373"/>
                  </a:cubicBezTo>
                  <a:cubicBezTo>
                    <a:pt x="9" y="2373"/>
                    <a:pt x="5" y="2444"/>
                    <a:pt x="1" y="2615"/>
                  </a:cubicBezTo>
                  <a:lnTo>
                    <a:pt x="1" y="9547"/>
                  </a:lnTo>
                  <a:lnTo>
                    <a:pt x="1" y="11508"/>
                  </a:lnTo>
                  <a:cubicBezTo>
                    <a:pt x="1" y="12199"/>
                    <a:pt x="1" y="12862"/>
                    <a:pt x="84" y="13524"/>
                  </a:cubicBezTo>
                  <a:cubicBezTo>
                    <a:pt x="125" y="13742"/>
                    <a:pt x="292" y="13846"/>
                    <a:pt x="462" y="13846"/>
                  </a:cubicBezTo>
                  <a:cubicBezTo>
                    <a:pt x="638" y="13846"/>
                    <a:pt x="815" y="13735"/>
                    <a:pt x="857" y="13524"/>
                  </a:cubicBezTo>
                  <a:cubicBezTo>
                    <a:pt x="1023" y="12364"/>
                    <a:pt x="968" y="11204"/>
                    <a:pt x="968" y="10017"/>
                  </a:cubicBezTo>
                  <a:lnTo>
                    <a:pt x="968" y="6537"/>
                  </a:lnTo>
                  <a:cubicBezTo>
                    <a:pt x="968" y="4189"/>
                    <a:pt x="968" y="6509"/>
                    <a:pt x="940" y="4161"/>
                  </a:cubicBezTo>
                  <a:cubicBezTo>
                    <a:pt x="940" y="3499"/>
                    <a:pt x="940" y="2836"/>
                    <a:pt x="885" y="2173"/>
                  </a:cubicBezTo>
                  <a:cubicBezTo>
                    <a:pt x="885" y="1841"/>
                    <a:pt x="885" y="1538"/>
                    <a:pt x="857" y="1179"/>
                  </a:cubicBezTo>
                  <a:cubicBezTo>
                    <a:pt x="830" y="847"/>
                    <a:pt x="774" y="543"/>
                    <a:pt x="719" y="212"/>
                  </a:cubicBezTo>
                  <a:cubicBezTo>
                    <a:pt x="674" y="78"/>
                    <a:pt x="557" y="0"/>
                    <a:pt x="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5"/>
            <p:cNvSpPr/>
            <p:nvPr/>
          </p:nvSpPr>
          <p:spPr>
            <a:xfrm>
              <a:off x="6897825" y="1236925"/>
              <a:ext cx="147750" cy="141550"/>
            </a:xfrm>
            <a:custGeom>
              <a:avLst/>
              <a:gdLst/>
              <a:ahLst/>
              <a:cxnLst/>
              <a:rect l="l" t="t" r="r" b="b"/>
              <a:pathLst>
                <a:path w="5910" h="5662" extrusionOk="0">
                  <a:moveTo>
                    <a:pt x="2850" y="1"/>
                  </a:moveTo>
                  <a:cubicBezTo>
                    <a:pt x="2848" y="1"/>
                    <a:pt x="2847" y="1"/>
                    <a:pt x="2846" y="1"/>
                  </a:cubicBezTo>
                  <a:cubicBezTo>
                    <a:pt x="2597" y="28"/>
                    <a:pt x="1" y="5110"/>
                    <a:pt x="1" y="5110"/>
                  </a:cubicBezTo>
                  <a:cubicBezTo>
                    <a:pt x="207" y="5449"/>
                    <a:pt x="1878" y="5662"/>
                    <a:pt x="3386" y="5662"/>
                  </a:cubicBezTo>
                  <a:cubicBezTo>
                    <a:pt x="4711" y="5662"/>
                    <a:pt x="5910" y="5497"/>
                    <a:pt x="5884" y="5110"/>
                  </a:cubicBezTo>
                  <a:cubicBezTo>
                    <a:pt x="5801" y="4312"/>
                    <a:pt x="3303" y="1"/>
                    <a:pt x="2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5"/>
            <p:cNvSpPr/>
            <p:nvPr/>
          </p:nvSpPr>
          <p:spPr>
            <a:xfrm>
              <a:off x="6893000" y="1361425"/>
              <a:ext cx="156775" cy="48850"/>
            </a:xfrm>
            <a:custGeom>
              <a:avLst/>
              <a:gdLst/>
              <a:ahLst/>
              <a:cxnLst/>
              <a:rect l="l" t="t" r="r" b="b"/>
              <a:pathLst>
                <a:path w="6271" h="1954" extrusionOk="0">
                  <a:moveTo>
                    <a:pt x="4063" y="1"/>
                  </a:moveTo>
                  <a:cubicBezTo>
                    <a:pt x="2412" y="1"/>
                    <a:pt x="329" y="96"/>
                    <a:pt x="194" y="130"/>
                  </a:cubicBezTo>
                  <a:cubicBezTo>
                    <a:pt x="1" y="213"/>
                    <a:pt x="1" y="1870"/>
                    <a:pt x="1" y="1870"/>
                  </a:cubicBezTo>
                  <a:lnTo>
                    <a:pt x="6242" y="1953"/>
                  </a:lnTo>
                  <a:cubicBezTo>
                    <a:pt x="6242" y="1953"/>
                    <a:pt x="6270" y="489"/>
                    <a:pt x="6077" y="158"/>
                  </a:cubicBezTo>
                  <a:cubicBezTo>
                    <a:pt x="5991" y="40"/>
                    <a:pt x="5115" y="1"/>
                    <a:pt x="4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5"/>
            <p:cNvSpPr/>
            <p:nvPr/>
          </p:nvSpPr>
          <p:spPr>
            <a:xfrm>
              <a:off x="6794950" y="1383375"/>
              <a:ext cx="370825" cy="69700"/>
            </a:xfrm>
            <a:custGeom>
              <a:avLst/>
              <a:gdLst/>
              <a:ahLst/>
              <a:cxnLst/>
              <a:rect l="l" t="t" r="r" b="b"/>
              <a:pathLst>
                <a:path w="14833" h="2788" extrusionOk="0">
                  <a:moveTo>
                    <a:pt x="9997" y="0"/>
                  </a:moveTo>
                  <a:cubicBezTo>
                    <a:pt x="6157" y="0"/>
                    <a:pt x="1141" y="232"/>
                    <a:pt x="829" y="302"/>
                  </a:cubicBezTo>
                  <a:cubicBezTo>
                    <a:pt x="360" y="440"/>
                    <a:pt x="1" y="2705"/>
                    <a:pt x="111" y="2787"/>
                  </a:cubicBezTo>
                  <a:lnTo>
                    <a:pt x="14777" y="2567"/>
                  </a:lnTo>
                  <a:cubicBezTo>
                    <a:pt x="14777" y="2567"/>
                    <a:pt x="14832" y="799"/>
                    <a:pt x="14363" y="329"/>
                  </a:cubicBezTo>
                  <a:cubicBezTo>
                    <a:pt x="14146" y="82"/>
                    <a:pt x="12280" y="0"/>
                    <a:pt x="99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5"/>
            <p:cNvSpPr/>
            <p:nvPr/>
          </p:nvSpPr>
          <p:spPr>
            <a:xfrm>
              <a:off x="6756275" y="1950425"/>
              <a:ext cx="447475" cy="99975"/>
            </a:xfrm>
            <a:custGeom>
              <a:avLst/>
              <a:gdLst/>
              <a:ahLst/>
              <a:cxnLst/>
              <a:rect l="l" t="t" r="r" b="b"/>
              <a:pathLst>
                <a:path w="17899" h="3999" extrusionOk="0">
                  <a:moveTo>
                    <a:pt x="7664" y="1"/>
                  </a:moveTo>
                  <a:cubicBezTo>
                    <a:pt x="4259" y="1"/>
                    <a:pt x="1073" y="118"/>
                    <a:pt x="84" y="516"/>
                  </a:cubicBezTo>
                  <a:cubicBezTo>
                    <a:pt x="84" y="516"/>
                    <a:pt x="1" y="1068"/>
                    <a:pt x="28" y="1704"/>
                  </a:cubicBezTo>
                  <a:cubicBezTo>
                    <a:pt x="56" y="2146"/>
                    <a:pt x="139" y="2588"/>
                    <a:pt x="305" y="2919"/>
                  </a:cubicBezTo>
                  <a:cubicBezTo>
                    <a:pt x="388" y="3002"/>
                    <a:pt x="443" y="3112"/>
                    <a:pt x="526" y="3195"/>
                  </a:cubicBezTo>
                  <a:cubicBezTo>
                    <a:pt x="1204" y="3770"/>
                    <a:pt x="3784" y="3998"/>
                    <a:pt x="8263" y="3998"/>
                  </a:cubicBezTo>
                  <a:cubicBezTo>
                    <a:pt x="8522" y="3998"/>
                    <a:pt x="8788" y="3998"/>
                    <a:pt x="9060" y="3996"/>
                  </a:cubicBezTo>
                  <a:cubicBezTo>
                    <a:pt x="14032" y="3913"/>
                    <a:pt x="15992" y="3941"/>
                    <a:pt x="16987" y="3471"/>
                  </a:cubicBezTo>
                  <a:cubicBezTo>
                    <a:pt x="17567" y="3140"/>
                    <a:pt x="17788" y="2090"/>
                    <a:pt x="17843" y="1262"/>
                  </a:cubicBezTo>
                  <a:cubicBezTo>
                    <a:pt x="17898" y="1041"/>
                    <a:pt x="17898" y="848"/>
                    <a:pt x="17898" y="682"/>
                  </a:cubicBezTo>
                  <a:cubicBezTo>
                    <a:pt x="17898" y="378"/>
                    <a:pt x="17843" y="240"/>
                    <a:pt x="17843" y="240"/>
                  </a:cubicBezTo>
                  <a:cubicBezTo>
                    <a:pt x="17843" y="240"/>
                    <a:pt x="12529" y="1"/>
                    <a:pt x="7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5"/>
            <p:cNvSpPr/>
            <p:nvPr/>
          </p:nvSpPr>
          <p:spPr>
            <a:xfrm>
              <a:off x="6756275" y="1949750"/>
              <a:ext cx="448150" cy="43025"/>
            </a:xfrm>
            <a:custGeom>
              <a:avLst/>
              <a:gdLst/>
              <a:ahLst/>
              <a:cxnLst/>
              <a:rect l="l" t="t" r="r" b="b"/>
              <a:pathLst>
                <a:path w="17926" h="1721" extrusionOk="0">
                  <a:moveTo>
                    <a:pt x="7664" y="0"/>
                  </a:moveTo>
                  <a:cubicBezTo>
                    <a:pt x="4259" y="0"/>
                    <a:pt x="1073" y="117"/>
                    <a:pt x="84" y="515"/>
                  </a:cubicBezTo>
                  <a:cubicBezTo>
                    <a:pt x="84" y="515"/>
                    <a:pt x="1" y="1068"/>
                    <a:pt x="28" y="1703"/>
                  </a:cubicBezTo>
                  <a:cubicBezTo>
                    <a:pt x="799" y="1711"/>
                    <a:pt x="2154" y="1720"/>
                    <a:pt x="3803" y="1720"/>
                  </a:cubicBezTo>
                  <a:cubicBezTo>
                    <a:pt x="8239" y="1720"/>
                    <a:pt x="14803" y="1651"/>
                    <a:pt x="17843" y="1289"/>
                  </a:cubicBezTo>
                  <a:cubicBezTo>
                    <a:pt x="17926" y="736"/>
                    <a:pt x="17843" y="239"/>
                    <a:pt x="17843" y="239"/>
                  </a:cubicBezTo>
                  <a:cubicBezTo>
                    <a:pt x="17843" y="239"/>
                    <a:pt x="12529" y="0"/>
                    <a:pt x="7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5"/>
            <p:cNvSpPr/>
            <p:nvPr/>
          </p:nvSpPr>
          <p:spPr>
            <a:xfrm>
              <a:off x="6710700" y="188242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8"/>
                  </a:cubicBezTo>
                  <a:cubicBezTo>
                    <a:pt x="388" y="2352"/>
                    <a:pt x="1548" y="3098"/>
                    <a:pt x="1962" y="3291"/>
                  </a:cubicBezTo>
                  <a:lnTo>
                    <a:pt x="19721" y="3291"/>
                  </a:lnTo>
                  <a:cubicBezTo>
                    <a:pt x="19721" y="3291"/>
                    <a:pt x="20909" y="2297"/>
                    <a:pt x="21102" y="1828"/>
                  </a:cubicBezTo>
                  <a:lnTo>
                    <a:pt x="21130" y="1772"/>
                  </a:lnTo>
                  <a:cubicBezTo>
                    <a:pt x="21240" y="1358"/>
                    <a:pt x="19611" y="87"/>
                    <a:pt x="19390" y="5"/>
                  </a:cubicBezTo>
                  <a:cubicBezTo>
                    <a:pt x="19365" y="2"/>
                    <a:pt x="19134" y="0"/>
                    <a:pt x="18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5"/>
            <p:cNvSpPr/>
            <p:nvPr/>
          </p:nvSpPr>
          <p:spPr>
            <a:xfrm>
              <a:off x="6710700" y="188242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8"/>
                  </a:cubicBezTo>
                  <a:lnTo>
                    <a:pt x="21102" y="1828"/>
                  </a:lnTo>
                  <a:lnTo>
                    <a:pt x="21130" y="1772"/>
                  </a:lnTo>
                  <a:cubicBezTo>
                    <a:pt x="21240" y="1358"/>
                    <a:pt x="19611" y="87"/>
                    <a:pt x="19390" y="5"/>
                  </a:cubicBezTo>
                  <a:cubicBezTo>
                    <a:pt x="19365" y="2"/>
                    <a:pt x="19134" y="0"/>
                    <a:pt x="18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5"/>
            <p:cNvSpPr/>
            <p:nvPr/>
          </p:nvSpPr>
          <p:spPr>
            <a:xfrm>
              <a:off x="6710700" y="180647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7"/>
                  </a:cubicBezTo>
                  <a:cubicBezTo>
                    <a:pt x="388" y="2352"/>
                    <a:pt x="1548" y="3125"/>
                    <a:pt x="1962" y="3291"/>
                  </a:cubicBezTo>
                  <a:lnTo>
                    <a:pt x="19721" y="3291"/>
                  </a:lnTo>
                  <a:cubicBezTo>
                    <a:pt x="19721" y="3291"/>
                    <a:pt x="20909" y="2297"/>
                    <a:pt x="21102" y="1827"/>
                  </a:cubicBezTo>
                  <a:lnTo>
                    <a:pt x="21130" y="1772"/>
                  </a:lnTo>
                  <a:cubicBezTo>
                    <a:pt x="21240" y="1358"/>
                    <a:pt x="19611" y="32"/>
                    <a:pt x="19390" y="5"/>
                  </a:cubicBezTo>
                  <a:cubicBezTo>
                    <a:pt x="19365" y="1"/>
                    <a:pt x="19134" y="0"/>
                    <a:pt x="18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5"/>
            <p:cNvSpPr/>
            <p:nvPr/>
          </p:nvSpPr>
          <p:spPr>
            <a:xfrm>
              <a:off x="6710700" y="180647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7"/>
                  </a:cubicBezTo>
                  <a:lnTo>
                    <a:pt x="21102" y="1827"/>
                  </a:lnTo>
                  <a:lnTo>
                    <a:pt x="21130" y="1772"/>
                  </a:lnTo>
                  <a:cubicBezTo>
                    <a:pt x="21240" y="1358"/>
                    <a:pt x="19611" y="32"/>
                    <a:pt x="19390" y="5"/>
                  </a:cubicBezTo>
                  <a:cubicBezTo>
                    <a:pt x="19365" y="1"/>
                    <a:pt x="19134" y="0"/>
                    <a:pt x="18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5"/>
            <p:cNvSpPr/>
            <p:nvPr/>
          </p:nvSpPr>
          <p:spPr>
            <a:xfrm>
              <a:off x="6710700" y="1730500"/>
              <a:ext cx="531025" cy="82325"/>
            </a:xfrm>
            <a:custGeom>
              <a:avLst/>
              <a:gdLst/>
              <a:ahLst/>
              <a:cxnLst/>
              <a:rect l="l" t="t" r="r" b="b"/>
              <a:pathLst>
                <a:path w="21241" h="3293"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5"/>
            <p:cNvSpPr/>
            <p:nvPr/>
          </p:nvSpPr>
          <p:spPr>
            <a:xfrm>
              <a:off x="6710700" y="17305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5"/>
            <p:cNvSpPr/>
            <p:nvPr/>
          </p:nvSpPr>
          <p:spPr>
            <a:xfrm>
              <a:off x="6710700" y="165455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5"/>
            <p:cNvSpPr/>
            <p:nvPr/>
          </p:nvSpPr>
          <p:spPr>
            <a:xfrm>
              <a:off x="6710700" y="165455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5"/>
            <p:cNvSpPr/>
            <p:nvPr/>
          </p:nvSpPr>
          <p:spPr>
            <a:xfrm>
              <a:off x="6710700" y="157860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31"/>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5"/>
            <p:cNvSpPr/>
            <p:nvPr/>
          </p:nvSpPr>
          <p:spPr>
            <a:xfrm>
              <a:off x="6710700" y="15786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31"/>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5"/>
            <p:cNvSpPr/>
            <p:nvPr/>
          </p:nvSpPr>
          <p:spPr>
            <a:xfrm>
              <a:off x="6928225" y="2211175"/>
              <a:ext cx="113250" cy="369650"/>
            </a:xfrm>
            <a:custGeom>
              <a:avLst/>
              <a:gdLst/>
              <a:ahLst/>
              <a:cxnLst/>
              <a:rect l="l" t="t" r="r" b="b"/>
              <a:pathLst>
                <a:path w="4530" h="14786" extrusionOk="0">
                  <a:moveTo>
                    <a:pt x="2109" y="0"/>
                  </a:moveTo>
                  <a:cubicBezTo>
                    <a:pt x="2070" y="0"/>
                    <a:pt x="2030" y="1"/>
                    <a:pt x="1989" y="1"/>
                  </a:cubicBezTo>
                  <a:cubicBezTo>
                    <a:pt x="1795" y="1"/>
                    <a:pt x="1574" y="1"/>
                    <a:pt x="1381" y="29"/>
                  </a:cubicBezTo>
                  <a:cubicBezTo>
                    <a:pt x="691" y="139"/>
                    <a:pt x="193" y="416"/>
                    <a:pt x="193" y="1217"/>
                  </a:cubicBezTo>
                  <a:cubicBezTo>
                    <a:pt x="167" y="2186"/>
                    <a:pt x="1235" y="2211"/>
                    <a:pt x="1344" y="2211"/>
                  </a:cubicBezTo>
                  <a:cubicBezTo>
                    <a:pt x="1350" y="2211"/>
                    <a:pt x="1353" y="2211"/>
                    <a:pt x="1353" y="2211"/>
                  </a:cubicBezTo>
                  <a:lnTo>
                    <a:pt x="1353" y="2211"/>
                  </a:lnTo>
                  <a:cubicBezTo>
                    <a:pt x="1353" y="2211"/>
                    <a:pt x="414" y="3260"/>
                    <a:pt x="193" y="5415"/>
                  </a:cubicBezTo>
                  <a:cubicBezTo>
                    <a:pt x="0" y="7624"/>
                    <a:pt x="111" y="14474"/>
                    <a:pt x="249" y="14584"/>
                  </a:cubicBezTo>
                  <a:cubicBezTo>
                    <a:pt x="256" y="14589"/>
                    <a:pt x="263" y="14591"/>
                    <a:pt x="272" y="14591"/>
                  </a:cubicBezTo>
                  <a:cubicBezTo>
                    <a:pt x="428" y="14591"/>
                    <a:pt x="801" y="13894"/>
                    <a:pt x="801" y="13894"/>
                  </a:cubicBezTo>
                  <a:cubicBezTo>
                    <a:pt x="801" y="13894"/>
                    <a:pt x="1079" y="14728"/>
                    <a:pt x="1224" y="14728"/>
                  </a:cubicBezTo>
                  <a:cubicBezTo>
                    <a:pt x="1231" y="14728"/>
                    <a:pt x="1237" y="14726"/>
                    <a:pt x="1243" y="14722"/>
                  </a:cubicBezTo>
                  <a:cubicBezTo>
                    <a:pt x="1381" y="14612"/>
                    <a:pt x="1657" y="13811"/>
                    <a:pt x="1657" y="13811"/>
                  </a:cubicBezTo>
                  <a:cubicBezTo>
                    <a:pt x="1657" y="13811"/>
                    <a:pt x="1832" y="14786"/>
                    <a:pt x="2039" y="14786"/>
                  </a:cubicBezTo>
                  <a:cubicBezTo>
                    <a:pt x="2050" y="14786"/>
                    <a:pt x="2061" y="14783"/>
                    <a:pt x="2072" y="14778"/>
                  </a:cubicBezTo>
                  <a:cubicBezTo>
                    <a:pt x="2265" y="14640"/>
                    <a:pt x="2513" y="13756"/>
                    <a:pt x="2513" y="13756"/>
                  </a:cubicBezTo>
                  <a:cubicBezTo>
                    <a:pt x="2513" y="13756"/>
                    <a:pt x="2749" y="14744"/>
                    <a:pt x="3002" y="14744"/>
                  </a:cubicBezTo>
                  <a:cubicBezTo>
                    <a:pt x="3023" y="14744"/>
                    <a:pt x="3045" y="14737"/>
                    <a:pt x="3066" y="14722"/>
                  </a:cubicBezTo>
                  <a:cubicBezTo>
                    <a:pt x="3342" y="14501"/>
                    <a:pt x="3508" y="13811"/>
                    <a:pt x="3508" y="13811"/>
                  </a:cubicBezTo>
                  <a:cubicBezTo>
                    <a:pt x="3508" y="13811"/>
                    <a:pt x="3742" y="14631"/>
                    <a:pt x="4060" y="14631"/>
                  </a:cubicBezTo>
                  <a:cubicBezTo>
                    <a:pt x="4087" y="14631"/>
                    <a:pt x="4115" y="14625"/>
                    <a:pt x="4143" y="14612"/>
                  </a:cubicBezTo>
                  <a:cubicBezTo>
                    <a:pt x="4530" y="14474"/>
                    <a:pt x="3894" y="3454"/>
                    <a:pt x="2734" y="2211"/>
                  </a:cubicBezTo>
                  <a:cubicBezTo>
                    <a:pt x="3701" y="2211"/>
                    <a:pt x="3839" y="1631"/>
                    <a:pt x="3784" y="968"/>
                  </a:cubicBezTo>
                  <a:cubicBezTo>
                    <a:pt x="3757" y="458"/>
                    <a:pt x="3469"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5"/>
            <p:cNvSpPr/>
            <p:nvPr/>
          </p:nvSpPr>
          <p:spPr>
            <a:xfrm>
              <a:off x="6957225" y="2213175"/>
              <a:ext cx="84250" cy="367650"/>
            </a:xfrm>
            <a:custGeom>
              <a:avLst/>
              <a:gdLst/>
              <a:ahLst/>
              <a:cxnLst/>
              <a:rect l="l" t="t" r="r" b="b"/>
              <a:pathLst>
                <a:path w="3370" h="14706" extrusionOk="0">
                  <a:moveTo>
                    <a:pt x="1096" y="0"/>
                  </a:moveTo>
                  <a:cubicBezTo>
                    <a:pt x="1028" y="0"/>
                    <a:pt x="958" y="1"/>
                    <a:pt x="884" y="4"/>
                  </a:cubicBezTo>
                  <a:cubicBezTo>
                    <a:pt x="663" y="4"/>
                    <a:pt x="470" y="4"/>
                    <a:pt x="249" y="32"/>
                  </a:cubicBezTo>
                  <a:cubicBezTo>
                    <a:pt x="111" y="280"/>
                    <a:pt x="0" y="612"/>
                    <a:pt x="0" y="1026"/>
                  </a:cubicBezTo>
                  <a:cubicBezTo>
                    <a:pt x="0" y="1993"/>
                    <a:pt x="1160" y="2297"/>
                    <a:pt x="1160" y="2297"/>
                  </a:cubicBezTo>
                  <a:cubicBezTo>
                    <a:pt x="1160" y="2297"/>
                    <a:pt x="276" y="2656"/>
                    <a:pt x="249" y="3540"/>
                  </a:cubicBezTo>
                  <a:cubicBezTo>
                    <a:pt x="221" y="4423"/>
                    <a:pt x="497" y="13565"/>
                    <a:pt x="497" y="13731"/>
                  </a:cubicBezTo>
                  <a:cubicBezTo>
                    <a:pt x="497" y="13731"/>
                    <a:pt x="672" y="14706"/>
                    <a:pt x="879" y="14706"/>
                  </a:cubicBezTo>
                  <a:cubicBezTo>
                    <a:pt x="890" y="14706"/>
                    <a:pt x="901" y="14703"/>
                    <a:pt x="912" y="14698"/>
                  </a:cubicBezTo>
                  <a:cubicBezTo>
                    <a:pt x="1105" y="14560"/>
                    <a:pt x="1353" y="13676"/>
                    <a:pt x="1353" y="13676"/>
                  </a:cubicBezTo>
                  <a:cubicBezTo>
                    <a:pt x="1353" y="13676"/>
                    <a:pt x="1589" y="14664"/>
                    <a:pt x="1842" y="14664"/>
                  </a:cubicBezTo>
                  <a:cubicBezTo>
                    <a:pt x="1863" y="14664"/>
                    <a:pt x="1885" y="14657"/>
                    <a:pt x="1906" y="14642"/>
                  </a:cubicBezTo>
                  <a:cubicBezTo>
                    <a:pt x="2182" y="14421"/>
                    <a:pt x="2348" y="13731"/>
                    <a:pt x="2348" y="13731"/>
                  </a:cubicBezTo>
                  <a:cubicBezTo>
                    <a:pt x="2348" y="13731"/>
                    <a:pt x="2582" y="14551"/>
                    <a:pt x="2900" y="14551"/>
                  </a:cubicBezTo>
                  <a:cubicBezTo>
                    <a:pt x="2927" y="14551"/>
                    <a:pt x="2955" y="14545"/>
                    <a:pt x="2983" y="14532"/>
                  </a:cubicBezTo>
                  <a:cubicBezTo>
                    <a:pt x="3370" y="14394"/>
                    <a:pt x="2734" y="3374"/>
                    <a:pt x="1602" y="2214"/>
                  </a:cubicBezTo>
                  <a:cubicBezTo>
                    <a:pt x="2569" y="2214"/>
                    <a:pt x="2707" y="1634"/>
                    <a:pt x="2679" y="971"/>
                  </a:cubicBezTo>
                  <a:cubicBezTo>
                    <a:pt x="2627" y="473"/>
                    <a:pt x="2351"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5"/>
            <p:cNvSpPr/>
            <p:nvPr/>
          </p:nvSpPr>
          <p:spPr>
            <a:xfrm>
              <a:off x="6950300" y="2265050"/>
              <a:ext cx="58725" cy="15225"/>
            </a:xfrm>
            <a:custGeom>
              <a:avLst/>
              <a:gdLst/>
              <a:ahLst/>
              <a:cxnLst/>
              <a:rect l="l" t="t" r="r" b="b"/>
              <a:pathLst>
                <a:path w="2349" h="609" extrusionOk="0">
                  <a:moveTo>
                    <a:pt x="332" y="1"/>
                  </a:moveTo>
                  <a:cubicBezTo>
                    <a:pt x="139" y="1"/>
                    <a:pt x="1" y="139"/>
                    <a:pt x="1" y="305"/>
                  </a:cubicBezTo>
                  <a:cubicBezTo>
                    <a:pt x="1" y="470"/>
                    <a:pt x="139" y="608"/>
                    <a:pt x="332" y="608"/>
                  </a:cubicBezTo>
                  <a:lnTo>
                    <a:pt x="2045" y="608"/>
                  </a:lnTo>
                  <a:cubicBezTo>
                    <a:pt x="2210" y="608"/>
                    <a:pt x="2349" y="470"/>
                    <a:pt x="2349" y="305"/>
                  </a:cubicBezTo>
                  <a:cubicBezTo>
                    <a:pt x="2349" y="139"/>
                    <a:pt x="2210" y="1"/>
                    <a:pt x="20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5"/>
            <p:cNvSpPr/>
            <p:nvPr/>
          </p:nvSpPr>
          <p:spPr>
            <a:xfrm>
              <a:off x="6756275" y="1419575"/>
              <a:ext cx="440550" cy="83900"/>
            </a:xfrm>
            <a:custGeom>
              <a:avLst/>
              <a:gdLst/>
              <a:ahLst/>
              <a:cxnLst/>
              <a:rect l="l" t="t" r="r" b="b"/>
              <a:pathLst>
                <a:path w="17622" h="3356" extrusionOk="0">
                  <a:moveTo>
                    <a:pt x="7653" y="1"/>
                  </a:moveTo>
                  <a:cubicBezTo>
                    <a:pt x="4125" y="1"/>
                    <a:pt x="858" y="143"/>
                    <a:pt x="526" y="539"/>
                  </a:cubicBezTo>
                  <a:cubicBezTo>
                    <a:pt x="305" y="787"/>
                    <a:pt x="167" y="1063"/>
                    <a:pt x="111" y="1339"/>
                  </a:cubicBezTo>
                  <a:cubicBezTo>
                    <a:pt x="1" y="1781"/>
                    <a:pt x="1" y="2251"/>
                    <a:pt x="111" y="2665"/>
                  </a:cubicBezTo>
                  <a:cubicBezTo>
                    <a:pt x="167" y="2941"/>
                    <a:pt x="277" y="3190"/>
                    <a:pt x="388" y="3356"/>
                  </a:cubicBezTo>
                  <a:lnTo>
                    <a:pt x="17512" y="3356"/>
                  </a:lnTo>
                  <a:cubicBezTo>
                    <a:pt x="17512" y="3356"/>
                    <a:pt x="17567" y="2997"/>
                    <a:pt x="17567" y="2527"/>
                  </a:cubicBezTo>
                  <a:cubicBezTo>
                    <a:pt x="17622" y="1726"/>
                    <a:pt x="17539" y="594"/>
                    <a:pt x="16821" y="400"/>
                  </a:cubicBezTo>
                  <a:cubicBezTo>
                    <a:pt x="16212" y="193"/>
                    <a:pt x="11756" y="1"/>
                    <a:pt x="7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5"/>
            <p:cNvSpPr/>
            <p:nvPr/>
          </p:nvSpPr>
          <p:spPr>
            <a:xfrm>
              <a:off x="6758350" y="1419575"/>
              <a:ext cx="438475" cy="83900"/>
            </a:xfrm>
            <a:custGeom>
              <a:avLst/>
              <a:gdLst/>
              <a:ahLst/>
              <a:cxnLst/>
              <a:rect l="l" t="t" r="r" b="b"/>
              <a:pathLst>
                <a:path w="17539" h="3356" extrusionOk="0">
                  <a:moveTo>
                    <a:pt x="7533" y="1"/>
                  </a:moveTo>
                  <a:cubicBezTo>
                    <a:pt x="4008" y="1"/>
                    <a:pt x="747" y="143"/>
                    <a:pt x="415" y="539"/>
                  </a:cubicBezTo>
                  <a:cubicBezTo>
                    <a:pt x="194" y="787"/>
                    <a:pt x="56" y="1063"/>
                    <a:pt x="1" y="1339"/>
                  </a:cubicBezTo>
                  <a:cubicBezTo>
                    <a:pt x="277" y="1091"/>
                    <a:pt x="608" y="870"/>
                    <a:pt x="774" y="815"/>
                  </a:cubicBezTo>
                  <a:cubicBezTo>
                    <a:pt x="941" y="759"/>
                    <a:pt x="3378" y="713"/>
                    <a:pt x="6272" y="713"/>
                  </a:cubicBezTo>
                  <a:cubicBezTo>
                    <a:pt x="10578" y="713"/>
                    <a:pt x="15894" y="816"/>
                    <a:pt x="16241" y="1146"/>
                  </a:cubicBezTo>
                  <a:cubicBezTo>
                    <a:pt x="16628" y="1533"/>
                    <a:pt x="16738" y="2665"/>
                    <a:pt x="16766" y="3356"/>
                  </a:cubicBezTo>
                  <a:lnTo>
                    <a:pt x="17429" y="3356"/>
                  </a:lnTo>
                  <a:cubicBezTo>
                    <a:pt x="17429" y="3356"/>
                    <a:pt x="17484" y="2997"/>
                    <a:pt x="17484" y="2527"/>
                  </a:cubicBezTo>
                  <a:cubicBezTo>
                    <a:pt x="17539" y="1726"/>
                    <a:pt x="17456" y="594"/>
                    <a:pt x="16710" y="400"/>
                  </a:cubicBezTo>
                  <a:cubicBezTo>
                    <a:pt x="16087" y="193"/>
                    <a:pt x="11632" y="1"/>
                    <a:pt x="7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5"/>
            <p:cNvSpPr/>
            <p:nvPr/>
          </p:nvSpPr>
          <p:spPr>
            <a:xfrm>
              <a:off x="6758350" y="1476725"/>
              <a:ext cx="437100" cy="26750"/>
            </a:xfrm>
            <a:custGeom>
              <a:avLst/>
              <a:gdLst/>
              <a:ahLst/>
              <a:cxnLst/>
              <a:rect l="l" t="t" r="r" b="b"/>
              <a:pathLst>
                <a:path w="17484" h="1070" extrusionOk="0">
                  <a:moveTo>
                    <a:pt x="10628" y="0"/>
                  </a:moveTo>
                  <a:cubicBezTo>
                    <a:pt x="9941" y="0"/>
                    <a:pt x="9215" y="6"/>
                    <a:pt x="8452" y="20"/>
                  </a:cubicBezTo>
                  <a:cubicBezTo>
                    <a:pt x="3867" y="75"/>
                    <a:pt x="1050" y="296"/>
                    <a:pt x="1" y="379"/>
                  </a:cubicBezTo>
                  <a:cubicBezTo>
                    <a:pt x="56" y="655"/>
                    <a:pt x="166" y="904"/>
                    <a:pt x="277" y="1070"/>
                  </a:cubicBezTo>
                  <a:lnTo>
                    <a:pt x="17429" y="1070"/>
                  </a:lnTo>
                  <a:cubicBezTo>
                    <a:pt x="17429" y="1070"/>
                    <a:pt x="17484" y="711"/>
                    <a:pt x="17484" y="241"/>
                  </a:cubicBezTo>
                  <a:cubicBezTo>
                    <a:pt x="16427" y="149"/>
                    <a:pt x="14015" y="0"/>
                    <a:pt x="106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5"/>
            <p:cNvSpPr/>
            <p:nvPr/>
          </p:nvSpPr>
          <p:spPr>
            <a:xfrm>
              <a:off x="6710700" y="1501925"/>
              <a:ext cx="531025" cy="82350"/>
            </a:xfrm>
            <a:custGeom>
              <a:avLst/>
              <a:gdLst/>
              <a:ahLst/>
              <a:cxnLst/>
              <a:rect l="l" t="t" r="r" b="b"/>
              <a:pathLst>
                <a:path w="21241" h="3294" extrusionOk="0">
                  <a:moveTo>
                    <a:pt x="18369" y="1"/>
                  </a:moveTo>
                  <a:cubicBezTo>
                    <a:pt x="14670" y="1"/>
                    <a:pt x="2211" y="62"/>
                    <a:pt x="2211" y="62"/>
                  </a:cubicBezTo>
                  <a:cubicBezTo>
                    <a:pt x="2211" y="62"/>
                    <a:pt x="1" y="1166"/>
                    <a:pt x="1" y="1636"/>
                  </a:cubicBezTo>
                  <a:cubicBezTo>
                    <a:pt x="1" y="1691"/>
                    <a:pt x="29" y="1774"/>
                    <a:pt x="56" y="1829"/>
                  </a:cubicBezTo>
                  <a:cubicBezTo>
                    <a:pt x="388" y="2354"/>
                    <a:pt x="1548" y="3100"/>
                    <a:pt x="1962" y="3293"/>
                  </a:cubicBezTo>
                  <a:lnTo>
                    <a:pt x="19721" y="3293"/>
                  </a:lnTo>
                  <a:cubicBezTo>
                    <a:pt x="19721" y="3293"/>
                    <a:pt x="20909" y="2271"/>
                    <a:pt x="21102" y="1829"/>
                  </a:cubicBezTo>
                  <a:lnTo>
                    <a:pt x="21130" y="1774"/>
                  </a:lnTo>
                  <a:cubicBezTo>
                    <a:pt x="21240" y="1360"/>
                    <a:pt x="19611" y="62"/>
                    <a:pt x="19390" y="6"/>
                  </a:cubicBezTo>
                  <a:cubicBezTo>
                    <a:pt x="19358" y="2"/>
                    <a:pt x="18985" y="1"/>
                    <a:pt x="18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5"/>
            <p:cNvSpPr/>
            <p:nvPr/>
          </p:nvSpPr>
          <p:spPr>
            <a:xfrm>
              <a:off x="6710700" y="1501925"/>
              <a:ext cx="531025" cy="45750"/>
            </a:xfrm>
            <a:custGeom>
              <a:avLst/>
              <a:gdLst/>
              <a:ahLst/>
              <a:cxnLst/>
              <a:rect l="l" t="t" r="r" b="b"/>
              <a:pathLst>
                <a:path w="21241" h="1830" extrusionOk="0">
                  <a:moveTo>
                    <a:pt x="18369" y="1"/>
                  </a:moveTo>
                  <a:cubicBezTo>
                    <a:pt x="14670" y="1"/>
                    <a:pt x="2211" y="62"/>
                    <a:pt x="2211" y="62"/>
                  </a:cubicBezTo>
                  <a:cubicBezTo>
                    <a:pt x="2211" y="62"/>
                    <a:pt x="1" y="1166"/>
                    <a:pt x="1" y="1636"/>
                  </a:cubicBezTo>
                  <a:cubicBezTo>
                    <a:pt x="1" y="1691"/>
                    <a:pt x="29" y="1774"/>
                    <a:pt x="56" y="1829"/>
                  </a:cubicBezTo>
                  <a:lnTo>
                    <a:pt x="21102" y="1829"/>
                  </a:lnTo>
                  <a:lnTo>
                    <a:pt x="21130" y="1774"/>
                  </a:lnTo>
                  <a:cubicBezTo>
                    <a:pt x="21240" y="1360"/>
                    <a:pt x="19611" y="62"/>
                    <a:pt x="19390" y="6"/>
                  </a:cubicBezTo>
                  <a:cubicBezTo>
                    <a:pt x="19358" y="2"/>
                    <a:pt x="18985" y="1"/>
                    <a:pt x="18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5"/>
            <p:cNvSpPr/>
            <p:nvPr/>
          </p:nvSpPr>
          <p:spPr>
            <a:xfrm>
              <a:off x="6763875" y="1967450"/>
              <a:ext cx="439875" cy="82950"/>
            </a:xfrm>
            <a:custGeom>
              <a:avLst/>
              <a:gdLst/>
              <a:ahLst/>
              <a:cxnLst/>
              <a:rect l="l" t="t" r="r" b="b"/>
              <a:pathLst>
                <a:path w="17595" h="3318" extrusionOk="0">
                  <a:moveTo>
                    <a:pt x="17594" y="1"/>
                  </a:moveTo>
                  <a:lnTo>
                    <a:pt x="17594" y="1"/>
                  </a:lnTo>
                  <a:cubicBezTo>
                    <a:pt x="17069" y="56"/>
                    <a:pt x="16628" y="194"/>
                    <a:pt x="16628" y="194"/>
                  </a:cubicBezTo>
                  <a:cubicBezTo>
                    <a:pt x="16628" y="194"/>
                    <a:pt x="16517" y="1686"/>
                    <a:pt x="16020" y="2155"/>
                  </a:cubicBezTo>
                  <a:cubicBezTo>
                    <a:pt x="15661" y="2535"/>
                    <a:pt x="9548" y="2738"/>
                    <a:pt x="5470" y="2738"/>
                  </a:cubicBezTo>
                  <a:cubicBezTo>
                    <a:pt x="4217" y="2738"/>
                    <a:pt x="3157" y="2719"/>
                    <a:pt x="2514" y="2680"/>
                  </a:cubicBezTo>
                  <a:cubicBezTo>
                    <a:pt x="1299" y="2569"/>
                    <a:pt x="498" y="2404"/>
                    <a:pt x="1" y="2238"/>
                  </a:cubicBezTo>
                  <a:lnTo>
                    <a:pt x="1" y="2238"/>
                  </a:lnTo>
                  <a:cubicBezTo>
                    <a:pt x="84" y="2321"/>
                    <a:pt x="139" y="2431"/>
                    <a:pt x="222" y="2514"/>
                  </a:cubicBezTo>
                  <a:cubicBezTo>
                    <a:pt x="900" y="3089"/>
                    <a:pt x="3480" y="3317"/>
                    <a:pt x="7959" y="3317"/>
                  </a:cubicBezTo>
                  <a:cubicBezTo>
                    <a:pt x="8218" y="3317"/>
                    <a:pt x="8484" y="3317"/>
                    <a:pt x="8756" y="3315"/>
                  </a:cubicBezTo>
                  <a:cubicBezTo>
                    <a:pt x="13728" y="3232"/>
                    <a:pt x="15688" y="3260"/>
                    <a:pt x="16683" y="2790"/>
                  </a:cubicBezTo>
                  <a:cubicBezTo>
                    <a:pt x="17263" y="2459"/>
                    <a:pt x="17484" y="1409"/>
                    <a:pt x="17539" y="581"/>
                  </a:cubicBezTo>
                  <a:cubicBezTo>
                    <a:pt x="17594" y="360"/>
                    <a:pt x="17594" y="167"/>
                    <a:pt x="17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5"/>
            <p:cNvSpPr/>
            <p:nvPr/>
          </p:nvSpPr>
          <p:spPr>
            <a:xfrm>
              <a:off x="6814975" y="1568350"/>
              <a:ext cx="326625" cy="325950"/>
            </a:xfrm>
            <a:custGeom>
              <a:avLst/>
              <a:gdLst/>
              <a:ahLst/>
              <a:cxnLst/>
              <a:rect l="l" t="t" r="r" b="b"/>
              <a:pathLst>
                <a:path w="13065" h="13038" extrusionOk="0">
                  <a:moveTo>
                    <a:pt x="6519" y="1"/>
                  </a:moveTo>
                  <a:cubicBezTo>
                    <a:pt x="2928" y="1"/>
                    <a:pt x="1" y="2929"/>
                    <a:pt x="1" y="6519"/>
                  </a:cubicBezTo>
                  <a:cubicBezTo>
                    <a:pt x="1" y="10137"/>
                    <a:pt x="2928" y="13037"/>
                    <a:pt x="6519" y="13037"/>
                  </a:cubicBezTo>
                  <a:cubicBezTo>
                    <a:pt x="10137" y="13037"/>
                    <a:pt x="13064" y="10137"/>
                    <a:pt x="13064" y="6519"/>
                  </a:cubicBezTo>
                  <a:cubicBezTo>
                    <a:pt x="13064" y="2929"/>
                    <a:pt x="10137" y="1"/>
                    <a:pt x="6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5"/>
            <p:cNvSpPr/>
            <p:nvPr/>
          </p:nvSpPr>
          <p:spPr>
            <a:xfrm>
              <a:off x="7013825" y="1734075"/>
              <a:ext cx="105000" cy="129825"/>
            </a:xfrm>
            <a:custGeom>
              <a:avLst/>
              <a:gdLst/>
              <a:ahLst/>
              <a:cxnLst/>
              <a:rect l="l" t="t" r="r" b="b"/>
              <a:pathLst>
                <a:path w="4200" h="5193" extrusionOk="0">
                  <a:moveTo>
                    <a:pt x="2293" y="0"/>
                  </a:moveTo>
                  <a:lnTo>
                    <a:pt x="2293" y="277"/>
                  </a:lnTo>
                  <a:lnTo>
                    <a:pt x="2266" y="415"/>
                  </a:lnTo>
                  <a:lnTo>
                    <a:pt x="2238" y="663"/>
                  </a:lnTo>
                  <a:lnTo>
                    <a:pt x="2155" y="912"/>
                  </a:lnTo>
                  <a:cubicBezTo>
                    <a:pt x="2155" y="967"/>
                    <a:pt x="2128" y="995"/>
                    <a:pt x="2128" y="995"/>
                  </a:cubicBezTo>
                  <a:lnTo>
                    <a:pt x="2100" y="1133"/>
                  </a:lnTo>
                  <a:cubicBezTo>
                    <a:pt x="1989" y="1464"/>
                    <a:pt x="1824" y="1768"/>
                    <a:pt x="1603" y="2072"/>
                  </a:cubicBezTo>
                  <a:lnTo>
                    <a:pt x="1548" y="2182"/>
                  </a:lnTo>
                  <a:lnTo>
                    <a:pt x="2818" y="3121"/>
                  </a:lnTo>
                  <a:lnTo>
                    <a:pt x="2680" y="3287"/>
                  </a:lnTo>
                  <a:cubicBezTo>
                    <a:pt x="2625" y="3398"/>
                    <a:pt x="2514" y="3453"/>
                    <a:pt x="2431" y="3563"/>
                  </a:cubicBezTo>
                  <a:lnTo>
                    <a:pt x="2293" y="3701"/>
                  </a:lnTo>
                  <a:cubicBezTo>
                    <a:pt x="2266" y="3729"/>
                    <a:pt x="2210" y="3757"/>
                    <a:pt x="2155" y="3840"/>
                  </a:cubicBezTo>
                  <a:cubicBezTo>
                    <a:pt x="2079" y="3890"/>
                    <a:pt x="2003" y="3987"/>
                    <a:pt x="1906" y="4067"/>
                  </a:cubicBezTo>
                  <a:lnTo>
                    <a:pt x="1906" y="4067"/>
                  </a:lnTo>
                  <a:lnTo>
                    <a:pt x="1879" y="4033"/>
                  </a:lnTo>
                  <a:cubicBezTo>
                    <a:pt x="1686" y="4171"/>
                    <a:pt x="1520" y="4364"/>
                    <a:pt x="1299" y="4447"/>
                  </a:cubicBezTo>
                  <a:lnTo>
                    <a:pt x="1133" y="4558"/>
                  </a:lnTo>
                  <a:cubicBezTo>
                    <a:pt x="1050" y="4585"/>
                    <a:pt x="1023" y="4641"/>
                    <a:pt x="995" y="4641"/>
                  </a:cubicBezTo>
                  <a:lnTo>
                    <a:pt x="774" y="4723"/>
                  </a:lnTo>
                  <a:lnTo>
                    <a:pt x="389" y="3616"/>
                  </a:lnTo>
                  <a:lnTo>
                    <a:pt x="389" y="3616"/>
                  </a:lnTo>
                  <a:cubicBezTo>
                    <a:pt x="805" y="3394"/>
                    <a:pt x="1215" y="3098"/>
                    <a:pt x="1554" y="2759"/>
                  </a:cubicBezTo>
                  <a:lnTo>
                    <a:pt x="1554" y="2759"/>
                  </a:lnTo>
                  <a:lnTo>
                    <a:pt x="2128" y="3287"/>
                  </a:lnTo>
                  <a:lnTo>
                    <a:pt x="2100" y="3315"/>
                  </a:lnTo>
                  <a:cubicBezTo>
                    <a:pt x="2072" y="3342"/>
                    <a:pt x="2017" y="3398"/>
                    <a:pt x="1962" y="3425"/>
                  </a:cubicBezTo>
                  <a:cubicBezTo>
                    <a:pt x="1851" y="3508"/>
                    <a:pt x="1796" y="3591"/>
                    <a:pt x="1686" y="3674"/>
                  </a:cubicBezTo>
                  <a:lnTo>
                    <a:pt x="1382" y="3895"/>
                  </a:lnTo>
                  <a:cubicBezTo>
                    <a:pt x="1327" y="3950"/>
                    <a:pt x="1299" y="3978"/>
                    <a:pt x="1244" y="4005"/>
                  </a:cubicBezTo>
                  <a:lnTo>
                    <a:pt x="1189" y="4033"/>
                  </a:lnTo>
                  <a:lnTo>
                    <a:pt x="1050" y="3840"/>
                  </a:lnTo>
                  <a:lnTo>
                    <a:pt x="1133" y="3812"/>
                  </a:lnTo>
                  <a:cubicBezTo>
                    <a:pt x="1189" y="3757"/>
                    <a:pt x="1271" y="3701"/>
                    <a:pt x="1327" y="3674"/>
                  </a:cubicBezTo>
                  <a:cubicBezTo>
                    <a:pt x="1409" y="3619"/>
                    <a:pt x="1465" y="3563"/>
                    <a:pt x="1548" y="3481"/>
                  </a:cubicBezTo>
                  <a:lnTo>
                    <a:pt x="1713" y="3315"/>
                  </a:lnTo>
                  <a:lnTo>
                    <a:pt x="1548" y="3066"/>
                  </a:lnTo>
                  <a:lnTo>
                    <a:pt x="1382" y="3260"/>
                  </a:lnTo>
                  <a:cubicBezTo>
                    <a:pt x="1309" y="3284"/>
                    <a:pt x="1279" y="3329"/>
                    <a:pt x="1217" y="3377"/>
                  </a:cubicBezTo>
                  <a:lnTo>
                    <a:pt x="1217" y="3377"/>
                  </a:lnTo>
                  <a:lnTo>
                    <a:pt x="1189" y="3342"/>
                  </a:lnTo>
                  <a:cubicBezTo>
                    <a:pt x="1133" y="3425"/>
                    <a:pt x="1050" y="3453"/>
                    <a:pt x="995" y="3481"/>
                  </a:cubicBezTo>
                  <a:lnTo>
                    <a:pt x="774" y="3619"/>
                  </a:lnTo>
                  <a:lnTo>
                    <a:pt x="636" y="3701"/>
                  </a:lnTo>
                  <a:lnTo>
                    <a:pt x="1050" y="4420"/>
                  </a:lnTo>
                  <a:lnTo>
                    <a:pt x="1327" y="4254"/>
                  </a:lnTo>
                  <a:cubicBezTo>
                    <a:pt x="1382" y="4226"/>
                    <a:pt x="1437" y="4171"/>
                    <a:pt x="1520" y="4143"/>
                  </a:cubicBezTo>
                  <a:lnTo>
                    <a:pt x="1824" y="3895"/>
                  </a:lnTo>
                  <a:cubicBezTo>
                    <a:pt x="1907" y="3840"/>
                    <a:pt x="2017" y="3729"/>
                    <a:pt x="2100" y="3674"/>
                  </a:cubicBezTo>
                  <a:cubicBezTo>
                    <a:pt x="2128" y="3619"/>
                    <a:pt x="2183" y="3591"/>
                    <a:pt x="2238" y="3536"/>
                  </a:cubicBezTo>
                  <a:lnTo>
                    <a:pt x="2376" y="3398"/>
                  </a:lnTo>
                  <a:lnTo>
                    <a:pt x="2459" y="3287"/>
                  </a:lnTo>
                  <a:lnTo>
                    <a:pt x="1437" y="2348"/>
                  </a:lnTo>
                  <a:lnTo>
                    <a:pt x="1327" y="2459"/>
                  </a:lnTo>
                  <a:cubicBezTo>
                    <a:pt x="995" y="2818"/>
                    <a:pt x="526" y="3149"/>
                    <a:pt x="56" y="3398"/>
                  </a:cubicBezTo>
                  <a:lnTo>
                    <a:pt x="1" y="3453"/>
                  </a:lnTo>
                  <a:lnTo>
                    <a:pt x="747" y="5193"/>
                  </a:lnTo>
                  <a:lnTo>
                    <a:pt x="1244" y="4944"/>
                  </a:lnTo>
                  <a:cubicBezTo>
                    <a:pt x="1299" y="4917"/>
                    <a:pt x="1382" y="4861"/>
                    <a:pt x="1409" y="4834"/>
                  </a:cubicBezTo>
                  <a:lnTo>
                    <a:pt x="1575" y="4723"/>
                  </a:lnTo>
                  <a:cubicBezTo>
                    <a:pt x="1824" y="4585"/>
                    <a:pt x="1989" y="4420"/>
                    <a:pt x="2210" y="4281"/>
                  </a:cubicBezTo>
                  <a:cubicBezTo>
                    <a:pt x="2293" y="4226"/>
                    <a:pt x="2404" y="4116"/>
                    <a:pt x="2487" y="4033"/>
                  </a:cubicBezTo>
                  <a:cubicBezTo>
                    <a:pt x="2514" y="4005"/>
                    <a:pt x="2569" y="3978"/>
                    <a:pt x="2597" y="3895"/>
                  </a:cubicBezTo>
                  <a:lnTo>
                    <a:pt x="2735" y="3757"/>
                  </a:lnTo>
                  <a:cubicBezTo>
                    <a:pt x="2818" y="3674"/>
                    <a:pt x="2929" y="3591"/>
                    <a:pt x="2984" y="3481"/>
                  </a:cubicBezTo>
                  <a:lnTo>
                    <a:pt x="3288" y="3066"/>
                  </a:lnTo>
                  <a:lnTo>
                    <a:pt x="1987" y="2123"/>
                  </a:lnTo>
                  <a:lnTo>
                    <a:pt x="1987" y="2123"/>
                  </a:lnTo>
                  <a:cubicBezTo>
                    <a:pt x="2164" y="1863"/>
                    <a:pt x="2304" y="1595"/>
                    <a:pt x="2423" y="1268"/>
                  </a:cubicBezTo>
                  <a:lnTo>
                    <a:pt x="2423" y="1268"/>
                  </a:lnTo>
                  <a:lnTo>
                    <a:pt x="2431" y="1271"/>
                  </a:lnTo>
                  <a:lnTo>
                    <a:pt x="2487" y="1133"/>
                  </a:lnTo>
                  <a:cubicBezTo>
                    <a:pt x="2514" y="1078"/>
                    <a:pt x="2514" y="1050"/>
                    <a:pt x="2514" y="995"/>
                  </a:cubicBezTo>
                  <a:lnTo>
                    <a:pt x="2569" y="719"/>
                  </a:lnTo>
                  <a:lnTo>
                    <a:pt x="2625" y="442"/>
                  </a:lnTo>
                  <a:lnTo>
                    <a:pt x="2650" y="314"/>
                  </a:lnTo>
                  <a:lnTo>
                    <a:pt x="2650" y="314"/>
                  </a:lnTo>
                  <a:lnTo>
                    <a:pt x="3944" y="405"/>
                  </a:lnTo>
                  <a:lnTo>
                    <a:pt x="3944" y="405"/>
                  </a:lnTo>
                  <a:cubicBezTo>
                    <a:pt x="3903" y="1035"/>
                    <a:pt x="3736" y="1700"/>
                    <a:pt x="3443" y="2269"/>
                  </a:cubicBezTo>
                  <a:lnTo>
                    <a:pt x="3443" y="2269"/>
                  </a:lnTo>
                  <a:lnTo>
                    <a:pt x="2763" y="1906"/>
                  </a:lnTo>
                  <a:lnTo>
                    <a:pt x="2818" y="1713"/>
                  </a:lnTo>
                  <a:lnTo>
                    <a:pt x="2929" y="1409"/>
                  </a:lnTo>
                  <a:cubicBezTo>
                    <a:pt x="2929" y="1381"/>
                    <a:pt x="2956" y="1299"/>
                    <a:pt x="2984" y="1243"/>
                  </a:cubicBezTo>
                  <a:lnTo>
                    <a:pt x="3039" y="1078"/>
                  </a:lnTo>
                  <a:lnTo>
                    <a:pt x="3067" y="884"/>
                  </a:lnTo>
                  <a:lnTo>
                    <a:pt x="3078" y="861"/>
                  </a:lnTo>
                  <a:lnTo>
                    <a:pt x="3078" y="861"/>
                  </a:lnTo>
                  <a:lnTo>
                    <a:pt x="3319" y="911"/>
                  </a:lnTo>
                  <a:lnTo>
                    <a:pt x="3319" y="911"/>
                  </a:lnTo>
                  <a:cubicBezTo>
                    <a:pt x="3305" y="946"/>
                    <a:pt x="3285" y="984"/>
                    <a:pt x="3260" y="1022"/>
                  </a:cubicBezTo>
                  <a:lnTo>
                    <a:pt x="3205" y="1299"/>
                  </a:lnTo>
                  <a:cubicBezTo>
                    <a:pt x="3181" y="1371"/>
                    <a:pt x="3135" y="1465"/>
                    <a:pt x="3106" y="1524"/>
                  </a:cubicBezTo>
                  <a:lnTo>
                    <a:pt x="3106" y="1524"/>
                  </a:lnTo>
                  <a:lnTo>
                    <a:pt x="3094" y="1520"/>
                  </a:lnTo>
                  <a:cubicBezTo>
                    <a:pt x="3067" y="1630"/>
                    <a:pt x="3039" y="1685"/>
                    <a:pt x="2984" y="1768"/>
                  </a:cubicBezTo>
                  <a:lnTo>
                    <a:pt x="3260" y="1851"/>
                  </a:lnTo>
                  <a:cubicBezTo>
                    <a:pt x="3315" y="1768"/>
                    <a:pt x="3343" y="1685"/>
                    <a:pt x="3370" y="1575"/>
                  </a:cubicBezTo>
                  <a:cubicBezTo>
                    <a:pt x="3398" y="1520"/>
                    <a:pt x="3453" y="1409"/>
                    <a:pt x="3481" y="1299"/>
                  </a:cubicBezTo>
                  <a:lnTo>
                    <a:pt x="3536" y="1022"/>
                  </a:lnTo>
                  <a:cubicBezTo>
                    <a:pt x="3591" y="967"/>
                    <a:pt x="3591" y="857"/>
                    <a:pt x="3619" y="746"/>
                  </a:cubicBezTo>
                  <a:lnTo>
                    <a:pt x="3619" y="608"/>
                  </a:lnTo>
                  <a:lnTo>
                    <a:pt x="2790" y="470"/>
                  </a:lnTo>
                  <a:lnTo>
                    <a:pt x="2763" y="719"/>
                  </a:lnTo>
                  <a:lnTo>
                    <a:pt x="2708" y="801"/>
                  </a:lnTo>
                  <a:lnTo>
                    <a:pt x="2680" y="967"/>
                  </a:lnTo>
                  <a:lnTo>
                    <a:pt x="2652" y="1133"/>
                  </a:lnTo>
                  <a:cubicBezTo>
                    <a:pt x="2652" y="1156"/>
                    <a:pt x="2633" y="1199"/>
                    <a:pt x="2627" y="1244"/>
                  </a:cubicBezTo>
                  <a:lnTo>
                    <a:pt x="2627" y="1244"/>
                  </a:lnTo>
                  <a:lnTo>
                    <a:pt x="2625" y="1243"/>
                  </a:lnTo>
                  <a:lnTo>
                    <a:pt x="2514" y="1547"/>
                  </a:lnTo>
                  <a:lnTo>
                    <a:pt x="2376" y="1879"/>
                  </a:lnTo>
                  <a:lnTo>
                    <a:pt x="2293" y="2017"/>
                  </a:lnTo>
                  <a:lnTo>
                    <a:pt x="3509" y="2652"/>
                  </a:lnTo>
                  <a:lnTo>
                    <a:pt x="3591" y="2514"/>
                  </a:lnTo>
                  <a:cubicBezTo>
                    <a:pt x="3950" y="1823"/>
                    <a:pt x="4171" y="1050"/>
                    <a:pt x="4199" y="277"/>
                  </a:cubicBezTo>
                  <a:lnTo>
                    <a:pt x="4199" y="139"/>
                  </a:lnTo>
                  <a:lnTo>
                    <a:pt x="22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5"/>
            <p:cNvSpPr/>
            <p:nvPr/>
          </p:nvSpPr>
          <p:spPr>
            <a:xfrm>
              <a:off x="6869525" y="1792775"/>
              <a:ext cx="145725" cy="83575"/>
            </a:xfrm>
            <a:custGeom>
              <a:avLst/>
              <a:gdLst/>
              <a:ahLst/>
              <a:cxnLst/>
              <a:rect l="l" t="t" r="r" b="b"/>
              <a:pathLst>
                <a:path w="5829" h="3343" extrusionOk="0">
                  <a:moveTo>
                    <a:pt x="1409" y="0"/>
                  </a:moveTo>
                  <a:lnTo>
                    <a:pt x="0" y="1271"/>
                  </a:lnTo>
                  <a:lnTo>
                    <a:pt x="83" y="1381"/>
                  </a:lnTo>
                  <a:cubicBezTo>
                    <a:pt x="774" y="2154"/>
                    <a:pt x="1685" y="2707"/>
                    <a:pt x="2652" y="3038"/>
                  </a:cubicBezTo>
                  <a:lnTo>
                    <a:pt x="2790" y="3066"/>
                  </a:lnTo>
                  <a:lnTo>
                    <a:pt x="3260" y="1547"/>
                  </a:lnTo>
                  <a:lnTo>
                    <a:pt x="3398" y="1602"/>
                  </a:lnTo>
                  <a:cubicBezTo>
                    <a:pt x="3453" y="1602"/>
                    <a:pt x="3480" y="1630"/>
                    <a:pt x="3536" y="1630"/>
                  </a:cubicBezTo>
                  <a:lnTo>
                    <a:pt x="3674" y="1657"/>
                  </a:lnTo>
                  <a:cubicBezTo>
                    <a:pt x="3757" y="1657"/>
                    <a:pt x="3867" y="1685"/>
                    <a:pt x="3950" y="1685"/>
                  </a:cubicBezTo>
                  <a:lnTo>
                    <a:pt x="4779" y="1685"/>
                  </a:lnTo>
                  <a:cubicBezTo>
                    <a:pt x="4926" y="1664"/>
                    <a:pt x="5058" y="1659"/>
                    <a:pt x="5198" y="1621"/>
                  </a:cubicBezTo>
                  <a:lnTo>
                    <a:pt x="5198" y="1621"/>
                  </a:lnTo>
                  <a:lnTo>
                    <a:pt x="5518" y="2901"/>
                  </a:lnTo>
                  <a:lnTo>
                    <a:pt x="5518" y="2901"/>
                  </a:lnTo>
                  <a:cubicBezTo>
                    <a:pt x="5141" y="2973"/>
                    <a:pt x="4728" y="3038"/>
                    <a:pt x="4337" y="3038"/>
                  </a:cubicBezTo>
                  <a:cubicBezTo>
                    <a:pt x="4074" y="3038"/>
                    <a:pt x="3811" y="3018"/>
                    <a:pt x="3567" y="2976"/>
                  </a:cubicBezTo>
                  <a:lnTo>
                    <a:pt x="3567" y="2976"/>
                  </a:lnTo>
                  <a:lnTo>
                    <a:pt x="3706" y="2201"/>
                  </a:lnTo>
                  <a:lnTo>
                    <a:pt x="3706" y="2201"/>
                  </a:lnTo>
                  <a:cubicBezTo>
                    <a:pt x="3898" y="2221"/>
                    <a:pt x="4090" y="2237"/>
                    <a:pt x="4281" y="2237"/>
                  </a:cubicBezTo>
                  <a:cubicBezTo>
                    <a:pt x="4436" y="2237"/>
                    <a:pt x="4608" y="2237"/>
                    <a:pt x="4770" y="2223"/>
                  </a:cubicBezTo>
                  <a:lnTo>
                    <a:pt x="4770" y="2223"/>
                  </a:lnTo>
                  <a:lnTo>
                    <a:pt x="4812" y="2507"/>
                  </a:lnTo>
                  <a:lnTo>
                    <a:pt x="4779" y="2513"/>
                  </a:lnTo>
                  <a:lnTo>
                    <a:pt x="3867" y="2513"/>
                  </a:lnTo>
                  <a:lnTo>
                    <a:pt x="3867" y="2817"/>
                  </a:lnTo>
                  <a:lnTo>
                    <a:pt x="4834" y="2817"/>
                  </a:lnTo>
                  <a:lnTo>
                    <a:pt x="4972" y="2790"/>
                  </a:lnTo>
                  <a:lnTo>
                    <a:pt x="5110" y="2762"/>
                  </a:lnTo>
                  <a:lnTo>
                    <a:pt x="5000" y="1933"/>
                  </a:lnTo>
                  <a:lnTo>
                    <a:pt x="4861" y="1933"/>
                  </a:lnTo>
                  <a:cubicBezTo>
                    <a:pt x="4640" y="1961"/>
                    <a:pt x="4447" y="1961"/>
                    <a:pt x="4281" y="1961"/>
                  </a:cubicBezTo>
                  <a:cubicBezTo>
                    <a:pt x="4033" y="1961"/>
                    <a:pt x="3812" y="1933"/>
                    <a:pt x="3591" y="1906"/>
                  </a:cubicBezTo>
                  <a:lnTo>
                    <a:pt x="3453" y="1851"/>
                  </a:lnTo>
                  <a:lnTo>
                    <a:pt x="3204" y="3232"/>
                  </a:lnTo>
                  <a:lnTo>
                    <a:pt x="3342" y="3287"/>
                  </a:lnTo>
                  <a:cubicBezTo>
                    <a:pt x="3646" y="3342"/>
                    <a:pt x="3950" y="3342"/>
                    <a:pt x="4309" y="3342"/>
                  </a:cubicBezTo>
                  <a:cubicBezTo>
                    <a:pt x="4751" y="3342"/>
                    <a:pt x="5248" y="3287"/>
                    <a:pt x="5690" y="3176"/>
                  </a:cubicBezTo>
                  <a:lnTo>
                    <a:pt x="5828" y="3149"/>
                  </a:lnTo>
                  <a:lnTo>
                    <a:pt x="5386" y="1271"/>
                  </a:lnTo>
                  <a:lnTo>
                    <a:pt x="5248" y="1298"/>
                  </a:lnTo>
                  <a:cubicBezTo>
                    <a:pt x="5110" y="1353"/>
                    <a:pt x="4917" y="1381"/>
                    <a:pt x="4723" y="1409"/>
                  </a:cubicBezTo>
                  <a:lnTo>
                    <a:pt x="3950" y="1409"/>
                  </a:lnTo>
                  <a:cubicBezTo>
                    <a:pt x="3895" y="1409"/>
                    <a:pt x="3784" y="1381"/>
                    <a:pt x="3674" y="1381"/>
                  </a:cubicBezTo>
                  <a:lnTo>
                    <a:pt x="3536" y="1353"/>
                  </a:lnTo>
                  <a:cubicBezTo>
                    <a:pt x="3508" y="1353"/>
                    <a:pt x="3480" y="1353"/>
                    <a:pt x="3453" y="1298"/>
                  </a:cubicBezTo>
                  <a:lnTo>
                    <a:pt x="3177" y="1243"/>
                  </a:lnTo>
                  <a:lnTo>
                    <a:pt x="3039" y="1215"/>
                  </a:lnTo>
                  <a:lnTo>
                    <a:pt x="2561" y="2722"/>
                  </a:lnTo>
                  <a:lnTo>
                    <a:pt x="2561" y="2722"/>
                  </a:lnTo>
                  <a:cubicBezTo>
                    <a:pt x="1717" y="2430"/>
                    <a:pt x="966" y="1955"/>
                    <a:pt x="372" y="1320"/>
                  </a:cubicBezTo>
                  <a:lnTo>
                    <a:pt x="372" y="1320"/>
                  </a:lnTo>
                  <a:lnTo>
                    <a:pt x="1331" y="429"/>
                  </a:lnTo>
                  <a:lnTo>
                    <a:pt x="1331" y="429"/>
                  </a:lnTo>
                  <a:cubicBezTo>
                    <a:pt x="1646" y="768"/>
                    <a:pt x="2033" y="1065"/>
                    <a:pt x="2444" y="1289"/>
                  </a:cubicBezTo>
                  <a:lnTo>
                    <a:pt x="2444" y="1289"/>
                  </a:lnTo>
                  <a:lnTo>
                    <a:pt x="2128" y="2001"/>
                  </a:lnTo>
                  <a:lnTo>
                    <a:pt x="2128" y="2001"/>
                  </a:lnTo>
                  <a:cubicBezTo>
                    <a:pt x="1782" y="1816"/>
                    <a:pt x="1457" y="1599"/>
                    <a:pt x="1181" y="1362"/>
                  </a:cubicBezTo>
                  <a:lnTo>
                    <a:pt x="1181" y="1362"/>
                  </a:lnTo>
                  <a:lnTo>
                    <a:pt x="1327" y="1179"/>
                  </a:lnTo>
                  <a:lnTo>
                    <a:pt x="1327" y="1179"/>
                  </a:lnTo>
                  <a:cubicBezTo>
                    <a:pt x="1539" y="1358"/>
                    <a:pt x="1811" y="1518"/>
                    <a:pt x="2044" y="1657"/>
                  </a:cubicBezTo>
                  <a:lnTo>
                    <a:pt x="2238" y="1381"/>
                  </a:lnTo>
                  <a:cubicBezTo>
                    <a:pt x="1961" y="1215"/>
                    <a:pt x="1685" y="1050"/>
                    <a:pt x="1437" y="829"/>
                  </a:cubicBezTo>
                  <a:lnTo>
                    <a:pt x="1354" y="718"/>
                  </a:lnTo>
                  <a:lnTo>
                    <a:pt x="801" y="1353"/>
                  </a:lnTo>
                  <a:lnTo>
                    <a:pt x="884" y="1464"/>
                  </a:lnTo>
                  <a:cubicBezTo>
                    <a:pt x="1271" y="1795"/>
                    <a:pt x="1713" y="2072"/>
                    <a:pt x="2210" y="2293"/>
                  </a:cubicBezTo>
                  <a:lnTo>
                    <a:pt x="2348" y="2348"/>
                  </a:lnTo>
                  <a:lnTo>
                    <a:pt x="2928" y="1105"/>
                  </a:lnTo>
                  <a:lnTo>
                    <a:pt x="2790" y="1050"/>
                  </a:lnTo>
                  <a:cubicBezTo>
                    <a:pt x="2320" y="829"/>
                    <a:pt x="1906" y="497"/>
                    <a:pt x="1520" y="111"/>
                  </a:cubicBezTo>
                  <a:lnTo>
                    <a:pt x="140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5"/>
            <p:cNvSpPr/>
            <p:nvPr/>
          </p:nvSpPr>
          <p:spPr>
            <a:xfrm>
              <a:off x="6835700" y="1656750"/>
              <a:ext cx="64925" cy="155375"/>
            </a:xfrm>
            <a:custGeom>
              <a:avLst/>
              <a:gdLst/>
              <a:ahLst/>
              <a:cxnLst/>
              <a:rect l="l" t="t" r="r" b="b"/>
              <a:pathLst>
                <a:path w="2597" h="6215" extrusionOk="0">
                  <a:moveTo>
                    <a:pt x="829" y="0"/>
                  </a:moveTo>
                  <a:lnTo>
                    <a:pt x="773" y="138"/>
                  </a:lnTo>
                  <a:cubicBezTo>
                    <a:pt x="718" y="166"/>
                    <a:pt x="691" y="221"/>
                    <a:pt x="663" y="304"/>
                  </a:cubicBezTo>
                  <a:lnTo>
                    <a:pt x="580" y="470"/>
                  </a:lnTo>
                  <a:cubicBezTo>
                    <a:pt x="552" y="580"/>
                    <a:pt x="497" y="691"/>
                    <a:pt x="414" y="829"/>
                  </a:cubicBezTo>
                  <a:cubicBezTo>
                    <a:pt x="359" y="1050"/>
                    <a:pt x="249" y="1298"/>
                    <a:pt x="166" y="1547"/>
                  </a:cubicBezTo>
                  <a:lnTo>
                    <a:pt x="138" y="1713"/>
                  </a:lnTo>
                  <a:cubicBezTo>
                    <a:pt x="138" y="1795"/>
                    <a:pt x="111" y="1851"/>
                    <a:pt x="111" y="1933"/>
                  </a:cubicBezTo>
                  <a:lnTo>
                    <a:pt x="28" y="2293"/>
                  </a:lnTo>
                  <a:cubicBezTo>
                    <a:pt x="0" y="2431"/>
                    <a:pt x="0" y="2569"/>
                    <a:pt x="0" y="2679"/>
                  </a:cubicBezTo>
                  <a:lnTo>
                    <a:pt x="0" y="2845"/>
                  </a:lnTo>
                  <a:lnTo>
                    <a:pt x="0" y="2983"/>
                  </a:lnTo>
                  <a:lnTo>
                    <a:pt x="0" y="3066"/>
                  </a:lnTo>
                  <a:lnTo>
                    <a:pt x="0" y="3204"/>
                  </a:lnTo>
                  <a:lnTo>
                    <a:pt x="1603" y="3204"/>
                  </a:lnTo>
                  <a:cubicBezTo>
                    <a:pt x="1604" y="3327"/>
                    <a:pt x="1610" y="3458"/>
                    <a:pt x="1630" y="3618"/>
                  </a:cubicBezTo>
                  <a:lnTo>
                    <a:pt x="1657" y="3756"/>
                  </a:lnTo>
                  <a:lnTo>
                    <a:pt x="1657" y="3812"/>
                  </a:lnTo>
                  <a:lnTo>
                    <a:pt x="1685" y="3894"/>
                  </a:lnTo>
                  <a:lnTo>
                    <a:pt x="1768" y="4171"/>
                  </a:lnTo>
                  <a:cubicBezTo>
                    <a:pt x="1866" y="4466"/>
                    <a:pt x="1986" y="4783"/>
                    <a:pt x="2148" y="5063"/>
                  </a:cubicBezTo>
                  <a:lnTo>
                    <a:pt x="2148" y="5063"/>
                  </a:lnTo>
                  <a:lnTo>
                    <a:pt x="1058" y="5753"/>
                  </a:lnTo>
                  <a:lnTo>
                    <a:pt x="1058" y="5753"/>
                  </a:lnTo>
                  <a:cubicBezTo>
                    <a:pt x="762" y="5222"/>
                    <a:pt x="531" y="4616"/>
                    <a:pt x="415" y="3984"/>
                  </a:cubicBezTo>
                  <a:lnTo>
                    <a:pt x="415" y="3984"/>
                  </a:lnTo>
                  <a:lnTo>
                    <a:pt x="1215" y="3867"/>
                  </a:lnTo>
                  <a:lnTo>
                    <a:pt x="1215" y="3894"/>
                  </a:lnTo>
                  <a:lnTo>
                    <a:pt x="1215" y="3950"/>
                  </a:lnTo>
                  <a:lnTo>
                    <a:pt x="1243" y="4060"/>
                  </a:lnTo>
                  <a:lnTo>
                    <a:pt x="1326" y="4364"/>
                  </a:lnTo>
                  <a:lnTo>
                    <a:pt x="1409" y="4695"/>
                  </a:lnTo>
                  <a:cubicBezTo>
                    <a:pt x="1409" y="4723"/>
                    <a:pt x="1464" y="4778"/>
                    <a:pt x="1492" y="4861"/>
                  </a:cubicBezTo>
                  <a:lnTo>
                    <a:pt x="1292" y="4953"/>
                  </a:lnTo>
                  <a:lnTo>
                    <a:pt x="1292" y="4953"/>
                  </a:lnTo>
                  <a:cubicBezTo>
                    <a:pt x="1274" y="4917"/>
                    <a:pt x="1255" y="4886"/>
                    <a:pt x="1243" y="4861"/>
                  </a:cubicBezTo>
                  <a:lnTo>
                    <a:pt x="1132" y="4613"/>
                  </a:lnTo>
                  <a:cubicBezTo>
                    <a:pt x="1077" y="4474"/>
                    <a:pt x="1050" y="4309"/>
                    <a:pt x="994" y="4088"/>
                  </a:cubicBezTo>
                  <a:lnTo>
                    <a:pt x="718" y="4171"/>
                  </a:lnTo>
                  <a:cubicBezTo>
                    <a:pt x="773" y="4336"/>
                    <a:pt x="801" y="4502"/>
                    <a:pt x="912" y="4723"/>
                  </a:cubicBezTo>
                  <a:lnTo>
                    <a:pt x="920" y="4718"/>
                  </a:lnTo>
                  <a:lnTo>
                    <a:pt x="920" y="4718"/>
                  </a:lnTo>
                  <a:lnTo>
                    <a:pt x="994" y="4916"/>
                  </a:lnTo>
                  <a:cubicBezTo>
                    <a:pt x="1050" y="5027"/>
                    <a:pt x="1077" y="5110"/>
                    <a:pt x="1105" y="5193"/>
                  </a:cubicBezTo>
                  <a:lnTo>
                    <a:pt x="1188" y="5331"/>
                  </a:lnTo>
                  <a:lnTo>
                    <a:pt x="1933" y="4972"/>
                  </a:lnTo>
                  <a:lnTo>
                    <a:pt x="1795" y="4695"/>
                  </a:lnTo>
                  <a:cubicBezTo>
                    <a:pt x="1795" y="4640"/>
                    <a:pt x="1768" y="4613"/>
                    <a:pt x="1740" y="4557"/>
                  </a:cubicBezTo>
                  <a:lnTo>
                    <a:pt x="1731" y="4561"/>
                  </a:lnTo>
                  <a:lnTo>
                    <a:pt x="1630" y="4281"/>
                  </a:lnTo>
                  <a:lnTo>
                    <a:pt x="1547" y="3950"/>
                  </a:lnTo>
                  <a:lnTo>
                    <a:pt x="1519" y="3894"/>
                  </a:lnTo>
                  <a:lnTo>
                    <a:pt x="1519" y="3812"/>
                  </a:lnTo>
                  <a:lnTo>
                    <a:pt x="1492" y="3646"/>
                  </a:lnTo>
                  <a:lnTo>
                    <a:pt x="1464" y="3508"/>
                  </a:lnTo>
                  <a:lnTo>
                    <a:pt x="83" y="3701"/>
                  </a:lnTo>
                  <a:lnTo>
                    <a:pt x="111" y="3839"/>
                  </a:lnTo>
                  <a:cubicBezTo>
                    <a:pt x="221" y="4640"/>
                    <a:pt x="497" y="5386"/>
                    <a:pt x="912" y="6076"/>
                  </a:cubicBezTo>
                  <a:lnTo>
                    <a:pt x="967" y="6214"/>
                  </a:lnTo>
                  <a:lnTo>
                    <a:pt x="2596" y="5193"/>
                  </a:lnTo>
                  <a:lnTo>
                    <a:pt x="2513" y="5054"/>
                  </a:lnTo>
                  <a:cubicBezTo>
                    <a:pt x="2348" y="4778"/>
                    <a:pt x="2210" y="4447"/>
                    <a:pt x="2099" y="4115"/>
                  </a:cubicBezTo>
                  <a:lnTo>
                    <a:pt x="2044" y="3839"/>
                  </a:lnTo>
                  <a:lnTo>
                    <a:pt x="2044" y="3784"/>
                  </a:lnTo>
                  <a:lnTo>
                    <a:pt x="2044" y="3701"/>
                  </a:lnTo>
                  <a:lnTo>
                    <a:pt x="2016" y="3563"/>
                  </a:lnTo>
                  <a:cubicBezTo>
                    <a:pt x="1961" y="3397"/>
                    <a:pt x="1961" y="3232"/>
                    <a:pt x="1961" y="3066"/>
                  </a:cubicBezTo>
                  <a:lnTo>
                    <a:pt x="1961" y="2928"/>
                  </a:lnTo>
                  <a:lnTo>
                    <a:pt x="387" y="2928"/>
                  </a:lnTo>
                  <a:lnTo>
                    <a:pt x="387" y="2734"/>
                  </a:lnTo>
                  <a:cubicBezTo>
                    <a:pt x="387" y="2596"/>
                    <a:pt x="387" y="2513"/>
                    <a:pt x="414" y="2403"/>
                  </a:cubicBezTo>
                  <a:lnTo>
                    <a:pt x="497" y="2016"/>
                  </a:lnTo>
                  <a:cubicBezTo>
                    <a:pt x="497" y="1989"/>
                    <a:pt x="525" y="1933"/>
                    <a:pt x="525" y="1851"/>
                  </a:cubicBezTo>
                  <a:lnTo>
                    <a:pt x="552" y="1685"/>
                  </a:lnTo>
                  <a:cubicBezTo>
                    <a:pt x="579" y="1444"/>
                    <a:pt x="684" y="1255"/>
                    <a:pt x="791" y="1018"/>
                  </a:cubicBezTo>
                  <a:lnTo>
                    <a:pt x="791" y="1018"/>
                  </a:lnTo>
                  <a:lnTo>
                    <a:pt x="801" y="1022"/>
                  </a:lnTo>
                  <a:cubicBezTo>
                    <a:pt x="829" y="912"/>
                    <a:pt x="912" y="829"/>
                    <a:pt x="939" y="691"/>
                  </a:cubicBezTo>
                  <a:lnTo>
                    <a:pt x="994" y="497"/>
                  </a:lnTo>
                  <a:cubicBezTo>
                    <a:pt x="997" y="496"/>
                    <a:pt x="999" y="495"/>
                    <a:pt x="1001" y="494"/>
                  </a:cubicBezTo>
                  <a:lnTo>
                    <a:pt x="1001" y="494"/>
                  </a:lnTo>
                  <a:lnTo>
                    <a:pt x="2139" y="1154"/>
                  </a:lnTo>
                  <a:lnTo>
                    <a:pt x="2139" y="1154"/>
                  </a:lnTo>
                  <a:cubicBezTo>
                    <a:pt x="1924" y="1567"/>
                    <a:pt x="1768" y="1998"/>
                    <a:pt x="1703" y="2449"/>
                  </a:cubicBezTo>
                  <a:lnTo>
                    <a:pt x="1703" y="2449"/>
                  </a:lnTo>
                  <a:lnTo>
                    <a:pt x="927" y="2388"/>
                  </a:lnTo>
                  <a:lnTo>
                    <a:pt x="927" y="2388"/>
                  </a:lnTo>
                  <a:cubicBezTo>
                    <a:pt x="980" y="1986"/>
                    <a:pt x="1071" y="1600"/>
                    <a:pt x="1215" y="1217"/>
                  </a:cubicBezTo>
                  <a:lnTo>
                    <a:pt x="1215" y="1217"/>
                  </a:lnTo>
                  <a:lnTo>
                    <a:pt x="1430" y="1306"/>
                  </a:lnTo>
                  <a:lnTo>
                    <a:pt x="1430" y="1306"/>
                  </a:lnTo>
                  <a:cubicBezTo>
                    <a:pt x="1412" y="1339"/>
                    <a:pt x="1394" y="1371"/>
                    <a:pt x="1381" y="1409"/>
                  </a:cubicBezTo>
                  <a:lnTo>
                    <a:pt x="1326" y="1630"/>
                  </a:lnTo>
                  <a:lnTo>
                    <a:pt x="1243" y="1878"/>
                  </a:lnTo>
                  <a:lnTo>
                    <a:pt x="1215" y="1989"/>
                  </a:lnTo>
                  <a:cubicBezTo>
                    <a:pt x="1215" y="2016"/>
                    <a:pt x="1188" y="2099"/>
                    <a:pt x="1188" y="2127"/>
                  </a:cubicBezTo>
                  <a:lnTo>
                    <a:pt x="1464" y="2154"/>
                  </a:lnTo>
                  <a:cubicBezTo>
                    <a:pt x="1464" y="2127"/>
                    <a:pt x="1464" y="2099"/>
                    <a:pt x="1492" y="2072"/>
                  </a:cubicBezTo>
                  <a:lnTo>
                    <a:pt x="1519" y="1961"/>
                  </a:lnTo>
                  <a:lnTo>
                    <a:pt x="1602" y="1713"/>
                  </a:lnTo>
                  <a:lnTo>
                    <a:pt x="1646" y="1513"/>
                  </a:lnTo>
                  <a:lnTo>
                    <a:pt x="1646" y="1513"/>
                  </a:lnTo>
                  <a:lnTo>
                    <a:pt x="1657" y="1519"/>
                  </a:lnTo>
                  <a:cubicBezTo>
                    <a:pt x="1685" y="1409"/>
                    <a:pt x="1740" y="1326"/>
                    <a:pt x="1740" y="1298"/>
                  </a:cubicBezTo>
                  <a:lnTo>
                    <a:pt x="1795" y="1160"/>
                  </a:lnTo>
                  <a:lnTo>
                    <a:pt x="994" y="829"/>
                  </a:lnTo>
                  <a:lnTo>
                    <a:pt x="939" y="967"/>
                  </a:lnTo>
                  <a:cubicBezTo>
                    <a:pt x="718" y="1436"/>
                    <a:pt x="580" y="1933"/>
                    <a:pt x="525" y="2431"/>
                  </a:cubicBezTo>
                  <a:lnTo>
                    <a:pt x="525" y="2569"/>
                  </a:lnTo>
                  <a:lnTo>
                    <a:pt x="1906" y="2707"/>
                  </a:lnTo>
                  <a:lnTo>
                    <a:pt x="1906" y="2569"/>
                  </a:lnTo>
                  <a:cubicBezTo>
                    <a:pt x="1961" y="2072"/>
                    <a:pt x="2154" y="1547"/>
                    <a:pt x="2375" y="1105"/>
                  </a:cubicBezTo>
                  <a:lnTo>
                    <a:pt x="2458" y="967"/>
                  </a:lnTo>
                  <a:lnTo>
                    <a:pt x="8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5"/>
            <p:cNvSpPr/>
            <p:nvPr/>
          </p:nvSpPr>
          <p:spPr>
            <a:xfrm>
              <a:off x="6866750" y="1587700"/>
              <a:ext cx="143650" cy="86325"/>
            </a:xfrm>
            <a:custGeom>
              <a:avLst/>
              <a:gdLst/>
              <a:ahLst/>
              <a:cxnLst/>
              <a:rect l="l" t="t" r="r" b="b"/>
              <a:pathLst>
                <a:path w="5746" h="3453" extrusionOk="0">
                  <a:moveTo>
                    <a:pt x="4089" y="0"/>
                  </a:moveTo>
                  <a:cubicBezTo>
                    <a:pt x="3812" y="0"/>
                    <a:pt x="3564" y="55"/>
                    <a:pt x="3315" y="83"/>
                  </a:cubicBezTo>
                  <a:cubicBezTo>
                    <a:pt x="3177" y="138"/>
                    <a:pt x="3039" y="166"/>
                    <a:pt x="2929" y="194"/>
                  </a:cubicBezTo>
                  <a:cubicBezTo>
                    <a:pt x="2846" y="221"/>
                    <a:pt x="2708" y="276"/>
                    <a:pt x="2570" y="304"/>
                  </a:cubicBezTo>
                  <a:lnTo>
                    <a:pt x="2431" y="359"/>
                  </a:lnTo>
                  <a:lnTo>
                    <a:pt x="2901" y="1878"/>
                  </a:lnTo>
                  <a:lnTo>
                    <a:pt x="2791" y="1934"/>
                  </a:lnTo>
                  <a:lnTo>
                    <a:pt x="2570" y="2016"/>
                  </a:lnTo>
                  <a:cubicBezTo>
                    <a:pt x="2514" y="2044"/>
                    <a:pt x="2487" y="2044"/>
                    <a:pt x="2431" y="2099"/>
                  </a:cubicBezTo>
                  <a:lnTo>
                    <a:pt x="2321" y="2155"/>
                  </a:lnTo>
                  <a:cubicBezTo>
                    <a:pt x="2238" y="2210"/>
                    <a:pt x="2183" y="2265"/>
                    <a:pt x="2072" y="2293"/>
                  </a:cubicBezTo>
                  <a:cubicBezTo>
                    <a:pt x="1934" y="2403"/>
                    <a:pt x="1796" y="2514"/>
                    <a:pt x="1631" y="2652"/>
                  </a:cubicBezTo>
                  <a:cubicBezTo>
                    <a:pt x="1529" y="2753"/>
                    <a:pt x="1428" y="2854"/>
                    <a:pt x="1337" y="2956"/>
                  </a:cubicBezTo>
                  <a:lnTo>
                    <a:pt x="1337" y="2956"/>
                  </a:lnTo>
                  <a:lnTo>
                    <a:pt x="360" y="2112"/>
                  </a:lnTo>
                  <a:lnTo>
                    <a:pt x="360" y="2112"/>
                  </a:lnTo>
                  <a:cubicBezTo>
                    <a:pt x="779" y="1647"/>
                    <a:pt x="1295" y="1230"/>
                    <a:pt x="1875" y="927"/>
                  </a:cubicBezTo>
                  <a:lnTo>
                    <a:pt x="1875" y="927"/>
                  </a:lnTo>
                  <a:lnTo>
                    <a:pt x="2225" y="1607"/>
                  </a:lnTo>
                  <a:lnTo>
                    <a:pt x="2225" y="1607"/>
                  </a:lnTo>
                  <a:cubicBezTo>
                    <a:pt x="1896" y="1772"/>
                    <a:pt x="1586" y="1974"/>
                    <a:pt x="1311" y="2229"/>
                  </a:cubicBezTo>
                  <a:lnTo>
                    <a:pt x="1311" y="2229"/>
                  </a:lnTo>
                  <a:lnTo>
                    <a:pt x="1126" y="2057"/>
                  </a:lnTo>
                  <a:lnTo>
                    <a:pt x="1126" y="2057"/>
                  </a:lnTo>
                  <a:cubicBezTo>
                    <a:pt x="1231" y="1963"/>
                    <a:pt x="1340" y="1885"/>
                    <a:pt x="1465" y="1823"/>
                  </a:cubicBezTo>
                  <a:lnTo>
                    <a:pt x="1741" y="1713"/>
                  </a:lnTo>
                  <a:lnTo>
                    <a:pt x="1962" y="1575"/>
                  </a:lnTo>
                  <a:lnTo>
                    <a:pt x="1796" y="1326"/>
                  </a:lnTo>
                  <a:lnTo>
                    <a:pt x="1548" y="1464"/>
                  </a:lnTo>
                  <a:lnTo>
                    <a:pt x="1364" y="1625"/>
                  </a:lnTo>
                  <a:lnTo>
                    <a:pt x="1354" y="1602"/>
                  </a:lnTo>
                  <a:cubicBezTo>
                    <a:pt x="1161" y="1713"/>
                    <a:pt x="1023" y="1851"/>
                    <a:pt x="885" y="1989"/>
                  </a:cubicBezTo>
                  <a:lnTo>
                    <a:pt x="802" y="2099"/>
                  </a:lnTo>
                  <a:lnTo>
                    <a:pt x="1382" y="2762"/>
                  </a:lnTo>
                  <a:lnTo>
                    <a:pt x="1492" y="2652"/>
                  </a:lnTo>
                  <a:cubicBezTo>
                    <a:pt x="1796" y="2348"/>
                    <a:pt x="2155" y="2099"/>
                    <a:pt x="2570" y="1934"/>
                  </a:cubicBezTo>
                  <a:lnTo>
                    <a:pt x="2708" y="1851"/>
                  </a:lnTo>
                  <a:lnTo>
                    <a:pt x="2072" y="608"/>
                  </a:lnTo>
                  <a:lnTo>
                    <a:pt x="1934" y="691"/>
                  </a:lnTo>
                  <a:cubicBezTo>
                    <a:pt x="1244" y="1022"/>
                    <a:pt x="581" y="1519"/>
                    <a:pt x="111" y="2127"/>
                  </a:cubicBezTo>
                  <a:lnTo>
                    <a:pt x="1" y="2237"/>
                  </a:lnTo>
                  <a:lnTo>
                    <a:pt x="1465" y="3453"/>
                  </a:lnTo>
                  <a:lnTo>
                    <a:pt x="1548" y="3342"/>
                  </a:lnTo>
                  <a:cubicBezTo>
                    <a:pt x="1686" y="3204"/>
                    <a:pt x="1796" y="3066"/>
                    <a:pt x="1907" y="2955"/>
                  </a:cubicBezTo>
                  <a:cubicBezTo>
                    <a:pt x="2014" y="2848"/>
                    <a:pt x="2147" y="2767"/>
                    <a:pt x="2307" y="2661"/>
                  </a:cubicBezTo>
                  <a:lnTo>
                    <a:pt x="2307" y="2661"/>
                  </a:lnTo>
                  <a:lnTo>
                    <a:pt x="2321" y="2679"/>
                  </a:lnTo>
                  <a:cubicBezTo>
                    <a:pt x="2376" y="2652"/>
                    <a:pt x="2459" y="2624"/>
                    <a:pt x="2514" y="2541"/>
                  </a:cubicBezTo>
                  <a:lnTo>
                    <a:pt x="2625" y="2486"/>
                  </a:lnTo>
                  <a:cubicBezTo>
                    <a:pt x="2652" y="2486"/>
                    <a:pt x="2708" y="2431"/>
                    <a:pt x="2735" y="2403"/>
                  </a:cubicBezTo>
                  <a:lnTo>
                    <a:pt x="2984" y="2293"/>
                  </a:lnTo>
                  <a:lnTo>
                    <a:pt x="3205" y="2210"/>
                  </a:lnTo>
                  <a:lnTo>
                    <a:pt x="3343" y="2155"/>
                  </a:lnTo>
                  <a:lnTo>
                    <a:pt x="2839" y="644"/>
                  </a:lnTo>
                  <a:lnTo>
                    <a:pt x="2839" y="644"/>
                  </a:lnTo>
                  <a:cubicBezTo>
                    <a:pt x="2907" y="617"/>
                    <a:pt x="2975" y="599"/>
                    <a:pt x="3067" y="580"/>
                  </a:cubicBezTo>
                  <a:cubicBezTo>
                    <a:pt x="3205" y="553"/>
                    <a:pt x="3315" y="497"/>
                    <a:pt x="3426" y="497"/>
                  </a:cubicBezTo>
                  <a:lnTo>
                    <a:pt x="4144" y="415"/>
                  </a:lnTo>
                  <a:lnTo>
                    <a:pt x="4448" y="415"/>
                  </a:lnTo>
                  <a:cubicBezTo>
                    <a:pt x="4786" y="415"/>
                    <a:pt x="5125" y="436"/>
                    <a:pt x="5463" y="478"/>
                  </a:cubicBezTo>
                  <a:lnTo>
                    <a:pt x="5463" y="478"/>
                  </a:lnTo>
                  <a:lnTo>
                    <a:pt x="5167" y="1754"/>
                  </a:lnTo>
                  <a:lnTo>
                    <a:pt x="5167" y="1754"/>
                  </a:lnTo>
                  <a:cubicBezTo>
                    <a:pt x="4930" y="1703"/>
                    <a:pt x="4671" y="1685"/>
                    <a:pt x="4448" y="1685"/>
                  </a:cubicBezTo>
                  <a:cubicBezTo>
                    <a:pt x="4227" y="1685"/>
                    <a:pt x="4007" y="1703"/>
                    <a:pt x="3786" y="1724"/>
                  </a:cubicBezTo>
                  <a:lnTo>
                    <a:pt x="3786" y="1724"/>
                  </a:lnTo>
                  <a:lnTo>
                    <a:pt x="3625" y="936"/>
                  </a:lnTo>
                  <a:lnTo>
                    <a:pt x="3625" y="936"/>
                  </a:lnTo>
                  <a:cubicBezTo>
                    <a:pt x="3929" y="877"/>
                    <a:pt x="4216" y="856"/>
                    <a:pt x="4503" y="856"/>
                  </a:cubicBezTo>
                  <a:cubicBezTo>
                    <a:pt x="4595" y="856"/>
                    <a:pt x="4698" y="856"/>
                    <a:pt x="4798" y="864"/>
                  </a:cubicBezTo>
                  <a:lnTo>
                    <a:pt x="4798" y="864"/>
                  </a:lnTo>
                  <a:lnTo>
                    <a:pt x="4779" y="1133"/>
                  </a:lnTo>
                  <a:lnTo>
                    <a:pt x="4144" y="1133"/>
                  </a:lnTo>
                  <a:cubicBezTo>
                    <a:pt x="4089" y="1133"/>
                    <a:pt x="3978" y="1133"/>
                    <a:pt x="3868" y="1160"/>
                  </a:cubicBezTo>
                  <a:lnTo>
                    <a:pt x="3951" y="1436"/>
                  </a:lnTo>
                  <a:cubicBezTo>
                    <a:pt x="4006" y="1436"/>
                    <a:pt x="4089" y="1436"/>
                    <a:pt x="4144" y="1409"/>
                  </a:cubicBezTo>
                  <a:lnTo>
                    <a:pt x="5000" y="1409"/>
                  </a:lnTo>
                  <a:lnTo>
                    <a:pt x="5083" y="580"/>
                  </a:lnTo>
                  <a:lnTo>
                    <a:pt x="4945" y="580"/>
                  </a:lnTo>
                  <a:cubicBezTo>
                    <a:pt x="4779" y="580"/>
                    <a:pt x="4641" y="553"/>
                    <a:pt x="4448" y="553"/>
                  </a:cubicBezTo>
                  <a:cubicBezTo>
                    <a:pt x="4116" y="553"/>
                    <a:pt x="3730" y="580"/>
                    <a:pt x="3398" y="635"/>
                  </a:cubicBezTo>
                  <a:lnTo>
                    <a:pt x="3260" y="691"/>
                  </a:lnTo>
                  <a:lnTo>
                    <a:pt x="3536" y="2016"/>
                  </a:lnTo>
                  <a:lnTo>
                    <a:pt x="3674" y="1989"/>
                  </a:lnTo>
                  <a:cubicBezTo>
                    <a:pt x="3895" y="1961"/>
                    <a:pt x="4171" y="1934"/>
                    <a:pt x="4420" y="1934"/>
                  </a:cubicBezTo>
                  <a:cubicBezTo>
                    <a:pt x="4696" y="1934"/>
                    <a:pt x="4972" y="1961"/>
                    <a:pt x="5221" y="1989"/>
                  </a:cubicBezTo>
                  <a:lnTo>
                    <a:pt x="5359" y="2016"/>
                  </a:lnTo>
                  <a:lnTo>
                    <a:pt x="5746" y="166"/>
                  </a:lnTo>
                  <a:lnTo>
                    <a:pt x="5608" y="138"/>
                  </a:lnTo>
                  <a:cubicBezTo>
                    <a:pt x="5221" y="55"/>
                    <a:pt x="4807" y="0"/>
                    <a:pt x="4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5"/>
            <p:cNvSpPr/>
            <p:nvPr/>
          </p:nvSpPr>
          <p:spPr>
            <a:xfrm>
              <a:off x="7011075" y="1602200"/>
              <a:ext cx="110500" cy="124300"/>
            </a:xfrm>
            <a:custGeom>
              <a:avLst/>
              <a:gdLst/>
              <a:ahLst/>
              <a:cxnLst/>
              <a:rect l="l" t="t" r="r" b="b"/>
              <a:pathLst>
                <a:path w="4420" h="4972" extrusionOk="0">
                  <a:moveTo>
                    <a:pt x="719" y="0"/>
                  </a:moveTo>
                  <a:lnTo>
                    <a:pt x="0" y="1768"/>
                  </a:lnTo>
                  <a:lnTo>
                    <a:pt x="139" y="1823"/>
                  </a:lnTo>
                  <a:cubicBezTo>
                    <a:pt x="442" y="1961"/>
                    <a:pt x="746" y="2127"/>
                    <a:pt x="1022" y="2348"/>
                  </a:cubicBezTo>
                  <a:lnTo>
                    <a:pt x="1133" y="2403"/>
                  </a:lnTo>
                  <a:lnTo>
                    <a:pt x="1243" y="2486"/>
                  </a:lnTo>
                  <a:cubicBezTo>
                    <a:pt x="1299" y="2541"/>
                    <a:pt x="1381" y="2624"/>
                    <a:pt x="1437" y="2652"/>
                  </a:cubicBezTo>
                  <a:cubicBezTo>
                    <a:pt x="1575" y="2790"/>
                    <a:pt x="1685" y="2928"/>
                    <a:pt x="1796" y="3038"/>
                  </a:cubicBezTo>
                  <a:lnTo>
                    <a:pt x="1879" y="3176"/>
                  </a:lnTo>
                  <a:lnTo>
                    <a:pt x="3183" y="2223"/>
                  </a:lnTo>
                  <a:lnTo>
                    <a:pt x="3183" y="2223"/>
                  </a:lnTo>
                  <a:cubicBezTo>
                    <a:pt x="3687" y="2940"/>
                    <a:pt x="4008" y="3804"/>
                    <a:pt x="4127" y="4631"/>
                  </a:cubicBezTo>
                  <a:lnTo>
                    <a:pt x="4127" y="4631"/>
                  </a:lnTo>
                  <a:lnTo>
                    <a:pt x="2799" y="4792"/>
                  </a:lnTo>
                  <a:lnTo>
                    <a:pt x="2799" y="4792"/>
                  </a:lnTo>
                  <a:cubicBezTo>
                    <a:pt x="2732" y="4333"/>
                    <a:pt x="2574" y="3877"/>
                    <a:pt x="2356" y="3438"/>
                  </a:cubicBezTo>
                  <a:lnTo>
                    <a:pt x="2356" y="3438"/>
                  </a:lnTo>
                  <a:lnTo>
                    <a:pt x="3038" y="3037"/>
                  </a:lnTo>
                  <a:lnTo>
                    <a:pt x="3038" y="3037"/>
                  </a:lnTo>
                  <a:lnTo>
                    <a:pt x="3039" y="3038"/>
                  </a:lnTo>
                  <a:lnTo>
                    <a:pt x="3094" y="3204"/>
                  </a:lnTo>
                  <a:lnTo>
                    <a:pt x="3177" y="3370"/>
                  </a:lnTo>
                  <a:cubicBezTo>
                    <a:pt x="3204" y="3425"/>
                    <a:pt x="3204" y="3480"/>
                    <a:pt x="3232" y="3563"/>
                  </a:cubicBezTo>
                  <a:lnTo>
                    <a:pt x="3244" y="3556"/>
                  </a:lnTo>
                  <a:lnTo>
                    <a:pt x="3244" y="3556"/>
                  </a:lnTo>
                  <a:cubicBezTo>
                    <a:pt x="3278" y="3672"/>
                    <a:pt x="3346" y="3770"/>
                    <a:pt x="3370" y="3867"/>
                  </a:cubicBezTo>
                  <a:lnTo>
                    <a:pt x="3453" y="4060"/>
                  </a:lnTo>
                  <a:lnTo>
                    <a:pt x="3205" y="4113"/>
                  </a:lnTo>
                  <a:lnTo>
                    <a:pt x="3205" y="4113"/>
                  </a:lnTo>
                  <a:cubicBezTo>
                    <a:pt x="3144" y="3829"/>
                    <a:pt x="3043" y="3548"/>
                    <a:pt x="2900" y="3287"/>
                  </a:cubicBezTo>
                  <a:lnTo>
                    <a:pt x="2652" y="3342"/>
                  </a:lnTo>
                  <a:cubicBezTo>
                    <a:pt x="2790" y="3618"/>
                    <a:pt x="2900" y="3922"/>
                    <a:pt x="2956" y="4254"/>
                  </a:cubicBezTo>
                  <a:lnTo>
                    <a:pt x="3011" y="4392"/>
                  </a:lnTo>
                  <a:lnTo>
                    <a:pt x="3840" y="4198"/>
                  </a:lnTo>
                  <a:lnTo>
                    <a:pt x="3701" y="3701"/>
                  </a:lnTo>
                  <a:cubicBezTo>
                    <a:pt x="3646" y="3563"/>
                    <a:pt x="3591" y="3453"/>
                    <a:pt x="3563" y="3315"/>
                  </a:cubicBezTo>
                  <a:cubicBezTo>
                    <a:pt x="3508" y="3232"/>
                    <a:pt x="3508" y="3204"/>
                    <a:pt x="3480" y="3149"/>
                  </a:cubicBezTo>
                  <a:lnTo>
                    <a:pt x="3398" y="2955"/>
                  </a:lnTo>
                  <a:lnTo>
                    <a:pt x="3342" y="2790"/>
                  </a:lnTo>
                  <a:lnTo>
                    <a:pt x="3315" y="2735"/>
                  </a:lnTo>
                  <a:lnTo>
                    <a:pt x="3232" y="2652"/>
                  </a:lnTo>
                  <a:lnTo>
                    <a:pt x="3177" y="2514"/>
                  </a:lnTo>
                  <a:lnTo>
                    <a:pt x="1961" y="3204"/>
                  </a:lnTo>
                  <a:lnTo>
                    <a:pt x="2017" y="3342"/>
                  </a:lnTo>
                  <a:cubicBezTo>
                    <a:pt x="2293" y="3784"/>
                    <a:pt x="2431" y="4309"/>
                    <a:pt x="2514" y="4834"/>
                  </a:cubicBezTo>
                  <a:lnTo>
                    <a:pt x="2514" y="4972"/>
                  </a:lnTo>
                  <a:lnTo>
                    <a:pt x="2752" y="4944"/>
                  </a:lnTo>
                  <a:lnTo>
                    <a:pt x="2818" y="4944"/>
                  </a:lnTo>
                  <a:cubicBezTo>
                    <a:pt x="2817" y="4942"/>
                    <a:pt x="2817" y="4939"/>
                    <a:pt x="2817" y="4937"/>
                  </a:cubicBezTo>
                  <a:lnTo>
                    <a:pt x="2817" y="4937"/>
                  </a:lnTo>
                  <a:lnTo>
                    <a:pt x="4420" y="4751"/>
                  </a:lnTo>
                  <a:lnTo>
                    <a:pt x="4364" y="4613"/>
                  </a:lnTo>
                  <a:cubicBezTo>
                    <a:pt x="4281" y="3618"/>
                    <a:pt x="3895" y="2624"/>
                    <a:pt x="3259" y="1795"/>
                  </a:cubicBezTo>
                  <a:lnTo>
                    <a:pt x="3177" y="1685"/>
                  </a:lnTo>
                  <a:lnTo>
                    <a:pt x="1875" y="2636"/>
                  </a:lnTo>
                  <a:lnTo>
                    <a:pt x="1875" y="2636"/>
                  </a:lnTo>
                  <a:cubicBezTo>
                    <a:pt x="1794" y="2537"/>
                    <a:pt x="1713" y="2450"/>
                    <a:pt x="1658" y="2375"/>
                  </a:cubicBezTo>
                  <a:cubicBezTo>
                    <a:pt x="1575" y="2320"/>
                    <a:pt x="1519" y="2237"/>
                    <a:pt x="1437" y="2210"/>
                  </a:cubicBezTo>
                  <a:lnTo>
                    <a:pt x="1326" y="2099"/>
                  </a:lnTo>
                  <a:lnTo>
                    <a:pt x="1243" y="2044"/>
                  </a:lnTo>
                  <a:lnTo>
                    <a:pt x="1229" y="2061"/>
                  </a:lnTo>
                  <a:lnTo>
                    <a:pt x="1229" y="2061"/>
                  </a:lnTo>
                  <a:cubicBezTo>
                    <a:pt x="941" y="1847"/>
                    <a:pt x="673" y="1694"/>
                    <a:pt x="389" y="1568"/>
                  </a:cubicBezTo>
                  <a:lnTo>
                    <a:pt x="389" y="1568"/>
                  </a:lnTo>
                  <a:lnTo>
                    <a:pt x="866" y="366"/>
                  </a:lnTo>
                  <a:lnTo>
                    <a:pt x="866" y="366"/>
                  </a:lnTo>
                  <a:cubicBezTo>
                    <a:pt x="1455" y="623"/>
                    <a:pt x="1982" y="984"/>
                    <a:pt x="2446" y="1449"/>
                  </a:cubicBezTo>
                  <a:lnTo>
                    <a:pt x="2446" y="1449"/>
                  </a:lnTo>
                  <a:lnTo>
                    <a:pt x="1891" y="2004"/>
                  </a:lnTo>
                  <a:lnTo>
                    <a:pt x="1891" y="2004"/>
                  </a:lnTo>
                  <a:cubicBezTo>
                    <a:pt x="1642" y="1769"/>
                    <a:pt x="1347" y="1539"/>
                    <a:pt x="1031" y="1353"/>
                  </a:cubicBezTo>
                  <a:lnTo>
                    <a:pt x="1031" y="1353"/>
                  </a:lnTo>
                  <a:lnTo>
                    <a:pt x="1133" y="1133"/>
                  </a:lnTo>
                  <a:lnTo>
                    <a:pt x="1243" y="1215"/>
                  </a:lnTo>
                  <a:cubicBezTo>
                    <a:pt x="1326" y="1271"/>
                    <a:pt x="1409" y="1298"/>
                    <a:pt x="1437" y="1354"/>
                  </a:cubicBezTo>
                  <a:lnTo>
                    <a:pt x="1658" y="1519"/>
                  </a:lnTo>
                  <a:lnTo>
                    <a:pt x="1740" y="1575"/>
                  </a:lnTo>
                  <a:lnTo>
                    <a:pt x="1851" y="1685"/>
                  </a:lnTo>
                  <a:lnTo>
                    <a:pt x="2072" y="1492"/>
                  </a:lnTo>
                  <a:lnTo>
                    <a:pt x="1961" y="1381"/>
                  </a:lnTo>
                  <a:lnTo>
                    <a:pt x="1851" y="1271"/>
                  </a:lnTo>
                  <a:lnTo>
                    <a:pt x="1658" y="1105"/>
                  </a:lnTo>
                  <a:cubicBezTo>
                    <a:pt x="1547" y="1022"/>
                    <a:pt x="1464" y="995"/>
                    <a:pt x="1409" y="939"/>
                  </a:cubicBezTo>
                  <a:lnTo>
                    <a:pt x="1160" y="801"/>
                  </a:lnTo>
                  <a:lnTo>
                    <a:pt x="1022" y="718"/>
                  </a:lnTo>
                  <a:lnTo>
                    <a:pt x="608" y="1492"/>
                  </a:lnTo>
                  <a:lnTo>
                    <a:pt x="746" y="1547"/>
                  </a:lnTo>
                  <a:cubicBezTo>
                    <a:pt x="1133" y="1768"/>
                    <a:pt x="1464" y="2044"/>
                    <a:pt x="1796" y="2348"/>
                  </a:cubicBezTo>
                  <a:lnTo>
                    <a:pt x="1879" y="2458"/>
                  </a:lnTo>
                  <a:lnTo>
                    <a:pt x="2900" y="1492"/>
                  </a:lnTo>
                  <a:lnTo>
                    <a:pt x="2790" y="1381"/>
                  </a:lnTo>
                  <a:cubicBezTo>
                    <a:pt x="2238" y="829"/>
                    <a:pt x="1575" y="387"/>
                    <a:pt x="857" y="55"/>
                  </a:cubicBezTo>
                  <a:lnTo>
                    <a:pt x="7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5"/>
            <p:cNvSpPr/>
            <p:nvPr/>
          </p:nvSpPr>
          <p:spPr>
            <a:xfrm>
              <a:off x="6908875" y="1662275"/>
              <a:ext cx="138125" cy="138100"/>
            </a:xfrm>
            <a:custGeom>
              <a:avLst/>
              <a:gdLst/>
              <a:ahLst/>
              <a:cxnLst/>
              <a:rect l="l" t="t" r="r" b="b"/>
              <a:pathLst>
                <a:path w="5525" h="5524" extrusionOk="0">
                  <a:moveTo>
                    <a:pt x="2763" y="0"/>
                  </a:moveTo>
                  <a:cubicBezTo>
                    <a:pt x="1244" y="0"/>
                    <a:pt x="1" y="1243"/>
                    <a:pt x="1" y="2762"/>
                  </a:cubicBezTo>
                  <a:cubicBezTo>
                    <a:pt x="1" y="4281"/>
                    <a:pt x="1244" y="5524"/>
                    <a:pt x="2763" y="5524"/>
                  </a:cubicBezTo>
                  <a:cubicBezTo>
                    <a:pt x="4282" y="5524"/>
                    <a:pt x="5525" y="4281"/>
                    <a:pt x="5525" y="2762"/>
                  </a:cubicBezTo>
                  <a:cubicBezTo>
                    <a:pt x="5525" y="1243"/>
                    <a:pt x="4282" y="0"/>
                    <a:pt x="2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5"/>
            <p:cNvSpPr/>
            <p:nvPr/>
          </p:nvSpPr>
          <p:spPr>
            <a:xfrm>
              <a:off x="6938575" y="2124525"/>
              <a:ext cx="81500" cy="73925"/>
            </a:xfrm>
            <a:custGeom>
              <a:avLst/>
              <a:gdLst/>
              <a:ahLst/>
              <a:cxnLst/>
              <a:rect l="l" t="t" r="r" b="b"/>
              <a:pathLst>
                <a:path w="3260" h="2957" extrusionOk="0">
                  <a:moveTo>
                    <a:pt x="1613" y="1"/>
                  </a:moveTo>
                  <a:cubicBezTo>
                    <a:pt x="940" y="1"/>
                    <a:pt x="335" y="463"/>
                    <a:pt x="194" y="1147"/>
                  </a:cubicBezTo>
                  <a:cubicBezTo>
                    <a:pt x="0" y="1948"/>
                    <a:pt x="498" y="2722"/>
                    <a:pt x="1298" y="2915"/>
                  </a:cubicBezTo>
                  <a:cubicBezTo>
                    <a:pt x="1415" y="2943"/>
                    <a:pt x="1532" y="2957"/>
                    <a:pt x="1646" y="2957"/>
                  </a:cubicBezTo>
                  <a:cubicBezTo>
                    <a:pt x="2313" y="2957"/>
                    <a:pt x="2901" y="2494"/>
                    <a:pt x="3066" y="1810"/>
                  </a:cubicBezTo>
                  <a:cubicBezTo>
                    <a:pt x="3259" y="1009"/>
                    <a:pt x="2762" y="208"/>
                    <a:pt x="1961" y="43"/>
                  </a:cubicBezTo>
                  <a:cubicBezTo>
                    <a:pt x="1844" y="14"/>
                    <a:pt x="1728" y="1"/>
                    <a:pt x="16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5"/>
            <p:cNvSpPr/>
            <p:nvPr/>
          </p:nvSpPr>
          <p:spPr>
            <a:xfrm>
              <a:off x="6956525" y="2138700"/>
              <a:ext cx="44900" cy="44900"/>
            </a:xfrm>
            <a:custGeom>
              <a:avLst/>
              <a:gdLst/>
              <a:ahLst/>
              <a:cxnLst/>
              <a:rect l="l" t="t" r="r" b="b"/>
              <a:pathLst>
                <a:path w="1796" h="1796" extrusionOk="0">
                  <a:moveTo>
                    <a:pt x="912" y="0"/>
                  </a:moveTo>
                  <a:cubicBezTo>
                    <a:pt x="415" y="0"/>
                    <a:pt x="0" y="415"/>
                    <a:pt x="0" y="912"/>
                  </a:cubicBezTo>
                  <a:cubicBezTo>
                    <a:pt x="0" y="1381"/>
                    <a:pt x="415" y="1796"/>
                    <a:pt x="912" y="1796"/>
                  </a:cubicBezTo>
                  <a:cubicBezTo>
                    <a:pt x="1381" y="1796"/>
                    <a:pt x="1796" y="1381"/>
                    <a:pt x="1796" y="912"/>
                  </a:cubicBezTo>
                  <a:cubicBezTo>
                    <a:pt x="1796" y="415"/>
                    <a:pt x="1381" y="0"/>
                    <a:pt x="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5"/>
            <p:cNvSpPr/>
            <p:nvPr/>
          </p:nvSpPr>
          <p:spPr>
            <a:xfrm>
              <a:off x="6957225" y="2073150"/>
              <a:ext cx="43525" cy="39975"/>
            </a:xfrm>
            <a:custGeom>
              <a:avLst/>
              <a:gdLst/>
              <a:ahLst/>
              <a:cxnLst/>
              <a:rect l="l" t="t" r="r" b="b"/>
              <a:pathLst>
                <a:path w="1741" h="1599" extrusionOk="0">
                  <a:moveTo>
                    <a:pt x="869" y="0"/>
                  </a:moveTo>
                  <a:cubicBezTo>
                    <a:pt x="511" y="0"/>
                    <a:pt x="203" y="235"/>
                    <a:pt x="111" y="606"/>
                  </a:cubicBezTo>
                  <a:cubicBezTo>
                    <a:pt x="0" y="1020"/>
                    <a:pt x="249" y="1462"/>
                    <a:pt x="663" y="1573"/>
                  </a:cubicBezTo>
                  <a:cubicBezTo>
                    <a:pt x="729" y="1590"/>
                    <a:pt x="796" y="1599"/>
                    <a:pt x="862" y="1599"/>
                  </a:cubicBezTo>
                  <a:cubicBezTo>
                    <a:pt x="1210" y="1599"/>
                    <a:pt x="1537" y="1364"/>
                    <a:pt x="1630" y="993"/>
                  </a:cubicBezTo>
                  <a:cubicBezTo>
                    <a:pt x="1740" y="579"/>
                    <a:pt x="1492" y="137"/>
                    <a:pt x="1077" y="26"/>
                  </a:cubicBezTo>
                  <a:cubicBezTo>
                    <a:pt x="1007" y="9"/>
                    <a:pt x="937" y="0"/>
                    <a:pt x="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5"/>
            <p:cNvSpPr/>
            <p:nvPr/>
          </p:nvSpPr>
          <p:spPr>
            <a:xfrm>
              <a:off x="6966875" y="2080700"/>
              <a:ext cx="24200" cy="24875"/>
            </a:xfrm>
            <a:custGeom>
              <a:avLst/>
              <a:gdLst/>
              <a:ahLst/>
              <a:cxnLst/>
              <a:rect l="l" t="t" r="r" b="b"/>
              <a:pathLst>
                <a:path w="968" h="995" extrusionOk="0">
                  <a:moveTo>
                    <a:pt x="498" y="0"/>
                  </a:moveTo>
                  <a:cubicBezTo>
                    <a:pt x="222" y="0"/>
                    <a:pt x="1" y="221"/>
                    <a:pt x="1" y="498"/>
                  </a:cubicBezTo>
                  <a:cubicBezTo>
                    <a:pt x="1" y="774"/>
                    <a:pt x="222" y="995"/>
                    <a:pt x="498" y="995"/>
                  </a:cubicBezTo>
                  <a:cubicBezTo>
                    <a:pt x="774" y="995"/>
                    <a:pt x="967" y="774"/>
                    <a:pt x="967" y="498"/>
                  </a:cubicBezTo>
                  <a:cubicBezTo>
                    <a:pt x="967" y="221"/>
                    <a:pt x="774" y="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0" name="Google Shape;2730;p75"/>
          <p:cNvSpPr/>
          <p:nvPr/>
        </p:nvSpPr>
        <p:spPr>
          <a:xfrm>
            <a:off x="4488650" y="3372286"/>
            <a:ext cx="3497306" cy="1199461"/>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1" name="Google Shape;2731;p75"/>
          <p:cNvGrpSpPr/>
          <p:nvPr/>
        </p:nvGrpSpPr>
        <p:grpSpPr>
          <a:xfrm>
            <a:off x="5904847" y="2898948"/>
            <a:ext cx="1898090" cy="1164622"/>
            <a:chOff x="2485075" y="3488275"/>
            <a:chExt cx="781525" cy="479525"/>
          </a:xfrm>
        </p:grpSpPr>
        <p:sp>
          <p:nvSpPr>
            <p:cNvPr id="2732" name="Google Shape;2732;p75"/>
            <p:cNvSpPr/>
            <p:nvPr/>
          </p:nvSpPr>
          <p:spPr>
            <a:xfrm>
              <a:off x="3116050" y="3711050"/>
              <a:ext cx="144325" cy="194050"/>
            </a:xfrm>
            <a:custGeom>
              <a:avLst/>
              <a:gdLst/>
              <a:ahLst/>
              <a:cxnLst/>
              <a:rect l="l" t="t" r="r" b="b"/>
              <a:pathLst>
                <a:path w="5773" h="7762" extrusionOk="0">
                  <a:moveTo>
                    <a:pt x="1548" y="1"/>
                  </a:moveTo>
                  <a:cubicBezTo>
                    <a:pt x="1480" y="1"/>
                    <a:pt x="1406" y="8"/>
                    <a:pt x="1326" y="23"/>
                  </a:cubicBezTo>
                  <a:cubicBezTo>
                    <a:pt x="608" y="161"/>
                    <a:pt x="498" y="1293"/>
                    <a:pt x="498" y="1404"/>
                  </a:cubicBezTo>
                  <a:cubicBezTo>
                    <a:pt x="1" y="4166"/>
                    <a:pt x="1022" y="6375"/>
                    <a:pt x="1464" y="6790"/>
                  </a:cubicBezTo>
                  <a:cubicBezTo>
                    <a:pt x="1856" y="7156"/>
                    <a:pt x="2615" y="7761"/>
                    <a:pt x="3282" y="7761"/>
                  </a:cubicBezTo>
                  <a:cubicBezTo>
                    <a:pt x="3368" y="7761"/>
                    <a:pt x="3453" y="7751"/>
                    <a:pt x="3536" y="7729"/>
                  </a:cubicBezTo>
                  <a:cubicBezTo>
                    <a:pt x="4254" y="7508"/>
                    <a:pt x="4116" y="6652"/>
                    <a:pt x="4116" y="6652"/>
                  </a:cubicBezTo>
                  <a:cubicBezTo>
                    <a:pt x="4116" y="6652"/>
                    <a:pt x="5359" y="6541"/>
                    <a:pt x="5552" y="5934"/>
                  </a:cubicBezTo>
                  <a:cubicBezTo>
                    <a:pt x="5718" y="5326"/>
                    <a:pt x="5083" y="4470"/>
                    <a:pt x="5083" y="4470"/>
                  </a:cubicBezTo>
                  <a:cubicBezTo>
                    <a:pt x="5083" y="4470"/>
                    <a:pt x="5773" y="3945"/>
                    <a:pt x="5718" y="3310"/>
                  </a:cubicBezTo>
                  <a:cubicBezTo>
                    <a:pt x="5690" y="2674"/>
                    <a:pt x="4723" y="2619"/>
                    <a:pt x="4723" y="2619"/>
                  </a:cubicBezTo>
                  <a:cubicBezTo>
                    <a:pt x="4723" y="2619"/>
                    <a:pt x="5083" y="2233"/>
                    <a:pt x="4862" y="1570"/>
                  </a:cubicBezTo>
                  <a:cubicBezTo>
                    <a:pt x="4737" y="1238"/>
                    <a:pt x="4413" y="1155"/>
                    <a:pt x="4119" y="1155"/>
                  </a:cubicBezTo>
                  <a:cubicBezTo>
                    <a:pt x="3826" y="1155"/>
                    <a:pt x="3563" y="1238"/>
                    <a:pt x="3563" y="1238"/>
                  </a:cubicBezTo>
                  <a:cubicBezTo>
                    <a:pt x="3563" y="1238"/>
                    <a:pt x="3784" y="713"/>
                    <a:pt x="3508" y="354"/>
                  </a:cubicBezTo>
                  <a:cubicBezTo>
                    <a:pt x="3374" y="178"/>
                    <a:pt x="3206" y="117"/>
                    <a:pt x="3038" y="117"/>
                  </a:cubicBezTo>
                  <a:cubicBezTo>
                    <a:pt x="2653" y="117"/>
                    <a:pt x="2265" y="437"/>
                    <a:pt x="2265" y="437"/>
                  </a:cubicBezTo>
                  <a:cubicBezTo>
                    <a:pt x="2265" y="437"/>
                    <a:pt x="2091" y="1"/>
                    <a:pt x="15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5"/>
            <p:cNvSpPr/>
            <p:nvPr/>
          </p:nvSpPr>
          <p:spPr>
            <a:xfrm>
              <a:off x="3123650" y="3707025"/>
              <a:ext cx="142950" cy="203675"/>
            </a:xfrm>
            <a:custGeom>
              <a:avLst/>
              <a:gdLst/>
              <a:ahLst/>
              <a:cxnLst/>
              <a:rect l="l" t="t" r="r" b="b"/>
              <a:pathLst>
                <a:path w="5718" h="8147" extrusionOk="0">
                  <a:moveTo>
                    <a:pt x="1851" y="709"/>
                  </a:moveTo>
                  <a:cubicBezTo>
                    <a:pt x="1934" y="847"/>
                    <a:pt x="1989" y="1013"/>
                    <a:pt x="1961" y="1151"/>
                  </a:cubicBezTo>
                  <a:cubicBezTo>
                    <a:pt x="1944" y="1235"/>
                    <a:pt x="1886" y="1310"/>
                    <a:pt x="1824" y="1310"/>
                  </a:cubicBezTo>
                  <a:cubicBezTo>
                    <a:pt x="1785" y="1310"/>
                    <a:pt x="1745" y="1281"/>
                    <a:pt x="1713" y="1206"/>
                  </a:cubicBezTo>
                  <a:cubicBezTo>
                    <a:pt x="1658" y="1040"/>
                    <a:pt x="1713" y="819"/>
                    <a:pt x="1851" y="709"/>
                  </a:cubicBezTo>
                  <a:close/>
                  <a:moveTo>
                    <a:pt x="3066" y="1454"/>
                  </a:moveTo>
                  <a:cubicBezTo>
                    <a:pt x="3066" y="1565"/>
                    <a:pt x="3038" y="1675"/>
                    <a:pt x="2956" y="1758"/>
                  </a:cubicBezTo>
                  <a:cubicBezTo>
                    <a:pt x="2933" y="1825"/>
                    <a:pt x="2822" y="2088"/>
                    <a:pt x="2722" y="2088"/>
                  </a:cubicBezTo>
                  <a:cubicBezTo>
                    <a:pt x="2697" y="2088"/>
                    <a:pt x="2673" y="2072"/>
                    <a:pt x="2652" y="2034"/>
                  </a:cubicBezTo>
                  <a:cubicBezTo>
                    <a:pt x="2597" y="1869"/>
                    <a:pt x="2818" y="1675"/>
                    <a:pt x="2928" y="1565"/>
                  </a:cubicBezTo>
                  <a:cubicBezTo>
                    <a:pt x="2956" y="1537"/>
                    <a:pt x="3038" y="1482"/>
                    <a:pt x="3066" y="1454"/>
                  </a:cubicBezTo>
                  <a:close/>
                  <a:moveTo>
                    <a:pt x="4171" y="2946"/>
                  </a:moveTo>
                  <a:cubicBezTo>
                    <a:pt x="4171" y="3056"/>
                    <a:pt x="4116" y="3112"/>
                    <a:pt x="4060" y="3139"/>
                  </a:cubicBezTo>
                  <a:cubicBezTo>
                    <a:pt x="4005" y="3250"/>
                    <a:pt x="3895" y="3333"/>
                    <a:pt x="3757" y="3360"/>
                  </a:cubicBezTo>
                  <a:cubicBezTo>
                    <a:pt x="3742" y="3363"/>
                    <a:pt x="3728" y="3364"/>
                    <a:pt x="3714" y="3364"/>
                  </a:cubicBezTo>
                  <a:cubicBezTo>
                    <a:pt x="3598" y="3364"/>
                    <a:pt x="3517" y="3263"/>
                    <a:pt x="3591" y="3139"/>
                  </a:cubicBezTo>
                  <a:cubicBezTo>
                    <a:pt x="3701" y="2974"/>
                    <a:pt x="4005" y="2946"/>
                    <a:pt x="4171" y="2946"/>
                  </a:cubicBezTo>
                  <a:close/>
                  <a:moveTo>
                    <a:pt x="3757" y="4244"/>
                  </a:moveTo>
                  <a:cubicBezTo>
                    <a:pt x="3895" y="4244"/>
                    <a:pt x="4005" y="4299"/>
                    <a:pt x="4143" y="4355"/>
                  </a:cubicBezTo>
                  <a:cubicBezTo>
                    <a:pt x="4254" y="4382"/>
                    <a:pt x="4309" y="4437"/>
                    <a:pt x="4309" y="4465"/>
                  </a:cubicBezTo>
                  <a:cubicBezTo>
                    <a:pt x="4204" y="4482"/>
                    <a:pt x="4022" y="4533"/>
                    <a:pt x="3861" y="4533"/>
                  </a:cubicBezTo>
                  <a:cubicBezTo>
                    <a:pt x="3767" y="4533"/>
                    <a:pt x="3679" y="4516"/>
                    <a:pt x="3618" y="4465"/>
                  </a:cubicBezTo>
                  <a:cubicBezTo>
                    <a:pt x="3480" y="4355"/>
                    <a:pt x="3646" y="4244"/>
                    <a:pt x="3757" y="4244"/>
                  </a:cubicBezTo>
                  <a:close/>
                  <a:moveTo>
                    <a:pt x="3370" y="6260"/>
                  </a:moveTo>
                  <a:cubicBezTo>
                    <a:pt x="3480" y="6288"/>
                    <a:pt x="3591" y="6509"/>
                    <a:pt x="3618" y="6564"/>
                  </a:cubicBezTo>
                  <a:cubicBezTo>
                    <a:pt x="3618" y="6592"/>
                    <a:pt x="3646" y="6619"/>
                    <a:pt x="3646" y="6675"/>
                  </a:cubicBezTo>
                  <a:cubicBezTo>
                    <a:pt x="3480" y="6647"/>
                    <a:pt x="3342" y="6592"/>
                    <a:pt x="3287" y="6454"/>
                  </a:cubicBezTo>
                  <a:cubicBezTo>
                    <a:pt x="3232" y="6398"/>
                    <a:pt x="3287" y="6260"/>
                    <a:pt x="3370" y="6260"/>
                  </a:cubicBezTo>
                  <a:close/>
                  <a:moveTo>
                    <a:pt x="2448" y="1"/>
                  </a:moveTo>
                  <a:cubicBezTo>
                    <a:pt x="2232" y="1"/>
                    <a:pt x="2025" y="75"/>
                    <a:pt x="1851" y="184"/>
                  </a:cubicBezTo>
                  <a:cubicBezTo>
                    <a:pt x="1692" y="87"/>
                    <a:pt x="1516" y="41"/>
                    <a:pt x="1341" y="41"/>
                  </a:cubicBezTo>
                  <a:cubicBezTo>
                    <a:pt x="969" y="41"/>
                    <a:pt x="603" y="250"/>
                    <a:pt x="415" y="626"/>
                  </a:cubicBezTo>
                  <a:cubicBezTo>
                    <a:pt x="277" y="930"/>
                    <a:pt x="249" y="1289"/>
                    <a:pt x="166" y="1620"/>
                  </a:cubicBezTo>
                  <a:cubicBezTo>
                    <a:pt x="111" y="2034"/>
                    <a:pt x="28" y="2504"/>
                    <a:pt x="0" y="2918"/>
                  </a:cubicBezTo>
                  <a:cubicBezTo>
                    <a:pt x="0" y="2994"/>
                    <a:pt x="50" y="3037"/>
                    <a:pt x="100" y="3037"/>
                  </a:cubicBezTo>
                  <a:cubicBezTo>
                    <a:pt x="141" y="3037"/>
                    <a:pt x="181" y="3008"/>
                    <a:pt x="194" y="2946"/>
                  </a:cubicBezTo>
                  <a:cubicBezTo>
                    <a:pt x="332" y="2449"/>
                    <a:pt x="415" y="2007"/>
                    <a:pt x="525" y="1537"/>
                  </a:cubicBezTo>
                  <a:cubicBezTo>
                    <a:pt x="580" y="1178"/>
                    <a:pt x="608" y="736"/>
                    <a:pt x="939" y="515"/>
                  </a:cubicBezTo>
                  <a:cubicBezTo>
                    <a:pt x="1052" y="435"/>
                    <a:pt x="1183" y="392"/>
                    <a:pt x="1312" y="392"/>
                  </a:cubicBezTo>
                  <a:cubicBezTo>
                    <a:pt x="1404" y="392"/>
                    <a:pt x="1494" y="414"/>
                    <a:pt x="1575" y="460"/>
                  </a:cubicBezTo>
                  <a:cubicBezTo>
                    <a:pt x="1519" y="571"/>
                    <a:pt x="1437" y="654"/>
                    <a:pt x="1409" y="792"/>
                  </a:cubicBezTo>
                  <a:cubicBezTo>
                    <a:pt x="1354" y="1040"/>
                    <a:pt x="1354" y="1316"/>
                    <a:pt x="1492" y="1482"/>
                  </a:cubicBezTo>
                  <a:cubicBezTo>
                    <a:pt x="1558" y="1614"/>
                    <a:pt x="1683" y="1677"/>
                    <a:pt x="1820" y="1677"/>
                  </a:cubicBezTo>
                  <a:cubicBezTo>
                    <a:pt x="1912" y="1677"/>
                    <a:pt x="2010" y="1648"/>
                    <a:pt x="2099" y="1593"/>
                  </a:cubicBezTo>
                  <a:cubicBezTo>
                    <a:pt x="2348" y="1427"/>
                    <a:pt x="2376" y="1151"/>
                    <a:pt x="2320" y="902"/>
                  </a:cubicBezTo>
                  <a:cubicBezTo>
                    <a:pt x="2265" y="792"/>
                    <a:pt x="2182" y="626"/>
                    <a:pt x="2182" y="515"/>
                  </a:cubicBezTo>
                  <a:cubicBezTo>
                    <a:pt x="2182" y="439"/>
                    <a:pt x="2276" y="422"/>
                    <a:pt x="2378" y="422"/>
                  </a:cubicBezTo>
                  <a:cubicBezTo>
                    <a:pt x="2460" y="422"/>
                    <a:pt x="2547" y="433"/>
                    <a:pt x="2597" y="433"/>
                  </a:cubicBezTo>
                  <a:cubicBezTo>
                    <a:pt x="2900" y="488"/>
                    <a:pt x="3177" y="736"/>
                    <a:pt x="3204" y="1068"/>
                  </a:cubicBezTo>
                  <a:cubicBezTo>
                    <a:pt x="3094" y="1123"/>
                    <a:pt x="3038" y="1151"/>
                    <a:pt x="2956" y="1178"/>
                  </a:cubicBezTo>
                  <a:cubicBezTo>
                    <a:pt x="2735" y="1316"/>
                    <a:pt x="2486" y="1537"/>
                    <a:pt x="2403" y="1814"/>
                  </a:cubicBezTo>
                  <a:cubicBezTo>
                    <a:pt x="2348" y="2034"/>
                    <a:pt x="2403" y="2366"/>
                    <a:pt x="2679" y="2421"/>
                  </a:cubicBezTo>
                  <a:cubicBezTo>
                    <a:pt x="2717" y="2432"/>
                    <a:pt x="2752" y="2437"/>
                    <a:pt x="2787" y="2437"/>
                  </a:cubicBezTo>
                  <a:cubicBezTo>
                    <a:pt x="3007" y="2437"/>
                    <a:pt x="3168" y="2226"/>
                    <a:pt x="3287" y="2034"/>
                  </a:cubicBezTo>
                  <a:cubicBezTo>
                    <a:pt x="3370" y="1841"/>
                    <a:pt x="3508" y="1593"/>
                    <a:pt x="3563" y="1344"/>
                  </a:cubicBezTo>
                  <a:cubicBezTo>
                    <a:pt x="3757" y="1344"/>
                    <a:pt x="3978" y="1427"/>
                    <a:pt x="4143" y="1565"/>
                  </a:cubicBezTo>
                  <a:cubicBezTo>
                    <a:pt x="4281" y="1703"/>
                    <a:pt x="4337" y="1814"/>
                    <a:pt x="4419" y="1979"/>
                  </a:cubicBezTo>
                  <a:cubicBezTo>
                    <a:pt x="4475" y="2145"/>
                    <a:pt x="4447" y="2311"/>
                    <a:pt x="4447" y="2532"/>
                  </a:cubicBezTo>
                  <a:cubicBezTo>
                    <a:pt x="4447" y="2587"/>
                    <a:pt x="4440" y="2601"/>
                    <a:pt x="4423" y="2601"/>
                  </a:cubicBezTo>
                  <a:cubicBezTo>
                    <a:pt x="4406" y="2601"/>
                    <a:pt x="4378" y="2587"/>
                    <a:pt x="4337" y="2587"/>
                  </a:cubicBezTo>
                  <a:cubicBezTo>
                    <a:pt x="4254" y="2587"/>
                    <a:pt x="4171" y="2587"/>
                    <a:pt x="4060" y="2642"/>
                  </a:cubicBezTo>
                  <a:cubicBezTo>
                    <a:pt x="3729" y="2670"/>
                    <a:pt x="3287" y="2863"/>
                    <a:pt x="3342" y="3333"/>
                  </a:cubicBezTo>
                  <a:cubicBezTo>
                    <a:pt x="3389" y="3582"/>
                    <a:pt x="3585" y="3682"/>
                    <a:pt x="3797" y="3682"/>
                  </a:cubicBezTo>
                  <a:cubicBezTo>
                    <a:pt x="3961" y="3682"/>
                    <a:pt x="4133" y="3622"/>
                    <a:pt x="4254" y="3526"/>
                  </a:cubicBezTo>
                  <a:cubicBezTo>
                    <a:pt x="4447" y="3388"/>
                    <a:pt x="4558" y="3195"/>
                    <a:pt x="4668" y="2946"/>
                  </a:cubicBezTo>
                  <a:cubicBezTo>
                    <a:pt x="4751" y="2946"/>
                    <a:pt x="4861" y="2974"/>
                    <a:pt x="4944" y="3001"/>
                  </a:cubicBezTo>
                  <a:cubicBezTo>
                    <a:pt x="5359" y="3222"/>
                    <a:pt x="5359" y="3775"/>
                    <a:pt x="5082" y="4078"/>
                  </a:cubicBezTo>
                  <a:cubicBezTo>
                    <a:pt x="4999" y="4161"/>
                    <a:pt x="4944" y="4216"/>
                    <a:pt x="4834" y="4299"/>
                  </a:cubicBezTo>
                  <a:cubicBezTo>
                    <a:pt x="4613" y="4106"/>
                    <a:pt x="4419" y="3968"/>
                    <a:pt x="4143" y="3913"/>
                  </a:cubicBezTo>
                  <a:cubicBezTo>
                    <a:pt x="4077" y="3888"/>
                    <a:pt x="4001" y="3876"/>
                    <a:pt x="3923" y="3876"/>
                  </a:cubicBezTo>
                  <a:cubicBezTo>
                    <a:pt x="3645" y="3876"/>
                    <a:pt x="3342" y="4031"/>
                    <a:pt x="3342" y="4355"/>
                  </a:cubicBezTo>
                  <a:cubicBezTo>
                    <a:pt x="3342" y="4730"/>
                    <a:pt x="3705" y="4856"/>
                    <a:pt x="4019" y="4856"/>
                  </a:cubicBezTo>
                  <a:cubicBezTo>
                    <a:pt x="4052" y="4856"/>
                    <a:pt x="4084" y="4854"/>
                    <a:pt x="4116" y="4852"/>
                  </a:cubicBezTo>
                  <a:cubicBezTo>
                    <a:pt x="4337" y="4852"/>
                    <a:pt x="4558" y="4769"/>
                    <a:pt x="4751" y="4714"/>
                  </a:cubicBezTo>
                  <a:cubicBezTo>
                    <a:pt x="5055" y="5045"/>
                    <a:pt x="5138" y="5570"/>
                    <a:pt x="4972" y="5984"/>
                  </a:cubicBezTo>
                  <a:cubicBezTo>
                    <a:pt x="4806" y="6371"/>
                    <a:pt x="4447" y="6647"/>
                    <a:pt x="4033" y="6675"/>
                  </a:cubicBezTo>
                  <a:cubicBezTo>
                    <a:pt x="4005" y="6536"/>
                    <a:pt x="3978" y="6398"/>
                    <a:pt x="3895" y="6260"/>
                  </a:cubicBezTo>
                  <a:cubicBezTo>
                    <a:pt x="3802" y="6074"/>
                    <a:pt x="3620" y="5900"/>
                    <a:pt x="3427" y="5900"/>
                  </a:cubicBezTo>
                  <a:cubicBezTo>
                    <a:pt x="3334" y="5900"/>
                    <a:pt x="3239" y="5940"/>
                    <a:pt x="3149" y="6039"/>
                  </a:cubicBezTo>
                  <a:cubicBezTo>
                    <a:pt x="2900" y="6315"/>
                    <a:pt x="3038" y="6702"/>
                    <a:pt x="3315" y="6868"/>
                  </a:cubicBezTo>
                  <a:cubicBezTo>
                    <a:pt x="3453" y="6951"/>
                    <a:pt x="3591" y="7006"/>
                    <a:pt x="3729" y="7061"/>
                  </a:cubicBezTo>
                  <a:cubicBezTo>
                    <a:pt x="3646" y="7393"/>
                    <a:pt x="3370" y="7669"/>
                    <a:pt x="3011" y="7779"/>
                  </a:cubicBezTo>
                  <a:cubicBezTo>
                    <a:pt x="2936" y="7796"/>
                    <a:pt x="2863" y="7803"/>
                    <a:pt x="2792" y="7803"/>
                  </a:cubicBezTo>
                  <a:cubicBezTo>
                    <a:pt x="2254" y="7803"/>
                    <a:pt x="1799" y="7381"/>
                    <a:pt x="1409" y="7089"/>
                  </a:cubicBezTo>
                  <a:cubicBezTo>
                    <a:pt x="1395" y="7068"/>
                    <a:pt x="1378" y="7059"/>
                    <a:pt x="1361" y="7059"/>
                  </a:cubicBezTo>
                  <a:cubicBezTo>
                    <a:pt x="1309" y="7059"/>
                    <a:pt x="1257" y="7137"/>
                    <a:pt x="1298" y="7199"/>
                  </a:cubicBezTo>
                  <a:cubicBezTo>
                    <a:pt x="1701" y="7646"/>
                    <a:pt x="2247" y="8147"/>
                    <a:pt x="2865" y="8147"/>
                  </a:cubicBezTo>
                  <a:cubicBezTo>
                    <a:pt x="3011" y="8147"/>
                    <a:pt x="3161" y="8119"/>
                    <a:pt x="3315" y="8055"/>
                  </a:cubicBezTo>
                  <a:cubicBezTo>
                    <a:pt x="3729" y="7890"/>
                    <a:pt x="3950" y="7503"/>
                    <a:pt x="4033" y="7089"/>
                  </a:cubicBezTo>
                  <a:cubicBezTo>
                    <a:pt x="4447" y="7089"/>
                    <a:pt x="4889" y="6840"/>
                    <a:pt x="5138" y="6454"/>
                  </a:cubicBezTo>
                  <a:cubicBezTo>
                    <a:pt x="5524" y="5901"/>
                    <a:pt x="5441" y="5073"/>
                    <a:pt x="5027" y="4520"/>
                  </a:cubicBezTo>
                  <a:cubicBezTo>
                    <a:pt x="5009" y="4539"/>
                    <a:pt x="4999" y="4545"/>
                    <a:pt x="4996" y="4545"/>
                  </a:cubicBezTo>
                  <a:cubicBezTo>
                    <a:pt x="4990" y="4545"/>
                    <a:pt x="5009" y="4520"/>
                    <a:pt x="5027" y="4520"/>
                  </a:cubicBezTo>
                  <a:cubicBezTo>
                    <a:pt x="5552" y="4106"/>
                    <a:pt x="5718" y="3222"/>
                    <a:pt x="5082" y="2808"/>
                  </a:cubicBezTo>
                  <a:cubicBezTo>
                    <a:pt x="4944" y="2725"/>
                    <a:pt x="4806" y="2670"/>
                    <a:pt x="4668" y="2670"/>
                  </a:cubicBezTo>
                  <a:cubicBezTo>
                    <a:pt x="4834" y="2255"/>
                    <a:pt x="4751" y="1731"/>
                    <a:pt x="4419" y="1399"/>
                  </a:cubicBezTo>
                  <a:cubicBezTo>
                    <a:pt x="4171" y="1151"/>
                    <a:pt x="3839" y="1013"/>
                    <a:pt x="3508" y="1013"/>
                  </a:cubicBezTo>
                  <a:cubicBezTo>
                    <a:pt x="3453" y="515"/>
                    <a:pt x="3066" y="101"/>
                    <a:pt x="2624" y="18"/>
                  </a:cubicBezTo>
                  <a:cubicBezTo>
                    <a:pt x="2565" y="6"/>
                    <a:pt x="2506" y="1"/>
                    <a:pt x="24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5"/>
            <p:cNvSpPr/>
            <p:nvPr/>
          </p:nvSpPr>
          <p:spPr>
            <a:xfrm>
              <a:off x="2520850" y="3545900"/>
              <a:ext cx="213400" cy="229000"/>
            </a:xfrm>
            <a:custGeom>
              <a:avLst/>
              <a:gdLst/>
              <a:ahLst/>
              <a:cxnLst/>
              <a:rect l="l" t="t" r="r" b="b"/>
              <a:pathLst>
                <a:path w="8536" h="9160" extrusionOk="0">
                  <a:moveTo>
                    <a:pt x="8369" y="0"/>
                  </a:moveTo>
                  <a:cubicBezTo>
                    <a:pt x="8204" y="0"/>
                    <a:pt x="6436" y="1492"/>
                    <a:pt x="6436" y="1492"/>
                  </a:cubicBezTo>
                  <a:cubicBezTo>
                    <a:pt x="6436" y="1492"/>
                    <a:pt x="1" y="6822"/>
                    <a:pt x="1105" y="8728"/>
                  </a:cubicBezTo>
                  <a:cubicBezTo>
                    <a:pt x="1283" y="9028"/>
                    <a:pt x="1531" y="9159"/>
                    <a:pt x="1827" y="9159"/>
                  </a:cubicBezTo>
                  <a:cubicBezTo>
                    <a:pt x="3467" y="9159"/>
                    <a:pt x="6588" y="5137"/>
                    <a:pt x="7430" y="3453"/>
                  </a:cubicBezTo>
                  <a:cubicBezTo>
                    <a:pt x="8425" y="1437"/>
                    <a:pt x="8535" y="0"/>
                    <a:pt x="8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5"/>
            <p:cNvSpPr/>
            <p:nvPr/>
          </p:nvSpPr>
          <p:spPr>
            <a:xfrm>
              <a:off x="2656875" y="3517600"/>
              <a:ext cx="514450" cy="449525"/>
            </a:xfrm>
            <a:custGeom>
              <a:avLst/>
              <a:gdLst/>
              <a:ahLst/>
              <a:cxnLst/>
              <a:rect l="l" t="t" r="r" b="b"/>
              <a:pathLst>
                <a:path w="20578" h="17981" extrusionOk="0">
                  <a:moveTo>
                    <a:pt x="2569" y="0"/>
                  </a:moveTo>
                  <a:cubicBezTo>
                    <a:pt x="2569" y="0"/>
                    <a:pt x="857" y="1850"/>
                    <a:pt x="415" y="4999"/>
                  </a:cubicBezTo>
                  <a:cubicBezTo>
                    <a:pt x="360" y="5054"/>
                    <a:pt x="360" y="5110"/>
                    <a:pt x="360" y="5165"/>
                  </a:cubicBezTo>
                  <a:cubicBezTo>
                    <a:pt x="1" y="8148"/>
                    <a:pt x="691" y="14086"/>
                    <a:pt x="3923" y="17897"/>
                  </a:cubicBezTo>
                  <a:lnTo>
                    <a:pt x="4005" y="17980"/>
                  </a:lnTo>
                  <a:lnTo>
                    <a:pt x="19969" y="17980"/>
                  </a:lnTo>
                  <a:cubicBezTo>
                    <a:pt x="19969" y="17980"/>
                    <a:pt x="20577" y="16875"/>
                    <a:pt x="20384" y="13810"/>
                  </a:cubicBezTo>
                  <a:cubicBezTo>
                    <a:pt x="20329" y="11241"/>
                    <a:pt x="18727" y="5828"/>
                    <a:pt x="13396" y="4778"/>
                  </a:cubicBezTo>
                  <a:cubicBezTo>
                    <a:pt x="12849" y="4679"/>
                    <a:pt x="12272" y="4629"/>
                    <a:pt x="11660" y="4629"/>
                  </a:cubicBezTo>
                  <a:cubicBezTo>
                    <a:pt x="11252" y="4629"/>
                    <a:pt x="10827" y="4651"/>
                    <a:pt x="10386" y="4695"/>
                  </a:cubicBezTo>
                  <a:cubicBezTo>
                    <a:pt x="7209" y="4198"/>
                    <a:pt x="5000" y="2541"/>
                    <a:pt x="3757" y="1326"/>
                  </a:cubicBezTo>
                  <a:lnTo>
                    <a:pt x="3508" y="1105"/>
                  </a:lnTo>
                  <a:cubicBezTo>
                    <a:pt x="2901" y="442"/>
                    <a:pt x="2569" y="0"/>
                    <a:pt x="25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5"/>
            <p:cNvSpPr/>
            <p:nvPr/>
          </p:nvSpPr>
          <p:spPr>
            <a:xfrm>
              <a:off x="2751475" y="3552100"/>
              <a:ext cx="241000" cy="154825"/>
            </a:xfrm>
            <a:custGeom>
              <a:avLst/>
              <a:gdLst/>
              <a:ahLst/>
              <a:cxnLst/>
              <a:rect l="l" t="t" r="r" b="b"/>
              <a:pathLst>
                <a:path w="9640" h="6193" extrusionOk="0">
                  <a:moveTo>
                    <a:pt x="1" y="1"/>
                  </a:moveTo>
                  <a:cubicBezTo>
                    <a:pt x="28" y="1050"/>
                    <a:pt x="415" y="5580"/>
                    <a:pt x="3895" y="6105"/>
                  </a:cubicBezTo>
                  <a:cubicBezTo>
                    <a:pt x="4269" y="6165"/>
                    <a:pt x="4624" y="6192"/>
                    <a:pt x="4959" y="6192"/>
                  </a:cubicBezTo>
                  <a:cubicBezTo>
                    <a:pt x="7711" y="6192"/>
                    <a:pt x="9147" y="4340"/>
                    <a:pt x="9640" y="3453"/>
                  </a:cubicBezTo>
                  <a:cubicBezTo>
                    <a:pt x="9023" y="3360"/>
                    <a:pt x="8380" y="3292"/>
                    <a:pt x="7678" y="3292"/>
                  </a:cubicBezTo>
                  <a:cubicBezTo>
                    <a:pt x="7343" y="3292"/>
                    <a:pt x="6995" y="3307"/>
                    <a:pt x="6629" y="3343"/>
                  </a:cubicBezTo>
                  <a:cubicBezTo>
                    <a:pt x="3453" y="2846"/>
                    <a:pt x="1243" y="1189"/>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5"/>
            <p:cNvSpPr/>
            <p:nvPr/>
          </p:nvSpPr>
          <p:spPr>
            <a:xfrm>
              <a:off x="2705900" y="3488275"/>
              <a:ext cx="269325" cy="176600"/>
            </a:xfrm>
            <a:custGeom>
              <a:avLst/>
              <a:gdLst/>
              <a:ahLst/>
              <a:cxnLst/>
              <a:rect l="l" t="t" r="r" b="b"/>
              <a:pathLst>
                <a:path w="10773" h="7064" extrusionOk="0">
                  <a:moveTo>
                    <a:pt x="4722" y="0"/>
                  </a:moveTo>
                  <a:cubicBezTo>
                    <a:pt x="2966" y="0"/>
                    <a:pt x="1101" y="389"/>
                    <a:pt x="663" y="1201"/>
                  </a:cubicBezTo>
                  <a:cubicBezTo>
                    <a:pt x="1" y="2416"/>
                    <a:pt x="663" y="4764"/>
                    <a:pt x="3425" y="6144"/>
                  </a:cubicBezTo>
                  <a:cubicBezTo>
                    <a:pt x="4754" y="6809"/>
                    <a:pt x="5859" y="7064"/>
                    <a:pt x="6780" y="7064"/>
                  </a:cubicBezTo>
                  <a:cubicBezTo>
                    <a:pt x="7774" y="7064"/>
                    <a:pt x="8554" y="6767"/>
                    <a:pt x="9170" y="6365"/>
                  </a:cubicBezTo>
                  <a:cubicBezTo>
                    <a:pt x="10054" y="5896"/>
                    <a:pt x="10772" y="4653"/>
                    <a:pt x="10330" y="3106"/>
                  </a:cubicBezTo>
                  <a:cubicBezTo>
                    <a:pt x="9944" y="1808"/>
                    <a:pt x="9308" y="703"/>
                    <a:pt x="6353" y="123"/>
                  </a:cubicBezTo>
                  <a:cubicBezTo>
                    <a:pt x="5857" y="42"/>
                    <a:pt x="5295" y="0"/>
                    <a:pt x="47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5"/>
            <p:cNvSpPr/>
            <p:nvPr/>
          </p:nvSpPr>
          <p:spPr>
            <a:xfrm>
              <a:off x="2485075" y="3498200"/>
              <a:ext cx="289900" cy="212600"/>
            </a:xfrm>
            <a:custGeom>
              <a:avLst/>
              <a:gdLst/>
              <a:ahLst/>
              <a:cxnLst/>
              <a:rect l="l" t="t" r="r" b="b"/>
              <a:pathLst>
                <a:path w="11596" h="8504" extrusionOk="0">
                  <a:moveTo>
                    <a:pt x="10680" y="1"/>
                  </a:moveTo>
                  <a:cubicBezTo>
                    <a:pt x="9639" y="1"/>
                    <a:pt x="1" y="4846"/>
                    <a:pt x="493" y="8178"/>
                  </a:cubicBezTo>
                  <a:cubicBezTo>
                    <a:pt x="554" y="8403"/>
                    <a:pt x="725" y="8503"/>
                    <a:pt x="977" y="8503"/>
                  </a:cubicBezTo>
                  <a:cubicBezTo>
                    <a:pt x="1745" y="8503"/>
                    <a:pt x="3269" y="7568"/>
                    <a:pt x="4746" y="6383"/>
                  </a:cubicBezTo>
                  <a:cubicBezTo>
                    <a:pt x="6707" y="4836"/>
                    <a:pt x="10436" y="1439"/>
                    <a:pt x="11016" y="914"/>
                  </a:cubicBezTo>
                  <a:cubicBezTo>
                    <a:pt x="11485" y="334"/>
                    <a:pt x="11596" y="86"/>
                    <a:pt x="10712" y="3"/>
                  </a:cubicBezTo>
                  <a:cubicBezTo>
                    <a:pt x="10702" y="1"/>
                    <a:pt x="10692" y="1"/>
                    <a:pt x="106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5"/>
            <p:cNvSpPr/>
            <p:nvPr/>
          </p:nvSpPr>
          <p:spPr>
            <a:xfrm>
              <a:off x="2830200" y="3749600"/>
              <a:ext cx="138100" cy="217525"/>
            </a:xfrm>
            <a:custGeom>
              <a:avLst/>
              <a:gdLst/>
              <a:ahLst/>
              <a:cxnLst/>
              <a:rect l="l" t="t" r="r" b="b"/>
              <a:pathLst>
                <a:path w="5524" h="8701" extrusionOk="0">
                  <a:moveTo>
                    <a:pt x="1160" y="0"/>
                  </a:moveTo>
                  <a:lnTo>
                    <a:pt x="1160" y="0"/>
                  </a:lnTo>
                  <a:cubicBezTo>
                    <a:pt x="1160" y="0"/>
                    <a:pt x="1713" y="1823"/>
                    <a:pt x="1906" y="3894"/>
                  </a:cubicBezTo>
                  <a:cubicBezTo>
                    <a:pt x="2044" y="5690"/>
                    <a:pt x="387" y="8148"/>
                    <a:pt x="0" y="8700"/>
                  </a:cubicBezTo>
                  <a:lnTo>
                    <a:pt x="1768" y="8700"/>
                  </a:lnTo>
                  <a:cubicBezTo>
                    <a:pt x="1768" y="8617"/>
                    <a:pt x="1795" y="8562"/>
                    <a:pt x="1823" y="8479"/>
                  </a:cubicBezTo>
                  <a:cubicBezTo>
                    <a:pt x="2199" y="7551"/>
                    <a:pt x="3260" y="7055"/>
                    <a:pt x="4983" y="7055"/>
                  </a:cubicBezTo>
                  <a:cubicBezTo>
                    <a:pt x="5157" y="7055"/>
                    <a:pt x="5337" y="7060"/>
                    <a:pt x="5524" y="7071"/>
                  </a:cubicBezTo>
                  <a:cubicBezTo>
                    <a:pt x="5386" y="7015"/>
                    <a:pt x="5193" y="6932"/>
                    <a:pt x="5110" y="6877"/>
                  </a:cubicBezTo>
                  <a:cubicBezTo>
                    <a:pt x="3618" y="6104"/>
                    <a:pt x="3176" y="4557"/>
                    <a:pt x="3314" y="3204"/>
                  </a:cubicBezTo>
                  <a:cubicBezTo>
                    <a:pt x="3453" y="1713"/>
                    <a:pt x="4971" y="525"/>
                    <a:pt x="4972" y="525"/>
                  </a:cubicBezTo>
                  <a:lnTo>
                    <a:pt x="4972" y="525"/>
                  </a:lnTo>
                  <a:cubicBezTo>
                    <a:pt x="4486" y="719"/>
                    <a:pt x="4019" y="793"/>
                    <a:pt x="3588" y="793"/>
                  </a:cubicBezTo>
                  <a:cubicBezTo>
                    <a:pt x="2180" y="793"/>
                    <a:pt x="1160" y="0"/>
                    <a:pt x="1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5"/>
            <p:cNvSpPr/>
            <p:nvPr/>
          </p:nvSpPr>
          <p:spPr>
            <a:xfrm>
              <a:off x="2736975" y="3739225"/>
              <a:ext cx="69775" cy="227900"/>
            </a:xfrm>
            <a:custGeom>
              <a:avLst/>
              <a:gdLst/>
              <a:ahLst/>
              <a:cxnLst/>
              <a:rect l="l" t="t" r="r" b="b"/>
              <a:pathLst>
                <a:path w="2791" h="9116" extrusionOk="0">
                  <a:moveTo>
                    <a:pt x="360" y="1"/>
                  </a:moveTo>
                  <a:lnTo>
                    <a:pt x="360" y="1"/>
                  </a:lnTo>
                  <a:cubicBezTo>
                    <a:pt x="1" y="194"/>
                    <a:pt x="857" y="3067"/>
                    <a:pt x="857" y="3067"/>
                  </a:cubicBezTo>
                  <a:lnTo>
                    <a:pt x="442" y="4613"/>
                  </a:lnTo>
                  <a:cubicBezTo>
                    <a:pt x="139" y="6519"/>
                    <a:pt x="636" y="8563"/>
                    <a:pt x="774" y="9005"/>
                  </a:cubicBezTo>
                  <a:cubicBezTo>
                    <a:pt x="829" y="9088"/>
                    <a:pt x="829" y="9115"/>
                    <a:pt x="829" y="9115"/>
                  </a:cubicBezTo>
                  <a:lnTo>
                    <a:pt x="1271" y="9115"/>
                  </a:lnTo>
                  <a:cubicBezTo>
                    <a:pt x="2790" y="6767"/>
                    <a:pt x="2238" y="4834"/>
                    <a:pt x="1741" y="2901"/>
                  </a:cubicBezTo>
                  <a:cubicBezTo>
                    <a:pt x="1326" y="1161"/>
                    <a:pt x="581" y="249"/>
                    <a:pt x="415" y="28"/>
                  </a:cubicBezTo>
                  <a:lnTo>
                    <a:pt x="36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5"/>
            <p:cNvSpPr/>
            <p:nvPr/>
          </p:nvSpPr>
          <p:spPr>
            <a:xfrm>
              <a:off x="2864800" y="3588025"/>
              <a:ext cx="55875" cy="79425"/>
            </a:xfrm>
            <a:custGeom>
              <a:avLst/>
              <a:gdLst/>
              <a:ahLst/>
              <a:cxnLst/>
              <a:rect l="l" t="t" r="r" b="b"/>
              <a:pathLst>
                <a:path w="2235" h="3177" extrusionOk="0">
                  <a:moveTo>
                    <a:pt x="2179" y="0"/>
                  </a:moveTo>
                  <a:cubicBezTo>
                    <a:pt x="2069" y="83"/>
                    <a:pt x="2041" y="111"/>
                    <a:pt x="1958" y="221"/>
                  </a:cubicBezTo>
                  <a:lnTo>
                    <a:pt x="1737" y="525"/>
                  </a:lnTo>
                  <a:cubicBezTo>
                    <a:pt x="1654" y="663"/>
                    <a:pt x="1544" y="829"/>
                    <a:pt x="1433" y="967"/>
                  </a:cubicBezTo>
                  <a:cubicBezTo>
                    <a:pt x="1240" y="829"/>
                    <a:pt x="1047" y="691"/>
                    <a:pt x="853" y="553"/>
                  </a:cubicBezTo>
                  <a:cubicBezTo>
                    <a:pt x="605" y="387"/>
                    <a:pt x="384" y="276"/>
                    <a:pt x="108" y="166"/>
                  </a:cubicBezTo>
                  <a:cubicBezTo>
                    <a:pt x="96" y="162"/>
                    <a:pt x="86" y="160"/>
                    <a:pt x="77" y="160"/>
                  </a:cubicBezTo>
                  <a:cubicBezTo>
                    <a:pt x="18" y="160"/>
                    <a:pt x="1" y="229"/>
                    <a:pt x="25" y="276"/>
                  </a:cubicBezTo>
                  <a:cubicBezTo>
                    <a:pt x="246" y="497"/>
                    <a:pt x="439" y="718"/>
                    <a:pt x="688" y="912"/>
                  </a:cubicBezTo>
                  <a:cubicBezTo>
                    <a:pt x="936" y="1077"/>
                    <a:pt x="1157" y="1243"/>
                    <a:pt x="1378" y="1381"/>
                  </a:cubicBezTo>
                  <a:lnTo>
                    <a:pt x="1378" y="1547"/>
                  </a:lnTo>
                  <a:cubicBezTo>
                    <a:pt x="1378" y="1740"/>
                    <a:pt x="1378" y="1934"/>
                    <a:pt x="1350" y="2099"/>
                  </a:cubicBezTo>
                  <a:cubicBezTo>
                    <a:pt x="1295" y="2293"/>
                    <a:pt x="1268" y="2486"/>
                    <a:pt x="1240" y="2652"/>
                  </a:cubicBezTo>
                  <a:cubicBezTo>
                    <a:pt x="1185" y="2790"/>
                    <a:pt x="1102" y="2928"/>
                    <a:pt x="1157" y="3121"/>
                  </a:cubicBezTo>
                  <a:cubicBezTo>
                    <a:pt x="1212" y="3149"/>
                    <a:pt x="1240" y="3176"/>
                    <a:pt x="1295" y="3176"/>
                  </a:cubicBezTo>
                  <a:cubicBezTo>
                    <a:pt x="1461" y="3121"/>
                    <a:pt x="1516" y="2900"/>
                    <a:pt x="1544" y="2734"/>
                  </a:cubicBezTo>
                  <a:cubicBezTo>
                    <a:pt x="1599" y="2569"/>
                    <a:pt x="1654" y="2348"/>
                    <a:pt x="1654" y="2154"/>
                  </a:cubicBezTo>
                  <a:lnTo>
                    <a:pt x="1654" y="1602"/>
                  </a:lnTo>
                  <a:cubicBezTo>
                    <a:pt x="1654" y="1519"/>
                    <a:pt x="1599" y="1409"/>
                    <a:pt x="1599" y="1354"/>
                  </a:cubicBezTo>
                  <a:cubicBezTo>
                    <a:pt x="1737" y="1133"/>
                    <a:pt x="1848" y="912"/>
                    <a:pt x="1986" y="691"/>
                  </a:cubicBezTo>
                  <a:cubicBezTo>
                    <a:pt x="2096" y="497"/>
                    <a:pt x="2207" y="304"/>
                    <a:pt x="2234" y="83"/>
                  </a:cubicBezTo>
                  <a:cubicBezTo>
                    <a:pt x="2234" y="28"/>
                    <a:pt x="2207" y="0"/>
                    <a:pt x="2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5"/>
            <p:cNvSpPr/>
            <p:nvPr/>
          </p:nvSpPr>
          <p:spPr>
            <a:xfrm>
              <a:off x="2766400" y="3544750"/>
              <a:ext cx="205375" cy="129000"/>
            </a:xfrm>
            <a:custGeom>
              <a:avLst/>
              <a:gdLst/>
              <a:ahLst/>
              <a:cxnLst/>
              <a:rect l="l" t="t" r="r" b="b"/>
              <a:pathLst>
                <a:path w="8215" h="5160" extrusionOk="0">
                  <a:moveTo>
                    <a:pt x="7614" y="0"/>
                  </a:moveTo>
                  <a:cubicBezTo>
                    <a:pt x="7604" y="0"/>
                    <a:pt x="7592" y="5"/>
                    <a:pt x="7579" y="19"/>
                  </a:cubicBezTo>
                  <a:cubicBezTo>
                    <a:pt x="7468" y="46"/>
                    <a:pt x="7579" y="184"/>
                    <a:pt x="7634" y="240"/>
                  </a:cubicBezTo>
                  <a:cubicBezTo>
                    <a:pt x="7662" y="378"/>
                    <a:pt x="7689" y="516"/>
                    <a:pt x="7717" y="626"/>
                  </a:cubicBezTo>
                  <a:cubicBezTo>
                    <a:pt x="7800" y="903"/>
                    <a:pt x="7827" y="1179"/>
                    <a:pt x="7827" y="1455"/>
                  </a:cubicBezTo>
                  <a:cubicBezTo>
                    <a:pt x="7827" y="1621"/>
                    <a:pt x="7800" y="1814"/>
                    <a:pt x="7800" y="1980"/>
                  </a:cubicBezTo>
                  <a:cubicBezTo>
                    <a:pt x="7800" y="2173"/>
                    <a:pt x="7745" y="2366"/>
                    <a:pt x="7689" y="2532"/>
                  </a:cubicBezTo>
                  <a:cubicBezTo>
                    <a:pt x="7468" y="3085"/>
                    <a:pt x="7109" y="3526"/>
                    <a:pt x="6667" y="3913"/>
                  </a:cubicBezTo>
                  <a:cubicBezTo>
                    <a:pt x="5911" y="4505"/>
                    <a:pt x="4949" y="4754"/>
                    <a:pt x="3997" y="4754"/>
                  </a:cubicBezTo>
                  <a:cubicBezTo>
                    <a:pt x="3350" y="4754"/>
                    <a:pt x="2708" y="4639"/>
                    <a:pt x="2138" y="4438"/>
                  </a:cubicBezTo>
                  <a:cubicBezTo>
                    <a:pt x="1724" y="4300"/>
                    <a:pt x="1337" y="4079"/>
                    <a:pt x="978" y="3803"/>
                  </a:cubicBezTo>
                  <a:cubicBezTo>
                    <a:pt x="646" y="3554"/>
                    <a:pt x="398" y="3223"/>
                    <a:pt x="149" y="2919"/>
                  </a:cubicBezTo>
                  <a:cubicBezTo>
                    <a:pt x="132" y="2894"/>
                    <a:pt x="111" y="2884"/>
                    <a:pt x="90" y="2884"/>
                  </a:cubicBezTo>
                  <a:cubicBezTo>
                    <a:pt x="42" y="2884"/>
                    <a:pt x="0" y="2936"/>
                    <a:pt x="39" y="2974"/>
                  </a:cubicBezTo>
                  <a:cubicBezTo>
                    <a:pt x="315" y="3720"/>
                    <a:pt x="1033" y="4327"/>
                    <a:pt x="1751" y="4659"/>
                  </a:cubicBezTo>
                  <a:cubicBezTo>
                    <a:pt x="2512" y="5014"/>
                    <a:pt x="3366" y="5159"/>
                    <a:pt x="4185" y="5159"/>
                  </a:cubicBezTo>
                  <a:cubicBezTo>
                    <a:pt x="4258" y="5159"/>
                    <a:pt x="4330" y="5158"/>
                    <a:pt x="4403" y="5156"/>
                  </a:cubicBezTo>
                  <a:cubicBezTo>
                    <a:pt x="6005" y="5073"/>
                    <a:pt x="7717" y="4134"/>
                    <a:pt x="8076" y="2449"/>
                  </a:cubicBezTo>
                  <a:cubicBezTo>
                    <a:pt x="8131" y="2063"/>
                    <a:pt x="8214" y="1621"/>
                    <a:pt x="8131" y="1234"/>
                  </a:cubicBezTo>
                  <a:cubicBezTo>
                    <a:pt x="8104" y="1206"/>
                    <a:pt x="8104" y="1179"/>
                    <a:pt x="8104" y="1179"/>
                  </a:cubicBezTo>
                  <a:cubicBezTo>
                    <a:pt x="8048" y="792"/>
                    <a:pt x="7883" y="433"/>
                    <a:pt x="7689" y="74"/>
                  </a:cubicBezTo>
                  <a:cubicBezTo>
                    <a:pt x="7668" y="53"/>
                    <a:pt x="7647" y="0"/>
                    <a:pt x="7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5"/>
            <p:cNvSpPr/>
            <p:nvPr/>
          </p:nvSpPr>
          <p:spPr>
            <a:xfrm>
              <a:off x="2823275" y="3519800"/>
              <a:ext cx="42850" cy="65500"/>
            </a:xfrm>
            <a:custGeom>
              <a:avLst/>
              <a:gdLst/>
              <a:ahLst/>
              <a:cxnLst/>
              <a:rect l="l" t="t" r="r" b="b"/>
              <a:pathLst>
                <a:path w="1714" h="2620" extrusionOk="0">
                  <a:moveTo>
                    <a:pt x="1483" y="0"/>
                  </a:moveTo>
                  <a:cubicBezTo>
                    <a:pt x="1447" y="0"/>
                    <a:pt x="1410" y="30"/>
                    <a:pt x="1410" y="78"/>
                  </a:cubicBezTo>
                  <a:cubicBezTo>
                    <a:pt x="1410" y="326"/>
                    <a:pt x="1382" y="520"/>
                    <a:pt x="1354" y="768"/>
                  </a:cubicBezTo>
                  <a:cubicBezTo>
                    <a:pt x="1354" y="962"/>
                    <a:pt x="1299" y="1182"/>
                    <a:pt x="1271" y="1348"/>
                  </a:cubicBezTo>
                  <a:cubicBezTo>
                    <a:pt x="1245" y="1584"/>
                    <a:pt x="1145" y="2266"/>
                    <a:pt x="805" y="2266"/>
                  </a:cubicBezTo>
                  <a:cubicBezTo>
                    <a:pt x="786" y="2266"/>
                    <a:pt x="767" y="2264"/>
                    <a:pt x="747" y="2260"/>
                  </a:cubicBezTo>
                  <a:cubicBezTo>
                    <a:pt x="609" y="2204"/>
                    <a:pt x="581" y="2039"/>
                    <a:pt x="553" y="1901"/>
                  </a:cubicBezTo>
                  <a:cubicBezTo>
                    <a:pt x="470" y="1707"/>
                    <a:pt x="470" y="1486"/>
                    <a:pt x="443" y="1293"/>
                  </a:cubicBezTo>
                  <a:cubicBezTo>
                    <a:pt x="415" y="1072"/>
                    <a:pt x="388" y="906"/>
                    <a:pt x="388" y="685"/>
                  </a:cubicBezTo>
                  <a:cubicBezTo>
                    <a:pt x="388" y="520"/>
                    <a:pt x="388" y="271"/>
                    <a:pt x="305" y="105"/>
                  </a:cubicBezTo>
                  <a:cubicBezTo>
                    <a:pt x="305" y="78"/>
                    <a:pt x="249" y="78"/>
                    <a:pt x="249" y="78"/>
                  </a:cubicBezTo>
                  <a:cubicBezTo>
                    <a:pt x="111" y="271"/>
                    <a:pt x="56" y="602"/>
                    <a:pt x="29" y="823"/>
                  </a:cubicBezTo>
                  <a:cubicBezTo>
                    <a:pt x="1" y="1100"/>
                    <a:pt x="29" y="1376"/>
                    <a:pt x="56" y="1652"/>
                  </a:cubicBezTo>
                  <a:cubicBezTo>
                    <a:pt x="137" y="2057"/>
                    <a:pt x="297" y="2620"/>
                    <a:pt x="794" y="2620"/>
                  </a:cubicBezTo>
                  <a:cubicBezTo>
                    <a:pt x="805" y="2620"/>
                    <a:pt x="817" y="2619"/>
                    <a:pt x="830" y="2619"/>
                  </a:cubicBezTo>
                  <a:cubicBezTo>
                    <a:pt x="1354" y="2619"/>
                    <a:pt x="1520" y="2066"/>
                    <a:pt x="1630" y="1652"/>
                  </a:cubicBezTo>
                  <a:cubicBezTo>
                    <a:pt x="1686" y="1376"/>
                    <a:pt x="1713" y="1100"/>
                    <a:pt x="1713" y="823"/>
                  </a:cubicBezTo>
                  <a:cubicBezTo>
                    <a:pt x="1713" y="547"/>
                    <a:pt x="1658" y="326"/>
                    <a:pt x="1548" y="50"/>
                  </a:cubicBezTo>
                  <a:cubicBezTo>
                    <a:pt x="1536" y="15"/>
                    <a:pt x="1510" y="0"/>
                    <a:pt x="1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5"/>
            <p:cNvSpPr/>
            <p:nvPr/>
          </p:nvSpPr>
          <p:spPr>
            <a:xfrm>
              <a:off x="2916500" y="3522400"/>
              <a:ext cx="35925" cy="60925"/>
            </a:xfrm>
            <a:custGeom>
              <a:avLst/>
              <a:gdLst/>
              <a:ahLst/>
              <a:cxnLst/>
              <a:rect l="l" t="t" r="r" b="b"/>
              <a:pathLst>
                <a:path w="1437" h="2437" extrusionOk="0">
                  <a:moveTo>
                    <a:pt x="1179" y="0"/>
                  </a:moveTo>
                  <a:cubicBezTo>
                    <a:pt x="1140" y="0"/>
                    <a:pt x="1105" y="31"/>
                    <a:pt x="1105" y="84"/>
                  </a:cubicBezTo>
                  <a:lnTo>
                    <a:pt x="1105" y="581"/>
                  </a:lnTo>
                  <a:cubicBezTo>
                    <a:pt x="1105" y="719"/>
                    <a:pt x="1105" y="913"/>
                    <a:pt x="1050" y="1051"/>
                  </a:cubicBezTo>
                  <a:cubicBezTo>
                    <a:pt x="1022" y="1217"/>
                    <a:pt x="1022" y="1382"/>
                    <a:pt x="995" y="1548"/>
                  </a:cubicBezTo>
                  <a:cubicBezTo>
                    <a:pt x="995" y="1658"/>
                    <a:pt x="967" y="1907"/>
                    <a:pt x="857" y="1962"/>
                  </a:cubicBezTo>
                  <a:cubicBezTo>
                    <a:pt x="836" y="1974"/>
                    <a:pt x="816" y="1979"/>
                    <a:pt x="796" y="1979"/>
                  </a:cubicBezTo>
                  <a:cubicBezTo>
                    <a:pt x="586" y="1979"/>
                    <a:pt x="468" y="1343"/>
                    <a:pt x="442" y="1217"/>
                  </a:cubicBezTo>
                  <a:cubicBezTo>
                    <a:pt x="387" y="858"/>
                    <a:pt x="387" y="526"/>
                    <a:pt x="332" y="222"/>
                  </a:cubicBezTo>
                  <a:cubicBezTo>
                    <a:pt x="332" y="153"/>
                    <a:pt x="284" y="119"/>
                    <a:pt x="232" y="119"/>
                  </a:cubicBezTo>
                  <a:cubicBezTo>
                    <a:pt x="180" y="119"/>
                    <a:pt x="125" y="153"/>
                    <a:pt x="111" y="222"/>
                  </a:cubicBezTo>
                  <a:cubicBezTo>
                    <a:pt x="1" y="664"/>
                    <a:pt x="56" y="1217"/>
                    <a:pt x="166" y="1658"/>
                  </a:cubicBezTo>
                  <a:cubicBezTo>
                    <a:pt x="245" y="1998"/>
                    <a:pt x="422" y="2436"/>
                    <a:pt x="814" y="2436"/>
                  </a:cubicBezTo>
                  <a:cubicBezTo>
                    <a:pt x="837" y="2436"/>
                    <a:pt x="860" y="2435"/>
                    <a:pt x="884" y="2432"/>
                  </a:cubicBezTo>
                  <a:cubicBezTo>
                    <a:pt x="1299" y="2349"/>
                    <a:pt x="1409" y="1907"/>
                    <a:pt x="1437" y="1520"/>
                  </a:cubicBezTo>
                  <a:cubicBezTo>
                    <a:pt x="1437" y="1244"/>
                    <a:pt x="1437" y="996"/>
                    <a:pt x="1409" y="719"/>
                  </a:cubicBezTo>
                  <a:cubicBezTo>
                    <a:pt x="1382" y="526"/>
                    <a:pt x="1354" y="250"/>
                    <a:pt x="1243" y="29"/>
                  </a:cubicBezTo>
                  <a:cubicBezTo>
                    <a:pt x="1224" y="9"/>
                    <a:pt x="1201" y="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5"/>
            <p:cNvSpPr/>
            <p:nvPr/>
          </p:nvSpPr>
          <p:spPr>
            <a:xfrm>
              <a:off x="2903375" y="3750175"/>
              <a:ext cx="117425" cy="182475"/>
            </a:xfrm>
            <a:custGeom>
              <a:avLst/>
              <a:gdLst/>
              <a:ahLst/>
              <a:cxnLst/>
              <a:rect l="l" t="t" r="r" b="b"/>
              <a:pathLst>
                <a:path w="4697" h="7299" extrusionOk="0">
                  <a:moveTo>
                    <a:pt x="3763" y="0"/>
                  </a:moveTo>
                  <a:cubicBezTo>
                    <a:pt x="2568" y="0"/>
                    <a:pt x="1380" y="690"/>
                    <a:pt x="774" y="1745"/>
                  </a:cubicBezTo>
                  <a:cubicBezTo>
                    <a:pt x="1" y="3015"/>
                    <a:pt x="1" y="4617"/>
                    <a:pt x="857" y="5888"/>
                  </a:cubicBezTo>
                  <a:cubicBezTo>
                    <a:pt x="1078" y="6191"/>
                    <a:pt x="1354" y="6495"/>
                    <a:pt x="1658" y="6744"/>
                  </a:cubicBezTo>
                  <a:cubicBezTo>
                    <a:pt x="2017" y="7020"/>
                    <a:pt x="2348" y="7186"/>
                    <a:pt x="2763" y="7296"/>
                  </a:cubicBezTo>
                  <a:cubicBezTo>
                    <a:pt x="2771" y="7298"/>
                    <a:pt x="2780" y="7298"/>
                    <a:pt x="2788" y="7298"/>
                  </a:cubicBezTo>
                  <a:cubicBezTo>
                    <a:pt x="2939" y="7298"/>
                    <a:pt x="3030" y="7072"/>
                    <a:pt x="2873" y="7020"/>
                  </a:cubicBezTo>
                  <a:cubicBezTo>
                    <a:pt x="1686" y="6523"/>
                    <a:pt x="802" y="5473"/>
                    <a:pt x="636" y="4148"/>
                  </a:cubicBezTo>
                  <a:cubicBezTo>
                    <a:pt x="443" y="2794"/>
                    <a:pt x="1133" y="1413"/>
                    <a:pt x="2321" y="750"/>
                  </a:cubicBezTo>
                  <a:cubicBezTo>
                    <a:pt x="2955" y="421"/>
                    <a:pt x="3635" y="277"/>
                    <a:pt x="4362" y="277"/>
                  </a:cubicBezTo>
                  <a:cubicBezTo>
                    <a:pt x="4427" y="277"/>
                    <a:pt x="4492" y="279"/>
                    <a:pt x="4558" y="281"/>
                  </a:cubicBezTo>
                  <a:cubicBezTo>
                    <a:pt x="4696" y="281"/>
                    <a:pt x="4696" y="143"/>
                    <a:pt x="4586" y="115"/>
                  </a:cubicBezTo>
                  <a:cubicBezTo>
                    <a:pt x="4316" y="37"/>
                    <a:pt x="4039" y="0"/>
                    <a:pt x="3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5"/>
            <p:cNvSpPr/>
            <p:nvPr/>
          </p:nvSpPr>
          <p:spPr>
            <a:xfrm>
              <a:off x="2864025" y="3921225"/>
              <a:ext cx="150550" cy="46575"/>
            </a:xfrm>
            <a:custGeom>
              <a:avLst/>
              <a:gdLst/>
              <a:ahLst/>
              <a:cxnLst/>
              <a:rect l="l" t="t" r="r" b="b"/>
              <a:pathLst>
                <a:path w="6022" h="1863" extrusionOk="0">
                  <a:moveTo>
                    <a:pt x="3194" y="1"/>
                  </a:moveTo>
                  <a:cubicBezTo>
                    <a:pt x="2810" y="1"/>
                    <a:pt x="2447" y="57"/>
                    <a:pt x="2072" y="150"/>
                  </a:cubicBezTo>
                  <a:cubicBezTo>
                    <a:pt x="1575" y="288"/>
                    <a:pt x="1105" y="509"/>
                    <a:pt x="719" y="841"/>
                  </a:cubicBezTo>
                  <a:cubicBezTo>
                    <a:pt x="442" y="1062"/>
                    <a:pt x="83" y="1448"/>
                    <a:pt x="0" y="1863"/>
                  </a:cubicBezTo>
                  <a:lnTo>
                    <a:pt x="332" y="1863"/>
                  </a:lnTo>
                  <a:cubicBezTo>
                    <a:pt x="360" y="1808"/>
                    <a:pt x="442" y="1725"/>
                    <a:pt x="470" y="1669"/>
                  </a:cubicBezTo>
                  <a:cubicBezTo>
                    <a:pt x="470" y="1614"/>
                    <a:pt x="498" y="1614"/>
                    <a:pt x="498" y="1587"/>
                  </a:cubicBezTo>
                  <a:cubicBezTo>
                    <a:pt x="636" y="1393"/>
                    <a:pt x="801" y="1200"/>
                    <a:pt x="995" y="1062"/>
                  </a:cubicBezTo>
                  <a:cubicBezTo>
                    <a:pt x="1326" y="786"/>
                    <a:pt x="1768" y="592"/>
                    <a:pt x="2238" y="482"/>
                  </a:cubicBezTo>
                  <a:cubicBezTo>
                    <a:pt x="2514" y="413"/>
                    <a:pt x="2797" y="385"/>
                    <a:pt x="3083" y="385"/>
                  </a:cubicBezTo>
                  <a:cubicBezTo>
                    <a:pt x="3370" y="385"/>
                    <a:pt x="3660" y="413"/>
                    <a:pt x="3950" y="454"/>
                  </a:cubicBezTo>
                  <a:cubicBezTo>
                    <a:pt x="4585" y="509"/>
                    <a:pt x="5165" y="758"/>
                    <a:pt x="5801" y="841"/>
                  </a:cubicBezTo>
                  <a:cubicBezTo>
                    <a:pt x="5994" y="841"/>
                    <a:pt x="6021" y="592"/>
                    <a:pt x="5883" y="509"/>
                  </a:cubicBezTo>
                  <a:cubicBezTo>
                    <a:pt x="5580" y="371"/>
                    <a:pt x="5193" y="288"/>
                    <a:pt x="4861" y="206"/>
                  </a:cubicBezTo>
                  <a:cubicBezTo>
                    <a:pt x="4530" y="150"/>
                    <a:pt x="4226" y="67"/>
                    <a:pt x="3895" y="40"/>
                  </a:cubicBezTo>
                  <a:lnTo>
                    <a:pt x="3757" y="40"/>
                  </a:lnTo>
                  <a:cubicBezTo>
                    <a:pt x="3562" y="13"/>
                    <a:pt x="3376" y="1"/>
                    <a:pt x="3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5"/>
            <p:cNvSpPr/>
            <p:nvPr/>
          </p:nvSpPr>
          <p:spPr>
            <a:xfrm>
              <a:off x="2819825" y="3750975"/>
              <a:ext cx="63550" cy="216150"/>
            </a:xfrm>
            <a:custGeom>
              <a:avLst/>
              <a:gdLst/>
              <a:ahLst/>
              <a:cxnLst/>
              <a:rect l="l" t="t" r="r" b="b"/>
              <a:pathLst>
                <a:path w="2542" h="8646" extrusionOk="0">
                  <a:moveTo>
                    <a:pt x="1686" y="0"/>
                  </a:moveTo>
                  <a:cubicBezTo>
                    <a:pt x="1658" y="0"/>
                    <a:pt x="1658" y="56"/>
                    <a:pt x="1658" y="83"/>
                  </a:cubicBezTo>
                  <a:lnTo>
                    <a:pt x="1658" y="194"/>
                  </a:lnTo>
                  <a:cubicBezTo>
                    <a:pt x="1658" y="276"/>
                    <a:pt x="1658" y="387"/>
                    <a:pt x="1686" y="497"/>
                  </a:cubicBezTo>
                  <a:cubicBezTo>
                    <a:pt x="1713" y="663"/>
                    <a:pt x="1768" y="801"/>
                    <a:pt x="1796" y="967"/>
                  </a:cubicBezTo>
                  <a:cubicBezTo>
                    <a:pt x="1824" y="1298"/>
                    <a:pt x="1879" y="1575"/>
                    <a:pt x="1934" y="1878"/>
                  </a:cubicBezTo>
                  <a:cubicBezTo>
                    <a:pt x="1989" y="2458"/>
                    <a:pt x="1989" y="3094"/>
                    <a:pt x="1962" y="3674"/>
                  </a:cubicBezTo>
                  <a:cubicBezTo>
                    <a:pt x="1907" y="4889"/>
                    <a:pt x="1548" y="6049"/>
                    <a:pt x="995" y="7126"/>
                  </a:cubicBezTo>
                  <a:lnTo>
                    <a:pt x="470" y="7955"/>
                  </a:lnTo>
                  <a:cubicBezTo>
                    <a:pt x="332" y="8203"/>
                    <a:pt x="167" y="8397"/>
                    <a:pt x="1" y="8645"/>
                  </a:cubicBezTo>
                  <a:lnTo>
                    <a:pt x="526" y="8645"/>
                  </a:lnTo>
                  <a:cubicBezTo>
                    <a:pt x="829" y="8286"/>
                    <a:pt x="1106" y="7872"/>
                    <a:pt x="1299" y="7513"/>
                  </a:cubicBezTo>
                  <a:cubicBezTo>
                    <a:pt x="1630" y="6988"/>
                    <a:pt x="1907" y="6408"/>
                    <a:pt x="2072" y="5773"/>
                  </a:cubicBezTo>
                  <a:cubicBezTo>
                    <a:pt x="2404" y="4557"/>
                    <a:pt x="2542" y="3287"/>
                    <a:pt x="2404" y="2017"/>
                  </a:cubicBezTo>
                  <a:cubicBezTo>
                    <a:pt x="2376" y="1657"/>
                    <a:pt x="2321" y="1326"/>
                    <a:pt x="2210" y="967"/>
                  </a:cubicBezTo>
                  <a:cubicBezTo>
                    <a:pt x="2100" y="663"/>
                    <a:pt x="1989" y="387"/>
                    <a:pt x="1824" y="111"/>
                  </a:cubicBezTo>
                  <a:cubicBezTo>
                    <a:pt x="1824" y="83"/>
                    <a:pt x="1796" y="83"/>
                    <a:pt x="1796" y="56"/>
                  </a:cubicBezTo>
                  <a:cubicBezTo>
                    <a:pt x="1768" y="0"/>
                    <a:pt x="1713" y="0"/>
                    <a:pt x="1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5"/>
            <p:cNvSpPr/>
            <p:nvPr/>
          </p:nvSpPr>
          <p:spPr>
            <a:xfrm>
              <a:off x="2746650" y="3738200"/>
              <a:ext cx="51800" cy="228925"/>
            </a:xfrm>
            <a:custGeom>
              <a:avLst/>
              <a:gdLst/>
              <a:ahLst/>
              <a:cxnLst/>
              <a:rect l="l" t="t" r="r" b="b"/>
              <a:pathLst>
                <a:path w="2072" h="9157" extrusionOk="0">
                  <a:moveTo>
                    <a:pt x="42" y="0"/>
                  </a:moveTo>
                  <a:cubicBezTo>
                    <a:pt x="28" y="0"/>
                    <a:pt x="14" y="14"/>
                    <a:pt x="0" y="42"/>
                  </a:cubicBezTo>
                  <a:lnTo>
                    <a:pt x="0" y="97"/>
                  </a:lnTo>
                  <a:cubicBezTo>
                    <a:pt x="221" y="760"/>
                    <a:pt x="553" y="1423"/>
                    <a:pt x="774" y="2113"/>
                  </a:cubicBezTo>
                  <a:cubicBezTo>
                    <a:pt x="1050" y="2748"/>
                    <a:pt x="1243" y="3439"/>
                    <a:pt x="1381" y="4185"/>
                  </a:cubicBezTo>
                  <a:cubicBezTo>
                    <a:pt x="1602" y="5455"/>
                    <a:pt x="1547" y="6753"/>
                    <a:pt x="1022" y="7941"/>
                  </a:cubicBezTo>
                  <a:cubicBezTo>
                    <a:pt x="884" y="8245"/>
                    <a:pt x="746" y="8549"/>
                    <a:pt x="553" y="8825"/>
                  </a:cubicBezTo>
                  <a:cubicBezTo>
                    <a:pt x="497" y="8908"/>
                    <a:pt x="442" y="8990"/>
                    <a:pt x="414" y="9046"/>
                  </a:cubicBezTo>
                  <a:cubicBezTo>
                    <a:pt x="359" y="9046"/>
                    <a:pt x="359" y="9073"/>
                    <a:pt x="359" y="9073"/>
                  </a:cubicBezTo>
                  <a:lnTo>
                    <a:pt x="442" y="9156"/>
                  </a:lnTo>
                  <a:lnTo>
                    <a:pt x="912" y="9156"/>
                  </a:lnTo>
                  <a:cubicBezTo>
                    <a:pt x="1105" y="8908"/>
                    <a:pt x="1243" y="8631"/>
                    <a:pt x="1381" y="8355"/>
                  </a:cubicBezTo>
                  <a:cubicBezTo>
                    <a:pt x="1657" y="7775"/>
                    <a:pt x="1823" y="7140"/>
                    <a:pt x="1878" y="6505"/>
                  </a:cubicBezTo>
                  <a:cubicBezTo>
                    <a:pt x="2072" y="5068"/>
                    <a:pt x="1795" y="3660"/>
                    <a:pt x="1271" y="2251"/>
                  </a:cubicBezTo>
                  <a:cubicBezTo>
                    <a:pt x="967" y="1478"/>
                    <a:pt x="580" y="732"/>
                    <a:pt x="83" y="42"/>
                  </a:cubicBezTo>
                  <a:cubicBezTo>
                    <a:pt x="69" y="14"/>
                    <a:pt x="55"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9" name="Google Shape;2749;p75"/>
          <p:cNvGrpSpPr/>
          <p:nvPr/>
        </p:nvGrpSpPr>
        <p:grpSpPr>
          <a:xfrm>
            <a:off x="713225" y="533475"/>
            <a:ext cx="584850" cy="387875"/>
            <a:chOff x="558500" y="2217875"/>
            <a:chExt cx="584850" cy="387875"/>
          </a:xfrm>
        </p:grpSpPr>
        <p:sp>
          <p:nvSpPr>
            <p:cNvPr id="2750" name="Google Shape;2750;p75"/>
            <p:cNvSpPr/>
            <p:nvPr/>
          </p:nvSpPr>
          <p:spPr>
            <a:xfrm>
              <a:off x="559200" y="2289900"/>
              <a:ext cx="328675" cy="233625"/>
            </a:xfrm>
            <a:custGeom>
              <a:avLst/>
              <a:gdLst/>
              <a:ahLst/>
              <a:cxnLst/>
              <a:rect l="l" t="t" r="r" b="b"/>
              <a:pathLst>
                <a:path w="13147" h="9345" extrusionOk="0">
                  <a:moveTo>
                    <a:pt x="12871" y="1"/>
                  </a:moveTo>
                  <a:lnTo>
                    <a:pt x="11738" y="139"/>
                  </a:lnTo>
                  <a:lnTo>
                    <a:pt x="7071" y="553"/>
                  </a:lnTo>
                  <a:lnTo>
                    <a:pt x="1381" y="1078"/>
                  </a:lnTo>
                  <a:lnTo>
                    <a:pt x="0" y="1216"/>
                  </a:lnTo>
                  <a:lnTo>
                    <a:pt x="304" y="7458"/>
                  </a:lnTo>
                  <a:cubicBezTo>
                    <a:pt x="304" y="7458"/>
                    <a:pt x="249" y="8149"/>
                    <a:pt x="1602" y="8149"/>
                  </a:cubicBezTo>
                  <a:cubicBezTo>
                    <a:pt x="2031" y="8801"/>
                    <a:pt x="2514" y="8995"/>
                    <a:pt x="3023" y="8995"/>
                  </a:cubicBezTo>
                  <a:cubicBezTo>
                    <a:pt x="3333" y="8995"/>
                    <a:pt x="3653" y="8923"/>
                    <a:pt x="3977" y="8839"/>
                  </a:cubicBezTo>
                  <a:cubicBezTo>
                    <a:pt x="4003" y="8865"/>
                    <a:pt x="4507" y="9345"/>
                    <a:pt x="5422" y="9345"/>
                  </a:cubicBezTo>
                  <a:cubicBezTo>
                    <a:pt x="5490" y="9345"/>
                    <a:pt x="5561" y="9342"/>
                    <a:pt x="5634" y="9336"/>
                  </a:cubicBezTo>
                  <a:cubicBezTo>
                    <a:pt x="6049" y="9281"/>
                    <a:pt x="6573" y="9115"/>
                    <a:pt x="7153" y="8729"/>
                  </a:cubicBezTo>
                  <a:cubicBezTo>
                    <a:pt x="7582" y="8968"/>
                    <a:pt x="7967" y="9062"/>
                    <a:pt x="8307" y="9062"/>
                  </a:cubicBezTo>
                  <a:cubicBezTo>
                    <a:pt x="9104" y="9062"/>
                    <a:pt x="9652" y="8544"/>
                    <a:pt x="9943" y="8176"/>
                  </a:cubicBezTo>
                  <a:cubicBezTo>
                    <a:pt x="10196" y="8303"/>
                    <a:pt x="10426" y="8358"/>
                    <a:pt x="10655" y="8358"/>
                  </a:cubicBezTo>
                  <a:cubicBezTo>
                    <a:pt x="10776" y="8358"/>
                    <a:pt x="10896" y="8343"/>
                    <a:pt x="11020" y="8314"/>
                  </a:cubicBezTo>
                  <a:cubicBezTo>
                    <a:pt x="11628" y="8176"/>
                    <a:pt x="12097" y="7762"/>
                    <a:pt x="12097" y="7348"/>
                  </a:cubicBezTo>
                  <a:cubicBezTo>
                    <a:pt x="12148" y="7354"/>
                    <a:pt x="12196" y="7357"/>
                    <a:pt x="12242" y="7357"/>
                  </a:cubicBezTo>
                  <a:cubicBezTo>
                    <a:pt x="13024" y="7357"/>
                    <a:pt x="13147" y="6519"/>
                    <a:pt x="13147" y="6519"/>
                  </a:cubicBezTo>
                  <a:lnTo>
                    <a:pt x="128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5"/>
            <p:cNvSpPr/>
            <p:nvPr/>
          </p:nvSpPr>
          <p:spPr>
            <a:xfrm>
              <a:off x="801550" y="2345850"/>
              <a:ext cx="33850" cy="153025"/>
            </a:xfrm>
            <a:custGeom>
              <a:avLst/>
              <a:gdLst/>
              <a:ahLst/>
              <a:cxnLst/>
              <a:rect l="l" t="t" r="r" b="b"/>
              <a:pathLst>
                <a:path w="1354" h="6121" extrusionOk="0">
                  <a:moveTo>
                    <a:pt x="774" y="0"/>
                  </a:moveTo>
                  <a:lnTo>
                    <a:pt x="0" y="55"/>
                  </a:lnTo>
                  <a:lnTo>
                    <a:pt x="277" y="5938"/>
                  </a:lnTo>
                  <a:cubicBezTo>
                    <a:pt x="530" y="6065"/>
                    <a:pt x="771" y="6120"/>
                    <a:pt x="1001" y="6120"/>
                  </a:cubicBezTo>
                  <a:cubicBezTo>
                    <a:pt x="1122" y="6120"/>
                    <a:pt x="1239" y="6105"/>
                    <a:pt x="1354" y="6076"/>
                  </a:cubicBezTo>
                  <a:lnTo>
                    <a:pt x="774" y="0"/>
                  </a:lnTo>
                  <a:close/>
                </a:path>
              </a:pathLst>
            </a:custGeom>
            <a:solidFill>
              <a:srgbClr val="D27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5"/>
            <p:cNvSpPr/>
            <p:nvPr/>
          </p:nvSpPr>
          <p:spPr>
            <a:xfrm>
              <a:off x="851950" y="2289900"/>
              <a:ext cx="35925" cy="183925"/>
            </a:xfrm>
            <a:custGeom>
              <a:avLst/>
              <a:gdLst/>
              <a:ahLst/>
              <a:cxnLst/>
              <a:rect l="l" t="t" r="r" b="b"/>
              <a:pathLst>
                <a:path w="1437" h="7357" extrusionOk="0">
                  <a:moveTo>
                    <a:pt x="1161" y="1"/>
                  </a:moveTo>
                  <a:lnTo>
                    <a:pt x="1" y="111"/>
                  </a:lnTo>
                  <a:lnTo>
                    <a:pt x="387" y="7348"/>
                  </a:lnTo>
                  <a:cubicBezTo>
                    <a:pt x="438" y="7354"/>
                    <a:pt x="486" y="7357"/>
                    <a:pt x="532" y="7357"/>
                  </a:cubicBezTo>
                  <a:cubicBezTo>
                    <a:pt x="1314" y="7357"/>
                    <a:pt x="1437" y="6519"/>
                    <a:pt x="1437" y="6519"/>
                  </a:cubicBezTo>
                  <a:lnTo>
                    <a:pt x="1161" y="1"/>
                  </a:lnTo>
                  <a:close/>
                </a:path>
              </a:pathLst>
            </a:custGeom>
            <a:solidFill>
              <a:srgbClr val="D27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5"/>
            <p:cNvSpPr/>
            <p:nvPr/>
          </p:nvSpPr>
          <p:spPr>
            <a:xfrm>
              <a:off x="654475" y="2329950"/>
              <a:ext cx="84275" cy="192225"/>
            </a:xfrm>
            <a:custGeom>
              <a:avLst/>
              <a:gdLst/>
              <a:ahLst/>
              <a:cxnLst/>
              <a:rect l="l" t="t" r="r" b="b"/>
              <a:pathLst>
                <a:path w="3371" h="7689" extrusionOk="0">
                  <a:moveTo>
                    <a:pt x="2265" y="1"/>
                  </a:moveTo>
                  <a:lnTo>
                    <a:pt x="194" y="553"/>
                  </a:lnTo>
                  <a:lnTo>
                    <a:pt x="0" y="1548"/>
                  </a:lnTo>
                  <a:lnTo>
                    <a:pt x="194" y="7210"/>
                  </a:lnTo>
                  <a:cubicBezTo>
                    <a:pt x="212" y="7227"/>
                    <a:pt x="718" y="7688"/>
                    <a:pt x="1590" y="7688"/>
                  </a:cubicBezTo>
                  <a:cubicBezTo>
                    <a:pt x="2076" y="7688"/>
                    <a:pt x="2677" y="7544"/>
                    <a:pt x="3370" y="7099"/>
                  </a:cubicBezTo>
                  <a:lnTo>
                    <a:pt x="3260" y="1796"/>
                  </a:lnTo>
                  <a:lnTo>
                    <a:pt x="226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5"/>
            <p:cNvSpPr/>
            <p:nvPr/>
          </p:nvSpPr>
          <p:spPr>
            <a:xfrm>
              <a:off x="735950" y="2374850"/>
              <a:ext cx="36625" cy="141575"/>
            </a:xfrm>
            <a:custGeom>
              <a:avLst/>
              <a:gdLst/>
              <a:ahLst/>
              <a:cxnLst/>
              <a:rect l="l" t="t" r="r" b="b"/>
              <a:pathLst>
                <a:path w="1465" h="5663" extrusionOk="0">
                  <a:moveTo>
                    <a:pt x="1" y="0"/>
                  </a:moveTo>
                  <a:lnTo>
                    <a:pt x="111" y="5303"/>
                  </a:lnTo>
                  <a:cubicBezTo>
                    <a:pt x="553" y="5552"/>
                    <a:pt x="940" y="5662"/>
                    <a:pt x="1299" y="5662"/>
                  </a:cubicBezTo>
                  <a:lnTo>
                    <a:pt x="1464" y="5662"/>
                  </a:lnTo>
                  <a:lnTo>
                    <a:pt x="1188" y="138"/>
                  </a:lnTo>
                  <a:lnTo>
                    <a:pt x="1161" y="138"/>
                  </a:lnTo>
                  <a:cubicBezTo>
                    <a:pt x="829" y="138"/>
                    <a:pt x="470" y="5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5"/>
            <p:cNvSpPr/>
            <p:nvPr/>
          </p:nvSpPr>
          <p:spPr>
            <a:xfrm>
              <a:off x="693825" y="2374850"/>
              <a:ext cx="44925" cy="147100"/>
            </a:xfrm>
            <a:custGeom>
              <a:avLst/>
              <a:gdLst/>
              <a:ahLst/>
              <a:cxnLst/>
              <a:rect l="l" t="t" r="r" b="b"/>
              <a:pathLst>
                <a:path w="1797" h="5884" extrusionOk="0">
                  <a:moveTo>
                    <a:pt x="1686" y="0"/>
                  </a:moveTo>
                  <a:cubicBezTo>
                    <a:pt x="1106" y="359"/>
                    <a:pt x="553" y="497"/>
                    <a:pt x="111" y="497"/>
                  </a:cubicBezTo>
                  <a:lnTo>
                    <a:pt x="1" y="497"/>
                  </a:lnTo>
                  <a:cubicBezTo>
                    <a:pt x="111" y="2348"/>
                    <a:pt x="249" y="4640"/>
                    <a:pt x="277" y="5883"/>
                  </a:cubicBezTo>
                  <a:cubicBezTo>
                    <a:pt x="719" y="5855"/>
                    <a:pt x="1244" y="5690"/>
                    <a:pt x="1796" y="5303"/>
                  </a:cubicBezTo>
                  <a:lnTo>
                    <a:pt x="1686" y="0"/>
                  </a:lnTo>
                  <a:close/>
                </a:path>
              </a:pathLst>
            </a:custGeom>
            <a:solidFill>
              <a:srgbClr val="C75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5"/>
            <p:cNvSpPr/>
            <p:nvPr/>
          </p:nvSpPr>
          <p:spPr>
            <a:xfrm>
              <a:off x="559875" y="2316150"/>
              <a:ext cx="40075" cy="176800"/>
            </a:xfrm>
            <a:custGeom>
              <a:avLst/>
              <a:gdLst/>
              <a:ahLst/>
              <a:cxnLst/>
              <a:rect l="l" t="t" r="r" b="b"/>
              <a:pathLst>
                <a:path w="1603" h="7072" extrusionOk="0">
                  <a:moveTo>
                    <a:pt x="1382" y="1"/>
                  </a:moveTo>
                  <a:lnTo>
                    <a:pt x="1" y="139"/>
                  </a:lnTo>
                  <a:lnTo>
                    <a:pt x="304" y="6381"/>
                  </a:lnTo>
                  <a:cubicBezTo>
                    <a:pt x="304" y="6381"/>
                    <a:pt x="249" y="7071"/>
                    <a:pt x="1603" y="7071"/>
                  </a:cubicBezTo>
                  <a:lnTo>
                    <a:pt x="13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5"/>
            <p:cNvSpPr/>
            <p:nvPr/>
          </p:nvSpPr>
          <p:spPr>
            <a:xfrm>
              <a:off x="558500" y="2217875"/>
              <a:ext cx="328700" cy="170800"/>
            </a:xfrm>
            <a:custGeom>
              <a:avLst/>
              <a:gdLst/>
              <a:ahLst/>
              <a:cxnLst/>
              <a:rect l="l" t="t" r="r" b="b"/>
              <a:pathLst>
                <a:path w="13148" h="6832" extrusionOk="0">
                  <a:moveTo>
                    <a:pt x="8203" y="0"/>
                  </a:moveTo>
                  <a:cubicBezTo>
                    <a:pt x="8141" y="0"/>
                    <a:pt x="8077" y="3"/>
                    <a:pt x="8010" y="10"/>
                  </a:cubicBezTo>
                  <a:cubicBezTo>
                    <a:pt x="7292" y="92"/>
                    <a:pt x="7043" y="313"/>
                    <a:pt x="7043" y="313"/>
                  </a:cubicBezTo>
                  <a:cubicBezTo>
                    <a:pt x="7043" y="313"/>
                    <a:pt x="6538" y="38"/>
                    <a:pt x="5903" y="38"/>
                  </a:cubicBezTo>
                  <a:cubicBezTo>
                    <a:pt x="5438" y="38"/>
                    <a:pt x="4903" y="186"/>
                    <a:pt x="4447" y="700"/>
                  </a:cubicBezTo>
                  <a:cubicBezTo>
                    <a:pt x="4118" y="628"/>
                    <a:pt x="3826" y="586"/>
                    <a:pt x="3565" y="586"/>
                  </a:cubicBezTo>
                  <a:cubicBezTo>
                    <a:pt x="2929" y="586"/>
                    <a:pt x="2480" y="835"/>
                    <a:pt x="2127" y="1501"/>
                  </a:cubicBezTo>
                  <a:cubicBezTo>
                    <a:pt x="1105" y="1529"/>
                    <a:pt x="525" y="2495"/>
                    <a:pt x="608" y="2992"/>
                  </a:cubicBezTo>
                  <a:cubicBezTo>
                    <a:pt x="608" y="2992"/>
                    <a:pt x="0" y="3407"/>
                    <a:pt x="56" y="4097"/>
                  </a:cubicBezTo>
                  <a:cubicBezTo>
                    <a:pt x="111" y="4815"/>
                    <a:pt x="691" y="5036"/>
                    <a:pt x="1437" y="5092"/>
                  </a:cubicBezTo>
                  <a:cubicBezTo>
                    <a:pt x="1609" y="5608"/>
                    <a:pt x="2016" y="6260"/>
                    <a:pt x="2947" y="6260"/>
                  </a:cubicBezTo>
                  <a:cubicBezTo>
                    <a:pt x="3210" y="6260"/>
                    <a:pt x="3514" y="6208"/>
                    <a:pt x="3867" y="6086"/>
                  </a:cubicBezTo>
                  <a:cubicBezTo>
                    <a:pt x="4171" y="6417"/>
                    <a:pt x="4696" y="6776"/>
                    <a:pt x="5414" y="6832"/>
                  </a:cubicBezTo>
                  <a:cubicBezTo>
                    <a:pt x="5911" y="6832"/>
                    <a:pt x="6463" y="6721"/>
                    <a:pt x="7099" y="6307"/>
                  </a:cubicBezTo>
                  <a:cubicBezTo>
                    <a:pt x="7561" y="6376"/>
                    <a:pt x="7951" y="6427"/>
                    <a:pt x="8291" y="6427"/>
                  </a:cubicBezTo>
                  <a:cubicBezTo>
                    <a:pt x="8905" y="6427"/>
                    <a:pt x="9361" y="6260"/>
                    <a:pt x="9805" y="5727"/>
                  </a:cubicBezTo>
                  <a:cubicBezTo>
                    <a:pt x="9856" y="5730"/>
                    <a:pt x="9906" y="5732"/>
                    <a:pt x="9957" y="5732"/>
                  </a:cubicBezTo>
                  <a:cubicBezTo>
                    <a:pt x="10770" y="5732"/>
                    <a:pt x="11617" y="5316"/>
                    <a:pt x="11877" y="4484"/>
                  </a:cubicBezTo>
                  <a:cubicBezTo>
                    <a:pt x="12761" y="4291"/>
                    <a:pt x="13147" y="3269"/>
                    <a:pt x="12899" y="2578"/>
                  </a:cubicBezTo>
                  <a:cubicBezTo>
                    <a:pt x="12705" y="2053"/>
                    <a:pt x="11877" y="1667"/>
                    <a:pt x="11877" y="1667"/>
                  </a:cubicBezTo>
                  <a:cubicBezTo>
                    <a:pt x="11877" y="1667"/>
                    <a:pt x="11904" y="728"/>
                    <a:pt x="10772" y="534"/>
                  </a:cubicBezTo>
                  <a:cubicBezTo>
                    <a:pt x="10744" y="507"/>
                    <a:pt x="10689" y="507"/>
                    <a:pt x="10661" y="507"/>
                  </a:cubicBezTo>
                  <a:cubicBezTo>
                    <a:pt x="10579" y="493"/>
                    <a:pt x="10500" y="487"/>
                    <a:pt x="10427" y="487"/>
                  </a:cubicBezTo>
                  <a:cubicBezTo>
                    <a:pt x="9914" y="487"/>
                    <a:pt x="9640" y="783"/>
                    <a:pt x="9640" y="783"/>
                  </a:cubicBezTo>
                  <a:cubicBezTo>
                    <a:pt x="9640" y="783"/>
                    <a:pt x="9199" y="0"/>
                    <a:pt x="8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5"/>
            <p:cNvSpPr/>
            <p:nvPr/>
          </p:nvSpPr>
          <p:spPr>
            <a:xfrm>
              <a:off x="571625" y="2223550"/>
              <a:ext cx="297625" cy="149950"/>
            </a:xfrm>
            <a:custGeom>
              <a:avLst/>
              <a:gdLst/>
              <a:ahLst/>
              <a:cxnLst/>
              <a:rect l="l" t="t" r="r" b="b"/>
              <a:pathLst>
                <a:path w="11905" h="5998" extrusionOk="0">
                  <a:moveTo>
                    <a:pt x="7673" y="356"/>
                  </a:moveTo>
                  <a:cubicBezTo>
                    <a:pt x="7769" y="356"/>
                    <a:pt x="7863" y="367"/>
                    <a:pt x="7955" y="390"/>
                  </a:cubicBezTo>
                  <a:cubicBezTo>
                    <a:pt x="8175" y="418"/>
                    <a:pt x="8369" y="528"/>
                    <a:pt x="8562" y="666"/>
                  </a:cubicBezTo>
                  <a:cubicBezTo>
                    <a:pt x="8728" y="804"/>
                    <a:pt x="8838" y="998"/>
                    <a:pt x="9004" y="1108"/>
                  </a:cubicBezTo>
                  <a:lnTo>
                    <a:pt x="9032" y="1136"/>
                  </a:lnTo>
                  <a:cubicBezTo>
                    <a:pt x="9115" y="1164"/>
                    <a:pt x="9142" y="1164"/>
                    <a:pt x="9170" y="1164"/>
                  </a:cubicBezTo>
                  <a:cubicBezTo>
                    <a:pt x="9253" y="1164"/>
                    <a:pt x="9308" y="1081"/>
                    <a:pt x="9391" y="1025"/>
                  </a:cubicBezTo>
                  <a:cubicBezTo>
                    <a:pt x="9418" y="998"/>
                    <a:pt x="9446" y="970"/>
                    <a:pt x="9474" y="970"/>
                  </a:cubicBezTo>
                  <a:cubicBezTo>
                    <a:pt x="9584" y="943"/>
                    <a:pt x="9667" y="860"/>
                    <a:pt x="9750" y="860"/>
                  </a:cubicBezTo>
                  <a:cubicBezTo>
                    <a:pt x="9830" y="848"/>
                    <a:pt x="9910" y="842"/>
                    <a:pt x="9988" y="842"/>
                  </a:cubicBezTo>
                  <a:cubicBezTo>
                    <a:pt x="10099" y="842"/>
                    <a:pt x="10205" y="855"/>
                    <a:pt x="10302" y="887"/>
                  </a:cubicBezTo>
                  <a:cubicBezTo>
                    <a:pt x="10661" y="1025"/>
                    <a:pt x="10827" y="1412"/>
                    <a:pt x="10772" y="1771"/>
                  </a:cubicBezTo>
                  <a:cubicBezTo>
                    <a:pt x="10772" y="1799"/>
                    <a:pt x="10772" y="1826"/>
                    <a:pt x="10799" y="1854"/>
                  </a:cubicBezTo>
                  <a:cubicBezTo>
                    <a:pt x="10799" y="1937"/>
                    <a:pt x="10827" y="1965"/>
                    <a:pt x="10937" y="1965"/>
                  </a:cubicBezTo>
                  <a:cubicBezTo>
                    <a:pt x="11379" y="1992"/>
                    <a:pt x="11766" y="2351"/>
                    <a:pt x="11766" y="2821"/>
                  </a:cubicBezTo>
                  <a:cubicBezTo>
                    <a:pt x="11628" y="3014"/>
                    <a:pt x="11517" y="3207"/>
                    <a:pt x="11352" y="3345"/>
                  </a:cubicBezTo>
                  <a:cubicBezTo>
                    <a:pt x="11186" y="3484"/>
                    <a:pt x="10993" y="3566"/>
                    <a:pt x="10799" y="3622"/>
                  </a:cubicBezTo>
                  <a:cubicBezTo>
                    <a:pt x="10772" y="3622"/>
                    <a:pt x="10716" y="3649"/>
                    <a:pt x="10716" y="3705"/>
                  </a:cubicBezTo>
                  <a:cubicBezTo>
                    <a:pt x="10661" y="3870"/>
                    <a:pt x="10578" y="4036"/>
                    <a:pt x="10496" y="4174"/>
                  </a:cubicBezTo>
                  <a:cubicBezTo>
                    <a:pt x="10385" y="4312"/>
                    <a:pt x="10247" y="4423"/>
                    <a:pt x="10081" y="4533"/>
                  </a:cubicBezTo>
                  <a:cubicBezTo>
                    <a:pt x="9888" y="4616"/>
                    <a:pt x="9695" y="4671"/>
                    <a:pt x="9529" y="4699"/>
                  </a:cubicBezTo>
                  <a:lnTo>
                    <a:pt x="8976" y="4699"/>
                  </a:lnTo>
                  <a:cubicBezTo>
                    <a:pt x="8958" y="4690"/>
                    <a:pt x="8940" y="4687"/>
                    <a:pt x="8922" y="4687"/>
                  </a:cubicBezTo>
                  <a:cubicBezTo>
                    <a:pt x="8887" y="4687"/>
                    <a:pt x="8857" y="4699"/>
                    <a:pt x="8838" y="4699"/>
                  </a:cubicBezTo>
                  <a:cubicBezTo>
                    <a:pt x="8507" y="4975"/>
                    <a:pt x="8203" y="5168"/>
                    <a:pt x="7816" y="5279"/>
                  </a:cubicBezTo>
                  <a:cubicBezTo>
                    <a:pt x="7720" y="5293"/>
                    <a:pt x="7616" y="5300"/>
                    <a:pt x="7513" y="5300"/>
                  </a:cubicBezTo>
                  <a:cubicBezTo>
                    <a:pt x="7409" y="5300"/>
                    <a:pt x="7305" y="5293"/>
                    <a:pt x="7209" y="5279"/>
                  </a:cubicBezTo>
                  <a:cubicBezTo>
                    <a:pt x="6960" y="5251"/>
                    <a:pt x="6767" y="5141"/>
                    <a:pt x="6518" y="5141"/>
                  </a:cubicBezTo>
                  <a:cubicBezTo>
                    <a:pt x="6470" y="5125"/>
                    <a:pt x="6432" y="5109"/>
                    <a:pt x="6392" y="5109"/>
                  </a:cubicBezTo>
                  <a:cubicBezTo>
                    <a:pt x="6362" y="5109"/>
                    <a:pt x="6332" y="5117"/>
                    <a:pt x="6297" y="5141"/>
                  </a:cubicBezTo>
                  <a:cubicBezTo>
                    <a:pt x="5947" y="5468"/>
                    <a:pt x="5537" y="5657"/>
                    <a:pt x="5050" y="5657"/>
                  </a:cubicBezTo>
                  <a:cubicBezTo>
                    <a:pt x="4962" y="5657"/>
                    <a:pt x="4872" y="5651"/>
                    <a:pt x="4778" y="5638"/>
                  </a:cubicBezTo>
                  <a:cubicBezTo>
                    <a:pt x="4557" y="5583"/>
                    <a:pt x="4309" y="5500"/>
                    <a:pt x="4088" y="5362"/>
                  </a:cubicBezTo>
                  <a:cubicBezTo>
                    <a:pt x="3894" y="5224"/>
                    <a:pt x="3729" y="5003"/>
                    <a:pt x="3508" y="4837"/>
                  </a:cubicBezTo>
                  <a:cubicBezTo>
                    <a:pt x="3494" y="4823"/>
                    <a:pt x="3466" y="4816"/>
                    <a:pt x="3439" y="4816"/>
                  </a:cubicBezTo>
                  <a:cubicBezTo>
                    <a:pt x="3411" y="4816"/>
                    <a:pt x="3384" y="4823"/>
                    <a:pt x="3370" y="4837"/>
                  </a:cubicBezTo>
                  <a:cubicBezTo>
                    <a:pt x="3342" y="4837"/>
                    <a:pt x="3314" y="4837"/>
                    <a:pt x="3259" y="4865"/>
                  </a:cubicBezTo>
                  <a:cubicBezTo>
                    <a:pt x="3078" y="5045"/>
                    <a:pt x="2838" y="5155"/>
                    <a:pt x="2593" y="5155"/>
                  </a:cubicBezTo>
                  <a:cubicBezTo>
                    <a:pt x="2464" y="5155"/>
                    <a:pt x="2334" y="5125"/>
                    <a:pt x="2210" y="5058"/>
                  </a:cubicBezTo>
                  <a:cubicBezTo>
                    <a:pt x="1851" y="4920"/>
                    <a:pt x="1602" y="4561"/>
                    <a:pt x="1657" y="4174"/>
                  </a:cubicBezTo>
                  <a:cubicBezTo>
                    <a:pt x="1657" y="4083"/>
                    <a:pt x="1581" y="4029"/>
                    <a:pt x="1493" y="4029"/>
                  </a:cubicBezTo>
                  <a:cubicBezTo>
                    <a:pt x="1474" y="4029"/>
                    <a:pt x="1455" y="4031"/>
                    <a:pt x="1436" y="4036"/>
                  </a:cubicBezTo>
                  <a:cubicBezTo>
                    <a:pt x="1319" y="4100"/>
                    <a:pt x="1181" y="4135"/>
                    <a:pt x="1043" y="4135"/>
                  </a:cubicBezTo>
                  <a:cubicBezTo>
                    <a:pt x="824" y="4135"/>
                    <a:pt x="605" y="4046"/>
                    <a:pt x="470" y="3843"/>
                  </a:cubicBezTo>
                  <a:cubicBezTo>
                    <a:pt x="332" y="3594"/>
                    <a:pt x="414" y="3318"/>
                    <a:pt x="608" y="3152"/>
                  </a:cubicBezTo>
                  <a:cubicBezTo>
                    <a:pt x="635" y="3152"/>
                    <a:pt x="691" y="3097"/>
                    <a:pt x="718" y="3069"/>
                  </a:cubicBezTo>
                  <a:lnTo>
                    <a:pt x="773" y="3042"/>
                  </a:lnTo>
                  <a:cubicBezTo>
                    <a:pt x="829" y="3014"/>
                    <a:pt x="829" y="2931"/>
                    <a:pt x="773" y="2931"/>
                  </a:cubicBezTo>
                  <a:lnTo>
                    <a:pt x="746" y="2931"/>
                  </a:lnTo>
                  <a:cubicBezTo>
                    <a:pt x="746" y="2821"/>
                    <a:pt x="718" y="2765"/>
                    <a:pt x="718" y="2655"/>
                  </a:cubicBezTo>
                  <a:cubicBezTo>
                    <a:pt x="746" y="2462"/>
                    <a:pt x="829" y="2268"/>
                    <a:pt x="967" y="2130"/>
                  </a:cubicBezTo>
                  <a:cubicBezTo>
                    <a:pt x="1105" y="1992"/>
                    <a:pt x="1243" y="1854"/>
                    <a:pt x="1436" y="1799"/>
                  </a:cubicBezTo>
                  <a:cubicBezTo>
                    <a:pt x="1657" y="1716"/>
                    <a:pt x="1851" y="1716"/>
                    <a:pt x="2072" y="1688"/>
                  </a:cubicBezTo>
                  <a:lnTo>
                    <a:pt x="2099" y="1688"/>
                  </a:lnTo>
                  <a:cubicBezTo>
                    <a:pt x="2127" y="1688"/>
                    <a:pt x="2210" y="1688"/>
                    <a:pt x="2237" y="1605"/>
                  </a:cubicBezTo>
                  <a:cubicBezTo>
                    <a:pt x="2403" y="1302"/>
                    <a:pt x="2707" y="1108"/>
                    <a:pt x="3094" y="1025"/>
                  </a:cubicBezTo>
                  <a:cubicBezTo>
                    <a:pt x="3204" y="1012"/>
                    <a:pt x="3314" y="1005"/>
                    <a:pt x="3428" y="1005"/>
                  </a:cubicBezTo>
                  <a:cubicBezTo>
                    <a:pt x="3542" y="1005"/>
                    <a:pt x="3660" y="1012"/>
                    <a:pt x="3784" y="1025"/>
                  </a:cubicBezTo>
                  <a:cubicBezTo>
                    <a:pt x="3940" y="1065"/>
                    <a:pt x="4096" y="1104"/>
                    <a:pt x="4243" y="1104"/>
                  </a:cubicBezTo>
                  <a:cubicBezTo>
                    <a:pt x="4304" y="1104"/>
                    <a:pt x="4363" y="1097"/>
                    <a:pt x="4419" y="1081"/>
                  </a:cubicBezTo>
                  <a:lnTo>
                    <a:pt x="4447" y="1025"/>
                  </a:lnTo>
                  <a:cubicBezTo>
                    <a:pt x="4502" y="998"/>
                    <a:pt x="4557" y="915"/>
                    <a:pt x="4613" y="887"/>
                  </a:cubicBezTo>
                  <a:cubicBezTo>
                    <a:pt x="4695" y="832"/>
                    <a:pt x="4751" y="749"/>
                    <a:pt x="4834" y="722"/>
                  </a:cubicBezTo>
                  <a:cubicBezTo>
                    <a:pt x="4999" y="611"/>
                    <a:pt x="5165" y="556"/>
                    <a:pt x="5386" y="528"/>
                  </a:cubicBezTo>
                  <a:cubicBezTo>
                    <a:pt x="5443" y="512"/>
                    <a:pt x="5502" y="505"/>
                    <a:pt x="5561" y="505"/>
                  </a:cubicBezTo>
                  <a:cubicBezTo>
                    <a:pt x="5704" y="505"/>
                    <a:pt x="5849" y="544"/>
                    <a:pt x="5966" y="584"/>
                  </a:cubicBezTo>
                  <a:cubicBezTo>
                    <a:pt x="6076" y="611"/>
                    <a:pt x="6132" y="639"/>
                    <a:pt x="6242" y="722"/>
                  </a:cubicBezTo>
                  <a:cubicBezTo>
                    <a:pt x="6297" y="749"/>
                    <a:pt x="6408" y="832"/>
                    <a:pt x="6491" y="832"/>
                  </a:cubicBezTo>
                  <a:cubicBezTo>
                    <a:pt x="6514" y="844"/>
                    <a:pt x="6541" y="850"/>
                    <a:pt x="6570" y="850"/>
                  </a:cubicBezTo>
                  <a:cubicBezTo>
                    <a:pt x="6610" y="850"/>
                    <a:pt x="6652" y="837"/>
                    <a:pt x="6684" y="804"/>
                  </a:cubicBezTo>
                  <a:cubicBezTo>
                    <a:pt x="6925" y="520"/>
                    <a:pt x="7305" y="356"/>
                    <a:pt x="7673" y="356"/>
                  </a:cubicBezTo>
                  <a:close/>
                  <a:moveTo>
                    <a:pt x="7503" y="0"/>
                  </a:moveTo>
                  <a:cubicBezTo>
                    <a:pt x="7061" y="0"/>
                    <a:pt x="6643" y="182"/>
                    <a:pt x="6353" y="473"/>
                  </a:cubicBezTo>
                  <a:cubicBezTo>
                    <a:pt x="6242" y="390"/>
                    <a:pt x="6076" y="307"/>
                    <a:pt x="5966" y="252"/>
                  </a:cubicBezTo>
                  <a:cubicBezTo>
                    <a:pt x="5776" y="168"/>
                    <a:pt x="5586" y="132"/>
                    <a:pt x="5384" y="132"/>
                  </a:cubicBezTo>
                  <a:cubicBezTo>
                    <a:pt x="5321" y="132"/>
                    <a:pt x="5258" y="135"/>
                    <a:pt x="5193" y="142"/>
                  </a:cubicBezTo>
                  <a:cubicBezTo>
                    <a:pt x="4944" y="169"/>
                    <a:pt x="4723" y="252"/>
                    <a:pt x="4502" y="335"/>
                  </a:cubicBezTo>
                  <a:cubicBezTo>
                    <a:pt x="4364" y="418"/>
                    <a:pt x="4115" y="584"/>
                    <a:pt x="4060" y="749"/>
                  </a:cubicBezTo>
                  <a:cubicBezTo>
                    <a:pt x="3894" y="694"/>
                    <a:pt x="3729" y="694"/>
                    <a:pt x="3591" y="666"/>
                  </a:cubicBezTo>
                  <a:cubicBezTo>
                    <a:pt x="3479" y="642"/>
                    <a:pt x="3362" y="628"/>
                    <a:pt x="3244" y="628"/>
                  </a:cubicBezTo>
                  <a:cubicBezTo>
                    <a:pt x="3099" y="628"/>
                    <a:pt x="2954" y="648"/>
                    <a:pt x="2817" y="694"/>
                  </a:cubicBezTo>
                  <a:cubicBezTo>
                    <a:pt x="2403" y="804"/>
                    <a:pt x="2016" y="1025"/>
                    <a:pt x="1823" y="1412"/>
                  </a:cubicBezTo>
                  <a:lnTo>
                    <a:pt x="1823" y="1440"/>
                  </a:lnTo>
                  <a:cubicBezTo>
                    <a:pt x="1762" y="1427"/>
                    <a:pt x="1698" y="1420"/>
                    <a:pt x="1634" y="1420"/>
                  </a:cubicBezTo>
                  <a:cubicBezTo>
                    <a:pt x="1292" y="1420"/>
                    <a:pt x="923" y="1594"/>
                    <a:pt x="691" y="1826"/>
                  </a:cubicBezTo>
                  <a:cubicBezTo>
                    <a:pt x="414" y="2103"/>
                    <a:pt x="193" y="2627"/>
                    <a:pt x="359" y="3014"/>
                  </a:cubicBezTo>
                  <a:cubicBezTo>
                    <a:pt x="83" y="3180"/>
                    <a:pt x="0" y="3622"/>
                    <a:pt x="166" y="3925"/>
                  </a:cubicBezTo>
                  <a:cubicBezTo>
                    <a:pt x="342" y="4258"/>
                    <a:pt x="629" y="4424"/>
                    <a:pt x="938" y="4424"/>
                  </a:cubicBezTo>
                  <a:cubicBezTo>
                    <a:pt x="1066" y="4424"/>
                    <a:pt x="1197" y="4396"/>
                    <a:pt x="1326" y="4340"/>
                  </a:cubicBezTo>
                  <a:cubicBezTo>
                    <a:pt x="1409" y="4754"/>
                    <a:pt x="1657" y="5141"/>
                    <a:pt x="2016" y="5306"/>
                  </a:cubicBezTo>
                  <a:cubicBezTo>
                    <a:pt x="2183" y="5385"/>
                    <a:pt x="2359" y="5421"/>
                    <a:pt x="2533" y="5421"/>
                  </a:cubicBezTo>
                  <a:cubicBezTo>
                    <a:pt x="2850" y="5421"/>
                    <a:pt x="3156" y="5300"/>
                    <a:pt x="3370" y="5085"/>
                  </a:cubicBezTo>
                  <a:cubicBezTo>
                    <a:pt x="3618" y="5555"/>
                    <a:pt x="4198" y="5859"/>
                    <a:pt x="4723" y="5969"/>
                  </a:cubicBezTo>
                  <a:cubicBezTo>
                    <a:pt x="4827" y="5988"/>
                    <a:pt x="4934" y="5997"/>
                    <a:pt x="5043" y="5997"/>
                  </a:cubicBezTo>
                  <a:cubicBezTo>
                    <a:pt x="5575" y="5997"/>
                    <a:pt x="6147" y="5779"/>
                    <a:pt x="6491" y="5389"/>
                  </a:cubicBezTo>
                  <a:cubicBezTo>
                    <a:pt x="6656" y="5527"/>
                    <a:pt x="6850" y="5583"/>
                    <a:pt x="7071" y="5638"/>
                  </a:cubicBezTo>
                  <a:cubicBezTo>
                    <a:pt x="7195" y="5652"/>
                    <a:pt x="7326" y="5659"/>
                    <a:pt x="7454" y="5659"/>
                  </a:cubicBezTo>
                  <a:cubicBezTo>
                    <a:pt x="7582" y="5659"/>
                    <a:pt x="7706" y="5652"/>
                    <a:pt x="7816" y="5638"/>
                  </a:cubicBezTo>
                  <a:cubicBezTo>
                    <a:pt x="8286" y="5555"/>
                    <a:pt x="8728" y="5306"/>
                    <a:pt x="9032" y="4947"/>
                  </a:cubicBezTo>
                  <a:cubicBezTo>
                    <a:pt x="9156" y="5014"/>
                    <a:pt x="9304" y="5042"/>
                    <a:pt x="9457" y="5042"/>
                  </a:cubicBezTo>
                  <a:cubicBezTo>
                    <a:pt x="9744" y="5042"/>
                    <a:pt x="10048" y="4945"/>
                    <a:pt x="10247" y="4837"/>
                  </a:cubicBezTo>
                  <a:cubicBezTo>
                    <a:pt x="10578" y="4616"/>
                    <a:pt x="10937" y="4257"/>
                    <a:pt x="10993" y="3843"/>
                  </a:cubicBezTo>
                  <a:cubicBezTo>
                    <a:pt x="11214" y="3787"/>
                    <a:pt x="11462" y="3649"/>
                    <a:pt x="11600" y="3511"/>
                  </a:cubicBezTo>
                  <a:cubicBezTo>
                    <a:pt x="11794" y="3318"/>
                    <a:pt x="11904" y="3042"/>
                    <a:pt x="11904" y="2738"/>
                  </a:cubicBezTo>
                  <a:cubicBezTo>
                    <a:pt x="11904" y="2185"/>
                    <a:pt x="11462" y="1688"/>
                    <a:pt x="10882" y="1633"/>
                  </a:cubicBezTo>
                  <a:cubicBezTo>
                    <a:pt x="11020" y="1164"/>
                    <a:pt x="10744" y="694"/>
                    <a:pt x="10302" y="528"/>
                  </a:cubicBezTo>
                  <a:cubicBezTo>
                    <a:pt x="10157" y="464"/>
                    <a:pt x="10001" y="437"/>
                    <a:pt x="9842" y="437"/>
                  </a:cubicBezTo>
                  <a:cubicBezTo>
                    <a:pt x="9730" y="437"/>
                    <a:pt x="9616" y="450"/>
                    <a:pt x="9501" y="473"/>
                  </a:cubicBezTo>
                  <a:cubicBezTo>
                    <a:pt x="9363" y="528"/>
                    <a:pt x="9225" y="584"/>
                    <a:pt x="9142" y="666"/>
                  </a:cubicBezTo>
                  <a:cubicBezTo>
                    <a:pt x="9059" y="694"/>
                    <a:pt x="9004" y="749"/>
                    <a:pt x="8921" y="804"/>
                  </a:cubicBezTo>
                  <a:cubicBezTo>
                    <a:pt x="8866" y="611"/>
                    <a:pt x="8700" y="473"/>
                    <a:pt x="8562" y="390"/>
                  </a:cubicBezTo>
                  <a:cubicBezTo>
                    <a:pt x="8341" y="197"/>
                    <a:pt x="8093" y="114"/>
                    <a:pt x="7816" y="31"/>
                  </a:cubicBezTo>
                  <a:cubicBezTo>
                    <a:pt x="7711" y="10"/>
                    <a:pt x="7607" y="0"/>
                    <a:pt x="75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5"/>
            <p:cNvSpPr/>
            <p:nvPr/>
          </p:nvSpPr>
          <p:spPr>
            <a:xfrm>
              <a:off x="597175" y="2246425"/>
              <a:ext cx="249275" cy="103675"/>
            </a:xfrm>
            <a:custGeom>
              <a:avLst/>
              <a:gdLst/>
              <a:ahLst/>
              <a:cxnLst/>
              <a:rect l="l" t="t" r="r" b="b"/>
              <a:pathLst>
                <a:path w="9971" h="4147" extrusionOk="0">
                  <a:moveTo>
                    <a:pt x="7568" y="856"/>
                  </a:moveTo>
                  <a:cubicBezTo>
                    <a:pt x="7595" y="856"/>
                    <a:pt x="7706" y="994"/>
                    <a:pt x="7595" y="1022"/>
                  </a:cubicBezTo>
                  <a:cubicBezTo>
                    <a:pt x="7540" y="1022"/>
                    <a:pt x="7540" y="884"/>
                    <a:pt x="7568" y="856"/>
                  </a:cubicBezTo>
                  <a:close/>
                  <a:moveTo>
                    <a:pt x="5552" y="718"/>
                  </a:moveTo>
                  <a:cubicBezTo>
                    <a:pt x="5607" y="801"/>
                    <a:pt x="5607" y="884"/>
                    <a:pt x="5552" y="939"/>
                  </a:cubicBezTo>
                  <a:cubicBezTo>
                    <a:pt x="5524" y="994"/>
                    <a:pt x="5496" y="1050"/>
                    <a:pt x="5413" y="1050"/>
                  </a:cubicBezTo>
                  <a:cubicBezTo>
                    <a:pt x="5413" y="911"/>
                    <a:pt x="5469" y="801"/>
                    <a:pt x="5552" y="718"/>
                  </a:cubicBezTo>
                  <a:close/>
                  <a:moveTo>
                    <a:pt x="3701" y="1050"/>
                  </a:moveTo>
                  <a:lnTo>
                    <a:pt x="3701" y="1050"/>
                  </a:lnTo>
                  <a:cubicBezTo>
                    <a:pt x="3729" y="1077"/>
                    <a:pt x="3729" y="1077"/>
                    <a:pt x="3729" y="1132"/>
                  </a:cubicBezTo>
                  <a:cubicBezTo>
                    <a:pt x="3736" y="1148"/>
                    <a:pt x="3738" y="1155"/>
                    <a:pt x="3735" y="1155"/>
                  </a:cubicBezTo>
                  <a:cubicBezTo>
                    <a:pt x="3730" y="1155"/>
                    <a:pt x="3701" y="1109"/>
                    <a:pt x="3701" y="1050"/>
                  </a:cubicBezTo>
                  <a:close/>
                  <a:moveTo>
                    <a:pt x="8866" y="939"/>
                  </a:moveTo>
                  <a:lnTo>
                    <a:pt x="8866" y="1022"/>
                  </a:lnTo>
                  <a:cubicBezTo>
                    <a:pt x="8866" y="1077"/>
                    <a:pt x="8838" y="1188"/>
                    <a:pt x="8783" y="1188"/>
                  </a:cubicBezTo>
                  <a:cubicBezTo>
                    <a:pt x="8700" y="1188"/>
                    <a:pt x="8617" y="1188"/>
                    <a:pt x="8590" y="1132"/>
                  </a:cubicBezTo>
                  <a:cubicBezTo>
                    <a:pt x="8562" y="994"/>
                    <a:pt x="8728" y="939"/>
                    <a:pt x="8866" y="939"/>
                  </a:cubicBezTo>
                  <a:close/>
                  <a:moveTo>
                    <a:pt x="8969" y="1988"/>
                  </a:moveTo>
                  <a:cubicBezTo>
                    <a:pt x="9007" y="1988"/>
                    <a:pt x="9048" y="2005"/>
                    <a:pt x="9087" y="2044"/>
                  </a:cubicBezTo>
                  <a:cubicBezTo>
                    <a:pt x="9142" y="2127"/>
                    <a:pt x="9142" y="2237"/>
                    <a:pt x="9142" y="2320"/>
                  </a:cubicBezTo>
                  <a:cubicBezTo>
                    <a:pt x="9110" y="2341"/>
                    <a:pt x="9070" y="2355"/>
                    <a:pt x="9027" y="2355"/>
                  </a:cubicBezTo>
                  <a:cubicBezTo>
                    <a:pt x="8961" y="2355"/>
                    <a:pt x="8889" y="2322"/>
                    <a:pt x="8838" y="2237"/>
                  </a:cubicBezTo>
                  <a:cubicBezTo>
                    <a:pt x="8799" y="2098"/>
                    <a:pt x="8873" y="1988"/>
                    <a:pt x="8969" y="1988"/>
                  </a:cubicBezTo>
                  <a:close/>
                  <a:moveTo>
                    <a:pt x="1613" y="2572"/>
                  </a:moveTo>
                  <a:cubicBezTo>
                    <a:pt x="1674" y="2572"/>
                    <a:pt x="1716" y="2606"/>
                    <a:pt x="1657" y="2679"/>
                  </a:cubicBezTo>
                  <a:cubicBezTo>
                    <a:pt x="1630" y="2734"/>
                    <a:pt x="1519" y="2790"/>
                    <a:pt x="1409" y="2817"/>
                  </a:cubicBezTo>
                  <a:cubicBezTo>
                    <a:pt x="1409" y="2734"/>
                    <a:pt x="1409" y="2679"/>
                    <a:pt x="1464" y="2651"/>
                  </a:cubicBezTo>
                  <a:cubicBezTo>
                    <a:pt x="1490" y="2599"/>
                    <a:pt x="1559" y="2572"/>
                    <a:pt x="1613" y="2572"/>
                  </a:cubicBezTo>
                  <a:close/>
                  <a:moveTo>
                    <a:pt x="7335" y="2601"/>
                  </a:moveTo>
                  <a:cubicBezTo>
                    <a:pt x="7356" y="2601"/>
                    <a:pt x="7379" y="2617"/>
                    <a:pt x="7402" y="2651"/>
                  </a:cubicBezTo>
                  <a:cubicBezTo>
                    <a:pt x="7430" y="2707"/>
                    <a:pt x="7430" y="2790"/>
                    <a:pt x="7402" y="2845"/>
                  </a:cubicBezTo>
                  <a:cubicBezTo>
                    <a:pt x="7402" y="2872"/>
                    <a:pt x="7347" y="2955"/>
                    <a:pt x="7347" y="2983"/>
                  </a:cubicBezTo>
                  <a:cubicBezTo>
                    <a:pt x="7264" y="2872"/>
                    <a:pt x="7181" y="2790"/>
                    <a:pt x="7264" y="2679"/>
                  </a:cubicBezTo>
                  <a:cubicBezTo>
                    <a:pt x="7280" y="2631"/>
                    <a:pt x="7305" y="2601"/>
                    <a:pt x="7335" y="2601"/>
                  </a:cubicBezTo>
                  <a:close/>
                  <a:moveTo>
                    <a:pt x="2748" y="2866"/>
                  </a:moveTo>
                  <a:cubicBezTo>
                    <a:pt x="2770" y="2866"/>
                    <a:pt x="2790" y="2906"/>
                    <a:pt x="2790" y="2955"/>
                  </a:cubicBezTo>
                  <a:cubicBezTo>
                    <a:pt x="2790" y="3010"/>
                    <a:pt x="2762" y="3093"/>
                    <a:pt x="2734" y="3149"/>
                  </a:cubicBezTo>
                  <a:cubicBezTo>
                    <a:pt x="2707" y="3093"/>
                    <a:pt x="2652" y="2983"/>
                    <a:pt x="2707" y="2928"/>
                  </a:cubicBezTo>
                  <a:cubicBezTo>
                    <a:pt x="2718" y="2883"/>
                    <a:pt x="2733" y="2866"/>
                    <a:pt x="2748" y="2866"/>
                  </a:cubicBezTo>
                  <a:close/>
                  <a:moveTo>
                    <a:pt x="5001" y="2839"/>
                  </a:moveTo>
                  <a:cubicBezTo>
                    <a:pt x="5072" y="2839"/>
                    <a:pt x="5045" y="3075"/>
                    <a:pt x="4999" y="3121"/>
                  </a:cubicBezTo>
                  <a:lnTo>
                    <a:pt x="4972" y="3176"/>
                  </a:lnTo>
                  <a:cubicBezTo>
                    <a:pt x="4916" y="3093"/>
                    <a:pt x="4861" y="2983"/>
                    <a:pt x="4944" y="2872"/>
                  </a:cubicBezTo>
                  <a:cubicBezTo>
                    <a:pt x="4967" y="2849"/>
                    <a:pt x="4986" y="2839"/>
                    <a:pt x="5001" y="2839"/>
                  </a:cubicBezTo>
                  <a:close/>
                  <a:moveTo>
                    <a:pt x="6236" y="437"/>
                  </a:moveTo>
                  <a:cubicBezTo>
                    <a:pt x="6593" y="437"/>
                    <a:pt x="6950" y="591"/>
                    <a:pt x="7236" y="746"/>
                  </a:cubicBezTo>
                  <a:cubicBezTo>
                    <a:pt x="7153" y="911"/>
                    <a:pt x="7153" y="1105"/>
                    <a:pt x="7292" y="1215"/>
                  </a:cubicBezTo>
                  <a:cubicBezTo>
                    <a:pt x="7340" y="1279"/>
                    <a:pt x="7434" y="1325"/>
                    <a:pt x="7532" y="1325"/>
                  </a:cubicBezTo>
                  <a:cubicBezTo>
                    <a:pt x="7603" y="1325"/>
                    <a:pt x="7675" y="1301"/>
                    <a:pt x="7733" y="1243"/>
                  </a:cubicBezTo>
                  <a:cubicBezTo>
                    <a:pt x="7872" y="1160"/>
                    <a:pt x="7872" y="939"/>
                    <a:pt x="7789" y="773"/>
                  </a:cubicBezTo>
                  <a:cubicBezTo>
                    <a:pt x="7789" y="746"/>
                    <a:pt x="7761" y="746"/>
                    <a:pt x="7761" y="690"/>
                  </a:cubicBezTo>
                  <a:cubicBezTo>
                    <a:pt x="7872" y="677"/>
                    <a:pt x="7982" y="670"/>
                    <a:pt x="8093" y="670"/>
                  </a:cubicBezTo>
                  <a:cubicBezTo>
                    <a:pt x="8203" y="670"/>
                    <a:pt x="8314" y="677"/>
                    <a:pt x="8424" y="690"/>
                  </a:cubicBezTo>
                  <a:cubicBezTo>
                    <a:pt x="8507" y="690"/>
                    <a:pt x="8534" y="746"/>
                    <a:pt x="8590" y="773"/>
                  </a:cubicBezTo>
                  <a:lnTo>
                    <a:pt x="8396" y="884"/>
                  </a:lnTo>
                  <a:cubicBezTo>
                    <a:pt x="8258" y="967"/>
                    <a:pt x="8231" y="1188"/>
                    <a:pt x="8314" y="1326"/>
                  </a:cubicBezTo>
                  <a:cubicBezTo>
                    <a:pt x="8402" y="1458"/>
                    <a:pt x="8526" y="1516"/>
                    <a:pt x="8649" y="1516"/>
                  </a:cubicBezTo>
                  <a:cubicBezTo>
                    <a:pt x="8835" y="1516"/>
                    <a:pt x="9021" y="1386"/>
                    <a:pt x="9087" y="1188"/>
                  </a:cubicBezTo>
                  <a:cubicBezTo>
                    <a:pt x="9087" y="1160"/>
                    <a:pt x="9114" y="1077"/>
                    <a:pt x="9114" y="1050"/>
                  </a:cubicBezTo>
                  <a:cubicBezTo>
                    <a:pt x="9474" y="1160"/>
                    <a:pt x="9639" y="1464"/>
                    <a:pt x="9612" y="1823"/>
                  </a:cubicBezTo>
                  <a:cubicBezTo>
                    <a:pt x="9556" y="1961"/>
                    <a:pt x="9529" y="2099"/>
                    <a:pt x="9474" y="2182"/>
                  </a:cubicBezTo>
                  <a:cubicBezTo>
                    <a:pt x="9418" y="1989"/>
                    <a:pt x="9308" y="1768"/>
                    <a:pt x="9059" y="1740"/>
                  </a:cubicBezTo>
                  <a:cubicBezTo>
                    <a:pt x="9038" y="1737"/>
                    <a:pt x="9017" y="1736"/>
                    <a:pt x="8997" y="1736"/>
                  </a:cubicBezTo>
                  <a:cubicBezTo>
                    <a:pt x="8647" y="1736"/>
                    <a:pt x="8435" y="2169"/>
                    <a:pt x="8617" y="2430"/>
                  </a:cubicBezTo>
                  <a:cubicBezTo>
                    <a:pt x="8728" y="2569"/>
                    <a:pt x="8894" y="2624"/>
                    <a:pt x="9059" y="2679"/>
                  </a:cubicBezTo>
                  <a:lnTo>
                    <a:pt x="9059" y="2707"/>
                  </a:lnTo>
                  <a:cubicBezTo>
                    <a:pt x="8866" y="3038"/>
                    <a:pt x="8534" y="3259"/>
                    <a:pt x="8148" y="3287"/>
                  </a:cubicBezTo>
                  <a:cubicBezTo>
                    <a:pt x="7982" y="3287"/>
                    <a:pt x="7761" y="3259"/>
                    <a:pt x="7623" y="3176"/>
                  </a:cubicBezTo>
                  <a:cubicBezTo>
                    <a:pt x="7678" y="3093"/>
                    <a:pt x="7706" y="3010"/>
                    <a:pt x="7733" y="2900"/>
                  </a:cubicBezTo>
                  <a:cubicBezTo>
                    <a:pt x="7761" y="2762"/>
                    <a:pt x="7733" y="2569"/>
                    <a:pt x="7623" y="2458"/>
                  </a:cubicBezTo>
                  <a:cubicBezTo>
                    <a:pt x="7550" y="2385"/>
                    <a:pt x="7470" y="2351"/>
                    <a:pt x="7389" y="2351"/>
                  </a:cubicBezTo>
                  <a:cubicBezTo>
                    <a:pt x="7318" y="2351"/>
                    <a:pt x="7246" y="2378"/>
                    <a:pt x="7181" y="2430"/>
                  </a:cubicBezTo>
                  <a:cubicBezTo>
                    <a:pt x="6877" y="2679"/>
                    <a:pt x="7043" y="3010"/>
                    <a:pt x="7292" y="3259"/>
                  </a:cubicBezTo>
                  <a:lnTo>
                    <a:pt x="7209" y="3314"/>
                  </a:lnTo>
                  <a:cubicBezTo>
                    <a:pt x="6988" y="3590"/>
                    <a:pt x="6601" y="3811"/>
                    <a:pt x="6214" y="3811"/>
                  </a:cubicBezTo>
                  <a:cubicBezTo>
                    <a:pt x="5883" y="3811"/>
                    <a:pt x="5496" y="3701"/>
                    <a:pt x="5248" y="3452"/>
                  </a:cubicBezTo>
                  <a:cubicBezTo>
                    <a:pt x="5275" y="3397"/>
                    <a:pt x="5358" y="3287"/>
                    <a:pt x="5386" y="3176"/>
                  </a:cubicBezTo>
                  <a:cubicBezTo>
                    <a:pt x="5413" y="3010"/>
                    <a:pt x="5469" y="2845"/>
                    <a:pt x="5331" y="2707"/>
                  </a:cubicBezTo>
                  <a:cubicBezTo>
                    <a:pt x="5262" y="2620"/>
                    <a:pt x="5149" y="2577"/>
                    <a:pt x="5041" y="2577"/>
                  </a:cubicBezTo>
                  <a:cubicBezTo>
                    <a:pt x="4976" y="2577"/>
                    <a:pt x="4913" y="2593"/>
                    <a:pt x="4861" y="2624"/>
                  </a:cubicBezTo>
                  <a:cubicBezTo>
                    <a:pt x="4530" y="2845"/>
                    <a:pt x="4668" y="3231"/>
                    <a:pt x="4833" y="3452"/>
                  </a:cubicBezTo>
                  <a:cubicBezTo>
                    <a:pt x="4668" y="3646"/>
                    <a:pt x="4447" y="3784"/>
                    <a:pt x="4226" y="3839"/>
                  </a:cubicBezTo>
                  <a:cubicBezTo>
                    <a:pt x="4120" y="3869"/>
                    <a:pt x="4014" y="3883"/>
                    <a:pt x="3910" y="3883"/>
                  </a:cubicBezTo>
                  <a:cubicBezTo>
                    <a:pt x="3634" y="3883"/>
                    <a:pt x="3369" y="3786"/>
                    <a:pt x="3149" y="3646"/>
                  </a:cubicBezTo>
                  <a:cubicBezTo>
                    <a:pt x="3066" y="3563"/>
                    <a:pt x="2983" y="3508"/>
                    <a:pt x="2928" y="3425"/>
                  </a:cubicBezTo>
                  <a:cubicBezTo>
                    <a:pt x="3038" y="3287"/>
                    <a:pt x="3149" y="3149"/>
                    <a:pt x="3149" y="2983"/>
                  </a:cubicBezTo>
                  <a:cubicBezTo>
                    <a:pt x="3149" y="2817"/>
                    <a:pt x="3066" y="2679"/>
                    <a:pt x="2900" y="2596"/>
                  </a:cubicBezTo>
                  <a:cubicBezTo>
                    <a:pt x="2883" y="2593"/>
                    <a:pt x="2866" y="2592"/>
                    <a:pt x="2849" y="2592"/>
                  </a:cubicBezTo>
                  <a:cubicBezTo>
                    <a:pt x="2701" y="2592"/>
                    <a:pt x="2560" y="2696"/>
                    <a:pt x="2486" y="2845"/>
                  </a:cubicBezTo>
                  <a:cubicBezTo>
                    <a:pt x="2403" y="3010"/>
                    <a:pt x="2486" y="3176"/>
                    <a:pt x="2569" y="3370"/>
                  </a:cubicBezTo>
                  <a:cubicBezTo>
                    <a:pt x="2443" y="3423"/>
                    <a:pt x="2329" y="3466"/>
                    <a:pt x="2218" y="3466"/>
                  </a:cubicBezTo>
                  <a:cubicBezTo>
                    <a:pt x="2159" y="3466"/>
                    <a:pt x="2102" y="3454"/>
                    <a:pt x="2044" y="3425"/>
                  </a:cubicBezTo>
                  <a:cubicBezTo>
                    <a:pt x="1878" y="3397"/>
                    <a:pt x="1740" y="3287"/>
                    <a:pt x="1630" y="3121"/>
                  </a:cubicBezTo>
                  <a:lnTo>
                    <a:pt x="1602" y="3093"/>
                  </a:lnTo>
                  <a:cubicBezTo>
                    <a:pt x="1630" y="3093"/>
                    <a:pt x="1685" y="3038"/>
                    <a:pt x="1712" y="3038"/>
                  </a:cubicBezTo>
                  <a:cubicBezTo>
                    <a:pt x="1851" y="2983"/>
                    <a:pt x="2044" y="2845"/>
                    <a:pt x="2044" y="2679"/>
                  </a:cubicBezTo>
                  <a:cubicBezTo>
                    <a:pt x="2072" y="2486"/>
                    <a:pt x="1961" y="2348"/>
                    <a:pt x="1795" y="2292"/>
                  </a:cubicBezTo>
                  <a:cubicBezTo>
                    <a:pt x="1734" y="2270"/>
                    <a:pt x="1676" y="2260"/>
                    <a:pt x="1622" y="2260"/>
                  </a:cubicBezTo>
                  <a:cubicBezTo>
                    <a:pt x="1336" y="2260"/>
                    <a:pt x="1160" y="2543"/>
                    <a:pt x="1160" y="2845"/>
                  </a:cubicBezTo>
                  <a:cubicBezTo>
                    <a:pt x="994" y="2845"/>
                    <a:pt x="829" y="2817"/>
                    <a:pt x="663" y="2734"/>
                  </a:cubicBezTo>
                  <a:lnTo>
                    <a:pt x="525" y="2596"/>
                  </a:lnTo>
                  <a:cubicBezTo>
                    <a:pt x="387" y="2403"/>
                    <a:pt x="387" y="2127"/>
                    <a:pt x="525" y="1906"/>
                  </a:cubicBezTo>
                  <a:cubicBezTo>
                    <a:pt x="661" y="1688"/>
                    <a:pt x="877" y="1585"/>
                    <a:pt x="1091" y="1585"/>
                  </a:cubicBezTo>
                  <a:cubicBezTo>
                    <a:pt x="1312" y="1585"/>
                    <a:pt x="1531" y="1695"/>
                    <a:pt x="1657" y="1906"/>
                  </a:cubicBezTo>
                  <a:lnTo>
                    <a:pt x="1657" y="1933"/>
                  </a:lnTo>
                  <a:lnTo>
                    <a:pt x="1685" y="1989"/>
                  </a:lnTo>
                  <a:cubicBezTo>
                    <a:pt x="1712" y="2022"/>
                    <a:pt x="1747" y="2036"/>
                    <a:pt x="1783" y="2036"/>
                  </a:cubicBezTo>
                  <a:cubicBezTo>
                    <a:pt x="1895" y="2036"/>
                    <a:pt x="2017" y="1900"/>
                    <a:pt x="1933" y="1795"/>
                  </a:cubicBezTo>
                  <a:cubicBezTo>
                    <a:pt x="1906" y="1768"/>
                    <a:pt x="1906" y="1740"/>
                    <a:pt x="1851" y="1712"/>
                  </a:cubicBezTo>
                  <a:cubicBezTo>
                    <a:pt x="1685" y="1353"/>
                    <a:pt x="1933" y="967"/>
                    <a:pt x="2237" y="829"/>
                  </a:cubicBezTo>
                  <a:cubicBezTo>
                    <a:pt x="2372" y="771"/>
                    <a:pt x="2510" y="747"/>
                    <a:pt x="2647" y="747"/>
                  </a:cubicBezTo>
                  <a:cubicBezTo>
                    <a:pt x="2903" y="747"/>
                    <a:pt x="3154" y="831"/>
                    <a:pt x="3370" y="939"/>
                  </a:cubicBezTo>
                  <a:cubicBezTo>
                    <a:pt x="3314" y="1160"/>
                    <a:pt x="3314" y="1353"/>
                    <a:pt x="3508" y="1491"/>
                  </a:cubicBezTo>
                  <a:cubicBezTo>
                    <a:pt x="3582" y="1534"/>
                    <a:pt x="3657" y="1556"/>
                    <a:pt x="3725" y="1556"/>
                  </a:cubicBezTo>
                  <a:cubicBezTo>
                    <a:pt x="3834" y="1556"/>
                    <a:pt x="3926" y="1500"/>
                    <a:pt x="3977" y="1381"/>
                  </a:cubicBezTo>
                  <a:cubicBezTo>
                    <a:pt x="4060" y="1215"/>
                    <a:pt x="3977" y="1022"/>
                    <a:pt x="3839" y="884"/>
                  </a:cubicBezTo>
                  <a:lnTo>
                    <a:pt x="3784" y="829"/>
                  </a:lnTo>
                  <a:cubicBezTo>
                    <a:pt x="3867" y="773"/>
                    <a:pt x="3922" y="690"/>
                    <a:pt x="4005" y="663"/>
                  </a:cubicBezTo>
                  <a:cubicBezTo>
                    <a:pt x="4209" y="520"/>
                    <a:pt x="4473" y="438"/>
                    <a:pt x="4731" y="438"/>
                  </a:cubicBezTo>
                  <a:cubicBezTo>
                    <a:pt x="4822" y="438"/>
                    <a:pt x="4913" y="448"/>
                    <a:pt x="4999" y="470"/>
                  </a:cubicBezTo>
                  <a:lnTo>
                    <a:pt x="5303" y="552"/>
                  </a:lnTo>
                  <a:cubicBezTo>
                    <a:pt x="5248" y="635"/>
                    <a:pt x="5220" y="746"/>
                    <a:pt x="5137" y="801"/>
                  </a:cubicBezTo>
                  <a:cubicBezTo>
                    <a:pt x="5082" y="939"/>
                    <a:pt x="5027" y="1188"/>
                    <a:pt x="5110" y="1326"/>
                  </a:cubicBezTo>
                  <a:cubicBezTo>
                    <a:pt x="5168" y="1413"/>
                    <a:pt x="5257" y="1447"/>
                    <a:pt x="5349" y="1447"/>
                  </a:cubicBezTo>
                  <a:cubicBezTo>
                    <a:pt x="5430" y="1447"/>
                    <a:pt x="5514" y="1420"/>
                    <a:pt x="5579" y="1381"/>
                  </a:cubicBezTo>
                  <a:cubicBezTo>
                    <a:pt x="5911" y="1215"/>
                    <a:pt x="5938" y="829"/>
                    <a:pt x="5773" y="552"/>
                  </a:cubicBezTo>
                  <a:lnTo>
                    <a:pt x="5966" y="470"/>
                  </a:lnTo>
                  <a:cubicBezTo>
                    <a:pt x="6055" y="447"/>
                    <a:pt x="6146" y="437"/>
                    <a:pt x="6236" y="437"/>
                  </a:cubicBezTo>
                  <a:close/>
                  <a:moveTo>
                    <a:pt x="4795" y="0"/>
                  </a:moveTo>
                  <a:cubicBezTo>
                    <a:pt x="4399" y="0"/>
                    <a:pt x="3988" y="155"/>
                    <a:pt x="3729" y="414"/>
                  </a:cubicBezTo>
                  <a:lnTo>
                    <a:pt x="3563" y="608"/>
                  </a:lnTo>
                  <a:cubicBezTo>
                    <a:pt x="3480" y="552"/>
                    <a:pt x="3397" y="525"/>
                    <a:pt x="3314" y="497"/>
                  </a:cubicBezTo>
                  <a:cubicBezTo>
                    <a:pt x="3121" y="414"/>
                    <a:pt x="2900" y="359"/>
                    <a:pt x="2652" y="359"/>
                  </a:cubicBezTo>
                  <a:cubicBezTo>
                    <a:pt x="2292" y="359"/>
                    <a:pt x="1878" y="525"/>
                    <a:pt x="1630" y="884"/>
                  </a:cubicBezTo>
                  <a:cubicBezTo>
                    <a:pt x="1519" y="1022"/>
                    <a:pt x="1492" y="1188"/>
                    <a:pt x="1492" y="1326"/>
                  </a:cubicBezTo>
                  <a:cubicBezTo>
                    <a:pt x="1348" y="1254"/>
                    <a:pt x="1187" y="1217"/>
                    <a:pt x="1026" y="1217"/>
                  </a:cubicBezTo>
                  <a:cubicBezTo>
                    <a:pt x="690" y="1217"/>
                    <a:pt x="352" y="1377"/>
                    <a:pt x="166" y="1712"/>
                  </a:cubicBezTo>
                  <a:cubicBezTo>
                    <a:pt x="0" y="2016"/>
                    <a:pt x="0" y="2430"/>
                    <a:pt x="221" y="2734"/>
                  </a:cubicBezTo>
                  <a:cubicBezTo>
                    <a:pt x="398" y="3013"/>
                    <a:pt x="738" y="3152"/>
                    <a:pt x="1049" y="3152"/>
                  </a:cubicBezTo>
                  <a:cubicBezTo>
                    <a:pt x="1077" y="3152"/>
                    <a:pt x="1105" y="3151"/>
                    <a:pt x="1132" y="3149"/>
                  </a:cubicBezTo>
                  <a:lnTo>
                    <a:pt x="1188" y="3149"/>
                  </a:lnTo>
                  <a:cubicBezTo>
                    <a:pt x="1271" y="3397"/>
                    <a:pt x="1519" y="3563"/>
                    <a:pt x="1768" y="3673"/>
                  </a:cubicBezTo>
                  <a:cubicBezTo>
                    <a:pt x="1866" y="3712"/>
                    <a:pt x="1967" y="3731"/>
                    <a:pt x="2068" y="3731"/>
                  </a:cubicBezTo>
                  <a:cubicBezTo>
                    <a:pt x="2252" y="3731"/>
                    <a:pt x="2436" y="3670"/>
                    <a:pt x="2596" y="3563"/>
                  </a:cubicBezTo>
                  <a:cubicBezTo>
                    <a:pt x="2790" y="3811"/>
                    <a:pt x="3066" y="3977"/>
                    <a:pt x="3397" y="4088"/>
                  </a:cubicBezTo>
                  <a:cubicBezTo>
                    <a:pt x="3531" y="4128"/>
                    <a:pt x="3670" y="4147"/>
                    <a:pt x="3808" y="4147"/>
                  </a:cubicBezTo>
                  <a:cubicBezTo>
                    <a:pt x="4243" y="4147"/>
                    <a:pt x="4678" y="3960"/>
                    <a:pt x="4972" y="3646"/>
                  </a:cubicBezTo>
                  <a:cubicBezTo>
                    <a:pt x="5287" y="3901"/>
                    <a:pt x="5676" y="4042"/>
                    <a:pt x="6072" y="4042"/>
                  </a:cubicBezTo>
                  <a:cubicBezTo>
                    <a:pt x="6404" y="4042"/>
                    <a:pt x="6741" y="3943"/>
                    <a:pt x="7043" y="3729"/>
                  </a:cubicBezTo>
                  <a:cubicBezTo>
                    <a:pt x="7181" y="3646"/>
                    <a:pt x="7319" y="3508"/>
                    <a:pt x="7430" y="3370"/>
                  </a:cubicBezTo>
                  <a:cubicBezTo>
                    <a:pt x="7618" y="3464"/>
                    <a:pt x="7824" y="3513"/>
                    <a:pt x="8032" y="3513"/>
                  </a:cubicBezTo>
                  <a:cubicBezTo>
                    <a:pt x="8191" y="3513"/>
                    <a:pt x="8352" y="3484"/>
                    <a:pt x="8507" y="3425"/>
                  </a:cubicBezTo>
                  <a:cubicBezTo>
                    <a:pt x="8838" y="3287"/>
                    <a:pt x="9142" y="3010"/>
                    <a:pt x="9280" y="2679"/>
                  </a:cubicBezTo>
                  <a:cubicBezTo>
                    <a:pt x="9308" y="2624"/>
                    <a:pt x="9308" y="2569"/>
                    <a:pt x="9363" y="2541"/>
                  </a:cubicBezTo>
                  <a:cubicBezTo>
                    <a:pt x="9418" y="2486"/>
                    <a:pt x="9501" y="2430"/>
                    <a:pt x="9556" y="2403"/>
                  </a:cubicBezTo>
                  <a:cubicBezTo>
                    <a:pt x="9915" y="2154"/>
                    <a:pt x="9971" y="1712"/>
                    <a:pt x="9805" y="1326"/>
                  </a:cubicBezTo>
                  <a:cubicBezTo>
                    <a:pt x="9667" y="1022"/>
                    <a:pt x="9363" y="773"/>
                    <a:pt x="9004" y="690"/>
                  </a:cubicBezTo>
                  <a:cubicBezTo>
                    <a:pt x="8921" y="525"/>
                    <a:pt x="8673" y="414"/>
                    <a:pt x="8452" y="387"/>
                  </a:cubicBezTo>
                  <a:cubicBezTo>
                    <a:pt x="8341" y="373"/>
                    <a:pt x="8224" y="366"/>
                    <a:pt x="8106" y="366"/>
                  </a:cubicBezTo>
                  <a:cubicBezTo>
                    <a:pt x="7989" y="366"/>
                    <a:pt x="7872" y="373"/>
                    <a:pt x="7761" y="387"/>
                  </a:cubicBezTo>
                  <a:cubicBezTo>
                    <a:pt x="7678" y="387"/>
                    <a:pt x="7595" y="414"/>
                    <a:pt x="7540" y="470"/>
                  </a:cubicBezTo>
                  <a:cubicBezTo>
                    <a:pt x="7485" y="414"/>
                    <a:pt x="7430" y="414"/>
                    <a:pt x="7402" y="387"/>
                  </a:cubicBezTo>
                  <a:cubicBezTo>
                    <a:pt x="7055" y="225"/>
                    <a:pt x="6670" y="63"/>
                    <a:pt x="6279" y="63"/>
                  </a:cubicBezTo>
                  <a:cubicBezTo>
                    <a:pt x="6202" y="63"/>
                    <a:pt x="6125" y="69"/>
                    <a:pt x="6049" y="83"/>
                  </a:cubicBezTo>
                  <a:cubicBezTo>
                    <a:pt x="5883" y="110"/>
                    <a:pt x="5690" y="193"/>
                    <a:pt x="5552" y="249"/>
                  </a:cubicBezTo>
                  <a:cubicBezTo>
                    <a:pt x="5346" y="77"/>
                    <a:pt x="5074" y="0"/>
                    <a:pt x="47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5"/>
            <p:cNvSpPr/>
            <p:nvPr/>
          </p:nvSpPr>
          <p:spPr>
            <a:xfrm>
              <a:off x="694525" y="2283700"/>
              <a:ext cx="51800" cy="26725"/>
            </a:xfrm>
            <a:custGeom>
              <a:avLst/>
              <a:gdLst/>
              <a:ahLst/>
              <a:cxnLst/>
              <a:rect l="l" t="t" r="r" b="b"/>
              <a:pathLst>
                <a:path w="2072" h="1069" extrusionOk="0">
                  <a:moveTo>
                    <a:pt x="1034" y="0"/>
                  </a:moveTo>
                  <a:cubicBezTo>
                    <a:pt x="887" y="0"/>
                    <a:pt x="737" y="19"/>
                    <a:pt x="580" y="56"/>
                  </a:cubicBezTo>
                  <a:cubicBezTo>
                    <a:pt x="359" y="111"/>
                    <a:pt x="111" y="221"/>
                    <a:pt x="28" y="470"/>
                  </a:cubicBezTo>
                  <a:cubicBezTo>
                    <a:pt x="0" y="608"/>
                    <a:pt x="28" y="774"/>
                    <a:pt x="139" y="884"/>
                  </a:cubicBezTo>
                  <a:cubicBezTo>
                    <a:pt x="249" y="1032"/>
                    <a:pt x="458" y="1068"/>
                    <a:pt x="666" y="1068"/>
                  </a:cubicBezTo>
                  <a:cubicBezTo>
                    <a:pt x="771" y="1068"/>
                    <a:pt x="875" y="1059"/>
                    <a:pt x="967" y="1050"/>
                  </a:cubicBezTo>
                  <a:cubicBezTo>
                    <a:pt x="1271" y="1022"/>
                    <a:pt x="1602" y="912"/>
                    <a:pt x="1879" y="774"/>
                  </a:cubicBezTo>
                  <a:cubicBezTo>
                    <a:pt x="2044" y="636"/>
                    <a:pt x="2072" y="332"/>
                    <a:pt x="1879" y="221"/>
                  </a:cubicBezTo>
                  <a:cubicBezTo>
                    <a:pt x="1602" y="74"/>
                    <a:pt x="1326" y="0"/>
                    <a:pt x="1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5"/>
            <p:cNvSpPr/>
            <p:nvPr/>
          </p:nvSpPr>
          <p:spPr>
            <a:xfrm>
              <a:off x="764950" y="2337550"/>
              <a:ext cx="378400" cy="268200"/>
            </a:xfrm>
            <a:custGeom>
              <a:avLst/>
              <a:gdLst/>
              <a:ahLst/>
              <a:cxnLst/>
              <a:rect l="l" t="t" r="r" b="b"/>
              <a:pathLst>
                <a:path w="15136" h="10728" extrusionOk="0">
                  <a:moveTo>
                    <a:pt x="14832" y="1"/>
                  </a:moveTo>
                  <a:lnTo>
                    <a:pt x="14225" y="28"/>
                  </a:lnTo>
                  <a:lnTo>
                    <a:pt x="13893" y="56"/>
                  </a:lnTo>
                  <a:lnTo>
                    <a:pt x="13479" y="111"/>
                  </a:lnTo>
                  <a:lnTo>
                    <a:pt x="8314" y="581"/>
                  </a:lnTo>
                  <a:lnTo>
                    <a:pt x="6436" y="746"/>
                  </a:lnTo>
                  <a:lnTo>
                    <a:pt x="1575" y="1216"/>
                  </a:lnTo>
                  <a:lnTo>
                    <a:pt x="1022" y="1244"/>
                  </a:lnTo>
                  <a:lnTo>
                    <a:pt x="719" y="1271"/>
                  </a:lnTo>
                  <a:lnTo>
                    <a:pt x="1" y="1354"/>
                  </a:lnTo>
                  <a:lnTo>
                    <a:pt x="332" y="8563"/>
                  </a:lnTo>
                  <a:cubicBezTo>
                    <a:pt x="332" y="8563"/>
                    <a:pt x="222" y="9364"/>
                    <a:pt x="1823" y="9364"/>
                  </a:cubicBezTo>
                  <a:cubicBezTo>
                    <a:pt x="2301" y="10098"/>
                    <a:pt x="2853" y="10315"/>
                    <a:pt x="3446" y="10315"/>
                  </a:cubicBezTo>
                  <a:cubicBezTo>
                    <a:pt x="3813" y="10315"/>
                    <a:pt x="4195" y="10232"/>
                    <a:pt x="4585" y="10137"/>
                  </a:cubicBezTo>
                  <a:cubicBezTo>
                    <a:pt x="4603" y="10173"/>
                    <a:pt x="5198" y="10728"/>
                    <a:pt x="6214" y="10728"/>
                  </a:cubicBezTo>
                  <a:cubicBezTo>
                    <a:pt x="6769" y="10728"/>
                    <a:pt x="7450" y="10562"/>
                    <a:pt x="8231" y="10054"/>
                  </a:cubicBezTo>
                  <a:lnTo>
                    <a:pt x="8093" y="3895"/>
                  </a:lnTo>
                  <a:lnTo>
                    <a:pt x="7983" y="3177"/>
                  </a:lnTo>
                  <a:lnTo>
                    <a:pt x="7955" y="2818"/>
                  </a:lnTo>
                  <a:lnTo>
                    <a:pt x="7679" y="829"/>
                  </a:lnTo>
                  <a:lnTo>
                    <a:pt x="8010" y="719"/>
                  </a:lnTo>
                  <a:lnTo>
                    <a:pt x="12733" y="1658"/>
                  </a:lnTo>
                  <a:lnTo>
                    <a:pt x="13120" y="1713"/>
                  </a:lnTo>
                  <a:lnTo>
                    <a:pt x="13589" y="1824"/>
                  </a:lnTo>
                  <a:lnTo>
                    <a:pt x="13589" y="1851"/>
                  </a:lnTo>
                  <a:lnTo>
                    <a:pt x="13948" y="8480"/>
                  </a:lnTo>
                  <a:cubicBezTo>
                    <a:pt x="14013" y="8488"/>
                    <a:pt x="14074" y="8492"/>
                    <a:pt x="14132" y="8492"/>
                  </a:cubicBezTo>
                  <a:cubicBezTo>
                    <a:pt x="15014" y="8492"/>
                    <a:pt x="15136" y="7568"/>
                    <a:pt x="15136" y="7568"/>
                  </a:cubicBezTo>
                  <a:lnTo>
                    <a:pt x="14832" y="415"/>
                  </a:lnTo>
                  <a:lnTo>
                    <a:pt x="148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5"/>
            <p:cNvSpPr/>
            <p:nvPr/>
          </p:nvSpPr>
          <p:spPr>
            <a:xfrm>
              <a:off x="1101900" y="2337550"/>
              <a:ext cx="41450" cy="212325"/>
            </a:xfrm>
            <a:custGeom>
              <a:avLst/>
              <a:gdLst/>
              <a:ahLst/>
              <a:cxnLst/>
              <a:rect l="l" t="t" r="r" b="b"/>
              <a:pathLst>
                <a:path w="1658" h="8493" extrusionOk="0">
                  <a:moveTo>
                    <a:pt x="1354" y="1"/>
                  </a:moveTo>
                  <a:lnTo>
                    <a:pt x="747" y="56"/>
                  </a:lnTo>
                  <a:lnTo>
                    <a:pt x="415" y="111"/>
                  </a:lnTo>
                  <a:lnTo>
                    <a:pt x="1" y="139"/>
                  </a:lnTo>
                  <a:lnTo>
                    <a:pt x="56" y="885"/>
                  </a:lnTo>
                  <a:lnTo>
                    <a:pt x="84" y="1271"/>
                  </a:lnTo>
                  <a:lnTo>
                    <a:pt x="111" y="1824"/>
                  </a:lnTo>
                  <a:lnTo>
                    <a:pt x="111" y="1851"/>
                  </a:lnTo>
                  <a:lnTo>
                    <a:pt x="470" y="8480"/>
                  </a:lnTo>
                  <a:cubicBezTo>
                    <a:pt x="535" y="8488"/>
                    <a:pt x="596" y="8492"/>
                    <a:pt x="654" y="8492"/>
                  </a:cubicBezTo>
                  <a:cubicBezTo>
                    <a:pt x="1536" y="8492"/>
                    <a:pt x="1658" y="7568"/>
                    <a:pt x="1658" y="7568"/>
                  </a:cubicBezTo>
                  <a:lnTo>
                    <a:pt x="1354" y="415"/>
                  </a:lnTo>
                  <a:lnTo>
                    <a:pt x="135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5"/>
            <p:cNvSpPr/>
            <p:nvPr/>
          </p:nvSpPr>
          <p:spPr>
            <a:xfrm>
              <a:off x="953450" y="2343775"/>
              <a:ext cx="160900" cy="205100"/>
            </a:xfrm>
            <a:custGeom>
              <a:avLst/>
              <a:gdLst/>
              <a:ahLst/>
              <a:cxnLst/>
              <a:rect l="l" t="t" r="r" b="b"/>
              <a:pathLst>
                <a:path w="6436" h="8204" extrusionOk="0">
                  <a:moveTo>
                    <a:pt x="1" y="0"/>
                  </a:moveTo>
                  <a:lnTo>
                    <a:pt x="111" y="2707"/>
                  </a:lnTo>
                  <a:lnTo>
                    <a:pt x="139" y="3895"/>
                  </a:lnTo>
                  <a:lnTo>
                    <a:pt x="249" y="6491"/>
                  </a:lnTo>
                  <a:lnTo>
                    <a:pt x="664" y="6574"/>
                  </a:lnTo>
                  <a:lnTo>
                    <a:pt x="3674" y="7457"/>
                  </a:lnTo>
                  <a:lnTo>
                    <a:pt x="6436" y="8203"/>
                  </a:lnTo>
                  <a:lnTo>
                    <a:pt x="6077" y="1547"/>
                  </a:lnTo>
                  <a:lnTo>
                    <a:pt x="1603" y="415"/>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5"/>
            <p:cNvSpPr/>
            <p:nvPr/>
          </p:nvSpPr>
          <p:spPr>
            <a:xfrm>
              <a:off x="930675" y="2370000"/>
              <a:ext cx="164050" cy="138500"/>
            </a:xfrm>
            <a:custGeom>
              <a:avLst/>
              <a:gdLst/>
              <a:ahLst/>
              <a:cxnLst/>
              <a:rect l="l" t="t" r="r" b="b"/>
              <a:pathLst>
                <a:path w="6562" h="5540" extrusionOk="0">
                  <a:moveTo>
                    <a:pt x="912" y="1"/>
                  </a:moveTo>
                  <a:cubicBezTo>
                    <a:pt x="912" y="1"/>
                    <a:pt x="718" y="332"/>
                    <a:pt x="497" y="829"/>
                  </a:cubicBezTo>
                  <a:cubicBezTo>
                    <a:pt x="221" y="1630"/>
                    <a:pt x="0" y="2846"/>
                    <a:pt x="774" y="4116"/>
                  </a:cubicBezTo>
                  <a:cubicBezTo>
                    <a:pt x="884" y="4282"/>
                    <a:pt x="1133" y="4807"/>
                    <a:pt x="1271" y="4972"/>
                  </a:cubicBezTo>
                  <a:cubicBezTo>
                    <a:pt x="2294" y="5367"/>
                    <a:pt x="3153" y="5539"/>
                    <a:pt x="3856" y="5539"/>
                  </a:cubicBezTo>
                  <a:cubicBezTo>
                    <a:pt x="5810" y="5539"/>
                    <a:pt x="6561" y="4209"/>
                    <a:pt x="6297" y="2625"/>
                  </a:cubicBezTo>
                  <a:cubicBezTo>
                    <a:pt x="5994" y="608"/>
                    <a:pt x="1050" y="1"/>
                    <a:pt x="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5"/>
            <p:cNvSpPr/>
            <p:nvPr/>
          </p:nvSpPr>
          <p:spPr>
            <a:xfrm>
              <a:off x="930675" y="2390725"/>
              <a:ext cx="145275" cy="94625"/>
            </a:xfrm>
            <a:custGeom>
              <a:avLst/>
              <a:gdLst/>
              <a:ahLst/>
              <a:cxnLst/>
              <a:rect l="l" t="t" r="r" b="b"/>
              <a:pathLst>
                <a:path w="5811" h="3785" extrusionOk="0">
                  <a:moveTo>
                    <a:pt x="497" y="0"/>
                  </a:moveTo>
                  <a:lnTo>
                    <a:pt x="497" y="0"/>
                  </a:lnTo>
                  <a:cubicBezTo>
                    <a:pt x="221" y="801"/>
                    <a:pt x="0" y="2017"/>
                    <a:pt x="774" y="3287"/>
                  </a:cubicBezTo>
                  <a:cubicBezTo>
                    <a:pt x="1298" y="3398"/>
                    <a:pt x="2099" y="3563"/>
                    <a:pt x="2900" y="3729"/>
                  </a:cubicBezTo>
                  <a:cubicBezTo>
                    <a:pt x="3056" y="3766"/>
                    <a:pt x="3216" y="3784"/>
                    <a:pt x="3374" y="3784"/>
                  </a:cubicBezTo>
                  <a:cubicBezTo>
                    <a:pt x="4622" y="3784"/>
                    <a:pt x="5810" y="2689"/>
                    <a:pt x="4585" y="1464"/>
                  </a:cubicBezTo>
                  <a:cubicBezTo>
                    <a:pt x="3618" y="498"/>
                    <a:pt x="1602" y="111"/>
                    <a:pt x="4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5"/>
            <p:cNvSpPr/>
            <p:nvPr/>
          </p:nvSpPr>
          <p:spPr>
            <a:xfrm>
              <a:off x="875425" y="2382425"/>
              <a:ext cx="96000" cy="222300"/>
            </a:xfrm>
            <a:custGeom>
              <a:avLst/>
              <a:gdLst/>
              <a:ahLst/>
              <a:cxnLst/>
              <a:rect l="l" t="t" r="r" b="b"/>
              <a:pathLst>
                <a:path w="3840" h="8892" extrusionOk="0">
                  <a:moveTo>
                    <a:pt x="2652" y="1"/>
                  </a:moveTo>
                  <a:lnTo>
                    <a:pt x="1188" y="388"/>
                  </a:lnTo>
                  <a:lnTo>
                    <a:pt x="249" y="609"/>
                  </a:lnTo>
                  <a:lnTo>
                    <a:pt x="249" y="664"/>
                  </a:lnTo>
                  <a:lnTo>
                    <a:pt x="166" y="1078"/>
                  </a:lnTo>
                  <a:lnTo>
                    <a:pt x="1" y="1796"/>
                  </a:lnTo>
                  <a:lnTo>
                    <a:pt x="194" y="8314"/>
                  </a:lnTo>
                  <a:cubicBezTo>
                    <a:pt x="212" y="8332"/>
                    <a:pt x="805" y="8891"/>
                    <a:pt x="1818" y="8891"/>
                  </a:cubicBezTo>
                  <a:cubicBezTo>
                    <a:pt x="2374" y="8891"/>
                    <a:pt x="3057" y="8723"/>
                    <a:pt x="3840" y="8204"/>
                  </a:cubicBezTo>
                  <a:lnTo>
                    <a:pt x="3812" y="6519"/>
                  </a:lnTo>
                  <a:lnTo>
                    <a:pt x="3785" y="5028"/>
                  </a:lnTo>
                  <a:lnTo>
                    <a:pt x="3729" y="2100"/>
                  </a:lnTo>
                  <a:lnTo>
                    <a:pt x="3453" y="1492"/>
                  </a:lnTo>
                  <a:lnTo>
                    <a:pt x="3260" y="1133"/>
                  </a:lnTo>
                  <a:lnTo>
                    <a:pt x="26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5"/>
            <p:cNvSpPr/>
            <p:nvPr/>
          </p:nvSpPr>
          <p:spPr>
            <a:xfrm>
              <a:off x="765650" y="2366550"/>
              <a:ext cx="45600" cy="203725"/>
            </a:xfrm>
            <a:custGeom>
              <a:avLst/>
              <a:gdLst/>
              <a:ahLst/>
              <a:cxnLst/>
              <a:rect l="l" t="t" r="r" b="b"/>
              <a:pathLst>
                <a:path w="1824" h="8149" extrusionOk="0">
                  <a:moveTo>
                    <a:pt x="0" y="139"/>
                  </a:moveTo>
                  <a:cubicBezTo>
                    <a:pt x="0" y="139"/>
                    <a:pt x="0" y="139"/>
                    <a:pt x="0" y="139"/>
                  </a:cubicBezTo>
                  <a:lnTo>
                    <a:pt x="0" y="139"/>
                  </a:lnTo>
                  <a:lnTo>
                    <a:pt x="0" y="139"/>
                  </a:lnTo>
                  <a:close/>
                  <a:moveTo>
                    <a:pt x="1575" y="1"/>
                  </a:moveTo>
                  <a:cubicBezTo>
                    <a:pt x="1575" y="1"/>
                    <a:pt x="369" y="149"/>
                    <a:pt x="68" y="149"/>
                  </a:cubicBezTo>
                  <a:cubicBezTo>
                    <a:pt x="25" y="149"/>
                    <a:pt x="1" y="146"/>
                    <a:pt x="0" y="139"/>
                  </a:cubicBezTo>
                  <a:lnTo>
                    <a:pt x="0" y="139"/>
                  </a:lnTo>
                  <a:lnTo>
                    <a:pt x="332" y="7375"/>
                  </a:lnTo>
                  <a:cubicBezTo>
                    <a:pt x="332" y="7375"/>
                    <a:pt x="249" y="8148"/>
                    <a:pt x="1823" y="8148"/>
                  </a:cubicBezTo>
                  <a:lnTo>
                    <a:pt x="15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5"/>
            <p:cNvSpPr/>
            <p:nvPr/>
          </p:nvSpPr>
          <p:spPr>
            <a:xfrm>
              <a:off x="762875" y="2253675"/>
              <a:ext cx="374975" cy="195350"/>
            </a:xfrm>
            <a:custGeom>
              <a:avLst/>
              <a:gdLst/>
              <a:ahLst/>
              <a:cxnLst/>
              <a:rect l="l" t="t" r="r" b="b"/>
              <a:pathLst>
                <a:path w="14999" h="7814" extrusionOk="0">
                  <a:moveTo>
                    <a:pt x="9419" y="1"/>
                  </a:moveTo>
                  <a:cubicBezTo>
                    <a:pt x="9339" y="1"/>
                    <a:pt x="9256" y="5"/>
                    <a:pt x="9170" y="14"/>
                  </a:cubicBezTo>
                  <a:cubicBezTo>
                    <a:pt x="8314" y="69"/>
                    <a:pt x="8038" y="345"/>
                    <a:pt x="8038" y="345"/>
                  </a:cubicBezTo>
                  <a:cubicBezTo>
                    <a:pt x="8038" y="345"/>
                    <a:pt x="7446" y="22"/>
                    <a:pt x="6718" y="22"/>
                  </a:cubicBezTo>
                  <a:cubicBezTo>
                    <a:pt x="6187" y="22"/>
                    <a:pt x="5583" y="193"/>
                    <a:pt x="5083" y="787"/>
                  </a:cubicBezTo>
                  <a:cubicBezTo>
                    <a:pt x="4700" y="698"/>
                    <a:pt x="4358" y="646"/>
                    <a:pt x="4052" y="646"/>
                  </a:cubicBezTo>
                  <a:cubicBezTo>
                    <a:pt x="3320" y="646"/>
                    <a:pt x="2793" y="939"/>
                    <a:pt x="2404" y="1699"/>
                  </a:cubicBezTo>
                  <a:cubicBezTo>
                    <a:pt x="1271" y="1726"/>
                    <a:pt x="553" y="2831"/>
                    <a:pt x="691" y="3383"/>
                  </a:cubicBezTo>
                  <a:cubicBezTo>
                    <a:pt x="691" y="3383"/>
                    <a:pt x="1" y="3825"/>
                    <a:pt x="56" y="4654"/>
                  </a:cubicBezTo>
                  <a:cubicBezTo>
                    <a:pt x="139" y="5455"/>
                    <a:pt x="829" y="5731"/>
                    <a:pt x="1686" y="5814"/>
                  </a:cubicBezTo>
                  <a:cubicBezTo>
                    <a:pt x="1880" y="6398"/>
                    <a:pt x="2346" y="7134"/>
                    <a:pt x="3414" y="7134"/>
                  </a:cubicBezTo>
                  <a:cubicBezTo>
                    <a:pt x="3710" y="7134"/>
                    <a:pt x="4052" y="7078"/>
                    <a:pt x="4447" y="6946"/>
                  </a:cubicBezTo>
                  <a:cubicBezTo>
                    <a:pt x="4751" y="7278"/>
                    <a:pt x="5276" y="7664"/>
                    <a:pt x="5967" y="7775"/>
                  </a:cubicBezTo>
                  <a:cubicBezTo>
                    <a:pt x="6097" y="7800"/>
                    <a:pt x="6237" y="7813"/>
                    <a:pt x="6386" y="7813"/>
                  </a:cubicBezTo>
                  <a:cubicBezTo>
                    <a:pt x="6898" y="7813"/>
                    <a:pt x="7512" y="7651"/>
                    <a:pt x="8176" y="7222"/>
                  </a:cubicBezTo>
                  <a:lnTo>
                    <a:pt x="8066" y="6504"/>
                  </a:lnTo>
                  <a:lnTo>
                    <a:pt x="8038" y="6145"/>
                  </a:lnTo>
                  <a:lnTo>
                    <a:pt x="8010" y="5814"/>
                  </a:lnTo>
                  <a:lnTo>
                    <a:pt x="8010" y="5344"/>
                  </a:lnTo>
                  <a:lnTo>
                    <a:pt x="7955" y="4847"/>
                  </a:lnTo>
                  <a:lnTo>
                    <a:pt x="7872" y="4350"/>
                  </a:lnTo>
                  <a:lnTo>
                    <a:pt x="7845" y="4157"/>
                  </a:lnTo>
                  <a:lnTo>
                    <a:pt x="8148" y="4046"/>
                  </a:lnTo>
                  <a:lnTo>
                    <a:pt x="9364" y="4295"/>
                  </a:lnTo>
                  <a:lnTo>
                    <a:pt x="9806" y="4378"/>
                  </a:lnTo>
                  <a:lnTo>
                    <a:pt x="10109" y="4460"/>
                  </a:lnTo>
                  <a:lnTo>
                    <a:pt x="10330" y="4488"/>
                  </a:lnTo>
                  <a:lnTo>
                    <a:pt x="10634" y="4571"/>
                  </a:lnTo>
                  <a:lnTo>
                    <a:pt x="11767" y="4764"/>
                  </a:lnTo>
                  <a:lnTo>
                    <a:pt x="12236" y="4847"/>
                  </a:lnTo>
                  <a:lnTo>
                    <a:pt x="12844" y="4930"/>
                  </a:lnTo>
                  <a:lnTo>
                    <a:pt x="13230" y="5013"/>
                  </a:lnTo>
                  <a:lnTo>
                    <a:pt x="13700" y="5123"/>
                  </a:lnTo>
                  <a:lnTo>
                    <a:pt x="13700" y="5151"/>
                  </a:lnTo>
                  <a:cubicBezTo>
                    <a:pt x="14473" y="5040"/>
                    <a:pt x="14888" y="4378"/>
                    <a:pt x="14943" y="3742"/>
                  </a:cubicBezTo>
                  <a:cubicBezTo>
                    <a:pt x="14998" y="3466"/>
                    <a:pt x="14943" y="3190"/>
                    <a:pt x="14832" y="2941"/>
                  </a:cubicBezTo>
                  <a:cubicBezTo>
                    <a:pt x="14611" y="2361"/>
                    <a:pt x="13645" y="1892"/>
                    <a:pt x="13645" y="1892"/>
                  </a:cubicBezTo>
                  <a:cubicBezTo>
                    <a:pt x="13645" y="1892"/>
                    <a:pt x="13672" y="842"/>
                    <a:pt x="12347" y="594"/>
                  </a:cubicBezTo>
                  <a:cubicBezTo>
                    <a:pt x="12206" y="554"/>
                    <a:pt x="12074" y="537"/>
                    <a:pt x="11951" y="537"/>
                  </a:cubicBezTo>
                  <a:cubicBezTo>
                    <a:pt x="11400" y="537"/>
                    <a:pt x="11048" y="870"/>
                    <a:pt x="11048" y="870"/>
                  </a:cubicBezTo>
                  <a:cubicBezTo>
                    <a:pt x="11048" y="870"/>
                    <a:pt x="10565" y="1"/>
                    <a:pt x="9419" y="1"/>
                  </a:cubicBezTo>
                  <a:close/>
                </a:path>
              </a:pathLst>
            </a:custGeom>
            <a:solidFill>
              <a:srgbClr val="F6A2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5"/>
            <p:cNvSpPr/>
            <p:nvPr/>
          </p:nvSpPr>
          <p:spPr>
            <a:xfrm>
              <a:off x="780825" y="2262475"/>
              <a:ext cx="340450" cy="173300"/>
            </a:xfrm>
            <a:custGeom>
              <a:avLst/>
              <a:gdLst/>
              <a:ahLst/>
              <a:cxnLst/>
              <a:rect l="l" t="t" r="r" b="b"/>
              <a:pathLst>
                <a:path w="13618" h="6932" extrusionOk="0">
                  <a:moveTo>
                    <a:pt x="8700" y="0"/>
                  </a:moveTo>
                  <a:cubicBezTo>
                    <a:pt x="8184" y="0"/>
                    <a:pt x="7661" y="177"/>
                    <a:pt x="7292" y="546"/>
                  </a:cubicBezTo>
                  <a:cubicBezTo>
                    <a:pt x="7154" y="408"/>
                    <a:pt x="6989" y="352"/>
                    <a:pt x="6850" y="269"/>
                  </a:cubicBezTo>
                  <a:cubicBezTo>
                    <a:pt x="6622" y="178"/>
                    <a:pt x="6355" y="124"/>
                    <a:pt x="6113" y="124"/>
                  </a:cubicBezTo>
                  <a:cubicBezTo>
                    <a:pt x="6063" y="124"/>
                    <a:pt x="6014" y="127"/>
                    <a:pt x="5967" y="131"/>
                  </a:cubicBezTo>
                  <a:cubicBezTo>
                    <a:pt x="5690" y="159"/>
                    <a:pt x="5414" y="242"/>
                    <a:pt x="5193" y="380"/>
                  </a:cubicBezTo>
                  <a:cubicBezTo>
                    <a:pt x="5000" y="490"/>
                    <a:pt x="4724" y="656"/>
                    <a:pt x="4669" y="849"/>
                  </a:cubicBezTo>
                  <a:cubicBezTo>
                    <a:pt x="4503" y="794"/>
                    <a:pt x="4254" y="739"/>
                    <a:pt x="4116" y="739"/>
                  </a:cubicBezTo>
                  <a:cubicBezTo>
                    <a:pt x="4005" y="729"/>
                    <a:pt x="3897" y="722"/>
                    <a:pt x="3791" y="722"/>
                  </a:cubicBezTo>
                  <a:cubicBezTo>
                    <a:pt x="3606" y="722"/>
                    <a:pt x="3425" y="742"/>
                    <a:pt x="3232" y="794"/>
                  </a:cubicBezTo>
                  <a:cubicBezTo>
                    <a:pt x="2735" y="905"/>
                    <a:pt x="2293" y="1153"/>
                    <a:pt x="2072" y="1623"/>
                  </a:cubicBezTo>
                  <a:lnTo>
                    <a:pt x="2072" y="1650"/>
                  </a:lnTo>
                  <a:cubicBezTo>
                    <a:pt x="1992" y="1625"/>
                    <a:pt x="1908" y="1614"/>
                    <a:pt x="1822" y="1614"/>
                  </a:cubicBezTo>
                  <a:cubicBezTo>
                    <a:pt x="1437" y="1614"/>
                    <a:pt x="1023" y="1844"/>
                    <a:pt x="774" y="2092"/>
                  </a:cubicBezTo>
                  <a:cubicBezTo>
                    <a:pt x="470" y="2424"/>
                    <a:pt x="194" y="3004"/>
                    <a:pt x="387" y="3446"/>
                  </a:cubicBezTo>
                  <a:cubicBezTo>
                    <a:pt x="111" y="3611"/>
                    <a:pt x="1" y="3998"/>
                    <a:pt x="84" y="4302"/>
                  </a:cubicBezTo>
                  <a:cubicBezTo>
                    <a:pt x="84" y="4385"/>
                    <a:pt x="111" y="4440"/>
                    <a:pt x="139" y="4523"/>
                  </a:cubicBezTo>
                  <a:cubicBezTo>
                    <a:pt x="336" y="4898"/>
                    <a:pt x="703" y="5076"/>
                    <a:pt x="1068" y="5076"/>
                  </a:cubicBezTo>
                  <a:cubicBezTo>
                    <a:pt x="1214" y="5076"/>
                    <a:pt x="1359" y="5047"/>
                    <a:pt x="1492" y="4992"/>
                  </a:cubicBezTo>
                  <a:cubicBezTo>
                    <a:pt x="1575" y="5489"/>
                    <a:pt x="1851" y="5931"/>
                    <a:pt x="2293" y="6152"/>
                  </a:cubicBezTo>
                  <a:cubicBezTo>
                    <a:pt x="2466" y="6225"/>
                    <a:pt x="2647" y="6259"/>
                    <a:pt x="2826" y="6259"/>
                  </a:cubicBezTo>
                  <a:cubicBezTo>
                    <a:pt x="3193" y="6259"/>
                    <a:pt x="3553" y="6117"/>
                    <a:pt x="3812" y="5876"/>
                  </a:cubicBezTo>
                  <a:cubicBezTo>
                    <a:pt x="3840" y="5904"/>
                    <a:pt x="3840" y="5959"/>
                    <a:pt x="3868" y="6014"/>
                  </a:cubicBezTo>
                  <a:cubicBezTo>
                    <a:pt x="4199" y="6484"/>
                    <a:pt x="4807" y="6788"/>
                    <a:pt x="5359" y="6898"/>
                  </a:cubicBezTo>
                  <a:cubicBezTo>
                    <a:pt x="5487" y="6920"/>
                    <a:pt x="5618" y="6931"/>
                    <a:pt x="5749" y="6931"/>
                  </a:cubicBezTo>
                  <a:cubicBezTo>
                    <a:pt x="6265" y="6931"/>
                    <a:pt x="6785" y="6759"/>
                    <a:pt x="7182" y="6429"/>
                  </a:cubicBezTo>
                  <a:cubicBezTo>
                    <a:pt x="7265" y="6346"/>
                    <a:pt x="7320" y="6318"/>
                    <a:pt x="7403" y="6235"/>
                  </a:cubicBezTo>
                  <a:lnTo>
                    <a:pt x="7398" y="6183"/>
                  </a:lnTo>
                  <a:lnTo>
                    <a:pt x="7398" y="6183"/>
                  </a:lnTo>
                  <a:cubicBezTo>
                    <a:pt x="7400" y="6182"/>
                    <a:pt x="7401" y="6181"/>
                    <a:pt x="7403" y="6180"/>
                  </a:cubicBezTo>
                  <a:lnTo>
                    <a:pt x="7401" y="6154"/>
                  </a:lnTo>
                  <a:lnTo>
                    <a:pt x="7401" y="6154"/>
                  </a:lnTo>
                  <a:cubicBezTo>
                    <a:pt x="7401" y="6153"/>
                    <a:pt x="7402" y="6153"/>
                    <a:pt x="7403" y="6152"/>
                  </a:cubicBezTo>
                  <a:lnTo>
                    <a:pt x="7375" y="5793"/>
                  </a:lnTo>
                  <a:cubicBezTo>
                    <a:pt x="7292" y="5793"/>
                    <a:pt x="7265" y="5793"/>
                    <a:pt x="7182" y="5821"/>
                  </a:cubicBezTo>
                  <a:cubicBezTo>
                    <a:pt x="7154" y="5876"/>
                    <a:pt x="7099" y="5931"/>
                    <a:pt x="7016" y="5959"/>
                  </a:cubicBezTo>
                  <a:lnTo>
                    <a:pt x="7036" y="6001"/>
                  </a:lnTo>
                  <a:lnTo>
                    <a:pt x="7036" y="6001"/>
                  </a:lnTo>
                  <a:cubicBezTo>
                    <a:pt x="7029" y="6005"/>
                    <a:pt x="7023" y="6010"/>
                    <a:pt x="7016" y="6014"/>
                  </a:cubicBezTo>
                  <a:lnTo>
                    <a:pt x="7039" y="6060"/>
                  </a:lnTo>
                  <a:lnTo>
                    <a:pt x="7039" y="6060"/>
                  </a:lnTo>
                  <a:cubicBezTo>
                    <a:pt x="7032" y="6064"/>
                    <a:pt x="7024" y="6067"/>
                    <a:pt x="7016" y="6069"/>
                  </a:cubicBezTo>
                  <a:cubicBezTo>
                    <a:pt x="6649" y="6368"/>
                    <a:pt x="6206" y="6532"/>
                    <a:pt x="5735" y="6532"/>
                  </a:cubicBezTo>
                  <a:cubicBezTo>
                    <a:pt x="5638" y="6532"/>
                    <a:pt x="5540" y="6525"/>
                    <a:pt x="5442" y="6511"/>
                  </a:cubicBezTo>
                  <a:cubicBezTo>
                    <a:pt x="5166" y="6484"/>
                    <a:pt x="4889" y="6346"/>
                    <a:pt x="4641" y="6208"/>
                  </a:cubicBezTo>
                  <a:cubicBezTo>
                    <a:pt x="4392" y="6042"/>
                    <a:pt x="4227" y="5821"/>
                    <a:pt x="3978" y="5628"/>
                  </a:cubicBezTo>
                  <a:lnTo>
                    <a:pt x="3950" y="5600"/>
                  </a:lnTo>
                  <a:cubicBezTo>
                    <a:pt x="3923" y="5545"/>
                    <a:pt x="3840" y="5545"/>
                    <a:pt x="3812" y="5545"/>
                  </a:cubicBezTo>
                  <a:cubicBezTo>
                    <a:pt x="3785" y="5545"/>
                    <a:pt x="3702" y="5545"/>
                    <a:pt x="3674" y="5600"/>
                  </a:cubicBezTo>
                  <a:cubicBezTo>
                    <a:pt x="3473" y="5801"/>
                    <a:pt x="3188" y="5929"/>
                    <a:pt x="2890" y="5929"/>
                  </a:cubicBezTo>
                  <a:cubicBezTo>
                    <a:pt x="2737" y="5929"/>
                    <a:pt x="2581" y="5896"/>
                    <a:pt x="2431" y="5821"/>
                  </a:cubicBezTo>
                  <a:cubicBezTo>
                    <a:pt x="2045" y="5655"/>
                    <a:pt x="1768" y="5241"/>
                    <a:pt x="1796" y="4799"/>
                  </a:cubicBezTo>
                  <a:cubicBezTo>
                    <a:pt x="1796" y="4699"/>
                    <a:pt x="1724" y="4628"/>
                    <a:pt x="1652" y="4628"/>
                  </a:cubicBezTo>
                  <a:cubicBezTo>
                    <a:pt x="1625" y="4628"/>
                    <a:pt x="1598" y="4638"/>
                    <a:pt x="1575" y="4661"/>
                  </a:cubicBezTo>
                  <a:cubicBezTo>
                    <a:pt x="1422" y="4726"/>
                    <a:pt x="1248" y="4766"/>
                    <a:pt x="1077" y="4766"/>
                  </a:cubicBezTo>
                  <a:cubicBezTo>
                    <a:pt x="816" y="4766"/>
                    <a:pt x="565" y="4674"/>
                    <a:pt x="415" y="4440"/>
                  </a:cubicBezTo>
                  <a:cubicBezTo>
                    <a:pt x="387" y="4412"/>
                    <a:pt x="387" y="4385"/>
                    <a:pt x="360" y="4357"/>
                  </a:cubicBezTo>
                  <a:cubicBezTo>
                    <a:pt x="249" y="4108"/>
                    <a:pt x="360" y="3832"/>
                    <a:pt x="553" y="3667"/>
                  </a:cubicBezTo>
                  <a:cubicBezTo>
                    <a:pt x="608" y="3667"/>
                    <a:pt x="636" y="3611"/>
                    <a:pt x="664" y="3584"/>
                  </a:cubicBezTo>
                  <a:cubicBezTo>
                    <a:pt x="691" y="3584"/>
                    <a:pt x="691" y="3556"/>
                    <a:pt x="747" y="3556"/>
                  </a:cubicBezTo>
                  <a:cubicBezTo>
                    <a:pt x="774" y="3528"/>
                    <a:pt x="774" y="3446"/>
                    <a:pt x="747" y="3446"/>
                  </a:cubicBezTo>
                  <a:lnTo>
                    <a:pt x="691" y="3446"/>
                  </a:lnTo>
                  <a:cubicBezTo>
                    <a:pt x="691" y="3335"/>
                    <a:pt x="636" y="3252"/>
                    <a:pt x="664" y="3142"/>
                  </a:cubicBezTo>
                  <a:cubicBezTo>
                    <a:pt x="691" y="2921"/>
                    <a:pt x="802" y="2672"/>
                    <a:pt x="940" y="2507"/>
                  </a:cubicBezTo>
                  <a:cubicBezTo>
                    <a:pt x="1078" y="2341"/>
                    <a:pt x="1244" y="2203"/>
                    <a:pt x="1492" y="2120"/>
                  </a:cubicBezTo>
                  <a:cubicBezTo>
                    <a:pt x="1741" y="2037"/>
                    <a:pt x="1934" y="2065"/>
                    <a:pt x="2183" y="1982"/>
                  </a:cubicBezTo>
                  <a:lnTo>
                    <a:pt x="2210" y="1982"/>
                  </a:lnTo>
                  <a:cubicBezTo>
                    <a:pt x="2293" y="1982"/>
                    <a:pt x="2321" y="1954"/>
                    <a:pt x="2348" y="1899"/>
                  </a:cubicBezTo>
                  <a:cubicBezTo>
                    <a:pt x="2569" y="1512"/>
                    <a:pt x="2956" y="1291"/>
                    <a:pt x="3370" y="1208"/>
                  </a:cubicBezTo>
                  <a:cubicBezTo>
                    <a:pt x="3508" y="1181"/>
                    <a:pt x="3633" y="1167"/>
                    <a:pt x="3757" y="1167"/>
                  </a:cubicBezTo>
                  <a:cubicBezTo>
                    <a:pt x="3881" y="1167"/>
                    <a:pt x="4006" y="1181"/>
                    <a:pt x="4144" y="1208"/>
                  </a:cubicBezTo>
                  <a:cubicBezTo>
                    <a:pt x="4294" y="1227"/>
                    <a:pt x="4469" y="1284"/>
                    <a:pt x="4645" y="1284"/>
                  </a:cubicBezTo>
                  <a:cubicBezTo>
                    <a:pt x="4727" y="1284"/>
                    <a:pt x="4810" y="1272"/>
                    <a:pt x="4889" y="1236"/>
                  </a:cubicBezTo>
                  <a:lnTo>
                    <a:pt x="4917" y="1208"/>
                  </a:lnTo>
                  <a:cubicBezTo>
                    <a:pt x="4972" y="1153"/>
                    <a:pt x="5028" y="1098"/>
                    <a:pt x="5083" y="1015"/>
                  </a:cubicBezTo>
                  <a:cubicBezTo>
                    <a:pt x="5166" y="960"/>
                    <a:pt x="5249" y="877"/>
                    <a:pt x="5331" y="822"/>
                  </a:cubicBezTo>
                  <a:cubicBezTo>
                    <a:pt x="5525" y="711"/>
                    <a:pt x="5746" y="601"/>
                    <a:pt x="5939" y="601"/>
                  </a:cubicBezTo>
                  <a:cubicBezTo>
                    <a:pt x="5998" y="594"/>
                    <a:pt x="6056" y="591"/>
                    <a:pt x="6114" y="591"/>
                  </a:cubicBezTo>
                  <a:cubicBezTo>
                    <a:pt x="6302" y="591"/>
                    <a:pt x="6482" y="627"/>
                    <a:pt x="6629" y="711"/>
                  </a:cubicBezTo>
                  <a:cubicBezTo>
                    <a:pt x="6740" y="739"/>
                    <a:pt x="6850" y="822"/>
                    <a:pt x="6961" y="849"/>
                  </a:cubicBezTo>
                  <a:cubicBezTo>
                    <a:pt x="7044" y="905"/>
                    <a:pt x="7127" y="960"/>
                    <a:pt x="7237" y="988"/>
                  </a:cubicBezTo>
                  <a:cubicBezTo>
                    <a:pt x="7265" y="1015"/>
                    <a:pt x="7299" y="1036"/>
                    <a:pt x="7334" y="1036"/>
                  </a:cubicBezTo>
                  <a:cubicBezTo>
                    <a:pt x="7368" y="1036"/>
                    <a:pt x="7403" y="1015"/>
                    <a:pt x="7430" y="960"/>
                  </a:cubicBezTo>
                  <a:cubicBezTo>
                    <a:pt x="7744" y="646"/>
                    <a:pt x="8167" y="460"/>
                    <a:pt x="8611" y="460"/>
                  </a:cubicBezTo>
                  <a:cubicBezTo>
                    <a:pt x="8714" y="460"/>
                    <a:pt x="8818" y="470"/>
                    <a:pt x="8922" y="490"/>
                  </a:cubicBezTo>
                  <a:cubicBezTo>
                    <a:pt x="9170" y="518"/>
                    <a:pt x="9391" y="656"/>
                    <a:pt x="9612" y="794"/>
                  </a:cubicBezTo>
                  <a:cubicBezTo>
                    <a:pt x="9806" y="932"/>
                    <a:pt x="9916" y="1208"/>
                    <a:pt x="10137" y="1319"/>
                  </a:cubicBezTo>
                  <a:lnTo>
                    <a:pt x="10165" y="1347"/>
                  </a:lnTo>
                  <a:cubicBezTo>
                    <a:pt x="10192" y="1374"/>
                    <a:pt x="10220" y="1381"/>
                    <a:pt x="10248" y="1381"/>
                  </a:cubicBezTo>
                  <a:cubicBezTo>
                    <a:pt x="10275" y="1381"/>
                    <a:pt x="10303" y="1374"/>
                    <a:pt x="10330" y="1374"/>
                  </a:cubicBezTo>
                  <a:cubicBezTo>
                    <a:pt x="10413" y="1374"/>
                    <a:pt x="10496" y="1236"/>
                    <a:pt x="10579" y="1208"/>
                  </a:cubicBezTo>
                  <a:cubicBezTo>
                    <a:pt x="10607" y="1181"/>
                    <a:pt x="10690" y="1126"/>
                    <a:pt x="10717" y="1098"/>
                  </a:cubicBezTo>
                  <a:cubicBezTo>
                    <a:pt x="10828" y="1043"/>
                    <a:pt x="10910" y="988"/>
                    <a:pt x="11021" y="960"/>
                  </a:cubicBezTo>
                  <a:cubicBezTo>
                    <a:pt x="11112" y="948"/>
                    <a:pt x="11204" y="942"/>
                    <a:pt x="11294" y="942"/>
                  </a:cubicBezTo>
                  <a:cubicBezTo>
                    <a:pt x="11420" y="942"/>
                    <a:pt x="11543" y="955"/>
                    <a:pt x="11656" y="988"/>
                  </a:cubicBezTo>
                  <a:cubicBezTo>
                    <a:pt x="12070" y="1153"/>
                    <a:pt x="12236" y="1568"/>
                    <a:pt x="12153" y="1982"/>
                  </a:cubicBezTo>
                  <a:cubicBezTo>
                    <a:pt x="12153" y="2037"/>
                    <a:pt x="12153" y="2065"/>
                    <a:pt x="12209" y="2092"/>
                  </a:cubicBezTo>
                  <a:cubicBezTo>
                    <a:pt x="12209" y="2175"/>
                    <a:pt x="12264" y="2230"/>
                    <a:pt x="12347" y="2230"/>
                  </a:cubicBezTo>
                  <a:cubicBezTo>
                    <a:pt x="12844" y="2286"/>
                    <a:pt x="13258" y="2645"/>
                    <a:pt x="13258" y="3169"/>
                  </a:cubicBezTo>
                  <a:lnTo>
                    <a:pt x="13258" y="3197"/>
                  </a:lnTo>
                  <a:cubicBezTo>
                    <a:pt x="13258" y="3473"/>
                    <a:pt x="13175" y="3694"/>
                    <a:pt x="12982" y="3888"/>
                  </a:cubicBezTo>
                  <a:cubicBezTo>
                    <a:pt x="12954" y="3915"/>
                    <a:pt x="12927" y="3970"/>
                    <a:pt x="12899" y="3970"/>
                  </a:cubicBezTo>
                  <a:cubicBezTo>
                    <a:pt x="12706" y="4108"/>
                    <a:pt x="12540" y="4136"/>
                    <a:pt x="12347" y="4191"/>
                  </a:cubicBezTo>
                  <a:cubicBezTo>
                    <a:pt x="12291" y="4191"/>
                    <a:pt x="12264" y="4247"/>
                    <a:pt x="12264" y="4274"/>
                  </a:cubicBezTo>
                  <a:lnTo>
                    <a:pt x="12264" y="4302"/>
                  </a:lnTo>
                  <a:cubicBezTo>
                    <a:pt x="12209" y="4440"/>
                    <a:pt x="12153" y="4606"/>
                    <a:pt x="12070" y="4716"/>
                  </a:cubicBezTo>
                  <a:lnTo>
                    <a:pt x="12430" y="4799"/>
                  </a:lnTo>
                  <a:cubicBezTo>
                    <a:pt x="12512" y="4688"/>
                    <a:pt x="12540" y="4550"/>
                    <a:pt x="12540" y="4412"/>
                  </a:cubicBezTo>
                  <a:cubicBezTo>
                    <a:pt x="12650" y="4412"/>
                    <a:pt x="12761" y="4329"/>
                    <a:pt x="12899" y="4302"/>
                  </a:cubicBezTo>
                  <a:cubicBezTo>
                    <a:pt x="13037" y="4247"/>
                    <a:pt x="13120" y="4136"/>
                    <a:pt x="13231" y="4026"/>
                  </a:cubicBezTo>
                  <a:cubicBezTo>
                    <a:pt x="13479" y="3777"/>
                    <a:pt x="13590" y="3446"/>
                    <a:pt x="13590" y="3142"/>
                  </a:cubicBezTo>
                  <a:lnTo>
                    <a:pt x="13590" y="3087"/>
                  </a:lnTo>
                  <a:cubicBezTo>
                    <a:pt x="13617" y="2424"/>
                    <a:pt x="13120" y="1899"/>
                    <a:pt x="12512" y="1816"/>
                  </a:cubicBezTo>
                  <a:cubicBezTo>
                    <a:pt x="12650" y="1319"/>
                    <a:pt x="12347" y="767"/>
                    <a:pt x="11850" y="546"/>
                  </a:cubicBezTo>
                  <a:cubicBezTo>
                    <a:pt x="11682" y="479"/>
                    <a:pt x="11505" y="442"/>
                    <a:pt x="11324" y="442"/>
                  </a:cubicBezTo>
                  <a:cubicBezTo>
                    <a:pt x="11205" y="442"/>
                    <a:pt x="11086" y="458"/>
                    <a:pt x="10966" y="490"/>
                  </a:cubicBezTo>
                  <a:cubicBezTo>
                    <a:pt x="10800" y="518"/>
                    <a:pt x="10634" y="573"/>
                    <a:pt x="10496" y="684"/>
                  </a:cubicBezTo>
                  <a:cubicBezTo>
                    <a:pt x="10441" y="711"/>
                    <a:pt x="10358" y="794"/>
                    <a:pt x="10275" y="849"/>
                  </a:cubicBezTo>
                  <a:cubicBezTo>
                    <a:pt x="10165" y="684"/>
                    <a:pt x="9999" y="518"/>
                    <a:pt x="9861" y="408"/>
                  </a:cubicBezTo>
                  <a:cubicBezTo>
                    <a:pt x="9612" y="214"/>
                    <a:pt x="9336" y="76"/>
                    <a:pt x="9005" y="21"/>
                  </a:cubicBezTo>
                  <a:cubicBezTo>
                    <a:pt x="8904" y="7"/>
                    <a:pt x="8803" y="0"/>
                    <a:pt x="87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5"/>
            <p:cNvSpPr/>
            <p:nvPr/>
          </p:nvSpPr>
          <p:spPr>
            <a:xfrm>
              <a:off x="1105350" y="2382425"/>
              <a:ext cx="9000" cy="166450"/>
            </a:xfrm>
            <a:custGeom>
              <a:avLst/>
              <a:gdLst/>
              <a:ahLst/>
              <a:cxnLst/>
              <a:rect l="l" t="t" r="r" b="b"/>
              <a:pathLst>
                <a:path w="360" h="6658" extrusionOk="0">
                  <a:moveTo>
                    <a:pt x="1" y="1"/>
                  </a:moveTo>
                  <a:lnTo>
                    <a:pt x="1" y="29"/>
                  </a:lnTo>
                  <a:lnTo>
                    <a:pt x="360" y="6657"/>
                  </a:lnTo>
                  <a:lnTo>
                    <a:pt x="1" y="1"/>
                  </a:lnTo>
                  <a:close/>
                </a:path>
              </a:pathLst>
            </a:custGeom>
            <a:solidFill>
              <a:srgbClr val="F586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5"/>
            <p:cNvSpPr/>
            <p:nvPr/>
          </p:nvSpPr>
          <p:spPr>
            <a:xfrm>
              <a:off x="959675" y="2371400"/>
              <a:ext cx="79425" cy="136725"/>
            </a:xfrm>
            <a:custGeom>
              <a:avLst/>
              <a:gdLst/>
              <a:ahLst/>
              <a:cxnLst/>
              <a:rect l="l" t="t" r="r" b="b"/>
              <a:pathLst>
                <a:path w="3177" h="5469" extrusionOk="0">
                  <a:moveTo>
                    <a:pt x="0" y="0"/>
                  </a:moveTo>
                  <a:lnTo>
                    <a:pt x="28" y="166"/>
                  </a:lnTo>
                  <a:lnTo>
                    <a:pt x="111" y="691"/>
                  </a:lnTo>
                  <a:lnTo>
                    <a:pt x="138" y="884"/>
                  </a:lnTo>
                  <a:cubicBezTo>
                    <a:pt x="718" y="994"/>
                    <a:pt x="1409" y="1132"/>
                    <a:pt x="2044" y="1381"/>
                  </a:cubicBezTo>
                  <a:cubicBezTo>
                    <a:pt x="1934" y="967"/>
                    <a:pt x="1796" y="608"/>
                    <a:pt x="1685" y="276"/>
                  </a:cubicBezTo>
                  <a:cubicBezTo>
                    <a:pt x="967" y="138"/>
                    <a:pt x="304" y="28"/>
                    <a:pt x="0" y="0"/>
                  </a:cubicBezTo>
                  <a:close/>
                  <a:moveTo>
                    <a:pt x="387" y="4226"/>
                  </a:moveTo>
                  <a:lnTo>
                    <a:pt x="415" y="5027"/>
                  </a:lnTo>
                  <a:cubicBezTo>
                    <a:pt x="1271" y="5331"/>
                    <a:pt x="2044" y="5469"/>
                    <a:pt x="2652" y="5469"/>
                  </a:cubicBezTo>
                  <a:cubicBezTo>
                    <a:pt x="2845" y="5469"/>
                    <a:pt x="3011" y="5469"/>
                    <a:pt x="3176" y="5441"/>
                  </a:cubicBezTo>
                  <a:cubicBezTo>
                    <a:pt x="3066" y="5137"/>
                    <a:pt x="3011" y="4778"/>
                    <a:pt x="2900" y="4419"/>
                  </a:cubicBezTo>
                  <a:cubicBezTo>
                    <a:pt x="2652" y="4474"/>
                    <a:pt x="2431" y="4557"/>
                    <a:pt x="2182" y="4557"/>
                  </a:cubicBezTo>
                  <a:cubicBezTo>
                    <a:pt x="2044" y="4557"/>
                    <a:pt x="1906" y="4557"/>
                    <a:pt x="1768" y="4502"/>
                  </a:cubicBezTo>
                  <a:cubicBezTo>
                    <a:pt x="1271" y="4447"/>
                    <a:pt x="801" y="4336"/>
                    <a:pt x="387" y="42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5"/>
            <p:cNvSpPr/>
            <p:nvPr/>
          </p:nvSpPr>
          <p:spPr>
            <a:xfrm>
              <a:off x="807750" y="2286650"/>
              <a:ext cx="285900" cy="118675"/>
            </a:xfrm>
            <a:custGeom>
              <a:avLst/>
              <a:gdLst/>
              <a:ahLst/>
              <a:cxnLst/>
              <a:rect l="l" t="t" r="r" b="b"/>
              <a:pathLst>
                <a:path w="11436" h="4747" extrusionOk="0">
                  <a:moveTo>
                    <a:pt x="8646" y="904"/>
                  </a:moveTo>
                  <a:cubicBezTo>
                    <a:pt x="8701" y="932"/>
                    <a:pt x="8812" y="1070"/>
                    <a:pt x="8701" y="1098"/>
                  </a:cubicBezTo>
                  <a:cubicBezTo>
                    <a:pt x="8591" y="1098"/>
                    <a:pt x="8646" y="960"/>
                    <a:pt x="8646" y="932"/>
                  </a:cubicBezTo>
                  <a:lnTo>
                    <a:pt x="8646" y="904"/>
                  </a:lnTo>
                  <a:close/>
                  <a:moveTo>
                    <a:pt x="6353" y="766"/>
                  </a:moveTo>
                  <a:lnTo>
                    <a:pt x="6353" y="794"/>
                  </a:lnTo>
                  <a:cubicBezTo>
                    <a:pt x="6436" y="849"/>
                    <a:pt x="6436" y="960"/>
                    <a:pt x="6353" y="1070"/>
                  </a:cubicBezTo>
                  <a:cubicBezTo>
                    <a:pt x="6326" y="1098"/>
                    <a:pt x="6243" y="1181"/>
                    <a:pt x="6188" y="1181"/>
                  </a:cubicBezTo>
                  <a:cubicBezTo>
                    <a:pt x="6188" y="987"/>
                    <a:pt x="6243" y="849"/>
                    <a:pt x="6353" y="766"/>
                  </a:cubicBezTo>
                  <a:close/>
                  <a:moveTo>
                    <a:pt x="4227" y="1125"/>
                  </a:moveTo>
                  <a:lnTo>
                    <a:pt x="4227" y="1125"/>
                  </a:lnTo>
                  <a:cubicBezTo>
                    <a:pt x="4254" y="1181"/>
                    <a:pt x="4254" y="1181"/>
                    <a:pt x="4254" y="1208"/>
                  </a:cubicBezTo>
                  <a:cubicBezTo>
                    <a:pt x="4264" y="1245"/>
                    <a:pt x="4257" y="1260"/>
                    <a:pt x="4247" y="1260"/>
                  </a:cubicBezTo>
                  <a:cubicBezTo>
                    <a:pt x="4227" y="1260"/>
                    <a:pt x="4190" y="1199"/>
                    <a:pt x="4227" y="1125"/>
                  </a:cubicBezTo>
                  <a:close/>
                  <a:moveTo>
                    <a:pt x="10041" y="1116"/>
                  </a:moveTo>
                  <a:cubicBezTo>
                    <a:pt x="10079" y="1116"/>
                    <a:pt x="10121" y="1119"/>
                    <a:pt x="10165" y="1125"/>
                  </a:cubicBezTo>
                  <a:cubicBezTo>
                    <a:pt x="10165" y="1208"/>
                    <a:pt x="10110" y="1319"/>
                    <a:pt x="10027" y="1346"/>
                  </a:cubicBezTo>
                  <a:cubicBezTo>
                    <a:pt x="10006" y="1353"/>
                    <a:pt x="9984" y="1357"/>
                    <a:pt x="9962" y="1357"/>
                  </a:cubicBezTo>
                  <a:cubicBezTo>
                    <a:pt x="9896" y="1357"/>
                    <a:pt x="9833" y="1326"/>
                    <a:pt x="9833" y="1263"/>
                  </a:cubicBezTo>
                  <a:cubicBezTo>
                    <a:pt x="9812" y="1156"/>
                    <a:pt x="9907" y="1116"/>
                    <a:pt x="10041" y="1116"/>
                  </a:cubicBezTo>
                  <a:close/>
                  <a:moveTo>
                    <a:pt x="10293" y="2267"/>
                  </a:moveTo>
                  <a:cubicBezTo>
                    <a:pt x="10344" y="2267"/>
                    <a:pt x="10398" y="2289"/>
                    <a:pt x="10441" y="2341"/>
                  </a:cubicBezTo>
                  <a:cubicBezTo>
                    <a:pt x="10496" y="2423"/>
                    <a:pt x="10524" y="2561"/>
                    <a:pt x="10496" y="2644"/>
                  </a:cubicBezTo>
                  <a:cubicBezTo>
                    <a:pt x="10461" y="2659"/>
                    <a:pt x="10423" y="2666"/>
                    <a:pt x="10387" y="2666"/>
                  </a:cubicBezTo>
                  <a:cubicBezTo>
                    <a:pt x="10282" y="2666"/>
                    <a:pt x="10185" y="2609"/>
                    <a:pt x="10165" y="2506"/>
                  </a:cubicBezTo>
                  <a:cubicBezTo>
                    <a:pt x="10089" y="2373"/>
                    <a:pt x="10183" y="2267"/>
                    <a:pt x="10293" y="2267"/>
                  </a:cubicBezTo>
                  <a:close/>
                  <a:moveTo>
                    <a:pt x="1798" y="2875"/>
                  </a:moveTo>
                  <a:cubicBezTo>
                    <a:pt x="1868" y="2875"/>
                    <a:pt x="1922" y="2917"/>
                    <a:pt x="1879" y="3003"/>
                  </a:cubicBezTo>
                  <a:cubicBezTo>
                    <a:pt x="1796" y="3114"/>
                    <a:pt x="1686" y="3141"/>
                    <a:pt x="1548" y="3169"/>
                  </a:cubicBezTo>
                  <a:cubicBezTo>
                    <a:pt x="1575" y="3114"/>
                    <a:pt x="1575" y="3031"/>
                    <a:pt x="1631" y="2976"/>
                  </a:cubicBezTo>
                  <a:cubicBezTo>
                    <a:pt x="1657" y="2910"/>
                    <a:pt x="1734" y="2875"/>
                    <a:pt x="1798" y="2875"/>
                  </a:cubicBezTo>
                  <a:close/>
                  <a:moveTo>
                    <a:pt x="3113" y="3226"/>
                  </a:moveTo>
                  <a:cubicBezTo>
                    <a:pt x="3150" y="3226"/>
                    <a:pt x="3168" y="3281"/>
                    <a:pt x="3150" y="3335"/>
                  </a:cubicBezTo>
                  <a:cubicBezTo>
                    <a:pt x="3150" y="3418"/>
                    <a:pt x="3122" y="3528"/>
                    <a:pt x="3039" y="3583"/>
                  </a:cubicBezTo>
                  <a:cubicBezTo>
                    <a:pt x="3039" y="3473"/>
                    <a:pt x="2956" y="3390"/>
                    <a:pt x="3039" y="3280"/>
                  </a:cubicBezTo>
                  <a:cubicBezTo>
                    <a:pt x="3068" y="3241"/>
                    <a:pt x="3093" y="3226"/>
                    <a:pt x="3113" y="3226"/>
                  </a:cubicBezTo>
                  <a:close/>
                  <a:moveTo>
                    <a:pt x="5733" y="3236"/>
                  </a:moveTo>
                  <a:cubicBezTo>
                    <a:pt x="5809" y="3236"/>
                    <a:pt x="5768" y="3488"/>
                    <a:pt x="5746" y="3556"/>
                  </a:cubicBezTo>
                  <a:cubicBezTo>
                    <a:pt x="5746" y="3583"/>
                    <a:pt x="5691" y="3583"/>
                    <a:pt x="5691" y="3611"/>
                  </a:cubicBezTo>
                  <a:cubicBezTo>
                    <a:pt x="5608" y="3528"/>
                    <a:pt x="5552" y="3390"/>
                    <a:pt x="5663" y="3280"/>
                  </a:cubicBezTo>
                  <a:cubicBezTo>
                    <a:pt x="5693" y="3249"/>
                    <a:pt x="5716" y="3236"/>
                    <a:pt x="5733" y="3236"/>
                  </a:cubicBezTo>
                  <a:close/>
                  <a:moveTo>
                    <a:pt x="5461" y="1"/>
                  </a:moveTo>
                  <a:cubicBezTo>
                    <a:pt x="5014" y="1"/>
                    <a:pt x="4560" y="162"/>
                    <a:pt x="4254" y="435"/>
                  </a:cubicBezTo>
                  <a:cubicBezTo>
                    <a:pt x="4172" y="518"/>
                    <a:pt x="4116" y="545"/>
                    <a:pt x="4089" y="656"/>
                  </a:cubicBezTo>
                  <a:cubicBezTo>
                    <a:pt x="3978" y="628"/>
                    <a:pt x="3868" y="545"/>
                    <a:pt x="3812" y="518"/>
                  </a:cubicBezTo>
                  <a:cubicBezTo>
                    <a:pt x="3564" y="407"/>
                    <a:pt x="3315" y="380"/>
                    <a:pt x="3039" y="380"/>
                  </a:cubicBezTo>
                  <a:cubicBezTo>
                    <a:pt x="2597" y="380"/>
                    <a:pt x="2100" y="573"/>
                    <a:pt x="1879" y="960"/>
                  </a:cubicBezTo>
                  <a:cubicBezTo>
                    <a:pt x="1769" y="1125"/>
                    <a:pt x="1686" y="1319"/>
                    <a:pt x="1686" y="1512"/>
                  </a:cubicBezTo>
                  <a:cubicBezTo>
                    <a:pt x="1528" y="1433"/>
                    <a:pt x="1353" y="1393"/>
                    <a:pt x="1178" y="1393"/>
                  </a:cubicBezTo>
                  <a:cubicBezTo>
                    <a:pt x="804" y="1393"/>
                    <a:pt x="429" y="1577"/>
                    <a:pt x="222" y="1954"/>
                  </a:cubicBezTo>
                  <a:cubicBezTo>
                    <a:pt x="1" y="2341"/>
                    <a:pt x="1" y="2782"/>
                    <a:pt x="250" y="3141"/>
                  </a:cubicBezTo>
                  <a:cubicBezTo>
                    <a:pt x="463" y="3474"/>
                    <a:pt x="800" y="3623"/>
                    <a:pt x="1171" y="3623"/>
                  </a:cubicBezTo>
                  <a:cubicBezTo>
                    <a:pt x="1231" y="3623"/>
                    <a:pt x="1292" y="3619"/>
                    <a:pt x="1354" y="3611"/>
                  </a:cubicBezTo>
                  <a:lnTo>
                    <a:pt x="1382" y="3611"/>
                  </a:lnTo>
                  <a:cubicBezTo>
                    <a:pt x="1520" y="3887"/>
                    <a:pt x="1769" y="4108"/>
                    <a:pt x="2045" y="4219"/>
                  </a:cubicBezTo>
                  <a:cubicBezTo>
                    <a:pt x="2154" y="4248"/>
                    <a:pt x="2274" y="4264"/>
                    <a:pt x="2395" y="4264"/>
                  </a:cubicBezTo>
                  <a:cubicBezTo>
                    <a:pt x="2612" y="4264"/>
                    <a:pt x="2834" y="4214"/>
                    <a:pt x="3011" y="4108"/>
                  </a:cubicBezTo>
                  <a:cubicBezTo>
                    <a:pt x="3260" y="4384"/>
                    <a:pt x="3564" y="4578"/>
                    <a:pt x="3895" y="4688"/>
                  </a:cubicBezTo>
                  <a:cubicBezTo>
                    <a:pt x="4048" y="4728"/>
                    <a:pt x="4206" y="4747"/>
                    <a:pt x="4366" y="4747"/>
                  </a:cubicBezTo>
                  <a:cubicBezTo>
                    <a:pt x="4872" y="4747"/>
                    <a:pt x="5389" y="4555"/>
                    <a:pt x="5746" y="4219"/>
                  </a:cubicBezTo>
                  <a:cubicBezTo>
                    <a:pt x="5884" y="4357"/>
                    <a:pt x="6050" y="4440"/>
                    <a:pt x="6243" y="4522"/>
                  </a:cubicBezTo>
                  <a:lnTo>
                    <a:pt x="6188" y="4108"/>
                  </a:lnTo>
                  <a:cubicBezTo>
                    <a:pt x="6105" y="4081"/>
                    <a:pt x="6022" y="3998"/>
                    <a:pt x="5939" y="3942"/>
                  </a:cubicBezTo>
                  <a:cubicBezTo>
                    <a:pt x="6022" y="3832"/>
                    <a:pt x="6050" y="3721"/>
                    <a:pt x="6077" y="3611"/>
                  </a:cubicBezTo>
                  <a:lnTo>
                    <a:pt x="6077" y="3556"/>
                  </a:lnTo>
                  <a:cubicBezTo>
                    <a:pt x="6105" y="3390"/>
                    <a:pt x="6105" y="3197"/>
                    <a:pt x="6022" y="3059"/>
                  </a:cubicBezTo>
                  <a:cubicBezTo>
                    <a:pt x="5925" y="2978"/>
                    <a:pt x="5820" y="2935"/>
                    <a:pt x="5715" y="2935"/>
                  </a:cubicBezTo>
                  <a:cubicBezTo>
                    <a:pt x="5640" y="2935"/>
                    <a:pt x="5566" y="2957"/>
                    <a:pt x="5497" y="3003"/>
                  </a:cubicBezTo>
                  <a:cubicBezTo>
                    <a:pt x="5111" y="3252"/>
                    <a:pt x="5249" y="3666"/>
                    <a:pt x="5470" y="3970"/>
                  </a:cubicBezTo>
                  <a:cubicBezTo>
                    <a:pt x="5249" y="4163"/>
                    <a:pt x="5000" y="4357"/>
                    <a:pt x="4724" y="4412"/>
                  </a:cubicBezTo>
                  <a:cubicBezTo>
                    <a:pt x="4615" y="4441"/>
                    <a:pt x="4504" y="4455"/>
                    <a:pt x="4394" y="4455"/>
                  </a:cubicBezTo>
                  <a:cubicBezTo>
                    <a:pt x="4085" y="4455"/>
                    <a:pt x="3781" y="4347"/>
                    <a:pt x="3536" y="4163"/>
                  </a:cubicBezTo>
                  <a:cubicBezTo>
                    <a:pt x="3426" y="4108"/>
                    <a:pt x="3343" y="4025"/>
                    <a:pt x="3288" y="3942"/>
                  </a:cubicBezTo>
                  <a:cubicBezTo>
                    <a:pt x="3426" y="3804"/>
                    <a:pt x="3536" y="3583"/>
                    <a:pt x="3481" y="3418"/>
                  </a:cubicBezTo>
                  <a:cubicBezTo>
                    <a:pt x="3481" y="3252"/>
                    <a:pt x="3398" y="3031"/>
                    <a:pt x="3205" y="3003"/>
                  </a:cubicBezTo>
                  <a:cubicBezTo>
                    <a:pt x="3173" y="2990"/>
                    <a:pt x="3140" y="2984"/>
                    <a:pt x="3108" y="2984"/>
                  </a:cubicBezTo>
                  <a:cubicBezTo>
                    <a:pt x="2943" y="2984"/>
                    <a:pt x="2781" y="3141"/>
                    <a:pt x="2735" y="3280"/>
                  </a:cubicBezTo>
                  <a:cubicBezTo>
                    <a:pt x="2652" y="3473"/>
                    <a:pt x="2735" y="3694"/>
                    <a:pt x="2791" y="3860"/>
                  </a:cubicBezTo>
                  <a:cubicBezTo>
                    <a:pt x="2664" y="3944"/>
                    <a:pt x="2489" y="3980"/>
                    <a:pt x="2327" y="3980"/>
                  </a:cubicBezTo>
                  <a:cubicBezTo>
                    <a:pt x="2277" y="3980"/>
                    <a:pt x="2229" y="3977"/>
                    <a:pt x="2183" y="3970"/>
                  </a:cubicBezTo>
                  <a:cubicBezTo>
                    <a:pt x="1962" y="3887"/>
                    <a:pt x="1796" y="3804"/>
                    <a:pt x="1686" y="3611"/>
                  </a:cubicBezTo>
                  <a:lnTo>
                    <a:pt x="1658" y="3556"/>
                  </a:lnTo>
                  <a:cubicBezTo>
                    <a:pt x="1741" y="3556"/>
                    <a:pt x="1769" y="3528"/>
                    <a:pt x="1824" y="3473"/>
                  </a:cubicBezTo>
                  <a:cubicBezTo>
                    <a:pt x="2017" y="3418"/>
                    <a:pt x="2183" y="3280"/>
                    <a:pt x="2211" y="3059"/>
                  </a:cubicBezTo>
                  <a:cubicBezTo>
                    <a:pt x="2238" y="2865"/>
                    <a:pt x="2128" y="2700"/>
                    <a:pt x="1934" y="2617"/>
                  </a:cubicBezTo>
                  <a:cubicBezTo>
                    <a:pt x="1870" y="2591"/>
                    <a:pt x="1808" y="2579"/>
                    <a:pt x="1750" y="2579"/>
                  </a:cubicBezTo>
                  <a:cubicBezTo>
                    <a:pt x="1433" y="2579"/>
                    <a:pt x="1216" y="2925"/>
                    <a:pt x="1216" y="3252"/>
                  </a:cubicBezTo>
                  <a:cubicBezTo>
                    <a:pt x="995" y="3252"/>
                    <a:pt x="802" y="3169"/>
                    <a:pt x="636" y="3114"/>
                  </a:cubicBezTo>
                  <a:cubicBezTo>
                    <a:pt x="553" y="3031"/>
                    <a:pt x="526" y="3003"/>
                    <a:pt x="471" y="2921"/>
                  </a:cubicBezTo>
                  <a:cubicBezTo>
                    <a:pt x="305" y="2700"/>
                    <a:pt x="332" y="2368"/>
                    <a:pt x="471" y="2147"/>
                  </a:cubicBezTo>
                  <a:cubicBezTo>
                    <a:pt x="636" y="1899"/>
                    <a:pt x="892" y="1774"/>
                    <a:pt x="1144" y="1774"/>
                  </a:cubicBezTo>
                  <a:cubicBezTo>
                    <a:pt x="1396" y="1774"/>
                    <a:pt x="1644" y="1899"/>
                    <a:pt x="1796" y="2147"/>
                  </a:cubicBezTo>
                  <a:lnTo>
                    <a:pt x="1824" y="2175"/>
                  </a:lnTo>
                  <a:lnTo>
                    <a:pt x="1824" y="2202"/>
                  </a:lnTo>
                  <a:lnTo>
                    <a:pt x="1851" y="2230"/>
                  </a:lnTo>
                  <a:cubicBezTo>
                    <a:pt x="1890" y="2284"/>
                    <a:pt x="1938" y="2305"/>
                    <a:pt x="1987" y="2305"/>
                  </a:cubicBezTo>
                  <a:cubicBezTo>
                    <a:pt x="2115" y="2305"/>
                    <a:pt x="2243" y="2157"/>
                    <a:pt x="2183" y="2037"/>
                  </a:cubicBezTo>
                  <a:cubicBezTo>
                    <a:pt x="2128" y="2009"/>
                    <a:pt x="2128" y="1954"/>
                    <a:pt x="2100" y="1926"/>
                  </a:cubicBezTo>
                  <a:cubicBezTo>
                    <a:pt x="1907" y="1540"/>
                    <a:pt x="2183" y="1070"/>
                    <a:pt x="2542" y="932"/>
                  </a:cubicBezTo>
                  <a:cubicBezTo>
                    <a:pt x="2709" y="853"/>
                    <a:pt x="2877" y="820"/>
                    <a:pt x="3041" y="820"/>
                  </a:cubicBezTo>
                  <a:cubicBezTo>
                    <a:pt x="3336" y="820"/>
                    <a:pt x="3619" y="928"/>
                    <a:pt x="3868" y="1070"/>
                  </a:cubicBezTo>
                  <a:cubicBezTo>
                    <a:pt x="3757" y="1319"/>
                    <a:pt x="3785" y="1512"/>
                    <a:pt x="4006" y="1678"/>
                  </a:cubicBezTo>
                  <a:cubicBezTo>
                    <a:pt x="4067" y="1719"/>
                    <a:pt x="4141" y="1741"/>
                    <a:pt x="4214" y="1741"/>
                  </a:cubicBezTo>
                  <a:cubicBezTo>
                    <a:pt x="4337" y="1741"/>
                    <a:pt x="4461" y="1678"/>
                    <a:pt x="4531" y="1540"/>
                  </a:cubicBezTo>
                  <a:cubicBezTo>
                    <a:pt x="4613" y="1346"/>
                    <a:pt x="4558" y="1098"/>
                    <a:pt x="4392" y="960"/>
                  </a:cubicBezTo>
                  <a:lnTo>
                    <a:pt x="4310" y="932"/>
                  </a:lnTo>
                  <a:cubicBezTo>
                    <a:pt x="4392" y="849"/>
                    <a:pt x="4475" y="794"/>
                    <a:pt x="4558" y="711"/>
                  </a:cubicBezTo>
                  <a:cubicBezTo>
                    <a:pt x="4781" y="549"/>
                    <a:pt x="5077" y="447"/>
                    <a:pt x="5372" y="447"/>
                  </a:cubicBezTo>
                  <a:cubicBezTo>
                    <a:pt x="5479" y="447"/>
                    <a:pt x="5587" y="460"/>
                    <a:pt x="5691" y="490"/>
                  </a:cubicBezTo>
                  <a:cubicBezTo>
                    <a:pt x="5801" y="518"/>
                    <a:pt x="5939" y="545"/>
                    <a:pt x="6050" y="628"/>
                  </a:cubicBezTo>
                  <a:cubicBezTo>
                    <a:pt x="5967" y="711"/>
                    <a:pt x="5912" y="794"/>
                    <a:pt x="5856" y="904"/>
                  </a:cubicBezTo>
                  <a:cubicBezTo>
                    <a:pt x="5801" y="1070"/>
                    <a:pt x="5718" y="1346"/>
                    <a:pt x="5829" y="1512"/>
                  </a:cubicBezTo>
                  <a:cubicBezTo>
                    <a:pt x="5891" y="1606"/>
                    <a:pt x="6016" y="1638"/>
                    <a:pt x="6137" y="1638"/>
                  </a:cubicBezTo>
                  <a:cubicBezTo>
                    <a:pt x="6230" y="1638"/>
                    <a:pt x="6321" y="1619"/>
                    <a:pt x="6381" y="1595"/>
                  </a:cubicBezTo>
                  <a:cubicBezTo>
                    <a:pt x="6768" y="1374"/>
                    <a:pt x="6795" y="960"/>
                    <a:pt x="6602" y="628"/>
                  </a:cubicBezTo>
                  <a:cubicBezTo>
                    <a:pt x="6657" y="573"/>
                    <a:pt x="6768" y="545"/>
                    <a:pt x="6823" y="518"/>
                  </a:cubicBezTo>
                  <a:cubicBezTo>
                    <a:pt x="6929" y="490"/>
                    <a:pt x="7035" y="478"/>
                    <a:pt x="7140" y="478"/>
                  </a:cubicBezTo>
                  <a:cubicBezTo>
                    <a:pt x="7556" y="478"/>
                    <a:pt x="7962" y="667"/>
                    <a:pt x="8314" y="821"/>
                  </a:cubicBezTo>
                  <a:cubicBezTo>
                    <a:pt x="8204" y="987"/>
                    <a:pt x="8204" y="1236"/>
                    <a:pt x="8342" y="1401"/>
                  </a:cubicBezTo>
                  <a:cubicBezTo>
                    <a:pt x="8429" y="1489"/>
                    <a:pt x="8561" y="1543"/>
                    <a:pt x="8681" y="1543"/>
                  </a:cubicBezTo>
                  <a:cubicBezTo>
                    <a:pt x="8751" y="1543"/>
                    <a:pt x="8816" y="1525"/>
                    <a:pt x="8867" y="1484"/>
                  </a:cubicBezTo>
                  <a:cubicBezTo>
                    <a:pt x="9033" y="1346"/>
                    <a:pt x="9033" y="1098"/>
                    <a:pt x="8950" y="932"/>
                  </a:cubicBezTo>
                  <a:cubicBezTo>
                    <a:pt x="8950" y="904"/>
                    <a:pt x="8894" y="904"/>
                    <a:pt x="8894" y="849"/>
                  </a:cubicBezTo>
                  <a:cubicBezTo>
                    <a:pt x="9038" y="833"/>
                    <a:pt x="9191" y="817"/>
                    <a:pt x="9342" y="817"/>
                  </a:cubicBezTo>
                  <a:cubicBezTo>
                    <a:pt x="9453" y="817"/>
                    <a:pt x="9563" y="826"/>
                    <a:pt x="9668" y="849"/>
                  </a:cubicBezTo>
                  <a:cubicBezTo>
                    <a:pt x="9723" y="849"/>
                    <a:pt x="9806" y="904"/>
                    <a:pt x="9833" y="932"/>
                  </a:cubicBezTo>
                  <a:cubicBezTo>
                    <a:pt x="9723" y="960"/>
                    <a:pt x="9668" y="987"/>
                    <a:pt x="9585" y="1070"/>
                  </a:cubicBezTo>
                  <a:cubicBezTo>
                    <a:pt x="9447" y="1208"/>
                    <a:pt x="9419" y="1401"/>
                    <a:pt x="9502" y="1595"/>
                  </a:cubicBezTo>
                  <a:cubicBezTo>
                    <a:pt x="9592" y="1741"/>
                    <a:pt x="9732" y="1805"/>
                    <a:pt x="9875" y="1805"/>
                  </a:cubicBezTo>
                  <a:cubicBezTo>
                    <a:pt x="10082" y="1805"/>
                    <a:pt x="10293" y="1670"/>
                    <a:pt x="10358" y="1457"/>
                  </a:cubicBezTo>
                  <a:cubicBezTo>
                    <a:pt x="10358" y="1374"/>
                    <a:pt x="10386" y="1346"/>
                    <a:pt x="10386" y="1263"/>
                  </a:cubicBezTo>
                  <a:cubicBezTo>
                    <a:pt x="10745" y="1401"/>
                    <a:pt x="10966" y="1788"/>
                    <a:pt x="10911" y="2175"/>
                  </a:cubicBezTo>
                  <a:cubicBezTo>
                    <a:pt x="10883" y="2313"/>
                    <a:pt x="10828" y="2479"/>
                    <a:pt x="10745" y="2589"/>
                  </a:cubicBezTo>
                  <a:cubicBezTo>
                    <a:pt x="10690" y="2341"/>
                    <a:pt x="10552" y="2147"/>
                    <a:pt x="10248" y="2064"/>
                  </a:cubicBezTo>
                  <a:cubicBezTo>
                    <a:pt x="10227" y="2062"/>
                    <a:pt x="10207" y="2060"/>
                    <a:pt x="10187" y="2060"/>
                  </a:cubicBezTo>
                  <a:cubicBezTo>
                    <a:pt x="9784" y="2060"/>
                    <a:pt x="9569" y="2576"/>
                    <a:pt x="9806" y="2865"/>
                  </a:cubicBezTo>
                  <a:cubicBezTo>
                    <a:pt x="9944" y="3031"/>
                    <a:pt x="10110" y="3114"/>
                    <a:pt x="10275" y="3141"/>
                  </a:cubicBezTo>
                  <a:lnTo>
                    <a:pt x="10275" y="3169"/>
                  </a:lnTo>
                  <a:cubicBezTo>
                    <a:pt x="10193" y="3335"/>
                    <a:pt x="10054" y="3528"/>
                    <a:pt x="9916" y="3611"/>
                  </a:cubicBezTo>
                  <a:lnTo>
                    <a:pt x="10358" y="3694"/>
                  </a:lnTo>
                  <a:cubicBezTo>
                    <a:pt x="10496" y="3556"/>
                    <a:pt x="10607" y="3418"/>
                    <a:pt x="10662" y="3252"/>
                  </a:cubicBezTo>
                  <a:cubicBezTo>
                    <a:pt x="10690" y="3169"/>
                    <a:pt x="10690" y="3141"/>
                    <a:pt x="10745" y="3059"/>
                  </a:cubicBezTo>
                  <a:cubicBezTo>
                    <a:pt x="10828" y="3031"/>
                    <a:pt x="10911" y="2976"/>
                    <a:pt x="10966" y="2893"/>
                  </a:cubicBezTo>
                  <a:cubicBezTo>
                    <a:pt x="11353" y="2423"/>
                    <a:pt x="11435" y="1899"/>
                    <a:pt x="11270" y="1484"/>
                  </a:cubicBezTo>
                  <a:cubicBezTo>
                    <a:pt x="11104" y="1098"/>
                    <a:pt x="10745" y="821"/>
                    <a:pt x="10358" y="766"/>
                  </a:cubicBezTo>
                  <a:cubicBezTo>
                    <a:pt x="10220" y="545"/>
                    <a:pt x="9972" y="407"/>
                    <a:pt x="9751" y="380"/>
                  </a:cubicBezTo>
                  <a:cubicBezTo>
                    <a:pt x="9613" y="366"/>
                    <a:pt x="9474" y="359"/>
                    <a:pt x="9340" y="359"/>
                  </a:cubicBezTo>
                  <a:cubicBezTo>
                    <a:pt x="9205" y="359"/>
                    <a:pt x="9074" y="366"/>
                    <a:pt x="8950" y="380"/>
                  </a:cubicBezTo>
                  <a:cubicBezTo>
                    <a:pt x="8839" y="380"/>
                    <a:pt x="8729" y="407"/>
                    <a:pt x="8646" y="490"/>
                  </a:cubicBezTo>
                  <a:cubicBezTo>
                    <a:pt x="8563" y="435"/>
                    <a:pt x="8535" y="407"/>
                    <a:pt x="8453" y="407"/>
                  </a:cubicBezTo>
                  <a:cubicBezTo>
                    <a:pt x="8053" y="243"/>
                    <a:pt x="7613" y="58"/>
                    <a:pt x="7150" y="58"/>
                  </a:cubicBezTo>
                  <a:cubicBezTo>
                    <a:pt x="7069" y="58"/>
                    <a:pt x="6988" y="63"/>
                    <a:pt x="6906" y="76"/>
                  </a:cubicBezTo>
                  <a:cubicBezTo>
                    <a:pt x="6712" y="103"/>
                    <a:pt x="6519" y="159"/>
                    <a:pt x="6353" y="269"/>
                  </a:cubicBezTo>
                  <a:cubicBezTo>
                    <a:pt x="6099" y="84"/>
                    <a:pt x="5782" y="1"/>
                    <a:pt x="5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5"/>
            <p:cNvSpPr/>
            <p:nvPr/>
          </p:nvSpPr>
          <p:spPr>
            <a:xfrm>
              <a:off x="928600" y="2327325"/>
              <a:ext cx="49050" cy="25450"/>
            </a:xfrm>
            <a:custGeom>
              <a:avLst/>
              <a:gdLst/>
              <a:ahLst/>
              <a:cxnLst/>
              <a:rect l="l" t="t" r="r" b="b"/>
              <a:pathLst>
                <a:path w="1962" h="1018" extrusionOk="0">
                  <a:moveTo>
                    <a:pt x="1331" y="0"/>
                  </a:moveTo>
                  <a:cubicBezTo>
                    <a:pt x="1235" y="0"/>
                    <a:pt x="1140" y="12"/>
                    <a:pt x="1050" y="23"/>
                  </a:cubicBezTo>
                  <a:cubicBezTo>
                    <a:pt x="939" y="23"/>
                    <a:pt x="829" y="51"/>
                    <a:pt x="691" y="51"/>
                  </a:cubicBezTo>
                  <a:cubicBezTo>
                    <a:pt x="553" y="51"/>
                    <a:pt x="387" y="106"/>
                    <a:pt x="277" y="161"/>
                  </a:cubicBezTo>
                  <a:cubicBezTo>
                    <a:pt x="83" y="272"/>
                    <a:pt x="0" y="520"/>
                    <a:pt x="111" y="714"/>
                  </a:cubicBezTo>
                  <a:cubicBezTo>
                    <a:pt x="194" y="962"/>
                    <a:pt x="470" y="1017"/>
                    <a:pt x="691" y="1017"/>
                  </a:cubicBezTo>
                  <a:cubicBezTo>
                    <a:pt x="912" y="1017"/>
                    <a:pt x="1133" y="1017"/>
                    <a:pt x="1354" y="962"/>
                  </a:cubicBezTo>
                  <a:cubicBezTo>
                    <a:pt x="1547" y="934"/>
                    <a:pt x="1796" y="824"/>
                    <a:pt x="1878" y="603"/>
                  </a:cubicBezTo>
                  <a:cubicBezTo>
                    <a:pt x="1961" y="437"/>
                    <a:pt x="1906" y="244"/>
                    <a:pt x="1740" y="106"/>
                  </a:cubicBezTo>
                  <a:cubicBezTo>
                    <a:pt x="1610" y="24"/>
                    <a:pt x="1469" y="0"/>
                    <a:pt x="1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Shape 2777"/>
        <p:cNvGrpSpPr/>
        <p:nvPr/>
      </p:nvGrpSpPr>
      <p:grpSpPr>
        <a:xfrm>
          <a:off x="0" y="0"/>
          <a:ext cx="0" cy="0"/>
          <a:chOff x="0" y="0"/>
          <a:chExt cx="0" cy="0"/>
        </a:xfrm>
      </p:grpSpPr>
      <p:sp>
        <p:nvSpPr>
          <p:cNvPr id="2778" name="Google Shape;2778;p76"/>
          <p:cNvSpPr/>
          <p:nvPr/>
        </p:nvSpPr>
        <p:spPr>
          <a:xfrm>
            <a:off x="834874" y="2706877"/>
            <a:ext cx="420499" cy="420964"/>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9" name="Google Shape;2779;p76"/>
          <p:cNvGrpSpPr/>
          <p:nvPr/>
        </p:nvGrpSpPr>
        <p:grpSpPr>
          <a:xfrm>
            <a:off x="1623092" y="2707129"/>
            <a:ext cx="420942" cy="420512"/>
            <a:chOff x="3303268" y="3817349"/>
            <a:chExt cx="346056" cy="345674"/>
          </a:xfrm>
        </p:grpSpPr>
        <p:sp>
          <p:nvSpPr>
            <p:cNvPr id="2780" name="Google Shape;2780;p7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 name="Google Shape;2784;p76"/>
          <p:cNvGrpSpPr/>
          <p:nvPr/>
        </p:nvGrpSpPr>
        <p:grpSpPr>
          <a:xfrm>
            <a:off x="2411832" y="2707129"/>
            <a:ext cx="420904" cy="420512"/>
            <a:chOff x="4201447" y="3817349"/>
            <a:chExt cx="346024" cy="345674"/>
          </a:xfrm>
        </p:grpSpPr>
        <p:sp>
          <p:nvSpPr>
            <p:cNvPr id="2785" name="Google Shape;2785;p76"/>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6"/>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76"/>
          <p:cNvGrpSpPr/>
          <p:nvPr/>
        </p:nvGrpSpPr>
        <p:grpSpPr>
          <a:xfrm>
            <a:off x="3200522" y="2707129"/>
            <a:ext cx="420439" cy="420512"/>
            <a:chOff x="5549861" y="3817349"/>
            <a:chExt cx="345642" cy="345674"/>
          </a:xfrm>
        </p:grpSpPr>
        <p:sp>
          <p:nvSpPr>
            <p:cNvPr id="2788" name="Google Shape;2788;p76"/>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6"/>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6"/>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1" name="Google Shape;2791;p76"/>
          <p:cNvSpPr txBox="1">
            <a:spLocks noGrp="1"/>
          </p:cNvSpPr>
          <p:nvPr>
            <p:ph type="ctrTitle"/>
          </p:nvPr>
        </p:nvSpPr>
        <p:spPr>
          <a:xfrm>
            <a:off x="713226" y="688475"/>
            <a:ext cx="4201800" cy="87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grpSp>
        <p:nvGrpSpPr>
          <p:cNvPr id="2792" name="Google Shape;2792;p76"/>
          <p:cNvGrpSpPr/>
          <p:nvPr/>
        </p:nvGrpSpPr>
        <p:grpSpPr>
          <a:xfrm>
            <a:off x="7859271" y="132432"/>
            <a:ext cx="825137" cy="2518594"/>
            <a:chOff x="4445925" y="1157525"/>
            <a:chExt cx="475775" cy="1452225"/>
          </a:xfrm>
        </p:grpSpPr>
        <p:sp>
          <p:nvSpPr>
            <p:cNvPr id="2793" name="Google Shape;2793;p76"/>
            <p:cNvSpPr/>
            <p:nvPr/>
          </p:nvSpPr>
          <p:spPr>
            <a:xfrm>
              <a:off x="4623375" y="1157525"/>
              <a:ext cx="154700" cy="1228650"/>
            </a:xfrm>
            <a:custGeom>
              <a:avLst/>
              <a:gdLst/>
              <a:ahLst/>
              <a:cxnLst/>
              <a:rect l="l" t="t" r="r" b="b"/>
              <a:pathLst>
                <a:path w="6188" h="49146" extrusionOk="0">
                  <a:moveTo>
                    <a:pt x="2790" y="0"/>
                  </a:moveTo>
                  <a:lnTo>
                    <a:pt x="2707" y="83"/>
                  </a:lnTo>
                  <a:cubicBezTo>
                    <a:pt x="2597" y="83"/>
                    <a:pt x="2542" y="415"/>
                    <a:pt x="2542" y="442"/>
                  </a:cubicBezTo>
                  <a:cubicBezTo>
                    <a:pt x="2486" y="580"/>
                    <a:pt x="2459" y="719"/>
                    <a:pt x="2459" y="857"/>
                  </a:cubicBezTo>
                  <a:lnTo>
                    <a:pt x="2459" y="1658"/>
                  </a:lnTo>
                  <a:lnTo>
                    <a:pt x="2459" y="3121"/>
                  </a:lnTo>
                  <a:cubicBezTo>
                    <a:pt x="1520" y="4281"/>
                    <a:pt x="1" y="7679"/>
                    <a:pt x="166" y="8148"/>
                  </a:cubicBezTo>
                  <a:cubicBezTo>
                    <a:pt x="180" y="8178"/>
                    <a:pt x="200" y="8192"/>
                    <a:pt x="225" y="8192"/>
                  </a:cubicBezTo>
                  <a:cubicBezTo>
                    <a:pt x="553" y="8192"/>
                    <a:pt x="1792" y="5811"/>
                    <a:pt x="2459" y="4502"/>
                  </a:cubicBezTo>
                  <a:lnTo>
                    <a:pt x="2459" y="6491"/>
                  </a:lnTo>
                  <a:cubicBezTo>
                    <a:pt x="2459" y="6795"/>
                    <a:pt x="2459" y="7126"/>
                    <a:pt x="2486" y="7430"/>
                  </a:cubicBezTo>
                  <a:cubicBezTo>
                    <a:pt x="2486" y="7706"/>
                    <a:pt x="2486" y="48831"/>
                    <a:pt x="2624" y="49052"/>
                  </a:cubicBezTo>
                  <a:cubicBezTo>
                    <a:pt x="2668" y="49110"/>
                    <a:pt x="2735" y="49146"/>
                    <a:pt x="2796" y="49146"/>
                  </a:cubicBezTo>
                  <a:cubicBezTo>
                    <a:pt x="2851" y="49146"/>
                    <a:pt x="2902" y="49117"/>
                    <a:pt x="2928" y="49052"/>
                  </a:cubicBezTo>
                  <a:cubicBezTo>
                    <a:pt x="3122" y="48831"/>
                    <a:pt x="3066" y="7706"/>
                    <a:pt x="3122" y="7430"/>
                  </a:cubicBezTo>
                  <a:cubicBezTo>
                    <a:pt x="3122" y="7154"/>
                    <a:pt x="3149" y="6878"/>
                    <a:pt x="3149" y="6601"/>
                  </a:cubicBezTo>
                  <a:lnTo>
                    <a:pt x="3149" y="4917"/>
                  </a:lnTo>
                  <a:lnTo>
                    <a:pt x="3149" y="4226"/>
                  </a:lnTo>
                  <a:cubicBezTo>
                    <a:pt x="3730" y="5441"/>
                    <a:pt x="5095" y="8249"/>
                    <a:pt x="5575" y="8249"/>
                  </a:cubicBezTo>
                  <a:cubicBezTo>
                    <a:pt x="5597" y="8249"/>
                    <a:pt x="5617" y="8243"/>
                    <a:pt x="5635" y="8231"/>
                  </a:cubicBezTo>
                  <a:cubicBezTo>
                    <a:pt x="6187" y="7982"/>
                    <a:pt x="4033" y="3978"/>
                    <a:pt x="3232" y="3011"/>
                  </a:cubicBezTo>
                  <a:lnTo>
                    <a:pt x="3232" y="1547"/>
                  </a:lnTo>
                  <a:cubicBezTo>
                    <a:pt x="3232" y="1243"/>
                    <a:pt x="3260" y="912"/>
                    <a:pt x="3177" y="553"/>
                  </a:cubicBezTo>
                  <a:cubicBezTo>
                    <a:pt x="3149" y="415"/>
                    <a:pt x="3122" y="194"/>
                    <a:pt x="3011" y="111"/>
                  </a:cubicBezTo>
                  <a:cubicBezTo>
                    <a:pt x="2984" y="83"/>
                    <a:pt x="2928" y="0"/>
                    <a:pt x="2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6"/>
            <p:cNvSpPr/>
            <p:nvPr/>
          </p:nvSpPr>
          <p:spPr>
            <a:xfrm>
              <a:off x="4609575" y="1338725"/>
              <a:ext cx="174025" cy="59100"/>
            </a:xfrm>
            <a:custGeom>
              <a:avLst/>
              <a:gdLst/>
              <a:ahLst/>
              <a:cxnLst/>
              <a:rect l="l" t="t" r="r" b="b"/>
              <a:pathLst>
                <a:path w="6961" h="2364" extrusionOk="0">
                  <a:moveTo>
                    <a:pt x="4502" y="1"/>
                  </a:moveTo>
                  <a:cubicBezTo>
                    <a:pt x="2630" y="1"/>
                    <a:pt x="294" y="104"/>
                    <a:pt x="194" y="237"/>
                  </a:cubicBezTo>
                  <a:cubicBezTo>
                    <a:pt x="0" y="486"/>
                    <a:pt x="83" y="2364"/>
                    <a:pt x="83" y="2364"/>
                  </a:cubicBezTo>
                  <a:lnTo>
                    <a:pt x="6877" y="2281"/>
                  </a:lnTo>
                  <a:cubicBezTo>
                    <a:pt x="6877" y="2281"/>
                    <a:pt x="6960" y="431"/>
                    <a:pt x="6822" y="154"/>
                  </a:cubicBezTo>
                  <a:cubicBezTo>
                    <a:pt x="6757" y="45"/>
                    <a:pt x="5729" y="1"/>
                    <a:pt x="4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6"/>
            <p:cNvSpPr/>
            <p:nvPr/>
          </p:nvSpPr>
          <p:spPr>
            <a:xfrm>
              <a:off x="4588175" y="1387875"/>
              <a:ext cx="214750" cy="101100"/>
            </a:xfrm>
            <a:custGeom>
              <a:avLst/>
              <a:gdLst/>
              <a:ahLst/>
              <a:cxnLst/>
              <a:rect l="l" t="t" r="r" b="b"/>
              <a:pathLst>
                <a:path w="8590" h="4044" extrusionOk="0">
                  <a:moveTo>
                    <a:pt x="4389" y="1"/>
                  </a:moveTo>
                  <a:cubicBezTo>
                    <a:pt x="2385" y="1"/>
                    <a:pt x="351" y="64"/>
                    <a:pt x="166" y="149"/>
                  </a:cubicBezTo>
                  <a:cubicBezTo>
                    <a:pt x="28" y="205"/>
                    <a:pt x="0" y="895"/>
                    <a:pt x="28" y="1668"/>
                  </a:cubicBezTo>
                  <a:cubicBezTo>
                    <a:pt x="83" y="2746"/>
                    <a:pt x="166" y="3988"/>
                    <a:pt x="166" y="3988"/>
                  </a:cubicBezTo>
                  <a:lnTo>
                    <a:pt x="8369" y="4044"/>
                  </a:lnTo>
                  <a:cubicBezTo>
                    <a:pt x="8369" y="4044"/>
                    <a:pt x="8507" y="2773"/>
                    <a:pt x="8534" y="1668"/>
                  </a:cubicBezTo>
                  <a:cubicBezTo>
                    <a:pt x="8534" y="978"/>
                    <a:pt x="8590" y="287"/>
                    <a:pt x="8396" y="205"/>
                  </a:cubicBezTo>
                  <a:cubicBezTo>
                    <a:pt x="8142" y="57"/>
                    <a:pt x="6279" y="1"/>
                    <a:pt x="4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6"/>
            <p:cNvSpPr/>
            <p:nvPr/>
          </p:nvSpPr>
          <p:spPr>
            <a:xfrm>
              <a:off x="4588850" y="1429575"/>
              <a:ext cx="212700" cy="59400"/>
            </a:xfrm>
            <a:custGeom>
              <a:avLst/>
              <a:gdLst/>
              <a:ahLst/>
              <a:cxnLst/>
              <a:rect l="l" t="t" r="r" b="b"/>
              <a:pathLst>
                <a:path w="8508" h="2376" extrusionOk="0">
                  <a:moveTo>
                    <a:pt x="1" y="0"/>
                  </a:moveTo>
                  <a:cubicBezTo>
                    <a:pt x="56" y="1078"/>
                    <a:pt x="139" y="2320"/>
                    <a:pt x="139" y="2320"/>
                  </a:cubicBezTo>
                  <a:lnTo>
                    <a:pt x="8342" y="2376"/>
                  </a:lnTo>
                  <a:cubicBezTo>
                    <a:pt x="8342" y="2376"/>
                    <a:pt x="8480" y="1105"/>
                    <a:pt x="8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6"/>
            <p:cNvSpPr/>
            <p:nvPr/>
          </p:nvSpPr>
          <p:spPr>
            <a:xfrm>
              <a:off x="4445925" y="1486200"/>
              <a:ext cx="475775" cy="572425"/>
            </a:xfrm>
            <a:custGeom>
              <a:avLst/>
              <a:gdLst/>
              <a:ahLst/>
              <a:cxnLst/>
              <a:rect l="l" t="t" r="r" b="b"/>
              <a:pathLst>
                <a:path w="19031" h="22897" extrusionOk="0">
                  <a:moveTo>
                    <a:pt x="15909" y="0"/>
                  </a:moveTo>
                  <a:lnTo>
                    <a:pt x="3978" y="55"/>
                  </a:lnTo>
                  <a:cubicBezTo>
                    <a:pt x="3342" y="774"/>
                    <a:pt x="0" y="5800"/>
                    <a:pt x="194" y="12677"/>
                  </a:cubicBezTo>
                  <a:cubicBezTo>
                    <a:pt x="415" y="19555"/>
                    <a:pt x="3149" y="22897"/>
                    <a:pt x="3149" y="22897"/>
                  </a:cubicBezTo>
                  <a:lnTo>
                    <a:pt x="16489" y="22897"/>
                  </a:lnTo>
                  <a:cubicBezTo>
                    <a:pt x="16489" y="22897"/>
                    <a:pt x="19030" y="18698"/>
                    <a:pt x="19030" y="12429"/>
                  </a:cubicBezTo>
                  <a:cubicBezTo>
                    <a:pt x="19030" y="5441"/>
                    <a:pt x="15909" y="0"/>
                    <a:pt x="159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6"/>
            <p:cNvSpPr/>
            <p:nvPr/>
          </p:nvSpPr>
          <p:spPr>
            <a:xfrm>
              <a:off x="4761475" y="1503450"/>
              <a:ext cx="111875" cy="564150"/>
            </a:xfrm>
            <a:custGeom>
              <a:avLst/>
              <a:gdLst/>
              <a:ahLst/>
              <a:cxnLst/>
              <a:rect l="l" t="t" r="r" b="b"/>
              <a:pathLst>
                <a:path w="4475" h="22566" extrusionOk="0">
                  <a:moveTo>
                    <a:pt x="1796" y="1"/>
                  </a:moveTo>
                  <a:lnTo>
                    <a:pt x="387" y="56"/>
                  </a:lnTo>
                  <a:cubicBezTo>
                    <a:pt x="360" y="111"/>
                    <a:pt x="1879" y="4144"/>
                    <a:pt x="1879" y="9667"/>
                  </a:cubicBezTo>
                  <a:cubicBezTo>
                    <a:pt x="1879" y="15191"/>
                    <a:pt x="0" y="22566"/>
                    <a:pt x="0" y="22566"/>
                  </a:cubicBezTo>
                  <a:lnTo>
                    <a:pt x="1575" y="22566"/>
                  </a:lnTo>
                  <a:cubicBezTo>
                    <a:pt x="1575" y="22566"/>
                    <a:pt x="4199" y="17456"/>
                    <a:pt x="4337" y="11325"/>
                  </a:cubicBezTo>
                  <a:cubicBezTo>
                    <a:pt x="4475" y="5165"/>
                    <a:pt x="1796" y="1"/>
                    <a:pt x="1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6"/>
            <p:cNvSpPr/>
            <p:nvPr/>
          </p:nvSpPr>
          <p:spPr>
            <a:xfrm>
              <a:off x="4677225" y="1480575"/>
              <a:ext cx="21450" cy="600075"/>
            </a:xfrm>
            <a:custGeom>
              <a:avLst/>
              <a:gdLst/>
              <a:ahLst/>
              <a:cxnLst/>
              <a:rect l="l" t="t" r="r" b="b"/>
              <a:pathLst>
                <a:path w="858" h="24003" extrusionOk="0">
                  <a:moveTo>
                    <a:pt x="404" y="1"/>
                  </a:moveTo>
                  <a:cubicBezTo>
                    <a:pt x="314" y="1"/>
                    <a:pt x="221" y="63"/>
                    <a:pt x="194" y="198"/>
                  </a:cubicBezTo>
                  <a:cubicBezTo>
                    <a:pt x="139" y="612"/>
                    <a:pt x="56" y="1026"/>
                    <a:pt x="56" y="1440"/>
                  </a:cubicBezTo>
                  <a:lnTo>
                    <a:pt x="56" y="2573"/>
                  </a:lnTo>
                  <a:cubicBezTo>
                    <a:pt x="56" y="3346"/>
                    <a:pt x="56" y="4120"/>
                    <a:pt x="29" y="4893"/>
                  </a:cubicBezTo>
                  <a:cubicBezTo>
                    <a:pt x="29" y="6412"/>
                    <a:pt x="29" y="7931"/>
                    <a:pt x="1" y="9450"/>
                  </a:cubicBezTo>
                  <a:lnTo>
                    <a:pt x="1" y="18592"/>
                  </a:lnTo>
                  <a:lnTo>
                    <a:pt x="1" y="21161"/>
                  </a:lnTo>
                  <a:cubicBezTo>
                    <a:pt x="1" y="21602"/>
                    <a:pt x="29" y="22044"/>
                    <a:pt x="29" y="22514"/>
                  </a:cubicBezTo>
                  <a:cubicBezTo>
                    <a:pt x="29" y="22707"/>
                    <a:pt x="56" y="22928"/>
                    <a:pt x="56" y="23122"/>
                  </a:cubicBezTo>
                  <a:cubicBezTo>
                    <a:pt x="56" y="23342"/>
                    <a:pt x="111" y="23563"/>
                    <a:pt x="167" y="23784"/>
                  </a:cubicBezTo>
                  <a:cubicBezTo>
                    <a:pt x="181" y="23926"/>
                    <a:pt x="296" y="24002"/>
                    <a:pt x="409" y="24002"/>
                  </a:cubicBezTo>
                  <a:cubicBezTo>
                    <a:pt x="517" y="24002"/>
                    <a:pt x="623" y="23933"/>
                    <a:pt x="636" y="23784"/>
                  </a:cubicBezTo>
                  <a:lnTo>
                    <a:pt x="747" y="23149"/>
                  </a:lnTo>
                  <a:cubicBezTo>
                    <a:pt x="747" y="22956"/>
                    <a:pt x="747" y="22735"/>
                    <a:pt x="774" y="22542"/>
                  </a:cubicBezTo>
                  <a:cubicBezTo>
                    <a:pt x="830" y="22155"/>
                    <a:pt x="830" y="21768"/>
                    <a:pt x="830" y="21409"/>
                  </a:cubicBezTo>
                  <a:lnTo>
                    <a:pt x="830" y="19089"/>
                  </a:lnTo>
                  <a:lnTo>
                    <a:pt x="830" y="14532"/>
                  </a:lnTo>
                  <a:cubicBezTo>
                    <a:pt x="857" y="11494"/>
                    <a:pt x="857" y="8428"/>
                    <a:pt x="830" y="5390"/>
                  </a:cubicBezTo>
                  <a:cubicBezTo>
                    <a:pt x="830" y="4506"/>
                    <a:pt x="830" y="3678"/>
                    <a:pt x="802" y="2821"/>
                  </a:cubicBezTo>
                  <a:lnTo>
                    <a:pt x="802" y="1523"/>
                  </a:lnTo>
                  <a:cubicBezTo>
                    <a:pt x="802" y="1302"/>
                    <a:pt x="802" y="1054"/>
                    <a:pt x="747" y="860"/>
                  </a:cubicBezTo>
                  <a:cubicBezTo>
                    <a:pt x="719" y="639"/>
                    <a:pt x="691" y="446"/>
                    <a:pt x="609" y="198"/>
                  </a:cubicBezTo>
                  <a:cubicBezTo>
                    <a:pt x="594" y="70"/>
                    <a:pt x="500"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6"/>
            <p:cNvSpPr/>
            <p:nvPr/>
          </p:nvSpPr>
          <p:spPr>
            <a:xfrm>
              <a:off x="4501150" y="1487575"/>
              <a:ext cx="108450" cy="591775"/>
            </a:xfrm>
            <a:custGeom>
              <a:avLst/>
              <a:gdLst/>
              <a:ahLst/>
              <a:cxnLst/>
              <a:rect l="l" t="t" r="r" b="b"/>
              <a:pathLst>
                <a:path w="4338" h="23671" extrusionOk="0">
                  <a:moveTo>
                    <a:pt x="3039" y="0"/>
                  </a:moveTo>
                  <a:cubicBezTo>
                    <a:pt x="3039" y="0"/>
                    <a:pt x="332" y="6215"/>
                    <a:pt x="167" y="12042"/>
                  </a:cubicBezTo>
                  <a:cubicBezTo>
                    <a:pt x="1" y="17870"/>
                    <a:pt x="2625" y="23670"/>
                    <a:pt x="2625" y="23670"/>
                  </a:cubicBezTo>
                  <a:lnTo>
                    <a:pt x="4254" y="23670"/>
                  </a:lnTo>
                  <a:cubicBezTo>
                    <a:pt x="4254" y="23670"/>
                    <a:pt x="2487" y="17842"/>
                    <a:pt x="2514" y="12208"/>
                  </a:cubicBezTo>
                  <a:cubicBezTo>
                    <a:pt x="2597" y="6574"/>
                    <a:pt x="4337" y="166"/>
                    <a:pt x="4337" y="166"/>
                  </a:cubicBezTo>
                  <a:lnTo>
                    <a:pt x="30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6"/>
            <p:cNvSpPr/>
            <p:nvPr/>
          </p:nvSpPr>
          <p:spPr>
            <a:xfrm>
              <a:off x="4515675" y="2057900"/>
              <a:ext cx="356300" cy="62225"/>
            </a:xfrm>
            <a:custGeom>
              <a:avLst/>
              <a:gdLst/>
              <a:ahLst/>
              <a:cxnLst/>
              <a:rect l="l" t="t" r="r" b="b"/>
              <a:pathLst>
                <a:path w="14252" h="2489" extrusionOk="0">
                  <a:moveTo>
                    <a:pt x="359" y="1"/>
                  </a:moveTo>
                  <a:lnTo>
                    <a:pt x="359" y="719"/>
                  </a:lnTo>
                  <a:cubicBezTo>
                    <a:pt x="249" y="968"/>
                    <a:pt x="0" y="1548"/>
                    <a:pt x="249" y="1934"/>
                  </a:cubicBezTo>
                  <a:cubicBezTo>
                    <a:pt x="378" y="2117"/>
                    <a:pt x="620" y="2208"/>
                    <a:pt x="886" y="2208"/>
                  </a:cubicBezTo>
                  <a:cubicBezTo>
                    <a:pt x="1302" y="2208"/>
                    <a:pt x="1776" y="1986"/>
                    <a:pt x="1961" y="1548"/>
                  </a:cubicBezTo>
                  <a:cubicBezTo>
                    <a:pt x="2063" y="2028"/>
                    <a:pt x="2418" y="2278"/>
                    <a:pt x="2799" y="2278"/>
                  </a:cubicBezTo>
                  <a:cubicBezTo>
                    <a:pt x="3142" y="2278"/>
                    <a:pt x="3506" y="2076"/>
                    <a:pt x="3729" y="1658"/>
                  </a:cubicBezTo>
                  <a:cubicBezTo>
                    <a:pt x="3931" y="2034"/>
                    <a:pt x="4247" y="2281"/>
                    <a:pt x="4589" y="2281"/>
                  </a:cubicBezTo>
                  <a:cubicBezTo>
                    <a:pt x="4900" y="2281"/>
                    <a:pt x="5234" y="2076"/>
                    <a:pt x="5524" y="1575"/>
                  </a:cubicBezTo>
                  <a:cubicBezTo>
                    <a:pt x="5664" y="2042"/>
                    <a:pt x="6128" y="2403"/>
                    <a:pt x="6605" y="2403"/>
                  </a:cubicBezTo>
                  <a:cubicBezTo>
                    <a:pt x="6976" y="2403"/>
                    <a:pt x="7354" y="2186"/>
                    <a:pt x="7595" y="1630"/>
                  </a:cubicBezTo>
                  <a:cubicBezTo>
                    <a:pt x="7771" y="2104"/>
                    <a:pt x="8173" y="2352"/>
                    <a:pt x="8579" y="2352"/>
                  </a:cubicBezTo>
                  <a:cubicBezTo>
                    <a:pt x="9001" y="2352"/>
                    <a:pt x="9428" y="2083"/>
                    <a:pt x="9612" y="1520"/>
                  </a:cubicBezTo>
                  <a:cubicBezTo>
                    <a:pt x="9612" y="1520"/>
                    <a:pt x="9821" y="2489"/>
                    <a:pt x="10673" y="2489"/>
                  </a:cubicBezTo>
                  <a:cubicBezTo>
                    <a:pt x="10696" y="2489"/>
                    <a:pt x="10720" y="2488"/>
                    <a:pt x="10744" y="2487"/>
                  </a:cubicBezTo>
                  <a:cubicBezTo>
                    <a:pt x="11628" y="2404"/>
                    <a:pt x="11876" y="1520"/>
                    <a:pt x="11876" y="1520"/>
                  </a:cubicBezTo>
                  <a:cubicBezTo>
                    <a:pt x="11876" y="1520"/>
                    <a:pt x="12033" y="2439"/>
                    <a:pt x="12974" y="2439"/>
                  </a:cubicBezTo>
                  <a:cubicBezTo>
                    <a:pt x="13077" y="2439"/>
                    <a:pt x="13190" y="2428"/>
                    <a:pt x="13313" y="2404"/>
                  </a:cubicBezTo>
                  <a:cubicBezTo>
                    <a:pt x="14252" y="2266"/>
                    <a:pt x="13672" y="719"/>
                    <a:pt x="13672" y="719"/>
                  </a:cubicBezTo>
                  <a:lnTo>
                    <a:pt x="13672" y="1"/>
                  </a:lnTo>
                  <a:close/>
                </a:path>
              </a:pathLst>
            </a:custGeom>
            <a:solidFill>
              <a:srgbClr val="F8A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6"/>
            <p:cNvSpPr/>
            <p:nvPr/>
          </p:nvSpPr>
          <p:spPr>
            <a:xfrm>
              <a:off x="4526700" y="2073100"/>
              <a:ext cx="336300" cy="34650"/>
            </a:xfrm>
            <a:custGeom>
              <a:avLst/>
              <a:gdLst/>
              <a:ahLst/>
              <a:cxnLst/>
              <a:rect l="l" t="t" r="r" b="b"/>
              <a:pathLst>
                <a:path w="13452" h="1386" extrusionOk="0">
                  <a:moveTo>
                    <a:pt x="277" y="1"/>
                  </a:moveTo>
                  <a:cubicBezTo>
                    <a:pt x="277" y="1"/>
                    <a:pt x="1" y="884"/>
                    <a:pt x="498" y="1105"/>
                  </a:cubicBezTo>
                  <a:cubicBezTo>
                    <a:pt x="547" y="1131"/>
                    <a:pt x="597" y="1143"/>
                    <a:pt x="649" y="1143"/>
                  </a:cubicBezTo>
                  <a:cubicBezTo>
                    <a:pt x="1098" y="1143"/>
                    <a:pt x="1630" y="277"/>
                    <a:pt x="1630" y="277"/>
                  </a:cubicBezTo>
                  <a:cubicBezTo>
                    <a:pt x="1630" y="277"/>
                    <a:pt x="1709" y="1301"/>
                    <a:pt x="2379" y="1301"/>
                  </a:cubicBezTo>
                  <a:cubicBezTo>
                    <a:pt x="2396" y="1301"/>
                    <a:pt x="2413" y="1300"/>
                    <a:pt x="2431" y="1299"/>
                  </a:cubicBezTo>
                  <a:cubicBezTo>
                    <a:pt x="3150" y="1216"/>
                    <a:pt x="3260" y="277"/>
                    <a:pt x="3260" y="277"/>
                  </a:cubicBezTo>
                  <a:cubicBezTo>
                    <a:pt x="3260" y="277"/>
                    <a:pt x="3467" y="1130"/>
                    <a:pt x="4051" y="1130"/>
                  </a:cubicBezTo>
                  <a:cubicBezTo>
                    <a:pt x="4106" y="1130"/>
                    <a:pt x="4165" y="1122"/>
                    <a:pt x="4227" y="1105"/>
                  </a:cubicBezTo>
                  <a:cubicBezTo>
                    <a:pt x="4917" y="967"/>
                    <a:pt x="5221" y="277"/>
                    <a:pt x="5221" y="277"/>
                  </a:cubicBezTo>
                  <a:cubicBezTo>
                    <a:pt x="5221" y="277"/>
                    <a:pt x="5608" y="1105"/>
                    <a:pt x="6132" y="1161"/>
                  </a:cubicBezTo>
                  <a:cubicBezTo>
                    <a:pt x="6149" y="1162"/>
                    <a:pt x="6165" y="1163"/>
                    <a:pt x="6181" y="1163"/>
                  </a:cubicBezTo>
                  <a:cubicBezTo>
                    <a:pt x="6712" y="1163"/>
                    <a:pt x="7154" y="304"/>
                    <a:pt x="7154" y="304"/>
                  </a:cubicBezTo>
                  <a:cubicBezTo>
                    <a:pt x="7154" y="304"/>
                    <a:pt x="7575" y="1239"/>
                    <a:pt x="8115" y="1239"/>
                  </a:cubicBezTo>
                  <a:cubicBezTo>
                    <a:pt x="8162" y="1239"/>
                    <a:pt x="8210" y="1231"/>
                    <a:pt x="8259" y="1216"/>
                  </a:cubicBezTo>
                  <a:cubicBezTo>
                    <a:pt x="8894" y="995"/>
                    <a:pt x="9171" y="304"/>
                    <a:pt x="9171" y="304"/>
                  </a:cubicBezTo>
                  <a:cubicBezTo>
                    <a:pt x="9171" y="304"/>
                    <a:pt x="9480" y="1386"/>
                    <a:pt x="10122" y="1386"/>
                  </a:cubicBezTo>
                  <a:cubicBezTo>
                    <a:pt x="10145" y="1386"/>
                    <a:pt x="10169" y="1384"/>
                    <a:pt x="10192" y="1382"/>
                  </a:cubicBezTo>
                  <a:cubicBezTo>
                    <a:pt x="11187" y="1326"/>
                    <a:pt x="11325" y="387"/>
                    <a:pt x="11325" y="387"/>
                  </a:cubicBezTo>
                  <a:cubicBezTo>
                    <a:pt x="11325" y="387"/>
                    <a:pt x="11684" y="1354"/>
                    <a:pt x="12678" y="1354"/>
                  </a:cubicBezTo>
                  <a:cubicBezTo>
                    <a:pt x="13452" y="1354"/>
                    <a:pt x="13037" y="1"/>
                    <a:pt x="13037"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6"/>
            <p:cNvSpPr/>
            <p:nvPr/>
          </p:nvSpPr>
          <p:spPr>
            <a:xfrm>
              <a:off x="4517050" y="1450925"/>
              <a:ext cx="357000" cy="62225"/>
            </a:xfrm>
            <a:custGeom>
              <a:avLst/>
              <a:gdLst/>
              <a:ahLst/>
              <a:cxnLst/>
              <a:rect l="l" t="t" r="r" b="b"/>
              <a:pathLst>
                <a:path w="14280" h="2489" extrusionOk="0">
                  <a:moveTo>
                    <a:pt x="10676" y="0"/>
                  </a:moveTo>
                  <a:cubicBezTo>
                    <a:pt x="9847" y="0"/>
                    <a:pt x="9612" y="969"/>
                    <a:pt x="9612" y="969"/>
                  </a:cubicBezTo>
                  <a:cubicBezTo>
                    <a:pt x="9429" y="406"/>
                    <a:pt x="9001" y="137"/>
                    <a:pt x="8579" y="137"/>
                  </a:cubicBezTo>
                  <a:cubicBezTo>
                    <a:pt x="8173" y="137"/>
                    <a:pt x="7772" y="385"/>
                    <a:pt x="7596" y="859"/>
                  </a:cubicBezTo>
                  <a:cubicBezTo>
                    <a:pt x="7352" y="299"/>
                    <a:pt x="6969" y="77"/>
                    <a:pt x="6596" y="77"/>
                  </a:cubicBezTo>
                  <a:cubicBezTo>
                    <a:pt x="6122" y="77"/>
                    <a:pt x="5663" y="435"/>
                    <a:pt x="5524" y="914"/>
                  </a:cubicBezTo>
                  <a:cubicBezTo>
                    <a:pt x="5234" y="414"/>
                    <a:pt x="4901" y="208"/>
                    <a:pt x="4592" y="208"/>
                  </a:cubicBezTo>
                  <a:cubicBezTo>
                    <a:pt x="4253" y="208"/>
                    <a:pt x="3944" y="455"/>
                    <a:pt x="3756" y="831"/>
                  </a:cubicBezTo>
                  <a:cubicBezTo>
                    <a:pt x="3523" y="403"/>
                    <a:pt x="3155" y="200"/>
                    <a:pt x="2814" y="200"/>
                  </a:cubicBezTo>
                  <a:cubicBezTo>
                    <a:pt x="2429" y="200"/>
                    <a:pt x="2077" y="458"/>
                    <a:pt x="1989" y="942"/>
                  </a:cubicBezTo>
                  <a:cubicBezTo>
                    <a:pt x="1803" y="502"/>
                    <a:pt x="1327" y="269"/>
                    <a:pt x="903" y="269"/>
                  </a:cubicBezTo>
                  <a:cubicBezTo>
                    <a:pt x="635" y="269"/>
                    <a:pt x="388" y="362"/>
                    <a:pt x="249" y="555"/>
                  </a:cubicBezTo>
                  <a:cubicBezTo>
                    <a:pt x="0" y="942"/>
                    <a:pt x="249" y="1522"/>
                    <a:pt x="359" y="1770"/>
                  </a:cubicBezTo>
                  <a:lnTo>
                    <a:pt x="359" y="2488"/>
                  </a:lnTo>
                  <a:lnTo>
                    <a:pt x="13699" y="2488"/>
                  </a:lnTo>
                  <a:lnTo>
                    <a:pt x="13699" y="1770"/>
                  </a:lnTo>
                  <a:cubicBezTo>
                    <a:pt x="13699" y="1770"/>
                    <a:pt x="14279" y="224"/>
                    <a:pt x="13340" y="85"/>
                  </a:cubicBezTo>
                  <a:cubicBezTo>
                    <a:pt x="13217" y="61"/>
                    <a:pt x="13105" y="50"/>
                    <a:pt x="13001" y="50"/>
                  </a:cubicBezTo>
                  <a:cubicBezTo>
                    <a:pt x="12056" y="50"/>
                    <a:pt x="11877" y="969"/>
                    <a:pt x="11877" y="969"/>
                  </a:cubicBezTo>
                  <a:cubicBezTo>
                    <a:pt x="11877" y="969"/>
                    <a:pt x="11656" y="85"/>
                    <a:pt x="10744" y="3"/>
                  </a:cubicBezTo>
                  <a:cubicBezTo>
                    <a:pt x="10721" y="1"/>
                    <a:pt x="10698" y="0"/>
                    <a:pt x="106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6"/>
            <p:cNvSpPr/>
            <p:nvPr/>
          </p:nvSpPr>
          <p:spPr>
            <a:xfrm>
              <a:off x="4528775" y="1464000"/>
              <a:ext cx="335600" cy="34650"/>
            </a:xfrm>
            <a:custGeom>
              <a:avLst/>
              <a:gdLst/>
              <a:ahLst/>
              <a:cxnLst/>
              <a:rect l="l" t="t" r="r" b="b"/>
              <a:pathLst>
                <a:path w="13424" h="1386" extrusionOk="0">
                  <a:moveTo>
                    <a:pt x="10122" y="0"/>
                  </a:moveTo>
                  <a:cubicBezTo>
                    <a:pt x="9477" y="0"/>
                    <a:pt x="9143" y="1082"/>
                    <a:pt x="9143" y="1082"/>
                  </a:cubicBezTo>
                  <a:cubicBezTo>
                    <a:pt x="9143" y="1082"/>
                    <a:pt x="8867" y="391"/>
                    <a:pt x="8259" y="170"/>
                  </a:cubicBezTo>
                  <a:cubicBezTo>
                    <a:pt x="8208" y="155"/>
                    <a:pt x="8158" y="147"/>
                    <a:pt x="8109" y="147"/>
                  </a:cubicBezTo>
                  <a:cubicBezTo>
                    <a:pt x="7551" y="147"/>
                    <a:pt x="7154" y="1082"/>
                    <a:pt x="7154" y="1082"/>
                  </a:cubicBezTo>
                  <a:cubicBezTo>
                    <a:pt x="7154" y="1082"/>
                    <a:pt x="6674" y="248"/>
                    <a:pt x="6173" y="248"/>
                  </a:cubicBezTo>
                  <a:cubicBezTo>
                    <a:pt x="6150" y="248"/>
                    <a:pt x="6127" y="249"/>
                    <a:pt x="6105" y="253"/>
                  </a:cubicBezTo>
                  <a:cubicBezTo>
                    <a:pt x="5580" y="281"/>
                    <a:pt x="5221" y="1109"/>
                    <a:pt x="5221" y="1109"/>
                  </a:cubicBezTo>
                  <a:cubicBezTo>
                    <a:pt x="5221" y="1109"/>
                    <a:pt x="4889" y="419"/>
                    <a:pt x="4199" y="281"/>
                  </a:cubicBezTo>
                  <a:cubicBezTo>
                    <a:pt x="4144" y="268"/>
                    <a:pt x="4091" y="262"/>
                    <a:pt x="4041" y="262"/>
                  </a:cubicBezTo>
                  <a:cubicBezTo>
                    <a:pt x="3444" y="262"/>
                    <a:pt x="3232" y="1109"/>
                    <a:pt x="3232" y="1109"/>
                  </a:cubicBezTo>
                  <a:cubicBezTo>
                    <a:pt x="3232" y="1109"/>
                    <a:pt x="3149" y="170"/>
                    <a:pt x="2404" y="115"/>
                  </a:cubicBezTo>
                  <a:cubicBezTo>
                    <a:pt x="2377" y="112"/>
                    <a:pt x="2351" y="110"/>
                    <a:pt x="2327" y="110"/>
                  </a:cubicBezTo>
                  <a:cubicBezTo>
                    <a:pt x="1682" y="110"/>
                    <a:pt x="1630" y="1109"/>
                    <a:pt x="1630" y="1109"/>
                  </a:cubicBezTo>
                  <a:cubicBezTo>
                    <a:pt x="1630" y="1109"/>
                    <a:pt x="1098" y="243"/>
                    <a:pt x="629" y="243"/>
                  </a:cubicBezTo>
                  <a:cubicBezTo>
                    <a:pt x="575" y="243"/>
                    <a:pt x="522" y="255"/>
                    <a:pt x="470" y="281"/>
                  </a:cubicBezTo>
                  <a:cubicBezTo>
                    <a:pt x="1" y="529"/>
                    <a:pt x="277" y="1385"/>
                    <a:pt x="277" y="1385"/>
                  </a:cubicBezTo>
                  <a:lnTo>
                    <a:pt x="13009" y="1385"/>
                  </a:lnTo>
                  <a:cubicBezTo>
                    <a:pt x="13009" y="1385"/>
                    <a:pt x="13424" y="32"/>
                    <a:pt x="12678" y="32"/>
                  </a:cubicBezTo>
                  <a:cubicBezTo>
                    <a:pt x="11656" y="32"/>
                    <a:pt x="11325" y="999"/>
                    <a:pt x="11325" y="999"/>
                  </a:cubicBezTo>
                  <a:cubicBezTo>
                    <a:pt x="11325" y="999"/>
                    <a:pt x="11187" y="60"/>
                    <a:pt x="10192" y="4"/>
                  </a:cubicBezTo>
                  <a:cubicBezTo>
                    <a:pt x="10169" y="2"/>
                    <a:pt x="10145" y="0"/>
                    <a:pt x="10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6"/>
            <p:cNvSpPr/>
            <p:nvPr/>
          </p:nvSpPr>
          <p:spPr>
            <a:xfrm>
              <a:off x="4619925" y="2140750"/>
              <a:ext cx="140200" cy="104300"/>
            </a:xfrm>
            <a:custGeom>
              <a:avLst/>
              <a:gdLst/>
              <a:ahLst/>
              <a:cxnLst/>
              <a:rect l="l" t="t" r="r" b="b"/>
              <a:pathLst>
                <a:path w="5608" h="4172" extrusionOk="0">
                  <a:moveTo>
                    <a:pt x="2416" y="1"/>
                  </a:moveTo>
                  <a:cubicBezTo>
                    <a:pt x="2412" y="1"/>
                    <a:pt x="2408" y="1"/>
                    <a:pt x="2403" y="1"/>
                  </a:cubicBezTo>
                  <a:lnTo>
                    <a:pt x="2321" y="1"/>
                  </a:lnTo>
                  <a:cubicBezTo>
                    <a:pt x="1906" y="167"/>
                    <a:pt x="2044" y="1272"/>
                    <a:pt x="2044" y="1272"/>
                  </a:cubicBezTo>
                  <a:cubicBezTo>
                    <a:pt x="2044" y="1272"/>
                    <a:pt x="1272" y="714"/>
                    <a:pt x="881" y="714"/>
                  </a:cubicBezTo>
                  <a:cubicBezTo>
                    <a:pt x="828" y="714"/>
                    <a:pt x="782" y="724"/>
                    <a:pt x="746" y="747"/>
                  </a:cubicBezTo>
                  <a:cubicBezTo>
                    <a:pt x="470" y="968"/>
                    <a:pt x="636" y="1493"/>
                    <a:pt x="1188" y="1852"/>
                  </a:cubicBezTo>
                  <a:cubicBezTo>
                    <a:pt x="470" y="1935"/>
                    <a:pt x="1" y="2625"/>
                    <a:pt x="360" y="2763"/>
                  </a:cubicBezTo>
                  <a:cubicBezTo>
                    <a:pt x="432" y="2793"/>
                    <a:pt x="521" y="2805"/>
                    <a:pt x="616" y="2805"/>
                  </a:cubicBezTo>
                  <a:cubicBezTo>
                    <a:pt x="959" y="2805"/>
                    <a:pt x="1381" y="2653"/>
                    <a:pt x="1381" y="2653"/>
                  </a:cubicBezTo>
                  <a:lnTo>
                    <a:pt x="1381" y="2653"/>
                  </a:lnTo>
                  <a:cubicBezTo>
                    <a:pt x="1381" y="2653"/>
                    <a:pt x="553" y="3537"/>
                    <a:pt x="1105" y="3868"/>
                  </a:cubicBezTo>
                  <a:cubicBezTo>
                    <a:pt x="1174" y="3905"/>
                    <a:pt x="1245" y="3922"/>
                    <a:pt x="1317" y="3922"/>
                  </a:cubicBezTo>
                  <a:cubicBezTo>
                    <a:pt x="1831" y="3922"/>
                    <a:pt x="2403" y="3095"/>
                    <a:pt x="2403" y="3095"/>
                  </a:cubicBezTo>
                  <a:lnTo>
                    <a:pt x="2403" y="3095"/>
                  </a:lnTo>
                  <a:cubicBezTo>
                    <a:pt x="2403" y="3095"/>
                    <a:pt x="2321" y="4172"/>
                    <a:pt x="2735" y="4172"/>
                  </a:cubicBezTo>
                  <a:cubicBezTo>
                    <a:pt x="2818" y="4172"/>
                    <a:pt x="2873" y="4144"/>
                    <a:pt x="2901" y="4116"/>
                  </a:cubicBezTo>
                  <a:cubicBezTo>
                    <a:pt x="3177" y="3840"/>
                    <a:pt x="3287" y="2956"/>
                    <a:pt x="3287" y="2956"/>
                  </a:cubicBezTo>
                  <a:cubicBezTo>
                    <a:pt x="3287" y="2956"/>
                    <a:pt x="4056" y="3810"/>
                    <a:pt x="4467" y="3810"/>
                  </a:cubicBezTo>
                  <a:cubicBezTo>
                    <a:pt x="4523" y="3810"/>
                    <a:pt x="4573" y="3794"/>
                    <a:pt x="4613" y="3757"/>
                  </a:cubicBezTo>
                  <a:cubicBezTo>
                    <a:pt x="4917" y="3481"/>
                    <a:pt x="4254" y="2653"/>
                    <a:pt x="4282" y="2653"/>
                  </a:cubicBezTo>
                  <a:cubicBezTo>
                    <a:pt x="4364" y="2653"/>
                    <a:pt x="5607" y="2045"/>
                    <a:pt x="5442" y="1714"/>
                  </a:cubicBezTo>
                  <a:cubicBezTo>
                    <a:pt x="5400" y="1623"/>
                    <a:pt x="5267" y="1592"/>
                    <a:pt x="5098" y="1592"/>
                  </a:cubicBezTo>
                  <a:cubicBezTo>
                    <a:pt x="4700" y="1592"/>
                    <a:pt x="4108" y="1769"/>
                    <a:pt x="4088" y="1769"/>
                  </a:cubicBezTo>
                  <a:cubicBezTo>
                    <a:pt x="4116" y="1714"/>
                    <a:pt x="4806" y="471"/>
                    <a:pt x="4392" y="416"/>
                  </a:cubicBezTo>
                  <a:cubicBezTo>
                    <a:pt x="4370" y="410"/>
                    <a:pt x="4347" y="407"/>
                    <a:pt x="4324" y="407"/>
                  </a:cubicBezTo>
                  <a:cubicBezTo>
                    <a:pt x="3901" y="407"/>
                    <a:pt x="3232" y="1299"/>
                    <a:pt x="3232" y="1299"/>
                  </a:cubicBezTo>
                  <a:cubicBezTo>
                    <a:pt x="3232" y="1299"/>
                    <a:pt x="2826" y="1"/>
                    <a:pt x="2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6"/>
            <p:cNvSpPr/>
            <p:nvPr/>
          </p:nvSpPr>
          <p:spPr>
            <a:xfrm>
              <a:off x="4620625" y="2140775"/>
              <a:ext cx="75275" cy="104275"/>
            </a:xfrm>
            <a:custGeom>
              <a:avLst/>
              <a:gdLst/>
              <a:ahLst/>
              <a:cxnLst/>
              <a:rect l="l" t="t" r="r" b="b"/>
              <a:pathLst>
                <a:path w="3011" h="4171" extrusionOk="0">
                  <a:moveTo>
                    <a:pt x="2320" y="0"/>
                  </a:moveTo>
                  <a:cubicBezTo>
                    <a:pt x="1906" y="166"/>
                    <a:pt x="2044" y="1271"/>
                    <a:pt x="2044" y="1271"/>
                  </a:cubicBezTo>
                  <a:cubicBezTo>
                    <a:pt x="2044" y="1271"/>
                    <a:pt x="1272" y="713"/>
                    <a:pt x="880" y="713"/>
                  </a:cubicBezTo>
                  <a:cubicBezTo>
                    <a:pt x="828" y="713"/>
                    <a:pt x="782" y="723"/>
                    <a:pt x="746" y="746"/>
                  </a:cubicBezTo>
                  <a:cubicBezTo>
                    <a:pt x="470" y="967"/>
                    <a:pt x="635" y="1492"/>
                    <a:pt x="1188" y="1851"/>
                  </a:cubicBezTo>
                  <a:cubicBezTo>
                    <a:pt x="470" y="1934"/>
                    <a:pt x="0" y="2624"/>
                    <a:pt x="359" y="2762"/>
                  </a:cubicBezTo>
                  <a:cubicBezTo>
                    <a:pt x="431" y="2792"/>
                    <a:pt x="520" y="2804"/>
                    <a:pt x="615" y="2804"/>
                  </a:cubicBezTo>
                  <a:cubicBezTo>
                    <a:pt x="958" y="2804"/>
                    <a:pt x="1381" y="2652"/>
                    <a:pt x="1381" y="2652"/>
                  </a:cubicBezTo>
                  <a:lnTo>
                    <a:pt x="1381" y="2652"/>
                  </a:lnTo>
                  <a:cubicBezTo>
                    <a:pt x="1381" y="2652"/>
                    <a:pt x="553" y="3563"/>
                    <a:pt x="1105" y="3867"/>
                  </a:cubicBezTo>
                  <a:cubicBezTo>
                    <a:pt x="1173" y="3904"/>
                    <a:pt x="1244" y="3921"/>
                    <a:pt x="1317" y="3921"/>
                  </a:cubicBezTo>
                  <a:cubicBezTo>
                    <a:pt x="1830" y="3921"/>
                    <a:pt x="2403" y="3094"/>
                    <a:pt x="2403" y="3094"/>
                  </a:cubicBezTo>
                  <a:lnTo>
                    <a:pt x="2403" y="3094"/>
                  </a:lnTo>
                  <a:cubicBezTo>
                    <a:pt x="2403" y="3094"/>
                    <a:pt x="2320" y="4171"/>
                    <a:pt x="2734" y="4171"/>
                  </a:cubicBezTo>
                  <a:cubicBezTo>
                    <a:pt x="2817" y="4171"/>
                    <a:pt x="2873" y="4143"/>
                    <a:pt x="2900" y="4115"/>
                  </a:cubicBezTo>
                  <a:cubicBezTo>
                    <a:pt x="2845" y="4060"/>
                    <a:pt x="2817" y="4033"/>
                    <a:pt x="2762" y="4005"/>
                  </a:cubicBezTo>
                  <a:cubicBezTo>
                    <a:pt x="2679" y="3895"/>
                    <a:pt x="2596" y="3729"/>
                    <a:pt x="2596" y="3563"/>
                  </a:cubicBezTo>
                  <a:cubicBezTo>
                    <a:pt x="2569" y="3370"/>
                    <a:pt x="2569" y="3176"/>
                    <a:pt x="2596" y="3011"/>
                  </a:cubicBezTo>
                  <a:cubicBezTo>
                    <a:pt x="2734" y="2955"/>
                    <a:pt x="2873" y="2900"/>
                    <a:pt x="3011" y="2762"/>
                  </a:cubicBezTo>
                  <a:lnTo>
                    <a:pt x="3011" y="2762"/>
                  </a:lnTo>
                  <a:cubicBezTo>
                    <a:pt x="2936" y="2775"/>
                    <a:pt x="2860" y="2781"/>
                    <a:pt x="2785" y="2781"/>
                  </a:cubicBezTo>
                  <a:cubicBezTo>
                    <a:pt x="2523" y="2781"/>
                    <a:pt x="2264" y="2700"/>
                    <a:pt x="2072" y="2486"/>
                  </a:cubicBezTo>
                  <a:lnTo>
                    <a:pt x="2072" y="2486"/>
                  </a:lnTo>
                  <a:cubicBezTo>
                    <a:pt x="2044" y="2596"/>
                    <a:pt x="2072" y="2652"/>
                    <a:pt x="2127" y="2735"/>
                  </a:cubicBezTo>
                  <a:cubicBezTo>
                    <a:pt x="2154" y="2790"/>
                    <a:pt x="2265" y="2873"/>
                    <a:pt x="2320" y="2873"/>
                  </a:cubicBezTo>
                  <a:lnTo>
                    <a:pt x="1906" y="3287"/>
                  </a:lnTo>
                  <a:cubicBezTo>
                    <a:pt x="1878" y="3315"/>
                    <a:pt x="1823" y="3370"/>
                    <a:pt x="1740" y="3425"/>
                  </a:cubicBezTo>
                  <a:cubicBezTo>
                    <a:pt x="1699" y="3439"/>
                    <a:pt x="1664" y="3446"/>
                    <a:pt x="1630" y="3446"/>
                  </a:cubicBezTo>
                  <a:cubicBezTo>
                    <a:pt x="1595" y="3446"/>
                    <a:pt x="1561" y="3439"/>
                    <a:pt x="1519" y="3425"/>
                  </a:cubicBezTo>
                  <a:cubicBezTo>
                    <a:pt x="1464" y="3370"/>
                    <a:pt x="1464" y="3232"/>
                    <a:pt x="1464" y="3149"/>
                  </a:cubicBezTo>
                  <a:cubicBezTo>
                    <a:pt x="1492" y="2817"/>
                    <a:pt x="1657" y="2541"/>
                    <a:pt x="1878" y="2320"/>
                  </a:cubicBezTo>
                  <a:lnTo>
                    <a:pt x="1878" y="2320"/>
                  </a:lnTo>
                  <a:cubicBezTo>
                    <a:pt x="1630" y="2403"/>
                    <a:pt x="1381" y="2486"/>
                    <a:pt x="1160" y="2486"/>
                  </a:cubicBezTo>
                  <a:lnTo>
                    <a:pt x="1022" y="2486"/>
                  </a:lnTo>
                  <a:cubicBezTo>
                    <a:pt x="994" y="2486"/>
                    <a:pt x="912" y="2458"/>
                    <a:pt x="912" y="2403"/>
                  </a:cubicBezTo>
                  <a:cubicBezTo>
                    <a:pt x="884" y="2348"/>
                    <a:pt x="912" y="2237"/>
                    <a:pt x="994" y="2210"/>
                  </a:cubicBezTo>
                  <a:cubicBezTo>
                    <a:pt x="1168" y="2061"/>
                    <a:pt x="1430" y="1957"/>
                    <a:pt x="1682" y="1957"/>
                  </a:cubicBezTo>
                  <a:cubicBezTo>
                    <a:pt x="1710" y="1957"/>
                    <a:pt x="1739" y="1958"/>
                    <a:pt x="1768" y="1961"/>
                  </a:cubicBezTo>
                  <a:cubicBezTo>
                    <a:pt x="1602" y="1795"/>
                    <a:pt x="1436" y="1575"/>
                    <a:pt x="1298" y="1381"/>
                  </a:cubicBezTo>
                  <a:cubicBezTo>
                    <a:pt x="1271" y="1354"/>
                    <a:pt x="1215" y="1271"/>
                    <a:pt x="1271" y="1243"/>
                  </a:cubicBezTo>
                  <a:cubicBezTo>
                    <a:pt x="1298" y="1215"/>
                    <a:pt x="1353" y="1215"/>
                    <a:pt x="1436" y="1215"/>
                  </a:cubicBezTo>
                  <a:cubicBezTo>
                    <a:pt x="1630" y="1243"/>
                    <a:pt x="1878" y="1298"/>
                    <a:pt x="2072" y="1436"/>
                  </a:cubicBezTo>
                  <a:cubicBezTo>
                    <a:pt x="2016" y="1575"/>
                    <a:pt x="2044" y="1768"/>
                    <a:pt x="2127" y="1906"/>
                  </a:cubicBezTo>
                  <a:cubicBezTo>
                    <a:pt x="2265" y="1657"/>
                    <a:pt x="2514" y="1436"/>
                    <a:pt x="2762" y="1354"/>
                  </a:cubicBezTo>
                  <a:lnTo>
                    <a:pt x="2762" y="1354"/>
                  </a:lnTo>
                  <a:cubicBezTo>
                    <a:pt x="2652" y="1381"/>
                    <a:pt x="2486" y="1381"/>
                    <a:pt x="2403" y="1409"/>
                  </a:cubicBezTo>
                  <a:cubicBezTo>
                    <a:pt x="2293" y="995"/>
                    <a:pt x="2293" y="553"/>
                    <a:pt x="2348" y="111"/>
                  </a:cubicBezTo>
                  <a:cubicBezTo>
                    <a:pt x="2348" y="55"/>
                    <a:pt x="2403" y="28"/>
                    <a:pt x="2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6"/>
            <p:cNvSpPr/>
            <p:nvPr/>
          </p:nvSpPr>
          <p:spPr>
            <a:xfrm>
              <a:off x="4661350" y="2262300"/>
              <a:ext cx="69075" cy="69075"/>
            </a:xfrm>
            <a:custGeom>
              <a:avLst/>
              <a:gdLst/>
              <a:ahLst/>
              <a:cxnLst/>
              <a:rect l="l" t="t" r="r" b="b"/>
              <a:pathLst>
                <a:path w="2763" h="2763" extrusionOk="0">
                  <a:moveTo>
                    <a:pt x="1382" y="0"/>
                  </a:moveTo>
                  <a:cubicBezTo>
                    <a:pt x="636" y="0"/>
                    <a:pt x="1" y="635"/>
                    <a:pt x="1" y="1381"/>
                  </a:cubicBezTo>
                  <a:cubicBezTo>
                    <a:pt x="1" y="2127"/>
                    <a:pt x="636" y="2762"/>
                    <a:pt x="1382" y="2762"/>
                  </a:cubicBezTo>
                  <a:cubicBezTo>
                    <a:pt x="2155" y="2762"/>
                    <a:pt x="2763" y="2127"/>
                    <a:pt x="2763" y="1381"/>
                  </a:cubicBezTo>
                  <a:cubicBezTo>
                    <a:pt x="2763" y="635"/>
                    <a:pt x="2155" y="0"/>
                    <a:pt x="1382"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6"/>
            <p:cNvSpPr/>
            <p:nvPr/>
          </p:nvSpPr>
          <p:spPr>
            <a:xfrm>
              <a:off x="4675175" y="2276100"/>
              <a:ext cx="41450" cy="41450"/>
            </a:xfrm>
            <a:custGeom>
              <a:avLst/>
              <a:gdLst/>
              <a:ahLst/>
              <a:cxnLst/>
              <a:rect l="l" t="t" r="r" b="b"/>
              <a:pathLst>
                <a:path w="1658" h="1658" extrusionOk="0">
                  <a:moveTo>
                    <a:pt x="829" y="1"/>
                  </a:moveTo>
                  <a:cubicBezTo>
                    <a:pt x="387" y="1"/>
                    <a:pt x="0" y="360"/>
                    <a:pt x="0" y="829"/>
                  </a:cubicBezTo>
                  <a:cubicBezTo>
                    <a:pt x="0" y="1299"/>
                    <a:pt x="387" y="1658"/>
                    <a:pt x="829" y="1658"/>
                  </a:cubicBezTo>
                  <a:cubicBezTo>
                    <a:pt x="1298" y="1658"/>
                    <a:pt x="1657" y="1299"/>
                    <a:pt x="1657" y="829"/>
                  </a:cubicBezTo>
                  <a:cubicBezTo>
                    <a:pt x="1657" y="360"/>
                    <a:pt x="1298" y="1"/>
                    <a:pt x="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6"/>
            <p:cNvSpPr/>
            <p:nvPr/>
          </p:nvSpPr>
          <p:spPr>
            <a:xfrm>
              <a:off x="4646175" y="2348575"/>
              <a:ext cx="106350" cy="261175"/>
            </a:xfrm>
            <a:custGeom>
              <a:avLst/>
              <a:gdLst/>
              <a:ahLst/>
              <a:cxnLst/>
              <a:rect l="l" t="t" r="r" b="b"/>
              <a:pathLst>
                <a:path w="4254" h="10447" extrusionOk="0">
                  <a:moveTo>
                    <a:pt x="1992" y="0"/>
                  </a:moveTo>
                  <a:cubicBezTo>
                    <a:pt x="1955" y="0"/>
                    <a:pt x="1917" y="1"/>
                    <a:pt x="1878" y="2"/>
                  </a:cubicBezTo>
                  <a:cubicBezTo>
                    <a:pt x="1685" y="2"/>
                    <a:pt x="1464" y="2"/>
                    <a:pt x="1298" y="29"/>
                  </a:cubicBezTo>
                  <a:cubicBezTo>
                    <a:pt x="691" y="112"/>
                    <a:pt x="193" y="388"/>
                    <a:pt x="193" y="1106"/>
                  </a:cubicBezTo>
                  <a:cubicBezTo>
                    <a:pt x="167" y="2021"/>
                    <a:pt x="1154" y="2046"/>
                    <a:pt x="1261" y="2046"/>
                  </a:cubicBezTo>
                  <a:cubicBezTo>
                    <a:pt x="1267" y="2046"/>
                    <a:pt x="1271" y="2045"/>
                    <a:pt x="1271" y="2045"/>
                  </a:cubicBezTo>
                  <a:lnTo>
                    <a:pt x="1271" y="2045"/>
                  </a:lnTo>
                  <a:cubicBezTo>
                    <a:pt x="1271" y="2045"/>
                    <a:pt x="414" y="2985"/>
                    <a:pt x="193" y="5001"/>
                  </a:cubicBezTo>
                  <a:cubicBezTo>
                    <a:pt x="0" y="7072"/>
                    <a:pt x="83" y="10110"/>
                    <a:pt x="221" y="10221"/>
                  </a:cubicBezTo>
                  <a:cubicBezTo>
                    <a:pt x="231" y="10229"/>
                    <a:pt x="242" y="10232"/>
                    <a:pt x="254" y="10232"/>
                  </a:cubicBezTo>
                  <a:cubicBezTo>
                    <a:pt x="412" y="10232"/>
                    <a:pt x="746" y="9613"/>
                    <a:pt x="746" y="9613"/>
                  </a:cubicBezTo>
                  <a:cubicBezTo>
                    <a:pt x="746" y="9613"/>
                    <a:pt x="990" y="10369"/>
                    <a:pt x="1134" y="10369"/>
                  </a:cubicBezTo>
                  <a:cubicBezTo>
                    <a:pt x="1143" y="10369"/>
                    <a:pt x="1152" y="10366"/>
                    <a:pt x="1160" y="10359"/>
                  </a:cubicBezTo>
                  <a:cubicBezTo>
                    <a:pt x="1298" y="10304"/>
                    <a:pt x="1547" y="9530"/>
                    <a:pt x="1547" y="9530"/>
                  </a:cubicBezTo>
                  <a:cubicBezTo>
                    <a:pt x="1547" y="9530"/>
                    <a:pt x="1699" y="10447"/>
                    <a:pt x="1907" y="10447"/>
                  </a:cubicBezTo>
                  <a:cubicBezTo>
                    <a:pt x="1916" y="10447"/>
                    <a:pt x="1925" y="10445"/>
                    <a:pt x="1933" y="10442"/>
                  </a:cubicBezTo>
                  <a:cubicBezTo>
                    <a:pt x="2127" y="10304"/>
                    <a:pt x="2375" y="9475"/>
                    <a:pt x="2375" y="9475"/>
                  </a:cubicBezTo>
                  <a:cubicBezTo>
                    <a:pt x="2375" y="9475"/>
                    <a:pt x="2613" y="10377"/>
                    <a:pt x="2845" y="10377"/>
                  </a:cubicBezTo>
                  <a:cubicBezTo>
                    <a:pt x="2864" y="10377"/>
                    <a:pt x="2882" y="10371"/>
                    <a:pt x="2900" y="10359"/>
                  </a:cubicBezTo>
                  <a:cubicBezTo>
                    <a:pt x="3121" y="10193"/>
                    <a:pt x="3314" y="9530"/>
                    <a:pt x="3314" y="9530"/>
                  </a:cubicBezTo>
                  <a:cubicBezTo>
                    <a:pt x="3314" y="9530"/>
                    <a:pt x="3527" y="10263"/>
                    <a:pt x="3822" y="10263"/>
                  </a:cubicBezTo>
                  <a:cubicBezTo>
                    <a:pt x="3845" y="10263"/>
                    <a:pt x="3870" y="10259"/>
                    <a:pt x="3894" y="10248"/>
                  </a:cubicBezTo>
                  <a:cubicBezTo>
                    <a:pt x="4253" y="10110"/>
                    <a:pt x="3646" y="3178"/>
                    <a:pt x="2541" y="2073"/>
                  </a:cubicBezTo>
                  <a:cubicBezTo>
                    <a:pt x="3452" y="2073"/>
                    <a:pt x="3591" y="1521"/>
                    <a:pt x="3535" y="913"/>
                  </a:cubicBezTo>
                  <a:cubicBezTo>
                    <a:pt x="3535" y="457"/>
                    <a:pt x="3274" y="0"/>
                    <a:pt x="19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6"/>
            <p:cNvSpPr/>
            <p:nvPr/>
          </p:nvSpPr>
          <p:spPr>
            <a:xfrm>
              <a:off x="4672400" y="2348575"/>
              <a:ext cx="80125" cy="261175"/>
            </a:xfrm>
            <a:custGeom>
              <a:avLst/>
              <a:gdLst/>
              <a:ahLst/>
              <a:cxnLst/>
              <a:rect l="l" t="t" r="r" b="b"/>
              <a:pathLst>
                <a:path w="3205" h="10447" extrusionOk="0">
                  <a:moveTo>
                    <a:pt x="943" y="0"/>
                  </a:moveTo>
                  <a:cubicBezTo>
                    <a:pt x="906" y="0"/>
                    <a:pt x="868" y="1"/>
                    <a:pt x="829" y="2"/>
                  </a:cubicBezTo>
                  <a:cubicBezTo>
                    <a:pt x="636" y="2"/>
                    <a:pt x="415" y="2"/>
                    <a:pt x="249" y="29"/>
                  </a:cubicBezTo>
                  <a:cubicBezTo>
                    <a:pt x="111" y="250"/>
                    <a:pt x="1" y="554"/>
                    <a:pt x="1" y="968"/>
                  </a:cubicBezTo>
                  <a:cubicBezTo>
                    <a:pt x="1" y="1907"/>
                    <a:pt x="1078" y="2184"/>
                    <a:pt x="1078" y="2184"/>
                  </a:cubicBezTo>
                  <a:cubicBezTo>
                    <a:pt x="1078" y="2184"/>
                    <a:pt x="277" y="2515"/>
                    <a:pt x="249" y="3344"/>
                  </a:cubicBezTo>
                  <a:cubicBezTo>
                    <a:pt x="222" y="4172"/>
                    <a:pt x="498" y="9365"/>
                    <a:pt x="498" y="9530"/>
                  </a:cubicBezTo>
                  <a:cubicBezTo>
                    <a:pt x="498" y="9530"/>
                    <a:pt x="650" y="10447"/>
                    <a:pt x="858" y="10447"/>
                  </a:cubicBezTo>
                  <a:cubicBezTo>
                    <a:pt x="867" y="10447"/>
                    <a:pt x="876" y="10445"/>
                    <a:pt x="884" y="10442"/>
                  </a:cubicBezTo>
                  <a:cubicBezTo>
                    <a:pt x="1078" y="10304"/>
                    <a:pt x="1326" y="9475"/>
                    <a:pt x="1326" y="9475"/>
                  </a:cubicBezTo>
                  <a:cubicBezTo>
                    <a:pt x="1326" y="9475"/>
                    <a:pt x="1564" y="10377"/>
                    <a:pt x="1796" y="10377"/>
                  </a:cubicBezTo>
                  <a:cubicBezTo>
                    <a:pt x="1815" y="10377"/>
                    <a:pt x="1833" y="10371"/>
                    <a:pt x="1851" y="10359"/>
                  </a:cubicBezTo>
                  <a:cubicBezTo>
                    <a:pt x="2072" y="10193"/>
                    <a:pt x="2265" y="9530"/>
                    <a:pt x="2265" y="9530"/>
                  </a:cubicBezTo>
                  <a:cubicBezTo>
                    <a:pt x="2265" y="9530"/>
                    <a:pt x="2478" y="10263"/>
                    <a:pt x="2773" y="10263"/>
                  </a:cubicBezTo>
                  <a:cubicBezTo>
                    <a:pt x="2796" y="10263"/>
                    <a:pt x="2821" y="10259"/>
                    <a:pt x="2845" y="10248"/>
                  </a:cubicBezTo>
                  <a:cubicBezTo>
                    <a:pt x="3204" y="10110"/>
                    <a:pt x="2597" y="3178"/>
                    <a:pt x="1492" y="2073"/>
                  </a:cubicBezTo>
                  <a:cubicBezTo>
                    <a:pt x="2403" y="2073"/>
                    <a:pt x="2542" y="1521"/>
                    <a:pt x="2486" y="913"/>
                  </a:cubicBezTo>
                  <a:cubicBezTo>
                    <a:pt x="2486" y="457"/>
                    <a:pt x="2225" y="0"/>
                    <a:pt x="9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6"/>
            <p:cNvSpPr/>
            <p:nvPr/>
          </p:nvSpPr>
          <p:spPr>
            <a:xfrm>
              <a:off x="4667575" y="2397625"/>
              <a:ext cx="54575" cy="13825"/>
            </a:xfrm>
            <a:custGeom>
              <a:avLst/>
              <a:gdLst/>
              <a:ahLst/>
              <a:cxnLst/>
              <a:rect l="l" t="t" r="r" b="b"/>
              <a:pathLst>
                <a:path w="2183" h="553" extrusionOk="0">
                  <a:moveTo>
                    <a:pt x="276" y="1"/>
                  </a:moveTo>
                  <a:cubicBezTo>
                    <a:pt x="138" y="1"/>
                    <a:pt x="0" y="111"/>
                    <a:pt x="0" y="277"/>
                  </a:cubicBezTo>
                  <a:cubicBezTo>
                    <a:pt x="0" y="415"/>
                    <a:pt x="111" y="553"/>
                    <a:pt x="276" y="553"/>
                  </a:cubicBezTo>
                  <a:lnTo>
                    <a:pt x="1906" y="553"/>
                  </a:lnTo>
                  <a:cubicBezTo>
                    <a:pt x="2044" y="553"/>
                    <a:pt x="2182" y="415"/>
                    <a:pt x="2155" y="277"/>
                  </a:cubicBezTo>
                  <a:cubicBezTo>
                    <a:pt x="2155" y="139"/>
                    <a:pt x="2044" y="1"/>
                    <a:pt x="1878"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6"/>
            <p:cNvSpPr/>
            <p:nvPr/>
          </p:nvSpPr>
          <p:spPr>
            <a:xfrm>
              <a:off x="4531550" y="1643100"/>
              <a:ext cx="332150" cy="303725"/>
            </a:xfrm>
            <a:custGeom>
              <a:avLst/>
              <a:gdLst/>
              <a:ahLst/>
              <a:cxnLst/>
              <a:rect l="l" t="t" r="r" b="b"/>
              <a:pathLst>
                <a:path w="13286" h="12149" extrusionOk="0">
                  <a:moveTo>
                    <a:pt x="6641" y="0"/>
                  </a:moveTo>
                  <a:cubicBezTo>
                    <a:pt x="3830" y="0"/>
                    <a:pt x="1316" y="1960"/>
                    <a:pt x="691" y="4800"/>
                  </a:cubicBezTo>
                  <a:cubicBezTo>
                    <a:pt x="0" y="8086"/>
                    <a:pt x="2099" y="11318"/>
                    <a:pt x="5386" y="12008"/>
                  </a:cubicBezTo>
                  <a:cubicBezTo>
                    <a:pt x="5822" y="12103"/>
                    <a:pt x="6256" y="12149"/>
                    <a:pt x="6684" y="12149"/>
                  </a:cubicBezTo>
                  <a:cubicBezTo>
                    <a:pt x="9485" y="12149"/>
                    <a:pt x="11996" y="10192"/>
                    <a:pt x="12595" y="7340"/>
                  </a:cubicBezTo>
                  <a:cubicBezTo>
                    <a:pt x="13285" y="4054"/>
                    <a:pt x="11186" y="822"/>
                    <a:pt x="7899" y="132"/>
                  </a:cubicBezTo>
                  <a:cubicBezTo>
                    <a:pt x="7477" y="43"/>
                    <a:pt x="7055" y="0"/>
                    <a:pt x="66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6"/>
            <p:cNvSpPr/>
            <p:nvPr/>
          </p:nvSpPr>
          <p:spPr>
            <a:xfrm>
              <a:off x="4729725" y="1799675"/>
              <a:ext cx="102200" cy="120175"/>
            </a:xfrm>
            <a:custGeom>
              <a:avLst/>
              <a:gdLst/>
              <a:ahLst/>
              <a:cxnLst/>
              <a:rect l="l" t="t" r="r" b="b"/>
              <a:pathLst>
                <a:path w="4088" h="4807" extrusionOk="0">
                  <a:moveTo>
                    <a:pt x="2320" y="0"/>
                  </a:moveTo>
                  <a:lnTo>
                    <a:pt x="2320" y="277"/>
                  </a:lnTo>
                  <a:lnTo>
                    <a:pt x="2292" y="387"/>
                  </a:lnTo>
                  <a:lnTo>
                    <a:pt x="2237" y="608"/>
                  </a:lnTo>
                  <a:lnTo>
                    <a:pt x="2182" y="857"/>
                  </a:lnTo>
                  <a:cubicBezTo>
                    <a:pt x="2182" y="884"/>
                    <a:pt x="2127" y="967"/>
                    <a:pt x="2127" y="967"/>
                  </a:cubicBezTo>
                  <a:lnTo>
                    <a:pt x="2099" y="1077"/>
                  </a:lnTo>
                  <a:cubicBezTo>
                    <a:pt x="1989" y="1381"/>
                    <a:pt x="1851" y="1657"/>
                    <a:pt x="1657" y="1934"/>
                  </a:cubicBezTo>
                  <a:lnTo>
                    <a:pt x="1574" y="2044"/>
                  </a:lnTo>
                  <a:lnTo>
                    <a:pt x="2790" y="2900"/>
                  </a:lnTo>
                  <a:lnTo>
                    <a:pt x="2664" y="3051"/>
                  </a:lnTo>
                  <a:lnTo>
                    <a:pt x="2664" y="3051"/>
                  </a:lnTo>
                  <a:lnTo>
                    <a:pt x="2651" y="3038"/>
                  </a:lnTo>
                  <a:cubicBezTo>
                    <a:pt x="2596" y="3094"/>
                    <a:pt x="2513" y="3204"/>
                    <a:pt x="2403" y="3287"/>
                  </a:cubicBezTo>
                  <a:lnTo>
                    <a:pt x="2320" y="3425"/>
                  </a:lnTo>
                  <a:lnTo>
                    <a:pt x="2182" y="3508"/>
                  </a:lnTo>
                  <a:cubicBezTo>
                    <a:pt x="2071" y="3591"/>
                    <a:pt x="1989" y="3701"/>
                    <a:pt x="1933" y="3757"/>
                  </a:cubicBezTo>
                  <a:lnTo>
                    <a:pt x="1945" y="3768"/>
                  </a:lnTo>
                  <a:lnTo>
                    <a:pt x="1945" y="3768"/>
                  </a:lnTo>
                  <a:cubicBezTo>
                    <a:pt x="1757" y="3902"/>
                    <a:pt x="1570" y="4036"/>
                    <a:pt x="1409" y="4143"/>
                  </a:cubicBezTo>
                  <a:cubicBezTo>
                    <a:pt x="1298" y="4198"/>
                    <a:pt x="1215" y="4281"/>
                    <a:pt x="1132" y="4309"/>
                  </a:cubicBezTo>
                  <a:lnTo>
                    <a:pt x="967" y="4419"/>
                  </a:lnTo>
                  <a:lnTo>
                    <a:pt x="474" y="3311"/>
                  </a:lnTo>
                  <a:lnTo>
                    <a:pt x="474" y="3311"/>
                  </a:lnTo>
                  <a:cubicBezTo>
                    <a:pt x="870" y="3136"/>
                    <a:pt x="1228" y="2888"/>
                    <a:pt x="1532" y="2566"/>
                  </a:cubicBezTo>
                  <a:lnTo>
                    <a:pt x="1532" y="2566"/>
                  </a:lnTo>
                  <a:lnTo>
                    <a:pt x="2071" y="3038"/>
                  </a:lnTo>
                  <a:lnTo>
                    <a:pt x="2044" y="3066"/>
                  </a:lnTo>
                  <a:lnTo>
                    <a:pt x="1933" y="3177"/>
                  </a:lnTo>
                  <a:cubicBezTo>
                    <a:pt x="1823" y="3232"/>
                    <a:pt x="1768" y="3342"/>
                    <a:pt x="1685" y="3425"/>
                  </a:cubicBezTo>
                  <a:lnTo>
                    <a:pt x="1698" y="3435"/>
                  </a:lnTo>
                  <a:lnTo>
                    <a:pt x="1436" y="3618"/>
                  </a:lnTo>
                  <a:cubicBezTo>
                    <a:pt x="1409" y="3646"/>
                    <a:pt x="1381" y="3701"/>
                    <a:pt x="1298" y="3701"/>
                  </a:cubicBezTo>
                  <a:lnTo>
                    <a:pt x="1270" y="3701"/>
                  </a:lnTo>
                  <a:lnTo>
                    <a:pt x="1160" y="3480"/>
                  </a:lnTo>
                  <a:lnTo>
                    <a:pt x="1243" y="3453"/>
                  </a:lnTo>
                  <a:cubicBezTo>
                    <a:pt x="1326" y="3425"/>
                    <a:pt x="1381" y="3342"/>
                    <a:pt x="1464" y="3315"/>
                  </a:cubicBezTo>
                  <a:cubicBezTo>
                    <a:pt x="1519" y="3287"/>
                    <a:pt x="1602" y="3204"/>
                    <a:pt x="1630" y="3177"/>
                  </a:cubicBezTo>
                  <a:lnTo>
                    <a:pt x="1795" y="3011"/>
                  </a:lnTo>
                  <a:lnTo>
                    <a:pt x="1491" y="2790"/>
                  </a:lnTo>
                  <a:lnTo>
                    <a:pt x="1326" y="2983"/>
                  </a:lnTo>
                  <a:cubicBezTo>
                    <a:pt x="1270" y="3011"/>
                    <a:pt x="1215" y="3038"/>
                    <a:pt x="1132" y="3121"/>
                  </a:cubicBezTo>
                  <a:cubicBezTo>
                    <a:pt x="1077" y="3149"/>
                    <a:pt x="994" y="3204"/>
                    <a:pt x="967" y="3259"/>
                  </a:cubicBezTo>
                  <a:lnTo>
                    <a:pt x="773" y="3342"/>
                  </a:lnTo>
                  <a:lnTo>
                    <a:pt x="663" y="3425"/>
                  </a:lnTo>
                  <a:lnTo>
                    <a:pt x="1077" y="4116"/>
                  </a:lnTo>
                  <a:lnTo>
                    <a:pt x="1353" y="3950"/>
                  </a:lnTo>
                  <a:cubicBezTo>
                    <a:pt x="1381" y="3895"/>
                    <a:pt x="1464" y="3867"/>
                    <a:pt x="1519" y="3839"/>
                  </a:cubicBezTo>
                  <a:lnTo>
                    <a:pt x="1507" y="3827"/>
                  </a:lnTo>
                  <a:lnTo>
                    <a:pt x="1507" y="3827"/>
                  </a:lnTo>
                  <a:lnTo>
                    <a:pt x="1768" y="3618"/>
                  </a:lnTo>
                  <a:cubicBezTo>
                    <a:pt x="1878" y="3563"/>
                    <a:pt x="1933" y="3453"/>
                    <a:pt x="2044" y="3397"/>
                  </a:cubicBezTo>
                  <a:lnTo>
                    <a:pt x="2182" y="3259"/>
                  </a:lnTo>
                  <a:lnTo>
                    <a:pt x="2292" y="3121"/>
                  </a:lnTo>
                  <a:lnTo>
                    <a:pt x="2375" y="3011"/>
                  </a:lnTo>
                  <a:lnTo>
                    <a:pt x="1409" y="2155"/>
                  </a:lnTo>
                  <a:lnTo>
                    <a:pt x="1326" y="2237"/>
                  </a:lnTo>
                  <a:cubicBezTo>
                    <a:pt x="967" y="2624"/>
                    <a:pt x="580" y="2900"/>
                    <a:pt x="138" y="3121"/>
                  </a:cubicBezTo>
                  <a:lnTo>
                    <a:pt x="0" y="3177"/>
                  </a:lnTo>
                  <a:lnTo>
                    <a:pt x="718" y="4806"/>
                  </a:lnTo>
                  <a:lnTo>
                    <a:pt x="1188" y="4585"/>
                  </a:lnTo>
                  <a:cubicBezTo>
                    <a:pt x="1270" y="4530"/>
                    <a:pt x="1381" y="4447"/>
                    <a:pt x="1491" y="4419"/>
                  </a:cubicBezTo>
                  <a:cubicBezTo>
                    <a:pt x="1685" y="4281"/>
                    <a:pt x="1906" y="4143"/>
                    <a:pt x="2071" y="4005"/>
                  </a:cubicBezTo>
                  <a:cubicBezTo>
                    <a:pt x="2182" y="3950"/>
                    <a:pt x="2237" y="3839"/>
                    <a:pt x="2348" y="3757"/>
                  </a:cubicBezTo>
                  <a:lnTo>
                    <a:pt x="2486" y="3674"/>
                  </a:lnTo>
                  <a:lnTo>
                    <a:pt x="2624" y="3536"/>
                  </a:lnTo>
                  <a:cubicBezTo>
                    <a:pt x="2707" y="3453"/>
                    <a:pt x="2790" y="3342"/>
                    <a:pt x="2872" y="3259"/>
                  </a:cubicBezTo>
                  <a:lnTo>
                    <a:pt x="3176" y="2873"/>
                  </a:lnTo>
                  <a:lnTo>
                    <a:pt x="1972" y="1976"/>
                  </a:lnTo>
                  <a:lnTo>
                    <a:pt x="1972" y="1976"/>
                  </a:lnTo>
                  <a:cubicBezTo>
                    <a:pt x="2142" y="1725"/>
                    <a:pt x="2302" y="1451"/>
                    <a:pt x="2375" y="1133"/>
                  </a:cubicBezTo>
                  <a:lnTo>
                    <a:pt x="2431" y="1050"/>
                  </a:lnTo>
                  <a:cubicBezTo>
                    <a:pt x="2458" y="967"/>
                    <a:pt x="2458" y="939"/>
                    <a:pt x="2458" y="912"/>
                  </a:cubicBezTo>
                  <a:lnTo>
                    <a:pt x="2513" y="663"/>
                  </a:lnTo>
                  <a:lnTo>
                    <a:pt x="2569" y="415"/>
                  </a:lnTo>
                  <a:lnTo>
                    <a:pt x="2594" y="287"/>
                  </a:lnTo>
                  <a:lnTo>
                    <a:pt x="2594" y="287"/>
                  </a:lnTo>
                  <a:lnTo>
                    <a:pt x="3800" y="376"/>
                  </a:lnTo>
                  <a:lnTo>
                    <a:pt x="3800" y="376"/>
                  </a:lnTo>
                  <a:cubicBezTo>
                    <a:pt x="3737" y="976"/>
                    <a:pt x="3572" y="1572"/>
                    <a:pt x="3321" y="2109"/>
                  </a:cubicBezTo>
                  <a:lnTo>
                    <a:pt x="3321" y="2109"/>
                  </a:lnTo>
                  <a:lnTo>
                    <a:pt x="2707" y="1768"/>
                  </a:lnTo>
                  <a:lnTo>
                    <a:pt x="2762" y="1575"/>
                  </a:lnTo>
                  <a:lnTo>
                    <a:pt x="2872" y="1271"/>
                  </a:lnTo>
                  <a:cubicBezTo>
                    <a:pt x="2872" y="1243"/>
                    <a:pt x="2900" y="1160"/>
                    <a:pt x="2928" y="1105"/>
                  </a:cubicBezTo>
                  <a:lnTo>
                    <a:pt x="2983" y="967"/>
                  </a:lnTo>
                  <a:lnTo>
                    <a:pt x="3011" y="829"/>
                  </a:lnTo>
                  <a:lnTo>
                    <a:pt x="3012" y="826"/>
                  </a:lnTo>
                  <a:lnTo>
                    <a:pt x="3012" y="826"/>
                  </a:lnTo>
                  <a:lnTo>
                    <a:pt x="3226" y="864"/>
                  </a:lnTo>
                  <a:lnTo>
                    <a:pt x="3226" y="864"/>
                  </a:lnTo>
                  <a:cubicBezTo>
                    <a:pt x="3209" y="901"/>
                    <a:pt x="3190" y="941"/>
                    <a:pt x="3176" y="995"/>
                  </a:cubicBezTo>
                  <a:lnTo>
                    <a:pt x="3121" y="1243"/>
                  </a:lnTo>
                  <a:cubicBezTo>
                    <a:pt x="3066" y="1409"/>
                    <a:pt x="3011" y="1547"/>
                    <a:pt x="2928" y="1713"/>
                  </a:cubicBezTo>
                  <a:lnTo>
                    <a:pt x="3204" y="1823"/>
                  </a:lnTo>
                  <a:cubicBezTo>
                    <a:pt x="3287" y="1657"/>
                    <a:pt x="3342" y="1519"/>
                    <a:pt x="3397" y="1354"/>
                  </a:cubicBezTo>
                  <a:lnTo>
                    <a:pt x="3452" y="1105"/>
                  </a:lnTo>
                  <a:cubicBezTo>
                    <a:pt x="3480" y="1022"/>
                    <a:pt x="3480" y="939"/>
                    <a:pt x="3535" y="829"/>
                  </a:cubicBezTo>
                  <a:lnTo>
                    <a:pt x="3535" y="691"/>
                  </a:lnTo>
                  <a:lnTo>
                    <a:pt x="2762" y="553"/>
                  </a:lnTo>
                  <a:lnTo>
                    <a:pt x="2734" y="746"/>
                  </a:lnTo>
                  <a:lnTo>
                    <a:pt x="2707" y="829"/>
                  </a:lnTo>
                  <a:lnTo>
                    <a:pt x="2651" y="967"/>
                  </a:lnTo>
                  <a:lnTo>
                    <a:pt x="2624" y="1105"/>
                  </a:lnTo>
                  <a:cubicBezTo>
                    <a:pt x="2624" y="1133"/>
                    <a:pt x="2596" y="1160"/>
                    <a:pt x="2596" y="1243"/>
                  </a:cubicBezTo>
                  <a:cubicBezTo>
                    <a:pt x="2541" y="1354"/>
                    <a:pt x="2513" y="1437"/>
                    <a:pt x="2486" y="1519"/>
                  </a:cubicBezTo>
                  <a:lnTo>
                    <a:pt x="2348" y="1796"/>
                  </a:lnTo>
                  <a:lnTo>
                    <a:pt x="2292" y="1934"/>
                  </a:lnTo>
                  <a:lnTo>
                    <a:pt x="3425" y="2514"/>
                  </a:lnTo>
                  <a:lnTo>
                    <a:pt x="3480" y="2376"/>
                  </a:lnTo>
                  <a:cubicBezTo>
                    <a:pt x="3839" y="1713"/>
                    <a:pt x="4032" y="995"/>
                    <a:pt x="4088" y="277"/>
                  </a:cubicBezTo>
                  <a:lnTo>
                    <a:pt x="4088" y="138"/>
                  </a:lnTo>
                  <a:lnTo>
                    <a:pt x="23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6"/>
            <p:cNvSpPr/>
            <p:nvPr/>
          </p:nvSpPr>
          <p:spPr>
            <a:xfrm>
              <a:off x="4595750" y="1852150"/>
              <a:ext cx="137450" cy="75975"/>
            </a:xfrm>
            <a:custGeom>
              <a:avLst/>
              <a:gdLst/>
              <a:ahLst/>
              <a:cxnLst/>
              <a:rect l="l" t="t" r="r" b="b"/>
              <a:pathLst>
                <a:path w="5498" h="3039" extrusionOk="0">
                  <a:moveTo>
                    <a:pt x="1327" y="0"/>
                  </a:moveTo>
                  <a:lnTo>
                    <a:pt x="1" y="1188"/>
                  </a:lnTo>
                  <a:lnTo>
                    <a:pt x="111" y="1298"/>
                  </a:lnTo>
                  <a:cubicBezTo>
                    <a:pt x="747" y="2017"/>
                    <a:pt x="1603" y="2541"/>
                    <a:pt x="2487" y="2818"/>
                  </a:cubicBezTo>
                  <a:lnTo>
                    <a:pt x="2625" y="2845"/>
                  </a:lnTo>
                  <a:lnTo>
                    <a:pt x="3067" y="1437"/>
                  </a:lnTo>
                  <a:lnTo>
                    <a:pt x="3177" y="1464"/>
                  </a:lnTo>
                  <a:cubicBezTo>
                    <a:pt x="3205" y="1464"/>
                    <a:pt x="3260" y="1492"/>
                    <a:pt x="3315" y="1492"/>
                  </a:cubicBezTo>
                  <a:lnTo>
                    <a:pt x="3453" y="1519"/>
                  </a:lnTo>
                  <a:cubicBezTo>
                    <a:pt x="3536" y="1519"/>
                    <a:pt x="3619" y="1547"/>
                    <a:pt x="3702" y="1547"/>
                  </a:cubicBezTo>
                  <a:lnTo>
                    <a:pt x="4448" y="1547"/>
                  </a:lnTo>
                  <a:cubicBezTo>
                    <a:pt x="4551" y="1526"/>
                    <a:pt x="4701" y="1521"/>
                    <a:pt x="4840" y="1497"/>
                  </a:cubicBezTo>
                  <a:lnTo>
                    <a:pt x="4840" y="1497"/>
                  </a:lnTo>
                  <a:lnTo>
                    <a:pt x="5108" y="2659"/>
                  </a:lnTo>
                  <a:lnTo>
                    <a:pt x="5108" y="2659"/>
                  </a:lnTo>
                  <a:cubicBezTo>
                    <a:pt x="4741" y="2741"/>
                    <a:pt x="4376" y="2762"/>
                    <a:pt x="4033" y="2762"/>
                  </a:cubicBezTo>
                  <a:cubicBezTo>
                    <a:pt x="3799" y="2762"/>
                    <a:pt x="3564" y="2742"/>
                    <a:pt x="3313" y="2720"/>
                  </a:cubicBezTo>
                  <a:lnTo>
                    <a:pt x="3313" y="2720"/>
                  </a:lnTo>
                  <a:lnTo>
                    <a:pt x="3432" y="2005"/>
                  </a:lnTo>
                  <a:lnTo>
                    <a:pt x="3432" y="2005"/>
                  </a:lnTo>
                  <a:cubicBezTo>
                    <a:pt x="3616" y="2027"/>
                    <a:pt x="3780" y="2044"/>
                    <a:pt x="3978" y="2044"/>
                  </a:cubicBezTo>
                  <a:cubicBezTo>
                    <a:pt x="4128" y="2044"/>
                    <a:pt x="4295" y="2044"/>
                    <a:pt x="4440" y="2031"/>
                  </a:cubicBezTo>
                  <a:lnTo>
                    <a:pt x="4440" y="2031"/>
                  </a:lnTo>
                  <a:lnTo>
                    <a:pt x="4481" y="2293"/>
                  </a:lnTo>
                  <a:lnTo>
                    <a:pt x="3619" y="2293"/>
                  </a:lnTo>
                  <a:lnTo>
                    <a:pt x="3619" y="2569"/>
                  </a:lnTo>
                  <a:lnTo>
                    <a:pt x="4530" y="2569"/>
                  </a:lnTo>
                  <a:lnTo>
                    <a:pt x="4669" y="2514"/>
                  </a:lnTo>
                  <a:lnTo>
                    <a:pt x="4807" y="2486"/>
                  </a:lnTo>
                  <a:lnTo>
                    <a:pt x="4696" y="1740"/>
                  </a:lnTo>
                  <a:lnTo>
                    <a:pt x="4558" y="1740"/>
                  </a:lnTo>
                  <a:cubicBezTo>
                    <a:pt x="4392" y="1768"/>
                    <a:pt x="4171" y="1768"/>
                    <a:pt x="4006" y="1768"/>
                  </a:cubicBezTo>
                  <a:cubicBezTo>
                    <a:pt x="3812" y="1768"/>
                    <a:pt x="3591" y="1768"/>
                    <a:pt x="3398" y="1685"/>
                  </a:cubicBezTo>
                  <a:lnTo>
                    <a:pt x="3260" y="1658"/>
                  </a:lnTo>
                  <a:lnTo>
                    <a:pt x="3039" y="2928"/>
                  </a:lnTo>
                  <a:lnTo>
                    <a:pt x="3177" y="2983"/>
                  </a:lnTo>
                  <a:cubicBezTo>
                    <a:pt x="3481" y="3011"/>
                    <a:pt x="3757" y="3039"/>
                    <a:pt x="4089" y="3039"/>
                  </a:cubicBezTo>
                  <a:cubicBezTo>
                    <a:pt x="4530" y="3039"/>
                    <a:pt x="4945" y="2983"/>
                    <a:pt x="5359" y="2873"/>
                  </a:cubicBezTo>
                  <a:lnTo>
                    <a:pt x="5497" y="2845"/>
                  </a:lnTo>
                  <a:lnTo>
                    <a:pt x="5083" y="1105"/>
                  </a:lnTo>
                  <a:lnTo>
                    <a:pt x="4945" y="1133"/>
                  </a:lnTo>
                  <a:cubicBezTo>
                    <a:pt x="4807" y="1188"/>
                    <a:pt x="4641" y="1216"/>
                    <a:pt x="4448" y="1243"/>
                  </a:cubicBezTo>
                  <a:lnTo>
                    <a:pt x="3757" y="1243"/>
                  </a:lnTo>
                  <a:cubicBezTo>
                    <a:pt x="3702" y="1243"/>
                    <a:pt x="3647" y="1216"/>
                    <a:pt x="3536" y="1216"/>
                  </a:cubicBezTo>
                  <a:lnTo>
                    <a:pt x="3398" y="1188"/>
                  </a:lnTo>
                  <a:cubicBezTo>
                    <a:pt x="3343" y="1188"/>
                    <a:pt x="3315" y="1188"/>
                    <a:pt x="3288" y="1133"/>
                  </a:cubicBezTo>
                  <a:lnTo>
                    <a:pt x="3039" y="1078"/>
                  </a:lnTo>
                  <a:lnTo>
                    <a:pt x="2901" y="1050"/>
                  </a:lnTo>
                  <a:lnTo>
                    <a:pt x="2477" y="2446"/>
                  </a:lnTo>
                  <a:lnTo>
                    <a:pt x="2477" y="2446"/>
                  </a:lnTo>
                  <a:cubicBezTo>
                    <a:pt x="1712" y="2181"/>
                    <a:pt x="997" y="1759"/>
                    <a:pt x="454" y="1158"/>
                  </a:cubicBezTo>
                  <a:lnTo>
                    <a:pt x="454" y="1158"/>
                  </a:lnTo>
                  <a:lnTo>
                    <a:pt x="1346" y="356"/>
                  </a:lnTo>
                  <a:lnTo>
                    <a:pt x="1346" y="356"/>
                  </a:lnTo>
                  <a:cubicBezTo>
                    <a:pt x="1652" y="663"/>
                    <a:pt x="2009" y="930"/>
                    <a:pt x="2389" y="1126"/>
                  </a:cubicBezTo>
                  <a:lnTo>
                    <a:pt x="2389" y="1126"/>
                  </a:lnTo>
                  <a:lnTo>
                    <a:pt x="2111" y="1756"/>
                  </a:lnTo>
                  <a:lnTo>
                    <a:pt x="2111" y="1756"/>
                  </a:lnTo>
                  <a:cubicBezTo>
                    <a:pt x="1800" y="1609"/>
                    <a:pt x="1505" y="1407"/>
                    <a:pt x="1226" y="1197"/>
                  </a:cubicBezTo>
                  <a:lnTo>
                    <a:pt x="1226" y="1197"/>
                  </a:lnTo>
                  <a:lnTo>
                    <a:pt x="1373" y="1038"/>
                  </a:lnTo>
                  <a:lnTo>
                    <a:pt x="1373" y="1038"/>
                  </a:lnTo>
                  <a:cubicBezTo>
                    <a:pt x="1586" y="1198"/>
                    <a:pt x="1811" y="1354"/>
                    <a:pt x="2017" y="1492"/>
                  </a:cubicBezTo>
                  <a:lnTo>
                    <a:pt x="2128" y="1298"/>
                  </a:lnTo>
                  <a:cubicBezTo>
                    <a:pt x="1851" y="1160"/>
                    <a:pt x="1603" y="967"/>
                    <a:pt x="1382" y="774"/>
                  </a:cubicBezTo>
                  <a:lnTo>
                    <a:pt x="1299" y="663"/>
                  </a:lnTo>
                  <a:lnTo>
                    <a:pt x="774" y="1243"/>
                  </a:lnTo>
                  <a:lnTo>
                    <a:pt x="885" y="1354"/>
                  </a:lnTo>
                  <a:cubicBezTo>
                    <a:pt x="1216" y="1658"/>
                    <a:pt x="1630" y="1934"/>
                    <a:pt x="2072" y="2155"/>
                  </a:cubicBezTo>
                  <a:lnTo>
                    <a:pt x="2210" y="2210"/>
                  </a:lnTo>
                  <a:lnTo>
                    <a:pt x="2735" y="1050"/>
                  </a:lnTo>
                  <a:lnTo>
                    <a:pt x="2597" y="967"/>
                  </a:lnTo>
                  <a:cubicBezTo>
                    <a:pt x="2155" y="774"/>
                    <a:pt x="1741" y="498"/>
                    <a:pt x="1437" y="111"/>
                  </a:cubicBezTo>
                  <a:lnTo>
                    <a:pt x="13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6"/>
            <p:cNvSpPr/>
            <p:nvPr/>
          </p:nvSpPr>
          <p:spPr>
            <a:xfrm>
              <a:off x="4564000" y="1723725"/>
              <a:ext cx="59400" cy="144325"/>
            </a:xfrm>
            <a:custGeom>
              <a:avLst/>
              <a:gdLst/>
              <a:ahLst/>
              <a:cxnLst/>
              <a:rect l="l" t="t" r="r" b="b"/>
              <a:pathLst>
                <a:path w="2376" h="5773" extrusionOk="0">
                  <a:moveTo>
                    <a:pt x="801" y="0"/>
                  </a:moveTo>
                  <a:lnTo>
                    <a:pt x="718" y="138"/>
                  </a:lnTo>
                  <a:cubicBezTo>
                    <a:pt x="691" y="166"/>
                    <a:pt x="663" y="249"/>
                    <a:pt x="636" y="304"/>
                  </a:cubicBezTo>
                  <a:lnTo>
                    <a:pt x="553" y="497"/>
                  </a:lnTo>
                  <a:cubicBezTo>
                    <a:pt x="525" y="580"/>
                    <a:pt x="442" y="691"/>
                    <a:pt x="415" y="801"/>
                  </a:cubicBezTo>
                  <a:cubicBezTo>
                    <a:pt x="359" y="995"/>
                    <a:pt x="249" y="1243"/>
                    <a:pt x="221" y="1492"/>
                  </a:cubicBezTo>
                  <a:cubicBezTo>
                    <a:pt x="83" y="1934"/>
                    <a:pt x="28" y="2431"/>
                    <a:pt x="28" y="2900"/>
                  </a:cubicBezTo>
                  <a:lnTo>
                    <a:pt x="28" y="3038"/>
                  </a:lnTo>
                  <a:lnTo>
                    <a:pt x="1520" y="3038"/>
                  </a:lnTo>
                  <a:cubicBezTo>
                    <a:pt x="1521" y="3168"/>
                    <a:pt x="1527" y="3304"/>
                    <a:pt x="1547" y="3425"/>
                  </a:cubicBezTo>
                  <a:lnTo>
                    <a:pt x="1602" y="3563"/>
                  </a:lnTo>
                  <a:lnTo>
                    <a:pt x="1602" y="3618"/>
                  </a:lnTo>
                  <a:lnTo>
                    <a:pt x="1630" y="3701"/>
                  </a:lnTo>
                  <a:lnTo>
                    <a:pt x="1685" y="3950"/>
                  </a:lnTo>
                  <a:cubicBezTo>
                    <a:pt x="1783" y="4219"/>
                    <a:pt x="1902" y="4509"/>
                    <a:pt x="2043" y="4764"/>
                  </a:cubicBezTo>
                  <a:lnTo>
                    <a:pt x="2043" y="4764"/>
                  </a:lnTo>
                  <a:lnTo>
                    <a:pt x="982" y="5419"/>
                  </a:lnTo>
                  <a:lnTo>
                    <a:pt x="982" y="5419"/>
                  </a:lnTo>
                  <a:cubicBezTo>
                    <a:pt x="661" y="4907"/>
                    <a:pt x="443" y="4335"/>
                    <a:pt x="330" y="3739"/>
                  </a:cubicBezTo>
                  <a:lnTo>
                    <a:pt x="330" y="3739"/>
                  </a:lnTo>
                  <a:lnTo>
                    <a:pt x="1078" y="3618"/>
                  </a:lnTo>
                  <a:lnTo>
                    <a:pt x="1078" y="3701"/>
                  </a:lnTo>
                  <a:lnTo>
                    <a:pt x="1105" y="3756"/>
                  </a:lnTo>
                  <a:lnTo>
                    <a:pt x="1188" y="4088"/>
                  </a:lnTo>
                  <a:lnTo>
                    <a:pt x="1271" y="4392"/>
                  </a:lnTo>
                  <a:cubicBezTo>
                    <a:pt x="1271" y="4419"/>
                    <a:pt x="1326" y="4502"/>
                    <a:pt x="1354" y="4557"/>
                  </a:cubicBezTo>
                  <a:lnTo>
                    <a:pt x="1143" y="4654"/>
                  </a:lnTo>
                  <a:lnTo>
                    <a:pt x="1143" y="4654"/>
                  </a:lnTo>
                  <a:cubicBezTo>
                    <a:pt x="1129" y="4629"/>
                    <a:pt x="1115" y="4605"/>
                    <a:pt x="1105" y="4585"/>
                  </a:cubicBezTo>
                  <a:lnTo>
                    <a:pt x="995" y="4364"/>
                  </a:lnTo>
                  <a:cubicBezTo>
                    <a:pt x="939" y="4226"/>
                    <a:pt x="912" y="4033"/>
                    <a:pt x="857" y="3867"/>
                  </a:cubicBezTo>
                  <a:lnTo>
                    <a:pt x="580" y="3950"/>
                  </a:lnTo>
                  <a:cubicBezTo>
                    <a:pt x="636" y="4115"/>
                    <a:pt x="663" y="4281"/>
                    <a:pt x="718" y="4447"/>
                  </a:cubicBezTo>
                  <a:lnTo>
                    <a:pt x="729" y="4443"/>
                  </a:lnTo>
                  <a:lnTo>
                    <a:pt x="729" y="4443"/>
                  </a:lnTo>
                  <a:lnTo>
                    <a:pt x="829" y="4668"/>
                  </a:lnTo>
                  <a:cubicBezTo>
                    <a:pt x="857" y="4778"/>
                    <a:pt x="912" y="4834"/>
                    <a:pt x="939" y="4916"/>
                  </a:cubicBezTo>
                  <a:lnTo>
                    <a:pt x="995" y="5055"/>
                  </a:lnTo>
                  <a:lnTo>
                    <a:pt x="1740" y="4695"/>
                  </a:lnTo>
                  <a:lnTo>
                    <a:pt x="1602" y="4419"/>
                  </a:lnTo>
                  <a:cubicBezTo>
                    <a:pt x="1602" y="4392"/>
                    <a:pt x="1547" y="4364"/>
                    <a:pt x="1547" y="4281"/>
                  </a:cubicBezTo>
                  <a:cubicBezTo>
                    <a:pt x="1519" y="4171"/>
                    <a:pt x="1492" y="4088"/>
                    <a:pt x="1464" y="4005"/>
                  </a:cubicBezTo>
                  <a:lnTo>
                    <a:pt x="1381" y="3701"/>
                  </a:lnTo>
                  <a:lnTo>
                    <a:pt x="1354" y="3618"/>
                  </a:lnTo>
                  <a:lnTo>
                    <a:pt x="1354" y="3563"/>
                  </a:lnTo>
                  <a:lnTo>
                    <a:pt x="1326" y="3425"/>
                  </a:lnTo>
                  <a:lnTo>
                    <a:pt x="1271" y="3287"/>
                  </a:lnTo>
                  <a:lnTo>
                    <a:pt x="0" y="3453"/>
                  </a:lnTo>
                  <a:lnTo>
                    <a:pt x="28" y="3591"/>
                  </a:lnTo>
                  <a:cubicBezTo>
                    <a:pt x="138" y="4309"/>
                    <a:pt x="415" y="4999"/>
                    <a:pt x="801" y="5662"/>
                  </a:cubicBezTo>
                  <a:lnTo>
                    <a:pt x="857" y="5773"/>
                  </a:lnTo>
                  <a:lnTo>
                    <a:pt x="2376" y="4834"/>
                  </a:lnTo>
                  <a:lnTo>
                    <a:pt x="2320" y="4723"/>
                  </a:lnTo>
                  <a:cubicBezTo>
                    <a:pt x="2155" y="4447"/>
                    <a:pt x="2017" y="4171"/>
                    <a:pt x="1934" y="3867"/>
                  </a:cubicBezTo>
                  <a:lnTo>
                    <a:pt x="1878" y="3618"/>
                  </a:lnTo>
                  <a:lnTo>
                    <a:pt x="1878" y="3563"/>
                  </a:lnTo>
                  <a:lnTo>
                    <a:pt x="1878" y="3480"/>
                  </a:lnTo>
                  <a:lnTo>
                    <a:pt x="1823" y="3342"/>
                  </a:lnTo>
                  <a:cubicBezTo>
                    <a:pt x="1796" y="3204"/>
                    <a:pt x="1796" y="3038"/>
                    <a:pt x="1796" y="2873"/>
                  </a:cubicBezTo>
                  <a:lnTo>
                    <a:pt x="1796" y="2735"/>
                  </a:lnTo>
                  <a:lnTo>
                    <a:pt x="306" y="2735"/>
                  </a:lnTo>
                  <a:cubicBezTo>
                    <a:pt x="317" y="2334"/>
                    <a:pt x="374" y="1915"/>
                    <a:pt x="498" y="1519"/>
                  </a:cubicBezTo>
                  <a:cubicBezTo>
                    <a:pt x="525" y="1326"/>
                    <a:pt x="608" y="1105"/>
                    <a:pt x="691" y="856"/>
                  </a:cubicBezTo>
                  <a:cubicBezTo>
                    <a:pt x="718" y="746"/>
                    <a:pt x="801" y="663"/>
                    <a:pt x="829" y="553"/>
                  </a:cubicBezTo>
                  <a:lnTo>
                    <a:pt x="884" y="387"/>
                  </a:lnTo>
                  <a:cubicBezTo>
                    <a:pt x="887" y="384"/>
                    <a:pt x="891" y="380"/>
                    <a:pt x="894" y="377"/>
                  </a:cubicBezTo>
                  <a:lnTo>
                    <a:pt x="894" y="377"/>
                  </a:lnTo>
                  <a:lnTo>
                    <a:pt x="1887" y="982"/>
                  </a:lnTo>
                  <a:lnTo>
                    <a:pt x="1887" y="982"/>
                  </a:lnTo>
                  <a:cubicBezTo>
                    <a:pt x="1680" y="1352"/>
                    <a:pt x="1547" y="1771"/>
                    <a:pt x="1504" y="2196"/>
                  </a:cubicBezTo>
                  <a:lnTo>
                    <a:pt x="1504" y="2196"/>
                  </a:lnTo>
                  <a:lnTo>
                    <a:pt x="784" y="2116"/>
                  </a:lnTo>
                  <a:lnTo>
                    <a:pt x="784" y="2116"/>
                  </a:lnTo>
                  <a:cubicBezTo>
                    <a:pt x="819" y="1784"/>
                    <a:pt x="913" y="1453"/>
                    <a:pt x="1029" y="1136"/>
                  </a:cubicBezTo>
                  <a:lnTo>
                    <a:pt x="1029" y="1136"/>
                  </a:lnTo>
                  <a:lnTo>
                    <a:pt x="1282" y="1262"/>
                  </a:lnTo>
                  <a:lnTo>
                    <a:pt x="1282" y="1262"/>
                  </a:lnTo>
                  <a:cubicBezTo>
                    <a:pt x="1247" y="1359"/>
                    <a:pt x="1223" y="1459"/>
                    <a:pt x="1188" y="1547"/>
                  </a:cubicBezTo>
                  <a:cubicBezTo>
                    <a:pt x="1133" y="1685"/>
                    <a:pt x="1105" y="1823"/>
                    <a:pt x="1078" y="1989"/>
                  </a:cubicBezTo>
                  <a:lnTo>
                    <a:pt x="1354" y="2072"/>
                  </a:lnTo>
                  <a:cubicBezTo>
                    <a:pt x="1381" y="1934"/>
                    <a:pt x="1409" y="1795"/>
                    <a:pt x="1464" y="1630"/>
                  </a:cubicBezTo>
                  <a:cubicBezTo>
                    <a:pt x="1519" y="1492"/>
                    <a:pt x="1547" y="1354"/>
                    <a:pt x="1630" y="1215"/>
                  </a:cubicBezTo>
                  <a:lnTo>
                    <a:pt x="1685" y="1077"/>
                  </a:lnTo>
                  <a:lnTo>
                    <a:pt x="967" y="746"/>
                  </a:lnTo>
                  <a:lnTo>
                    <a:pt x="912" y="912"/>
                  </a:lnTo>
                  <a:cubicBezTo>
                    <a:pt x="718" y="1354"/>
                    <a:pt x="580" y="1795"/>
                    <a:pt x="525" y="2293"/>
                  </a:cubicBezTo>
                  <a:lnTo>
                    <a:pt x="525" y="2431"/>
                  </a:lnTo>
                  <a:lnTo>
                    <a:pt x="1796" y="2569"/>
                  </a:lnTo>
                  <a:lnTo>
                    <a:pt x="1796" y="2431"/>
                  </a:lnTo>
                  <a:cubicBezTo>
                    <a:pt x="1878" y="1934"/>
                    <a:pt x="2017" y="1464"/>
                    <a:pt x="2238" y="1050"/>
                  </a:cubicBezTo>
                  <a:lnTo>
                    <a:pt x="2320" y="912"/>
                  </a:lnTo>
                  <a:lnTo>
                    <a:pt x="8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6"/>
            <p:cNvSpPr/>
            <p:nvPr/>
          </p:nvSpPr>
          <p:spPr>
            <a:xfrm>
              <a:off x="4592300" y="1661575"/>
              <a:ext cx="136750" cy="76675"/>
            </a:xfrm>
            <a:custGeom>
              <a:avLst/>
              <a:gdLst/>
              <a:ahLst/>
              <a:cxnLst/>
              <a:rect l="l" t="t" r="r" b="b"/>
              <a:pathLst>
                <a:path w="5470" h="3067" extrusionOk="0">
                  <a:moveTo>
                    <a:pt x="3923" y="0"/>
                  </a:moveTo>
                  <a:cubicBezTo>
                    <a:pt x="3674" y="0"/>
                    <a:pt x="3426" y="28"/>
                    <a:pt x="3177" y="83"/>
                  </a:cubicBezTo>
                  <a:cubicBezTo>
                    <a:pt x="3039" y="111"/>
                    <a:pt x="2956" y="139"/>
                    <a:pt x="2846" y="139"/>
                  </a:cubicBezTo>
                  <a:cubicBezTo>
                    <a:pt x="2735" y="166"/>
                    <a:pt x="2597" y="221"/>
                    <a:pt x="2486" y="249"/>
                  </a:cubicBezTo>
                  <a:lnTo>
                    <a:pt x="2348" y="277"/>
                  </a:lnTo>
                  <a:lnTo>
                    <a:pt x="2818" y="1685"/>
                  </a:lnTo>
                  <a:lnTo>
                    <a:pt x="2707" y="1740"/>
                  </a:lnTo>
                  <a:lnTo>
                    <a:pt x="2459" y="1823"/>
                  </a:lnTo>
                  <a:cubicBezTo>
                    <a:pt x="2431" y="1823"/>
                    <a:pt x="2404" y="1879"/>
                    <a:pt x="2348" y="1906"/>
                  </a:cubicBezTo>
                  <a:lnTo>
                    <a:pt x="2266" y="1961"/>
                  </a:lnTo>
                  <a:cubicBezTo>
                    <a:pt x="2183" y="2017"/>
                    <a:pt x="2127" y="2044"/>
                    <a:pt x="2045" y="2100"/>
                  </a:cubicBezTo>
                  <a:lnTo>
                    <a:pt x="1630" y="2431"/>
                  </a:lnTo>
                  <a:cubicBezTo>
                    <a:pt x="1527" y="2493"/>
                    <a:pt x="1439" y="2586"/>
                    <a:pt x="1344" y="2687"/>
                  </a:cubicBezTo>
                  <a:lnTo>
                    <a:pt x="1344" y="2687"/>
                  </a:lnTo>
                  <a:lnTo>
                    <a:pt x="443" y="1918"/>
                  </a:lnTo>
                  <a:lnTo>
                    <a:pt x="443" y="1918"/>
                  </a:lnTo>
                  <a:cubicBezTo>
                    <a:pt x="834" y="1483"/>
                    <a:pt x="1301" y="1111"/>
                    <a:pt x="1812" y="837"/>
                  </a:cubicBezTo>
                  <a:lnTo>
                    <a:pt x="1812" y="837"/>
                  </a:lnTo>
                  <a:lnTo>
                    <a:pt x="2113" y="1459"/>
                  </a:lnTo>
                  <a:lnTo>
                    <a:pt x="2113" y="1459"/>
                  </a:lnTo>
                  <a:cubicBezTo>
                    <a:pt x="1821" y="1612"/>
                    <a:pt x="1535" y="1785"/>
                    <a:pt x="1292" y="2002"/>
                  </a:cubicBezTo>
                  <a:lnTo>
                    <a:pt x="1292" y="2002"/>
                  </a:lnTo>
                  <a:lnTo>
                    <a:pt x="1149" y="1848"/>
                  </a:lnTo>
                  <a:lnTo>
                    <a:pt x="1149" y="1848"/>
                  </a:lnTo>
                  <a:cubicBezTo>
                    <a:pt x="1245" y="1760"/>
                    <a:pt x="1333" y="1671"/>
                    <a:pt x="1437" y="1630"/>
                  </a:cubicBezTo>
                  <a:lnTo>
                    <a:pt x="1630" y="1492"/>
                  </a:lnTo>
                  <a:lnTo>
                    <a:pt x="1851" y="1354"/>
                  </a:lnTo>
                  <a:lnTo>
                    <a:pt x="1713" y="1105"/>
                  </a:lnTo>
                  <a:lnTo>
                    <a:pt x="1492" y="1243"/>
                  </a:lnTo>
                  <a:lnTo>
                    <a:pt x="1299" y="1409"/>
                  </a:lnTo>
                  <a:cubicBezTo>
                    <a:pt x="1161" y="1520"/>
                    <a:pt x="1023" y="1658"/>
                    <a:pt x="885" y="1768"/>
                  </a:cubicBezTo>
                  <a:lnTo>
                    <a:pt x="774" y="1851"/>
                  </a:lnTo>
                  <a:lnTo>
                    <a:pt x="1326" y="2459"/>
                  </a:lnTo>
                  <a:lnTo>
                    <a:pt x="1437" y="2348"/>
                  </a:lnTo>
                  <a:cubicBezTo>
                    <a:pt x="1713" y="2072"/>
                    <a:pt x="2045" y="1823"/>
                    <a:pt x="2431" y="1658"/>
                  </a:cubicBezTo>
                  <a:lnTo>
                    <a:pt x="2569" y="1575"/>
                  </a:lnTo>
                  <a:lnTo>
                    <a:pt x="1989" y="415"/>
                  </a:lnTo>
                  <a:lnTo>
                    <a:pt x="1851" y="470"/>
                  </a:lnTo>
                  <a:cubicBezTo>
                    <a:pt x="1188" y="801"/>
                    <a:pt x="608" y="1271"/>
                    <a:pt x="111" y="1823"/>
                  </a:cubicBezTo>
                  <a:lnTo>
                    <a:pt x="1" y="1934"/>
                  </a:lnTo>
                  <a:lnTo>
                    <a:pt x="1354" y="3066"/>
                  </a:lnTo>
                  <a:lnTo>
                    <a:pt x="1465" y="2956"/>
                  </a:lnTo>
                  <a:cubicBezTo>
                    <a:pt x="1575" y="2818"/>
                    <a:pt x="1658" y="2735"/>
                    <a:pt x="1796" y="2624"/>
                  </a:cubicBezTo>
                  <a:cubicBezTo>
                    <a:pt x="1906" y="2514"/>
                    <a:pt x="2045" y="2403"/>
                    <a:pt x="2183" y="2320"/>
                  </a:cubicBezTo>
                  <a:cubicBezTo>
                    <a:pt x="2266" y="2265"/>
                    <a:pt x="2321" y="2238"/>
                    <a:pt x="2404" y="2182"/>
                  </a:cubicBezTo>
                  <a:lnTo>
                    <a:pt x="2479" y="2107"/>
                  </a:lnTo>
                  <a:lnTo>
                    <a:pt x="2479" y="2107"/>
                  </a:lnTo>
                  <a:lnTo>
                    <a:pt x="2486" y="2127"/>
                  </a:lnTo>
                  <a:cubicBezTo>
                    <a:pt x="2542" y="2127"/>
                    <a:pt x="2569" y="2100"/>
                    <a:pt x="2597" y="2072"/>
                  </a:cubicBezTo>
                  <a:lnTo>
                    <a:pt x="2818" y="1961"/>
                  </a:lnTo>
                  <a:lnTo>
                    <a:pt x="3039" y="1906"/>
                  </a:lnTo>
                  <a:lnTo>
                    <a:pt x="3177" y="1851"/>
                  </a:lnTo>
                  <a:lnTo>
                    <a:pt x="2722" y="436"/>
                  </a:lnTo>
                  <a:lnTo>
                    <a:pt x="2722" y="436"/>
                  </a:lnTo>
                  <a:lnTo>
                    <a:pt x="2901" y="387"/>
                  </a:lnTo>
                  <a:cubicBezTo>
                    <a:pt x="3011" y="332"/>
                    <a:pt x="3149" y="304"/>
                    <a:pt x="3260" y="304"/>
                  </a:cubicBezTo>
                  <a:cubicBezTo>
                    <a:pt x="3508" y="277"/>
                    <a:pt x="3702" y="249"/>
                    <a:pt x="3923" y="249"/>
                  </a:cubicBezTo>
                  <a:lnTo>
                    <a:pt x="4227" y="249"/>
                  </a:lnTo>
                  <a:cubicBezTo>
                    <a:pt x="4520" y="249"/>
                    <a:pt x="4834" y="271"/>
                    <a:pt x="5132" y="314"/>
                  </a:cubicBezTo>
                  <a:lnTo>
                    <a:pt x="5132" y="314"/>
                  </a:lnTo>
                  <a:lnTo>
                    <a:pt x="4868" y="1480"/>
                  </a:lnTo>
                  <a:lnTo>
                    <a:pt x="4868" y="1480"/>
                  </a:lnTo>
                  <a:cubicBezTo>
                    <a:pt x="4646" y="1437"/>
                    <a:pt x="4427" y="1437"/>
                    <a:pt x="4227" y="1437"/>
                  </a:cubicBezTo>
                  <a:cubicBezTo>
                    <a:pt x="4011" y="1437"/>
                    <a:pt x="3813" y="1470"/>
                    <a:pt x="3618" y="1498"/>
                  </a:cubicBezTo>
                  <a:lnTo>
                    <a:pt x="3618" y="1498"/>
                  </a:lnTo>
                  <a:lnTo>
                    <a:pt x="3460" y="768"/>
                  </a:lnTo>
                  <a:lnTo>
                    <a:pt x="3460" y="768"/>
                  </a:lnTo>
                  <a:cubicBezTo>
                    <a:pt x="3736" y="711"/>
                    <a:pt x="3995" y="691"/>
                    <a:pt x="4254" y="691"/>
                  </a:cubicBezTo>
                  <a:cubicBezTo>
                    <a:pt x="4343" y="691"/>
                    <a:pt x="4433" y="691"/>
                    <a:pt x="4522" y="698"/>
                  </a:cubicBezTo>
                  <a:lnTo>
                    <a:pt x="4522" y="698"/>
                  </a:lnTo>
                  <a:lnTo>
                    <a:pt x="4503" y="967"/>
                  </a:lnTo>
                  <a:lnTo>
                    <a:pt x="3923" y="967"/>
                  </a:lnTo>
                  <a:cubicBezTo>
                    <a:pt x="3840" y="967"/>
                    <a:pt x="3729" y="967"/>
                    <a:pt x="3674" y="995"/>
                  </a:cubicBezTo>
                  <a:lnTo>
                    <a:pt x="3702" y="1326"/>
                  </a:lnTo>
                  <a:cubicBezTo>
                    <a:pt x="3785" y="1326"/>
                    <a:pt x="3840" y="1326"/>
                    <a:pt x="3923" y="1271"/>
                  </a:cubicBezTo>
                  <a:lnTo>
                    <a:pt x="4696" y="1271"/>
                  </a:lnTo>
                  <a:lnTo>
                    <a:pt x="4779" y="498"/>
                  </a:lnTo>
                  <a:lnTo>
                    <a:pt x="4641" y="498"/>
                  </a:lnTo>
                  <a:cubicBezTo>
                    <a:pt x="4503" y="498"/>
                    <a:pt x="4337" y="442"/>
                    <a:pt x="4199" y="442"/>
                  </a:cubicBezTo>
                  <a:cubicBezTo>
                    <a:pt x="3840" y="442"/>
                    <a:pt x="3536" y="498"/>
                    <a:pt x="3177" y="553"/>
                  </a:cubicBezTo>
                  <a:lnTo>
                    <a:pt x="3039" y="580"/>
                  </a:lnTo>
                  <a:lnTo>
                    <a:pt x="3315" y="1879"/>
                  </a:lnTo>
                  <a:lnTo>
                    <a:pt x="3453" y="1823"/>
                  </a:lnTo>
                  <a:cubicBezTo>
                    <a:pt x="3702" y="1796"/>
                    <a:pt x="3950" y="1768"/>
                    <a:pt x="4199" y="1768"/>
                  </a:cubicBezTo>
                  <a:cubicBezTo>
                    <a:pt x="4420" y="1768"/>
                    <a:pt x="4696" y="1796"/>
                    <a:pt x="4945" y="1823"/>
                  </a:cubicBezTo>
                  <a:lnTo>
                    <a:pt x="5083" y="1879"/>
                  </a:lnTo>
                  <a:lnTo>
                    <a:pt x="5469" y="139"/>
                  </a:lnTo>
                  <a:lnTo>
                    <a:pt x="5331" y="111"/>
                  </a:lnTo>
                  <a:cubicBezTo>
                    <a:pt x="4972" y="28"/>
                    <a:pt x="4613" y="0"/>
                    <a:pt x="42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6"/>
            <p:cNvSpPr/>
            <p:nvPr/>
          </p:nvSpPr>
          <p:spPr>
            <a:xfrm>
              <a:off x="4729725" y="1674000"/>
              <a:ext cx="100825" cy="115350"/>
            </a:xfrm>
            <a:custGeom>
              <a:avLst/>
              <a:gdLst/>
              <a:ahLst/>
              <a:cxnLst/>
              <a:rect l="l" t="t" r="r" b="b"/>
              <a:pathLst>
                <a:path w="4033" h="4614" extrusionOk="0">
                  <a:moveTo>
                    <a:pt x="2812" y="2913"/>
                  </a:moveTo>
                  <a:lnTo>
                    <a:pt x="2817" y="2928"/>
                  </a:lnTo>
                  <a:lnTo>
                    <a:pt x="2900" y="3094"/>
                  </a:lnTo>
                  <a:lnTo>
                    <a:pt x="2955" y="3260"/>
                  </a:lnTo>
                  <a:cubicBezTo>
                    <a:pt x="3011" y="3315"/>
                    <a:pt x="3011" y="3370"/>
                    <a:pt x="3038" y="3453"/>
                  </a:cubicBezTo>
                  <a:lnTo>
                    <a:pt x="3149" y="3757"/>
                  </a:lnTo>
                  <a:lnTo>
                    <a:pt x="3176" y="3950"/>
                  </a:lnTo>
                  <a:lnTo>
                    <a:pt x="2972" y="3997"/>
                  </a:lnTo>
                  <a:lnTo>
                    <a:pt x="2972" y="3997"/>
                  </a:lnTo>
                  <a:cubicBezTo>
                    <a:pt x="2894" y="3722"/>
                    <a:pt x="2797" y="3467"/>
                    <a:pt x="2679" y="3232"/>
                  </a:cubicBezTo>
                  <a:lnTo>
                    <a:pt x="2422" y="3139"/>
                  </a:lnTo>
                  <a:lnTo>
                    <a:pt x="2812" y="2913"/>
                  </a:lnTo>
                  <a:close/>
                  <a:moveTo>
                    <a:pt x="663" y="1"/>
                  </a:moveTo>
                  <a:lnTo>
                    <a:pt x="0" y="1603"/>
                  </a:lnTo>
                  <a:lnTo>
                    <a:pt x="138" y="1685"/>
                  </a:lnTo>
                  <a:cubicBezTo>
                    <a:pt x="442" y="1823"/>
                    <a:pt x="718" y="1962"/>
                    <a:pt x="967" y="2155"/>
                  </a:cubicBezTo>
                  <a:lnTo>
                    <a:pt x="1077" y="2238"/>
                  </a:lnTo>
                  <a:lnTo>
                    <a:pt x="1160" y="2293"/>
                  </a:lnTo>
                  <a:cubicBezTo>
                    <a:pt x="1243" y="2376"/>
                    <a:pt x="1298" y="2403"/>
                    <a:pt x="1353" y="2486"/>
                  </a:cubicBezTo>
                  <a:cubicBezTo>
                    <a:pt x="1436" y="2624"/>
                    <a:pt x="1574" y="2707"/>
                    <a:pt x="1657" y="2845"/>
                  </a:cubicBezTo>
                  <a:lnTo>
                    <a:pt x="1712" y="2984"/>
                  </a:lnTo>
                  <a:lnTo>
                    <a:pt x="2944" y="2085"/>
                  </a:lnTo>
                  <a:lnTo>
                    <a:pt x="2944" y="2085"/>
                  </a:lnTo>
                  <a:cubicBezTo>
                    <a:pt x="3427" y="2751"/>
                    <a:pt x="3705" y="3548"/>
                    <a:pt x="3822" y="4351"/>
                  </a:cubicBezTo>
                  <a:lnTo>
                    <a:pt x="3822" y="4351"/>
                  </a:lnTo>
                  <a:lnTo>
                    <a:pt x="2599" y="4464"/>
                  </a:lnTo>
                  <a:lnTo>
                    <a:pt x="2599" y="4464"/>
                  </a:lnTo>
                  <a:cubicBezTo>
                    <a:pt x="2523" y="4047"/>
                    <a:pt x="2407" y="3647"/>
                    <a:pt x="2206" y="3264"/>
                  </a:cubicBezTo>
                  <a:lnTo>
                    <a:pt x="2206" y="3264"/>
                  </a:lnTo>
                  <a:lnTo>
                    <a:pt x="2392" y="3156"/>
                  </a:lnTo>
                  <a:lnTo>
                    <a:pt x="2392" y="3156"/>
                  </a:lnTo>
                  <a:cubicBezTo>
                    <a:pt x="2520" y="3421"/>
                    <a:pt x="2599" y="3686"/>
                    <a:pt x="2651" y="3950"/>
                  </a:cubicBezTo>
                  <a:lnTo>
                    <a:pt x="2679" y="4088"/>
                  </a:lnTo>
                  <a:lnTo>
                    <a:pt x="2827" y="4057"/>
                  </a:lnTo>
                  <a:lnTo>
                    <a:pt x="2827" y="4057"/>
                  </a:lnTo>
                  <a:lnTo>
                    <a:pt x="2872" y="4171"/>
                  </a:lnTo>
                  <a:lnTo>
                    <a:pt x="3011" y="4144"/>
                  </a:lnTo>
                  <a:cubicBezTo>
                    <a:pt x="3000" y="4103"/>
                    <a:pt x="2990" y="4063"/>
                    <a:pt x="2979" y="4024"/>
                  </a:cubicBezTo>
                  <a:lnTo>
                    <a:pt x="2979" y="4024"/>
                  </a:lnTo>
                  <a:lnTo>
                    <a:pt x="3452" y="3923"/>
                  </a:lnTo>
                  <a:lnTo>
                    <a:pt x="3314" y="3453"/>
                  </a:lnTo>
                  <a:cubicBezTo>
                    <a:pt x="3287" y="3315"/>
                    <a:pt x="3231" y="3204"/>
                    <a:pt x="3204" y="3094"/>
                  </a:cubicBezTo>
                  <a:cubicBezTo>
                    <a:pt x="3176" y="3066"/>
                    <a:pt x="3176" y="2984"/>
                    <a:pt x="3149" y="2928"/>
                  </a:cubicBezTo>
                  <a:lnTo>
                    <a:pt x="3066" y="2763"/>
                  </a:lnTo>
                  <a:lnTo>
                    <a:pt x="3011" y="2569"/>
                  </a:lnTo>
                  <a:lnTo>
                    <a:pt x="2955" y="2514"/>
                  </a:lnTo>
                  <a:lnTo>
                    <a:pt x="2928" y="2431"/>
                  </a:lnTo>
                  <a:lnTo>
                    <a:pt x="2872" y="2348"/>
                  </a:lnTo>
                  <a:lnTo>
                    <a:pt x="1768" y="2956"/>
                  </a:lnTo>
                  <a:lnTo>
                    <a:pt x="1823" y="3094"/>
                  </a:lnTo>
                  <a:cubicBezTo>
                    <a:pt x="2071" y="3508"/>
                    <a:pt x="2237" y="4005"/>
                    <a:pt x="2265" y="4475"/>
                  </a:cubicBezTo>
                  <a:lnTo>
                    <a:pt x="2265" y="4613"/>
                  </a:lnTo>
                  <a:lnTo>
                    <a:pt x="2486" y="4592"/>
                  </a:lnTo>
                  <a:lnTo>
                    <a:pt x="2486" y="4592"/>
                  </a:lnTo>
                  <a:lnTo>
                    <a:pt x="2486" y="4613"/>
                  </a:lnTo>
                  <a:lnTo>
                    <a:pt x="2624" y="4613"/>
                  </a:lnTo>
                  <a:cubicBezTo>
                    <a:pt x="2622" y="4602"/>
                    <a:pt x="2620" y="4591"/>
                    <a:pt x="2619" y="4580"/>
                  </a:cubicBezTo>
                  <a:lnTo>
                    <a:pt x="2619" y="4580"/>
                  </a:lnTo>
                  <a:lnTo>
                    <a:pt x="3838" y="4466"/>
                  </a:lnTo>
                  <a:lnTo>
                    <a:pt x="3838" y="4466"/>
                  </a:lnTo>
                  <a:cubicBezTo>
                    <a:pt x="3838" y="4469"/>
                    <a:pt x="3839" y="4472"/>
                    <a:pt x="3839" y="4475"/>
                  </a:cubicBezTo>
                  <a:lnTo>
                    <a:pt x="3977" y="4475"/>
                  </a:lnTo>
                  <a:lnTo>
                    <a:pt x="3977" y="4453"/>
                  </a:lnTo>
                  <a:lnTo>
                    <a:pt x="3977" y="4453"/>
                  </a:lnTo>
                  <a:lnTo>
                    <a:pt x="4032" y="4447"/>
                  </a:lnTo>
                  <a:lnTo>
                    <a:pt x="4032" y="4309"/>
                  </a:lnTo>
                  <a:cubicBezTo>
                    <a:pt x="3922" y="3370"/>
                    <a:pt x="3591" y="2431"/>
                    <a:pt x="3011" y="1685"/>
                  </a:cubicBezTo>
                  <a:lnTo>
                    <a:pt x="2928" y="1575"/>
                  </a:lnTo>
                  <a:lnTo>
                    <a:pt x="1723" y="2472"/>
                  </a:lnTo>
                  <a:lnTo>
                    <a:pt x="1723" y="2472"/>
                  </a:lnTo>
                  <a:cubicBezTo>
                    <a:pt x="1628" y="2356"/>
                    <a:pt x="1524" y="2264"/>
                    <a:pt x="1436" y="2155"/>
                  </a:cubicBezTo>
                  <a:cubicBezTo>
                    <a:pt x="1381" y="2100"/>
                    <a:pt x="1298" y="2072"/>
                    <a:pt x="1270" y="1989"/>
                  </a:cubicBezTo>
                  <a:lnTo>
                    <a:pt x="1160" y="1934"/>
                  </a:lnTo>
                  <a:lnTo>
                    <a:pt x="1091" y="1865"/>
                  </a:lnTo>
                  <a:lnTo>
                    <a:pt x="1105" y="1851"/>
                  </a:lnTo>
                  <a:cubicBezTo>
                    <a:pt x="870" y="1640"/>
                    <a:pt x="615" y="1508"/>
                    <a:pt x="340" y="1388"/>
                  </a:cubicBezTo>
                  <a:lnTo>
                    <a:pt x="340" y="1388"/>
                  </a:lnTo>
                  <a:lnTo>
                    <a:pt x="777" y="295"/>
                  </a:lnTo>
                  <a:lnTo>
                    <a:pt x="777" y="295"/>
                  </a:lnTo>
                  <a:cubicBezTo>
                    <a:pt x="1321" y="543"/>
                    <a:pt x="1806" y="868"/>
                    <a:pt x="2233" y="1271"/>
                  </a:cubicBezTo>
                  <a:lnTo>
                    <a:pt x="2233" y="1271"/>
                  </a:lnTo>
                  <a:lnTo>
                    <a:pt x="1726" y="1758"/>
                  </a:lnTo>
                  <a:lnTo>
                    <a:pt x="1726" y="1758"/>
                  </a:lnTo>
                  <a:cubicBezTo>
                    <a:pt x="1480" y="1530"/>
                    <a:pt x="1204" y="1335"/>
                    <a:pt x="924" y="1174"/>
                  </a:cubicBezTo>
                  <a:lnTo>
                    <a:pt x="924" y="1174"/>
                  </a:lnTo>
                  <a:lnTo>
                    <a:pt x="1022" y="995"/>
                  </a:lnTo>
                  <a:lnTo>
                    <a:pt x="1132" y="1050"/>
                  </a:lnTo>
                  <a:cubicBezTo>
                    <a:pt x="1215" y="1133"/>
                    <a:pt x="1270" y="1161"/>
                    <a:pt x="1353" y="1188"/>
                  </a:cubicBezTo>
                  <a:lnTo>
                    <a:pt x="1547" y="1382"/>
                  </a:lnTo>
                  <a:lnTo>
                    <a:pt x="1657" y="1437"/>
                  </a:lnTo>
                  <a:lnTo>
                    <a:pt x="1768" y="1520"/>
                  </a:lnTo>
                  <a:lnTo>
                    <a:pt x="1933" y="1299"/>
                  </a:lnTo>
                  <a:lnTo>
                    <a:pt x="1823" y="1243"/>
                  </a:lnTo>
                  <a:lnTo>
                    <a:pt x="1712" y="1161"/>
                  </a:lnTo>
                  <a:lnTo>
                    <a:pt x="1535" y="1034"/>
                  </a:lnTo>
                  <a:lnTo>
                    <a:pt x="1547" y="1023"/>
                  </a:lnTo>
                  <a:cubicBezTo>
                    <a:pt x="1491" y="967"/>
                    <a:pt x="1381" y="912"/>
                    <a:pt x="1298" y="884"/>
                  </a:cubicBezTo>
                  <a:lnTo>
                    <a:pt x="1105" y="746"/>
                  </a:lnTo>
                  <a:lnTo>
                    <a:pt x="967" y="691"/>
                  </a:lnTo>
                  <a:lnTo>
                    <a:pt x="580" y="1382"/>
                  </a:lnTo>
                  <a:lnTo>
                    <a:pt x="718" y="1437"/>
                  </a:lnTo>
                  <a:cubicBezTo>
                    <a:pt x="1077" y="1658"/>
                    <a:pt x="1409" y="1879"/>
                    <a:pt x="1685" y="2155"/>
                  </a:cubicBezTo>
                  <a:lnTo>
                    <a:pt x="1795" y="2265"/>
                  </a:lnTo>
                  <a:lnTo>
                    <a:pt x="2734" y="1382"/>
                  </a:lnTo>
                  <a:lnTo>
                    <a:pt x="2624" y="1271"/>
                  </a:lnTo>
                  <a:cubicBezTo>
                    <a:pt x="2099" y="746"/>
                    <a:pt x="1491" y="332"/>
                    <a:pt x="801" y="56"/>
                  </a:cubicBezTo>
                  <a:lnTo>
                    <a:pt x="6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6"/>
            <p:cNvSpPr/>
            <p:nvPr/>
          </p:nvSpPr>
          <p:spPr>
            <a:xfrm>
              <a:off x="4633725" y="1731325"/>
              <a:ext cx="127775" cy="127750"/>
            </a:xfrm>
            <a:custGeom>
              <a:avLst/>
              <a:gdLst/>
              <a:ahLst/>
              <a:cxnLst/>
              <a:rect l="l" t="t" r="r" b="b"/>
              <a:pathLst>
                <a:path w="5111" h="5110" extrusionOk="0">
                  <a:moveTo>
                    <a:pt x="2570" y="0"/>
                  </a:moveTo>
                  <a:cubicBezTo>
                    <a:pt x="1161" y="0"/>
                    <a:pt x="1" y="1160"/>
                    <a:pt x="1" y="2569"/>
                  </a:cubicBezTo>
                  <a:cubicBezTo>
                    <a:pt x="1" y="3977"/>
                    <a:pt x="1161" y="5110"/>
                    <a:pt x="2570" y="5110"/>
                  </a:cubicBezTo>
                  <a:cubicBezTo>
                    <a:pt x="3978" y="5110"/>
                    <a:pt x="5110" y="3977"/>
                    <a:pt x="5110" y="2569"/>
                  </a:cubicBezTo>
                  <a:cubicBezTo>
                    <a:pt x="5110" y="1160"/>
                    <a:pt x="3978" y="0"/>
                    <a:pt x="25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9" name="Google Shape;2819;p76"/>
          <p:cNvSpPr txBox="1"/>
          <p:nvPr/>
        </p:nvSpPr>
        <p:spPr>
          <a:xfrm>
            <a:off x="713225" y="4118450"/>
            <a:ext cx="3858900" cy="349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i="1" dirty="0">
                <a:solidFill>
                  <a:schemeClr val="accent1"/>
                </a:solidFill>
                <a:latin typeface="Rubik"/>
                <a:ea typeface="Rubik"/>
                <a:cs typeface="Rubik"/>
                <a:sym typeface="Rubik"/>
              </a:rPr>
              <a:t>Please keep this slide for attribution</a:t>
            </a:r>
            <a:endParaRPr i="1" dirty="0">
              <a:solidFill>
                <a:schemeClr val="accent1"/>
              </a:solidFill>
              <a:latin typeface="Rubik"/>
              <a:ea typeface="Rubik"/>
              <a:cs typeface="Rubik"/>
              <a:sym typeface="Rubik"/>
            </a:endParaRPr>
          </a:p>
        </p:txBody>
      </p:sp>
      <p:sp>
        <p:nvSpPr>
          <p:cNvPr id="2820" name="Google Shape;2820;p76"/>
          <p:cNvSpPr txBox="1">
            <a:spLocks noGrp="1"/>
          </p:cNvSpPr>
          <p:nvPr>
            <p:ph type="subTitle" idx="1"/>
          </p:nvPr>
        </p:nvSpPr>
        <p:spPr>
          <a:xfrm>
            <a:off x="713225" y="1568375"/>
            <a:ext cx="4201800" cy="113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800" dirty="0">
                <a:latin typeface="Bowlby One"/>
                <a:ea typeface="Bowlby One"/>
                <a:cs typeface="Bowlby One"/>
                <a:sym typeface="Bowlby One"/>
              </a:rPr>
              <a:t>Do you have any questions?</a:t>
            </a:r>
            <a:endParaRPr sz="1800" dirty="0">
              <a:latin typeface="Bowlby One"/>
              <a:ea typeface="Bowlby One"/>
              <a:cs typeface="Bowlby One"/>
              <a:sym typeface="Bowlby One"/>
            </a:endParaRPr>
          </a:p>
          <a:p>
            <a:pPr marL="0" lvl="0" indent="0" algn="l" rtl="0">
              <a:spcBef>
                <a:spcPts val="0"/>
              </a:spcBef>
              <a:spcAft>
                <a:spcPts val="0"/>
              </a:spcAft>
              <a:buClr>
                <a:schemeClr val="dk1"/>
              </a:buClr>
              <a:buSzPts val="1100"/>
              <a:buFont typeface="Arial"/>
              <a:buNone/>
            </a:pPr>
            <a:r>
              <a:rPr lang="en-US" dirty="0"/>
              <a:t>great_ppt@outlook.com</a:t>
            </a:r>
          </a:p>
          <a:p>
            <a:pPr marL="0" lvl="0" indent="0" algn="l" rtl="0">
              <a:spcBef>
                <a:spcPts val="0"/>
              </a:spcBef>
              <a:spcAft>
                <a:spcPts val="0"/>
              </a:spcAft>
              <a:buClr>
                <a:schemeClr val="dk1"/>
              </a:buClr>
              <a:buSzPts val="1100"/>
              <a:buFont typeface="Arial"/>
              <a:buNone/>
            </a:pPr>
            <a:r>
              <a:rPr lang="en-US" dirty="0"/>
              <a:t>+1(540) 328-0772</a:t>
            </a:r>
          </a:p>
          <a:p>
            <a:pPr marL="0" lvl="0" indent="0" algn="l" rtl="0">
              <a:spcBef>
                <a:spcPts val="0"/>
              </a:spcBef>
              <a:spcAft>
                <a:spcPts val="0"/>
              </a:spcAft>
              <a:buClr>
                <a:schemeClr val="dk1"/>
              </a:buClr>
              <a:buSzPts val="1100"/>
              <a:buFont typeface="Arial"/>
              <a:buNone/>
            </a:pPr>
            <a:r>
              <a:rPr lang="en-US" dirty="0"/>
              <a:t>www.greatppt.com</a:t>
            </a:r>
          </a:p>
        </p:txBody>
      </p:sp>
      <p:sp>
        <p:nvSpPr>
          <p:cNvPr id="2821" name="Google Shape;2821;p76"/>
          <p:cNvSpPr/>
          <p:nvPr/>
        </p:nvSpPr>
        <p:spPr>
          <a:xfrm>
            <a:off x="4450336" y="2934044"/>
            <a:ext cx="1438757" cy="482022"/>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6"/>
          <p:cNvSpPr/>
          <p:nvPr/>
        </p:nvSpPr>
        <p:spPr>
          <a:xfrm>
            <a:off x="4518188" y="3869216"/>
            <a:ext cx="1438759" cy="497411"/>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3" name="Google Shape;2823;p76"/>
          <p:cNvGrpSpPr/>
          <p:nvPr/>
        </p:nvGrpSpPr>
        <p:grpSpPr>
          <a:xfrm>
            <a:off x="5308878" y="2078254"/>
            <a:ext cx="2354923" cy="2387890"/>
            <a:chOff x="3245850" y="1107850"/>
            <a:chExt cx="569675" cy="577650"/>
          </a:xfrm>
        </p:grpSpPr>
        <p:sp>
          <p:nvSpPr>
            <p:cNvPr id="2824" name="Google Shape;2824;p76"/>
            <p:cNvSpPr/>
            <p:nvPr/>
          </p:nvSpPr>
          <p:spPr>
            <a:xfrm>
              <a:off x="3249325" y="1123675"/>
              <a:ext cx="566200" cy="561825"/>
            </a:xfrm>
            <a:custGeom>
              <a:avLst/>
              <a:gdLst/>
              <a:ahLst/>
              <a:cxnLst/>
              <a:rect l="l" t="t" r="r" b="b"/>
              <a:pathLst>
                <a:path w="22648" h="22473" extrusionOk="0">
                  <a:moveTo>
                    <a:pt x="10990" y="1"/>
                  </a:moveTo>
                  <a:cubicBezTo>
                    <a:pt x="9960" y="1"/>
                    <a:pt x="9031" y="577"/>
                    <a:pt x="8562" y="1493"/>
                  </a:cubicBezTo>
                  <a:cubicBezTo>
                    <a:pt x="8140" y="1246"/>
                    <a:pt x="7674" y="1123"/>
                    <a:pt x="7184" y="1123"/>
                  </a:cubicBezTo>
                  <a:cubicBezTo>
                    <a:pt x="6904" y="1123"/>
                    <a:pt x="6616" y="1164"/>
                    <a:pt x="6325" y="1244"/>
                  </a:cubicBezTo>
                  <a:cubicBezTo>
                    <a:pt x="5193" y="1603"/>
                    <a:pt x="4447" y="2597"/>
                    <a:pt x="4364" y="3702"/>
                  </a:cubicBezTo>
                  <a:cubicBezTo>
                    <a:pt x="3673" y="3702"/>
                    <a:pt x="2983" y="3951"/>
                    <a:pt x="2431" y="4475"/>
                  </a:cubicBezTo>
                  <a:cubicBezTo>
                    <a:pt x="1602" y="5221"/>
                    <a:pt x="1353" y="6409"/>
                    <a:pt x="1685" y="7403"/>
                  </a:cubicBezTo>
                  <a:cubicBezTo>
                    <a:pt x="1105" y="7707"/>
                    <a:pt x="663" y="8204"/>
                    <a:pt x="387" y="8839"/>
                  </a:cubicBezTo>
                  <a:cubicBezTo>
                    <a:pt x="0" y="9778"/>
                    <a:pt x="166" y="10773"/>
                    <a:pt x="718" y="11518"/>
                  </a:cubicBezTo>
                  <a:cubicBezTo>
                    <a:pt x="442" y="11960"/>
                    <a:pt x="276" y="12485"/>
                    <a:pt x="276" y="13037"/>
                  </a:cubicBezTo>
                  <a:cubicBezTo>
                    <a:pt x="276" y="14197"/>
                    <a:pt x="994" y="15192"/>
                    <a:pt x="2044" y="15606"/>
                  </a:cubicBezTo>
                  <a:cubicBezTo>
                    <a:pt x="1823" y="16269"/>
                    <a:pt x="1878" y="16987"/>
                    <a:pt x="2210" y="17677"/>
                  </a:cubicBezTo>
                  <a:cubicBezTo>
                    <a:pt x="2710" y="18678"/>
                    <a:pt x="3732" y="19271"/>
                    <a:pt x="4782" y="19271"/>
                  </a:cubicBezTo>
                  <a:cubicBezTo>
                    <a:pt x="4891" y="19271"/>
                    <a:pt x="5001" y="19265"/>
                    <a:pt x="5110" y="19252"/>
                  </a:cubicBezTo>
                  <a:cubicBezTo>
                    <a:pt x="5220" y="19970"/>
                    <a:pt x="5607" y="20688"/>
                    <a:pt x="6214" y="21185"/>
                  </a:cubicBezTo>
                  <a:cubicBezTo>
                    <a:pt x="6715" y="21553"/>
                    <a:pt x="7301" y="21733"/>
                    <a:pt x="7886" y="21733"/>
                  </a:cubicBezTo>
                  <a:cubicBezTo>
                    <a:pt x="8399" y="21733"/>
                    <a:pt x="8911" y="21594"/>
                    <a:pt x="9363" y="21323"/>
                  </a:cubicBezTo>
                  <a:cubicBezTo>
                    <a:pt x="9777" y="21876"/>
                    <a:pt x="10357" y="22290"/>
                    <a:pt x="11131" y="22428"/>
                  </a:cubicBezTo>
                  <a:cubicBezTo>
                    <a:pt x="11301" y="22458"/>
                    <a:pt x="11471" y="22473"/>
                    <a:pt x="11637" y="22473"/>
                  </a:cubicBezTo>
                  <a:cubicBezTo>
                    <a:pt x="12681" y="22473"/>
                    <a:pt x="13609" y="21893"/>
                    <a:pt x="14086" y="20964"/>
                  </a:cubicBezTo>
                  <a:cubicBezTo>
                    <a:pt x="14509" y="21211"/>
                    <a:pt x="14989" y="21345"/>
                    <a:pt x="15482" y="21345"/>
                  </a:cubicBezTo>
                  <a:cubicBezTo>
                    <a:pt x="15761" y="21345"/>
                    <a:pt x="16044" y="21302"/>
                    <a:pt x="16323" y="21213"/>
                  </a:cubicBezTo>
                  <a:cubicBezTo>
                    <a:pt x="17483" y="20854"/>
                    <a:pt x="18201" y="19859"/>
                    <a:pt x="18312" y="18755"/>
                  </a:cubicBezTo>
                  <a:cubicBezTo>
                    <a:pt x="19002" y="18755"/>
                    <a:pt x="19693" y="18506"/>
                    <a:pt x="20245" y="18009"/>
                  </a:cubicBezTo>
                  <a:cubicBezTo>
                    <a:pt x="21074" y="17235"/>
                    <a:pt x="21322" y="16075"/>
                    <a:pt x="20963" y="15054"/>
                  </a:cubicBezTo>
                  <a:cubicBezTo>
                    <a:pt x="21543" y="14750"/>
                    <a:pt x="22013" y="14280"/>
                    <a:pt x="22289" y="13617"/>
                  </a:cubicBezTo>
                  <a:cubicBezTo>
                    <a:pt x="22648" y="12678"/>
                    <a:pt x="22482" y="11684"/>
                    <a:pt x="21930" y="10966"/>
                  </a:cubicBezTo>
                  <a:cubicBezTo>
                    <a:pt x="22206" y="10496"/>
                    <a:pt x="22372" y="9999"/>
                    <a:pt x="22372" y="9447"/>
                  </a:cubicBezTo>
                  <a:cubicBezTo>
                    <a:pt x="22372" y="8259"/>
                    <a:pt x="21654" y="7265"/>
                    <a:pt x="20632" y="6851"/>
                  </a:cubicBezTo>
                  <a:cubicBezTo>
                    <a:pt x="20825" y="6188"/>
                    <a:pt x="20797" y="5470"/>
                    <a:pt x="20438" y="4779"/>
                  </a:cubicBezTo>
                  <a:cubicBezTo>
                    <a:pt x="19940" y="3782"/>
                    <a:pt x="18946" y="3212"/>
                    <a:pt x="17884" y="3212"/>
                  </a:cubicBezTo>
                  <a:cubicBezTo>
                    <a:pt x="17770" y="3212"/>
                    <a:pt x="17654" y="3219"/>
                    <a:pt x="17538" y="3233"/>
                  </a:cubicBezTo>
                  <a:cubicBezTo>
                    <a:pt x="17456" y="2487"/>
                    <a:pt x="17069" y="1769"/>
                    <a:pt x="16434" y="1299"/>
                  </a:cubicBezTo>
                  <a:cubicBezTo>
                    <a:pt x="15944" y="928"/>
                    <a:pt x="15359" y="741"/>
                    <a:pt x="14772" y="741"/>
                  </a:cubicBezTo>
                  <a:cubicBezTo>
                    <a:pt x="14267" y="741"/>
                    <a:pt x="13760" y="880"/>
                    <a:pt x="13313" y="1161"/>
                  </a:cubicBezTo>
                  <a:cubicBezTo>
                    <a:pt x="12898" y="609"/>
                    <a:pt x="12291" y="194"/>
                    <a:pt x="11545" y="56"/>
                  </a:cubicBezTo>
                  <a:cubicBezTo>
                    <a:pt x="11358" y="19"/>
                    <a:pt x="11173"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6"/>
            <p:cNvSpPr/>
            <p:nvPr/>
          </p:nvSpPr>
          <p:spPr>
            <a:xfrm>
              <a:off x="3245850" y="1107850"/>
              <a:ext cx="565550" cy="562000"/>
            </a:xfrm>
            <a:custGeom>
              <a:avLst/>
              <a:gdLst/>
              <a:ahLst/>
              <a:cxnLst/>
              <a:rect l="l" t="t" r="r" b="b"/>
              <a:pathLst>
                <a:path w="22622" h="22480" extrusionOk="0">
                  <a:moveTo>
                    <a:pt x="11007" y="0"/>
                  </a:moveTo>
                  <a:cubicBezTo>
                    <a:pt x="9970" y="0"/>
                    <a:pt x="9035" y="598"/>
                    <a:pt x="8563" y="1518"/>
                  </a:cubicBezTo>
                  <a:cubicBezTo>
                    <a:pt x="8157" y="1271"/>
                    <a:pt x="7684" y="1137"/>
                    <a:pt x="7186" y="1137"/>
                  </a:cubicBezTo>
                  <a:cubicBezTo>
                    <a:pt x="6904" y="1137"/>
                    <a:pt x="6615" y="1180"/>
                    <a:pt x="6326" y="1269"/>
                  </a:cubicBezTo>
                  <a:cubicBezTo>
                    <a:pt x="5193" y="1601"/>
                    <a:pt x="4475" y="2623"/>
                    <a:pt x="4365" y="3727"/>
                  </a:cubicBezTo>
                  <a:cubicBezTo>
                    <a:pt x="3674" y="3727"/>
                    <a:pt x="2984" y="3948"/>
                    <a:pt x="2431" y="4473"/>
                  </a:cubicBezTo>
                  <a:cubicBezTo>
                    <a:pt x="1603" y="5247"/>
                    <a:pt x="1354" y="6407"/>
                    <a:pt x="1686" y="7401"/>
                  </a:cubicBezTo>
                  <a:cubicBezTo>
                    <a:pt x="1106" y="7732"/>
                    <a:pt x="664" y="8202"/>
                    <a:pt x="388" y="8865"/>
                  </a:cubicBezTo>
                  <a:cubicBezTo>
                    <a:pt x="1" y="9804"/>
                    <a:pt x="167" y="10798"/>
                    <a:pt x="719" y="11516"/>
                  </a:cubicBezTo>
                  <a:cubicBezTo>
                    <a:pt x="443" y="11958"/>
                    <a:pt x="277" y="12483"/>
                    <a:pt x="277" y="13035"/>
                  </a:cubicBezTo>
                  <a:cubicBezTo>
                    <a:pt x="277" y="14223"/>
                    <a:pt x="995" y="15217"/>
                    <a:pt x="2045" y="15631"/>
                  </a:cubicBezTo>
                  <a:cubicBezTo>
                    <a:pt x="1824" y="16294"/>
                    <a:pt x="1879" y="17012"/>
                    <a:pt x="2211" y="17703"/>
                  </a:cubicBezTo>
                  <a:cubicBezTo>
                    <a:pt x="2709" y="18700"/>
                    <a:pt x="3725" y="19270"/>
                    <a:pt x="4771" y="19270"/>
                  </a:cubicBezTo>
                  <a:cubicBezTo>
                    <a:pt x="4884" y="19270"/>
                    <a:pt x="4998" y="19263"/>
                    <a:pt x="5111" y="19249"/>
                  </a:cubicBezTo>
                  <a:cubicBezTo>
                    <a:pt x="5221" y="19968"/>
                    <a:pt x="5608" y="20713"/>
                    <a:pt x="6215" y="21183"/>
                  </a:cubicBezTo>
                  <a:cubicBezTo>
                    <a:pt x="6716" y="21551"/>
                    <a:pt x="7302" y="21730"/>
                    <a:pt x="7887" y="21730"/>
                  </a:cubicBezTo>
                  <a:cubicBezTo>
                    <a:pt x="8400" y="21730"/>
                    <a:pt x="8912" y="21592"/>
                    <a:pt x="9364" y="21321"/>
                  </a:cubicBezTo>
                  <a:cubicBezTo>
                    <a:pt x="9778" y="21873"/>
                    <a:pt x="10358" y="22288"/>
                    <a:pt x="11132" y="22426"/>
                  </a:cubicBezTo>
                  <a:cubicBezTo>
                    <a:pt x="11313" y="22462"/>
                    <a:pt x="11494" y="22479"/>
                    <a:pt x="11670" y="22479"/>
                  </a:cubicBezTo>
                  <a:cubicBezTo>
                    <a:pt x="12701" y="22479"/>
                    <a:pt x="13615" y="21885"/>
                    <a:pt x="14087" y="20989"/>
                  </a:cubicBezTo>
                  <a:cubicBezTo>
                    <a:pt x="14507" y="21217"/>
                    <a:pt x="14982" y="21344"/>
                    <a:pt x="15470" y="21344"/>
                  </a:cubicBezTo>
                  <a:cubicBezTo>
                    <a:pt x="15753" y="21344"/>
                    <a:pt x="16040" y="21302"/>
                    <a:pt x="16324" y="21210"/>
                  </a:cubicBezTo>
                  <a:cubicBezTo>
                    <a:pt x="17484" y="20879"/>
                    <a:pt x="18202" y="19885"/>
                    <a:pt x="18313" y="18780"/>
                  </a:cubicBezTo>
                  <a:cubicBezTo>
                    <a:pt x="19003" y="18780"/>
                    <a:pt x="19694" y="18531"/>
                    <a:pt x="20246" y="18007"/>
                  </a:cubicBezTo>
                  <a:cubicBezTo>
                    <a:pt x="21075" y="17261"/>
                    <a:pt x="21323" y="16073"/>
                    <a:pt x="20964" y="15079"/>
                  </a:cubicBezTo>
                  <a:cubicBezTo>
                    <a:pt x="21544" y="14775"/>
                    <a:pt x="22014" y="14278"/>
                    <a:pt x="22290" y="13615"/>
                  </a:cubicBezTo>
                  <a:cubicBezTo>
                    <a:pt x="22621" y="12731"/>
                    <a:pt x="22456" y="11737"/>
                    <a:pt x="21931" y="10964"/>
                  </a:cubicBezTo>
                  <a:cubicBezTo>
                    <a:pt x="22207" y="10522"/>
                    <a:pt x="22373" y="9997"/>
                    <a:pt x="22373" y="9445"/>
                  </a:cubicBezTo>
                  <a:cubicBezTo>
                    <a:pt x="22373" y="8285"/>
                    <a:pt x="21655" y="7263"/>
                    <a:pt x="20633" y="6848"/>
                  </a:cubicBezTo>
                  <a:cubicBezTo>
                    <a:pt x="20826" y="6213"/>
                    <a:pt x="20798" y="5467"/>
                    <a:pt x="20439" y="4777"/>
                  </a:cubicBezTo>
                  <a:cubicBezTo>
                    <a:pt x="19941" y="3780"/>
                    <a:pt x="18947" y="3210"/>
                    <a:pt x="17885" y="3210"/>
                  </a:cubicBezTo>
                  <a:cubicBezTo>
                    <a:pt x="17770" y="3210"/>
                    <a:pt x="17655" y="3217"/>
                    <a:pt x="17539" y="3230"/>
                  </a:cubicBezTo>
                  <a:cubicBezTo>
                    <a:pt x="17456" y="2512"/>
                    <a:pt x="17070" y="1794"/>
                    <a:pt x="16435" y="1297"/>
                  </a:cubicBezTo>
                  <a:cubicBezTo>
                    <a:pt x="15949" y="929"/>
                    <a:pt x="15370" y="749"/>
                    <a:pt x="14788" y="749"/>
                  </a:cubicBezTo>
                  <a:cubicBezTo>
                    <a:pt x="14277" y="749"/>
                    <a:pt x="13765" y="888"/>
                    <a:pt x="13314" y="1159"/>
                  </a:cubicBezTo>
                  <a:cubicBezTo>
                    <a:pt x="12899" y="606"/>
                    <a:pt x="12292" y="192"/>
                    <a:pt x="11546" y="54"/>
                  </a:cubicBezTo>
                  <a:cubicBezTo>
                    <a:pt x="11364" y="18"/>
                    <a:pt x="11184" y="0"/>
                    <a:pt x="1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6"/>
            <p:cNvSpPr/>
            <p:nvPr/>
          </p:nvSpPr>
          <p:spPr>
            <a:xfrm>
              <a:off x="3272800" y="1132000"/>
              <a:ext cx="522025" cy="518550"/>
            </a:xfrm>
            <a:custGeom>
              <a:avLst/>
              <a:gdLst/>
              <a:ahLst/>
              <a:cxnLst/>
              <a:rect l="l" t="t" r="r" b="b"/>
              <a:pathLst>
                <a:path w="20881" h="20742" extrusionOk="0">
                  <a:moveTo>
                    <a:pt x="10210" y="707"/>
                  </a:moveTo>
                  <a:cubicBezTo>
                    <a:pt x="10341" y="707"/>
                    <a:pt x="10474" y="720"/>
                    <a:pt x="10606" y="745"/>
                  </a:cubicBezTo>
                  <a:cubicBezTo>
                    <a:pt x="11131" y="856"/>
                    <a:pt x="11600" y="1132"/>
                    <a:pt x="11904" y="1546"/>
                  </a:cubicBezTo>
                  <a:cubicBezTo>
                    <a:pt x="12125" y="2513"/>
                    <a:pt x="11876" y="3645"/>
                    <a:pt x="11738" y="4087"/>
                  </a:cubicBezTo>
                  <a:cubicBezTo>
                    <a:pt x="11600" y="4060"/>
                    <a:pt x="11435" y="4032"/>
                    <a:pt x="11296" y="4032"/>
                  </a:cubicBezTo>
                  <a:cubicBezTo>
                    <a:pt x="11186" y="3700"/>
                    <a:pt x="10578" y="2043"/>
                    <a:pt x="8396" y="1712"/>
                  </a:cubicBezTo>
                  <a:cubicBezTo>
                    <a:pt x="8794" y="1081"/>
                    <a:pt x="9487" y="707"/>
                    <a:pt x="10210" y="707"/>
                  </a:cubicBezTo>
                  <a:close/>
                  <a:moveTo>
                    <a:pt x="8535" y="3341"/>
                  </a:moveTo>
                  <a:cubicBezTo>
                    <a:pt x="9004" y="3645"/>
                    <a:pt x="9142" y="3949"/>
                    <a:pt x="9225" y="4087"/>
                  </a:cubicBezTo>
                  <a:cubicBezTo>
                    <a:pt x="8921" y="4170"/>
                    <a:pt x="8645" y="4225"/>
                    <a:pt x="8369" y="4336"/>
                  </a:cubicBezTo>
                  <a:cubicBezTo>
                    <a:pt x="8314" y="3756"/>
                    <a:pt x="8452" y="3480"/>
                    <a:pt x="8535" y="3341"/>
                  </a:cubicBezTo>
                  <a:close/>
                  <a:moveTo>
                    <a:pt x="13556" y="1350"/>
                  </a:moveTo>
                  <a:cubicBezTo>
                    <a:pt x="14002" y="1350"/>
                    <a:pt x="14443" y="1497"/>
                    <a:pt x="14804" y="1795"/>
                  </a:cubicBezTo>
                  <a:cubicBezTo>
                    <a:pt x="15218" y="2099"/>
                    <a:pt x="15495" y="2540"/>
                    <a:pt x="15633" y="3038"/>
                  </a:cubicBezTo>
                  <a:cubicBezTo>
                    <a:pt x="15570" y="3031"/>
                    <a:pt x="15500" y="3028"/>
                    <a:pt x="15422" y="3028"/>
                  </a:cubicBezTo>
                  <a:cubicBezTo>
                    <a:pt x="14815" y="3028"/>
                    <a:pt x="13767" y="3258"/>
                    <a:pt x="12567" y="4336"/>
                  </a:cubicBezTo>
                  <a:cubicBezTo>
                    <a:pt x="12512" y="4308"/>
                    <a:pt x="12429" y="4308"/>
                    <a:pt x="12374" y="4253"/>
                  </a:cubicBezTo>
                  <a:cubicBezTo>
                    <a:pt x="12484" y="3783"/>
                    <a:pt x="12733" y="2651"/>
                    <a:pt x="12567" y="1601"/>
                  </a:cubicBezTo>
                  <a:cubicBezTo>
                    <a:pt x="12877" y="1435"/>
                    <a:pt x="13218" y="1350"/>
                    <a:pt x="13556" y="1350"/>
                  </a:cubicBezTo>
                  <a:close/>
                  <a:moveTo>
                    <a:pt x="8175" y="2292"/>
                  </a:moveTo>
                  <a:cubicBezTo>
                    <a:pt x="9750" y="2540"/>
                    <a:pt x="10357" y="3507"/>
                    <a:pt x="10606" y="3949"/>
                  </a:cubicBezTo>
                  <a:lnTo>
                    <a:pt x="10468" y="3949"/>
                  </a:lnTo>
                  <a:cubicBezTo>
                    <a:pt x="10247" y="3949"/>
                    <a:pt x="10054" y="3949"/>
                    <a:pt x="9833" y="4004"/>
                  </a:cubicBezTo>
                  <a:cubicBezTo>
                    <a:pt x="9805" y="3866"/>
                    <a:pt x="9612" y="3203"/>
                    <a:pt x="8645" y="2651"/>
                  </a:cubicBezTo>
                  <a:lnTo>
                    <a:pt x="8507" y="2568"/>
                  </a:lnTo>
                  <a:lnTo>
                    <a:pt x="8369" y="2651"/>
                  </a:lnTo>
                  <a:cubicBezTo>
                    <a:pt x="8286" y="2679"/>
                    <a:pt x="7568" y="3038"/>
                    <a:pt x="7734" y="4584"/>
                  </a:cubicBezTo>
                  <a:lnTo>
                    <a:pt x="7319" y="4778"/>
                  </a:lnTo>
                  <a:cubicBezTo>
                    <a:pt x="7319" y="3341"/>
                    <a:pt x="7955" y="2540"/>
                    <a:pt x="8175" y="2292"/>
                  </a:cubicBezTo>
                  <a:close/>
                  <a:moveTo>
                    <a:pt x="6716" y="1688"/>
                  </a:moveTo>
                  <a:cubicBezTo>
                    <a:pt x="7056" y="1688"/>
                    <a:pt x="7397" y="1778"/>
                    <a:pt x="7706" y="1933"/>
                  </a:cubicBezTo>
                  <a:cubicBezTo>
                    <a:pt x="7319" y="2292"/>
                    <a:pt x="6601" y="3369"/>
                    <a:pt x="6739" y="5192"/>
                  </a:cubicBezTo>
                  <a:cubicBezTo>
                    <a:pt x="6712" y="5247"/>
                    <a:pt x="6656" y="5247"/>
                    <a:pt x="6629" y="5275"/>
                  </a:cubicBezTo>
                  <a:cubicBezTo>
                    <a:pt x="6297" y="4778"/>
                    <a:pt x="5607" y="3894"/>
                    <a:pt x="4668" y="3397"/>
                  </a:cubicBezTo>
                  <a:cubicBezTo>
                    <a:pt x="4806" y="2623"/>
                    <a:pt x="5358" y="2016"/>
                    <a:pt x="6104" y="1795"/>
                  </a:cubicBezTo>
                  <a:cubicBezTo>
                    <a:pt x="6303" y="1722"/>
                    <a:pt x="6509" y="1688"/>
                    <a:pt x="6716" y="1688"/>
                  </a:cubicBezTo>
                  <a:close/>
                  <a:moveTo>
                    <a:pt x="14970" y="4750"/>
                  </a:moveTo>
                  <a:lnTo>
                    <a:pt x="14970" y="4750"/>
                  </a:lnTo>
                  <a:cubicBezTo>
                    <a:pt x="15025" y="5247"/>
                    <a:pt x="14887" y="5551"/>
                    <a:pt x="14777" y="5661"/>
                  </a:cubicBezTo>
                  <a:cubicBezTo>
                    <a:pt x="14638" y="5523"/>
                    <a:pt x="14500" y="5413"/>
                    <a:pt x="14335" y="5275"/>
                  </a:cubicBezTo>
                  <a:cubicBezTo>
                    <a:pt x="14638" y="4999"/>
                    <a:pt x="14859" y="4833"/>
                    <a:pt x="14970" y="4750"/>
                  </a:cubicBezTo>
                  <a:close/>
                  <a:moveTo>
                    <a:pt x="15523" y="3665"/>
                  </a:moveTo>
                  <a:cubicBezTo>
                    <a:pt x="15599" y="3665"/>
                    <a:pt x="15663" y="3669"/>
                    <a:pt x="15716" y="3673"/>
                  </a:cubicBezTo>
                  <a:cubicBezTo>
                    <a:pt x="16461" y="5054"/>
                    <a:pt x="15881" y="6103"/>
                    <a:pt x="15577" y="6490"/>
                  </a:cubicBezTo>
                  <a:cubicBezTo>
                    <a:pt x="15467" y="6352"/>
                    <a:pt x="15412" y="6241"/>
                    <a:pt x="15301" y="6131"/>
                  </a:cubicBezTo>
                  <a:cubicBezTo>
                    <a:pt x="15439" y="5965"/>
                    <a:pt x="15826" y="5385"/>
                    <a:pt x="15688" y="4308"/>
                  </a:cubicBezTo>
                  <a:lnTo>
                    <a:pt x="15688" y="4170"/>
                  </a:lnTo>
                  <a:lnTo>
                    <a:pt x="15577" y="4087"/>
                  </a:lnTo>
                  <a:cubicBezTo>
                    <a:pt x="15501" y="4018"/>
                    <a:pt x="15405" y="3983"/>
                    <a:pt x="15292" y="3983"/>
                  </a:cubicBezTo>
                  <a:cubicBezTo>
                    <a:pt x="14954" y="3983"/>
                    <a:pt x="14458" y="4289"/>
                    <a:pt x="13837" y="4888"/>
                  </a:cubicBezTo>
                  <a:cubicBezTo>
                    <a:pt x="13672" y="4778"/>
                    <a:pt x="13478" y="4695"/>
                    <a:pt x="13285" y="4584"/>
                  </a:cubicBezTo>
                  <a:cubicBezTo>
                    <a:pt x="14275" y="3783"/>
                    <a:pt x="15084" y="3665"/>
                    <a:pt x="15523" y="3665"/>
                  </a:cubicBezTo>
                  <a:close/>
                  <a:moveTo>
                    <a:pt x="4392" y="3949"/>
                  </a:moveTo>
                  <a:cubicBezTo>
                    <a:pt x="5193" y="4363"/>
                    <a:pt x="5828" y="5192"/>
                    <a:pt x="6159" y="5606"/>
                  </a:cubicBezTo>
                  <a:cubicBezTo>
                    <a:pt x="6106" y="5596"/>
                    <a:pt x="5785" y="5511"/>
                    <a:pt x="5305" y="5511"/>
                  </a:cubicBezTo>
                  <a:cubicBezTo>
                    <a:pt x="4541" y="5511"/>
                    <a:pt x="3374" y="5725"/>
                    <a:pt x="2237" y="6794"/>
                  </a:cubicBezTo>
                  <a:cubicBezTo>
                    <a:pt x="1933" y="5993"/>
                    <a:pt x="2182" y="5137"/>
                    <a:pt x="2762" y="4584"/>
                  </a:cubicBezTo>
                  <a:cubicBezTo>
                    <a:pt x="3176" y="4198"/>
                    <a:pt x="3701" y="4004"/>
                    <a:pt x="4254" y="4004"/>
                  </a:cubicBezTo>
                  <a:cubicBezTo>
                    <a:pt x="4281" y="4004"/>
                    <a:pt x="4364" y="4004"/>
                    <a:pt x="4392" y="3949"/>
                  </a:cubicBezTo>
                  <a:close/>
                  <a:moveTo>
                    <a:pt x="16323" y="3535"/>
                  </a:moveTo>
                  <a:cubicBezTo>
                    <a:pt x="17152" y="3535"/>
                    <a:pt x="17925" y="4004"/>
                    <a:pt x="18312" y="4750"/>
                  </a:cubicBezTo>
                  <a:cubicBezTo>
                    <a:pt x="18477" y="5109"/>
                    <a:pt x="18533" y="5441"/>
                    <a:pt x="18505" y="5827"/>
                  </a:cubicBezTo>
                  <a:cubicBezTo>
                    <a:pt x="18477" y="5827"/>
                    <a:pt x="18450" y="5855"/>
                    <a:pt x="18395" y="5882"/>
                  </a:cubicBezTo>
                  <a:cubicBezTo>
                    <a:pt x="17483" y="6766"/>
                    <a:pt x="16296" y="7236"/>
                    <a:pt x="16047" y="7319"/>
                  </a:cubicBezTo>
                  <a:cubicBezTo>
                    <a:pt x="16019" y="7236"/>
                    <a:pt x="15964" y="7125"/>
                    <a:pt x="15909" y="7070"/>
                  </a:cubicBezTo>
                  <a:cubicBezTo>
                    <a:pt x="16240" y="6711"/>
                    <a:pt x="17235" y="5385"/>
                    <a:pt x="16323" y="3535"/>
                  </a:cubicBezTo>
                  <a:close/>
                  <a:moveTo>
                    <a:pt x="4972" y="7098"/>
                  </a:moveTo>
                  <a:cubicBezTo>
                    <a:pt x="4944" y="7181"/>
                    <a:pt x="4916" y="7208"/>
                    <a:pt x="4861" y="7263"/>
                  </a:cubicBezTo>
                  <a:cubicBezTo>
                    <a:pt x="4723" y="7540"/>
                    <a:pt x="4585" y="7816"/>
                    <a:pt x="4502" y="8092"/>
                  </a:cubicBezTo>
                  <a:cubicBezTo>
                    <a:pt x="4033" y="7788"/>
                    <a:pt x="3950" y="7540"/>
                    <a:pt x="3950" y="7401"/>
                  </a:cubicBezTo>
                  <a:cubicBezTo>
                    <a:pt x="4319" y="7278"/>
                    <a:pt x="4565" y="7256"/>
                    <a:pt x="4709" y="7256"/>
                  </a:cubicBezTo>
                  <a:cubicBezTo>
                    <a:pt x="4792" y="7256"/>
                    <a:pt x="4841" y="7263"/>
                    <a:pt x="4861" y="7263"/>
                  </a:cubicBezTo>
                  <a:lnTo>
                    <a:pt x="4972" y="7098"/>
                  </a:lnTo>
                  <a:close/>
                  <a:moveTo>
                    <a:pt x="5228" y="6181"/>
                  </a:moveTo>
                  <a:cubicBezTo>
                    <a:pt x="5400" y="6181"/>
                    <a:pt x="5547" y="6196"/>
                    <a:pt x="5662" y="6214"/>
                  </a:cubicBezTo>
                  <a:cubicBezTo>
                    <a:pt x="5496" y="6352"/>
                    <a:pt x="5358" y="6545"/>
                    <a:pt x="5220" y="6711"/>
                  </a:cubicBezTo>
                  <a:cubicBezTo>
                    <a:pt x="5160" y="6681"/>
                    <a:pt x="5004" y="6603"/>
                    <a:pt x="4706" y="6603"/>
                  </a:cubicBezTo>
                  <a:cubicBezTo>
                    <a:pt x="4453" y="6603"/>
                    <a:pt x="4100" y="6659"/>
                    <a:pt x="3618" y="6849"/>
                  </a:cubicBezTo>
                  <a:lnTo>
                    <a:pt x="3563" y="6904"/>
                  </a:lnTo>
                  <a:lnTo>
                    <a:pt x="3480" y="6960"/>
                  </a:lnTo>
                  <a:cubicBezTo>
                    <a:pt x="3453" y="6987"/>
                    <a:pt x="3287" y="7208"/>
                    <a:pt x="3342" y="7540"/>
                  </a:cubicBezTo>
                  <a:cubicBezTo>
                    <a:pt x="3425" y="7926"/>
                    <a:pt x="3729" y="8341"/>
                    <a:pt x="4309" y="8727"/>
                  </a:cubicBezTo>
                  <a:cubicBezTo>
                    <a:pt x="4281" y="8893"/>
                    <a:pt x="4254" y="9031"/>
                    <a:pt x="4226" y="9197"/>
                  </a:cubicBezTo>
                  <a:cubicBezTo>
                    <a:pt x="3121" y="8451"/>
                    <a:pt x="2845" y="7512"/>
                    <a:pt x="2762" y="7181"/>
                  </a:cubicBezTo>
                  <a:cubicBezTo>
                    <a:pt x="3689" y="6361"/>
                    <a:pt x="4616" y="6181"/>
                    <a:pt x="5228" y="6181"/>
                  </a:cubicBezTo>
                  <a:close/>
                  <a:moveTo>
                    <a:pt x="18477" y="6683"/>
                  </a:moveTo>
                  <a:cubicBezTo>
                    <a:pt x="18505" y="6711"/>
                    <a:pt x="18533" y="6766"/>
                    <a:pt x="18616" y="6794"/>
                  </a:cubicBezTo>
                  <a:cubicBezTo>
                    <a:pt x="19444" y="7098"/>
                    <a:pt x="19969" y="7899"/>
                    <a:pt x="19969" y="8755"/>
                  </a:cubicBezTo>
                  <a:cubicBezTo>
                    <a:pt x="19969" y="9114"/>
                    <a:pt x="19886" y="9445"/>
                    <a:pt x="19720" y="9749"/>
                  </a:cubicBezTo>
                  <a:cubicBezTo>
                    <a:pt x="19444" y="9335"/>
                    <a:pt x="18588" y="8230"/>
                    <a:pt x="16544" y="7816"/>
                  </a:cubicBezTo>
                  <a:cubicBezTo>
                    <a:pt x="16958" y="7650"/>
                    <a:pt x="17759" y="7263"/>
                    <a:pt x="18477" y="6683"/>
                  </a:cubicBezTo>
                  <a:close/>
                  <a:moveTo>
                    <a:pt x="2099" y="7208"/>
                  </a:moveTo>
                  <a:cubicBezTo>
                    <a:pt x="2182" y="7650"/>
                    <a:pt x="2514" y="8921"/>
                    <a:pt x="4115" y="9887"/>
                  </a:cubicBezTo>
                  <a:cubicBezTo>
                    <a:pt x="3973" y="9878"/>
                    <a:pt x="3735" y="9864"/>
                    <a:pt x="3442" y="9864"/>
                  </a:cubicBezTo>
                  <a:cubicBezTo>
                    <a:pt x="2826" y="9864"/>
                    <a:pt x="1964" y="9928"/>
                    <a:pt x="1215" y="10246"/>
                  </a:cubicBezTo>
                  <a:cubicBezTo>
                    <a:pt x="856" y="9694"/>
                    <a:pt x="801" y="9003"/>
                    <a:pt x="1050" y="8341"/>
                  </a:cubicBezTo>
                  <a:cubicBezTo>
                    <a:pt x="1215" y="7871"/>
                    <a:pt x="1602" y="7484"/>
                    <a:pt x="2044" y="7236"/>
                  </a:cubicBezTo>
                  <a:cubicBezTo>
                    <a:pt x="2072" y="7236"/>
                    <a:pt x="2072" y="7208"/>
                    <a:pt x="2099" y="7208"/>
                  </a:cubicBezTo>
                  <a:close/>
                  <a:moveTo>
                    <a:pt x="16848" y="9887"/>
                  </a:moveTo>
                  <a:cubicBezTo>
                    <a:pt x="17400" y="9970"/>
                    <a:pt x="17704" y="10081"/>
                    <a:pt x="17897" y="10136"/>
                  </a:cubicBezTo>
                  <a:cubicBezTo>
                    <a:pt x="17438" y="10474"/>
                    <a:pt x="17064" y="10495"/>
                    <a:pt x="16959" y="10495"/>
                  </a:cubicBezTo>
                  <a:cubicBezTo>
                    <a:pt x="16944" y="10495"/>
                    <a:pt x="16934" y="10495"/>
                    <a:pt x="16931" y="10495"/>
                  </a:cubicBezTo>
                  <a:lnTo>
                    <a:pt x="16848" y="10495"/>
                  </a:lnTo>
                  <a:lnTo>
                    <a:pt x="16848" y="10357"/>
                  </a:lnTo>
                  <a:lnTo>
                    <a:pt x="16848" y="9887"/>
                  </a:lnTo>
                  <a:close/>
                  <a:moveTo>
                    <a:pt x="16599" y="8479"/>
                  </a:moveTo>
                  <a:cubicBezTo>
                    <a:pt x="18257" y="8865"/>
                    <a:pt x="18947" y="9721"/>
                    <a:pt x="19168" y="10053"/>
                  </a:cubicBezTo>
                  <a:cubicBezTo>
                    <a:pt x="18505" y="11434"/>
                    <a:pt x="17290" y="11765"/>
                    <a:pt x="16710" y="11793"/>
                  </a:cubicBezTo>
                  <a:lnTo>
                    <a:pt x="16820" y="11158"/>
                  </a:lnTo>
                  <a:lnTo>
                    <a:pt x="16958" y="11158"/>
                  </a:lnTo>
                  <a:cubicBezTo>
                    <a:pt x="17152" y="11158"/>
                    <a:pt x="17897" y="11102"/>
                    <a:pt x="18643" y="10412"/>
                  </a:cubicBezTo>
                  <a:lnTo>
                    <a:pt x="18754" y="10301"/>
                  </a:lnTo>
                  <a:lnTo>
                    <a:pt x="18754" y="10163"/>
                  </a:lnTo>
                  <a:cubicBezTo>
                    <a:pt x="18781" y="9721"/>
                    <a:pt x="18118" y="9418"/>
                    <a:pt x="16848" y="9224"/>
                  </a:cubicBezTo>
                  <a:lnTo>
                    <a:pt x="16793" y="9224"/>
                  </a:lnTo>
                  <a:cubicBezTo>
                    <a:pt x="16737" y="9003"/>
                    <a:pt x="16682" y="8727"/>
                    <a:pt x="16599" y="8479"/>
                  </a:cubicBezTo>
                  <a:close/>
                  <a:moveTo>
                    <a:pt x="19693" y="10412"/>
                  </a:moveTo>
                  <a:cubicBezTo>
                    <a:pt x="20052" y="10992"/>
                    <a:pt x="20135" y="11738"/>
                    <a:pt x="19886" y="12373"/>
                  </a:cubicBezTo>
                  <a:cubicBezTo>
                    <a:pt x="19720" y="12870"/>
                    <a:pt x="19334" y="13229"/>
                    <a:pt x="18892" y="13478"/>
                  </a:cubicBezTo>
                  <a:lnTo>
                    <a:pt x="18864" y="13478"/>
                  </a:lnTo>
                  <a:cubicBezTo>
                    <a:pt x="17677" y="13229"/>
                    <a:pt x="16682" y="12622"/>
                    <a:pt x="16461" y="12483"/>
                  </a:cubicBezTo>
                  <a:lnTo>
                    <a:pt x="16461" y="12456"/>
                  </a:lnTo>
                  <a:cubicBezTo>
                    <a:pt x="17014" y="12428"/>
                    <a:pt x="18781" y="12207"/>
                    <a:pt x="19693" y="10412"/>
                  </a:cubicBezTo>
                  <a:close/>
                  <a:moveTo>
                    <a:pt x="4585" y="12898"/>
                  </a:moveTo>
                  <a:cubicBezTo>
                    <a:pt x="4695" y="13091"/>
                    <a:pt x="4778" y="13312"/>
                    <a:pt x="4889" y="13478"/>
                  </a:cubicBezTo>
                  <a:cubicBezTo>
                    <a:pt x="4336" y="13671"/>
                    <a:pt x="4033" y="13726"/>
                    <a:pt x="3867" y="13726"/>
                  </a:cubicBezTo>
                  <a:cubicBezTo>
                    <a:pt x="4143" y="13146"/>
                    <a:pt x="4502" y="12981"/>
                    <a:pt x="4502" y="12981"/>
                  </a:cubicBezTo>
                  <a:cubicBezTo>
                    <a:pt x="4530" y="12981"/>
                    <a:pt x="4557" y="12925"/>
                    <a:pt x="4585" y="12898"/>
                  </a:cubicBezTo>
                  <a:close/>
                  <a:moveTo>
                    <a:pt x="3361" y="10490"/>
                  </a:moveTo>
                  <a:cubicBezTo>
                    <a:pt x="3691" y="10490"/>
                    <a:pt x="3946" y="10512"/>
                    <a:pt x="4060" y="10522"/>
                  </a:cubicBezTo>
                  <a:cubicBezTo>
                    <a:pt x="4060" y="10661"/>
                    <a:pt x="4060" y="10799"/>
                    <a:pt x="4115" y="10909"/>
                  </a:cubicBezTo>
                  <a:cubicBezTo>
                    <a:pt x="4060" y="10909"/>
                    <a:pt x="4033" y="10909"/>
                    <a:pt x="4005" y="10937"/>
                  </a:cubicBezTo>
                  <a:cubicBezTo>
                    <a:pt x="3922" y="10964"/>
                    <a:pt x="2348" y="11793"/>
                    <a:pt x="2237" y="13892"/>
                  </a:cubicBezTo>
                  <a:cubicBezTo>
                    <a:pt x="1464" y="13588"/>
                    <a:pt x="967" y="12842"/>
                    <a:pt x="967" y="11959"/>
                  </a:cubicBezTo>
                  <a:cubicBezTo>
                    <a:pt x="967" y="11600"/>
                    <a:pt x="1077" y="11213"/>
                    <a:pt x="1271" y="10854"/>
                  </a:cubicBezTo>
                  <a:cubicBezTo>
                    <a:pt x="1326" y="10854"/>
                    <a:pt x="1353" y="10854"/>
                    <a:pt x="1409" y="10826"/>
                  </a:cubicBezTo>
                  <a:cubicBezTo>
                    <a:pt x="2063" y="10551"/>
                    <a:pt x="2814" y="10490"/>
                    <a:pt x="3361" y="10490"/>
                  </a:cubicBezTo>
                  <a:close/>
                  <a:moveTo>
                    <a:pt x="4143" y="11600"/>
                  </a:moveTo>
                  <a:cubicBezTo>
                    <a:pt x="4254" y="11848"/>
                    <a:pt x="4309" y="12097"/>
                    <a:pt x="4392" y="12373"/>
                  </a:cubicBezTo>
                  <a:cubicBezTo>
                    <a:pt x="4309" y="12373"/>
                    <a:pt x="4281" y="12373"/>
                    <a:pt x="4226" y="12401"/>
                  </a:cubicBezTo>
                  <a:cubicBezTo>
                    <a:pt x="4143" y="12456"/>
                    <a:pt x="3453" y="12760"/>
                    <a:pt x="3121" y="13864"/>
                  </a:cubicBezTo>
                  <a:lnTo>
                    <a:pt x="3066" y="13975"/>
                  </a:lnTo>
                  <a:lnTo>
                    <a:pt x="3121" y="14058"/>
                  </a:lnTo>
                  <a:cubicBezTo>
                    <a:pt x="3176" y="14251"/>
                    <a:pt x="3342" y="14389"/>
                    <a:pt x="3756" y="14389"/>
                  </a:cubicBezTo>
                  <a:cubicBezTo>
                    <a:pt x="4088" y="14389"/>
                    <a:pt x="4502" y="14306"/>
                    <a:pt x="5082" y="14113"/>
                  </a:cubicBezTo>
                  <a:cubicBezTo>
                    <a:pt x="5110" y="14113"/>
                    <a:pt x="5137" y="14085"/>
                    <a:pt x="5193" y="14030"/>
                  </a:cubicBezTo>
                  <a:cubicBezTo>
                    <a:pt x="5358" y="14279"/>
                    <a:pt x="5496" y="14472"/>
                    <a:pt x="5690" y="14693"/>
                  </a:cubicBezTo>
                  <a:cubicBezTo>
                    <a:pt x="5272" y="14805"/>
                    <a:pt x="4895" y="14848"/>
                    <a:pt x="4561" y="14848"/>
                  </a:cubicBezTo>
                  <a:cubicBezTo>
                    <a:pt x="3657" y="14848"/>
                    <a:pt x="3067" y="14530"/>
                    <a:pt x="2845" y="14389"/>
                  </a:cubicBezTo>
                  <a:cubicBezTo>
                    <a:pt x="2762" y="12622"/>
                    <a:pt x="3839" y="11793"/>
                    <a:pt x="4143" y="11600"/>
                  </a:cubicBezTo>
                  <a:close/>
                  <a:moveTo>
                    <a:pt x="15025" y="14831"/>
                  </a:moveTo>
                  <a:cubicBezTo>
                    <a:pt x="15301" y="15245"/>
                    <a:pt x="15412" y="15494"/>
                    <a:pt x="15439" y="15632"/>
                  </a:cubicBezTo>
                  <a:cubicBezTo>
                    <a:pt x="14887" y="15549"/>
                    <a:pt x="14638" y="15301"/>
                    <a:pt x="14583" y="15245"/>
                  </a:cubicBezTo>
                  <a:cubicBezTo>
                    <a:pt x="14749" y="15107"/>
                    <a:pt x="14887" y="14969"/>
                    <a:pt x="15025" y="14831"/>
                  </a:cubicBezTo>
                  <a:close/>
                  <a:moveTo>
                    <a:pt x="10468" y="4722"/>
                  </a:moveTo>
                  <a:cubicBezTo>
                    <a:pt x="13616" y="4722"/>
                    <a:pt x="16130" y="7263"/>
                    <a:pt x="16130" y="10384"/>
                  </a:cubicBezTo>
                  <a:cubicBezTo>
                    <a:pt x="16130" y="13478"/>
                    <a:pt x="13616" y="16046"/>
                    <a:pt x="10468" y="16046"/>
                  </a:cubicBezTo>
                  <a:cubicBezTo>
                    <a:pt x="7319" y="16046"/>
                    <a:pt x="4806" y="13478"/>
                    <a:pt x="4806" y="10384"/>
                  </a:cubicBezTo>
                  <a:cubicBezTo>
                    <a:pt x="4806" y="7236"/>
                    <a:pt x="7347" y="4722"/>
                    <a:pt x="10468" y="4722"/>
                  </a:cubicBezTo>
                  <a:close/>
                  <a:moveTo>
                    <a:pt x="15881" y="13726"/>
                  </a:moveTo>
                  <a:cubicBezTo>
                    <a:pt x="16572" y="15052"/>
                    <a:pt x="16378" y="16074"/>
                    <a:pt x="16268" y="16378"/>
                  </a:cubicBezTo>
                  <a:cubicBezTo>
                    <a:pt x="15846" y="16521"/>
                    <a:pt x="15465" y="16577"/>
                    <a:pt x="15129" y="16577"/>
                  </a:cubicBezTo>
                  <a:cubicBezTo>
                    <a:pt x="14297" y="16577"/>
                    <a:pt x="13734" y="16235"/>
                    <a:pt x="13478" y="16019"/>
                  </a:cubicBezTo>
                  <a:cubicBezTo>
                    <a:pt x="13672" y="15908"/>
                    <a:pt x="13893" y="15770"/>
                    <a:pt x="14086" y="15632"/>
                  </a:cubicBezTo>
                  <a:cubicBezTo>
                    <a:pt x="14196" y="15742"/>
                    <a:pt x="14638" y="16240"/>
                    <a:pt x="15716" y="16295"/>
                  </a:cubicBezTo>
                  <a:lnTo>
                    <a:pt x="15826" y="16295"/>
                  </a:lnTo>
                  <a:lnTo>
                    <a:pt x="15909" y="16212"/>
                  </a:lnTo>
                  <a:cubicBezTo>
                    <a:pt x="16157" y="16046"/>
                    <a:pt x="16268" y="15549"/>
                    <a:pt x="15439" y="14362"/>
                  </a:cubicBezTo>
                  <a:cubicBezTo>
                    <a:pt x="15605" y="14141"/>
                    <a:pt x="15743" y="13920"/>
                    <a:pt x="15881" y="13726"/>
                  </a:cubicBezTo>
                  <a:close/>
                  <a:moveTo>
                    <a:pt x="16296" y="13202"/>
                  </a:moveTo>
                  <a:lnTo>
                    <a:pt x="16296" y="13202"/>
                  </a:lnTo>
                  <a:cubicBezTo>
                    <a:pt x="16710" y="13450"/>
                    <a:pt x="17649" y="13975"/>
                    <a:pt x="18781" y="14223"/>
                  </a:cubicBezTo>
                  <a:cubicBezTo>
                    <a:pt x="18919" y="14859"/>
                    <a:pt x="18726" y="15660"/>
                    <a:pt x="18174" y="16184"/>
                  </a:cubicBezTo>
                  <a:cubicBezTo>
                    <a:pt x="17787" y="16516"/>
                    <a:pt x="17290" y="16737"/>
                    <a:pt x="16793" y="16764"/>
                  </a:cubicBezTo>
                  <a:cubicBezTo>
                    <a:pt x="16876" y="16571"/>
                    <a:pt x="17428" y="15080"/>
                    <a:pt x="16296" y="13202"/>
                  </a:cubicBezTo>
                  <a:close/>
                  <a:moveTo>
                    <a:pt x="2431" y="14803"/>
                  </a:moveTo>
                  <a:lnTo>
                    <a:pt x="2431" y="14803"/>
                  </a:lnTo>
                  <a:cubicBezTo>
                    <a:pt x="2652" y="14969"/>
                    <a:pt x="3397" y="15411"/>
                    <a:pt x="4557" y="15411"/>
                  </a:cubicBezTo>
                  <a:cubicBezTo>
                    <a:pt x="4972" y="15411"/>
                    <a:pt x="5469" y="15356"/>
                    <a:pt x="5966" y="15218"/>
                  </a:cubicBezTo>
                  <a:lnTo>
                    <a:pt x="5966" y="15218"/>
                  </a:lnTo>
                  <a:cubicBezTo>
                    <a:pt x="5579" y="15632"/>
                    <a:pt x="5054" y="16350"/>
                    <a:pt x="4778" y="17151"/>
                  </a:cubicBezTo>
                  <a:cubicBezTo>
                    <a:pt x="4690" y="17162"/>
                    <a:pt x="4602" y="17167"/>
                    <a:pt x="4516" y="17167"/>
                  </a:cubicBezTo>
                  <a:cubicBezTo>
                    <a:pt x="3710" y="17167"/>
                    <a:pt x="2998" y="16712"/>
                    <a:pt x="2624" y="15963"/>
                  </a:cubicBezTo>
                  <a:cubicBezTo>
                    <a:pt x="2458" y="15604"/>
                    <a:pt x="2375" y="15218"/>
                    <a:pt x="2431" y="14803"/>
                  </a:cubicBezTo>
                  <a:close/>
                  <a:moveTo>
                    <a:pt x="8838" y="16571"/>
                  </a:moveTo>
                  <a:lnTo>
                    <a:pt x="8838" y="16571"/>
                  </a:lnTo>
                  <a:cubicBezTo>
                    <a:pt x="9059" y="16599"/>
                    <a:pt x="9253" y="16654"/>
                    <a:pt x="9474" y="16709"/>
                  </a:cubicBezTo>
                  <a:cubicBezTo>
                    <a:pt x="9280" y="17151"/>
                    <a:pt x="9142" y="17400"/>
                    <a:pt x="9059" y="17482"/>
                  </a:cubicBezTo>
                  <a:cubicBezTo>
                    <a:pt x="8783" y="16985"/>
                    <a:pt x="8838" y="16626"/>
                    <a:pt x="8838" y="16571"/>
                  </a:cubicBezTo>
                  <a:close/>
                  <a:moveTo>
                    <a:pt x="7595" y="16074"/>
                  </a:moveTo>
                  <a:lnTo>
                    <a:pt x="7595" y="16074"/>
                  </a:lnTo>
                  <a:cubicBezTo>
                    <a:pt x="7816" y="16184"/>
                    <a:pt x="8037" y="16295"/>
                    <a:pt x="8286" y="16378"/>
                  </a:cubicBezTo>
                  <a:cubicBezTo>
                    <a:pt x="8258" y="16488"/>
                    <a:pt x="8065" y="17151"/>
                    <a:pt x="8700" y="18118"/>
                  </a:cubicBezTo>
                  <a:lnTo>
                    <a:pt x="8755" y="18228"/>
                  </a:lnTo>
                  <a:lnTo>
                    <a:pt x="8866" y="18256"/>
                  </a:lnTo>
                  <a:lnTo>
                    <a:pt x="8976" y="18256"/>
                  </a:lnTo>
                  <a:cubicBezTo>
                    <a:pt x="9253" y="18256"/>
                    <a:pt x="9667" y="17924"/>
                    <a:pt x="10109" y="16764"/>
                  </a:cubicBezTo>
                  <a:lnTo>
                    <a:pt x="10910" y="16764"/>
                  </a:lnTo>
                  <a:cubicBezTo>
                    <a:pt x="10219" y="18090"/>
                    <a:pt x="9253" y="18504"/>
                    <a:pt x="8921" y="18587"/>
                  </a:cubicBezTo>
                  <a:cubicBezTo>
                    <a:pt x="7651" y="17703"/>
                    <a:pt x="7568" y="16543"/>
                    <a:pt x="7595" y="16074"/>
                  </a:cubicBezTo>
                  <a:close/>
                  <a:moveTo>
                    <a:pt x="12843" y="16295"/>
                  </a:moveTo>
                  <a:cubicBezTo>
                    <a:pt x="13092" y="16516"/>
                    <a:pt x="13893" y="17179"/>
                    <a:pt x="15163" y="17179"/>
                  </a:cubicBezTo>
                  <a:cubicBezTo>
                    <a:pt x="15495" y="17179"/>
                    <a:pt x="15909" y="17096"/>
                    <a:pt x="16323" y="17013"/>
                  </a:cubicBezTo>
                  <a:lnTo>
                    <a:pt x="16323" y="17068"/>
                  </a:lnTo>
                  <a:cubicBezTo>
                    <a:pt x="16268" y="17980"/>
                    <a:pt x="15688" y="18698"/>
                    <a:pt x="14859" y="18946"/>
                  </a:cubicBezTo>
                  <a:cubicBezTo>
                    <a:pt x="14640" y="19007"/>
                    <a:pt x="14415" y="19041"/>
                    <a:pt x="14194" y="19041"/>
                  </a:cubicBezTo>
                  <a:cubicBezTo>
                    <a:pt x="13915" y="19041"/>
                    <a:pt x="13642" y="18987"/>
                    <a:pt x="13396" y="18863"/>
                  </a:cubicBezTo>
                  <a:cubicBezTo>
                    <a:pt x="13396" y="18808"/>
                    <a:pt x="13368" y="18725"/>
                    <a:pt x="13340" y="18698"/>
                  </a:cubicBezTo>
                  <a:cubicBezTo>
                    <a:pt x="12733" y="17980"/>
                    <a:pt x="12512" y="16930"/>
                    <a:pt x="12401" y="16461"/>
                  </a:cubicBezTo>
                  <a:cubicBezTo>
                    <a:pt x="12539" y="16433"/>
                    <a:pt x="12705" y="16350"/>
                    <a:pt x="12843" y="16295"/>
                  </a:cubicBezTo>
                  <a:close/>
                  <a:moveTo>
                    <a:pt x="6629" y="15494"/>
                  </a:moveTo>
                  <a:cubicBezTo>
                    <a:pt x="6767" y="15577"/>
                    <a:pt x="6877" y="15660"/>
                    <a:pt x="7015" y="15770"/>
                  </a:cubicBezTo>
                  <a:cubicBezTo>
                    <a:pt x="6933" y="16129"/>
                    <a:pt x="6767" y="17814"/>
                    <a:pt x="8507" y="19112"/>
                  </a:cubicBezTo>
                  <a:cubicBezTo>
                    <a:pt x="8154" y="19301"/>
                    <a:pt x="7768" y="19398"/>
                    <a:pt x="7385" y="19398"/>
                  </a:cubicBezTo>
                  <a:cubicBezTo>
                    <a:pt x="6929" y="19398"/>
                    <a:pt x="6480" y="19260"/>
                    <a:pt x="6104" y="18974"/>
                  </a:cubicBezTo>
                  <a:cubicBezTo>
                    <a:pt x="5662" y="18643"/>
                    <a:pt x="5386" y="18173"/>
                    <a:pt x="5275" y="17621"/>
                  </a:cubicBezTo>
                  <a:cubicBezTo>
                    <a:pt x="5275" y="17593"/>
                    <a:pt x="5331" y="17593"/>
                    <a:pt x="5331" y="17565"/>
                  </a:cubicBezTo>
                  <a:cubicBezTo>
                    <a:pt x="5607" y="16654"/>
                    <a:pt x="6325" y="15825"/>
                    <a:pt x="6629" y="15494"/>
                  </a:cubicBezTo>
                  <a:close/>
                  <a:moveTo>
                    <a:pt x="11766" y="16626"/>
                  </a:moveTo>
                  <a:cubicBezTo>
                    <a:pt x="11876" y="17123"/>
                    <a:pt x="12125" y="18090"/>
                    <a:pt x="12650" y="18836"/>
                  </a:cubicBezTo>
                  <a:cubicBezTo>
                    <a:pt x="12650" y="18836"/>
                    <a:pt x="12595" y="18863"/>
                    <a:pt x="12595" y="18919"/>
                  </a:cubicBezTo>
                  <a:cubicBezTo>
                    <a:pt x="12214" y="19631"/>
                    <a:pt x="11508" y="20058"/>
                    <a:pt x="10720" y="20058"/>
                  </a:cubicBezTo>
                  <a:cubicBezTo>
                    <a:pt x="10591" y="20058"/>
                    <a:pt x="10461" y="20047"/>
                    <a:pt x="10330" y="20023"/>
                  </a:cubicBezTo>
                  <a:cubicBezTo>
                    <a:pt x="9805" y="19913"/>
                    <a:pt x="9363" y="19637"/>
                    <a:pt x="9004" y="19223"/>
                  </a:cubicBezTo>
                  <a:cubicBezTo>
                    <a:pt x="9418" y="19112"/>
                    <a:pt x="10744" y="18587"/>
                    <a:pt x="11545" y="16764"/>
                  </a:cubicBezTo>
                  <a:cubicBezTo>
                    <a:pt x="11545" y="16737"/>
                    <a:pt x="11573" y="16709"/>
                    <a:pt x="11573" y="16654"/>
                  </a:cubicBezTo>
                  <a:cubicBezTo>
                    <a:pt x="11628" y="16654"/>
                    <a:pt x="11711" y="16626"/>
                    <a:pt x="11766" y="16626"/>
                  </a:cubicBezTo>
                  <a:close/>
                  <a:moveTo>
                    <a:pt x="10200" y="1"/>
                  </a:moveTo>
                  <a:cubicBezTo>
                    <a:pt x="9287" y="1"/>
                    <a:pt x="8425" y="454"/>
                    <a:pt x="7872" y="1215"/>
                  </a:cubicBezTo>
                  <a:cubicBezTo>
                    <a:pt x="7524" y="1072"/>
                    <a:pt x="7131" y="993"/>
                    <a:pt x="6739" y="993"/>
                  </a:cubicBezTo>
                  <a:cubicBezTo>
                    <a:pt x="6446" y="993"/>
                    <a:pt x="6155" y="1037"/>
                    <a:pt x="5883" y="1132"/>
                  </a:cubicBezTo>
                  <a:cubicBezTo>
                    <a:pt x="4834" y="1436"/>
                    <a:pt x="4115" y="2292"/>
                    <a:pt x="3894" y="3314"/>
                  </a:cubicBezTo>
                  <a:cubicBezTo>
                    <a:pt x="3287" y="3369"/>
                    <a:pt x="2707" y="3645"/>
                    <a:pt x="2237" y="4060"/>
                  </a:cubicBezTo>
                  <a:cubicBezTo>
                    <a:pt x="1519" y="4750"/>
                    <a:pt x="1215" y="5800"/>
                    <a:pt x="1409" y="6794"/>
                  </a:cubicBezTo>
                  <a:cubicBezTo>
                    <a:pt x="939" y="7098"/>
                    <a:pt x="553" y="7595"/>
                    <a:pt x="359" y="8147"/>
                  </a:cubicBezTo>
                  <a:cubicBezTo>
                    <a:pt x="0" y="8976"/>
                    <a:pt x="111" y="9887"/>
                    <a:pt x="553" y="10661"/>
                  </a:cubicBezTo>
                  <a:cubicBezTo>
                    <a:pt x="359" y="11075"/>
                    <a:pt x="221" y="11517"/>
                    <a:pt x="221" y="12014"/>
                  </a:cubicBezTo>
                  <a:cubicBezTo>
                    <a:pt x="221" y="13063"/>
                    <a:pt x="801" y="14030"/>
                    <a:pt x="1740" y="14527"/>
                  </a:cubicBezTo>
                  <a:cubicBezTo>
                    <a:pt x="1630" y="15135"/>
                    <a:pt x="1685" y="15770"/>
                    <a:pt x="1961" y="16322"/>
                  </a:cubicBezTo>
                  <a:cubicBezTo>
                    <a:pt x="2458" y="17317"/>
                    <a:pt x="3453" y="17952"/>
                    <a:pt x="4530" y="17952"/>
                  </a:cubicBezTo>
                  <a:lnTo>
                    <a:pt x="4557" y="17952"/>
                  </a:lnTo>
                  <a:cubicBezTo>
                    <a:pt x="4723" y="18587"/>
                    <a:pt x="5110" y="19195"/>
                    <a:pt x="5634" y="19554"/>
                  </a:cubicBezTo>
                  <a:cubicBezTo>
                    <a:pt x="6137" y="19927"/>
                    <a:pt x="6726" y="20119"/>
                    <a:pt x="7321" y="20119"/>
                  </a:cubicBezTo>
                  <a:cubicBezTo>
                    <a:pt x="7740" y="20119"/>
                    <a:pt x="8163" y="20024"/>
                    <a:pt x="8562" y="19830"/>
                  </a:cubicBezTo>
                  <a:cubicBezTo>
                    <a:pt x="8976" y="20300"/>
                    <a:pt x="9529" y="20603"/>
                    <a:pt x="10164" y="20714"/>
                  </a:cubicBezTo>
                  <a:cubicBezTo>
                    <a:pt x="10330" y="20742"/>
                    <a:pt x="10495" y="20742"/>
                    <a:pt x="10661" y="20742"/>
                  </a:cubicBezTo>
                  <a:cubicBezTo>
                    <a:pt x="11600" y="20742"/>
                    <a:pt x="12456" y="20300"/>
                    <a:pt x="13009" y="19526"/>
                  </a:cubicBezTo>
                  <a:cubicBezTo>
                    <a:pt x="13373" y="19685"/>
                    <a:pt x="13765" y="19761"/>
                    <a:pt x="14158" y="19761"/>
                  </a:cubicBezTo>
                  <a:cubicBezTo>
                    <a:pt x="14450" y="19761"/>
                    <a:pt x="14743" y="19719"/>
                    <a:pt x="15025" y="19637"/>
                  </a:cubicBezTo>
                  <a:cubicBezTo>
                    <a:pt x="16047" y="19305"/>
                    <a:pt x="16793" y="18449"/>
                    <a:pt x="16986" y="17455"/>
                  </a:cubicBezTo>
                  <a:cubicBezTo>
                    <a:pt x="17621" y="17400"/>
                    <a:pt x="18201" y="17123"/>
                    <a:pt x="18643" y="16709"/>
                  </a:cubicBezTo>
                  <a:cubicBezTo>
                    <a:pt x="19361" y="16019"/>
                    <a:pt x="19693" y="14969"/>
                    <a:pt x="19472" y="13975"/>
                  </a:cubicBezTo>
                  <a:cubicBezTo>
                    <a:pt x="19969" y="13643"/>
                    <a:pt x="20328" y="13174"/>
                    <a:pt x="20549" y="12622"/>
                  </a:cubicBezTo>
                  <a:cubicBezTo>
                    <a:pt x="20880" y="11793"/>
                    <a:pt x="20825" y="10854"/>
                    <a:pt x="20328" y="10108"/>
                  </a:cubicBezTo>
                  <a:cubicBezTo>
                    <a:pt x="20549" y="9694"/>
                    <a:pt x="20687" y="9252"/>
                    <a:pt x="20687" y="8755"/>
                  </a:cubicBezTo>
                  <a:cubicBezTo>
                    <a:pt x="20687" y="7678"/>
                    <a:pt x="20107" y="6711"/>
                    <a:pt x="19168" y="6241"/>
                  </a:cubicBezTo>
                  <a:cubicBezTo>
                    <a:pt x="19278" y="5606"/>
                    <a:pt x="19196" y="4999"/>
                    <a:pt x="18919" y="4446"/>
                  </a:cubicBezTo>
                  <a:cubicBezTo>
                    <a:pt x="18450" y="3452"/>
                    <a:pt x="17428" y="2817"/>
                    <a:pt x="16378" y="2817"/>
                  </a:cubicBezTo>
                  <a:lnTo>
                    <a:pt x="16323" y="2817"/>
                  </a:lnTo>
                  <a:cubicBezTo>
                    <a:pt x="16157" y="2154"/>
                    <a:pt x="15771" y="1574"/>
                    <a:pt x="15274" y="1187"/>
                  </a:cubicBezTo>
                  <a:cubicBezTo>
                    <a:pt x="14751" y="828"/>
                    <a:pt x="14150" y="642"/>
                    <a:pt x="13547" y="642"/>
                  </a:cubicBezTo>
                  <a:cubicBezTo>
                    <a:pt x="13131" y="642"/>
                    <a:pt x="12713" y="731"/>
                    <a:pt x="12318" y="911"/>
                  </a:cubicBezTo>
                  <a:cubicBezTo>
                    <a:pt x="11904" y="469"/>
                    <a:pt x="11352" y="165"/>
                    <a:pt x="10744" y="55"/>
                  </a:cubicBezTo>
                  <a:cubicBezTo>
                    <a:pt x="10562" y="18"/>
                    <a:pt x="10380" y="1"/>
                    <a:pt x="10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6"/>
            <p:cNvSpPr/>
            <p:nvPr/>
          </p:nvSpPr>
          <p:spPr>
            <a:xfrm>
              <a:off x="3413650" y="1270750"/>
              <a:ext cx="241700" cy="241700"/>
            </a:xfrm>
            <a:custGeom>
              <a:avLst/>
              <a:gdLst/>
              <a:ahLst/>
              <a:cxnLst/>
              <a:rect l="l" t="t" r="r" b="b"/>
              <a:pathLst>
                <a:path w="9668" h="9668" extrusionOk="0">
                  <a:moveTo>
                    <a:pt x="4530" y="3481"/>
                  </a:moveTo>
                  <a:lnTo>
                    <a:pt x="4530" y="5276"/>
                  </a:lnTo>
                  <a:lnTo>
                    <a:pt x="2624" y="5276"/>
                  </a:lnTo>
                  <a:lnTo>
                    <a:pt x="2624" y="3481"/>
                  </a:lnTo>
                  <a:close/>
                  <a:moveTo>
                    <a:pt x="7237" y="3481"/>
                  </a:moveTo>
                  <a:lnTo>
                    <a:pt x="7237" y="5276"/>
                  </a:lnTo>
                  <a:lnTo>
                    <a:pt x="5359" y="5276"/>
                  </a:lnTo>
                  <a:lnTo>
                    <a:pt x="5359" y="3481"/>
                  </a:lnTo>
                  <a:close/>
                  <a:moveTo>
                    <a:pt x="5276" y="719"/>
                  </a:moveTo>
                  <a:cubicBezTo>
                    <a:pt x="7320" y="968"/>
                    <a:pt x="8894" y="2680"/>
                    <a:pt x="8894" y="4779"/>
                  </a:cubicBezTo>
                  <a:cubicBezTo>
                    <a:pt x="8949" y="6933"/>
                    <a:pt x="7347" y="8673"/>
                    <a:pt x="5303" y="8894"/>
                  </a:cubicBezTo>
                  <a:lnTo>
                    <a:pt x="5303" y="5994"/>
                  </a:lnTo>
                  <a:lnTo>
                    <a:pt x="7043" y="5994"/>
                  </a:lnTo>
                  <a:cubicBezTo>
                    <a:pt x="7900" y="5967"/>
                    <a:pt x="8010" y="5166"/>
                    <a:pt x="8010" y="5166"/>
                  </a:cubicBezTo>
                  <a:cubicBezTo>
                    <a:pt x="8010" y="5166"/>
                    <a:pt x="8121" y="4420"/>
                    <a:pt x="8010" y="3509"/>
                  </a:cubicBezTo>
                  <a:cubicBezTo>
                    <a:pt x="7912" y="2723"/>
                    <a:pt x="7355" y="2679"/>
                    <a:pt x="7233" y="2679"/>
                  </a:cubicBezTo>
                  <a:cubicBezTo>
                    <a:pt x="7218" y="2679"/>
                    <a:pt x="7209" y="2680"/>
                    <a:pt x="7209" y="2680"/>
                  </a:cubicBezTo>
                  <a:lnTo>
                    <a:pt x="5276" y="2680"/>
                  </a:lnTo>
                  <a:lnTo>
                    <a:pt x="5276" y="719"/>
                  </a:lnTo>
                  <a:close/>
                  <a:moveTo>
                    <a:pt x="4530" y="719"/>
                  </a:moveTo>
                  <a:lnTo>
                    <a:pt x="4530" y="2680"/>
                  </a:lnTo>
                  <a:lnTo>
                    <a:pt x="2680" y="2680"/>
                  </a:lnTo>
                  <a:cubicBezTo>
                    <a:pt x="1658" y="2680"/>
                    <a:pt x="1823" y="3481"/>
                    <a:pt x="1823" y="3481"/>
                  </a:cubicBezTo>
                  <a:cubicBezTo>
                    <a:pt x="1823" y="3481"/>
                    <a:pt x="1796" y="4033"/>
                    <a:pt x="1823" y="5028"/>
                  </a:cubicBezTo>
                  <a:cubicBezTo>
                    <a:pt x="1851" y="5994"/>
                    <a:pt x="2762" y="6050"/>
                    <a:pt x="2762" y="6050"/>
                  </a:cubicBezTo>
                  <a:lnTo>
                    <a:pt x="4558" y="6050"/>
                  </a:lnTo>
                  <a:lnTo>
                    <a:pt x="4558" y="8950"/>
                  </a:lnTo>
                  <a:cubicBezTo>
                    <a:pt x="2403" y="8756"/>
                    <a:pt x="719" y="6961"/>
                    <a:pt x="719" y="4834"/>
                  </a:cubicBezTo>
                  <a:cubicBezTo>
                    <a:pt x="719" y="2652"/>
                    <a:pt x="2403" y="885"/>
                    <a:pt x="4530" y="719"/>
                  </a:cubicBezTo>
                  <a:close/>
                  <a:moveTo>
                    <a:pt x="4834" y="1"/>
                  </a:moveTo>
                  <a:cubicBezTo>
                    <a:pt x="2182" y="1"/>
                    <a:pt x="0" y="2155"/>
                    <a:pt x="0" y="4834"/>
                  </a:cubicBezTo>
                  <a:cubicBezTo>
                    <a:pt x="0" y="7486"/>
                    <a:pt x="2182" y="9668"/>
                    <a:pt x="4834" y="9668"/>
                  </a:cubicBezTo>
                  <a:cubicBezTo>
                    <a:pt x="7485" y="9668"/>
                    <a:pt x="9667" y="7486"/>
                    <a:pt x="9667" y="4834"/>
                  </a:cubicBezTo>
                  <a:cubicBezTo>
                    <a:pt x="9667" y="2155"/>
                    <a:pt x="7485" y="1"/>
                    <a:pt x="4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8" name="Google Shape;2828;p76"/>
          <p:cNvSpPr/>
          <p:nvPr/>
        </p:nvSpPr>
        <p:spPr>
          <a:xfrm>
            <a:off x="6088175" y="3778151"/>
            <a:ext cx="2267833" cy="777809"/>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9" name="Google Shape;2829;p76"/>
          <p:cNvGrpSpPr/>
          <p:nvPr/>
        </p:nvGrpSpPr>
        <p:grpSpPr>
          <a:xfrm>
            <a:off x="6804027" y="3001540"/>
            <a:ext cx="1226747" cy="1180932"/>
            <a:chOff x="3341850" y="3320250"/>
            <a:chExt cx="679450" cy="654075"/>
          </a:xfrm>
        </p:grpSpPr>
        <p:sp>
          <p:nvSpPr>
            <p:cNvPr id="2830" name="Google Shape;2830;p76"/>
            <p:cNvSpPr/>
            <p:nvPr/>
          </p:nvSpPr>
          <p:spPr>
            <a:xfrm>
              <a:off x="3859700" y="3711350"/>
              <a:ext cx="160900" cy="190175"/>
            </a:xfrm>
            <a:custGeom>
              <a:avLst/>
              <a:gdLst/>
              <a:ahLst/>
              <a:cxnLst/>
              <a:rect l="l" t="t" r="r" b="b"/>
              <a:pathLst>
                <a:path w="6436" h="7607" extrusionOk="0">
                  <a:moveTo>
                    <a:pt x="1937" y="1"/>
                  </a:moveTo>
                  <a:cubicBezTo>
                    <a:pt x="1842" y="1"/>
                    <a:pt x="1740" y="12"/>
                    <a:pt x="1630" y="39"/>
                  </a:cubicBezTo>
                  <a:cubicBezTo>
                    <a:pt x="912" y="204"/>
                    <a:pt x="719" y="1392"/>
                    <a:pt x="719" y="1420"/>
                  </a:cubicBezTo>
                  <a:cubicBezTo>
                    <a:pt x="1" y="4623"/>
                    <a:pt x="912" y="5562"/>
                    <a:pt x="1354" y="6363"/>
                  </a:cubicBezTo>
                  <a:cubicBezTo>
                    <a:pt x="1354" y="6363"/>
                    <a:pt x="2219" y="7607"/>
                    <a:pt x="2906" y="7607"/>
                  </a:cubicBezTo>
                  <a:cubicBezTo>
                    <a:pt x="2913" y="7607"/>
                    <a:pt x="2921" y="7607"/>
                    <a:pt x="2928" y="7606"/>
                  </a:cubicBezTo>
                  <a:cubicBezTo>
                    <a:pt x="3619" y="7523"/>
                    <a:pt x="4282" y="7220"/>
                    <a:pt x="4364" y="6281"/>
                  </a:cubicBezTo>
                  <a:cubicBezTo>
                    <a:pt x="5801" y="6087"/>
                    <a:pt x="5884" y="4734"/>
                    <a:pt x="5663" y="4264"/>
                  </a:cubicBezTo>
                  <a:cubicBezTo>
                    <a:pt x="6104" y="3933"/>
                    <a:pt x="6436" y="3353"/>
                    <a:pt x="6187" y="2690"/>
                  </a:cubicBezTo>
                  <a:cubicBezTo>
                    <a:pt x="5966" y="2055"/>
                    <a:pt x="5138" y="1834"/>
                    <a:pt x="4806" y="1834"/>
                  </a:cubicBezTo>
                  <a:cubicBezTo>
                    <a:pt x="4806" y="1779"/>
                    <a:pt x="4806" y="1116"/>
                    <a:pt x="4309" y="701"/>
                  </a:cubicBezTo>
                  <a:cubicBezTo>
                    <a:pt x="4074" y="494"/>
                    <a:pt x="3798" y="425"/>
                    <a:pt x="3539" y="425"/>
                  </a:cubicBezTo>
                  <a:cubicBezTo>
                    <a:pt x="3280" y="425"/>
                    <a:pt x="3039" y="494"/>
                    <a:pt x="2873" y="563"/>
                  </a:cubicBezTo>
                  <a:cubicBezTo>
                    <a:pt x="2757" y="331"/>
                    <a:pt x="2445" y="1"/>
                    <a:pt x="193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6"/>
            <p:cNvSpPr/>
            <p:nvPr/>
          </p:nvSpPr>
          <p:spPr>
            <a:xfrm>
              <a:off x="3876975" y="3708400"/>
              <a:ext cx="144325" cy="200025"/>
            </a:xfrm>
            <a:custGeom>
              <a:avLst/>
              <a:gdLst/>
              <a:ahLst/>
              <a:cxnLst/>
              <a:rect l="l" t="t" r="r" b="b"/>
              <a:pathLst>
                <a:path w="5773" h="8001" extrusionOk="0">
                  <a:moveTo>
                    <a:pt x="2099" y="1068"/>
                  </a:moveTo>
                  <a:lnTo>
                    <a:pt x="2099" y="1068"/>
                  </a:lnTo>
                  <a:cubicBezTo>
                    <a:pt x="2182" y="1261"/>
                    <a:pt x="2182" y="1482"/>
                    <a:pt x="2072" y="1620"/>
                  </a:cubicBezTo>
                  <a:cubicBezTo>
                    <a:pt x="2054" y="1655"/>
                    <a:pt x="1995" y="1678"/>
                    <a:pt x="1933" y="1678"/>
                  </a:cubicBezTo>
                  <a:cubicBezTo>
                    <a:pt x="1894" y="1678"/>
                    <a:pt x="1855" y="1669"/>
                    <a:pt x="1823" y="1648"/>
                  </a:cubicBezTo>
                  <a:cubicBezTo>
                    <a:pt x="1795" y="1565"/>
                    <a:pt x="1823" y="1482"/>
                    <a:pt x="1823" y="1399"/>
                  </a:cubicBezTo>
                  <a:cubicBezTo>
                    <a:pt x="1878" y="1261"/>
                    <a:pt x="1961" y="1123"/>
                    <a:pt x="2099" y="1068"/>
                  </a:cubicBezTo>
                  <a:close/>
                  <a:moveTo>
                    <a:pt x="3839" y="2200"/>
                  </a:moveTo>
                  <a:cubicBezTo>
                    <a:pt x="3839" y="2449"/>
                    <a:pt x="3701" y="2670"/>
                    <a:pt x="3480" y="2780"/>
                  </a:cubicBezTo>
                  <a:cubicBezTo>
                    <a:pt x="3424" y="2821"/>
                    <a:pt x="3360" y="2840"/>
                    <a:pt x="3302" y="2840"/>
                  </a:cubicBezTo>
                  <a:cubicBezTo>
                    <a:pt x="3161" y="2840"/>
                    <a:pt x="3051" y="2727"/>
                    <a:pt x="3149" y="2532"/>
                  </a:cubicBezTo>
                  <a:cubicBezTo>
                    <a:pt x="3259" y="2366"/>
                    <a:pt x="3480" y="2256"/>
                    <a:pt x="3673" y="2228"/>
                  </a:cubicBezTo>
                  <a:cubicBezTo>
                    <a:pt x="3729" y="2228"/>
                    <a:pt x="3756" y="2200"/>
                    <a:pt x="3839" y="2200"/>
                  </a:cubicBezTo>
                  <a:close/>
                  <a:moveTo>
                    <a:pt x="4170" y="4266"/>
                  </a:moveTo>
                  <a:cubicBezTo>
                    <a:pt x="4260" y="4266"/>
                    <a:pt x="4415" y="4400"/>
                    <a:pt x="4502" y="4465"/>
                  </a:cubicBezTo>
                  <a:cubicBezTo>
                    <a:pt x="4364" y="4465"/>
                    <a:pt x="4033" y="4438"/>
                    <a:pt x="4115" y="4300"/>
                  </a:cubicBezTo>
                  <a:cubicBezTo>
                    <a:pt x="4127" y="4276"/>
                    <a:pt x="4146" y="4266"/>
                    <a:pt x="4170" y="4266"/>
                  </a:cubicBezTo>
                  <a:close/>
                  <a:moveTo>
                    <a:pt x="2908" y="5877"/>
                  </a:moveTo>
                  <a:cubicBezTo>
                    <a:pt x="3058" y="5877"/>
                    <a:pt x="3193" y="5991"/>
                    <a:pt x="3259" y="6122"/>
                  </a:cubicBezTo>
                  <a:cubicBezTo>
                    <a:pt x="3314" y="6233"/>
                    <a:pt x="3314" y="6343"/>
                    <a:pt x="3342" y="6399"/>
                  </a:cubicBezTo>
                  <a:cubicBezTo>
                    <a:pt x="3121" y="6399"/>
                    <a:pt x="2790" y="6371"/>
                    <a:pt x="2652" y="6205"/>
                  </a:cubicBezTo>
                  <a:cubicBezTo>
                    <a:pt x="2569" y="6067"/>
                    <a:pt x="2652" y="5929"/>
                    <a:pt x="2790" y="5901"/>
                  </a:cubicBezTo>
                  <a:cubicBezTo>
                    <a:pt x="2829" y="5884"/>
                    <a:pt x="2869" y="5877"/>
                    <a:pt x="2908" y="5877"/>
                  </a:cubicBezTo>
                  <a:close/>
                  <a:moveTo>
                    <a:pt x="1313" y="1"/>
                  </a:moveTo>
                  <a:cubicBezTo>
                    <a:pt x="838" y="1"/>
                    <a:pt x="341" y="286"/>
                    <a:pt x="138" y="737"/>
                  </a:cubicBezTo>
                  <a:cubicBezTo>
                    <a:pt x="28" y="1013"/>
                    <a:pt x="0" y="1289"/>
                    <a:pt x="83" y="1565"/>
                  </a:cubicBezTo>
                  <a:cubicBezTo>
                    <a:pt x="96" y="1604"/>
                    <a:pt x="126" y="1624"/>
                    <a:pt x="156" y="1624"/>
                  </a:cubicBezTo>
                  <a:cubicBezTo>
                    <a:pt x="189" y="1624"/>
                    <a:pt x="221" y="1597"/>
                    <a:pt x="221" y="1538"/>
                  </a:cubicBezTo>
                  <a:cubicBezTo>
                    <a:pt x="138" y="1123"/>
                    <a:pt x="359" y="709"/>
                    <a:pt x="691" y="460"/>
                  </a:cubicBezTo>
                  <a:cubicBezTo>
                    <a:pt x="838" y="359"/>
                    <a:pt x="1004" y="312"/>
                    <a:pt x="1169" y="312"/>
                  </a:cubicBezTo>
                  <a:cubicBezTo>
                    <a:pt x="1407" y="312"/>
                    <a:pt x="1644" y="408"/>
                    <a:pt x="1823" y="571"/>
                  </a:cubicBezTo>
                  <a:lnTo>
                    <a:pt x="1961" y="709"/>
                  </a:lnTo>
                  <a:cubicBezTo>
                    <a:pt x="1630" y="958"/>
                    <a:pt x="1381" y="1317"/>
                    <a:pt x="1519" y="1731"/>
                  </a:cubicBezTo>
                  <a:cubicBezTo>
                    <a:pt x="1611" y="1961"/>
                    <a:pt x="1818" y="2076"/>
                    <a:pt x="2013" y="2076"/>
                  </a:cubicBezTo>
                  <a:cubicBezTo>
                    <a:pt x="2052" y="2076"/>
                    <a:pt x="2090" y="2072"/>
                    <a:pt x="2127" y="2062"/>
                  </a:cubicBezTo>
                  <a:cubicBezTo>
                    <a:pt x="2431" y="1952"/>
                    <a:pt x="2541" y="1676"/>
                    <a:pt x="2541" y="1399"/>
                  </a:cubicBezTo>
                  <a:cubicBezTo>
                    <a:pt x="2541" y="1234"/>
                    <a:pt x="2513" y="1040"/>
                    <a:pt x="2458" y="875"/>
                  </a:cubicBezTo>
                  <a:cubicBezTo>
                    <a:pt x="2578" y="826"/>
                    <a:pt x="2704" y="802"/>
                    <a:pt x="2830" y="802"/>
                  </a:cubicBezTo>
                  <a:cubicBezTo>
                    <a:pt x="3344" y="802"/>
                    <a:pt x="3856" y="1188"/>
                    <a:pt x="3922" y="1786"/>
                  </a:cubicBezTo>
                  <a:lnTo>
                    <a:pt x="3922" y="1841"/>
                  </a:lnTo>
                  <a:lnTo>
                    <a:pt x="3839" y="1841"/>
                  </a:lnTo>
                  <a:cubicBezTo>
                    <a:pt x="3370" y="1924"/>
                    <a:pt x="2513" y="2339"/>
                    <a:pt x="2873" y="2946"/>
                  </a:cubicBezTo>
                  <a:cubicBezTo>
                    <a:pt x="2971" y="3124"/>
                    <a:pt x="3155" y="3203"/>
                    <a:pt x="3343" y="3203"/>
                  </a:cubicBezTo>
                  <a:cubicBezTo>
                    <a:pt x="3417" y="3203"/>
                    <a:pt x="3492" y="3191"/>
                    <a:pt x="3563" y="3167"/>
                  </a:cubicBezTo>
                  <a:cubicBezTo>
                    <a:pt x="3839" y="3057"/>
                    <a:pt x="4033" y="2808"/>
                    <a:pt x="4143" y="2560"/>
                  </a:cubicBezTo>
                  <a:cubicBezTo>
                    <a:pt x="4198" y="2477"/>
                    <a:pt x="4253" y="2339"/>
                    <a:pt x="4253" y="2228"/>
                  </a:cubicBezTo>
                  <a:cubicBezTo>
                    <a:pt x="4833" y="2366"/>
                    <a:pt x="5303" y="2891"/>
                    <a:pt x="5275" y="3581"/>
                  </a:cubicBezTo>
                  <a:cubicBezTo>
                    <a:pt x="5248" y="3885"/>
                    <a:pt x="5110" y="4161"/>
                    <a:pt x="4889" y="4327"/>
                  </a:cubicBezTo>
                  <a:cubicBezTo>
                    <a:pt x="4833" y="4217"/>
                    <a:pt x="4695" y="4134"/>
                    <a:pt x="4585" y="4023"/>
                  </a:cubicBezTo>
                  <a:cubicBezTo>
                    <a:pt x="4484" y="3951"/>
                    <a:pt x="4360" y="3909"/>
                    <a:pt x="4234" y="3909"/>
                  </a:cubicBezTo>
                  <a:cubicBezTo>
                    <a:pt x="4118" y="3909"/>
                    <a:pt x="4000" y="3944"/>
                    <a:pt x="3894" y="4023"/>
                  </a:cubicBezTo>
                  <a:cubicBezTo>
                    <a:pt x="3701" y="4189"/>
                    <a:pt x="3729" y="4548"/>
                    <a:pt x="3922" y="4714"/>
                  </a:cubicBezTo>
                  <a:cubicBezTo>
                    <a:pt x="4081" y="4820"/>
                    <a:pt x="4252" y="4870"/>
                    <a:pt x="4427" y="4870"/>
                  </a:cubicBezTo>
                  <a:cubicBezTo>
                    <a:pt x="4525" y="4870"/>
                    <a:pt x="4624" y="4854"/>
                    <a:pt x="4723" y="4824"/>
                  </a:cubicBezTo>
                  <a:lnTo>
                    <a:pt x="4723" y="4824"/>
                  </a:lnTo>
                  <a:cubicBezTo>
                    <a:pt x="4944" y="5460"/>
                    <a:pt x="4392" y="6150"/>
                    <a:pt x="3756" y="6343"/>
                  </a:cubicBezTo>
                  <a:cubicBezTo>
                    <a:pt x="3729" y="6012"/>
                    <a:pt x="3591" y="5736"/>
                    <a:pt x="3314" y="5570"/>
                  </a:cubicBezTo>
                  <a:cubicBezTo>
                    <a:pt x="3209" y="5497"/>
                    <a:pt x="3084" y="5464"/>
                    <a:pt x="2957" y="5464"/>
                  </a:cubicBezTo>
                  <a:cubicBezTo>
                    <a:pt x="2556" y="5464"/>
                    <a:pt x="2139" y="5798"/>
                    <a:pt x="2265" y="6260"/>
                  </a:cubicBezTo>
                  <a:cubicBezTo>
                    <a:pt x="2403" y="6702"/>
                    <a:pt x="2900" y="6813"/>
                    <a:pt x="3342" y="6813"/>
                  </a:cubicBezTo>
                  <a:cubicBezTo>
                    <a:pt x="3314" y="6951"/>
                    <a:pt x="3204" y="7089"/>
                    <a:pt x="3121" y="7200"/>
                  </a:cubicBezTo>
                  <a:cubicBezTo>
                    <a:pt x="2867" y="7453"/>
                    <a:pt x="2575" y="7572"/>
                    <a:pt x="2244" y="7572"/>
                  </a:cubicBezTo>
                  <a:cubicBezTo>
                    <a:pt x="2179" y="7572"/>
                    <a:pt x="2112" y="7568"/>
                    <a:pt x="2044" y="7559"/>
                  </a:cubicBezTo>
                  <a:cubicBezTo>
                    <a:pt x="1077" y="7365"/>
                    <a:pt x="663" y="6371"/>
                    <a:pt x="663" y="5487"/>
                  </a:cubicBezTo>
                  <a:cubicBezTo>
                    <a:pt x="663" y="5349"/>
                    <a:pt x="552" y="5271"/>
                    <a:pt x="449" y="5271"/>
                  </a:cubicBezTo>
                  <a:cubicBezTo>
                    <a:pt x="367" y="5271"/>
                    <a:pt x="289" y="5321"/>
                    <a:pt x="276" y="5432"/>
                  </a:cubicBezTo>
                  <a:cubicBezTo>
                    <a:pt x="249" y="6067"/>
                    <a:pt x="414" y="6702"/>
                    <a:pt x="801" y="7227"/>
                  </a:cubicBezTo>
                  <a:cubicBezTo>
                    <a:pt x="1160" y="7724"/>
                    <a:pt x="1712" y="8000"/>
                    <a:pt x="2348" y="8000"/>
                  </a:cubicBezTo>
                  <a:cubicBezTo>
                    <a:pt x="2900" y="7945"/>
                    <a:pt x="3425" y="7614"/>
                    <a:pt x="3646" y="7089"/>
                  </a:cubicBezTo>
                  <a:lnTo>
                    <a:pt x="3756" y="6785"/>
                  </a:lnTo>
                  <a:cubicBezTo>
                    <a:pt x="4392" y="6647"/>
                    <a:pt x="4944" y="6233"/>
                    <a:pt x="5110" y="5598"/>
                  </a:cubicBezTo>
                  <a:cubicBezTo>
                    <a:pt x="5220" y="5294"/>
                    <a:pt x="5165" y="4990"/>
                    <a:pt x="5082" y="4686"/>
                  </a:cubicBezTo>
                  <a:cubicBezTo>
                    <a:pt x="5220" y="4576"/>
                    <a:pt x="5358" y="4465"/>
                    <a:pt x="5441" y="4327"/>
                  </a:cubicBezTo>
                  <a:cubicBezTo>
                    <a:pt x="5773" y="3775"/>
                    <a:pt x="5690" y="3084"/>
                    <a:pt x="5386" y="2587"/>
                  </a:cubicBezTo>
                  <a:cubicBezTo>
                    <a:pt x="5137" y="2200"/>
                    <a:pt x="4723" y="1952"/>
                    <a:pt x="4309" y="1841"/>
                  </a:cubicBezTo>
                  <a:cubicBezTo>
                    <a:pt x="4309" y="1510"/>
                    <a:pt x="4171" y="1151"/>
                    <a:pt x="3977" y="930"/>
                  </a:cubicBezTo>
                  <a:cubicBezTo>
                    <a:pt x="3688" y="579"/>
                    <a:pt x="3276" y="398"/>
                    <a:pt x="2855" y="398"/>
                  </a:cubicBezTo>
                  <a:cubicBezTo>
                    <a:pt x="2713" y="398"/>
                    <a:pt x="2570" y="419"/>
                    <a:pt x="2431" y="460"/>
                  </a:cubicBezTo>
                  <a:cubicBezTo>
                    <a:pt x="2375" y="460"/>
                    <a:pt x="2348" y="516"/>
                    <a:pt x="2292" y="516"/>
                  </a:cubicBezTo>
                  <a:cubicBezTo>
                    <a:pt x="2099" y="295"/>
                    <a:pt x="1906" y="129"/>
                    <a:pt x="1630" y="46"/>
                  </a:cubicBezTo>
                  <a:cubicBezTo>
                    <a:pt x="1528" y="16"/>
                    <a:pt x="1421" y="1"/>
                    <a:pt x="1313"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6"/>
            <p:cNvSpPr/>
            <p:nvPr/>
          </p:nvSpPr>
          <p:spPr>
            <a:xfrm>
              <a:off x="3484075" y="3321500"/>
              <a:ext cx="212000" cy="229800"/>
            </a:xfrm>
            <a:custGeom>
              <a:avLst/>
              <a:gdLst/>
              <a:ahLst/>
              <a:cxnLst/>
              <a:rect l="l" t="t" r="r" b="b"/>
              <a:pathLst>
                <a:path w="8480" h="9192" extrusionOk="0">
                  <a:moveTo>
                    <a:pt x="8148" y="0"/>
                  </a:moveTo>
                  <a:cubicBezTo>
                    <a:pt x="7789" y="0"/>
                    <a:pt x="5221" y="3480"/>
                    <a:pt x="3923" y="4889"/>
                  </a:cubicBezTo>
                  <a:cubicBezTo>
                    <a:pt x="2569" y="6297"/>
                    <a:pt x="194" y="8728"/>
                    <a:pt x="1" y="8728"/>
                  </a:cubicBezTo>
                  <a:cubicBezTo>
                    <a:pt x="1" y="8728"/>
                    <a:pt x="194" y="8783"/>
                    <a:pt x="360" y="8894"/>
                  </a:cubicBezTo>
                  <a:cubicBezTo>
                    <a:pt x="525" y="9004"/>
                    <a:pt x="691" y="9114"/>
                    <a:pt x="746" y="9114"/>
                  </a:cubicBezTo>
                  <a:cubicBezTo>
                    <a:pt x="771" y="9127"/>
                    <a:pt x="810" y="9191"/>
                    <a:pt x="1009" y="9191"/>
                  </a:cubicBezTo>
                  <a:cubicBezTo>
                    <a:pt x="1265" y="9191"/>
                    <a:pt x="1785" y="9084"/>
                    <a:pt x="2873" y="8617"/>
                  </a:cubicBezTo>
                  <a:cubicBezTo>
                    <a:pt x="7872" y="5717"/>
                    <a:pt x="8148" y="3093"/>
                    <a:pt x="8342" y="2072"/>
                  </a:cubicBezTo>
                  <a:cubicBezTo>
                    <a:pt x="8425" y="1298"/>
                    <a:pt x="8480" y="580"/>
                    <a:pt x="8397" y="221"/>
                  </a:cubicBezTo>
                  <a:cubicBezTo>
                    <a:pt x="8369" y="83"/>
                    <a:pt x="8259" y="0"/>
                    <a:pt x="8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6"/>
            <p:cNvSpPr/>
            <p:nvPr/>
          </p:nvSpPr>
          <p:spPr>
            <a:xfrm>
              <a:off x="3520875" y="3320250"/>
              <a:ext cx="178650" cy="232625"/>
            </a:xfrm>
            <a:custGeom>
              <a:avLst/>
              <a:gdLst/>
              <a:ahLst/>
              <a:cxnLst/>
              <a:rect l="l" t="t" r="r" b="b"/>
              <a:pathLst>
                <a:path w="7146" h="9305" extrusionOk="0">
                  <a:moveTo>
                    <a:pt x="6804" y="0"/>
                  </a:moveTo>
                  <a:cubicBezTo>
                    <a:pt x="6778" y="0"/>
                    <a:pt x="6759" y="30"/>
                    <a:pt x="6759" y="78"/>
                  </a:cubicBezTo>
                  <a:cubicBezTo>
                    <a:pt x="6759" y="464"/>
                    <a:pt x="6787" y="989"/>
                    <a:pt x="6759" y="1348"/>
                  </a:cubicBezTo>
                  <a:cubicBezTo>
                    <a:pt x="6704" y="1735"/>
                    <a:pt x="6759" y="2039"/>
                    <a:pt x="6649" y="2453"/>
                  </a:cubicBezTo>
                  <a:cubicBezTo>
                    <a:pt x="6428" y="3226"/>
                    <a:pt x="6096" y="3917"/>
                    <a:pt x="5682" y="4580"/>
                  </a:cubicBezTo>
                  <a:cubicBezTo>
                    <a:pt x="4854" y="5850"/>
                    <a:pt x="3721" y="6927"/>
                    <a:pt x="2478" y="7784"/>
                  </a:cubicBezTo>
                  <a:cubicBezTo>
                    <a:pt x="2119" y="8032"/>
                    <a:pt x="1733" y="8253"/>
                    <a:pt x="1373" y="8474"/>
                  </a:cubicBezTo>
                  <a:cubicBezTo>
                    <a:pt x="987" y="8667"/>
                    <a:pt x="572" y="8805"/>
                    <a:pt x="158" y="8999"/>
                  </a:cubicBezTo>
                  <a:cubicBezTo>
                    <a:pt x="0" y="9051"/>
                    <a:pt x="43" y="9305"/>
                    <a:pt x="238" y="9305"/>
                  </a:cubicBezTo>
                  <a:cubicBezTo>
                    <a:pt x="248" y="9305"/>
                    <a:pt x="258" y="9304"/>
                    <a:pt x="269" y="9303"/>
                  </a:cubicBezTo>
                  <a:cubicBezTo>
                    <a:pt x="655" y="9220"/>
                    <a:pt x="1014" y="9054"/>
                    <a:pt x="1373" y="8888"/>
                  </a:cubicBezTo>
                  <a:cubicBezTo>
                    <a:pt x="1760" y="8723"/>
                    <a:pt x="2092" y="8502"/>
                    <a:pt x="2451" y="8253"/>
                  </a:cubicBezTo>
                  <a:cubicBezTo>
                    <a:pt x="3086" y="7811"/>
                    <a:pt x="3749" y="7342"/>
                    <a:pt x="4329" y="6762"/>
                  </a:cubicBezTo>
                  <a:cubicBezTo>
                    <a:pt x="5516" y="5684"/>
                    <a:pt x="6511" y="4359"/>
                    <a:pt x="6897" y="2757"/>
                  </a:cubicBezTo>
                  <a:cubicBezTo>
                    <a:pt x="7146" y="1928"/>
                    <a:pt x="7091" y="906"/>
                    <a:pt x="6870" y="50"/>
                  </a:cubicBezTo>
                  <a:cubicBezTo>
                    <a:pt x="6847" y="15"/>
                    <a:pt x="6823" y="0"/>
                    <a:pt x="6804"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6"/>
            <p:cNvSpPr/>
            <p:nvPr/>
          </p:nvSpPr>
          <p:spPr>
            <a:xfrm>
              <a:off x="3437825" y="3771675"/>
              <a:ext cx="114625" cy="199575"/>
            </a:xfrm>
            <a:custGeom>
              <a:avLst/>
              <a:gdLst/>
              <a:ahLst/>
              <a:cxnLst/>
              <a:rect l="l" t="t" r="r" b="b"/>
              <a:pathLst>
                <a:path w="4585" h="7983" extrusionOk="0">
                  <a:moveTo>
                    <a:pt x="3062" y="0"/>
                  </a:moveTo>
                  <a:cubicBezTo>
                    <a:pt x="2569" y="0"/>
                    <a:pt x="2096" y="242"/>
                    <a:pt x="1989" y="940"/>
                  </a:cubicBezTo>
                  <a:cubicBezTo>
                    <a:pt x="1795" y="2404"/>
                    <a:pt x="1657" y="3647"/>
                    <a:pt x="1298" y="5055"/>
                  </a:cubicBezTo>
                  <a:cubicBezTo>
                    <a:pt x="856" y="6823"/>
                    <a:pt x="55" y="7044"/>
                    <a:pt x="0" y="7983"/>
                  </a:cubicBezTo>
                  <a:lnTo>
                    <a:pt x="3176" y="7983"/>
                  </a:lnTo>
                  <a:cubicBezTo>
                    <a:pt x="3176" y="7983"/>
                    <a:pt x="4171" y="6464"/>
                    <a:pt x="4336" y="4889"/>
                  </a:cubicBezTo>
                  <a:cubicBezTo>
                    <a:pt x="4502" y="3288"/>
                    <a:pt x="4585" y="1078"/>
                    <a:pt x="4281" y="553"/>
                  </a:cubicBezTo>
                  <a:cubicBezTo>
                    <a:pt x="4125" y="270"/>
                    <a:pt x="3583" y="0"/>
                    <a:pt x="30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6"/>
            <p:cNvSpPr/>
            <p:nvPr/>
          </p:nvSpPr>
          <p:spPr>
            <a:xfrm>
              <a:off x="3434375" y="3965025"/>
              <a:ext cx="184375" cy="8300"/>
            </a:xfrm>
            <a:custGeom>
              <a:avLst/>
              <a:gdLst/>
              <a:ahLst/>
              <a:cxnLst/>
              <a:rect l="l" t="t" r="r" b="b"/>
              <a:pathLst>
                <a:path w="7375" h="332" extrusionOk="0">
                  <a:moveTo>
                    <a:pt x="2182" y="0"/>
                  </a:moveTo>
                  <a:cubicBezTo>
                    <a:pt x="1492" y="0"/>
                    <a:pt x="829" y="56"/>
                    <a:pt x="166" y="83"/>
                  </a:cubicBezTo>
                  <a:lnTo>
                    <a:pt x="138" y="83"/>
                  </a:lnTo>
                  <a:cubicBezTo>
                    <a:pt x="0" y="83"/>
                    <a:pt x="28" y="249"/>
                    <a:pt x="138" y="249"/>
                  </a:cubicBezTo>
                  <a:cubicBezTo>
                    <a:pt x="801" y="276"/>
                    <a:pt x="1436" y="332"/>
                    <a:pt x="2099" y="332"/>
                  </a:cubicBezTo>
                  <a:lnTo>
                    <a:pt x="4253" y="332"/>
                  </a:lnTo>
                  <a:cubicBezTo>
                    <a:pt x="4613" y="332"/>
                    <a:pt x="4999" y="276"/>
                    <a:pt x="5413" y="276"/>
                  </a:cubicBezTo>
                  <a:lnTo>
                    <a:pt x="6353" y="276"/>
                  </a:lnTo>
                  <a:cubicBezTo>
                    <a:pt x="6656" y="276"/>
                    <a:pt x="6960" y="276"/>
                    <a:pt x="7292" y="249"/>
                  </a:cubicBezTo>
                  <a:cubicBezTo>
                    <a:pt x="7347" y="249"/>
                    <a:pt x="7374" y="138"/>
                    <a:pt x="7292" y="83"/>
                  </a:cubicBezTo>
                  <a:cubicBezTo>
                    <a:pt x="7173" y="48"/>
                    <a:pt x="7045" y="37"/>
                    <a:pt x="6915" y="37"/>
                  </a:cubicBezTo>
                  <a:cubicBezTo>
                    <a:pt x="6741" y="37"/>
                    <a:pt x="6566" y="56"/>
                    <a:pt x="6408" y="56"/>
                  </a:cubicBezTo>
                  <a:lnTo>
                    <a:pt x="5552" y="56"/>
                  </a:lnTo>
                  <a:cubicBezTo>
                    <a:pt x="4944" y="56"/>
                    <a:pt x="4309" y="0"/>
                    <a:pt x="3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6"/>
            <p:cNvSpPr/>
            <p:nvPr/>
          </p:nvSpPr>
          <p:spPr>
            <a:xfrm>
              <a:off x="3341850" y="3538525"/>
              <a:ext cx="569675" cy="435800"/>
            </a:xfrm>
            <a:custGeom>
              <a:avLst/>
              <a:gdLst/>
              <a:ahLst/>
              <a:cxnLst/>
              <a:rect l="l" t="t" r="r" b="b"/>
              <a:pathLst>
                <a:path w="22787" h="17432" extrusionOk="0">
                  <a:moveTo>
                    <a:pt x="6329" y="1"/>
                  </a:moveTo>
                  <a:cubicBezTo>
                    <a:pt x="5897" y="1"/>
                    <a:pt x="5433" y="54"/>
                    <a:pt x="4944" y="185"/>
                  </a:cubicBezTo>
                  <a:cubicBezTo>
                    <a:pt x="2099" y="986"/>
                    <a:pt x="1160" y="1980"/>
                    <a:pt x="691" y="2836"/>
                  </a:cubicBezTo>
                  <a:cubicBezTo>
                    <a:pt x="193" y="3665"/>
                    <a:pt x="0" y="4908"/>
                    <a:pt x="442" y="6068"/>
                  </a:cubicBezTo>
                  <a:cubicBezTo>
                    <a:pt x="580" y="6372"/>
                    <a:pt x="718" y="6620"/>
                    <a:pt x="884" y="6814"/>
                  </a:cubicBezTo>
                  <a:cubicBezTo>
                    <a:pt x="1409" y="7476"/>
                    <a:pt x="2127" y="7808"/>
                    <a:pt x="2403" y="8194"/>
                  </a:cubicBezTo>
                  <a:cubicBezTo>
                    <a:pt x="2790" y="8692"/>
                    <a:pt x="3701" y="9520"/>
                    <a:pt x="4723" y="11343"/>
                  </a:cubicBezTo>
                  <a:cubicBezTo>
                    <a:pt x="4723" y="11371"/>
                    <a:pt x="4751" y="11371"/>
                    <a:pt x="4751" y="11398"/>
                  </a:cubicBezTo>
                  <a:cubicBezTo>
                    <a:pt x="4751" y="11454"/>
                    <a:pt x="4806" y="11509"/>
                    <a:pt x="4833" y="11536"/>
                  </a:cubicBezTo>
                  <a:cubicBezTo>
                    <a:pt x="4861" y="11619"/>
                    <a:pt x="4889" y="11647"/>
                    <a:pt x="4944" y="11730"/>
                  </a:cubicBezTo>
                  <a:cubicBezTo>
                    <a:pt x="4972" y="11813"/>
                    <a:pt x="5027" y="11895"/>
                    <a:pt x="5082" y="11951"/>
                  </a:cubicBezTo>
                  <a:cubicBezTo>
                    <a:pt x="5220" y="12172"/>
                    <a:pt x="5303" y="12365"/>
                    <a:pt x="5441" y="12586"/>
                  </a:cubicBezTo>
                  <a:cubicBezTo>
                    <a:pt x="5496" y="12614"/>
                    <a:pt x="5524" y="12696"/>
                    <a:pt x="5552" y="12752"/>
                  </a:cubicBezTo>
                  <a:cubicBezTo>
                    <a:pt x="5662" y="12890"/>
                    <a:pt x="5773" y="13055"/>
                    <a:pt x="5855" y="13249"/>
                  </a:cubicBezTo>
                  <a:cubicBezTo>
                    <a:pt x="5938" y="13276"/>
                    <a:pt x="5966" y="13332"/>
                    <a:pt x="5993" y="13415"/>
                  </a:cubicBezTo>
                  <a:lnTo>
                    <a:pt x="6214" y="13718"/>
                  </a:lnTo>
                  <a:cubicBezTo>
                    <a:pt x="6242" y="13801"/>
                    <a:pt x="6325" y="13856"/>
                    <a:pt x="6353" y="13939"/>
                  </a:cubicBezTo>
                  <a:cubicBezTo>
                    <a:pt x="6380" y="13967"/>
                    <a:pt x="6380" y="13995"/>
                    <a:pt x="6408" y="14022"/>
                  </a:cubicBezTo>
                  <a:cubicBezTo>
                    <a:pt x="6491" y="14133"/>
                    <a:pt x="6601" y="14243"/>
                    <a:pt x="6656" y="14354"/>
                  </a:cubicBezTo>
                  <a:cubicBezTo>
                    <a:pt x="6684" y="14381"/>
                    <a:pt x="6684" y="14409"/>
                    <a:pt x="6739" y="14436"/>
                  </a:cubicBezTo>
                  <a:cubicBezTo>
                    <a:pt x="6794" y="14519"/>
                    <a:pt x="6822" y="14575"/>
                    <a:pt x="6905" y="14657"/>
                  </a:cubicBezTo>
                  <a:cubicBezTo>
                    <a:pt x="6905" y="14685"/>
                    <a:pt x="6933" y="14713"/>
                    <a:pt x="6960" y="14768"/>
                  </a:cubicBezTo>
                  <a:cubicBezTo>
                    <a:pt x="7043" y="14823"/>
                    <a:pt x="7098" y="14934"/>
                    <a:pt x="7181" y="14989"/>
                  </a:cubicBezTo>
                  <a:cubicBezTo>
                    <a:pt x="7209" y="14989"/>
                    <a:pt x="7209" y="15044"/>
                    <a:pt x="7236" y="15072"/>
                  </a:cubicBezTo>
                  <a:cubicBezTo>
                    <a:pt x="7347" y="15210"/>
                    <a:pt x="7485" y="15320"/>
                    <a:pt x="7595" y="15458"/>
                  </a:cubicBezTo>
                  <a:lnTo>
                    <a:pt x="7761" y="15624"/>
                  </a:lnTo>
                  <a:lnTo>
                    <a:pt x="7872" y="15735"/>
                  </a:lnTo>
                  <a:cubicBezTo>
                    <a:pt x="7899" y="15790"/>
                    <a:pt x="7982" y="15817"/>
                    <a:pt x="8037" y="15900"/>
                  </a:cubicBezTo>
                  <a:cubicBezTo>
                    <a:pt x="8065" y="15900"/>
                    <a:pt x="8120" y="15928"/>
                    <a:pt x="8148" y="15956"/>
                  </a:cubicBezTo>
                  <a:cubicBezTo>
                    <a:pt x="8175" y="15956"/>
                    <a:pt x="8203" y="16011"/>
                    <a:pt x="8258" y="16038"/>
                  </a:cubicBezTo>
                  <a:cubicBezTo>
                    <a:pt x="8314" y="16094"/>
                    <a:pt x="8396" y="16149"/>
                    <a:pt x="8452" y="16204"/>
                  </a:cubicBezTo>
                  <a:cubicBezTo>
                    <a:pt x="8479" y="16204"/>
                    <a:pt x="8534" y="16232"/>
                    <a:pt x="8562" y="16287"/>
                  </a:cubicBezTo>
                  <a:cubicBezTo>
                    <a:pt x="8590" y="16315"/>
                    <a:pt x="8617" y="16315"/>
                    <a:pt x="8673" y="16342"/>
                  </a:cubicBezTo>
                  <a:cubicBezTo>
                    <a:pt x="8728" y="16370"/>
                    <a:pt x="8811" y="16453"/>
                    <a:pt x="8866" y="16480"/>
                  </a:cubicBezTo>
                  <a:cubicBezTo>
                    <a:pt x="8921" y="16508"/>
                    <a:pt x="8949" y="16508"/>
                    <a:pt x="8976" y="16536"/>
                  </a:cubicBezTo>
                  <a:cubicBezTo>
                    <a:pt x="9004" y="16591"/>
                    <a:pt x="9032" y="16591"/>
                    <a:pt x="9087" y="16618"/>
                  </a:cubicBezTo>
                  <a:lnTo>
                    <a:pt x="9114" y="16618"/>
                  </a:lnTo>
                  <a:cubicBezTo>
                    <a:pt x="9142" y="16618"/>
                    <a:pt x="9142" y="16646"/>
                    <a:pt x="9197" y="16646"/>
                  </a:cubicBezTo>
                  <a:lnTo>
                    <a:pt x="9225" y="16701"/>
                  </a:lnTo>
                  <a:cubicBezTo>
                    <a:pt x="9253" y="16701"/>
                    <a:pt x="9253" y="16729"/>
                    <a:pt x="9280" y="16729"/>
                  </a:cubicBezTo>
                  <a:cubicBezTo>
                    <a:pt x="9335" y="16756"/>
                    <a:pt x="9363" y="16756"/>
                    <a:pt x="9391" y="16784"/>
                  </a:cubicBezTo>
                  <a:cubicBezTo>
                    <a:pt x="9418" y="16812"/>
                    <a:pt x="9474" y="16812"/>
                    <a:pt x="9501" y="16867"/>
                  </a:cubicBezTo>
                  <a:cubicBezTo>
                    <a:pt x="9612" y="16922"/>
                    <a:pt x="9694" y="17005"/>
                    <a:pt x="9805" y="17033"/>
                  </a:cubicBezTo>
                  <a:cubicBezTo>
                    <a:pt x="9971" y="17116"/>
                    <a:pt x="10109" y="17171"/>
                    <a:pt x="10302" y="17254"/>
                  </a:cubicBezTo>
                  <a:cubicBezTo>
                    <a:pt x="10357" y="17281"/>
                    <a:pt x="10440" y="17281"/>
                    <a:pt x="10495" y="17309"/>
                  </a:cubicBezTo>
                  <a:cubicBezTo>
                    <a:pt x="10523" y="17309"/>
                    <a:pt x="10606" y="17336"/>
                    <a:pt x="10634" y="17336"/>
                  </a:cubicBezTo>
                  <a:cubicBezTo>
                    <a:pt x="10744" y="17392"/>
                    <a:pt x="10799" y="17392"/>
                    <a:pt x="10910" y="17419"/>
                  </a:cubicBezTo>
                  <a:cubicBezTo>
                    <a:pt x="13543" y="17419"/>
                    <a:pt x="17526" y="17432"/>
                    <a:pt x="19905" y="17432"/>
                  </a:cubicBezTo>
                  <a:cubicBezTo>
                    <a:pt x="21095" y="17432"/>
                    <a:pt x="21884" y="17429"/>
                    <a:pt x="21902" y="17419"/>
                  </a:cubicBezTo>
                  <a:cubicBezTo>
                    <a:pt x="21930" y="17392"/>
                    <a:pt x="22786" y="14906"/>
                    <a:pt x="22786" y="12061"/>
                  </a:cubicBezTo>
                  <a:cubicBezTo>
                    <a:pt x="22786" y="9244"/>
                    <a:pt x="21129" y="7090"/>
                    <a:pt x="18975" y="6427"/>
                  </a:cubicBezTo>
                  <a:cubicBezTo>
                    <a:pt x="16903" y="5681"/>
                    <a:pt x="13672" y="4024"/>
                    <a:pt x="12263" y="2836"/>
                  </a:cubicBezTo>
                  <a:cubicBezTo>
                    <a:pt x="10799" y="1676"/>
                    <a:pt x="9833" y="1124"/>
                    <a:pt x="9391" y="875"/>
                  </a:cubicBezTo>
                  <a:cubicBezTo>
                    <a:pt x="8800" y="559"/>
                    <a:pt x="7726" y="1"/>
                    <a:pt x="6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6"/>
            <p:cNvSpPr/>
            <p:nvPr/>
          </p:nvSpPr>
          <p:spPr>
            <a:xfrm>
              <a:off x="3366000" y="3708500"/>
              <a:ext cx="439525" cy="264825"/>
            </a:xfrm>
            <a:custGeom>
              <a:avLst/>
              <a:gdLst/>
              <a:ahLst/>
              <a:cxnLst/>
              <a:rect l="l" t="t" r="r" b="b"/>
              <a:pathLst>
                <a:path w="17581" h="10593" extrusionOk="0">
                  <a:moveTo>
                    <a:pt x="17517" y="2899"/>
                  </a:moveTo>
                  <a:cubicBezTo>
                    <a:pt x="17534" y="2940"/>
                    <a:pt x="17551" y="2982"/>
                    <a:pt x="17567" y="3025"/>
                  </a:cubicBezTo>
                  <a:cubicBezTo>
                    <a:pt x="17580" y="3012"/>
                    <a:pt x="17563" y="2966"/>
                    <a:pt x="17517" y="2899"/>
                  </a:cubicBezTo>
                  <a:close/>
                  <a:moveTo>
                    <a:pt x="11616" y="0"/>
                  </a:moveTo>
                  <a:cubicBezTo>
                    <a:pt x="10149" y="0"/>
                    <a:pt x="9005" y="235"/>
                    <a:pt x="9005" y="235"/>
                  </a:cubicBezTo>
                  <a:cubicBezTo>
                    <a:pt x="9005" y="235"/>
                    <a:pt x="9557" y="2224"/>
                    <a:pt x="9778" y="4958"/>
                  </a:cubicBezTo>
                  <a:cubicBezTo>
                    <a:pt x="9778" y="5787"/>
                    <a:pt x="9723" y="6477"/>
                    <a:pt x="9640" y="7085"/>
                  </a:cubicBezTo>
                  <a:cubicBezTo>
                    <a:pt x="9640" y="7057"/>
                    <a:pt x="8314" y="6201"/>
                    <a:pt x="8204" y="6091"/>
                  </a:cubicBezTo>
                  <a:cubicBezTo>
                    <a:pt x="7624" y="5621"/>
                    <a:pt x="7044" y="5096"/>
                    <a:pt x="6491" y="4544"/>
                  </a:cubicBezTo>
                  <a:cubicBezTo>
                    <a:pt x="5166" y="3274"/>
                    <a:pt x="3867" y="1975"/>
                    <a:pt x="2376" y="871"/>
                  </a:cubicBezTo>
                  <a:cubicBezTo>
                    <a:pt x="1768" y="429"/>
                    <a:pt x="746" y="153"/>
                    <a:pt x="1" y="42"/>
                  </a:cubicBezTo>
                  <a:lnTo>
                    <a:pt x="1" y="42"/>
                  </a:lnTo>
                  <a:cubicBezTo>
                    <a:pt x="387" y="595"/>
                    <a:pt x="1078" y="871"/>
                    <a:pt x="1492" y="1395"/>
                  </a:cubicBezTo>
                  <a:cubicBezTo>
                    <a:pt x="1851" y="1893"/>
                    <a:pt x="2763" y="2721"/>
                    <a:pt x="3785" y="4544"/>
                  </a:cubicBezTo>
                  <a:cubicBezTo>
                    <a:pt x="3785" y="4572"/>
                    <a:pt x="3840" y="4572"/>
                    <a:pt x="3840" y="4599"/>
                  </a:cubicBezTo>
                  <a:cubicBezTo>
                    <a:pt x="3840" y="4655"/>
                    <a:pt x="3867" y="4710"/>
                    <a:pt x="3895" y="4737"/>
                  </a:cubicBezTo>
                  <a:cubicBezTo>
                    <a:pt x="3923" y="4820"/>
                    <a:pt x="3978" y="4848"/>
                    <a:pt x="4006" y="4931"/>
                  </a:cubicBezTo>
                  <a:cubicBezTo>
                    <a:pt x="4033" y="5014"/>
                    <a:pt x="4116" y="5096"/>
                    <a:pt x="4144" y="5152"/>
                  </a:cubicBezTo>
                  <a:cubicBezTo>
                    <a:pt x="4282" y="5373"/>
                    <a:pt x="4392" y="5566"/>
                    <a:pt x="4530" y="5787"/>
                  </a:cubicBezTo>
                  <a:cubicBezTo>
                    <a:pt x="4558" y="5815"/>
                    <a:pt x="4586" y="5897"/>
                    <a:pt x="4613" y="5953"/>
                  </a:cubicBezTo>
                  <a:cubicBezTo>
                    <a:pt x="4724" y="6091"/>
                    <a:pt x="4834" y="6256"/>
                    <a:pt x="4945" y="6450"/>
                  </a:cubicBezTo>
                  <a:cubicBezTo>
                    <a:pt x="5000" y="6477"/>
                    <a:pt x="5027" y="6533"/>
                    <a:pt x="5083" y="6616"/>
                  </a:cubicBezTo>
                  <a:lnTo>
                    <a:pt x="5276" y="6919"/>
                  </a:lnTo>
                  <a:cubicBezTo>
                    <a:pt x="5304" y="7002"/>
                    <a:pt x="5387" y="7057"/>
                    <a:pt x="5414" y="7140"/>
                  </a:cubicBezTo>
                  <a:cubicBezTo>
                    <a:pt x="5442" y="7168"/>
                    <a:pt x="5442" y="7196"/>
                    <a:pt x="5497" y="7223"/>
                  </a:cubicBezTo>
                  <a:cubicBezTo>
                    <a:pt x="5552" y="7334"/>
                    <a:pt x="5663" y="7444"/>
                    <a:pt x="5718" y="7555"/>
                  </a:cubicBezTo>
                  <a:cubicBezTo>
                    <a:pt x="5773" y="7582"/>
                    <a:pt x="5773" y="7610"/>
                    <a:pt x="5801" y="7637"/>
                  </a:cubicBezTo>
                  <a:cubicBezTo>
                    <a:pt x="5856" y="7720"/>
                    <a:pt x="5911" y="7776"/>
                    <a:pt x="5967" y="7858"/>
                  </a:cubicBezTo>
                  <a:cubicBezTo>
                    <a:pt x="5967" y="7886"/>
                    <a:pt x="5994" y="7914"/>
                    <a:pt x="6049" y="7969"/>
                  </a:cubicBezTo>
                  <a:cubicBezTo>
                    <a:pt x="6105" y="8024"/>
                    <a:pt x="6187" y="8135"/>
                    <a:pt x="6243" y="8190"/>
                  </a:cubicBezTo>
                  <a:cubicBezTo>
                    <a:pt x="6270" y="8190"/>
                    <a:pt x="6270" y="8245"/>
                    <a:pt x="6326" y="8273"/>
                  </a:cubicBezTo>
                  <a:cubicBezTo>
                    <a:pt x="6408" y="8411"/>
                    <a:pt x="6547" y="8521"/>
                    <a:pt x="6657" y="8659"/>
                  </a:cubicBezTo>
                  <a:lnTo>
                    <a:pt x="6823" y="8825"/>
                  </a:lnTo>
                  <a:lnTo>
                    <a:pt x="6933" y="8936"/>
                  </a:lnTo>
                  <a:cubicBezTo>
                    <a:pt x="6961" y="8991"/>
                    <a:pt x="7044" y="9018"/>
                    <a:pt x="7099" y="9101"/>
                  </a:cubicBezTo>
                  <a:cubicBezTo>
                    <a:pt x="7154" y="9101"/>
                    <a:pt x="7182" y="9129"/>
                    <a:pt x="7209" y="9157"/>
                  </a:cubicBezTo>
                  <a:cubicBezTo>
                    <a:pt x="7237" y="9157"/>
                    <a:pt x="7292" y="9212"/>
                    <a:pt x="7320" y="9239"/>
                  </a:cubicBezTo>
                  <a:cubicBezTo>
                    <a:pt x="7375" y="9295"/>
                    <a:pt x="7458" y="9350"/>
                    <a:pt x="7513" y="9405"/>
                  </a:cubicBezTo>
                  <a:cubicBezTo>
                    <a:pt x="7568" y="9405"/>
                    <a:pt x="7596" y="9433"/>
                    <a:pt x="7624" y="9488"/>
                  </a:cubicBezTo>
                  <a:cubicBezTo>
                    <a:pt x="7651" y="9516"/>
                    <a:pt x="7707" y="9516"/>
                    <a:pt x="7734" y="9543"/>
                  </a:cubicBezTo>
                  <a:cubicBezTo>
                    <a:pt x="7789" y="9571"/>
                    <a:pt x="7872" y="9654"/>
                    <a:pt x="7928" y="9681"/>
                  </a:cubicBezTo>
                  <a:cubicBezTo>
                    <a:pt x="7983" y="9709"/>
                    <a:pt x="8010" y="9709"/>
                    <a:pt x="8038" y="9737"/>
                  </a:cubicBezTo>
                  <a:cubicBezTo>
                    <a:pt x="8066" y="9792"/>
                    <a:pt x="8121" y="9792"/>
                    <a:pt x="8148" y="9819"/>
                  </a:cubicBezTo>
                  <a:lnTo>
                    <a:pt x="8176" y="9819"/>
                  </a:lnTo>
                  <a:cubicBezTo>
                    <a:pt x="8204" y="9819"/>
                    <a:pt x="8204" y="9847"/>
                    <a:pt x="8259" y="9847"/>
                  </a:cubicBezTo>
                  <a:lnTo>
                    <a:pt x="8287" y="9902"/>
                  </a:lnTo>
                  <a:cubicBezTo>
                    <a:pt x="8314" y="9902"/>
                    <a:pt x="8314" y="9930"/>
                    <a:pt x="8342" y="9930"/>
                  </a:cubicBezTo>
                  <a:cubicBezTo>
                    <a:pt x="8397" y="9957"/>
                    <a:pt x="8425" y="9957"/>
                    <a:pt x="8452" y="9985"/>
                  </a:cubicBezTo>
                  <a:cubicBezTo>
                    <a:pt x="8480" y="10013"/>
                    <a:pt x="8535" y="10013"/>
                    <a:pt x="8563" y="10068"/>
                  </a:cubicBezTo>
                  <a:cubicBezTo>
                    <a:pt x="8314" y="10455"/>
                    <a:pt x="8121" y="10593"/>
                    <a:pt x="8121" y="10593"/>
                  </a:cubicBezTo>
                  <a:lnTo>
                    <a:pt x="9529" y="10593"/>
                  </a:lnTo>
                  <a:lnTo>
                    <a:pt x="9529" y="10510"/>
                  </a:lnTo>
                  <a:cubicBezTo>
                    <a:pt x="9557" y="10344"/>
                    <a:pt x="9640" y="9930"/>
                    <a:pt x="9916" y="9488"/>
                  </a:cubicBezTo>
                  <a:cubicBezTo>
                    <a:pt x="10109" y="9129"/>
                    <a:pt x="10524" y="8880"/>
                    <a:pt x="11325" y="8742"/>
                  </a:cubicBezTo>
                  <a:cubicBezTo>
                    <a:pt x="11877" y="8632"/>
                    <a:pt x="12623" y="8576"/>
                    <a:pt x="13589" y="8576"/>
                  </a:cubicBezTo>
                  <a:lnTo>
                    <a:pt x="13949" y="8576"/>
                  </a:lnTo>
                  <a:cubicBezTo>
                    <a:pt x="13672" y="8466"/>
                    <a:pt x="13479" y="8383"/>
                    <a:pt x="13258" y="8273"/>
                  </a:cubicBezTo>
                  <a:cubicBezTo>
                    <a:pt x="12512" y="7858"/>
                    <a:pt x="12153" y="7306"/>
                    <a:pt x="11988" y="7057"/>
                  </a:cubicBezTo>
                  <a:cubicBezTo>
                    <a:pt x="11739" y="6754"/>
                    <a:pt x="11352" y="5566"/>
                    <a:pt x="11849" y="4102"/>
                  </a:cubicBezTo>
                  <a:cubicBezTo>
                    <a:pt x="12291" y="2638"/>
                    <a:pt x="13341" y="1782"/>
                    <a:pt x="14943" y="1699"/>
                  </a:cubicBezTo>
                  <a:cubicBezTo>
                    <a:pt x="14977" y="1698"/>
                    <a:pt x="15010" y="1698"/>
                    <a:pt x="15044" y="1698"/>
                  </a:cubicBezTo>
                  <a:cubicBezTo>
                    <a:pt x="16355" y="1698"/>
                    <a:pt x="17289" y="2563"/>
                    <a:pt x="17517" y="2899"/>
                  </a:cubicBezTo>
                  <a:lnTo>
                    <a:pt x="17517" y="2899"/>
                  </a:lnTo>
                  <a:cubicBezTo>
                    <a:pt x="16533" y="492"/>
                    <a:pt x="13737" y="0"/>
                    <a:pt x="11616"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6"/>
            <p:cNvSpPr/>
            <p:nvPr/>
          </p:nvSpPr>
          <p:spPr>
            <a:xfrm>
              <a:off x="3489600" y="3692050"/>
              <a:ext cx="137425" cy="281975"/>
            </a:xfrm>
            <a:custGeom>
              <a:avLst/>
              <a:gdLst/>
              <a:ahLst/>
              <a:cxnLst/>
              <a:rect l="l" t="t" r="r" b="b"/>
              <a:pathLst>
                <a:path w="5497" h="11279" extrusionOk="0">
                  <a:moveTo>
                    <a:pt x="2921" y="0"/>
                  </a:moveTo>
                  <a:cubicBezTo>
                    <a:pt x="1811" y="0"/>
                    <a:pt x="753" y="1197"/>
                    <a:pt x="1243" y="2827"/>
                  </a:cubicBezTo>
                  <a:cubicBezTo>
                    <a:pt x="1243" y="2827"/>
                    <a:pt x="1575" y="4622"/>
                    <a:pt x="1492" y="5948"/>
                  </a:cubicBezTo>
                  <a:cubicBezTo>
                    <a:pt x="1382" y="7301"/>
                    <a:pt x="1133" y="8931"/>
                    <a:pt x="719" y="9925"/>
                  </a:cubicBezTo>
                  <a:cubicBezTo>
                    <a:pt x="332" y="10339"/>
                    <a:pt x="28" y="10836"/>
                    <a:pt x="1" y="11278"/>
                  </a:cubicBezTo>
                  <a:lnTo>
                    <a:pt x="3177" y="11278"/>
                  </a:lnTo>
                  <a:cubicBezTo>
                    <a:pt x="3177" y="11278"/>
                    <a:pt x="4061" y="10781"/>
                    <a:pt x="4696" y="9069"/>
                  </a:cubicBezTo>
                  <a:cubicBezTo>
                    <a:pt x="5276" y="7329"/>
                    <a:pt x="5497" y="2192"/>
                    <a:pt x="4199" y="645"/>
                  </a:cubicBezTo>
                  <a:cubicBezTo>
                    <a:pt x="3832" y="198"/>
                    <a:pt x="3372" y="0"/>
                    <a:pt x="29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6"/>
            <p:cNvSpPr/>
            <p:nvPr/>
          </p:nvSpPr>
          <p:spPr>
            <a:xfrm>
              <a:off x="3380500" y="3559200"/>
              <a:ext cx="82400" cy="53800"/>
            </a:xfrm>
            <a:custGeom>
              <a:avLst/>
              <a:gdLst/>
              <a:ahLst/>
              <a:cxnLst/>
              <a:rect l="l" t="t" r="r" b="b"/>
              <a:pathLst>
                <a:path w="3296" h="2152" extrusionOk="0">
                  <a:moveTo>
                    <a:pt x="2099" y="0"/>
                  </a:moveTo>
                  <a:cubicBezTo>
                    <a:pt x="2082" y="0"/>
                    <a:pt x="2064" y="7"/>
                    <a:pt x="2045" y="21"/>
                  </a:cubicBezTo>
                  <a:cubicBezTo>
                    <a:pt x="1547" y="214"/>
                    <a:pt x="1106" y="435"/>
                    <a:pt x="719" y="822"/>
                  </a:cubicBezTo>
                  <a:cubicBezTo>
                    <a:pt x="415" y="1098"/>
                    <a:pt x="1" y="1678"/>
                    <a:pt x="443" y="2009"/>
                  </a:cubicBezTo>
                  <a:cubicBezTo>
                    <a:pt x="571" y="2112"/>
                    <a:pt x="718" y="2151"/>
                    <a:pt x="871" y="2151"/>
                  </a:cubicBezTo>
                  <a:cubicBezTo>
                    <a:pt x="1210" y="2151"/>
                    <a:pt x="1576" y="1958"/>
                    <a:pt x="1824" y="1844"/>
                  </a:cubicBezTo>
                  <a:lnTo>
                    <a:pt x="2569" y="1429"/>
                  </a:lnTo>
                  <a:cubicBezTo>
                    <a:pt x="2790" y="1291"/>
                    <a:pt x="3039" y="1126"/>
                    <a:pt x="3205" y="877"/>
                  </a:cubicBezTo>
                  <a:cubicBezTo>
                    <a:pt x="3295" y="696"/>
                    <a:pt x="3256" y="551"/>
                    <a:pt x="3132" y="551"/>
                  </a:cubicBezTo>
                  <a:cubicBezTo>
                    <a:pt x="3105" y="551"/>
                    <a:pt x="3074" y="558"/>
                    <a:pt x="3039" y="573"/>
                  </a:cubicBezTo>
                  <a:cubicBezTo>
                    <a:pt x="2707" y="711"/>
                    <a:pt x="2431" y="987"/>
                    <a:pt x="2072" y="1153"/>
                  </a:cubicBezTo>
                  <a:cubicBezTo>
                    <a:pt x="1906" y="1264"/>
                    <a:pt x="1686" y="1319"/>
                    <a:pt x="1520" y="1429"/>
                  </a:cubicBezTo>
                  <a:cubicBezTo>
                    <a:pt x="1354" y="1512"/>
                    <a:pt x="1106" y="1650"/>
                    <a:pt x="912" y="1650"/>
                  </a:cubicBezTo>
                  <a:cubicBezTo>
                    <a:pt x="896" y="1652"/>
                    <a:pt x="880" y="1653"/>
                    <a:pt x="866" y="1653"/>
                  </a:cubicBezTo>
                  <a:cubicBezTo>
                    <a:pt x="692" y="1653"/>
                    <a:pt x="699" y="1502"/>
                    <a:pt x="802" y="1374"/>
                  </a:cubicBezTo>
                  <a:cubicBezTo>
                    <a:pt x="912" y="1181"/>
                    <a:pt x="1078" y="1043"/>
                    <a:pt x="1216" y="960"/>
                  </a:cubicBezTo>
                  <a:cubicBezTo>
                    <a:pt x="1492" y="684"/>
                    <a:pt x="1796" y="407"/>
                    <a:pt x="2155" y="186"/>
                  </a:cubicBezTo>
                  <a:cubicBezTo>
                    <a:pt x="2224" y="141"/>
                    <a:pt x="2179" y="0"/>
                    <a:pt x="2099"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6"/>
            <p:cNvSpPr/>
            <p:nvPr/>
          </p:nvSpPr>
          <p:spPr>
            <a:xfrm>
              <a:off x="3455775" y="3659050"/>
              <a:ext cx="48250" cy="34575"/>
            </a:xfrm>
            <a:custGeom>
              <a:avLst/>
              <a:gdLst/>
              <a:ahLst/>
              <a:cxnLst/>
              <a:rect l="l" t="t" r="r" b="b"/>
              <a:pathLst>
                <a:path w="1930" h="1383" extrusionOk="0">
                  <a:moveTo>
                    <a:pt x="573" y="1"/>
                  </a:moveTo>
                  <a:cubicBezTo>
                    <a:pt x="479" y="1"/>
                    <a:pt x="388" y="19"/>
                    <a:pt x="304" y="59"/>
                  </a:cubicBezTo>
                  <a:cubicBezTo>
                    <a:pt x="0" y="225"/>
                    <a:pt x="249" y="694"/>
                    <a:pt x="856" y="1136"/>
                  </a:cubicBezTo>
                  <a:cubicBezTo>
                    <a:pt x="1123" y="1310"/>
                    <a:pt x="1346" y="1382"/>
                    <a:pt x="1517" y="1382"/>
                  </a:cubicBezTo>
                  <a:cubicBezTo>
                    <a:pt x="1753" y="1382"/>
                    <a:pt x="1890" y="1246"/>
                    <a:pt x="1906" y="1053"/>
                  </a:cubicBezTo>
                  <a:cubicBezTo>
                    <a:pt x="1930" y="766"/>
                    <a:pt x="1185" y="1"/>
                    <a:pt x="5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6"/>
            <p:cNvSpPr/>
            <p:nvPr/>
          </p:nvSpPr>
          <p:spPr>
            <a:xfrm>
              <a:off x="3344600" y="3588900"/>
              <a:ext cx="38000" cy="27250"/>
            </a:xfrm>
            <a:custGeom>
              <a:avLst/>
              <a:gdLst/>
              <a:ahLst/>
              <a:cxnLst/>
              <a:rect l="l" t="t" r="r" b="b"/>
              <a:pathLst>
                <a:path w="1520" h="1090" extrusionOk="0">
                  <a:moveTo>
                    <a:pt x="450" y="1"/>
                  </a:moveTo>
                  <a:cubicBezTo>
                    <a:pt x="379" y="1"/>
                    <a:pt x="311" y="15"/>
                    <a:pt x="249" y="48"/>
                  </a:cubicBezTo>
                  <a:cubicBezTo>
                    <a:pt x="1" y="158"/>
                    <a:pt x="166" y="518"/>
                    <a:pt x="691" y="904"/>
                  </a:cubicBezTo>
                  <a:cubicBezTo>
                    <a:pt x="879" y="1037"/>
                    <a:pt x="1045" y="1090"/>
                    <a:pt x="1178" y="1090"/>
                  </a:cubicBezTo>
                  <a:cubicBezTo>
                    <a:pt x="1377" y="1090"/>
                    <a:pt x="1503" y="971"/>
                    <a:pt x="1520" y="821"/>
                  </a:cubicBezTo>
                  <a:cubicBezTo>
                    <a:pt x="1520" y="630"/>
                    <a:pt x="916" y="1"/>
                    <a:pt x="45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6"/>
            <p:cNvSpPr/>
            <p:nvPr/>
          </p:nvSpPr>
          <p:spPr>
            <a:xfrm>
              <a:off x="3518875" y="3398175"/>
              <a:ext cx="301500" cy="174675"/>
            </a:xfrm>
            <a:custGeom>
              <a:avLst/>
              <a:gdLst/>
              <a:ahLst/>
              <a:cxnLst/>
              <a:rect l="l" t="t" r="r" b="b"/>
              <a:pathLst>
                <a:path w="12060" h="6987" extrusionOk="0">
                  <a:moveTo>
                    <a:pt x="11709" y="0"/>
                  </a:moveTo>
                  <a:cubicBezTo>
                    <a:pt x="11223" y="0"/>
                    <a:pt x="8944" y="1815"/>
                    <a:pt x="7005" y="2927"/>
                  </a:cubicBezTo>
                  <a:cubicBezTo>
                    <a:pt x="4934" y="4142"/>
                    <a:pt x="238" y="5827"/>
                    <a:pt x="211" y="5965"/>
                  </a:cubicBezTo>
                  <a:cubicBezTo>
                    <a:pt x="1" y="6962"/>
                    <a:pt x="912" y="6987"/>
                    <a:pt x="1004" y="6987"/>
                  </a:cubicBezTo>
                  <a:cubicBezTo>
                    <a:pt x="1009" y="6987"/>
                    <a:pt x="1012" y="6987"/>
                    <a:pt x="1012" y="6987"/>
                  </a:cubicBezTo>
                  <a:cubicBezTo>
                    <a:pt x="1012" y="6987"/>
                    <a:pt x="3663" y="6655"/>
                    <a:pt x="4519" y="6517"/>
                  </a:cubicBezTo>
                  <a:cubicBezTo>
                    <a:pt x="5375" y="6379"/>
                    <a:pt x="9049" y="6020"/>
                    <a:pt x="10540" y="4004"/>
                  </a:cubicBezTo>
                  <a:cubicBezTo>
                    <a:pt x="12004" y="2015"/>
                    <a:pt x="12059" y="303"/>
                    <a:pt x="11783" y="26"/>
                  </a:cubicBezTo>
                  <a:cubicBezTo>
                    <a:pt x="11767" y="9"/>
                    <a:pt x="11742" y="0"/>
                    <a:pt x="11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6"/>
            <p:cNvSpPr/>
            <p:nvPr/>
          </p:nvSpPr>
          <p:spPr>
            <a:xfrm>
              <a:off x="3652550" y="3743175"/>
              <a:ext cx="165525" cy="186475"/>
            </a:xfrm>
            <a:custGeom>
              <a:avLst/>
              <a:gdLst/>
              <a:ahLst/>
              <a:cxnLst/>
              <a:rect l="l" t="t" r="r" b="b"/>
              <a:pathLst>
                <a:path w="6621" h="7459" extrusionOk="0">
                  <a:moveTo>
                    <a:pt x="3705" y="0"/>
                  </a:moveTo>
                  <a:cubicBezTo>
                    <a:pt x="2958" y="0"/>
                    <a:pt x="2226" y="270"/>
                    <a:pt x="1603" y="727"/>
                  </a:cubicBezTo>
                  <a:cubicBezTo>
                    <a:pt x="719" y="1389"/>
                    <a:pt x="222" y="2384"/>
                    <a:pt x="111" y="3461"/>
                  </a:cubicBezTo>
                  <a:cubicBezTo>
                    <a:pt x="1" y="4538"/>
                    <a:pt x="305" y="5753"/>
                    <a:pt x="1133" y="6499"/>
                  </a:cubicBezTo>
                  <a:cubicBezTo>
                    <a:pt x="1603" y="6913"/>
                    <a:pt x="2127" y="7162"/>
                    <a:pt x="2735" y="7300"/>
                  </a:cubicBezTo>
                  <a:cubicBezTo>
                    <a:pt x="3067" y="7355"/>
                    <a:pt x="3398" y="7438"/>
                    <a:pt x="3729" y="7438"/>
                  </a:cubicBezTo>
                  <a:cubicBezTo>
                    <a:pt x="3923" y="7452"/>
                    <a:pt x="4116" y="7459"/>
                    <a:pt x="4303" y="7459"/>
                  </a:cubicBezTo>
                  <a:cubicBezTo>
                    <a:pt x="4489" y="7459"/>
                    <a:pt x="4668" y="7452"/>
                    <a:pt x="4834" y="7438"/>
                  </a:cubicBezTo>
                  <a:cubicBezTo>
                    <a:pt x="4972" y="7438"/>
                    <a:pt x="4972" y="7217"/>
                    <a:pt x="4834" y="7217"/>
                  </a:cubicBezTo>
                  <a:cubicBezTo>
                    <a:pt x="4282" y="7162"/>
                    <a:pt x="3729" y="7107"/>
                    <a:pt x="3177" y="7024"/>
                  </a:cubicBezTo>
                  <a:cubicBezTo>
                    <a:pt x="2707" y="6913"/>
                    <a:pt x="2210" y="6748"/>
                    <a:pt x="1796" y="6471"/>
                  </a:cubicBezTo>
                  <a:cubicBezTo>
                    <a:pt x="967" y="5919"/>
                    <a:pt x="526" y="4952"/>
                    <a:pt x="526" y="3930"/>
                  </a:cubicBezTo>
                  <a:cubicBezTo>
                    <a:pt x="470" y="2936"/>
                    <a:pt x="857" y="1969"/>
                    <a:pt x="1603" y="1279"/>
                  </a:cubicBezTo>
                  <a:cubicBezTo>
                    <a:pt x="2161" y="745"/>
                    <a:pt x="2933" y="403"/>
                    <a:pt x="3711" y="403"/>
                  </a:cubicBezTo>
                  <a:cubicBezTo>
                    <a:pt x="3819" y="403"/>
                    <a:pt x="3926" y="409"/>
                    <a:pt x="4033" y="423"/>
                  </a:cubicBezTo>
                  <a:cubicBezTo>
                    <a:pt x="5055" y="533"/>
                    <a:pt x="5911" y="1169"/>
                    <a:pt x="6464" y="1997"/>
                  </a:cubicBezTo>
                  <a:cubicBezTo>
                    <a:pt x="6482" y="2025"/>
                    <a:pt x="6507" y="2037"/>
                    <a:pt x="6530" y="2037"/>
                  </a:cubicBezTo>
                  <a:cubicBezTo>
                    <a:pt x="6577" y="2037"/>
                    <a:pt x="6620" y="1988"/>
                    <a:pt x="6602" y="1914"/>
                  </a:cubicBezTo>
                  <a:cubicBezTo>
                    <a:pt x="6298" y="948"/>
                    <a:pt x="5387" y="285"/>
                    <a:pt x="4448" y="91"/>
                  </a:cubicBezTo>
                  <a:cubicBezTo>
                    <a:pt x="4201" y="30"/>
                    <a:pt x="3952" y="0"/>
                    <a:pt x="370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6"/>
            <p:cNvSpPr/>
            <p:nvPr/>
          </p:nvSpPr>
          <p:spPr>
            <a:xfrm>
              <a:off x="3600775" y="3914675"/>
              <a:ext cx="118100" cy="58650"/>
            </a:xfrm>
            <a:custGeom>
              <a:avLst/>
              <a:gdLst/>
              <a:ahLst/>
              <a:cxnLst/>
              <a:rect l="l" t="t" r="r" b="b"/>
              <a:pathLst>
                <a:path w="4724" h="2346" extrusionOk="0">
                  <a:moveTo>
                    <a:pt x="3168" y="1"/>
                  </a:moveTo>
                  <a:cubicBezTo>
                    <a:pt x="2602" y="1"/>
                    <a:pt x="2034" y="92"/>
                    <a:pt x="1519" y="302"/>
                  </a:cubicBezTo>
                  <a:cubicBezTo>
                    <a:pt x="801" y="606"/>
                    <a:pt x="28" y="1379"/>
                    <a:pt x="0" y="2208"/>
                  </a:cubicBezTo>
                  <a:lnTo>
                    <a:pt x="0" y="2346"/>
                  </a:lnTo>
                  <a:lnTo>
                    <a:pt x="221" y="2346"/>
                  </a:lnTo>
                  <a:lnTo>
                    <a:pt x="221" y="2263"/>
                  </a:lnTo>
                  <a:cubicBezTo>
                    <a:pt x="249" y="2263"/>
                    <a:pt x="304" y="2290"/>
                    <a:pt x="359" y="2290"/>
                  </a:cubicBezTo>
                  <a:cubicBezTo>
                    <a:pt x="415" y="1959"/>
                    <a:pt x="497" y="1655"/>
                    <a:pt x="718" y="1324"/>
                  </a:cubicBezTo>
                  <a:cubicBezTo>
                    <a:pt x="967" y="1020"/>
                    <a:pt x="1326" y="771"/>
                    <a:pt x="1685" y="606"/>
                  </a:cubicBezTo>
                  <a:cubicBezTo>
                    <a:pt x="1796" y="578"/>
                    <a:pt x="1878" y="550"/>
                    <a:pt x="1961" y="495"/>
                  </a:cubicBezTo>
                  <a:cubicBezTo>
                    <a:pt x="2458" y="348"/>
                    <a:pt x="2968" y="323"/>
                    <a:pt x="3481" y="323"/>
                  </a:cubicBezTo>
                  <a:cubicBezTo>
                    <a:pt x="3738" y="323"/>
                    <a:pt x="3996" y="329"/>
                    <a:pt x="4254" y="329"/>
                  </a:cubicBezTo>
                  <a:lnTo>
                    <a:pt x="4668" y="329"/>
                  </a:lnTo>
                  <a:cubicBezTo>
                    <a:pt x="4723" y="329"/>
                    <a:pt x="4723" y="191"/>
                    <a:pt x="4723" y="191"/>
                  </a:cubicBezTo>
                  <a:cubicBezTo>
                    <a:pt x="4447" y="136"/>
                    <a:pt x="4198" y="81"/>
                    <a:pt x="3922" y="53"/>
                  </a:cubicBezTo>
                  <a:cubicBezTo>
                    <a:pt x="3674" y="19"/>
                    <a:pt x="3421" y="1"/>
                    <a:pt x="3168"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6"/>
            <p:cNvSpPr/>
            <p:nvPr/>
          </p:nvSpPr>
          <p:spPr>
            <a:xfrm>
              <a:off x="3432825" y="3839825"/>
              <a:ext cx="52650" cy="131275"/>
            </a:xfrm>
            <a:custGeom>
              <a:avLst/>
              <a:gdLst/>
              <a:ahLst/>
              <a:cxnLst/>
              <a:rect l="l" t="t" r="r" b="b"/>
              <a:pathLst>
                <a:path w="2106" h="5251" extrusionOk="0">
                  <a:moveTo>
                    <a:pt x="1889" y="1"/>
                  </a:moveTo>
                  <a:cubicBezTo>
                    <a:pt x="1860" y="1"/>
                    <a:pt x="1838" y="27"/>
                    <a:pt x="1830" y="92"/>
                  </a:cubicBezTo>
                  <a:cubicBezTo>
                    <a:pt x="1747" y="506"/>
                    <a:pt x="1719" y="948"/>
                    <a:pt x="1609" y="1363"/>
                  </a:cubicBezTo>
                  <a:cubicBezTo>
                    <a:pt x="1498" y="1804"/>
                    <a:pt x="1360" y="2219"/>
                    <a:pt x="1222" y="2661"/>
                  </a:cubicBezTo>
                  <a:cubicBezTo>
                    <a:pt x="1084" y="3075"/>
                    <a:pt x="918" y="3462"/>
                    <a:pt x="697" y="3876"/>
                  </a:cubicBezTo>
                  <a:cubicBezTo>
                    <a:pt x="504" y="4290"/>
                    <a:pt x="255" y="4677"/>
                    <a:pt x="62" y="5091"/>
                  </a:cubicBezTo>
                  <a:cubicBezTo>
                    <a:pt x="1" y="5194"/>
                    <a:pt x="91" y="5250"/>
                    <a:pt x="176" y="5250"/>
                  </a:cubicBezTo>
                  <a:cubicBezTo>
                    <a:pt x="205" y="5250"/>
                    <a:pt x="234" y="5243"/>
                    <a:pt x="255" y="5229"/>
                  </a:cubicBezTo>
                  <a:cubicBezTo>
                    <a:pt x="532" y="4870"/>
                    <a:pt x="780" y="4484"/>
                    <a:pt x="1001" y="4069"/>
                  </a:cubicBezTo>
                  <a:cubicBezTo>
                    <a:pt x="1194" y="3683"/>
                    <a:pt x="1415" y="3268"/>
                    <a:pt x="1554" y="2799"/>
                  </a:cubicBezTo>
                  <a:cubicBezTo>
                    <a:pt x="1692" y="2384"/>
                    <a:pt x="1830" y="1943"/>
                    <a:pt x="1913" y="1528"/>
                  </a:cubicBezTo>
                  <a:cubicBezTo>
                    <a:pt x="2023" y="1086"/>
                    <a:pt x="2106" y="783"/>
                    <a:pt x="2106" y="313"/>
                  </a:cubicBezTo>
                  <a:cubicBezTo>
                    <a:pt x="2067" y="157"/>
                    <a:pt x="1959" y="1"/>
                    <a:pt x="1889"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6"/>
            <p:cNvSpPr/>
            <p:nvPr/>
          </p:nvSpPr>
          <p:spPr>
            <a:xfrm>
              <a:off x="3486150" y="3771675"/>
              <a:ext cx="45600" cy="200275"/>
            </a:xfrm>
            <a:custGeom>
              <a:avLst/>
              <a:gdLst/>
              <a:ahLst/>
              <a:cxnLst/>
              <a:rect l="l" t="t" r="r" b="b"/>
              <a:pathLst>
                <a:path w="1824" h="8011" extrusionOk="0">
                  <a:moveTo>
                    <a:pt x="1520" y="1"/>
                  </a:moveTo>
                  <a:cubicBezTo>
                    <a:pt x="1520" y="1"/>
                    <a:pt x="1492" y="29"/>
                    <a:pt x="1492" y="84"/>
                  </a:cubicBezTo>
                  <a:lnTo>
                    <a:pt x="1492" y="249"/>
                  </a:lnTo>
                  <a:cubicBezTo>
                    <a:pt x="1492" y="526"/>
                    <a:pt x="1520" y="829"/>
                    <a:pt x="1520" y="1106"/>
                  </a:cubicBezTo>
                  <a:cubicBezTo>
                    <a:pt x="1547" y="1465"/>
                    <a:pt x="1520" y="1769"/>
                    <a:pt x="1520" y="2100"/>
                  </a:cubicBezTo>
                  <a:cubicBezTo>
                    <a:pt x="1492" y="2790"/>
                    <a:pt x="1409" y="3453"/>
                    <a:pt x="1299" y="4116"/>
                  </a:cubicBezTo>
                  <a:cubicBezTo>
                    <a:pt x="1161" y="4779"/>
                    <a:pt x="995" y="5414"/>
                    <a:pt x="801" y="6049"/>
                  </a:cubicBezTo>
                  <a:cubicBezTo>
                    <a:pt x="581" y="6630"/>
                    <a:pt x="304" y="7182"/>
                    <a:pt x="56" y="7734"/>
                  </a:cubicBezTo>
                  <a:cubicBezTo>
                    <a:pt x="28" y="7762"/>
                    <a:pt x="28" y="7845"/>
                    <a:pt x="1" y="7872"/>
                  </a:cubicBezTo>
                  <a:lnTo>
                    <a:pt x="1" y="7900"/>
                  </a:lnTo>
                  <a:cubicBezTo>
                    <a:pt x="1" y="7955"/>
                    <a:pt x="1" y="7983"/>
                    <a:pt x="28" y="8010"/>
                  </a:cubicBezTo>
                  <a:lnTo>
                    <a:pt x="304" y="8010"/>
                  </a:lnTo>
                  <a:cubicBezTo>
                    <a:pt x="332" y="7983"/>
                    <a:pt x="332" y="7955"/>
                    <a:pt x="387" y="7900"/>
                  </a:cubicBezTo>
                  <a:cubicBezTo>
                    <a:pt x="415" y="7845"/>
                    <a:pt x="442" y="7817"/>
                    <a:pt x="470" y="7734"/>
                  </a:cubicBezTo>
                  <a:cubicBezTo>
                    <a:pt x="746" y="7265"/>
                    <a:pt x="967" y="6712"/>
                    <a:pt x="1133" y="6188"/>
                  </a:cubicBezTo>
                  <a:cubicBezTo>
                    <a:pt x="1381" y="5552"/>
                    <a:pt x="1547" y="4862"/>
                    <a:pt x="1658" y="4227"/>
                  </a:cubicBezTo>
                  <a:cubicBezTo>
                    <a:pt x="1768" y="3564"/>
                    <a:pt x="1823" y="2873"/>
                    <a:pt x="1823" y="2183"/>
                  </a:cubicBezTo>
                  <a:cubicBezTo>
                    <a:pt x="1823" y="1492"/>
                    <a:pt x="1823" y="747"/>
                    <a:pt x="1630" y="56"/>
                  </a:cubicBezTo>
                  <a:cubicBezTo>
                    <a:pt x="1575" y="1"/>
                    <a:pt x="1547" y="1"/>
                    <a:pt x="1520"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6"/>
            <p:cNvSpPr/>
            <p:nvPr/>
          </p:nvSpPr>
          <p:spPr>
            <a:xfrm>
              <a:off x="3432975" y="3590100"/>
              <a:ext cx="74600" cy="53150"/>
            </a:xfrm>
            <a:custGeom>
              <a:avLst/>
              <a:gdLst/>
              <a:ahLst/>
              <a:cxnLst/>
              <a:rect l="l" t="t" r="r" b="b"/>
              <a:pathLst>
                <a:path w="2984" h="2126" extrusionOk="0">
                  <a:moveTo>
                    <a:pt x="1575" y="0"/>
                  </a:moveTo>
                  <a:cubicBezTo>
                    <a:pt x="1078" y="110"/>
                    <a:pt x="691" y="552"/>
                    <a:pt x="388" y="911"/>
                  </a:cubicBezTo>
                  <a:cubicBezTo>
                    <a:pt x="111" y="1271"/>
                    <a:pt x="1" y="1851"/>
                    <a:pt x="526" y="2071"/>
                  </a:cubicBezTo>
                  <a:cubicBezTo>
                    <a:pt x="627" y="2110"/>
                    <a:pt x="738" y="2126"/>
                    <a:pt x="852" y="2126"/>
                  </a:cubicBezTo>
                  <a:cubicBezTo>
                    <a:pt x="1234" y="2126"/>
                    <a:pt x="1658" y="1944"/>
                    <a:pt x="1934" y="1795"/>
                  </a:cubicBezTo>
                  <a:cubicBezTo>
                    <a:pt x="2321" y="1574"/>
                    <a:pt x="2763" y="1298"/>
                    <a:pt x="2984" y="884"/>
                  </a:cubicBezTo>
                  <a:cubicBezTo>
                    <a:pt x="2984" y="860"/>
                    <a:pt x="2902" y="795"/>
                    <a:pt x="2826" y="795"/>
                  </a:cubicBezTo>
                  <a:cubicBezTo>
                    <a:pt x="2814" y="795"/>
                    <a:pt x="2802" y="797"/>
                    <a:pt x="2790" y="801"/>
                  </a:cubicBezTo>
                  <a:cubicBezTo>
                    <a:pt x="2459" y="994"/>
                    <a:pt x="2183" y="1215"/>
                    <a:pt x="1879" y="1409"/>
                  </a:cubicBezTo>
                  <a:cubicBezTo>
                    <a:pt x="1575" y="1574"/>
                    <a:pt x="1188" y="1712"/>
                    <a:pt x="857" y="1712"/>
                  </a:cubicBezTo>
                  <a:cubicBezTo>
                    <a:pt x="664" y="1712"/>
                    <a:pt x="526" y="1630"/>
                    <a:pt x="553" y="1464"/>
                  </a:cubicBezTo>
                  <a:cubicBezTo>
                    <a:pt x="608" y="1298"/>
                    <a:pt x="774" y="1132"/>
                    <a:pt x="885" y="994"/>
                  </a:cubicBezTo>
                  <a:cubicBezTo>
                    <a:pt x="1106" y="718"/>
                    <a:pt x="1437" y="470"/>
                    <a:pt x="1658" y="166"/>
                  </a:cubicBezTo>
                  <a:cubicBezTo>
                    <a:pt x="1741" y="83"/>
                    <a:pt x="1630" y="0"/>
                    <a:pt x="157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6"/>
            <p:cNvSpPr/>
            <p:nvPr/>
          </p:nvSpPr>
          <p:spPr>
            <a:xfrm>
              <a:off x="3542775" y="3398125"/>
              <a:ext cx="274825" cy="178400"/>
            </a:xfrm>
            <a:custGeom>
              <a:avLst/>
              <a:gdLst/>
              <a:ahLst/>
              <a:cxnLst/>
              <a:rect l="l" t="t" r="r" b="b"/>
              <a:pathLst>
                <a:path w="10993" h="7136" extrusionOk="0">
                  <a:moveTo>
                    <a:pt x="10813" y="0"/>
                  </a:moveTo>
                  <a:cubicBezTo>
                    <a:pt x="10754" y="0"/>
                    <a:pt x="10689" y="49"/>
                    <a:pt x="10689" y="139"/>
                  </a:cubicBezTo>
                  <a:cubicBezTo>
                    <a:pt x="10717" y="1796"/>
                    <a:pt x="9916" y="3481"/>
                    <a:pt x="8673" y="4530"/>
                  </a:cubicBezTo>
                  <a:cubicBezTo>
                    <a:pt x="7982" y="5110"/>
                    <a:pt x="7126" y="5497"/>
                    <a:pt x="6298" y="5773"/>
                  </a:cubicBezTo>
                  <a:cubicBezTo>
                    <a:pt x="5358" y="6077"/>
                    <a:pt x="4392" y="6298"/>
                    <a:pt x="3453" y="6464"/>
                  </a:cubicBezTo>
                  <a:cubicBezTo>
                    <a:pt x="2900" y="6574"/>
                    <a:pt x="2320" y="6629"/>
                    <a:pt x="1768" y="6712"/>
                  </a:cubicBezTo>
                  <a:cubicBezTo>
                    <a:pt x="1216" y="6768"/>
                    <a:pt x="663" y="6768"/>
                    <a:pt x="111" y="6878"/>
                  </a:cubicBezTo>
                  <a:cubicBezTo>
                    <a:pt x="0" y="6906"/>
                    <a:pt x="56" y="7044"/>
                    <a:pt x="138" y="7071"/>
                  </a:cubicBezTo>
                  <a:cubicBezTo>
                    <a:pt x="349" y="7118"/>
                    <a:pt x="569" y="7135"/>
                    <a:pt x="792" y="7135"/>
                  </a:cubicBezTo>
                  <a:cubicBezTo>
                    <a:pt x="1098" y="7135"/>
                    <a:pt x="1410" y="7103"/>
                    <a:pt x="1713" y="7071"/>
                  </a:cubicBezTo>
                  <a:cubicBezTo>
                    <a:pt x="2210" y="7044"/>
                    <a:pt x="2735" y="6989"/>
                    <a:pt x="3259" y="6906"/>
                  </a:cubicBezTo>
                  <a:cubicBezTo>
                    <a:pt x="4281" y="6740"/>
                    <a:pt x="5331" y="6491"/>
                    <a:pt x="6298" y="6188"/>
                  </a:cubicBezTo>
                  <a:cubicBezTo>
                    <a:pt x="7181" y="5911"/>
                    <a:pt x="8093" y="5525"/>
                    <a:pt x="8839" y="4945"/>
                  </a:cubicBezTo>
                  <a:cubicBezTo>
                    <a:pt x="9529" y="4420"/>
                    <a:pt x="10054" y="3729"/>
                    <a:pt x="10440" y="2929"/>
                  </a:cubicBezTo>
                  <a:cubicBezTo>
                    <a:pt x="10855" y="2072"/>
                    <a:pt x="10993" y="1106"/>
                    <a:pt x="10910" y="111"/>
                  </a:cubicBezTo>
                  <a:cubicBezTo>
                    <a:pt x="10910" y="35"/>
                    <a:pt x="10863" y="0"/>
                    <a:pt x="10813"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6"/>
            <p:cNvSpPr/>
            <p:nvPr/>
          </p:nvSpPr>
          <p:spPr>
            <a:xfrm>
              <a:off x="3380500" y="3630475"/>
              <a:ext cx="49750" cy="33425"/>
            </a:xfrm>
            <a:custGeom>
              <a:avLst/>
              <a:gdLst/>
              <a:ahLst/>
              <a:cxnLst/>
              <a:rect l="l" t="t" r="r" b="b"/>
              <a:pathLst>
                <a:path w="1990" h="1337" extrusionOk="0">
                  <a:moveTo>
                    <a:pt x="84" y="1"/>
                  </a:moveTo>
                  <a:cubicBezTo>
                    <a:pt x="70" y="1"/>
                    <a:pt x="56" y="15"/>
                    <a:pt x="56" y="42"/>
                  </a:cubicBezTo>
                  <a:cubicBezTo>
                    <a:pt x="1" y="318"/>
                    <a:pt x="56" y="595"/>
                    <a:pt x="111" y="816"/>
                  </a:cubicBezTo>
                  <a:cubicBezTo>
                    <a:pt x="194" y="1064"/>
                    <a:pt x="222" y="1285"/>
                    <a:pt x="470" y="1313"/>
                  </a:cubicBezTo>
                  <a:cubicBezTo>
                    <a:pt x="539" y="1330"/>
                    <a:pt x="618" y="1336"/>
                    <a:pt x="701" y="1336"/>
                  </a:cubicBezTo>
                  <a:cubicBezTo>
                    <a:pt x="886" y="1336"/>
                    <a:pt x="1091" y="1304"/>
                    <a:pt x="1244" y="1285"/>
                  </a:cubicBezTo>
                  <a:cubicBezTo>
                    <a:pt x="1492" y="1230"/>
                    <a:pt x="1796" y="1202"/>
                    <a:pt x="1989" y="1064"/>
                  </a:cubicBezTo>
                  <a:cubicBezTo>
                    <a:pt x="1989" y="1064"/>
                    <a:pt x="1989" y="1009"/>
                    <a:pt x="1934" y="1009"/>
                  </a:cubicBezTo>
                  <a:cubicBezTo>
                    <a:pt x="1835" y="959"/>
                    <a:pt x="1725" y="949"/>
                    <a:pt x="1612" y="949"/>
                  </a:cubicBezTo>
                  <a:cubicBezTo>
                    <a:pt x="1536" y="949"/>
                    <a:pt x="1459" y="954"/>
                    <a:pt x="1382" y="954"/>
                  </a:cubicBezTo>
                  <a:cubicBezTo>
                    <a:pt x="1188" y="954"/>
                    <a:pt x="940" y="1009"/>
                    <a:pt x="746" y="1009"/>
                  </a:cubicBezTo>
                  <a:cubicBezTo>
                    <a:pt x="702" y="1009"/>
                    <a:pt x="654" y="1013"/>
                    <a:pt x="606" y="1013"/>
                  </a:cubicBezTo>
                  <a:cubicBezTo>
                    <a:pt x="534" y="1013"/>
                    <a:pt x="465" y="1003"/>
                    <a:pt x="415" y="954"/>
                  </a:cubicBezTo>
                  <a:cubicBezTo>
                    <a:pt x="360" y="898"/>
                    <a:pt x="332" y="760"/>
                    <a:pt x="332" y="650"/>
                  </a:cubicBezTo>
                  <a:lnTo>
                    <a:pt x="111" y="42"/>
                  </a:lnTo>
                  <a:cubicBezTo>
                    <a:pt x="111" y="15"/>
                    <a:pt x="97" y="1"/>
                    <a:pt x="84"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6"/>
            <p:cNvSpPr/>
            <p:nvPr/>
          </p:nvSpPr>
          <p:spPr>
            <a:xfrm>
              <a:off x="3376375" y="3655675"/>
              <a:ext cx="16575" cy="28450"/>
            </a:xfrm>
            <a:custGeom>
              <a:avLst/>
              <a:gdLst/>
              <a:ahLst/>
              <a:cxnLst/>
              <a:rect l="l" t="t" r="r" b="b"/>
              <a:pathLst>
                <a:path w="663" h="1138" extrusionOk="0">
                  <a:moveTo>
                    <a:pt x="552" y="1"/>
                  </a:moveTo>
                  <a:cubicBezTo>
                    <a:pt x="387" y="56"/>
                    <a:pt x="304" y="305"/>
                    <a:pt x="249" y="470"/>
                  </a:cubicBezTo>
                  <a:cubicBezTo>
                    <a:pt x="166" y="636"/>
                    <a:pt x="0" y="912"/>
                    <a:pt x="111" y="1106"/>
                  </a:cubicBezTo>
                  <a:cubicBezTo>
                    <a:pt x="126" y="1122"/>
                    <a:pt x="161" y="1138"/>
                    <a:pt x="192" y="1138"/>
                  </a:cubicBezTo>
                  <a:cubicBezTo>
                    <a:pt x="215" y="1138"/>
                    <a:pt x="237" y="1129"/>
                    <a:pt x="249" y="1106"/>
                  </a:cubicBezTo>
                  <a:cubicBezTo>
                    <a:pt x="359" y="968"/>
                    <a:pt x="414" y="747"/>
                    <a:pt x="497" y="581"/>
                  </a:cubicBezTo>
                  <a:cubicBezTo>
                    <a:pt x="552" y="415"/>
                    <a:pt x="635" y="222"/>
                    <a:pt x="663" y="56"/>
                  </a:cubicBezTo>
                  <a:cubicBezTo>
                    <a:pt x="635" y="28"/>
                    <a:pt x="580" y="1"/>
                    <a:pt x="552"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6"/>
            <p:cNvSpPr/>
            <p:nvPr/>
          </p:nvSpPr>
          <p:spPr>
            <a:xfrm>
              <a:off x="3359800" y="3662600"/>
              <a:ext cx="67000" cy="27900"/>
            </a:xfrm>
            <a:custGeom>
              <a:avLst/>
              <a:gdLst/>
              <a:ahLst/>
              <a:cxnLst/>
              <a:rect l="l" t="t" r="r" b="b"/>
              <a:pathLst>
                <a:path w="2680" h="1116" extrusionOk="0">
                  <a:moveTo>
                    <a:pt x="55" y="0"/>
                  </a:moveTo>
                  <a:cubicBezTo>
                    <a:pt x="0" y="221"/>
                    <a:pt x="111" y="414"/>
                    <a:pt x="249" y="608"/>
                  </a:cubicBezTo>
                  <a:cubicBezTo>
                    <a:pt x="414" y="856"/>
                    <a:pt x="635" y="967"/>
                    <a:pt x="912" y="1022"/>
                  </a:cubicBezTo>
                  <a:cubicBezTo>
                    <a:pt x="1139" y="1084"/>
                    <a:pt x="1352" y="1115"/>
                    <a:pt x="1572" y="1115"/>
                  </a:cubicBezTo>
                  <a:cubicBezTo>
                    <a:pt x="1645" y="1115"/>
                    <a:pt x="1719" y="1112"/>
                    <a:pt x="1795" y="1105"/>
                  </a:cubicBezTo>
                  <a:cubicBezTo>
                    <a:pt x="2072" y="1050"/>
                    <a:pt x="2403" y="1022"/>
                    <a:pt x="2624" y="856"/>
                  </a:cubicBezTo>
                  <a:cubicBezTo>
                    <a:pt x="2679" y="829"/>
                    <a:pt x="2679" y="746"/>
                    <a:pt x="2596" y="746"/>
                  </a:cubicBezTo>
                  <a:cubicBezTo>
                    <a:pt x="2558" y="740"/>
                    <a:pt x="2517" y="738"/>
                    <a:pt x="2474" y="738"/>
                  </a:cubicBezTo>
                  <a:cubicBezTo>
                    <a:pt x="2305" y="738"/>
                    <a:pt x="2110" y="773"/>
                    <a:pt x="1934" y="773"/>
                  </a:cubicBezTo>
                  <a:cubicBezTo>
                    <a:pt x="1713" y="773"/>
                    <a:pt x="1436" y="773"/>
                    <a:pt x="1160" y="718"/>
                  </a:cubicBezTo>
                  <a:cubicBezTo>
                    <a:pt x="912" y="691"/>
                    <a:pt x="663" y="635"/>
                    <a:pt x="497" y="470"/>
                  </a:cubicBezTo>
                  <a:cubicBezTo>
                    <a:pt x="359" y="331"/>
                    <a:pt x="194" y="166"/>
                    <a:pt x="8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6"/>
            <p:cNvSpPr/>
            <p:nvPr/>
          </p:nvSpPr>
          <p:spPr>
            <a:xfrm>
              <a:off x="3342525" y="3608725"/>
              <a:ext cx="180200" cy="298500"/>
            </a:xfrm>
            <a:custGeom>
              <a:avLst/>
              <a:gdLst/>
              <a:ahLst/>
              <a:cxnLst/>
              <a:rect l="l" t="t" r="r" b="b"/>
              <a:pathLst>
                <a:path w="7208" h="11940" extrusionOk="0">
                  <a:moveTo>
                    <a:pt x="664" y="1"/>
                  </a:moveTo>
                  <a:cubicBezTo>
                    <a:pt x="387" y="277"/>
                    <a:pt x="249" y="691"/>
                    <a:pt x="139" y="1078"/>
                  </a:cubicBezTo>
                  <a:cubicBezTo>
                    <a:pt x="28" y="1492"/>
                    <a:pt x="1" y="1906"/>
                    <a:pt x="84" y="2321"/>
                  </a:cubicBezTo>
                  <a:cubicBezTo>
                    <a:pt x="194" y="3149"/>
                    <a:pt x="608" y="3950"/>
                    <a:pt x="1216" y="4530"/>
                  </a:cubicBezTo>
                  <a:cubicBezTo>
                    <a:pt x="1575" y="4834"/>
                    <a:pt x="1934" y="5083"/>
                    <a:pt x="2293" y="5359"/>
                  </a:cubicBezTo>
                  <a:cubicBezTo>
                    <a:pt x="2625" y="5635"/>
                    <a:pt x="2956" y="5966"/>
                    <a:pt x="3177" y="6353"/>
                  </a:cubicBezTo>
                  <a:cubicBezTo>
                    <a:pt x="3785" y="7154"/>
                    <a:pt x="4282" y="8038"/>
                    <a:pt x="4834" y="8867"/>
                  </a:cubicBezTo>
                  <a:cubicBezTo>
                    <a:pt x="5469" y="9861"/>
                    <a:pt x="6077" y="10883"/>
                    <a:pt x="6740" y="11877"/>
                  </a:cubicBezTo>
                  <a:cubicBezTo>
                    <a:pt x="6776" y="11921"/>
                    <a:pt x="6828" y="11939"/>
                    <a:pt x="6882" y="11939"/>
                  </a:cubicBezTo>
                  <a:cubicBezTo>
                    <a:pt x="7034" y="11939"/>
                    <a:pt x="7208" y="11791"/>
                    <a:pt x="7126" y="11628"/>
                  </a:cubicBezTo>
                  <a:cubicBezTo>
                    <a:pt x="6574" y="10745"/>
                    <a:pt x="5994" y="9916"/>
                    <a:pt x="5442" y="9060"/>
                  </a:cubicBezTo>
                  <a:cubicBezTo>
                    <a:pt x="4917" y="8231"/>
                    <a:pt x="4392" y="7430"/>
                    <a:pt x="3840" y="6602"/>
                  </a:cubicBezTo>
                  <a:cubicBezTo>
                    <a:pt x="3370" y="5911"/>
                    <a:pt x="2845" y="5276"/>
                    <a:pt x="2155" y="4751"/>
                  </a:cubicBezTo>
                  <a:cubicBezTo>
                    <a:pt x="1796" y="4530"/>
                    <a:pt x="1465" y="4282"/>
                    <a:pt x="1188" y="3978"/>
                  </a:cubicBezTo>
                  <a:cubicBezTo>
                    <a:pt x="912" y="3646"/>
                    <a:pt x="691" y="3315"/>
                    <a:pt x="553" y="2956"/>
                  </a:cubicBezTo>
                  <a:cubicBezTo>
                    <a:pt x="360" y="2486"/>
                    <a:pt x="277" y="1962"/>
                    <a:pt x="332" y="1437"/>
                  </a:cubicBezTo>
                  <a:cubicBezTo>
                    <a:pt x="360" y="1216"/>
                    <a:pt x="387" y="967"/>
                    <a:pt x="470" y="719"/>
                  </a:cubicBezTo>
                  <a:cubicBezTo>
                    <a:pt x="525" y="470"/>
                    <a:pt x="636" y="277"/>
                    <a:pt x="691" y="28"/>
                  </a:cubicBezTo>
                  <a:cubicBezTo>
                    <a:pt x="691" y="1"/>
                    <a:pt x="664" y="1"/>
                    <a:pt x="664"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3" name="Google Shape;2853;p76"/>
          <p:cNvGrpSpPr/>
          <p:nvPr/>
        </p:nvGrpSpPr>
        <p:grpSpPr>
          <a:xfrm>
            <a:off x="7529517" y="184631"/>
            <a:ext cx="601465" cy="1563086"/>
            <a:chOff x="1791800" y="2011738"/>
            <a:chExt cx="312125" cy="811150"/>
          </a:xfrm>
        </p:grpSpPr>
        <p:sp>
          <p:nvSpPr>
            <p:cNvPr id="2854" name="Google Shape;2854;p76"/>
            <p:cNvSpPr/>
            <p:nvPr/>
          </p:nvSpPr>
          <p:spPr>
            <a:xfrm>
              <a:off x="1940275" y="2011738"/>
              <a:ext cx="15200" cy="724700"/>
            </a:xfrm>
            <a:custGeom>
              <a:avLst/>
              <a:gdLst/>
              <a:ahLst/>
              <a:cxnLst/>
              <a:rect l="l" t="t" r="r" b="b"/>
              <a:pathLst>
                <a:path w="608" h="28988" extrusionOk="0">
                  <a:moveTo>
                    <a:pt x="337" y="0"/>
                  </a:moveTo>
                  <a:cubicBezTo>
                    <a:pt x="227" y="0"/>
                    <a:pt x="111" y="64"/>
                    <a:pt x="111" y="167"/>
                  </a:cubicBezTo>
                  <a:cubicBezTo>
                    <a:pt x="83" y="2045"/>
                    <a:pt x="83" y="3895"/>
                    <a:pt x="83" y="5746"/>
                  </a:cubicBezTo>
                  <a:cubicBezTo>
                    <a:pt x="83" y="7624"/>
                    <a:pt x="83" y="9502"/>
                    <a:pt x="55" y="11352"/>
                  </a:cubicBezTo>
                  <a:cubicBezTo>
                    <a:pt x="0" y="15081"/>
                    <a:pt x="55" y="18837"/>
                    <a:pt x="55" y="22566"/>
                  </a:cubicBezTo>
                  <a:lnTo>
                    <a:pt x="55" y="25714"/>
                  </a:lnTo>
                  <a:lnTo>
                    <a:pt x="55" y="27261"/>
                  </a:lnTo>
                  <a:cubicBezTo>
                    <a:pt x="55" y="27786"/>
                    <a:pt x="55" y="28338"/>
                    <a:pt x="83" y="28863"/>
                  </a:cubicBezTo>
                  <a:cubicBezTo>
                    <a:pt x="97" y="28946"/>
                    <a:pt x="166" y="28987"/>
                    <a:pt x="235" y="28987"/>
                  </a:cubicBezTo>
                  <a:cubicBezTo>
                    <a:pt x="304" y="28987"/>
                    <a:pt x="373" y="28946"/>
                    <a:pt x="387" y="28863"/>
                  </a:cubicBezTo>
                  <a:cubicBezTo>
                    <a:pt x="470" y="28366"/>
                    <a:pt x="470" y="27896"/>
                    <a:pt x="470" y="27427"/>
                  </a:cubicBezTo>
                  <a:lnTo>
                    <a:pt x="470" y="26046"/>
                  </a:lnTo>
                  <a:lnTo>
                    <a:pt x="470" y="23256"/>
                  </a:lnTo>
                  <a:cubicBezTo>
                    <a:pt x="470" y="21406"/>
                    <a:pt x="497" y="19583"/>
                    <a:pt x="497" y="17705"/>
                  </a:cubicBezTo>
                  <a:lnTo>
                    <a:pt x="497" y="6547"/>
                  </a:lnTo>
                  <a:cubicBezTo>
                    <a:pt x="553" y="4448"/>
                    <a:pt x="608" y="2293"/>
                    <a:pt x="525" y="167"/>
                  </a:cubicBezTo>
                  <a:cubicBezTo>
                    <a:pt x="525" y="50"/>
                    <a:pt x="434" y="0"/>
                    <a:pt x="33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6"/>
            <p:cNvSpPr/>
            <p:nvPr/>
          </p:nvSpPr>
          <p:spPr>
            <a:xfrm>
              <a:off x="1857400" y="2113038"/>
              <a:ext cx="176100" cy="41675"/>
            </a:xfrm>
            <a:custGeom>
              <a:avLst/>
              <a:gdLst/>
              <a:ahLst/>
              <a:cxnLst/>
              <a:rect l="l" t="t" r="r" b="b"/>
              <a:pathLst>
                <a:path w="7044" h="1667" extrusionOk="0">
                  <a:moveTo>
                    <a:pt x="3575" y="0"/>
                  </a:moveTo>
                  <a:cubicBezTo>
                    <a:pt x="3022" y="0"/>
                    <a:pt x="2873" y="865"/>
                    <a:pt x="2873" y="865"/>
                  </a:cubicBezTo>
                  <a:cubicBezTo>
                    <a:pt x="2873" y="865"/>
                    <a:pt x="2636" y="105"/>
                    <a:pt x="2160" y="105"/>
                  </a:cubicBezTo>
                  <a:cubicBezTo>
                    <a:pt x="2123" y="105"/>
                    <a:pt x="2085" y="109"/>
                    <a:pt x="2045" y="119"/>
                  </a:cubicBezTo>
                  <a:cubicBezTo>
                    <a:pt x="1492" y="258"/>
                    <a:pt x="1520" y="976"/>
                    <a:pt x="1520" y="976"/>
                  </a:cubicBezTo>
                  <a:cubicBezTo>
                    <a:pt x="1520" y="976"/>
                    <a:pt x="1231" y="340"/>
                    <a:pt x="813" y="340"/>
                  </a:cubicBezTo>
                  <a:cubicBezTo>
                    <a:pt x="731" y="340"/>
                    <a:pt x="644" y="364"/>
                    <a:pt x="553" y="423"/>
                  </a:cubicBezTo>
                  <a:cubicBezTo>
                    <a:pt x="1" y="782"/>
                    <a:pt x="608" y="1611"/>
                    <a:pt x="636" y="1666"/>
                  </a:cubicBezTo>
                  <a:lnTo>
                    <a:pt x="6685" y="1639"/>
                  </a:lnTo>
                  <a:cubicBezTo>
                    <a:pt x="6685" y="1639"/>
                    <a:pt x="7044" y="534"/>
                    <a:pt x="6491" y="396"/>
                  </a:cubicBezTo>
                  <a:cubicBezTo>
                    <a:pt x="6449" y="387"/>
                    <a:pt x="6408" y="383"/>
                    <a:pt x="6368" y="383"/>
                  </a:cubicBezTo>
                  <a:cubicBezTo>
                    <a:pt x="5894" y="383"/>
                    <a:pt x="5635" y="948"/>
                    <a:pt x="5635" y="948"/>
                  </a:cubicBezTo>
                  <a:cubicBezTo>
                    <a:pt x="5635" y="948"/>
                    <a:pt x="5742" y="119"/>
                    <a:pt x="5219" y="119"/>
                  </a:cubicBezTo>
                  <a:cubicBezTo>
                    <a:pt x="5211" y="119"/>
                    <a:pt x="5202" y="119"/>
                    <a:pt x="5193" y="119"/>
                  </a:cubicBezTo>
                  <a:cubicBezTo>
                    <a:pt x="4641" y="119"/>
                    <a:pt x="4420" y="976"/>
                    <a:pt x="4420" y="976"/>
                  </a:cubicBezTo>
                  <a:cubicBezTo>
                    <a:pt x="4420" y="976"/>
                    <a:pt x="4282" y="119"/>
                    <a:pt x="3674" y="9"/>
                  </a:cubicBezTo>
                  <a:cubicBezTo>
                    <a:pt x="3640" y="3"/>
                    <a:pt x="3607" y="0"/>
                    <a:pt x="3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6"/>
            <p:cNvSpPr/>
            <p:nvPr/>
          </p:nvSpPr>
          <p:spPr>
            <a:xfrm>
              <a:off x="1791800" y="2156763"/>
              <a:ext cx="312125" cy="332125"/>
            </a:xfrm>
            <a:custGeom>
              <a:avLst/>
              <a:gdLst/>
              <a:ahLst/>
              <a:cxnLst/>
              <a:rect l="l" t="t" r="r" b="b"/>
              <a:pathLst>
                <a:path w="12485" h="13285" extrusionOk="0">
                  <a:moveTo>
                    <a:pt x="6243" y="0"/>
                  </a:moveTo>
                  <a:cubicBezTo>
                    <a:pt x="5939" y="0"/>
                    <a:pt x="5635" y="28"/>
                    <a:pt x="5359" y="55"/>
                  </a:cubicBezTo>
                  <a:cubicBezTo>
                    <a:pt x="2321" y="552"/>
                    <a:pt x="1" y="3231"/>
                    <a:pt x="1" y="6656"/>
                  </a:cubicBezTo>
                  <a:cubicBezTo>
                    <a:pt x="1" y="10081"/>
                    <a:pt x="2431" y="12871"/>
                    <a:pt x="5525" y="13257"/>
                  </a:cubicBezTo>
                  <a:cubicBezTo>
                    <a:pt x="5773" y="13285"/>
                    <a:pt x="6022" y="13285"/>
                    <a:pt x="6243" y="13285"/>
                  </a:cubicBezTo>
                  <a:cubicBezTo>
                    <a:pt x="6464" y="13285"/>
                    <a:pt x="6685" y="13285"/>
                    <a:pt x="6878" y="13257"/>
                  </a:cubicBezTo>
                  <a:cubicBezTo>
                    <a:pt x="6989" y="13257"/>
                    <a:pt x="7072" y="13230"/>
                    <a:pt x="7182" y="13230"/>
                  </a:cubicBezTo>
                  <a:cubicBezTo>
                    <a:pt x="10193" y="12732"/>
                    <a:pt x="12485" y="9971"/>
                    <a:pt x="12485" y="6656"/>
                  </a:cubicBezTo>
                  <a:cubicBezTo>
                    <a:pt x="12485" y="3425"/>
                    <a:pt x="10303" y="718"/>
                    <a:pt x="7403" y="110"/>
                  </a:cubicBezTo>
                  <a:cubicBezTo>
                    <a:pt x="7320" y="110"/>
                    <a:pt x="7210" y="55"/>
                    <a:pt x="7154" y="55"/>
                  </a:cubicBezTo>
                  <a:cubicBezTo>
                    <a:pt x="6878" y="28"/>
                    <a:pt x="6574" y="0"/>
                    <a:pt x="6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6"/>
            <p:cNvSpPr/>
            <p:nvPr/>
          </p:nvSpPr>
          <p:spPr>
            <a:xfrm>
              <a:off x="1963750" y="2158138"/>
              <a:ext cx="140175" cy="330075"/>
            </a:xfrm>
            <a:custGeom>
              <a:avLst/>
              <a:gdLst/>
              <a:ahLst/>
              <a:cxnLst/>
              <a:rect l="l" t="t" r="r" b="b"/>
              <a:pathLst>
                <a:path w="5607" h="13203" extrusionOk="0">
                  <a:moveTo>
                    <a:pt x="276" y="0"/>
                  </a:moveTo>
                  <a:cubicBezTo>
                    <a:pt x="1271" y="967"/>
                    <a:pt x="3176" y="3259"/>
                    <a:pt x="3204" y="6463"/>
                  </a:cubicBezTo>
                  <a:cubicBezTo>
                    <a:pt x="3259" y="9750"/>
                    <a:pt x="1105" y="12208"/>
                    <a:pt x="0" y="13202"/>
                  </a:cubicBezTo>
                  <a:cubicBezTo>
                    <a:pt x="111" y="13202"/>
                    <a:pt x="194" y="13175"/>
                    <a:pt x="304" y="13175"/>
                  </a:cubicBezTo>
                  <a:cubicBezTo>
                    <a:pt x="3315" y="12677"/>
                    <a:pt x="5607" y="9916"/>
                    <a:pt x="5607" y="6601"/>
                  </a:cubicBezTo>
                  <a:cubicBezTo>
                    <a:pt x="5607" y="3370"/>
                    <a:pt x="3425" y="663"/>
                    <a:pt x="525" y="55"/>
                  </a:cubicBezTo>
                  <a:cubicBezTo>
                    <a:pt x="442" y="55"/>
                    <a:pt x="33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6"/>
            <p:cNvSpPr/>
            <p:nvPr/>
          </p:nvSpPr>
          <p:spPr>
            <a:xfrm>
              <a:off x="1825650" y="2157438"/>
              <a:ext cx="247225" cy="332150"/>
            </a:xfrm>
            <a:custGeom>
              <a:avLst/>
              <a:gdLst/>
              <a:ahLst/>
              <a:cxnLst/>
              <a:rect l="l" t="t" r="r" b="b"/>
              <a:pathLst>
                <a:path w="9889" h="13286" extrusionOk="0">
                  <a:moveTo>
                    <a:pt x="4502" y="83"/>
                  </a:moveTo>
                  <a:lnTo>
                    <a:pt x="4502" y="83"/>
                  </a:lnTo>
                  <a:cubicBezTo>
                    <a:pt x="4309" y="249"/>
                    <a:pt x="4116" y="415"/>
                    <a:pt x="3978" y="581"/>
                  </a:cubicBezTo>
                  <a:cubicBezTo>
                    <a:pt x="3618" y="967"/>
                    <a:pt x="3342" y="1382"/>
                    <a:pt x="3121" y="1796"/>
                  </a:cubicBezTo>
                  <a:cubicBezTo>
                    <a:pt x="2597" y="2652"/>
                    <a:pt x="2320" y="3674"/>
                    <a:pt x="2155" y="4668"/>
                  </a:cubicBezTo>
                  <a:cubicBezTo>
                    <a:pt x="1961" y="5663"/>
                    <a:pt x="1961" y="6657"/>
                    <a:pt x="2099" y="7679"/>
                  </a:cubicBezTo>
                  <a:cubicBezTo>
                    <a:pt x="2237" y="8673"/>
                    <a:pt x="2514" y="9640"/>
                    <a:pt x="2900" y="10579"/>
                  </a:cubicBezTo>
                  <a:cubicBezTo>
                    <a:pt x="3287" y="11435"/>
                    <a:pt x="3757" y="12236"/>
                    <a:pt x="4364" y="12954"/>
                  </a:cubicBezTo>
                  <a:cubicBezTo>
                    <a:pt x="4088" y="12844"/>
                    <a:pt x="3839" y="12705"/>
                    <a:pt x="3591" y="12540"/>
                  </a:cubicBezTo>
                  <a:cubicBezTo>
                    <a:pt x="3149" y="12236"/>
                    <a:pt x="2735" y="11877"/>
                    <a:pt x="2348" y="11463"/>
                  </a:cubicBezTo>
                  <a:cubicBezTo>
                    <a:pt x="1547" y="10606"/>
                    <a:pt x="995" y="9529"/>
                    <a:pt x="691" y="8397"/>
                  </a:cubicBezTo>
                  <a:cubicBezTo>
                    <a:pt x="387" y="7182"/>
                    <a:pt x="387" y="5856"/>
                    <a:pt x="691" y="4641"/>
                  </a:cubicBezTo>
                  <a:cubicBezTo>
                    <a:pt x="967" y="3591"/>
                    <a:pt x="1464" y="2624"/>
                    <a:pt x="2155" y="1796"/>
                  </a:cubicBezTo>
                  <a:cubicBezTo>
                    <a:pt x="2762" y="1050"/>
                    <a:pt x="3563" y="443"/>
                    <a:pt x="4502" y="83"/>
                  </a:cubicBezTo>
                  <a:close/>
                  <a:moveTo>
                    <a:pt x="5469" y="111"/>
                  </a:moveTo>
                  <a:lnTo>
                    <a:pt x="5469" y="111"/>
                  </a:lnTo>
                  <a:cubicBezTo>
                    <a:pt x="6353" y="470"/>
                    <a:pt x="7154" y="1078"/>
                    <a:pt x="7817" y="1823"/>
                  </a:cubicBezTo>
                  <a:cubicBezTo>
                    <a:pt x="8507" y="2652"/>
                    <a:pt x="8977" y="3619"/>
                    <a:pt x="9253" y="4668"/>
                  </a:cubicBezTo>
                  <a:cubicBezTo>
                    <a:pt x="9557" y="5884"/>
                    <a:pt x="9529" y="7182"/>
                    <a:pt x="9253" y="8424"/>
                  </a:cubicBezTo>
                  <a:cubicBezTo>
                    <a:pt x="8977" y="9557"/>
                    <a:pt x="8397" y="10606"/>
                    <a:pt x="7596" y="11490"/>
                  </a:cubicBezTo>
                  <a:cubicBezTo>
                    <a:pt x="7209" y="11905"/>
                    <a:pt x="6795" y="12264"/>
                    <a:pt x="6353" y="12567"/>
                  </a:cubicBezTo>
                  <a:cubicBezTo>
                    <a:pt x="6104" y="12733"/>
                    <a:pt x="5856" y="12871"/>
                    <a:pt x="5607" y="12982"/>
                  </a:cubicBezTo>
                  <a:cubicBezTo>
                    <a:pt x="6187" y="12264"/>
                    <a:pt x="6657" y="11463"/>
                    <a:pt x="7043" y="10606"/>
                  </a:cubicBezTo>
                  <a:cubicBezTo>
                    <a:pt x="7458" y="9667"/>
                    <a:pt x="7706" y="8701"/>
                    <a:pt x="7844" y="7706"/>
                  </a:cubicBezTo>
                  <a:cubicBezTo>
                    <a:pt x="7982" y="6712"/>
                    <a:pt x="7982" y="5690"/>
                    <a:pt x="7817" y="4696"/>
                  </a:cubicBezTo>
                  <a:cubicBezTo>
                    <a:pt x="7623" y="3702"/>
                    <a:pt x="7347" y="2707"/>
                    <a:pt x="6850" y="1823"/>
                  </a:cubicBezTo>
                  <a:cubicBezTo>
                    <a:pt x="6601" y="1409"/>
                    <a:pt x="6325" y="995"/>
                    <a:pt x="5966" y="608"/>
                  </a:cubicBezTo>
                  <a:lnTo>
                    <a:pt x="5469" y="111"/>
                  </a:lnTo>
                  <a:close/>
                  <a:moveTo>
                    <a:pt x="4806" y="222"/>
                  </a:moveTo>
                  <a:cubicBezTo>
                    <a:pt x="4778" y="249"/>
                    <a:pt x="4778" y="277"/>
                    <a:pt x="4778" y="304"/>
                  </a:cubicBezTo>
                  <a:lnTo>
                    <a:pt x="4778" y="1050"/>
                  </a:lnTo>
                  <a:lnTo>
                    <a:pt x="4778" y="2514"/>
                  </a:lnTo>
                  <a:lnTo>
                    <a:pt x="4778" y="5414"/>
                  </a:lnTo>
                  <a:lnTo>
                    <a:pt x="4778" y="11269"/>
                  </a:lnTo>
                  <a:lnTo>
                    <a:pt x="4778" y="12871"/>
                  </a:lnTo>
                  <a:lnTo>
                    <a:pt x="4778" y="13065"/>
                  </a:lnTo>
                  <a:cubicBezTo>
                    <a:pt x="4530" y="12733"/>
                    <a:pt x="4281" y="12429"/>
                    <a:pt x="4088" y="12125"/>
                  </a:cubicBezTo>
                  <a:cubicBezTo>
                    <a:pt x="3784" y="11711"/>
                    <a:pt x="3563" y="11297"/>
                    <a:pt x="3342" y="10855"/>
                  </a:cubicBezTo>
                  <a:cubicBezTo>
                    <a:pt x="2928" y="9944"/>
                    <a:pt x="2624" y="9004"/>
                    <a:pt x="2458" y="8038"/>
                  </a:cubicBezTo>
                  <a:cubicBezTo>
                    <a:pt x="2293" y="7071"/>
                    <a:pt x="2237" y="6104"/>
                    <a:pt x="2376" y="5110"/>
                  </a:cubicBezTo>
                  <a:cubicBezTo>
                    <a:pt x="2486" y="4144"/>
                    <a:pt x="2762" y="3177"/>
                    <a:pt x="3177" y="2321"/>
                  </a:cubicBezTo>
                  <a:cubicBezTo>
                    <a:pt x="3563" y="1520"/>
                    <a:pt x="4088" y="774"/>
                    <a:pt x="4806" y="222"/>
                  </a:cubicBezTo>
                  <a:close/>
                  <a:moveTo>
                    <a:pt x="5055" y="83"/>
                  </a:moveTo>
                  <a:cubicBezTo>
                    <a:pt x="5828" y="663"/>
                    <a:pt x="6380" y="1409"/>
                    <a:pt x="6795" y="2293"/>
                  </a:cubicBezTo>
                  <a:cubicBezTo>
                    <a:pt x="7209" y="3149"/>
                    <a:pt x="7485" y="4116"/>
                    <a:pt x="7596" y="5083"/>
                  </a:cubicBezTo>
                  <a:cubicBezTo>
                    <a:pt x="7706" y="6049"/>
                    <a:pt x="7706" y="7044"/>
                    <a:pt x="7540" y="8010"/>
                  </a:cubicBezTo>
                  <a:cubicBezTo>
                    <a:pt x="7347" y="8977"/>
                    <a:pt x="7071" y="9916"/>
                    <a:pt x="6629" y="10800"/>
                  </a:cubicBezTo>
                  <a:cubicBezTo>
                    <a:pt x="6436" y="11269"/>
                    <a:pt x="6187" y="11684"/>
                    <a:pt x="5911" y="12070"/>
                  </a:cubicBezTo>
                  <a:cubicBezTo>
                    <a:pt x="5635" y="12485"/>
                    <a:pt x="5331" y="12844"/>
                    <a:pt x="5055" y="13230"/>
                  </a:cubicBezTo>
                  <a:lnTo>
                    <a:pt x="5055" y="13009"/>
                  </a:lnTo>
                  <a:lnTo>
                    <a:pt x="5055" y="11573"/>
                  </a:lnTo>
                  <a:lnTo>
                    <a:pt x="5055" y="8673"/>
                  </a:lnTo>
                  <a:lnTo>
                    <a:pt x="5055" y="2845"/>
                  </a:lnTo>
                  <a:lnTo>
                    <a:pt x="5055" y="1216"/>
                  </a:lnTo>
                  <a:lnTo>
                    <a:pt x="5055" y="415"/>
                  </a:lnTo>
                  <a:lnTo>
                    <a:pt x="5055" y="83"/>
                  </a:lnTo>
                  <a:close/>
                  <a:moveTo>
                    <a:pt x="4861" y="1"/>
                  </a:moveTo>
                  <a:cubicBezTo>
                    <a:pt x="4558" y="1"/>
                    <a:pt x="4281" y="28"/>
                    <a:pt x="3978" y="83"/>
                  </a:cubicBezTo>
                  <a:cubicBezTo>
                    <a:pt x="3784" y="139"/>
                    <a:pt x="3618" y="249"/>
                    <a:pt x="3425" y="360"/>
                  </a:cubicBezTo>
                  <a:cubicBezTo>
                    <a:pt x="2928" y="636"/>
                    <a:pt x="2514" y="967"/>
                    <a:pt x="2155" y="1354"/>
                  </a:cubicBezTo>
                  <a:cubicBezTo>
                    <a:pt x="1381" y="2155"/>
                    <a:pt x="801" y="3122"/>
                    <a:pt x="442" y="4171"/>
                  </a:cubicBezTo>
                  <a:cubicBezTo>
                    <a:pt x="83" y="5414"/>
                    <a:pt x="0" y="6740"/>
                    <a:pt x="249" y="8010"/>
                  </a:cubicBezTo>
                  <a:cubicBezTo>
                    <a:pt x="470" y="9225"/>
                    <a:pt x="995" y="10385"/>
                    <a:pt x="1796" y="11352"/>
                  </a:cubicBezTo>
                  <a:cubicBezTo>
                    <a:pt x="2431" y="12153"/>
                    <a:pt x="3259" y="12761"/>
                    <a:pt x="4143" y="13258"/>
                  </a:cubicBezTo>
                  <a:cubicBezTo>
                    <a:pt x="4392" y="13285"/>
                    <a:pt x="4640" y="13285"/>
                    <a:pt x="4861" y="13285"/>
                  </a:cubicBezTo>
                  <a:cubicBezTo>
                    <a:pt x="5193" y="13285"/>
                    <a:pt x="5497" y="13258"/>
                    <a:pt x="5800" y="13230"/>
                  </a:cubicBezTo>
                  <a:cubicBezTo>
                    <a:pt x="6657" y="12761"/>
                    <a:pt x="7458" y="12125"/>
                    <a:pt x="8093" y="11352"/>
                  </a:cubicBezTo>
                  <a:cubicBezTo>
                    <a:pt x="8866" y="10385"/>
                    <a:pt x="9391" y="9253"/>
                    <a:pt x="9639" y="8010"/>
                  </a:cubicBezTo>
                  <a:cubicBezTo>
                    <a:pt x="9888" y="6740"/>
                    <a:pt x="9805" y="5414"/>
                    <a:pt x="9419" y="4171"/>
                  </a:cubicBezTo>
                  <a:cubicBezTo>
                    <a:pt x="9087" y="3122"/>
                    <a:pt x="8535" y="2155"/>
                    <a:pt x="7734" y="1354"/>
                  </a:cubicBezTo>
                  <a:cubicBezTo>
                    <a:pt x="7347" y="967"/>
                    <a:pt x="6933" y="636"/>
                    <a:pt x="6463" y="360"/>
                  </a:cubicBezTo>
                  <a:cubicBezTo>
                    <a:pt x="6325" y="277"/>
                    <a:pt x="6187" y="166"/>
                    <a:pt x="6021" y="111"/>
                  </a:cubicBezTo>
                  <a:cubicBezTo>
                    <a:pt x="5635" y="28"/>
                    <a:pt x="5248" y="1"/>
                    <a:pt x="48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6"/>
            <p:cNvSpPr/>
            <p:nvPr/>
          </p:nvSpPr>
          <p:spPr>
            <a:xfrm>
              <a:off x="1869825" y="2249263"/>
              <a:ext cx="148500" cy="148500"/>
            </a:xfrm>
            <a:custGeom>
              <a:avLst/>
              <a:gdLst/>
              <a:ahLst/>
              <a:cxnLst/>
              <a:rect l="l" t="t" r="r" b="b"/>
              <a:pathLst>
                <a:path w="5940" h="5940" extrusionOk="0">
                  <a:moveTo>
                    <a:pt x="2956" y="1"/>
                  </a:moveTo>
                  <a:cubicBezTo>
                    <a:pt x="1327" y="1"/>
                    <a:pt x="1" y="1327"/>
                    <a:pt x="1" y="2956"/>
                  </a:cubicBezTo>
                  <a:cubicBezTo>
                    <a:pt x="1" y="4586"/>
                    <a:pt x="1327" y="5939"/>
                    <a:pt x="2956" y="5939"/>
                  </a:cubicBezTo>
                  <a:cubicBezTo>
                    <a:pt x="4613" y="5939"/>
                    <a:pt x="5939" y="4586"/>
                    <a:pt x="5939" y="2956"/>
                  </a:cubicBezTo>
                  <a:cubicBezTo>
                    <a:pt x="5939" y="1327"/>
                    <a:pt x="4613" y="1"/>
                    <a:pt x="29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6"/>
            <p:cNvSpPr/>
            <p:nvPr/>
          </p:nvSpPr>
          <p:spPr>
            <a:xfrm>
              <a:off x="1960300" y="2323163"/>
              <a:ext cx="49725" cy="62850"/>
            </a:xfrm>
            <a:custGeom>
              <a:avLst/>
              <a:gdLst/>
              <a:ahLst/>
              <a:cxnLst/>
              <a:rect l="l" t="t" r="r" b="b"/>
              <a:pathLst>
                <a:path w="1989" h="2514" extrusionOk="0">
                  <a:moveTo>
                    <a:pt x="1105" y="0"/>
                  </a:moveTo>
                  <a:lnTo>
                    <a:pt x="1105" y="83"/>
                  </a:lnTo>
                  <a:cubicBezTo>
                    <a:pt x="1105" y="415"/>
                    <a:pt x="994" y="718"/>
                    <a:pt x="801" y="995"/>
                  </a:cubicBezTo>
                  <a:lnTo>
                    <a:pt x="746" y="1077"/>
                  </a:lnTo>
                  <a:lnTo>
                    <a:pt x="1381" y="1519"/>
                  </a:lnTo>
                  <a:cubicBezTo>
                    <a:pt x="1271" y="1685"/>
                    <a:pt x="1132" y="1823"/>
                    <a:pt x="967" y="1961"/>
                  </a:cubicBezTo>
                  <a:cubicBezTo>
                    <a:pt x="856" y="2044"/>
                    <a:pt x="801" y="2099"/>
                    <a:pt x="691" y="2182"/>
                  </a:cubicBezTo>
                  <a:cubicBezTo>
                    <a:pt x="580" y="2237"/>
                    <a:pt x="525" y="2293"/>
                    <a:pt x="442" y="2320"/>
                  </a:cubicBezTo>
                  <a:lnTo>
                    <a:pt x="193" y="1768"/>
                  </a:lnTo>
                  <a:cubicBezTo>
                    <a:pt x="414" y="1657"/>
                    <a:pt x="580" y="1547"/>
                    <a:pt x="746" y="1381"/>
                  </a:cubicBezTo>
                  <a:lnTo>
                    <a:pt x="1022" y="1630"/>
                  </a:lnTo>
                  <a:cubicBezTo>
                    <a:pt x="967" y="1657"/>
                    <a:pt x="884" y="1740"/>
                    <a:pt x="829" y="1795"/>
                  </a:cubicBezTo>
                  <a:cubicBezTo>
                    <a:pt x="773" y="1851"/>
                    <a:pt x="663" y="1906"/>
                    <a:pt x="580" y="1961"/>
                  </a:cubicBezTo>
                  <a:lnTo>
                    <a:pt x="525" y="1851"/>
                  </a:lnTo>
                  <a:lnTo>
                    <a:pt x="552" y="1823"/>
                  </a:lnTo>
                  <a:lnTo>
                    <a:pt x="635" y="1795"/>
                  </a:lnTo>
                  <a:lnTo>
                    <a:pt x="691" y="1740"/>
                  </a:lnTo>
                  <a:lnTo>
                    <a:pt x="746" y="1685"/>
                  </a:lnTo>
                  <a:lnTo>
                    <a:pt x="856" y="1630"/>
                  </a:lnTo>
                  <a:lnTo>
                    <a:pt x="746" y="1519"/>
                  </a:lnTo>
                  <a:lnTo>
                    <a:pt x="691" y="1602"/>
                  </a:lnTo>
                  <a:lnTo>
                    <a:pt x="635" y="1630"/>
                  </a:lnTo>
                  <a:lnTo>
                    <a:pt x="552" y="1657"/>
                  </a:lnTo>
                  <a:lnTo>
                    <a:pt x="497" y="1685"/>
                  </a:lnTo>
                  <a:lnTo>
                    <a:pt x="304" y="1795"/>
                  </a:lnTo>
                  <a:lnTo>
                    <a:pt x="525" y="2155"/>
                  </a:lnTo>
                  <a:lnTo>
                    <a:pt x="580" y="2099"/>
                  </a:lnTo>
                  <a:cubicBezTo>
                    <a:pt x="718" y="2044"/>
                    <a:pt x="801" y="1961"/>
                    <a:pt x="912" y="1906"/>
                  </a:cubicBezTo>
                  <a:cubicBezTo>
                    <a:pt x="994" y="1823"/>
                    <a:pt x="1105" y="1768"/>
                    <a:pt x="1188" y="1657"/>
                  </a:cubicBezTo>
                  <a:lnTo>
                    <a:pt x="1215" y="1602"/>
                  </a:lnTo>
                  <a:lnTo>
                    <a:pt x="718" y="1133"/>
                  </a:lnTo>
                  <a:lnTo>
                    <a:pt x="691" y="1215"/>
                  </a:lnTo>
                  <a:cubicBezTo>
                    <a:pt x="525" y="1409"/>
                    <a:pt x="304" y="1547"/>
                    <a:pt x="83" y="1657"/>
                  </a:cubicBezTo>
                  <a:lnTo>
                    <a:pt x="0" y="1685"/>
                  </a:lnTo>
                  <a:lnTo>
                    <a:pt x="387" y="2514"/>
                  </a:lnTo>
                  <a:lnTo>
                    <a:pt x="414" y="2375"/>
                  </a:lnTo>
                  <a:cubicBezTo>
                    <a:pt x="470" y="2348"/>
                    <a:pt x="580" y="2265"/>
                    <a:pt x="718" y="2210"/>
                  </a:cubicBezTo>
                  <a:lnTo>
                    <a:pt x="1022" y="1989"/>
                  </a:lnTo>
                  <a:cubicBezTo>
                    <a:pt x="1215" y="1851"/>
                    <a:pt x="1381" y="1685"/>
                    <a:pt x="1519" y="1492"/>
                  </a:cubicBezTo>
                  <a:lnTo>
                    <a:pt x="1547" y="1409"/>
                  </a:lnTo>
                  <a:lnTo>
                    <a:pt x="939" y="967"/>
                  </a:lnTo>
                  <a:cubicBezTo>
                    <a:pt x="1105" y="691"/>
                    <a:pt x="1215" y="415"/>
                    <a:pt x="1243" y="111"/>
                  </a:cubicBezTo>
                  <a:lnTo>
                    <a:pt x="1851" y="138"/>
                  </a:lnTo>
                  <a:cubicBezTo>
                    <a:pt x="1823" y="442"/>
                    <a:pt x="1768" y="746"/>
                    <a:pt x="1630" y="1022"/>
                  </a:cubicBezTo>
                  <a:lnTo>
                    <a:pt x="1271" y="856"/>
                  </a:lnTo>
                  <a:cubicBezTo>
                    <a:pt x="1298" y="801"/>
                    <a:pt x="1353" y="718"/>
                    <a:pt x="1381" y="608"/>
                  </a:cubicBezTo>
                  <a:cubicBezTo>
                    <a:pt x="1409" y="553"/>
                    <a:pt x="1409" y="470"/>
                    <a:pt x="1436" y="387"/>
                  </a:cubicBezTo>
                  <a:lnTo>
                    <a:pt x="1547" y="415"/>
                  </a:lnTo>
                  <a:cubicBezTo>
                    <a:pt x="1519" y="553"/>
                    <a:pt x="1492" y="691"/>
                    <a:pt x="1409" y="829"/>
                  </a:cubicBezTo>
                  <a:lnTo>
                    <a:pt x="1547" y="884"/>
                  </a:lnTo>
                  <a:cubicBezTo>
                    <a:pt x="1630" y="718"/>
                    <a:pt x="1685" y="553"/>
                    <a:pt x="1713" y="387"/>
                  </a:cubicBezTo>
                  <a:lnTo>
                    <a:pt x="1713" y="304"/>
                  </a:lnTo>
                  <a:lnTo>
                    <a:pt x="1298" y="249"/>
                  </a:lnTo>
                  <a:lnTo>
                    <a:pt x="1298" y="304"/>
                  </a:lnTo>
                  <a:cubicBezTo>
                    <a:pt x="1298" y="442"/>
                    <a:pt x="1271" y="525"/>
                    <a:pt x="1243" y="608"/>
                  </a:cubicBezTo>
                  <a:cubicBezTo>
                    <a:pt x="1160" y="718"/>
                    <a:pt x="1132" y="829"/>
                    <a:pt x="1105" y="884"/>
                  </a:cubicBezTo>
                  <a:lnTo>
                    <a:pt x="1077" y="967"/>
                  </a:lnTo>
                  <a:lnTo>
                    <a:pt x="1657" y="1271"/>
                  </a:lnTo>
                  <a:lnTo>
                    <a:pt x="1685" y="1215"/>
                  </a:lnTo>
                  <a:cubicBezTo>
                    <a:pt x="1851" y="884"/>
                    <a:pt x="1961" y="525"/>
                    <a:pt x="1989" y="138"/>
                  </a:cubicBezTo>
                  <a:lnTo>
                    <a:pt x="1989" y="83"/>
                  </a:lnTo>
                  <a:lnTo>
                    <a:pt x="11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6"/>
            <p:cNvSpPr/>
            <p:nvPr/>
          </p:nvSpPr>
          <p:spPr>
            <a:xfrm>
              <a:off x="1893325" y="2350788"/>
              <a:ext cx="69750" cy="40750"/>
            </a:xfrm>
            <a:custGeom>
              <a:avLst/>
              <a:gdLst/>
              <a:ahLst/>
              <a:cxnLst/>
              <a:rect l="l" t="t" r="r" b="b"/>
              <a:pathLst>
                <a:path w="2790" h="1630" extrusionOk="0">
                  <a:moveTo>
                    <a:pt x="691" y="0"/>
                  </a:moveTo>
                  <a:lnTo>
                    <a:pt x="0" y="635"/>
                  </a:lnTo>
                  <a:lnTo>
                    <a:pt x="28" y="690"/>
                  </a:lnTo>
                  <a:cubicBezTo>
                    <a:pt x="331" y="1077"/>
                    <a:pt x="746" y="1353"/>
                    <a:pt x="1243" y="1491"/>
                  </a:cubicBezTo>
                  <a:lnTo>
                    <a:pt x="1298" y="1519"/>
                  </a:lnTo>
                  <a:lnTo>
                    <a:pt x="1547" y="801"/>
                  </a:lnTo>
                  <a:cubicBezTo>
                    <a:pt x="1685" y="829"/>
                    <a:pt x="1851" y="856"/>
                    <a:pt x="1989" y="856"/>
                  </a:cubicBezTo>
                  <a:lnTo>
                    <a:pt x="2486" y="856"/>
                  </a:lnTo>
                  <a:lnTo>
                    <a:pt x="2624" y="1436"/>
                  </a:lnTo>
                  <a:cubicBezTo>
                    <a:pt x="2414" y="1489"/>
                    <a:pt x="2215" y="1508"/>
                    <a:pt x="2020" y="1508"/>
                  </a:cubicBezTo>
                  <a:cubicBezTo>
                    <a:pt x="1907" y="1508"/>
                    <a:pt x="1796" y="1502"/>
                    <a:pt x="1685" y="1491"/>
                  </a:cubicBezTo>
                  <a:lnTo>
                    <a:pt x="1740" y="1105"/>
                  </a:lnTo>
                  <a:cubicBezTo>
                    <a:pt x="1823" y="1132"/>
                    <a:pt x="1933" y="1132"/>
                    <a:pt x="1989" y="1132"/>
                  </a:cubicBezTo>
                  <a:lnTo>
                    <a:pt x="2292" y="1132"/>
                  </a:lnTo>
                  <a:lnTo>
                    <a:pt x="2292" y="1243"/>
                  </a:lnTo>
                  <a:lnTo>
                    <a:pt x="1851" y="1243"/>
                  </a:lnTo>
                  <a:lnTo>
                    <a:pt x="1851" y="1381"/>
                  </a:lnTo>
                  <a:cubicBezTo>
                    <a:pt x="1961" y="1395"/>
                    <a:pt x="2058" y="1402"/>
                    <a:pt x="2147" y="1402"/>
                  </a:cubicBezTo>
                  <a:cubicBezTo>
                    <a:pt x="2237" y="1402"/>
                    <a:pt x="2320" y="1395"/>
                    <a:pt x="2403" y="1381"/>
                  </a:cubicBezTo>
                  <a:lnTo>
                    <a:pt x="2458" y="1381"/>
                  </a:lnTo>
                  <a:lnTo>
                    <a:pt x="2403" y="967"/>
                  </a:lnTo>
                  <a:lnTo>
                    <a:pt x="1989" y="967"/>
                  </a:lnTo>
                  <a:cubicBezTo>
                    <a:pt x="1878" y="967"/>
                    <a:pt x="1795" y="967"/>
                    <a:pt x="1685" y="939"/>
                  </a:cubicBezTo>
                  <a:lnTo>
                    <a:pt x="1602" y="939"/>
                  </a:lnTo>
                  <a:lnTo>
                    <a:pt x="1519" y="1602"/>
                  </a:lnTo>
                  <a:lnTo>
                    <a:pt x="1574" y="1602"/>
                  </a:lnTo>
                  <a:cubicBezTo>
                    <a:pt x="1712" y="1630"/>
                    <a:pt x="1878" y="1630"/>
                    <a:pt x="2016" y="1630"/>
                  </a:cubicBezTo>
                  <a:cubicBezTo>
                    <a:pt x="2265" y="1630"/>
                    <a:pt x="2486" y="1630"/>
                    <a:pt x="2707" y="1519"/>
                  </a:cubicBezTo>
                  <a:lnTo>
                    <a:pt x="2790" y="1519"/>
                  </a:lnTo>
                  <a:lnTo>
                    <a:pt x="2569" y="663"/>
                  </a:lnTo>
                  <a:lnTo>
                    <a:pt x="2431" y="690"/>
                  </a:lnTo>
                  <a:lnTo>
                    <a:pt x="1989" y="690"/>
                  </a:lnTo>
                  <a:cubicBezTo>
                    <a:pt x="1851" y="690"/>
                    <a:pt x="1685" y="663"/>
                    <a:pt x="1491" y="635"/>
                  </a:cubicBezTo>
                  <a:lnTo>
                    <a:pt x="1436" y="580"/>
                  </a:lnTo>
                  <a:lnTo>
                    <a:pt x="1188" y="1326"/>
                  </a:lnTo>
                  <a:cubicBezTo>
                    <a:pt x="829" y="1188"/>
                    <a:pt x="442" y="967"/>
                    <a:pt x="166" y="663"/>
                  </a:cubicBezTo>
                  <a:lnTo>
                    <a:pt x="608" y="249"/>
                  </a:lnTo>
                  <a:cubicBezTo>
                    <a:pt x="773" y="387"/>
                    <a:pt x="967" y="525"/>
                    <a:pt x="1160" y="635"/>
                  </a:cubicBezTo>
                  <a:lnTo>
                    <a:pt x="1022" y="967"/>
                  </a:lnTo>
                  <a:cubicBezTo>
                    <a:pt x="967" y="939"/>
                    <a:pt x="856" y="856"/>
                    <a:pt x="773" y="829"/>
                  </a:cubicBezTo>
                  <a:cubicBezTo>
                    <a:pt x="718" y="773"/>
                    <a:pt x="635" y="718"/>
                    <a:pt x="580" y="663"/>
                  </a:cubicBezTo>
                  <a:lnTo>
                    <a:pt x="635" y="552"/>
                  </a:lnTo>
                  <a:cubicBezTo>
                    <a:pt x="746" y="663"/>
                    <a:pt x="884" y="718"/>
                    <a:pt x="994" y="801"/>
                  </a:cubicBezTo>
                  <a:lnTo>
                    <a:pt x="1050" y="663"/>
                  </a:lnTo>
                  <a:cubicBezTo>
                    <a:pt x="911" y="580"/>
                    <a:pt x="773" y="497"/>
                    <a:pt x="691" y="387"/>
                  </a:cubicBezTo>
                  <a:lnTo>
                    <a:pt x="608" y="359"/>
                  </a:lnTo>
                  <a:lnTo>
                    <a:pt x="331" y="663"/>
                  </a:lnTo>
                  <a:lnTo>
                    <a:pt x="387" y="690"/>
                  </a:lnTo>
                  <a:cubicBezTo>
                    <a:pt x="497" y="801"/>
                    <a:pt x="608" y="856"/>
                    <a:pt x="718" y="939"/>
                  </a:cubicBezTo>
                  <a:cubicBezTo>
                    <a:pt x="773" y="994"/>
                    <a:pt x="911" y="1050"/>
                    <a:pt x="1022" y="1105"/>
                  </a:cubicBezTo>
                  <a:lnTo>
                    <a:pt x="1077" y="1132"/>
                  </a:lnTo>
                  <a:lnTo>
                    <a:pt x="1381" y="552"/>
                  </a:lnTo>
                  <a:lnTo>
                    <a:pt x="1298" y="525"/>
                  </a:lnTo>
                  <a:cubicBezTo>
                    <a:pt x="1105" y="414"/>
                    <a:pt x="884" y="249"/>
                    <a:pt x="718" y="55"/>
                  </a:cubicBezTo>
                  <a:lnTo>
                    <a:pt x="6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6"/>
            <p:cNvSpPr/>
            <p:nvPr/>
          </p:nvSpPr>
          <p:spPr>
            <a:xfrm>
              <a:off x="1873975" y="2287263"/>
              <a:ext cx="31800" cy="73900"/>
            </a:xfrm>
            <a:custGeom>
              <a:avLst/>
              <a:gdLst/>
              <a:ahLst/>
              <a:cxnLst/>
              <a:rect l="l" t="t" r="r" b="b"/>
              <a:pathLst>
                <a:path w="1272" h="2956" extrusionOk="0">
                  <a:moveTo>
                    <a:pt x="387" y="0"/>
                  </a:moveTo>
                  <a:lnTo>
                    <a:pt x="360" y="55"/>
                  </a:lnTo>
                  <a:cubicBezTo>
                    <a:pt x="249" y="276"/>
                    <a:pt x="139" y="497"/>
                    <a:pt x="84" y="746"/>
                  </a:cubicBezTo>
                  <a:cubicBezTo>
                    <a:pt x="28" y="884"/>
                    <a:pt x="1" y="994"/>
                    <a:pt x="1" y="1105"/>
                  </a:cubicBezTo>
                  <a:lnTo>
                    <a:pt x="1" y="1243"/>
                  </a:lnTo>
                  <a:lnTo>
                    <a:pt x="1" y="1271"/>
                  </a:lnTo>
                  <a:lnTo>
                    <a:pt x="1" y="1326"/>
                  </a:lnTo>
                  <a:lnTo>
                    <a:pt x="1" y="1381"/>
                  </a:lnTo>
                  <a:lnTo>
                    <a:pt x="1" y="1436"/>
                  </a:lnTo>
                  <a:lnTo>
                    <a:pt x="1" y="1519"/>
                  </a:lnTo>
                  <a:lnTo>
                    <a:pt x="774" y="1519"/>
                  </a:lnTo>
                  <a:cubicBezTo>
                    <a:pt x="802" y="1823"/>
                    <a:pt x="857" y="2127"/>
                    <a:pt x="1050" y="2403"/>
                  </a:cubicBezTo>
                  <a:lnTo>
                    <a:pt x="525" y="2762"/>
                  </a:lnTo>
                  <a:cubicBezTo>
                    <a:pt x="415" y="2624"/>
                    <a:pt x="387" y="2486"/>
                    <a:pt x="304" y="2348"/>
                  </a:cubicBezTo>
                  <a:cubicBezTo>
                    <a:pt x="277" y="2210"/>
                    <a:pt x="249" y="2016"/>
                    <a:pt x="222" y="1878"/>
                  </a:cubicBezTo>
                  <a:lnTo>
                    <a:pt x="581" y="1823"/>
                  </a:lnTo>
                  <a:cubicBezTo>
                    <a:pt x="636" y="1878"/>
                    <a:pt x="636" y="1989"/>
                    <a:pt x="664" y="2071"/>
                  </a:cubicBezTo>
                  <a:cubicBezTo>
                    <a:pt x="691" y="2127"/>
                    <a:pt x="719" y="2237"/>
                    <a:pt x="774" y="2292"/>
                  </a:cubicBezTo>
                  <a:lnTo>
                    <a:pt x="664" y="2348"/>
                  </a:lnTo>
                  <a:cubicBezTo>
                    <a:pt x="581" y="2210"/>
                    <a:pt x="553" y="2071"/>
                    <a:pt x="525" y="1933"/>
                  </a:cubicBezTo>
                  <a:lnTo>
                    <a:pt x="387" y="1961"/>
                  </a:lnTo>
                  <a:cubicBezTo>
                    <a:pt x="415" y="2127"/>
                    <a:pt x="498" y="2292"/>
                    <a:pt x="553" y="2486"/>
                  </a:cubicBezTo>
                  <a:lnTo>
                    <a:pt x="581" y="2541"/>
                  </a:lnTo>
                  <a:lnTo>
                    <a:pt x="967" y="2375"/>
                  </a:lnTo>
                  <a:lnTo>
                    <a:pt x="940" y="2292"/>
                  </a:lnTo>
                  <a:cubicBezTo>
                    <a:pt x="912" y="2237"/>
                    <a:pt x="857" y="2127"/>
                    <a:pt x="829" y="2016"/>
                  </a:cubicBezTo>
                  <a:cubicBezTo>
                    <a:pt x="802" y="1933"/>
                    <a:pt x="774" y="1823"/>
                    <a:pt x="774" y="1712"/>
                  </a:cubicBezTo>
                  <a:lnTo>
                    <a:pt x="774" y="1657"/>
                  </a:lnTo>
                  <a:lnTo>
                    <a:pt x="111" y="1740"/>
                  </a:lnTo>
                  <a:lnTo>
                    <a:pt x="111" y="1823"/>
                  </a:lnTo>
                  <a:cubicBezTo>
                    <a:pt x="139" y="2016"/>
                    <a:pt x="166" y="2210"/>
                    <a:pt x="249" y="2375"/>
                  </a:cubicBezTo>
                  <a:cubicBezTo>
                    <a:pt x="304" y="2541"/>
                    <a:pt x="387" y="2707"/>
                    <a:pt x="498" y="2900"/>
                  </a:cubicBezTo>
                  <a:lnTo>
                    <a:pt x="525" y="2955"/>
                  </a:lnTo>
                  <a:lnTo>
                    <a:pt x="1271" y="2513"/>
                  </a:lnTo>
                  <a:lnTo>
                    <a:pt x="1244" y="2431"/>
                  </a:lnTo>
                  <a:cubicBezTo>
                    <a:pt x="1078" y="2154"/>
                    <a:pt x="967" y="1851"/>
                    <a:pt x="967" y="1519"/>
                  </a:cubicBezTo>
                  <a:lnTo>
                    <a:pt x="967" y="1436"/>
                  </a:lnTo>
                  <a:lnTo>
                    <a:pt x="222" y="1436"/>
                  </a:lnTo>
                  <a:lnTo>
                    <a:pt x="222" y="1326"/>
                  </a:lnTo>
                  <a:lnTo>
                    <a:pt x="222" y="1298"/>
                  </a:lnTo>
                  <a:lnTo>
                    <a:pt x="222" y="1160"/>
                  </a:lnTo>
                  <a:cubicBezTo>
                    <a:pt x="222" y="1050"/>
                    <a:pt x="249" y="967"/>
                    <a:pt x="277" y="829"/>
                  </a:cubicBezTo>
                  <a:cubicBezTo>
                    <a:pt x="332" y="608"/>
                    <a:pt x="415" y="414"/>
                    <a:pt x="525" y="221"/>
                  </a:cubicBezTo>
                  <a:lnTo>
                    <a:pt x="1078" y="552"/>
                  </a:lnTo>
                  <a:cubicBezTo>
                    <a:pt x="967" y="718"/>
                    <a:pt x="885" y="967"/>
                    <a:pt x="857" y="1160"/>
                  </a:cubicBezTo>
                  <a:lnTo>
                    <a:pt x="470" y="1132"/>
                  </a:lnTo>
                  <a:cubicBezTo>
                    <a:pt x="525" y="1022"/>
                    <a:pt x="525" y="967"/>
                    <a:pt x="553" y="856"/>
                  </a:cubicBezTo>
                  <a:cubicBezTo>
                    <a:pt x="581" y="746"/>
                    <a:pt x="636" y="691"/>
                    <a:pt x="664" y="580"/>
                  </a:cubicBezTo>
                  <a:lnTo>
                    <a:pt x="774" y="608"/>
                  </a:lnTo>
                  <a:lnTo>
                    <a:pt x="664" y="1022"/>
                  </a:lnTo>
                  <a:lnTo>
                    <a:pt x="802" y="1050"/>
                  </a:lnTo>
                  <a:cubicBezTo>
                    <a:pt x="829" y="884"/>
                    <a:pt x="857" y="746"/>
                    <a:pt x="940" y="608"/>
                  </a:cubicBezTo>
                  <a:lnTo>
                    <a:pt x="967" y="552"/>
                  </a:lnTo>
                  <a:lnTo>
                    <a:pt x="581" y="359"/>
                  </a:lnTo>
                  <a:lnTo>
                    <a:pt x="553" y="442"/>
                  </a:lnTo>
                  <a:cubicBezTo>
                    <a:pt x="470" y="552"/>
                    <a:pt x="443" y="691"/>
                    <a:pt x="415" y="773"/>
                  </a:cubicBezTo>
                  <a:cubicBezTo>
                    <a:pt x="387" y="911"/>
                    <a:pt x="360" y="1050"/>
                    <a:pt x="360" y="1160"/>
                  </a:cubicBezTo>
                  <a:lnTo>
                    <a:pt x="360" y="1243"/>
                  </a:lnTo>
                  <a:lnTo>
                    <a:pt x="912" y="1298"/>
                  </a:lnTo>
                  <a:lnTo>
                    <a:pt x="912" y="1243"/>
                  </a:lnTo>
                  <a:cubicBezTo>
                    <a:pt x="940" y="967"/>
                    <a:pt x="995" y="718"/>
                    <a:pt x="1133" y="497"/>
                  </a:cubicBezTo>
                  <a:lnTo>
                    <a:pt x="1188" y="442"/>
                  </a:lnTo>
                  <a:lnTo>
                    <a:pt x="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6"/>
            <p:cNvSpPr/>
            <p:nvPr/>
          </p:nvSpPr>
          <p:spPr>
            <a:xfrm>
              <a:off x="1890550" y="2254788"/>
              <a:ext cx="69075" cy="40775"/>
            </a:xfrm>
            <a:custGeom>
              <a:avLst/>
              <a:gdLst/>
              <a:ahLst/>
              <a:cxnLst/>
              <a:rect l="l" t="t" r="r" b="b"/>
              <a:pathLst>
                <a:path w="2763" h="1631" extrusionOk="0">
                  <a:moveTo>
                    <a:pt x="1962" y="1"/>
                  </a:moveTo>
                  <a:cubicBezTo>
                    <a:pt x="1713" y="1"/>
                    <a:pt x="1437" y="84"/>
                    <a:pt x="1243" y="139"/>
                  </a:cubicBezTo>
                  <a:lnTo>
                    <a:pt x="1161" y="194"/>
                  </a:lnTo>
                  <a:lnTo>
                    <a:pt x="1409" y="912"/>
                  </a:lnTo>
                  <a:cubicBezTo>
                    <a:pt x="1133" y="1023"/>
                    <a:pt x="857" y="1189"/>
                    <a:pt x="636" y="1437"/>
                  </a:cubicBezTo>
                  <a:lnTo>
                    <a:pt x="166" y="1023"/>
                  </a:lnTo>
                  <a:cubicBezTo>
                    <a:pt x="360" y="802"/>
                    <a:pt x="608" y="609"/>
                    <a:pt x="884" y="470"/>
                  </a:cubicBezTo>
                  <a:lnTo>
                    <a:pt x="1050" y="802"/>
                  </a:lnTo>
                  <a:cubicBezTo>
                    <a:pt x="995" y="830"/>
                    <a:pt x="912" y="885"/>
                    <a:pt x="857" y="940"/>
                  </a:cubicBezTo>
                  <a:cubicBezTo>
                    <a:pt x="774" y="1023"/>
                    <a:pt x="719" y="1050"/>
                    <a:pt x="636" y="1106"/>
                  </a:cubicBezTo>
                  <a:lnTo>
                    <a:pt x="581" y="1050"/>
                  </a:lnTo>
                  <a:cubicBezTo>
                    <a:pt x="691" y="940"/>
                    <a:pt x="774" y="830"/>
                    <a:pt x="912" y="774"/>
                  </a:cubicBezTo>
                  <a:lnTo>
                    <a:pt x="857" y="636"/>
                  </a:lnTo>
                  <a:cubicBezTo>
                    <a:pt x="719" y="691"/>
                    <a:pt x="581" y="802"/>
                    <a:pt x="442" y="940"/>
                  </a:cubicBezTo>
                  <a:lnTo>
                    <a:pt x="387" y="968"/>
                  </a:lnTo>
                  <a:lnTo>
                    <a:pt x="663" y="1299"/>
                  </a:lnTo>
                  <a:lnTo>
                    <a:pt x="719" y="1244"/>
                  </a:lnTo>
                  <a:cubicBezTo>
                    <a:pt x="802" y="1161"/>
                    <a:pt x="884" y="1106"/>
                    <a:pt x="967" y="1050"/>
                  </a:cubicBezTo>
                  <a:cubicBezTo>
                    <a:pt x="1078" y="968"/>
                    <a:pt x="1161" y="912"/>
                    <a:pt x="1243" y="885"/>
                  </a:cubicBezTo>
                  <a:lnTo>
                    <a:pt x="1299" y="830"/>
                  </a:lnTo>
                  <a:lnTo>
                    <a:pt x="995" y="250"/>
                  </a:lnTo>
                  <a:lnTo>
                    <a:pt x="940" y="277"/>
                  </a:lnTo>
                  <a:cubicBezTo>
                    <a:pt x="581" y="470"/>
                    <a:pt x="277" y="691"/>
                    <a:pt x="28" y="968"/>
                  </a:cubicBezTo>
                  <a:lnTo>
                    <a:pt x="1" y="1050"/>
                  </a:lnTo>
                  <a:lnTo>
                    <a:pt x="691" y="1630"/>
                  </a:lnTo>
                  <a:cubicBezTo>
                    <a:pt x="940" y="1354"/>
                    <a:pt x="1216" y="1161"/>
                    <a:pt x="1520" y="1050"/>
                  </a:cubicBezTo>
                  <a:lnTo>
                    <a:pt x="1575" y="995"/>
                  </a:lnTo>
                  <a:lnTo>
                    <a:pt x="1326" y="277"/>
                  </a:lnTo>
                  <a:cubicBezTo>
                    <a:pt x="1547" y="222"/>
                    <a:pt x="1741" y="167"/>
                    <a:pt x="1962" y="167"/>
                  </a:cubicBezTo>
                  <a:lnTo>
                    <a:pt x="2293" y="167"/>
                  </a:lnTo>
                  <a:cubicBezTo>
                    <a:pt x="2403" y="167"/>
                    <a:pt x="2486" y="167"/>
                    <a:pt x="2569" y="222"/>
                  </a:cubicBezTo>
                  <a:lnTo>
                    <a:pt x="2431" y="830"/>
                  </a:lnTo>
                  <a:cubicBezTo>
                    <a:pt x="2334" y="816"/>
                    <a:pt x="2224" y="809"/>
                    <a:pt x="2113" y="809"/>
                  </a:cubicBezTo>
                  <a:cubicBezTo>
                    <a:pt x="2003" y="809"/>
                    <a:pt x="1892" y="816"/>
                    <a:pt x="1796" y="830"/>
                  </a:cubicBezTo>
                  <a:lnTo>
                    <a:pt x="1713" y="443"/>
                  </a:lnTo>
                  <a:cubicBezTo>
                    <a:pt x="1823" y="415"/>
                    <a:pt x="1879" y="415"/>
                    <a:pt x="1989" y="415"/>
                  </a:cubicBezTo>
                  <a:lnTo>
                    <a:pt x="2265" y="415"/>
                  </a:lnTo>
                  <a:lnTo>
                    <a:pt x="2265" y="526"/>
                  </a:lnTo>
                  <a:cubicBezTo>
                    <a:pt x="2219" y="516"/>
                    <a:pt x="2173" y="513"/>
                    <a:pt x="2127" y="513"/>
                  </a:cubicBezTo>
                  <a:cubicBezTo>
                    <a:pt x="2035" y="513"/>
                    <a:pt x="1943" y="526"/>
                    <a:pt x="1851" y="526"/>
                  </a:cubicBezTo>
                  <a:lnTo>
                    <a:pt x="1851" y="664"/>
                  </a:lnTo>
                  <a:lnTo>
                    <a:pt x="2376" y="664"/>
                  </a:lnTo>
                  <a:lnTo>
                    <a:pt x="2403" y="250"/>
                  </a:lnTo>
                  <a:lnTo>
                    <a:pt x="1962" y="250"/>
                  </a:lnTo>
                  <a:cubicBezTo>
                    <a:pt x="1823" y="250"/>
                    <a:pt x="1685" y="250"/>
                    <a:pt x="1575" y="277"/>
                  </a:cubicBezTo>
                  <a:lnTo>
                    <a:pt x="1520" y="277"/>
                  </a:lnTo>
                  <a:lnTo>
                    <a:pt x="1658" y="940"/>
                  </a:lnTo>
                  <a:lnTo>
                    <a:pt x="1713" y="940"/>
                  </a:lnTo>
                  <a:cubicBezTo>
                    <a:pt x="1837" y="912"/>
                    <a:pt x="1968" y="899"/>
                    <a:pt x="2100" y="899"/>
                  </a:cubicBezTo>
                  <a:cubicBezTo>
                    <a:pt x="2231" y="899"/>
                    <a:pt x="2362" y="912"/>
                    <a:pt x="2486" y="940"/>
                  </a:cubicBezTo>
                  <a:lnTo>
                    <a:pt x="2542" y="940"/>
                  </a:lnTo>
                  <a:lnTo>
                    <a:pt x="2762" y="56"/>
                  </a:lnTo>
                  <a:lnTo>
                    <a:pt x="2680" y="56"/>
                  </a:lnTo>
                  <a:cubicBezTo>
                    <a:pt x="2569" y="56"/>
                    <a:pt x="2431" y="1"/>
                    <a:pt x="2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6"/>
            <p:cNvSpPr/>
            <p:nvPr/>
          </p:nvSpPr>
          <p:spPr>
            <a:xfrm>
              <a:off x="1960975" y="2258263"/>
              <a:ext cx="51825" cy="62150"/>
            </a:xfrm>
            <a:custGeom>
              <a:avLst/>
              <a:gdLst/>
              <a:ahLst/>
              <a:cxnLst/>
              <a:rect l="l" t="t" r="r" b="b"/>
              <a:pathLst>
                <a:path w="2073" h="2486" extrusionOk="0">
                  <a:moveTo>
                    <a:pt x="360" y="0"/>
                  </a:moveTo>
                  <a:lnTo>
                    <a:pt x="1" y="829"/>
                  </a:lnTo>
                  <a:lnTo>
                    <a:pt x="84" y="884"/>
                  </a:lnTo>
                  <a:cubicBezTo>
                    <a:pt x="387" y="967"/>
                    <a:pt x="664" y="1188"/>
                    <a:pt x="885" y="1464"/>
                  </a:cubicBezTo>
                  <a:lnTo>
                    <a:pt x="912" y="1519"/>
                  </a:lnTo>
                  <a:lnTo>
                    <a:pt x="1520" y="1077"/>
                  </a:lnTo>
                  <a:cubicBezTo>
                    <a:pt x="1768" y="1436"/>
                    <a:pt x="1906" y="1795"/>
                    <a:pt x="1989" y="2210"/>
                  </a:cubicBezTo>
                  <a:lnTo>
                    <a:pt x="1354" y="2292"/>
                  </a:lnTo>
                  <a:cubicBezTo>
                    <a:pt x="1326" y="2071"/>
                    <a:pt x="1244" y="1878"/>
                    <a:pt x="1161" y="1657"/>
                  </a:cubicBezTo>
                  <a:lnTo>
                    <a:pt x="1465" y="1491"/>
                  </a:lnTo>
                  <a:cubicBezTo>
                    <a:pt x="1492" y="1574"/>
                    <a:pt x="1520" y="1657"/>
                    <a:pt x="1575" y="1740"/>
                  </a:cubicBezTo>
                  <a:cubicBezTo>
                    <a:pt x="1603" y="1851"/>
                    <a:pt x="1603" y="1933"/>
                    <a:pt x="1630" y="2016"/>
                  </a:cubicBezTo>
                  <a:lnTo>
                    <a:pt x="1520" y="2044"/>
                  </a:lnTo>
                  <a:cubicBezTo>
                    <a:pt x="1492" y="1906"/>
                    <a:pt x="1465" y="1795"/>
                    <a:pt x="1382" y="1657"/>
                  </a:cubicBezTo>
                  <a:lnTo>
                    <a:pt x="1244" y="1740"/>
                  </a:lnTo>
                  <a:cubicBezTo>
                    <a:pt x="1326" y="1878"/>
                    <a:pt x="1354" y="2044"/>
                    <a:pt x="1382" y="2182"/>
                  </a:cubicBezTo>
                  <a:lnTo>
                    <a:pt x="1382" y="2265"/>
                  </a:lnTo>
                  <a:lnTo>
                    <a:pt x="1768" y="2154"/>
                  </a:lnTo>
                  <a:lnTo>
                    <a:pt x="1768" y="2071"/>
                  </a:lnTo>
                  <a:cubicBezTo>
                    <a:pt x="1741" y="1989"/>
                    <a:pt x="1713" y="1878"/>
                    <a:pt x="1658" y="1740"/>
                  </a:cubicBezTo>
                  <a:cubicBezTo>
                    <a:pt x="1603" y="1630"/>
                    <a:pt x="1575" y="1491"/>
                    <a:pt x="1492" y="1381"/>
                  </a:cubicBezTo>
                  <a:lnTo>
                    <a:pt x="1465" y="1326"/>
                  </a:lnTo>
                  <a:lnTo>
                    <a:pt x="885" y="1630"/>
                  </a:lnTo>
                  <a:lnTo>
                    <a:pt x="912" y="1712"/>
                  </a:lnTo>
                  <a:cubicBezTo>
                    <a:pt x="1050" y="1933"/>
                    <a:pt x="1105" y="2182"/>
                    <a:pt x="1161" y="2431"/>
                  </a:cubicBezTo>
                  <a:lnTo>
                    <a:pt x="1161" y="2486"/>
                  </a:lnTo>
                  <a:lnTo>
                    <a:pt x="2072" y="2348"/>
                  </a:lnTo>
                  <a:lnTo>
                    <a:pt x="2072" y="2292"/>
                  </a:lnTo>
                  <a:cubicBezTo>
                    <a:pt x="2045" y="1795"/>
                    <a:pt x="1879" y="1326"/>
                    <a:pt x="1575" y="939"/>
                  </a:cubicBezTo>
                  <a:lnTo>
                    <a:pt x="1520" y="884"/>
                  </a:lnTo>
                  <a:lnTo>
                    <a:pt x="912" y="1326"/>
                  </a:lnTo>
                  <a:cubicBezTo>
                    <a:pt x="691" y="1077"/>
                    <a:pt x="470" y="911"/>
                    <a:pt x="194" y="773"/>
                  </a:cubicBezTo>
                  <a:lnTo>
                    <a:pt x="415" y="193"/>
                  </a:lnTo>
                  <a:cubicBezTo>
                    <a:pt x="691" y="331"/>
                    <a:pt x="967" y="497"/>
                    <a:pt x="1188" y="691"/>
                  </a:cubicBezTo>
                  <a:lnTo>
                    <a:pt x="912" y="967"/>
                  </a:lnTo>
                  <a:cubicBezTo>
                    <a:pt x="829" y="911"/>
                    <a:pt x="774" y="829"/>
                    <a:pt x="691" y="801"/>
                  </a:cubicBezTo>
                  <a:cubicBezTo>
                    <a:pt x="636" y="773"/>
                    <a:pt x="553" y="691"/>
                    <a:pt x="498" y="663"/>
                  </a:cubicBezTo>
                  <a:lnTo>
                    <a:pt x="553" y="552"/>
                  </a:lnTo>
                  <a:cubicBezTo>
                    <a:pt x="664" y="635"/>
                    <a:pt x="802" y="691"/>
                    <a:pt x="912" y="801"/>
                  </a:cubicBezTo>
                  <a:lnTo>
                    <a:pt x="1023" y="691"/>
                  </a:lnTo>
                  <a:cubicBezTo>
                    <a:pt x="885" y="608"/>
                    <a:pt x="746" y="497"/>
                    <a:pt x="553" y="387"/>
                  </a:cubicBezTo>
                  <a:lnTo>
                    <a:pt x="498" y="359"/>
                  </a:lnTo>
                  <a:lnTo>
                    <a:pt x="277" y="691"/>
                  </a:lnTo>
                  <a:lnTo>
                    <a:pt x="360" y="746"/>
                  </a:lnTo>
                  <a:cubicBezTo>
                    <a:pt x="470" y="801"/>
                    <a:pt x="553" y="829"/>
                    <a:pt x="636" y="911"/>
                  </a:cubicBezTo>
                  <a:cubicBezTo>
                    <a:pt x="746" y="967"/>
                    <a:pt x="802" y="1050"/>
                    <a:pt x="885" y="1105"/>
                  </a:cubicBezTo>
                  <a:lnTo>
                    <a:pt x="912" y="1160"/>
                  </a:lnTo>
                  <a:lnTo>
                    <a:pt x="1382" y="691"/>
                  </a:lnTo>
                  <a:lnTo>
                    <a:pt x="1354" y="663"/>
                  </a:lnTo>
                  <a:cubicBezTo>
                    <a:pt x="1078" y="387"/>
                    <a:pt x="774" y="193"/>
                    <a:pt x="415" y="55"/>
                  </a:cubicBezTo>
                  <a:lnTo>
                    <a:pt x="3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6"/>
            <p:cNvSpPr/>
            <p:nvPr/>
          </p:nvSpPr>
          <p:spPr>
            <a:xfrm>
              <a:off x="1910575" y="2289313"/>
              <a:ext cx="67000" cy="67700"/>
            </a:xfrm>
            <a:custGeom>
              <a:avLst/>
              <a:gdLst/>
              <a:ahLst/>
              <a:cxnLst/>
              <a:rect l="l" t="t" r="r" b="b"/>
              <a:pathLst>
                <a:path w="2680" h="2708" extrusionOk="0">
                  <a:moveTo>
                    <a:pt x="1326" y="1"/>
                  </a:moveTo>
                  <a:cubicBezTo>
                    <a:pt x="581" y="1"/>
                    <a:pt x="1" y="581"/>
                    <a:pt x="1" y="1354"/>
                  </a:cubicBezTo>
                  <a:cubicBezTo>
                    <a:pt x="1" y="2128"/>
                    <a:pt x="581" y="2708"/>
                    <a:pt x="1326" y="2708"/>
                  </a:cubicBezTo>
                  <a:cubicBezTo>
                    <a:pt x="2100" y="2708"/>
                    <a:pt x="2680" y="2072"/>
                    <a:pt x="2680" y="1354"/>
                  </a:cubicBezTo>
                  <a:cubicBezTo>
                    <a:pt x="2680" y="636"/>
                    <a:pt x="2100" y="1"/>
                    <a:pt x="1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6"/>
            <p:cNvSpPr/>
            <p:nvPr/>
          </p:nvSpPr>
          <p:spPr>
            <a:xfrm>
              <a:off x="1867075" y="2151238"/>
              <a:ext cx="160225" cy="28325"/>
            </a:xfrm>
            <a:custGeom>
              <a:avLst/>
              <a:gdLst/>
              <a:ahLst/>
              <a:cxnLst/>
              <a:rect l="l" t="t" r="r" b="b"/>
              <a:pathLst>
                <a:path w="6409" h="1133" extrusionOk="0">
                  <a:moveTo>
                    <a:pt x="0" y="0"/>
                  </a:moveTo>
                  <a:lnTo>
                    <a:pt x="0" y="1132"/>
                  </a:lnTo>
                  <a:lnTo>
                    <a:pt x="6408" y="1132"/>
                  </a:lnTo>
                  <a:lnTo>
                    <a:pt x="6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6"/>
            <p:cNvSpPr/>
            <p:nvPr/>
          </p:nvSpPr>
          <p:spPr>
            <a:xfrm>
              <a:off x="1862500" y="2147588"/>
              <a:ext cx="172900" cy="8325"/>
            </a:xfrm>
            <a:custGeom>
              <a:avLst/>
              <a:gdLst/>
              <a:ahLst/>
              <a:cxnLst/>
              <a:rect l="l" t="t" r="r" b="b"/>
              <a:pathLst>
                <a:path w="6916" h="333" extrusionOk="0">
                  <a:moveTo>
                    <a:pt x="2246" y="1"/>
                  </a:moveTo>
                  <a:cubicBezTo>
                    <a:pt x="1258" y="1"/>
                    <a:pt x="0" y="23"/>
                    <a:pt x="18" y="146"/>
                  </a:cubicBezTo>
                  <a:cubicBezTo>
                    <a:pt x="45" y="284"/>
                    <a:pt x="1813" y="284"/>
                    <a:pt x="3636" y="312"/>
                  </a:cubicBezTo>
                  <a:cubicBezTo>
                    <a:pt x="4085" y="326"/>
                    <a:pt x="4515" y="332"/>
                    <a:pt x="4906" y="332"/>
                  </a:cubicBezTo>
                  <a:cubicBezTo>
                    <a:pt x="6082" y="332"/>
                    <a:pt x="6916" y="270"/>
                    <a:pt x="6895" y="146"/>
                  </a:cubicBezTo>
                  <a:cubicBezTo>
                    <a:pt x="6854" y="22"/>
                    <a:pt x="5165" y="6"/>
                    <a:pt x="4126" y="6"/>
                  </a:cubicBezTo>
                  <a:cubicBezTo>
                    <a:pt x="3779" y="6"/>
                    <a:pt x="3505" y="8"/>
                    <a:pt x="3387" y="8"/>
                  </a:cubicBezTo>
                  <a:cubicBezTo>
                    <a:pt x="3287" y="8"/>
                    <a:pt x="2810" y="1"/>
                    <a:pt x="2246" y="1"/>
                  </a:cubicBezTo>
                  <a:close/>
                </a:path>
              </a:pathLst>
            </a:custGeom>
            <a:solidFill>
              <a:srgbClr val="CC8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6"/>
            <p:cNvSpPr/>
            <p:nvPr/>
          </p:nvSpPr>
          <p:spPr>
            <a:xfrm>
              <a:off x="1861450" y="2176388"/>
              <a:ext cx="173150" cy="8250"/>
            </a:xfrm>
            <a:custGeom>
              <a:avLst/>
              <a:gdLst/>
              <a:ahLst/>
              <a:cxnLst/>
              <a:rect l="l" t="t" r="r" b="b"/>
              <a:pathLst>
                <a:path w="6926" h="330" extrusionOk="0">
                  <a:moveTo>
                    <a:pt x="1942" y="1"/>
                  </a:moveTo>
                  <a:cubicBezTo>
                    <a:pt x="1015" y="1"/>
                    <a:pt x="1" y="28"/>
                    <a:pt x="32" y="154"/>
                  </a:cubicBezTo>
                  <a:cubicBezTo>
                    <a:pt x="60" y="292"/>
                    <a:pt x="1827" y="292"/>
                    <a:pt x="3650" y="320"/>
                  </a:cubicBezTo>
                  <a:cubicBezTo>
                    <a:pt x="4037" y="326"/>
                    <a:pt x="4409" y="329"/>
                    <a:pt x="4755" y="329"/>
                  </a:cubicBezTo>
                  <a:cubicBezTo>
                    <a:pt x="6016" y="329"/>
                    <a:pt x="6925" y="284"/>
                    <a:pt x="6882" y="154"/>
                  </a:cubicBezTo>
                  <a:cubicBezTo>
                    <a:pt x="6864" y="31"/>
                    <a:pt x="5639" y="9"/>
                    <a:pt x="4636" y="9"/>
                  </a:cubicBezTo>
                  <a:cubicBezTo>
                    <a:pt x="4063" y="9"/>
                    <a:pt x="3562" y="16"/>
                    <a:pt x="3402" y="16"/>
                  </a:cubicBezTo>
                  <a:cubicBezTo>
                    <a:pt x="3283" y="16"/>
                    <a:pt x="2637"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6"/>
            <p:cNvSpPr/>
            <p:nvPr/>
          </p:nvSpPr>
          <p:spPr>
            <a:xfrm>
              <a:off x="1867075" y="2471613"/>
              <a:ext cx="160225" cy="28325"/>
            </a:xfrm>
            <a:custGeom>
              <a:avLst/>
              <a:gdLst/>
              <a:ahLst/>
              <a:cxnLst/>
              <a:rect l="l" t="t" r="r" b="b"/>
              <a:pathLst>
                <a:path w="6409" h="1133" extrusionOk="0">
                  <a:moveTo>
                    <a:pt x="0" y="0"/>
                  </a:moveTo>
                  <a:lnTo>
                    <a:pt x="0" y="1133"/>
                  </a:lnTo>
                  <a:lnTo>
                    <a:pt x="6408" y="1133"/>
                  </a:lnTo>
                  <a:lnTo>
                    <a:pt x="6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6"/>
            <p:cNvSpPr/>
            <p:nvPr/>
          </p:nvSpPr>
          <p:spPr>
            <a:xfrm>
              <a:off x="1862500" y="2467963"/>
              <a:ext cx="172900" cy="8325"/>
            </a:xfrm>
            <a:custGeom>
              <a:avLst/>
              <a:gdLst/>
              <a:ahLst/>
              <a:cxnLst/>
              <a:rect l="l" t="t" r="r" b="b"/>
              <a:pathLst>
                <a:path w="6916" h="333" extrusionOk="0">
                  <a:moveTo>
                    <a:pt x="2246" y="1"/>
                  </a:moveTo>
                  <a:cubicBezTo>
                    <a:pt x="1258" y="1"/>
                    <a:pt x="0" y="23"/>
                    <a:pt x="18" y="146"/>
                  </a:cubicBezTo>
                  <a:cubicBezTo>
                    <a:pt x="45" y="284"/>
                    <a:pt x="1813" y="284"/>
                    <a:pt x="3636" y="312"/>
                  </a:cubicBezTo>
                  <a:cubicBezTo>
                    <a:pt x="4085" y="326"/>
                    <a:pt x="4515" y="333"/>
                    <a:pt x="4906" y="333"/>
                  </a:cubicBezTo>
                  <a:cubicBezTo>
                    <a:pt x="6082" y="333"/>
                    <a:pt x="6916" y="271"/>
                    <a:pt x="6895" y="146"/>
                  </a:cubicBezTo>
                  <a:cubicBezTo>
                    <a:pt x="6854" y="22"/>
                    <a:pt x="5165" y="7"/>
                    <a:pt x="4126" y="7"/>
                  </a:cubicBezTo>
                  <a:cubicBezTo>
                    <a:pt x="3779" y="7"/>
                    <a:pt x="3505" y="8"/>
                    <a:pt x="3387" y="8"/>
                  </a:cubicBezTo>
                  <a:cubicBezTo>
                    <a:pt x="3287" y="8"/>
                    <a:pt x="2810" y="1"/>
                    <a:pt x="2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6"/>
            <p:cNvSpPr/>
            <p:nvPr/>
          </p:nvSpPr>
          <p:spPr>
            <a:xfrm>
              <a:off x="1861350" y="2496288"/>
              <a:ext cx="173250" cy="8725"/>
            </a:xfrm>
            <a:custGeom>
              <a:avLst/>
              <a:gdLst/>
              <a:ahLst/>
              <a:cxnLst/>
              <a:rect l="l" t="t" r="r" b="b"/>
              <a:pathLst>
                <a:path w="6930" h="349" extrusionOk="0">
                  <a:moveTo>
                    <a:pt x="2257" y="0"/>
                  </a:moveTo>
                  <a:cubicBezTo>
                    <a:pt x="1263" y="0"/>
                    <a:pt x="1" y="23"/>
                    <a:pt x="36" y="146"/>
                  </a:cubicBezTo>
                  <a:cubicBezTo>
                    <a:pt x="64" y="284"/>
                    <a:pt x="1831" y="284"/>
                    <a:pt x="3654" y="339"/>
                  </a:cubicBezTo>
                  <a:cubicBezTo>
                    <a:pt x="4026" y="345"/>
                    <a:pt x="4385" y="348"/>
                    <a:pt x="4720" y="348"/>
                  </a:cubicBezTo>
                  <a:cubicBezTo>
                    <a:pt x="6001" y="348"/>
                    <a:pt x="6930" y="299"/>
                    <a:pt x="6886" y="146"/>
                  </a:cubicBezTo>
                  <a:cubicBezTo>
                    <a:pt x="6865" y="21"/>
                    <a:pt x="5166" y="6"/>
                    <a:pt x="4132" y="6"/>
                  </a:cubicBezTo>
                  <a:cubicBezTo>
                    <a:pt x="3787" y="6"/>
                    <a:pt x="3516" y="8"/>
                    <a:pt x="3406" y="8"/>
                  </a:cubicBezTo>
                  <a:cubicBezTo>
                    <a:pt x="3305" y="8"/>
                    <a:pt x="2825" y="0"/>
                    <a:pt x="22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6"/>
            <p:cNvSpPr/>
            <p:nvPr/>
          </p:nvSpPr>
          <p:spPr>
            <a:xfrm>
              <a:off x="1867375" y="2499838"/>
              <a:ext cx="157850" cy="30425"/>
            </a:xfrm>
            <a:custGeom>
              <a:avLst/>
              <a:gdLst/>
              <a:ahLst/>
              <a:cxnLst/>
              <a:rect l="l" t="t" r="r" b="b"/>
              <a:pathLst>
                <a:path w="6314" h="1217" extrusionOk="0">
                  <a:moveTo>
                    <a:pt x="1395" y="1"/>
                  </a:moveTo>
                  <a:cubicBezTo>
                    <a:pt x="661" y="1"/>
                    <a:pt x="154" y="4"/>
                    <a:pt x="154" y="4"/>
                  </a:cubicBezTo>
                  <a:cubicBezTo>
                    <a:pt x="154" y="4"/>
                    <a:pt x="0" y="1030"/>
                    <a:pt x="508" y="1030"/>
                  </a:cubicBezTo>
                  <a:cubicBezTo>
                    <a:pt x="528" y="1030"/>
                    <a:pt x="548" y="1029"/>
                    <a:pt x="568" y="1026"/>
                  </a:cubicBezTo>
                  <a:cubicBezTo>
                    <a:pt x="1148" y="915"/>
                    <a:pt x="1121" y="363"/>
                    <a:pt x="1121" y="363"/>
                  </a:cubicBezTo>
                  <a:lnTo>
                    <a:pt x="1121" y="363"/>
                  </a:lnTo>
                  <a:cubicBezTo>
                    <a:pt x="1121" y="363"/>
                    <a:pt x="1231" y="1053"/>
                    <a:pt x="1756" y="1053"/>
                  </a:cubicBezTo>
                  <a:cubicBezTo>
                    <a:pt x="1767" y="1054"/>
                    <a:pt x="1778" y="1054"/>
                    <a:pt x="1788" y="1054"/>
                  </a:cubicBezTo>
                  <a:cubicBezTo>
                    <a:pt x="2313" y="1054"/>
                    <a:pt x="2419" y="390"/>
                    <a:pt x="2419" y="390"/>
                  </a:cubicBezTo>
                  <a:cubicBezTo>
                    <a:pt x="2419" y="390"/>
                    <a:pt x="2472" y="1192"/>
                    <a:pt x="3131" y="1192"/>
                  </a:cubicBezTo>
                  <a:cubicBezTo>
                    <a:pt x="3142" y="1192"/>
                    <a:pt x="3153" y="1192"/>
                    <a:pt x="3165" y="1191"/>
                  </a:cubicBezTo>
                  <a:cubicBezTo>
                    <a:pt x="3855" y="1191"/>
                    <a:pt x="3828" y="391"/>
                    <a:pt x="3828" y="390"/>
                  </a:cubicBezTo>
                  <a:lnTo>
                    <a:pt x="3828" y="390"/>
                  </a:lnTo>
                  <a:cubicBezTo>
                    <a:pt x="3828" y="391"/>
                    <a:pt x="4080" y="1216"/>
                    <a:pt x="4501" y="1216"/>
                  </a:cubicBezTo>
                  <a:cubicBezTo>
                    <a:pt x="4542" y="1216"/>
                    <a:pt x="4584" y="1209"/>
                    <a:pt x="4629" y="1191"/>
                  </a:cubicBezTo>
                  <a:cubicBezTo>
                    <a:pt x="5098" y="970"/>
                    <a:pt x="5126" y="473"/>
                    <a:pt x="5126" y="473"/>
                  </a:cubicBezTo>
                  <a:cubicBezTo>
                    <a:pt x="5126" y="473"/>
                    <a:pt x="5298" y="1088"/>
                    <a:pt x="5688" y="1088"/>
                  </a:cubicBezTo>
                  <a:cubicBezTo>
                    <a:pt x="5712" y="1088"/>
                    <a:pt x="5736" y="1086"/>
                    <a:pt x="5761" y="1081"/>
                  </a:cubicBezTo>
                  <a:cubicBezTo>
                    <a:pt x="6203" y="1026"/>
                    <a:pt x="6313" y="390"/>
                    <a:pt x="6313" y="87"/>
                  </a:cubicBezTo>
                  <a:cubicBezTo>
                    <a:pt x="5245" y="13"/>
                    <a:pt x="2864" y="1"/>
                    <a:pt x="1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6"/>
            <p:cNvSpPr/>
            <p:nvPr/>
          </p:nvSpPr>
          <p:spPr>
            <a:xfrm>
              <a:off x="1896775" y="2541338"/>
              <a:ext cx="91625" cy="89050"/>
            </a:xfrm>
            <a:custGeom>
              <a:avLst/>
              <a:gdLst/>
              <a:ahLst/>
              <a:cxnLst/>
              <a:rect l="l" t="t" r="r" b="b"/>
              <a:pathLst>
                <a:path w="3665" h="3562" extrusionOk="0">
                  <a:moveTo>
                    <a:pt x="1989" y="0"/>
                  </a:moveTo>
                  <a:cubicBezTo>
                    <a:pt x="1980" y="0"/>
                    <a:pt x="1971" y="0"/>
                    <a:pt x="1961" y="1"/>
                  </a:cubicBezTo>
                  <a:cubicBezTo>
                    <a:pt x="1602" y="29"/>
                    <a:pt x="1574" y="664"/>
                    <a:pt x="1574" y="664"/>
                  </a:cubicBezTo>
                  <a:cubicBezTo>
                    <a:pt x="1574" y="664"/>
                    <a:pt x="1429" y="185"/>
                    <a:pt x="1156" y="185"/>
                  </a:cubicBezTo>
                  <a:cubicBezTo>
                    <a:pt x="1114" y="185"/>
                    <a:pt x="1069" y="196"/>
                    <a:pt x="1022" y="222"/>
                  </a:cubicBezTo>
                  <a:cubicBezTo>
                    <a:pt x="718" y="388"/>
                    <a:pt x="994" y="829"/>
                    <a:pt x="1050" y="940"/>
                  </a:cubicBezTo>
                  <a:cubicBezTo>
                    <a:pt x="1050" y="940"/>
                    <a:pt x="737" y="670"/>
                    <a:pt x="510" y="670"/>
                  </a:cubicBezTo>
                  <a:cubicBezTo>
                    <a:pt x="420" y="670"/>
                    <a:pt x="343" y="712"/>
                    <a:pt x="304" y="829"/>
                  </a:cubicBezTo>
                  <a:cubicBezTo>
                    <a:pt x="166" y="1244"/>
                    <a:pt x="718" y="1465"/>
                    <a:pt x="718" y="1465"/>
                  </a:cubicBezTo>
                  <a:cubicBezTo>
                    <a:pt x="718" y="1465"/>
                    <a:pt x="0" y="1492"/>
                    <a:pt x="83" y="1824"/>
                  </a:cubicBezTo>
                  <a:cubicBezTo>
                    <a:pt x="193" y="2155"/>
                    <a:pt x="773" y="2155"/>
                    <a:pt x="773" y="2155"/>
                  </a:cubicBezTo>
                  <a:cubicBezTo>
                    <a:pt x="773" y="2155"/>
                    <a:pt x="111" y="2431"/>
                    <a:pt x="359" y="2763"/>
                  </a:cubicBezTo>
                  <a:cubicBezTo>
                    <a:pt x="438" y="2868"/>
                    <a:pt x="546" y="2903"/>
                    <a:pt x="659" y="2903"/>
                  </a:cubicBezTo>
                  <a:cubicBezTo>
                    <a:pt x="902" y="2903"/>
                    <a:pt x="1160" y="2735"/>
                    <a:pt x="1160" y="2735"/>
                  </a:cubicBezTo>
                  <a:lnTo>
                    <a:pt x="1160" y="2735"/>
                  </a:lnTo>
                  <a:cubicBezTo>
                    <a:pt x="1160" y="2735"/>
                    <a:pt x="1105" y="3453"/>
                    <a:pt x="1381" y="3481"/>
                  </a:cubicBezTo>
                  <a:cubicBezTo>
                    <a:pt x="1394" y="3484"/>
                    <a:pt x="1407" y="3485"/>
                    <a:pt x="1420" y="3485"/>
                  </a:cubicBezTo>
                  <a:cubicBezTo>
                    <a:pt x="1678" y="3485"/>
                    <a:pt x="1878" y="2984"/>
                    <a:pt x="1878" y="2984"/>
                  </a:cubicBezTo>
                  <a:cubicBezTo>
                    <a:pt x="1878" y="2984"/>
                    <a:pt x="2056" y="3561"/>
                    <a:pt x="2391" y="3561"/>
                  </a:cubicBezTo>
                  <a:cubicBezTo>
                    <a:pt x="2430" y="3561"/>
                    <a:pt x="2471" y="3553"/>
                    <a:pt x="2513" y="3536"/>
                  </a:cubicBezTo>
                  <a:cubicBezTo>
                    <a:pt x="2928" y="3315"/>
                    <a:pt x="2679" y="2790"/>
                    <a:pt x="2652" y="2763"/>
                  </a:cubicBezTo>
                  <a:lnTo>
                    <a:pt x="2652" y="2763"/>
                  </a:lnTo>
                  <a:cubicBezTo>
                    <a:pt x="2652" y="2763"/>
                    <a:pt x="2970" y="2914"/>
                    <a:pt x="3180" y="2914"/>
                  </a:cubicBezTo>
                  <a:cubicBezTo>
                    <a:pt x="3253" y="2914"/>
                    <a:pt x="3313" y="2896"/>
                    <a:pt x="3342" y="2846"/>
                  </a:cubicBezTo>
                  <a:cubicBezTo>
                    <a:pt x="3480" y="2597"/>
                    <a:pt x="2955" y="2100"/>
                    <a:pt x="2928" y="2072"/>
                  </a:cubicBezTo>
                  <a:cubicBezTo>
                    <a:pt x="2937" y="2072"/>
                    <a:pt x="3014" y="2086"/>
                    <a:pt x="3112" y="2086"/>
                  </a:cubicBezTo>
                  <a:cubicBezTo>
                    <a:pt x="3295" y="2086"/>
                    <a:pt x="3555" y="2039"/>
                    <a:pt x="3591" y="1769"/>
                  </a:cubicBezTo>
                  <a:cubicBezTo>
                    <a:pt x="3665" y="1348"/>
                    <a:pt x="3098" y="1326"/>
                    <a:pt x="2977" y="1326"/>
                  </a:cubicBezTo>
                  <a:cubicBezTo>
                    <a:pt x="2963" y="1326"/>
                    <a:pt x="2955" y="1327"/>
                    <a:pt x="2955" y="1327"/>
                  </a:cubicBezTo>
                  <a:cubicBezTo>
                    <a:pt x="2955" y="1327"/>
                    <a:pt x="3480" y="829"/>
                    <a:pt x="3232" y="609"/>
                  </a:cubicBezTo>
                  <a:cubicBezTo>
                    <a:pt x="3100" y="486"/>
                    <a:pt x="2968" y="444"/>
                    <a:pt x="2849" y="444"/>
                  </a:cubicBezTo>
                  <a:cubicBezTo>
                    <a:pt x="2596" y="444"/>
                    <a:pt x="2403" y="636"/>
                    <a:pt x="2403" y="636"/>
                  </a:cubicBezTo>
                  <a:cubicBezTo>
                    <a:pt x="2403" y="636"/>
                    <a:pt x="2430" y="0"/>
                    <a:pt x="1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6"/>
            <p:cNvSpPr/>
            <p:nvPr/>
          </p:nvSpPr>
          <p:spPr>
            <a:xfrm>
              <a:off x="1896075" y="2557388"/>
              <a:ext cx="73900" cy="72475"/>
            </a:xfrm>
            <a:custGeom>
              <a:avLst/>
              <a:gdLst/>
              <a:ahLst/>
              <a:cxnLst/>
              <a:rect l="l" t="t" r="r" b="b"/>
              <a:pathLst>
                <a:path w="2956" h="2899" extrusionOk="0">
                  <a:moveTo>
                    <a:pt x="1076" y="270"/>
                  </a:moveTo>
                  <a:cubicBezTo>
                    <a:pt x="1077" y="270"/>
                    <a:pt x="1077" y="270"/>
                    <a:pt x="1078" y="270"/>
                  </a:cubicBezTo>
                  <a:cubicBezTo>
                    <a:pt x="1078" y="270"/>
                    <a:pt x="1077" y="270"/>
                    <a:pt x="1076" y="270"/>
                  </a:cubicBezTo>
                  <a:close/>
                  <a:moveTo>
                    <a:pt x="533" y="1"/>
                  </a:moveTo>
                  <a:cubicBezTo>
                    <a:pt x="445" y="1"/>
                    <a:pt x="371" y="43"/>
                    <a:pt x="332" y="160"/>
                  </a:cubicBezTo>
                  <a:cubicBezTo>
                    <a:pt x="194" y="574"/>
                    <a:pt x="746" y="795"/>
                    <a:pt x="746" y="795"/>
                  </a:cubicBezTo>
                  <a:cubicBezTo>
                    <a:pt x="746" y="795"/>
                    <a:pt x="1" y="850"/>
                    <a:pt x="111" y="1154"/>
                  </a:cubicBezTo>
                  <a:cubicBezTo>
                    <a:pt x="207" y="1465"/>
                    <a:pt x="655" y="1486"/>
                    <a:pt x="773" y="1486"/>
                  </a:cubicBezTo>
                  <a:cubicBezTo>
                    <a:pt x="791" y="1486"/>
                    <a:pt x="801" y="1486"/>
                    <a:pt x="801" y="1486"/>
                  </a:cubicBezTo>
                  <a:lnTo>
                    <a:pt x="801" y="1486"/>
                  </a:lnTo>
                  <a:cubicBezTo>
                    <a:pt x="801" y="1486"/>
                    <a:pt x="139" y="1789"/>
                    <a:pt x="387" y="2093"/>
                  </a:cubicBezTo>
                  <a:cubicBezTo>
                    <a:pt x="465" y="2189"/>
                    <a:pt x="573" y="2221"/>
                    <a:pt x="685" y="2221"/>
                  </a:cubicBezTo>
                  <a:cubicBezTo>
                    <a:pt x="928" y="2221"/>
                    <a:pt x="1188" y="2066"/>
                    <a:pt x="1188" y="2066"/>
                  </a:cubicBezTo>
                  <a:lnTo>
                    <a:pt x="1188" y="2066"/>
                  </a:lnTo>
                  <a:cubicBezTo>
                    <a:pt x="1188" y="2066"/>
                    <a:pt x="1133" y="2784"/>
                    <a:pt x="1409" y="2811"/>
                  </a:cubicBezTo>
                  <a:cubicBezTo>
                    <a:pt x="1422" y="2814"/>
                    <a:pt x="1435" y="2815"/>
                    <a:pt x="1448" y="2815"/>
                  </a:cubicBezTo>
                  <a:cubicBezTo>
                    <a:pt x="1706" y="2815"/>
                    <a:pt x="1906" y="2314"/>
                    <a:pt x="1906" y="2314"/>
                  </a:cubicBezTo>
                  <a:cubicBezTo>
                    <a:pt x="1906" y="2314"/>
                    <a:pt x="2079" y="2899"/>
                    <a:pt x="2407" y="2899"/>
                  </a:cubicBezTo>
                  <a:cubicBezTo>
                    <a:pt x="2449" y="2899"/>
                    <a:pt x="2494" y="2889"/>
                    <a:pt x="2541" y="2867"/>
                  </a:cubicBezTo>
                  <a:cubicBezTo>
                    <a:pt x="2956" y="2646"/>
                    <a:pt x="2707" y="2093"/>
                    <a:pt x="2597" y="2066"/>
                  </a:cubicBezTo>
                  <a:lnTo>
                    <a:pt x="2597" y="2066"/>
                  </a:lnTo>
                  <a:cubicBezTo>
                    <a:pt x="2597" y="2066"/>
                    <a:pt x="2569" y="2397"/>
                    <a:pt x="2321" y="2397"/>
                  </a:cubicBezTo>
                  <a:cubicBezTo>
                    <a:pt x="2072" y="2397"/>
                    <a:pt x="2017" y="1762"/>
                    <a:pt x="2017" y="1762"/>
                  </a:cubicBezTo>
                  <a:cubicBezTo>
                    <a:pt x="2017" y="1762"/>
                    <a:pt x="1906" y="2093"/>
                    <a:pt x="1602" y="2148"/>
                  </a:cubicBezTo>
                  <a:cubicBezTo>
                    <a:pt x="1586" y="2153"/>
                    <a:pt x="1572" y="2156"/>
                    <a:pt x="1559" y="2156"/>
                  </a:cubicBezTo>
                  <a:cubicBezTo>
                    <a:pt x="1358" y="2156"/>
                    <a:pt x="1602" y="1568"/>
                    <a:pt x="1602" y="1568"/>
                  </a:cubicBezTo>
                  <a:cubicBezTo>
                    <a:pt x="1580" y="1568"/>
                    <a:pt x="1216" y="1795"/>
                    <a:pt x="998" y="1795"/>
                  </a:cubicBezTo>
                  <a:cubicBezTo>
                    <a:pt x="952" y="1795"/>
                    <a:pt x="913" y="1786"/>
                    <a:pt x="884" y="1762"/>
                  </a:cubicBezTo>
                  <a:cubicBezTo>
                    <a:pt x="691" y="1596"/>
                    <a:pt x="1492" y="1209"/>
                    <a:pt x="1492" y="1209"/>
                  </a:cubicBezTo>
                  <a:cubicBezTo>
                    <a:pt x="1492" y="1209"/>
                    <a:pt x="884" y="1209"/>
                    <a:pt x="746" y="1016"/>
                  </a:cubicBezTo>
                  <a:cubicBezTo>
                    <a:pt x="608" y="850"/>
                    <a:pt x="1409" y="657"/>
                    <a:pt x="1409" y="657"/>
                  </a:cubicBezTo>
                  <a:cubicBezTo>
                    <a:pt x="1409" y="657"/>
                    <a:pt x="636" y="519"/>
                    <a:pt x="608" y="326"/>
                  </a:cubicBezTo>
                  <a:cubicBezTo>
                    <a:pt x="596" y="255"/>
                    <a:pt x="681" y="234"/>
                    <a:pt x="781" y="234"/>
                  </a:cubicBezTo>
                  <a:cubicBezTo>
                    <a:pt x="907" y="234"/>
                    <a:pt x="1059" y="266"/>
                    <a:pt x="1076" y="270"/>
                  </a:cubicBezTo>
                  <a:lnTo>
                    <a:pt x="1076" y="270"/>
                  </a:lnTo>
                  <a:cubicBezTo>
                    <a:pt x="1045" y="259"/>
                    <a:pt x="749"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6"/>
            <p:cNvSpPr/>
            <p:nvPr/>
          </p:nvSpPr>
          <p:spPr>
            <a:xfrm>
              <a:off x="1916800" y="2641438"/>
              <a:ext cx="60775" cy="181450"/>
            </a:xfrm>
            <a:custGeom>
              <a:avLst/>
              <a:gdLst/>
              <a:ahLst/>
              <a:cxnLst/>
              <a:rect l="l" t="t" r="r" b="b"/>
              <a:pathLst>
                <a:path w="2431" h="7258" extrusionOk="0">
                  <a:moveTo>
                    <a:pt x="1127" y="0"/>
                  </a:moveTo>
                  <a:cubicBezTo>
                    <a:pt x="1111" y="0"/>
                    <a:pt x="1094" y="1"/>
                    <a:pt x="1077" y="2"/>
                  </a:cubicBezTo>
                  <a:lnTo>
                    <a:pt x="1050" y="2"/>
                  </a:lnTo>
                  <a:cubicBezTo>
                    <a:pt x="746" y="85"/>
                    <a:pt x="138" y="471"/>
                    <a:pt x="111" y="1079"/>
                  </a:cubicBezTo>
                  <a:cubicBezTo>
                    <a:pt x="111" y="1631"/>
                    <a:pt x="0" y="6603"/>
                    <a:pt x="111" y="6907"/>
                  </a:cubicBezTo>
                  <a:cubicBezTo>
                    <a:pt x="124" y="6920"/>
                    <a:pt x="138" y="6925"/>
                    <a:pt x="154" y="6925"/>
                  </a:cubicBezTo>
                  <a:cubicBezTo>
                    <a:pt x="270" y="6925"/>
                    <a:pt x="442" y="6603"/>
                    <a:pt x="442" y="6603"/>
                  </a:cubicBezTo>
                  <a:cubicBezTo>
                    <a:pt x="442" y="6603"/>
                    <a:pt x="608" y="7100"/>
                    <a:pt x="663" y="7127"/>
                  </a:cubicBezTo>
                  <a:cubicBezTo>
                    <a:pt x="666" y="7128"/>
                    <a:pt x="669" y="7129"/>
                    <a:pt x="672" y="7129"/>
                  </a:cubicBezTo>
                  <a:cubicBezTo>
                    <a:pt x="751" y="7129"/>
                    <a:pt x="829" y="6768"/>
                    <a:pt x="829" y="6768"/>
                  </a:cubicBezTo>
                  <a:cubicBezTo>
                    <a:pt x="829" y="6768"/>
                    <a:pt x="984" y="7156"/>
                    <a:pt x="1044" y="7156"/>
                  </a:cubicBezTo>
                  <a:cubicBezTo>
                    <a:pt x="1046" y="7156"/>
                    <a:pt x="1048" y="7156"/>
                    <a:pt x="1050" y="7155"/>
                  </a:cubicBezTo>
                  <a:cubicBezTo>
                    <a:pt x="1105" y="7127"/>
                    <a:pt x="1215" y="6824"/>
                    <a:pt x="1215" y="6824"/>
                  </a:cubicBezTo>
                  <a:cubicBezTo>
                    <a:pt x="1215" y="6824"/>
                    <a:pt x="1285" y="7193"/>
                    <a:pt x="1360" y="7193"/>
                  </a:cubicBezTo>
                  <a:cubicBezTo>
                    <a:pt x="1367" y="7193"/>
                    <a:pt x="1374" y="7190"/>
                    <a:pt x="1381" y="7183"/>
                  </a:cubicBezTo>
                  <a:cubicBezTo>
                    <a:pt x="1492" y="7127"/>
                    <a:pt x="1602" y="6741"/>
                    <a:pt x="1602" y="6741"/>
                  </a:cubicBezTo>
                  <a:cubicBezTo>
                    <a:pt x="1602" y="6741"/>
                    <a:pt x="1782" y="7258"/>
                    <a:pt x="1858" y="7258"/>
                  </a:cubicBezTo>
                  <a:cubicBezTo>
                    <a:pt x="1866" y="7258"/>
                    <a:pt x="1873" y="7251"/>
                    <a:pt x="1878" y="7238"/>
                  </a:cubicBezTo>
                  <a:cubicBezTo>
                    <a:pt x="1933" y="7100"/>
                    <a:pt x="2044" y="6741"/>
                    <a:pt x="2044" y="6741"/>
                  </a:cubicBezTo>
                  <a:cubicBezTo>
                    <a:pt x="2044" y="6741"/>
                    <a:pt x="2161" y="7150"/>
                    <a:pt x="2264" y="7150"/>
                  </a:cubicBezTo>
                  <a:cubicBezTo>
                    <a:pt x="2283" y="7150"/>
                    <a:pt x="2302" y="7135"/>
                    <a:pt x="2320" y="7100"/>
                  </a:cubicBezTo>
                  <a:cubicBezTo>
                    <a:pt x="2431" y="6879"/>
                    <a:pt x="2182" y="1383"/>
                    <a:pt x="2072" y="747"/>
                  </a:cubicBezTo>
                  <a:cubicBezTo>
                    <a:pt x="2018" y="400"/>
                    <a:pt x="1628" y="0"/>
                    <a:pt x="11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6"/>
            <p:cNvSpPr/>
            <p:nvPr/>
          </p:nvSpPr>
          <p:spPr>
            <a:xfrm>
              <a:off x="1917475" y="2641463"/>
              <a:ext cx="25575" cy="178200"/>
            </a:xfrm>
            <a:custGeom>
              <a:avLst/>
              <a:gdLst/>
              <a:ahLst/>
              <a:cxnLst/>
              <a:rect l="l" t="t" r="r" b="b"/>
              <a:pathLst>
                <a:path w="1023" h="7128" extrusionOk="0">
                  <a:moveTo>
                    <a:pt x="1023" y="1"/>
                  </a:moveTo>
                  <a:cubicBezTo>
                    <a:pt x="719" y="84"/>
                    <a:pt x="139" y="470"/>
                    <a:pt x="84" y="1078"/>
                  </a:cubicBezTo>
                  <a:cubicBezTo>
                    <a:pt x="84" y="1630"/>
                    <a:pt x="1" y="6602"/>
                    <a:pt x="84" y="6906"/>
                  </a:cubicBezTo>
                  <a:cubicBezTo>
                    <a:pt x="97" y="6919"/>
                    <a:pt x="111" y="6924"/>
                    <a:pt x="127" y="6924"/>
                  </a:cubicBezTo>
                  <a:cubicBezTo>
                    <a:pt x="243" y="6924"/>
                    <a:pt x="415" y="6602"/>
                    <a:pt x="415" y="6602"/>
                  </a:cubicBezTo>
                  <a:cubicBezTo>
                    <a:pt x="415" y="6602"/>
                    <a:pt x="553" y="7099"/>
                    <a:pt x="636" y="7126"/>
                  </a:cubicBezTo>
                  <a:cubicBezTo>
                    <a:pt x="639" y="7127"/>
                    <a:pt x="642" y="7128"/>
                    <a:pt x="645" y="7128"/>
                  </a:cubicBezTo>
                  <a:cubicBezTo>
                    <a:pt x="726" y="7128"/>
                    <a:pt x="829" y="6767"/>
                    <a:pt x="829" y="6767"/>
                  </a:cubicBezTo>
                  <a:cubicBezTo>
                    <a:pt x="829" y="6767"/>
                    <a:pt x="498" y="2072"/>
                    <a:pt x="608" y="1105"/>
                  </a:cubicBezTo>
                  <a:cubicBezTo>
                    <a:pt x="691" y="553"/>
                    <a:pt x="857" y="194"/>
                    <a:pt x="10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6"/>
            <p:cNvSpPr/>
            <p:nvPr/>
          </p:nvSpPr>
          <p:spPr>
            <a:xfrm>
              <a:off x="1947175" y="2666163"/>
              <a:ext cx="22125" cy="156250"/>
            </a:xfrm>
            <a:custGeom>
              <a:avLst/>
              <a:gdLst/>
              <a:ahLst/>
              <a:cxnLst/>
              <a:rect l="l" t="t" r="r" b="b"/>
              <a:pathLst>
                <a:path w="885" h="6250" extrusionOk="0">
                  <a:moveTo>
                    <a:pt x="129" y="0"/>
                  </a:moveTo>
                  <a:cubicBezTo>
                    <a:pt x="108" y="0"/>
                    <a:pt x="93" y="11"/>
                    <a:pt x="83" y="35"/>
                  </a:cubicBezTo>
                  <a:cubicBezTo>
                    <a:pt x="0" y="173"/>
                    <a:pt x="387" y="228"/>
                    <a:pt x="470" y="1222"/>
                  </a:cubicBezTo>
                  <a:cubicBezTo>
                    <a:pt x="525" y="2237"/>
                    <a:pt x="607" y="6250"/>
                    <a:pt x="743" y="6250"/>
                  </a:cubicBezTo>
                  <a:cubicBezTo>
                    <a:pt x="744" y="6250"/>
                    <a:pt x="745" y="6249"/>
                    <a:pt x="746" y="6249"/>
                  </a:cubicBezTo>
                  <a:cubicBezTo>
                    <a:pt x="884" y="6166"/>
                    <a:pt x="829" y="891"/>
                    <a:pt x="636" y="532"/>
                  </a:cubicBezTo>
                  <a:cubicBezTo>
                    <a:pt x="452" y="257"/>
                    <a:pt x="231"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6"/>
            <p:cNvSpPr/>
            <p:nvPr/>
          </p:nvSpPr>
          <p:spPr>
            <a:xfrm>
              <a:off x="1910575" y="2026913"/>
              <a:ext cx="73650" cy="71175"/>
            </a:xfrm>
            <a:custGeom>
              <a:avLst/>
              <a:gdLst/>
              <a:ahLst/>
              <a:cxnLst/>
              <a:rect l="l" t="t" r="r" b="b"/>
              <a:pathLst>
                <a:path w="2946" h="2847" extrusionOk="0">
                  <a:moveTo>
                    <a:pt x="1602" y="1"/>
                  </a:moveTo>
                  <a:cubicBezTo>
                    <a:pt x="1593" y="1"/>
                    <a:pt x="1584" y="1"/>
                    <a:pt x="1575" y="2"/>
                  </a:cubicBezTo>
                  <a:cubicBezTo>
                    <a:pt x="1271" y="2"/>
                    <a:pt x="1271" y="526"/>
                    <a:pt x="1271" y="526"/>
                  </a:cubicBezTo>
                  <a:cubicBezTo>
                    <a:pt x="1271" y="526"/>
                    <a:pt x="1142" y="117"/>
                    <a:pt x="921" y="117"/>
                  </a:cubicBezTo>
                  <a:cubicBezTo>
                    <a:pt x="892" y="117"/>
                    <a:pt x="861" y="124"/>
                    <a:pt x="829" y="140"/>
                  </a:cubicBezTo>
                  <a:cubicBezTo>
                    <a:pt x="581" y="278"/>
                    <a:pt x="774" y="637"/>
                    <a:pt x="857" y="747"/>
                  </a:cubicBezTo>
                  <a:cubicBezTo>
                    <a:pt x="857" y="747"/>
                    <a:pt x="597" y="502"/>
                    <a:pt x="400" y="502"/>
                  </a:cubicBezTo>
                  <a:cubicBezTo>
                    <a:pt x="325" y="502"/>
                    <a:pt x="260" y="538"/>
                    <a:pt x="221" y="637"/>
                  </a:cubicBezTo>
                  <a:cubicBezTo>
                    <a:pt x="139" y="968"/>
                    <a:pt x="581" y="1162"/>
                    <a:pt x="581" y="1162"/>
                  </a:cubicBezTo>
                  <a:cubicBezTo>
                    <a:pt x="581" y="1162"/>
                    <a:pt x="1" y="1189"/>
                    <a:pt x="56" y="1465"/>
                  </a:cubicBezTo>
                  <a:cubicBezTo>
                    <a:pt x="139" y="1714"/>
                    <a:pt x="608" y="1714"/>
                    <a:pt x="608" y="1714"/>
                  </a:cubicBezTo>
                  <a:cubicBezTo>
                    <a:pt x="608" y="1714"/>
                    <a:pt x="56" y="1907"/>
                    <a:pt x="277" y="2184"/>
                  </a:cubicBezTo>
                  <a:cubicBezTo>
                    <a:pt x="341" y="2276"/>
                    <a:pt x="433" y="2306"/>
                    <a:pt x="527" y="2306"/>
                  </a:cubicBezTo>
                  <a:cubicBezTo>
                    <a:pt x="716" y="2306"/>
                    <a:pt x="912" y="2184"/>
                    <a:pt x="912" y="2184"/>
                  </a:cubicBezTo>
                  <a:lnTo>
                    <a:pt x="912" y="2184"/>
                  </a:lnTo>
                  <a:cubicBezTo>
                    <a:pt x="912" y="2184"/>
                    <a:pt x="857" y="2764"/>
                    <a:pt x="1105" y="2819"/>
                  </a:cubicBezTo>
                  <a:cubicBezTo>
                    <a:pt x="1111" y="2819"/>
                    <a:pt x="1116" y="2820"/>
                    <a:pt x="1121" y="2820"/>
                  </a:cubicBezTo>
                  <a:cubicBezTo>
                    <a:pt x="1310" y="2820"/>
                    <a:pt x="1520" y="2349"/>
                    <a:pt x="1520" y="2349"/>
                  </a:cubicBezTo>
                  <a:cubicBezTo>
                    <a:pt x="1520" y="2349"/>
                    <a:pt x="1628" y="2846"/>
                    <a:pt x="1882" y="2846"/>
                  </a:cubicBezTo>
                  <a:cubicBezTo>
                    <a:pt x="1915" y="2846"/>
                    <a:pt x="1951" y="2838"/>
                    <a:pt x="1989" y="2819"/>
                  </a:cubicBezTo>
                  <a:cubicBezTo>
                    <a:pt x="2348" y="2625"/>
                    <a:pt x="2127" y="2184"/>
                    <a:pt x="2127" y="2184"/>
                  </a:cubicBezTo>
                  <a:lnTo>
                    <a:pt x="2127" y="2184"/>
                  </a:lnTo>
                  <a:cubicBezTo>
                    <a:pt x="2127" y="2184"/>
                    <a:pt x="2365" y="2303"/>
                    <a:pt x="2540" y="2303"/>
                  </a:cubicBezTo>
                  <a:cubicBezTo>
                    <a:pt x="2617" y="2303"/>
                    <a:pt x="2682" y="2279"/>
                    <a:pt x="2707" y="2211"/>
                  </a:cubicBezTo>
                  <a:cubicBezTo>
                    <a:pt x="2818" y="2018"/>
                    <a:pt x="2376" y="1604"/>
                    <a:pt x="2376" y="1603"/>
                  </a:cubicBezTo>
                  <a:lnTo>
                    <a:pt x="2376" y="1603"/>
                  </a:lnTo>
                  <a:cubicBezTo>
                    <a:pt x="2376" y="1604"/>
                    <a:pt x="2409" y="1607"/>
                    <a:pt x="2458" y="1607"/>
                  </a:cubicBezTo>
                  <a:cubicBezTo>
                    <a:pt x="2607" y="1607"/>
                    <a:pt x="2907" y="1576"/>
                    <a:pt x="2928" y="1327"/>
                  </a:cubicBezTo>
                  <a:cubicBezTo>
                    <a:pt x="2945" y="1105"/>
                    <a:pt x="2740" y="1063"/>
                    <a:pt x="2581" y="1063"/>
                  </a:cubicBezTo>
                  <a:cubicBezTo>
                    <a:pt x="2484" y="1063"/>
                    <a:pt x="2403" y="1079"/>
                    <a:pt x="2403" y="1079"/>
                  </a:cubicBezTo>
                  <a:cubicBezTo>
                    <a:pt x="2403" y="1079"/>
                    <a:pt x="2845" y="664"/>
                    <a:pt x="2652" y="499"/>
                  </a:cubicBezTo>
                  <a:cubicBezTo>
                    <a:pt x="2539" y="403"/>
                    <a:pt x="2429" y="371"/>
                    <a:pt x="2331" y="371"/>
                  </a:cubicBezTo>
                  <a:cubicBezTo>
                    <a:pt x="2117" y="371"/>
                    <a:pt x="1961" y="526"/>
                    <a:pt x="1961" y="526"/>
                  </a:cubicBezTo>
                  <a:cubicBezTo>
                    <a:pt x="1961" y="526"/>
                    <a:pt x="1961" y="1"/>
                    <a:pt x="16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6"/>
            <p:cNvSpPr/>
            <p:nvPr/>
          </p:nvSpPr>
          <p:spPr>
            <a:xfrm>
              <a:off x="1911275" y="2038613"/>
              <a:ext cx="57200" cy="58325"/>
            </a:xfrm>
            <a:custGeom>
              <a:avLst/>
              <a:gdLst/>
              <a:ahLst/>
              <a:cxnLst/>
              <a:rect l="l" t="t" r="r" b="b"/>
              <a:pathLst>
                <a:path w="2288" h="2333" extrusionOk="0">
                  <a:moveTo>
                    <a:pt x="2127" y="1716"/>
                  </a:moveTo>
                  <a:cubicBezTo>
                    <a:pt x="2124" y="1716"/>
                    <a:pt x="2124" y="1720"/>
                    <a:pt x="2125" y="1728"/>
                  </a:cubicBezTo>
                  <a:lnTo>
                    <a:pt x="2125" y="1728"/>
                  </a:lnTo>
                  <a:cubicBezTo>
                    <a:pt x="2126" y="1720"/>
                    <a:pt x="2127" y="1716"/>
                    <a:pt x="2127" y="1716"/>
                  </a:cubicBezTo>
                  <a:close/>
                  <a:moveTo>
                    <a:pt x="432" y="1"/>
                  </a:moveTo>
                  <a:cubicBezTo>
                    <a:pt x="356" y="1"/>
                    <a:pt x="289" y="37"/>
                    <a:pt x="249" y="141"/>
                  </a:cubicBezTo>
                  <a:cubicBezTo>
                    <a:pt x="138" y="473"/>
                    <a:pt x="580" y="638"/>
                    <a:pt x="580" y="638"/>
                  </a:cubicBezTo>
                  <a:cubicBezTo>
                    <a:pt x="580" y="638"/>
                    <a:pt x="0" y="694"/>
                    <a:pt x="55" y="970"/>
                  </a:cubicBezTo>
                  <a:cubicBezTo>
                    <a:pt x="138" y="1191"/>
                    <a:pt x="608" y="1191"/>
                    <a:pt x="608" y="1191"/>
                  </a:cubicBezTo>
                  <a:cubicBezTo>
                    <a:pt x="608" y="1191"/>
                    <a:pt x="55" y="1412"/>
                    <a:pt x="276" y="1688"/>
                  </a:cubicBezTo>
                  <a:cubicBezTo>
                    <a:pt x="341" y="1780"/>
                    <a:pt x="436" y="1811"/>
                    <a:pt x="534" y="1811"/>
                  </a:cubicBezTo>
                  <a:cubicBezTo>
                    <a:pt x="730" y="1811"/>
                    <a:pt x="939" y="1688"/>
                    <a:pt x="939" y="1688"/>
                  </a:cubicBezTo>
                  <a:lnTo>
                    <a:pt x="939" y="1688"/>
                  </a:lnTo>
                  <a:cubicBezTo>
                    <a:pt x="939" y="1688"/>
                    <a:pt x="856" y="2268"/>
                    <a:pt x="1105" y="2296"/>
                  </a:cubicBezTo>
                  <a:cubicBezTo>
                    <a:pt x="1115" y="2298"/>
                    <a:pt x="1125" y="2300"/>
                    <a:pt x="1136" y="2300"/>
                  </a:cubicBezTo>
                  <a:cubicBezTo>
                    <a:pt x="1321" y="2300"/>
                    <a:pt x="1519" y="1854"/>
                    <a:pt x="1519" y="1854"/>
                  </a:cubicBezTo>
                  <a:cubicBezTo>
                    <a:pt x="1519" y="1854"/>
                    <a:pt x="1623" y="2332"/>
                    <a:pt x="1867" y="2332"/>
                  </a:cubicBezTo>
                  <a:cubicBezTo>
                    <a:pt x="1905" y="2332"/>
                    <a:pt x="1945" y="2321"/>
                    <a:pt x="1989" y="2296"/>
                  </a:cubicBezTo>
                  <a:cubicBezTo>
                    <a:pt x="2287" y="2171"/>
                    <a:pt x="2138" y="1801"/>
                    <a:pt x="2125" y="1728"/>
                  </a:cubicBezTo>
                  <a:lnTo>
                    <a:pt x="2125" y="1728"/>
                  </a:lnTo>
                  <a:cubicBezTo>
                    <a:pt x="2117" y="1782"/>
                    <a:pt x="2074" y="1992"/>
                    <a:pt x="1906" y="1992"/>
                  </a:cubicBezTo>
                  <a:cubicBezTo>
                    <a:pt x="1685" y="1992"/>
                    <a:pt x="1630" y="1467"/>
                    <a:pt x="1630" y="1467"/>
                  </a:cubicBezTo>
                  <a:cubicBezTo>
                    <a:pt x="1630" y="1467"/>
                    <a:pt x="1519" y="1743"/>
                    <a:pt x="1271" y="1826"/>
                  </a:cubicBezTo>
                  <a:cubicBezTo>
                    <a:pt x="1259" y="1829"/>
                    <a:pt x="1248" y="1830"/>
                    <a:pt x="1238" y="1830"/>
                  </a:cubicBezTo>
                  <a:cubicBezTo>
                    <a:pt x="1045" y="1830"/>
                    <a:pt x="1271" y="1329"/>
                    <a:pt x="1271" y="1329"/>
                  </a:cubicBezTo>
                  <a:lnTo>
                    <a:pt x="1271" y="1329"/>
                  </a:lnTo>
                  <a:cubicBezTo>
                    <a:pt x="1271" y="1329"/>
                    <a:pt x="975" y="1495"/>
                    <a:pt x="792" y="1495"/>
                  </a:cubicBezTo>
                  <a:cubicBezTo>
                    <a:pt x="751" y="1495"/>
                    <a:pt x="716" y="1487"/>
                    <a:pt x="691" y="1467"/>
                  </a:cubicBezTo>
                  <a:cubicBezTo>
                    <a:pt x="525" y="1384"/>
                    <a:pt x="1160" y="1025"/>
                    <a:pt x="1160" y="1025"/>
                  </a:cubicBezTo>
                  <a:cubicBezTo>
                    <a:pt x="1160" y="1025"/>
                    <a:pt x="663" y="1025"/>
                    <a:pt x="553" y="887"/>
                  </a:cubicBezTo>
                  <a:cubicBezTo>
                    <a:pt x="442" y="749"/>
                    <a:pt x="1105" y="583"/>
                    <a:pt x="1105" y="583"/>
                  </a:cubicBezTo>
                  <a:cubicBezTo>
                    <a:pt x="1105" y="583"/>
                    <a:pt x="470" y="445"/>
                    <a:pt x="442" y="307"/>
                  </a:cubicBezTo>
                  <a:cubicBezTo>
                    <a:pt x="427" y="230"/>
                    <a:pt x="556" y="213"/>
                    <a:pt x="674" y="213"/>
                  </a:cubicBezTo>
                  <a:cubicBezTo>
                    <a:pt x="769" y="213"/>
                    <a:pt x="856" y="224"/>
                    <a:pt x="856" y="224"/>
                  </a:cubicBezTo>
                  <a:cubicBezTo>
                    <a:pt x="856" y="224"/>
                    <a:pt x="619"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2883"/>
        <p:cNvGrpSpPr/>
        <p:nvPr/>
      </p:nvGrpSpPr>
      <p:grpSpPr>
        <a:xfrm>
          <a:off x="0" y="0"/>
          <a:ext cx="0" cy="0"/>
          <a:chOff x="0" y="0"/>
          <a:chExt cx="0" cy="0"/>
        </a:xfrm>
      </p:grpSpPr>
      <p:grpSp>
        <p:nvGrpSpPr>
          <p:cNvPr id="2884" name="Google Shape;2884;p77"/>
          <p:cNvGrpSpPr/>
          <p:nvPr/>
        </p:nvGrpSpPr>
        <p:grpSpPr>
          <a:xfrm>
            <a:off x="7705538" y="4107400"/>
            <a:ext cx="438450" cy="338100"/>
            <a:chOff x="7705538" y="3983575"/>
            <a:chExt cx="438450" cy="338100"/>
          </a:xfrm>
        </p:grpSpPr>
        <p:sp>
          <p:nvSpPr>
            <p:cNvPr id="2885" name="Google Shape;2885;p77"/>
            <p:cNvSpPr/>
            <p:nvPr/>
          </p:nvSpPr>
          <p:spPr>
            <a:xfrm>
              <a:off x="7705538" y="3983575"/>
              <a:ext cx="438450" cy="338100"/>
            </a:xfrm>
            <a:custGeom>
              <a:avLst/>
              <a:gdLst/>
              <a:ahLst/>
              <a:cxnLst/>
              <a:rect l="l" t="t" r="r" b="b"/>
              <a:pathLst>
                <a:path w="17538" h="13524" extrusionOk="0">
                  <a:moveTo>
                    <a:pt x="4133" y="2024"/>
                  </a:moveTo>
                  <a:cubicBezTo>
                    <a:pt x="4933" y="2141"/>
                    <a:pt x="5700" y="2430"/>
                    <a:pt x="6379" y="2867"/>
                  </a:cubicBezTo>
                  <a:cubicBezTo>
                    <a:pt x="6093" y="3588"/>
                    <a:pt x="5941" y="4363"/>
                    <a:pt x="5933" y="5143"/>
                  </a:cubicBezTo>
                  <a:cubicBezTo>
                    <a:pt x="5254" y="4759"/>
                    <a:pt x="4506" y="4504"/>
                    <a:pt x="3739" y="4390"/>
                  </a:cubicBezTo>
                  <a:cubicBezTo>
                    <a:pt x="3700" y="3585"/>
                    <a:pt x="3834" y="2777"/>
                    <a:pt x="4133" y="2024"/>
                  </a:cubicBezTo>
                  <a:close/>
                  <a:moveTo>
                    <a:pt x="13406" y="2024"/>
                  </a:moveTo>
                  <a:cubicBezTo>
                    <a:pt x="13705" y="2777"/>
                    <a:pt x="13838" y="3585"/>
                    <a:pt x="13799" y="4390"/>
                  </a:cubicBezTo>
                  <a:cubicBezTo>
                    <a:pt x="13031" y="4504"/>
                    <a:pt x="12285" y="4760"/>
                    <a:pt x="11605" y="5143"/>
                  </a:cubicBezTo>
                  <a:cubicBezTo>
                    <a:pt x="11598" y="4363"/>
                    <a:pt x="11445" y="3588"/>
                    <a:pt x="11160" y="2867"/>
                  </a:cubicBezTo>
                  <a:cubicBezTo>
                    <a:pt x="11837" y="2430"/>
                    <a:pt x="12606" y="2142"/>
                    <a:pt x="13406" y="2024"/>
                  </a:cubicBezTo>
                  <a:close/>
                  <a:moveTo>
                    <a:pt x="8769" y="782"/>
                  </a:moveTo>
                  <a:cubicBezTo>
                    <a:pt x="10115" y="1847"/>
                    <a:pt x="10912" y="3479"/>
                    <a:pt x="10912" y="5201"/>
                  </a:cubicBezTo>
                  <a:cubicBezTo>
                    <a:pt x="10912" y="6922"/>
                    <a:pt x="10115" y="8556"/>
                    <a:pt x="8769" y="9620"/>
                  </a:cubicBezTo>
                  <a:cubicBezTo>
                    <a:pt x="7423" y="8556"/>
                    <a:pt x="6627" y="6922"/>
                    <a:pt x="6627" y="5201"/>
                  </a:cubicBezTo>
                  <a:cubicBezTo>
                    <a:pt x="6627" y="3479"/>
                    <a:pt x="7423" y="1847"/>
                    <a:pt x="8769" y="782"/>
                  </a:cubicBezTo>
                  <a:close/>
                  <a:moveTo>
                    <a:pt x="2821" y="5021"/>
                  </a:moveTo>
                  <a:cubicBezTo>
                    <a:pt x="3798" y="5021"/>
                    <a:pt x="4771" y="5273"/>
                    <a:pt x="5637" y="5772"/>
                  </a:cubicBezTo>
                  <a:cubicBezTo>
                    <a:pt x="5754" y="5840"/>
                    <a:pt x="5870" y="5913"/>
                    <a:pt x="5982" y="5989"/>
                  </a:cubicBezTo>
                  <a:cubicBezTo>
                    <a:pt x="6075" y="6737"/>
                    <a:pt x="6303" y="7468"/>
                    <a:pt x="6651" y="8132"/>
                  </a:cubicBezTo>
                  <a:cubicBezTo>
                    <a:pt x="6891" y="8591"/>
                    <a:pt x="7190" y="9019"/>
                    <a:pt x="7537" y="9407"/>
                  </a:cubicBezTo>
                  <a:cubicBezTo>
                    <a:pt x="7472" y="9404"/>
                    <a:pt x="7408" y="9402"/>
                    <a:pt x="7344" y="9402"/>
                  </a:cubicBezTo>
                  <a:cubicBezTo>
                    <a:pt x="6682" y="9402"/>
                    <a:pt x="6023" y="9573"/>
                    <a:pt x="5436" y="9912"/>
                  </a:cubicBezTo>
                  <a:cubicBezTo>
                    <a:pt x="5329" y="9975"/>
                    <a:pt x="5224" y="10041"/>
                    <a:pt x="5125" y="10114"/>
                  </a:cubicBezTo>
                  <a:cubicBezTo>
                    <a:pt x="4554" y="9991"/>
                    <a:pt x="4005" y="9779"/>
                    <a:pt x="3494" y="9483"/>
                  </a:cubicBezTo>
                  <a:cubicBezTo>
                    <a:pt x="2004" y="8622"/>
                    <a:pt x="987" y="7117"/>
                    <a:pt x="739" y="5418"/>
                  </a:cubicBezTo>
                  <a:cubicBezTo>
                    <a:pt x="1408" y="5153"/>
                    <a:pt x="2115" y="5021"/>
                    <a:pt x="2821" y="5021"/>
                  </a:cubicBezTo>
                  <a:close/>
                  <a:moveTo>
                    <a:pt x="7344" y="10097"/>
                  </a:moveTo>
                  <a:cubicBezTo>
                    <a:pt x="7696" y="10097"/>
                    <a:pt x="8050" y="10156"/>
                    <a:pt x="8388" y="10275"/>
                  </a:cubicBezTo>
                  <a:cubicBezTo>
                    <a:pt x="8222" y="11169"/>
                    <a:pt x="7671" y="11955"/>
                    <a:pt x="6880" y="12412"/>
                  </a:cubicBezTo>
                  <a:cubicBezTo>
                    <a:pt x="6401" y="12689"/>
                    <a:pt x="5861" y="12829"/>
                    <a:pt x="5320" y="12829"/>
                  </a:cubicBezTo>
                  <a:cubicBezTo>
                    <a:pt x="4967" y="12829"/>
                    <a:pt x="4614" y="12769"/>
                    <a:pt x="4275" y="12649"/>
                  </a:cubicBezTo>
                  <a:cubicBezTo>
                    <a:pt x="4441" y="11757"/>
                    <a:pt x="4992" y="10971"/>
                    <a:pt x="5784" y="10513"/>
                  </a:cubicBezTo>
                  <a:cubicBezTo>
                    <a:pt x="6263" y="10237"/>
                    <a:pt x="6803" y="10097"/>
                    <a:pt x="7344" y="10097"/>
                  </a:cubicBezTo>
                  <a:close/>
                  <a:moveTo>
                    <a:pt x="10194" y="10097"/>
                  </a:moveTo>
                  <a:cubicBezTo>
                    <a:pt x="10735" y="10097"/>
                    <a:pt x="11275" y="10237"/>
                    <a:pt x="11755" y="10513"/>
                  </a:cubicBezTo>
                  <a:cubicBezTo>
                    <a:pt x="12546" y="10971"/>
                    <a:pt x="13096" y="11757"/>
                    <a:pt x="13262" y="12649"/>
                  </a:cubicBezTo>
                  <a:cubicBezTo>
                    <a:pt x="12925" y="12769"/>
                    <a:pt x="12571" y="12829"/>
                    <a:pt x="12218" y="12829"/>
                  </a:cubicBezTo>
                  <a:cubicBezTo>
                    <a:pt x="11677" y="12829"/>
                    <a:pt x="11138" y="12689"/>
                    <a:pt x="10659" y="12412"/>
                  </a:cubicBezTo>
                  <a:cubicBezTo>
                    <a:pt x="9867" y="11955"/>
                    <a:pt x="9316" y="11169"/>
                    <a:pt x="9152" y="10275"/>
                  </a:cubicBezTo>
                  <a:cubicBezTo>
                    <a:pt x="9489" y="10156"/>
                    <a:pt x="9842" y="10097"/>
                    <a:pt x="10194" y="10097"/>
                  </a:cubicBezTo>
                  <a:close/>
                  <a:moveTo>
                    <a:pt x="8769" y="1"/>
                  </a:moveTo>
                  <a:cubicBezTo>
                    <a:pt x="8698" y="1"/>
                    <a:pt x="8626" y="22"/>
                    <a:pt x="8566" y="66"/>
                  </a:cubicBezTo>
                  <a:cubicBezTo>
                    <a:pt x="7780" y="630"/>
                    <a:pt x="7127" y="1379"/>
                    <a:pt x="6672" y="2231"/>
                  </a:cubicBezTo>
                  <a:cubicBezTo>
                    <a:pt x="5851" y="1719"/>
                    <a:pt x="4918" y="1399"/>
                    <a:pt x="3950" y="1303"/>
                  </a:cubicBezTo>
                  <a:cubicBezTo>
                    <a:pt x="3937" y="1301"/>
                    <a:pt x="3925" y="1301"/>
                    <a:pt x="3913" y="1301"/>
                  </a:cubicBezTo>
                  <a:cubicBezTo>
                    <a:pt x="3778" y="1301"/>
                    <a:pt x="3654" y="1380"/>
                    <a:pt x="3598" y="1505"/>
                  </a:cubicBezTo>
                  <a:cubicBezTo>
                    <a:pt x="3198" y="2392"/>
                    <a:pt x="3008" y="3360"/>
                    <a:pt x="3040" y="4328"/>
                  </a:cubicBezTo>
                  <a:cubicBezTo>
                    <a:pt x="2969" y="4326"/>
                    <a:pt x="2897" y="4325"/>
                    <a:pt x="2825" y="4325"/>
                  </a:cubicBezTo>
                  <a:cubicBezTo>
                    <a:pt x="1931" y="4325"/>
                    <a:pt x="1036" y="4516"/>
                    <a:pt x="218" y="4885"/>
                  </a:cubicBezTo>
                  <a:cubicBezTo>
                    <a:pt x="82" y="4947"/>
                    <a:pt x="0" y="5088"/>
                    <a:pt x="16" y="5236"/>
                  </a:cubicBezTo>
                  <a:cubicBezTo>
                    <a:pt x="114" y="6214"/>
                    <a:pt x="443" y="7169"/>
                    <a:pt x="967" y="7998"/>
                  </a:cubicBezTo>
                  <a:cubicBezTo>
                    <a:pt x="1509" y="8853"/>
                    <a:pt x="2263" y="9575"/>
                    <a:pt x="3146" y="10086"/>
                  </a:cubicBezTo>
                  <a:cubicBezTo>
                    <a:pt x="3578" y="10334"/>
                    <a:pt x="4032" y="10530"/>
                    <a:pt x="4503" y="10671"/>
                  </a:cubicBezTo>
                  <a:cubicBezTo>
                    <a:pt x="3970" y="11267"/>
                    <a:pt x="3630" y="12023"/>
                    <a:pt x="3548" y="12836"/>
                  </a:cubicBezTo>
                  <a:cubicBezTo>
                    <a:pt x="3534" y="12985"/>
                    <a:pt x="3614" y="13125"/>
                    <a:pt x="3750" y="13187"/>
                  </a:cubicBezTo>
                  <a:cubicBezTo>
                    <a:pt x="4250" y="13412"/>
                    <a:pt x="4785" y="13524"/>
                    <a:pt x="5319" y="13524"/>
                  </a:cubicBezTo>
                  <a:cubicBezTo>
                    <a:pt x="5980" y="13524"/>
                    <a:pt x="6640" y="13352"/>
                    <a:pt x="7227" y="13015"/>
                  </a:cubicBezTo>
                  <a:cubicBezTo>
                    <a:pt x="7907" y="12621"/>
                    <a:pt x="8441" y="12029"/>
                    <a:pt x="8769" y="11335"/>
                  </a:cubicBezTo>
                  <a:cubicBezTo>
                    <a:pt x="9096" y="12029"/>
                    <a:pt x="9631" y="12621"/>
                    <a:pt x="10311" y="13015"/>
                  </a:cubicBezTo>
                  <a:cubicBezTo>
                    <a:pt x="10896" y="13353"/>
                    <a:pt x="11556" y="13524"/>
                    <a:pt x="12218" y="13524"/>
                  </a:cubicBezTo>
                  <a:cubicBezTo>
                    <a:pt x="12751" y="13524"/>
                    <a:pt x="13288" y="13412"/>
                    <a:pt x="13786" y="13187"/>
                  </a:cubicBezTo>
                  <a:cubicBezTo>
                    <a:pt x="13922" y="13125"/>
                    <a:pt x="14004" y="12985"/>
                    <a:pt x="13988" y="12836"/>
                  </a:cubicBezTo>
                  <a:cubicBezTo>
                    <a:pt x="13908" y="12023"/>
                    <a:pt x="13566" y="11267"/>
                    <a:pt x="13035" y="10671"/>
                  </a:cubicBezTo>
                  <a:cubicBezTo>
                    <a:pt x="13495" y="10533"/>
                    <a:pt x="13941" y="10343"/>
                    <a:pt x="14365" y="10101"/>
                  </a:cubicBezTo>
                  <a:cubicBezTo>
                    <a:pt x="14531" y="10006"/>
                    <a:pt x="14589" y="9793"/>
                    <a:pt x="14493" y="9627"/>
                  </a:cubicBezTo>
                  <a:cubicBezTo>
                    <a:pt x="14429" y="9515"/>
                    <a:pt x="14311" y="9452"/>
                    <a:pt x="14191" y="9452"/>
                  </a:cubicBezTo>
                  <a:cubicBezTo>
                    <a:pt x="14133" y="9452"/>
                    <a:pt x="14074" y="9466"/>
                    <a:pt x="14020" y="9497"/>
                  </a:cubicBezTo>
                  <a:cubicBezTo>
                    <a:pt x="13515" y="9785"/>
                    <a:pt x="12976" y="9992"/>
                    <a:pt x="12413" y="10114"/>
                  </a:cubicBezTo>
                  <a:cubicBezTo>
                    <a:pt x="12313" y="10041"/>
                    <a:pt x="12209" y="9975"/>
                    <a:pt x="12101" y="9912"/>
                  </a:cubicBezTo>
                  <a:cubicBezTo>
                    <a:pt x="11515" y="9574"/>
                    <a:pt x="10856" y="9404"/>
                    <a:pt x="10194" y="9404"/>
                  </a:cubicBezTo>
                  <a:cubicBezTo>
                    <a:pt x="10130" y="9404"/>
                    <a:pt x="10065" y="9405"/>
                    <a:pt x="10001" y="9409"/>
                  </a:cubicBezTo>
                  <a:cubicBezTo>
                    <a:pt x="10347" y="9021"/>
                    <a:pt x="10646" y="8592"/>
                    <a:pt x="10887" y="8132"/>
                  </a:cubicBezTo>
                  <a:cubicBezTo>
                    <a:pt x="11235" y="7468"/>
                    <a:pt x="11461" y="6739"/>
                    <a:pt x="11556" y="5989"/>
                  </a:cubicBezTo>
                  <a:cubicBezTo>
                    <a:pt x="11668" y="5913"/>
                    <a:pt x="11783" y="5842"/>
                    <a:pt x="11901" y="5774"/>
                  </a:cubicBezTo>
                  <a:cubicBezTo>
                    <a:pt x="12766" y="5274"/>
                    <a:pt x="13741" y="5022"/>
                    <a:pt x="14717" y="5022"/>
                  </a:cubicBezTo>
                  <a:cubicBezTo>
                    <a:pt x="15423" y="5022"/>
                    <a:pt x="16130" y="5154"/>
                    <a:pt x="16799" y="5420"/>
                  </a:cubicBezTo>
                  <a:cubicBezTo>
                    <a:pt x="16695" y="6130"/>
                    <a:pt x="16453" y="6824"/>
                    <a:pt x="16093" y="7443"/>
                  </a:cubicBezTo>
                  <a:cubicBezTo>
                    <a:pt x="15997" y="7609"/>
                    <a:pt x="16054" y="7822"/>
                    <a:pt x="16218" y="7919"/>
                  </a:cubicBezTo>
                  <a:cubicBezTo>
                    <a:pt x="16274" y="7950"/>
                    <a:pt x="16334" y="7965"/>
                    <a:pt x="16394" y="7965"/>
                  </a:cubicBezTo>
                  <a:cubicBezTo>
                    <a:pt x="16513" y="7965"/>
                    <a:pt x="16630" y="7903"/>
                    <a:pt x="16695" y="7792"/>
                  </a:cubicBezTo>
                  <a:cubicBezTo>
                    <a:pt x="17145" y="7016"/>
                    <a:pt x="17432" y="6131"/>
                    <a:pt x="17522" y="5236"/>
                  </a:cubicBezTo>
                  <a:cubicBezTo>
                    <a:pt x="17538" y="5088"/>
                    <a:pt x="17455" y="4947"/>
                    <a:pt x="17319" y="4885"/>
                  </a:cubicBezTo>
                  <a:cubicBezTo>
                    <a:pt x="16502" y="4516"/>
                    <a:pt x="15606" y="4325"/>
                    <a:pt x="14712" y="4325"/>
                  </a:cubicBezTo>
                  <a:cubicBezTo>
                    <a:pt x="14641" y="4325"/>
                    <a:pt x="14569" y="4326"/>
                    <a:pt x="14498" y="4328"/>
                  </a:cubicBezTo>
                  <a:cubicBezTo>
                    <a:pt x="14529" y="3360"/>
                    <a:pt x="14339" y="2392"/>
                    <a:pt x="13939" y="1505"/>
                  </a:cubicBezTo>
                  <a:cubicBezTo>
                    <a:pt x="13883" y="1380"/>
                    <a:pt x="13759" y="1301"/>
                    <a:pt x="13625" y="1301"/>
                  </a:cubicBezTo>
                  <a:cubicBezTo>
                    <a:pt x="13613" y="1301"/>
                    <a:pt x="13600" y="1301"/>
                    <a:pt x="13588" y="1303"/>
                  </a:cubicBezTo>
                  <a:cubicBezTo>
                    <a:pt x="12620" y="1399"/>
                    <a:pt x="11687" y="1719"/>
                    <a:pt x="10866" y="2231"/>
                  </a:cubicBezTo>
                  <a:cubicBezTo>
                    <a:pt x="10411" y="1379"/>
                    <a:pt x="9757" y="630"/>
                    <a:pt x="8971" y="66"/>
                  </a:cubicBezTo>
                  <a:cubicBezTo>
                    <a:pt x="8911" y="22"/>
                    <a:pt x="8840" y="1"/>
                    <a:pt x="8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7"/>
            <p:cNvSpPr/>
            <p:nvPr/>
          </p:nvSpPr>
          <p:spPr>
            <a:xfrm>
              <a:off x="8082788" y="4196250"/>
              <a:ext cx="17400" cy="17375"/>
            </a:xfrm>
            <a:custGeom>
              <a:avLst/>
              <a:gdLst/>
              <a:ahLst/>
              <a:cxnLst/>
              <a:rect l="l" t="t" r="r" b="b"/>
              <a:pathLst>
                <a:path w="696" h="695" extrusionOk="0">
                  <a:moveTo>
                    <a:pt x="349" y="0"/>
                  </a:moveTo>
                  <a:cubicBezTo>
                    <a:pt x="156" y="0"/>
                    <a:pt x="1" y="155"/>
                    <a:pt x="1" y="346"/>
                  </a:cubicBezTo>
                  <a:cubicBezTo>
                    <a:pt x="1" y="539"/>
                    <a:pt x="156" y="694"/>
                    <a:pt x="349" y="694"/>
                  </a:cubicBezTo>
                  <a:cubicBezTo>
                    <a:pt x="540" y="694"/>
                    <a:pt x="695" y="539"/>
                    <a:pt x="695" y="346"/>
                  </a:cubicBezTo>
                  <a:cubicBezTo>
                    <a:pt x="695" y="155"/>
                    <a:pt x="540" y="0"/>
                    <a:pt x="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7" name="Google Shape;2887;p77"/>
          <p:cNvGrpSpPr/>
          <p:nvPr/>
        </p:nvGrpSpPr>
        <p:grpSpPr>
          <a:xfrm>
            <a:off x="1040338" y="1284700"/>
            <a:ext cx="358950" cy="437775"/>
            <a:chOff x="1040338" y="1160875"/>
            <a:chExt cx="358950" cy="437775"/>
          </a:xfrm>
        </p:grpSpPr>
        <p:sp>
          <p:nvSpPr>
            <p:cNvPr id="2888" name="Google Shape;2888;p77"/>
            <p:cNvSpPr/>
            <p:nvPr/>
          </p:nvSpPr>
          <p:spPr>
            <a:xfrm>
              <a:off x="1040338" y="1160875"/>
              <a:ext cx="358950" cy="437775"/>
            </a:xfrm>
            <a:custGeom>
              <a:avLst/>
              <a:gdLst/>
              <a:ahLst/>
              <a:cxnLst/>
              <a:rect l="l" t="t" r="r" b="b"/>
              <a:pathLst>
                <a:path w="14358" h="17511" extrusionOk="0">
                  <a:moveTo>
                    <a:pt x="4482" y="677"/>
                  </a:moveTo>
                  <a:cubicBezTo>
                    <a:pt x="5150" y="677"/>
                    <a:pt x="5742" y="901"/>
                    <a:pt x="6177" y="1325"/>
                  </a:cubicBezTo>
                  <a:cubicBezTo>
                    <a:pt x="6614" y="1751"/>
                    <a:pt x="6853" y="2341"/>
                    <a:pt x="6867" y="3010"/>
                  </a:cubicBezTo>
                  <a:lnTo>
                    <a:pt x="6857" y="3010"/>
                  </a:lnTo>
                  <a:cubicBezTo>
                    <a:pt x="6192" y="3010"/>
                    <a:pt x="5600" y="2785"/>
                    <a:pt x="5167" y="2361"/>
                  </a:cubicBezTo>
                  <a:cubicBezTo>
                    <a:pt x="4730" y="1936"/>
                    <a:pt x="4490" y="1346"/>
                    <a:pt x="4477" y="677"/>
                  </a:cubicBezTo>
                  <a:lnTo>
                    <a:pt x="4475" y="677"/>
                  </a:lnTo>
                  <a:cubicBezTo>
                    <a:pt x="4478" y="677"/>
                    <a:pt x="4480" y="677"/>
                    <a:pt x="4482" y="677"/>
                  </a:cubicBezTo>
                  <a:close/>
                  <a:moveTo>
                    <a:pt x="8793" y="3440"/>
                  </a:moveTo>
                  <a:cubicBezTo>
                    <a:pt x="9167" y="3440"/>
                    <a:pt x="9532" y="3514"/>
                    <a:pt x="9872" y="3663"/>
                  </a:cubicBezTo>
                  <a:cubicBezTo>
                    <a:pt x="10566" y="3965"/>
                    <a:pt x="11101" y="4554"/>
                    <a:pt x="11400" y="5335"/>
                  </a:cubicBezTo>
                  <a:cubicBezTo>
                    <a:pt x="11004" y="5494"/>
                    <a:pt x="10604" y="5574"/>
                    <a:pt x="10215" y="5574"/>
                  </a:cubicBezTo>
                  <a:cubicBezTo>
                    <a:pt x="9840" y="5574"/>
                    <a:pt x="9475" y="5500"/>
                    <a:pt x="9135" y="5351"/>
                  </a:cubicBezTo>
                  <a:cubicBezTo>
                    <a:pt x="8441" y="5049"/>
                    <a:pt x="7906" y="4460"/>
                    <a:pt x="7609" y="3679"/>
                  </a:cubicBezTo>
                  <a:cubicBezTo>
                    <a:pt x="8004" y="3520"/>
                    <a:pt x="8404" y="3440"/>
                    <a:pt x="8793" y="3440"/>
                  </a:cubicBezTo>
                  <a:close/>
                  <a:moveTo>
                    <a:pt x="8699" y="1"/>
                  </a:moveTo>
                  <a:cubicBezTo>
                    <a:pt x="8603" y="1"/>
                    <a:pt x="8508" y="41"/>
                    <a:pt x="8441" y="119"/>
                  </a:cubicBezTo>
                  <a:cubicBezTo>
                    <a:pt x="7984" y="645"/>
                    <a:pt x="7610" y="1235"/>
                    <a:pt x="7330" y="1865"/>
                  </a:cubicBezTo>
                  <a:cubicBezTo>
                    <a:pt x="7178" y="1479"/>
                    <a:pt x="6952" y="1132"/>
                    <a:pt x="6655" y="843"/>
                  </a:cubicBezTo>
                  <a:cubicBezTo>
                    <a:pt x="6092" y="294"/>
                    <a:pt x="5334" y="1"/>
                    <a:pt x="4492" y="1"/>
                  </a:cubicBezTo>
                  <a:cubicBezTo>
                    <a:pt x="4366" y="1"/>
                    <a:pt x="4239" y="7"/>
                    <a:pt x="4110" y="21"/>
                  </a:cubicBezTo>
                  <a:cubicBezTo>
                    <a:pt x="3944" y="36"/>
                    <a:pt x="3816" y="169"/>
                    <a:pt x="3803" y="334"/>
                  </a:cubicBezTo>
                  <a:cubicBezTo>
                    <a:pt x="3727" y="1330"/>
                    <a:pt x="4042" y="2227"/>
                    <a:pt x="4689" y="2858"/>
                  </a:cubicBezTo>
                  <a:cubicBezTo>
                    <a:pt x="4902" y="3068"/>
                    <a:pt x="5146" y="3239"/>
                    <a:pt x="5412" y="3372"/>
                  </a:cubicBezTo>
                  <a:cubicBezTo>
                    <a:pt x="4501" y="3603"/>
                    <a:pt x="3643" y="4011"/>
                    <a:pt x="2876" y="4587"/>
                  </a:cubicBezTo>
                  <a:cubicBezTo>
                    <a:pt x="2725" y="4701"/>
                    <a:pt x="2694" y="4914"/>
                    <a:pt x="2807" y="5066"/>
                  </a:cubicBezTo>
                  <a:cubicBezTo>
                    <a:pt x="2875" y="5155"/>
                    <a:pt x="2978" y="5202"/>
                    <a:pt x="3080" y="5202"/>
                  </a:cubicBezTo>
                  <a:cubicBezTo>
                    <a:pt x="3152" y="5202"/>
                    <a:pt x="3224" y="5180"/>
                    <a:pt x="3286" y="5134"/>
                  </a:cubicBezTo>
                  <a:cubicBezTo>
                    <a:pt x="4352" y="4334"/>
                    <a:pt x="5611" y="3889"/>
                    <a:pt x="6940" y="3842"/>
                  </a:cubicBezTo>
                  <a:cubicBezTo>
                    <a:pt x="7297" y="4837"/>
                    <a:pt x="7971" y="5590"/>
                    <a:pt x="8861" y="5977"/>
                  </a:cubicBezTo>
                  <a:cubicBezTo>
                    <a:pt x="9292" y="6165"/>
                    <a:pt x="9747" y="6259"/>
                    <a:pt x="10215" y="6259"/>
                  </a:cubicBezTo>
                  <a:cubicBezTo>
                    <a:pt x="10769" y="6259"/>
                    <a:pt x="11338" y="6126"/>
                    <a:pt x="11892" y="5865"/>
                  </a:cubicBezTo>
                  <a:cubicBezTo>
                    <a:pt x="13031" y="7065"/>
                    <a:pt x="13674" y="8666"/>
                    <a:pt x="13674" y="10333"/>
                  </a:cubicBezTo>
                  <a:cubicBezTo>
                    <a:pt x="13674" y="13914"/>
                    <a:pt x="10761" y="16827"/>
                    <a:pt x="7178" y="16827"/>
                  </a:cubicBezTo>
                  <a:cubicBezTo>
                    <a:pt x="3598" y="16827"/>
                    <a:pt x="684" y="13914"/>
                    <a:pt x="684" y="10333"/>
                  </a:cubicBezTo>
                  <a:cubicBezTo>
                    <a:pt x="684" y="9281"/>
                    <a:pt x="928" y="8277"/>
                    <a:pt x="1409" y="7350"/>
                  </a:cubicBezTo>
                  <a:cubicBezTo>
                    <a:pt x="1496" y="7182"/>
                    <a:pt x="1429" y="6977"/>
                    <a:pt x="1261" y="6890"/>
                  </a:cubicBezTo>
                  <a:cubicBezTo>
                    <a:pt x="1211" y="6863"/>
                    <a:pt x="1157" y="6851"/>
                    <a:pt x="1104" y="6851"/>
                  </a:cubicBezTo>
                  <a:cubicBezTo>
                    <a:pt x="981" y="6851"/>
                    <a:pt x="862" y="6918"/>
                    <a:pt x="801" y="7035"/>
                  </a:cubicBezTo>
                  <a:cubicBezTo>
                    <a:pt x="278" y="8046"/>
                    <a:pt x="1" y="9186"/>
                    <a:pt x="1" y="10333"/>
                  </a:cubicBezTo>
                  <a:cubicBezTo>
                    <a:pt x="1" y="14290"/>
                    <a:pt x="3221" y="17510"/>
                    <a:pt x="7178" y="17510"/>
                  </a:cubicBezTo>
                  <a:cubicBezTo>
                    <a:pt x="11137" y="17510"/>
                    <a:pt x="14358" y="14290"/>
                    <a:pt x="14358" y="10333"/>
                  </a:cubicBezTo>
                  <a:cubicBezTo>
                    <a:pt x="14358" y="8315"/>
                    <a:pt x="13504" y="6385"/>
                    <a:pt x="12014" y="5026"/>
                  </a:cubicBezTo>
                  <a:cubicBezTo>
                    <a:pt x="11645" y="4104"/>
                    <a:pt x="10993" y="3405"/>
                    <a:pt x="10146" y="3037"/>
                  </a:cubicBezTo>
                  <a:cubicBezTo>
                    <a:pt x="9716" y="2849"/>
                    <a:pt x="9259" y="2756"/>
                    <a:pt x="8792" y="2756"/>
                  </a:cubicBezTo>
                  <a:cubicBezTo>
                    <a:pt x="8419" y="2756"/>
                    <a:pt x="8040" y="2815"/>
                    <a:pt x="7664" y="2934"/>
                  </a:cubicBezTo>
                  <a:cubicBezTo>
                    <a:pt x="7919" y="2066"/>
                    <a:pt x="8358" y="1256"/>
                    <a:pt x="8958" y="566"/>
                  </a:cubicBezTo>
                  <a:cubicBezTo>
                    <a:pt x="9081" y="424"/>
                    <a:pt x="9065" y="207"/>
                    <a:pt x="8923" y="84"/>
                  </a:cubicBezTo>
                  <a:cubicBezTo>
                    <a:pt x="8858" y="28"/>
                    <a:pt x="8778" y="1"/>
                    <a:pt x="8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7"/>
            <p:cNvSpPr/>
            <p:nvPr/>
          </p:nvSpPr>
          <p:spPr>
            <a:xfrm>
              <a:off x="1326363" y="1435625"/>
              <a:ext cx="17125" cy="17125"/>
            </a:xfrm>
            <a:custGeom>
              <a:avLst/>
              <a:gdLst/>
              <a:ahLst/>
              <a:cxnLst/>
              <a:rect l="l" t="t" r="r" b="b"/>
              <a:pathLst>
                <a:path w="685" h="685" extrusionOk="0">
                  <a:moveTo>
                    <a:pt x="343" y="1"/>
                  </a:moveTo>
                  <a:cubicBezTo>
                    <a:pt x="153" y="1"/>
                    <a:pt x="0" y="154"/>
                    <a:pt x="0" y="342"/>
                  </a:cubicBezTo>
                  <a:cubicBezTo>
                    <a:pt x="0" y="532"/>
                    <a:pt x="153" y="684"/>
                    <a:pt x="343" y="684"/>
                  </a:cubicBezTo>
                  <a:cubicBezTo>
                    <a:pt x="531" y="684"/>
                    <a:pt x="685" y="532"/>
                    <a:pt x="685" y="342"/>
                  </a:cubicBezTo>
                  <a:cubicBezTo>
                    <a:pt x="685" y="154"/>
                    <a:pt x="531"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7"/>
            <p:cNvSpPr/>
            <p:nvPr/>
          </p:nvSpPr>
          <p:spPr>
            <a:xfrm>
              <a:off x="1299688" y="1498225"/>
              <a:ext cx="17125" cy="17100"/>
            </a:xfrm>
            <a:custGeom>
              <a:avLst/>
              <a:gdLst/>
              <a:ahLst/>
              <a:cxnLst/>
              <a:rect l="l" t="t" r="r" b="b"/>
              <a:pathLst>
                <a:path w="685" h="684" extrusionOk="0">
                  <a:moveTo>
                    <a:pt x="343" y="1"/>
                  </a:moveTo>
                  <a:cubicBezTo>
                    <a:pt x="154" y="1"/>
                    <a:pt x="1" y="154"/>
                    <a:pt x="1" y="342"/>
                  </a:cubicBezTo>
                  <a:cubicBezTo>
                    <a:pt x="1" y="532"/>
                    <a:pt x="154" y="684"/>
                    <a:pt x="343" y="684"/>
                  </a:cubicBezTo>
                  <a:cubicBezTo>
                    <a:pt x="532" y="684"/>
                    <a:pt x="684" y="532"/>
                    <a:pt x="684" y="342"/>
                  </a:cubicBezTo>
                  <a:cubicBezTo>
                    <a:pt x="684" y="154"/>
                    <a:pt x="532"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7"/>
            <p:cNvSpPr/>
            <p:nvPr/>
          </p:nvSpPr>
          <p:spPr>
            <a:xfrm>
              <a:off x="1254863" y="1492700"/>
              <a:ext cx="17100" cy="17150"/>
            </a:xfrm>
            <a:custGeom>
              <a:avLst/>
              <a:gdLst/>
              <a:ahLst/>
              <a:cxnLst/>
              <a:rect l="l" t="t" r="r" b="b"/>
              <a:pathLst>
                <a:path w="684" h="686" extrusionOk="0">
                  <a:moveTo>
                    <a:pt x="342" y="0"/>
                  </a:moveTo>
                  <a:cubicBezTo>
                    <a:pt x="154" y="0"/>
                    <a:pt x="0" y="154"/>
                    <a:pt x="0" y="343"/>
                  </a:cubicBezTo>
                  <a:cubicBezTo>
                    <a:pt x="0" y="532"/>
                    <a:pt x="154" y="685"/>
                    <a:pt x="342" y="685"/>
                  </a:cubicBezTo>
                  <a:cubicBezTo>
                    <a:pt x="532" y="685"/>
                    <a:pt x="684" y="532"/>
                    <a:pt x="684" y="343"/>
                  </a:cubicBezTo>
                  <a:cubicBezTo>
                    <a:pt x="684"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7"/>
            <p:cNvSpPr/>
            <p:nvPr/>
          </p:nvSpPr>
          <p:spPr>
            <a:xfrm>
              <a:off x="1080838" y="1300200"/>
              <a:ext cx="17100" cy="17100"/>
            </a:xfrm>
            <a:custGeom>
              <a:avLst/>
              <a:gdLst/>
              <a:ahLst/>
              <a:cxnLst/>
              <a:rect l="l" t="t" r="r" b="b"/>
              <a:pathLst>
                <a:path w="684" h="684" extrusionOk="0">
                  <a:moveTo>
                    <a:pt x="342" y="1"/>
                  </a:moveTo>
                  <a:cubicBezTo>
                    <a:pt x="152" y="1"/>
                    <a:pt x="1" y="154"/>
                    <a:pt x="1" y="342"/>
                  </a:cubicBezTo>
                  <a:cubicBezTo>
                    <a:pt x="1" y="531"/>
                    <a:pt x="152" y="684"/>
                    <a:pt x="342" y="684"/>
                  </a:cubicBezTo>
                  <a:cubicBezTo>
                    <a:pt x="530" y="684"/>
                    <a:pt x="684" y="531"/>
                    <a:pt x="684" y="342"/>
                  </a:cubicBezTo>
                  <a:cubicBezTo>
                    <a:pt x="684" y="154"/>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7"/>
            <p:cNvSpPr/>
            <p:nvPr/>
          </p:nvSpPr>
          <p:spPr>
            <a:xfrm>
              <a:off x="1230138" y="1524725"/>
              <a:ext cx="17125" cy="17150"/>
            </a:xfrm>
            <a:custGeom>
              <a:avLst/>
              <a:gdLst/>
              <a:ahLst/>
              <a:cxnLst/>
              <a:rect l="l" t="t" r="r" b="b"/>
              <a:pathLst>
                <a:path w="685" h="686" extrusionOk="0">
                  <a:moveTo>
                    <a:pt x="343" y="0"/>
                  </a:moveTo>
                  <a:cubicBezTo>
                    <a:pt x="153" y="0"/>
                    <a:pt x="1" y="154"/>
                    <a:pt x="1" y="344"/>
                  </a:cubicBezTo>
                  <a:cubicBezTo>
                    <a:pt x="1" y="532"/>
                    <a:pt x="153" y="685"/>
                    <a:pt x="343" y="685"/>
                  </a:cubicBezTo>
                  <a:cubicBezTo>
                    <a:pt x="531" y="685"/>
                    <a:pt x="684" y="532"/>
                    <a:pt x="684" y="344"/>
                  </a:cubicBezTo>
                  <a:cubicBezTo>
                    <a:pt x="684" y="154"/>
                    <a:pt x="531"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4" name="Google Shape;2894;p77"/>
          <p:cNvGrpSpPr/>
          <p:nvPr/>
        </p:nvGrpSpPr>
        <p:grpSpPr>
          <a:xfrm>
            <a:off x="6956338" y="4067425"/>
            <a:ext cx="439125" cy="437750"/>
            <a:chOff x="6956338" y="3943600"/>
            <a:chExt cx="439125" cy="437750"/>
          </a:xfrm>
        </p:grpSpPr>
        <p:sp>
          <p:nvSpPr>
            <p:cNvPr id="2895" name="Google Shape;2895;p77"/>
            <p:cNvSpPr/>
            <p:nvPr/>
          </p:nvSpPr>
          <p:spPr>
            <a:xfrm>
              <a:off x="6956338" y="3943600"/>
              <a:ext cx="439125" cy="437750"/>
            </a:xfrm>
            <a:custGeom>
              <a:avLst/>
              <a:gdLst/>
              <a:ahLst/>
              <a:cxnLst/>
              <a:rect l="l" t="t" r="r" b="b"/>
              <a:pathLst>
                <a:path w="17565" h="17510" extrusionOk="0">
                  <a:moveTo>
                    <a:pt x="7181" y="684"/>
                  </a:moveTo>
                  <a:lnTo>
                    <a:pt x="7181" y="2098"/>
                  </a:lnTo>
                  <a:lnTo>
                    <a:pt x="5677" y="2098"/>
                  </a:lnTo>
                  <a:lnTo>
                    <a:pt x="5677" y="684"/>
                  </a:lnTo>
                  <a:close/>
                  <a:moveTo>
                    <a:pt x="7181" y="2781"/>
                  </a:moveTo>
                  <a:lnTo>
                    <a:pt x="7181" y="4773"/>
                  </a:lnTo>
                  <a:cubicBezTo>
                    <a:pt x="7140" y="4792"/>
                    <a:pt x="7099" y="4812"/>
                    <a:pt x="7058" y="4833"/>
                  </a:cubicBezTo>
                  <a:cubicBezTo>
                    <a:pt x="6550" y="5089"/>
                    <a:pt x="6085" y="5416"/>
                    <a:pt x="5677" y="5801"/>
                  </a:cubicBezTo>
                  <a:lnTo>
                    <a:pt x="5677" y="2781"/>
                  </a:lnTo>
                  <a:close/>
                  <a:moveTo>
                    <a:pt x="9345" y="4902"/>
                  </a:moveTo>
                  <a:lnTo>
                    <a:pt x="9345" y="4902"/>
                  </a:lnTo>
                  <a:cubicBezTo>
                    <a:pt x="8897" y="5431"/>
                    <a:pt x="8345" y="5867"/>
                    <a:pt x="7722" y="6182"/>
                  </a:cubicBezTo>
                  <a:cubicBezTo>
                    <a:pt x="7099" y="6497"/>
                    <a:pt x="6420" y="6682"/>
                    <a:pt x="5729" y="6728"/>
                  </a:cubicBezTo>
                  <a:cubicBezTo>
                    <a:pt x="6177" y="6199"/>
                    <a:pt x="6729" y="5763"/>
                    <a:pt x="7352" y="5448"/>
                  </a:cubicBezTo>
                  <a:cubicBezTo>
                    <a:pt x="7975" y="5133"/>
                    <a:pt x="8654" y="4948"/>
                    <a:pt x="9345" y="4902"/>
                  </a:cubicBezTo>
                  <a:close/>
                  <a:moveTo>
                    <a:pt x="11879" y="4879"/>
                  </a:moveTo>
                  <a:lnTo>
                    <a:pt x="11879" y="8390"/>
                  </a:lnTo>
                  <a:lnTo>
                    <a:pt x="11039" y="8390"/>
                  </a:lnTo>
                  <a:cubicBezTo>
                    <a:pt x="11104" y="8040"/>
                    <a:pt x="11137" y="7685"/>
                    <a:pt x="11137" y="7325"/>
                  </a:cubicBezTo>
                  <a:cubicBezTo>
                    <a:pt x="11137" y="6478"/>
                    <a:pt x="10953" y="5643"/>
                    <a:pt x="10602" y="4879"/>
                  </a:cubicBezTo>
                  <a:close/>
                  <a:moveTo>
                    <a:pt x="9520" y="5717"/>
                  </a:moveTo>
                  <a:lnTo>
                    <a:pt x="9520" y="5717"/>
                  </a:lnTo>
                  <a:cubicBezTo>
                    <a:pt x="9392" y="6218"/>
                    <a:pt x="9188" y="6701"/>
                    <a:pt x="8915" y="7147"/>
                  </a:cubicBezTo>
                  <a:cubicBezTo>
                    <a:pt x="8548" y="7741"/>
                    <a:pt x="8067" y="8255"/>
                    <a:pt x="7504" y="8657"/>
                  </a:cubicBezTo>
                  <a:cubicBezTo>
                    <a:pt x="7608" y="7972"/>
                    <a:pt x="7849" y="7311"/>
                    <a:pt x="8214" y="6717"/>
                  </a:cubicBezTo>
                  <a:cubicBezTo>
                    <a:pt x="8222" y="6705"/>
                    <a:pt x="8230" y="6693"/>
                    <a:pt x="8238" y="6682"/>
                  </a:cubicBezTo>
                  <a:cubicBezTo>
                    <a:pt x="8709" y="6419"/>
                    <a:pt x="9141" y="6093"/>
                    <a:pt x="9520" y="5717"/>
                  </a:cubicBezTo>
                  <a:close/>
                  <a:moveTo>
                    <a:pt x="10202" y="5809"/>
                  </a:moveTo>
                  <a:cubicBezTo>
                    <a:pt x="10356" y="6304"/>
                    <a:pt x="10435" y="6821"/>
                    <a:pt x="10435" y="7344"/>
                  </a:cubicBezTo>
                  <a:cubicBezTo>
                    <a:pt x="10435" y="8044"/>
                    <a:pt x="10294" y="8733"/>
                    <a:pt x="10025" y="9371"/>
                  </a:cubicBezTo>
                  <a:cubicBezTo>
                    <a:pt x="9755" y="8733"/>
                    <a:pt x="9614" y="8044"/>
                    <a:pt x="9614" y="7344"/>
                  </a:cubicBezTo>
                  <a:cubicBezTo>
                    <a:pt x="9614" y="7332"/>
                    <a:pt x="9614" y="7318"/>
                    <a:pt x="9615" y="7303"/>
                  </a:cubicBezTo>
                  <a:cubicBezTo>
                    <a:pt x="9880" y="6834"/>
                    <a:pt x="10077" y="6329"/>
                    <a:pt x="10202" y="5809"/>
                  </a:cubicBezTo>
                  <a:close/>
                  <a:moveTo>
                    <a:pt x="7251" y="7139"/>
                  </a:moveTo>
                  <a:lnTo>
                    <a:pt x="7251" y="7139"/>
                  </a:lnTo>
                  <a:cubicBezTo>
                    <a:pt x="6955" y="7827"/>
                    <a:pt x="6792" y="8565"/>
                    <a:pt x="6776" y="9315"/>
                  </a:cubicBezTo>
                  <a:cubicBezTo>
                    <a:pt x="6773" y="9435"/>
                    <a:pt x="6835" y="9549"/>
                    <a:pt x="6939" y="9614"/>
                  </a:cubicBezTo>
                  <a:cubicBezTo>
                    <a:pt x="6993" y="9647"/>
                    <a:pt x="7056" y="9665"/>
                    <a:pt x="7118" y="9665"/>
                  </a:cubicBezTo>
                  <a:cubicBezTo>
                    <a:pt x="7138" y="9665"/>
                    <a:pt x="7161" y="9662"/>
                    <a:pt x="7181" y="9658"/>
                  </a:cubicBezTo>
                  <a:lnTo>
                    <a:pt x="7181" y="10533"/>
                  </a:lnTo>
                  <a:lnTo>
                    <a:pt x="5677" y="10533"/>
                  </a:lnTo>
                  <a:lnTo>
                    <a:pt x="5677" y="7433"/>
                  </a:lnTo>
                  <a:cubicBezTo>
                    <a:pt x="6212" y="7408"/>
                    <a:pt x="6742" y="7310"/>
                    <a:pt x="7251" y="7139"/>
                  </a:cubicBezTo>
                  <a:close/>
                  <a:moveTo>
                    <a:pt x="13411" y="9019"/>
                  </a:moveTo>
                  <a:lnTo>
                    <a:pt x="13411" y="9019"/>
                  </a:lnTo>
                  <a:cubicBezTo>
                    <a:pt x="13922" y="9106"/>
                    <a:pt x="14420" y="9269"/>
                    <a:pt x="14887" y="9505"/>
                  </a:cubicBezTo>
                  <a:cubicBezTo>
                    <a:pt x="15510" y="9820"/>
                    <a:pt x="16062" y="10256"/>
                    <a:pt x="16510" y="10783"/>
                  </a:cubicBezTo>
                  <a:cubicBezTo>
                    <a:pt x="15820" y="10737"/>
                    <a:pt x="15142" y="10552"/>
                    <a:pt x="14517" y="10237"/>
                  </a:cubicBezTo>
                  <a:cubicBezTo>
                    <a:pt x="14506" y="10231"/>
                    <a:pt x="14493" y="10225"/>
                    <a:pt x="14481" y="10218"/>
                  </a:cubicBezTo>
                  <a:cubicBezTo>
                    <a:pt x="14180" y="9769"/>
                    <a:pt x="13819" y="9367"/>
                    <a:pt x="13411" y="9019"/>
                  </a:cubicBezTo>
                  <a:close/>
                  <a:moveTo>
                    <a:pt x="11604" y="9121"/>
                  </a:moveTo>
                  <a:cubicBezTo>
                    <a:pt x="11295" y="9842"/>
                    <a:pt x="11134" y="10625"/>
                    <a:pt x="11134" y="11417"/>
                  </a:cubicBezTo>
                  <a:cubicBezTo>
                    <a:pt x="11134" y="11826"/>
                    <a:pt x="11178" y="12232"/>
                    <a:pt x="11262" y="12630"/>
                  </a:cubicBezTo>
                  <a:lnTo>
                    <a:pt x="10373" y="12630"/>
                  </a:lnTo>
                  <a:lnTo>
                    <a:pt x="10373" y="10256"/>
                  </a:lnTo>
                  <a:cubicBezTo>
                    <a:pt x="10579" y="9896"/>
                    <a:pt x="10743" y="9514"/>
                    <a:pt x="10865" y="9121"/>
                  </a:cubicBezTo>
                  <a:close/>
                  <a:moveTo>
                    <a:pt x="13022" y="9586"/>
                  </a:moveTo>
                  <a:lnTo>
                    <a:pt x="13022" y="9586"/>
                  </a:lnTo>
                  <a:cubicBezTo>
                    <a:pt x="13411" y="9927"/>
                    <a:pt x="13751" y="10327"/>
                    <a:pt x="14025" y="10773"/>
                  </a:cubicBezTo>
                  <a:cubicBezTo>
                    <a:pt x="14390" y="11368"/>
                    <a:pt x="14632" y="12029"/>
                    <a:pt x="14737" y="12713"/>
                  </a:cubicBezTo>
                  <a:cubicBezTo>
                    <a:pt x="14172" y="12311"/>
                    <a:pt x="13691" y="11798"/>
                    <a:pt x="13326" y="11204"/>
                  </a:cubicBezTo>
                  <a:cubicBezTo>
                    <a:pt x="13318" y="11191"/>
                    <a:pt x="13312" y="11180"/>
                    <a:pt x="13304" y="11167"/>
                  </a:cubicBezTo>
                  <a:cubicBezTo>
                    <a:pt x="13283" y="10628"/>
                    <a:pt x="13187" y="10097"/>
                    <a:pt x="13022" y="9586"/>
                  </a:cubicBezTo>
                  <a:close/>
                  <a:moveTo>
                    <a:pt x="4658" y="11123"/>
                  </a:moveTo>
                  <a:lnTo>
                    <a:pt x="4658" y="11123"/>
                  </a:lnTo>
                  <a:cubicBezTo>
                    <a:pt x="4211" y="11651"/>
                    <a:pt x="3660" y="12088"/>
                    <a:pt x="3036" y="12403"/>
                  </a:cubicBezTo>
                  <a:cubicBezTo>
                    <a:pt x="2413" y="12717"/>
                    <a:pt x="1734" y="12902"/>
                    <a:pt x="1044" y="12948"/>
                  </a:cubicBezTo>
                  <a:cubicBezTo>
                    <a:pt x="1490" y="12422"/>
                    <a:pt x="2042" y="11985"/>
                    <a:pt x="2667" y="11670"/>
                  </a:cubicBezTo>
                  <a:cubicBezTo>
                    <a:pt x="3290" y="11356"/>
                    <a:pt x="3969" y="11170"/>
                    <a:pt x="4658" y="11123"/>
                  </a:cubicBezTo>
                  <a:close/>
                  <a:moveTo>
                    <a:pt x="12216" y="9377"/>
                  </a:moveTo>
                  <a:cubicBezTo>
                    <a:pt x="12484" y="10014"/>
                    <a:pt x="12625" y="10702"/>
                    <a:pt x="12625" y="11401"/>
                  </a:cubicBezTo>
                  <a:cubicBezTo>
                    <a:pt x="12625" y="12100"/>
                    <a:pt x="12484" y="12788"/>
                    <a:pt x="12216" y="13426"/>
                  </a:cubicBezTo>
                  <a:cubicBezTo>
                    <a:pt x="11945" y="12788"/>
                    <a:pt x="11804" y="12100"/>
                    <a:pt x="11804" y="11401"/>
                  </a:cubicBezTo>
                  <a:cubicBezTo>
                    <a:pt x="11804" y="10702"/>
                    <a:pt x="11945" y="10014"/>
                    <a:pt x="12216" y="9377"/>
                  </a:cubicBezTo>
                  <a:close/>
                  <a:moveTo>
                    <a:pt x="7181" y="11218"/>
                  </a:moveTo>
                  <a:lnTo>
                    <a:pt x="7181" y="14729"/>
                  </a:lnTo>
                  <a:lnTo>
                    <a:pt x="6335" y="14729"/>
                  </a:lnTo>
                  <a:cubicBezTo>
                    <a:pt x="6409" y="14351"/>
                    <a:pt x="6449" y="13965"/>
                    <a:pt x="6449" y="13576"/>
                  </a:cubicBezTo>
                  <a:cubicBezTo>
                    <a:pt x="6449" y="12762"/>
                    <a:pt x="6278" y="11957"/>
                    <a:pt x="5952" y="11218"/>
                  </a:cubicBezTo>
                  <a:close/>
                  <a:moveTo>
                    <a:pt x="4836" y="11938"/>
                  </a:moveTo>
                  <a:lnTo>
                    <a:pt x="4836" y="11938"/>
                  </a:lnTo>
                  <a:cubicBezTo>
                    <a:pt x="4706" y="12441"/>
                    <a:pt x="4502" y="12923"/>
                    <a:pt x="4228" y="13369"/>
                  </a:cubicBezTo>
                  <a:cubicBezTo>
                    <a:pt x="3863" y="13964"/>
                    <a:pt x="3380" y="14476"/>
                    <a:pt x="2817" y="14878"/>
                  </a:cubicBezTo>
                  <a:cubicBezTo>
                    <a:pt x="2922" y="14193"/>
                    <a:pt x="3162" y="13533"/>
                    <a:pt x="3529" y="12939"/>
                  </a:cubicBezTo>
                  <a:cubicBezTo>
                    <a:pt x="3535" y="12926"/>
                    <a:pt x="3543" y="12915"/>
                    <a:pt x="3551" y="12902"/>
                  </a:cubicBezTo>
                  <a:cubicBezTo>
                    <a:pt x="4023" y="12641"/>
                    <a:pt x="4454" y="12316"/>
                    <a:pt x="4836" y="11938"/>
                  </a:cubicBezTo>
                  <a:close/>
                  <a:moveTo>
                    <a:pt x="5517" y="12029"/>
                  </a:moveTo>
                  <a:cubicBezTo>
                    <a:pt x="5671" y="12524"/>
                    <a:pt x="5750" y="13043"/>
                    <a:pt x="5750" y="13567"/>
                  </a:cubicBezTo>
                  <a:cubicBezTo>
                    <a:pt x="5750" y="14266"/>
                    <a:pt x="5609" y="14954"/>
                    <a:pt x="5339" y="15591"/>
                  </a:cubicBezTo>
                  <a:cubicBezTo>
                    <a:pt x="5070" y="14954"/>
                    <a:pt x="4929" y="14266"/>
                    <a:pt x="4929" y="13567"/>
                  </a:cubicBezTo>
                  <a:cubicBezTo>
                    <a:pt x="4929" y="13552"/>
                    <a:pt x="4929" y="13538"/>
                    <a:pt x="4929" y="13526"/>
                  </a:cubicBezTo>
                  <a:cubicBezTo>
                    <a:pt x="5193" y="13054"/>
                    <a:pt x="5391" y="12551"/>
                    <a:pt x="5517" y="12029"/>
                  </a:cubicBezTo>
                  <a:close/>
                  <a:moveTo>
                    <a:pt x="7181" y="15412"/>
                  </a:moveTo>
                  <a:lnTo>
                    <a:pt x="7181" y="16826"/>
                  </a:lnTo>
                  <a:lnTo>
                    <a:pt x="5677" y="16826"/>
                  </a:lnTo>
                  <a:lnTo>
                    <a:pt x="5677" y="16475"/>
                  </a:lnTo>
                  <a:cubicBezTo>
                    <a:pt x="5870" y="16137"/>
                    <a:pt x="6028" y="15781"/>
                    <a:pt x="6150" y="15412"/>
                  </a:cubicBezTo>
                  <a:close/>
                  <a:moveTo>
                    <a:pt x="11452" y="13315"/>
                  </a:moveTo>
                  <a:cubicBezTo>
                    <a:pt x="11564" y="13643"/>
                    <a:pt x="11708" y="13962"/>
                    <a:pt x="11877" y="14267"/>
                  </a:cubicBezTo>
                  <a:lnTo>
                    <a:pt x="11877" y="16826"/>
                  </a:lnTo>
                  <a:lnTo>
                    <a:pt x="10373" y="16826"/>
                  </a:lnTo>
                  <a:lnTo>
                    <a:pt x="10373" y="13315"/>
                  </a:lnTo>
                  <a:close/>
                  <a:moveTo>
                    <a:pt x="5334" y="1"/>
                  </a:moveTo>
                  <a:cubicBezTo>
                    <a:pt x="5146" y="1"/>
                    <a:pt x="4992" y="153"/>
                    <a:pt x="4992" y="343"/>
                  </a:cubicBezTo>
                  <a:lnTo>
                    <a:pt x="4992" y="6574"/>
                  </a:lnTo>
                  <a:cubicBezTo>
                    <a:pt x="4918" y="6675"/>
                    <a:pt x="4845" y="6780"/>
                    <a:pt x="4776" y="6886"/>
                  </a:cubicBezTo>
                  <a:cubicBezTo>
                    <a:pt x="4711" y="6987"/>
                    <a:pt x="4703" y="7117"/>
                    <a:pt x="4758" y="7226"/>
                  </a:cubicBezTo>
                  <a:cubicBezTo>
                    <a:pt x="4806" y="7319"/>
                    <a:pt x="4893" y="7384"/>
                    <a:pt x="4992" y="7406"/>
                  </a:cubicBezTo>
                  <a:lnTo>
                    <a:pt x="4992" y="10429"/>
                  </a:lnTo>
                  <a:cubicBezTo>
                    <a:pt x="4086" y="10432"/>
                    <a:pt x="3186" y="10647"/>
                    <a:pt x="2371" y="11060"/>
                  </a:cubicBezTo>
                  <a:cubicBezTo>
                    <a:pt x="1441" y="11528"/>
                    <a:pt x="654" y="12236"/>
                    <a:pt x="91" y="13106"/>
                  </a:cubicBezTo>
                  <a:cubicBezTo>
                    <a:pt x="0" y="13246"/>
                    <a:pt x="19" y="13434"/>
                    <a:pt x="154" y="13552"/>
                  </a:cubicBezTo>
                  <a:cubicBezTo>
                    <a:pt x="211" y="13603"/>
                    <a:pt x="285" y="13630"/>
                    <a:pt x="361" y="13635"/>
                  </a:cubicBezTo>
                  <a:cubicBezTo>
                    <a:pt x="478" y="13641"/>
                    <a:pt x="595" y="13644"/>
                    <a:pt x="712" y="13644"/>
                  </a:cubicBezTo>
                  <a:cubicBezTo>
                    <a:pt x="1342" y="13644"/>
                    <a:pt x="1968" y="13543"/>
                    <a:pt x="2564" y="13344"/>
                  </a:cubicBezTo>
                  <a:lnTo>
                    <a:pt x="2564" y="13344"/>
                  </a:lnTo>
                  <a:cubicBezTo>
                    <a:pt x="2270" y="14030"/>
                    <a:pt x="2107" y="14769"/>
                    <a:pt x="2090" y="15518"/>
                  </a:cubicBezTo>
                  <a:cubicBezTo>
                    <a:pt x="2087" y="15640"/>
                    <a:pt x="2148" y="15754"/>
                    <a:pt x="2253" y="15817"/>
                  </a:cubicBezTo>
                  <a:cubicBezTo>
                    <a:pt x="2307" y="15852"/>
                    <a:pt x="2370" y="15868"/>
                    <a:pt x="2431" y="15868"/>
                  </a:cubicBezTo>
                  <a:cubicBezTo>
                    <a:pt x="2487" y="15868"/>
                    <a:pt x="2542" y="15855"/>
                    <a:pt x="2593" y="15828"/>
                  </a:cubicBezTo>
                  <a:cubicBezTo>
                    <a:pt x="3254" y="15476"/>
                    <a:pt x="3841" y="14996"/>
                    <a:pt x="4322" y="14422"/>
                  </a:cubicBezTo>
                  <a:cubicBezTo>
                    <a:pt x="4423" y="15120"/>
                    <a:pt x="4651" y="15794"/>
                    <a:pt x="4992" y="16410"/>
                  </a:cubicBezTo>
                  <a:lnTo>
                    <a:pt x="4992" y="17168"/>
                  </a:lnTo>
                  <a:cubicBezTo>
                    <a:pt x="4992" y="17358"/>
                    <a:pt x="5146" y="17510"/>
                    <a:pt x="5334" y="17510"/>
                  </a:cubicBezTo>
                  <a:lnTo>
                    <a:pt x="7523" y="17510"/>
                  </a:lnTo>
                  <a:cubicBezTo>
                    <a:pt x="7713" y="17510"/>
                    <a:pt x="7864" y="17358"/>
                    <a:pt x="7864" y="17168"/>
                  </a:cubicBezTo>
                  <a:lnTo>
                    <a:pt x="7864" y="9247"/>
                  </a:lnTo>
                  <a:cubicBezTo>
                    <a:pt x="8290" y="8951"/>
                    <a:pt x="8674" y="8599"/>
                    <a:pt x="9008" y="8202"/>
                  </a:cubicBezTo>
                  <a:cubicBezTo>
                    <a:pt x="9112" y="8906"/>
                    <a:pt x="9342" y="9584"/>
                    <a:pt x="9690" y="10206"/>
                  </a:cubicBezTo>
                  <a:lnTo>
                    <a:pt x="9690" y="17168"/>
                  </a:lnTo>
                  <a:cubicBezTo>
                    <a:pt x="9690" y="17358"/>
                    <a:pt x="9842" y="17510"/>
                    <a:pt x="10031" y="17510"/>
                  </a:cubicBezTo>
                  <a:lnTo>
                    <a:pt x="12220" y="17510"/>
                  </a:lnTo>
                  <a:cubicBezTo>
                    <a:pt x="12409" y="17510"/>
                    <a:pt x="12562" y="17358"/>
                    <a:pt x="12562" y="17168"/>
                  </a:cubicBezTo>
                  <a:lnTo>
                    <a:pt x="12562" y="14297"/>
                  </a:lnTo>
                  <a:cubicBezTo>
                    <a:pt x="12919" y="13666"/>
                    <a:pt x="13157" y="12974"/>
                    <a:pt x="13261" y="12259"/>
                  </a:cubicBezTo>
                  <a:cubicBezTo>
                    <a:pt x="13742" y="12831"/>
                    <a:pt x="14329" y="13310"/>
                    <a:pt x="14990" y="13663"/>
                  </a:cubicBezTo>
                  <a:cubicBezTo>
                    <a:pt x="15040" y="13690"/>
                    <a:pt x="15096" y="13704"/>
                    <a:pt x="15151" y="13704"/>
                  </a:cubicBezTo>
                  <a:cubicBezTo>
                    <a:pt x="15213" y="13704"/>
                    <a:pt x="15276" y="13687"/>
                    <a:pt x="15330" y="13654"/>
                  </a:cubicBezTo>
                  <a:cubicBezTo>
                    <a:pt x="15434" y="13589"/>
                    <a:pt x="15496" y="13475"/>
                    <a:pt x="15493" y="13355"/>
                  </a:cubicBezTo>
                  <a:cubicBezTo>
                    <a:pt x="15475" y="12605"/>
                    <a:pt x="15313" y="11866"/>
                    <a:pt x="15018" y="11178"/>
                  </a:cubicBezTo>
                  <a:lnTo>
                    <a:pt x="15018" y="11178"/>
                  </a:lnTo>
                  <a:cubicBezTo>
                    <a:pt x="15615" y="11378"/>
                    <a:pt x="16241" y="11480"/>
                    <a:pt x="16870" y="11480"/>
                  </a:cubicBezTo>
                  <a:cubicBezTo>
                    <a:pt x="16989" y="11480"/>
                    <a:pt x="17108" y="11476"/>
                    <a:pt x="17226" y="11469"/>
                  </a:cubicBezTo>
                  <a:cubicBezTo>
                    <a:pt x="17348" y="11461"/>
                    <a:pt x="17456" y="11390"/>
                    <a:pt x="17511" y="11281"/>
                  </a:cubicBezTo>
                  <a:cubicBezTo>
                    <a:pt x="17565" y="11174"/>
                    <a:pt x="17558" y="11044"/>
                    <a:pt x="17492" y="10941"/>
                  </a:cubicBezTo>
                  <a:cubicBezTo>
                    <a:pt x="16929" y="10071"/>
                    <a:pt x="16141" y="9364"/>
                    <a:pt x="15211" y="8894"/>
                  </a:cubicBezTo>
                  <a:cubicBezTo>
                    <a:pt x="14387" y="8479"/>
                    <a:pt x="13478" y="8263"/>
                    <a:pt x="12562" y="8263"/>
                  </a:cubicBezTo>
                  <a:lnTo>
                    <a:pt x="12562" y="3922"/>
                  </a:lnTo>
                  <a:cubicBezTo>
                    <a:pt x="12562" y="3759"/>
                    <a:pt x="12454" y="3612"/>
                    <a:pt x="12296" y="3577"/>
                  </a:cubicBezTo>
                  <a:cubicBezTo>
                    <a:pt x="12271" y="3572"/>
                    <a:pt x="12245" y="3569"/>
                    <a:pt x="12221" y="3569"/>
                  </a:cubicBezTo>
                  <a:cubicBezTo>
                    <a:pt x="12032" y="3569"/>
                    <a:pt x="11879" y="3722"/>
                    <a:pt x="11879" y="3911"/>
                  </a:cubicBezTo>
                  <a:lnTo>
                    <a:pt x="11879" y="4195"/>
                  </a:lnTo>
                  <a:lnTo>
                    <a:pt x="10373" y="4195"/>
                  </a:lnTo>
                  <a:lnTo>
                    <a:pt x="10373" y="684"/>
                  </a:lnTo>
                  <a:lnTo>
                    <a:pt x="11879" y="684"/>
                  </a:lnTo>
                  <a:lnTo>
                    <a:pt x="11879" y="904"/>
                  </a:lnTo>
                  <a:cubicBezTo>
                    <a:pt x="11879" y="970"/>
                    <a:pt x="11907" y="1034"/>
                    <a:pt x="11958" y="1075"/>
                  </a:cubicBezTo>
                  <a:cubicBezTo>
                    <a:pt x="12045" y="1145"/>
                    <a:pt x="12136" y="1175"/>
                    <a:pt x="12220" y="1175"/>
                  </a:cubicBezTo>
                  <a:cubicBezTo>
                    <a:pt x="12409" y="1175"/>
                    <a:pt x="12562" y="1022"/>
                    <a:pt x="12562" y="833"/>
                  </a:cubicBezTo>
                  <a:lnTo>
                    <a:pt x="12562" y="211"/>
                  </a:lnTo>
                  <a:cubicBezTo>
                    <a:pt x="12562" y="94"/>
                    <a:pt x="12467" y="1"/>
                    <a:pt x="12352" y="1"/>
                  </a:cubicBezTo>
                  <a:lnTo>
                    <a:pt x="10031" y="1"/>
                  </a:lnTo>
                  <a:cubicBezTo>
                    <a:pt x="9843" y="1"/>
                    <a:pt x="9690" y="153"/>
                    <a:pt x="9690" y="343"/>
                  </a:cubicBezTo>
                  <a:lnTo>
                    <a:pt x="9690" y="4206"/>
                  </a:lnTo>
                  <a:cubicBezTo>
                    <a:pt x="9070" y="4210"/>
                    <a:pt x="8454" y="4309"/>
                    <a:pt x="7864" y="4504"/>
                  </a:cubicBezTo>
                  <a:lnTo>
                    <a:pt x="7864" y="343"/>
                  </a:lnTo>
                  <a:cubicBezTo>
                    <a:pt x="7864" y="153"/>
                    <a:pt x="7713" y="1"/>
                    <a:pt x="7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7"/>
            <p:cNvSpPr/>
            <p:nvPr/>
          </p:nvSpPr>
          <p:spPr>
            <a:xfrm>
              <a:off x="7252888" y="3994350"/>
              <a:ext cx="17125" cy="17100"/>
            </a:xfrm>
            <a:custGeom>
              <a:avLst/>
              <a:gdLst/>
              <a:ahLst/>
              <a:cxnLst/>
              <a:rect l="l" t="t" r="r" b="b"/>
              <a:pathLst>
                <a:path w="685" h="684" extrusionOk="0">
                  <a:moveTo>
                    <a:pt x="343" y="0"/>
                  </a:moveTo>
                  <a:cubicBezTo>
                    <a:pt x="154" y="0"/>
                    <a:pt x="1" y="154"/>
                    <a:pt x="1" y="342"/>
                  </a:cubicBezTo>
                  <a:cubicBezTo>
                    <a:pt x="1" y="530"/>
                    <a:pt x="154" y="683"/>
                    <a:pt x="343" y="683"/>
                  </a:cubicBezTo>
                  <a:cubicBezTo>
                    <a:pt x="532" y="683"/>
                    <a:pt x="684" y="530"/>
                    <a:pt x="684" y="342"/>
                  </a:cubicBezTo>
                  <a:cubicBezTo>
                    <a:pt x="684" y="154"/>
                    <a:pt x="532"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7" name="Google Shape;2897;p77"/>
          <p:cNvGrpSpPr/>
          <p:nvPr/>
        </p:nvGrpSpPr>
        <p:grpSpPr>
          <a:xfrm>
            <a:off x="6206763" y="4087150"/>
            <a:ext cx="437775" cy="437800"/>
            <a:chOff x="6206763" y="3963325"/>
            <a:chExt cx="437775" cy="437800"/>
          </a:xfrm>
        </p:grpSpPr>
        <p:sp>
          <p:nvSpPr>
            <p:cNvPr id="2898" name="Google Shape;2898;p77"/>
            <p:cNvSpPr/>
            <p:nvPr/>
          </p:nvSpPr>
          <p:spPr>
            <a:xfrm>
              <a:off x="6206763" y="3963325"/>
              <a:ext cx="437775" cy="437800"/>
            </a:xfrm>
            <a:custGeom>
              <a:avLst/>
              <a:gdLst/>
              <a:ahLst/>
              <a:cxnLst/>
              <a:rect l="l" t="t" r="r" b="b"/>
              <a:pathLst>
                <a:path w="17511" h="17512" extrusionOk="0">
                  <a:moveTo>
                    <a:pt x="4216" y="685"/>
                  </a:moveTo>
                  <a:cubicBezTo>
                    <a:pt x="4240" y="685"/>
                    <a:pt x="4264" y="686"/>
                    <a:pt x="4288" y="689"/>
                  </a:cubicBezTo>
                  <a:cubicBezTo>
                    <a:pt x="4603" y="724"/>
                    <a:pt x="4834" y="1001"/>
                    <a:pt x="4834" y="1317"/>
                  </a:cubicBezTo>
                  <a:lnTo>
                    <a:pt x="4834" y="1369"/>
                  </a:lnTo>
                  <a:lnTo>
                    <a:pt x="3601" y="1369"/>
                  </a:lnTo>
                  <a:lnTo>
                    <a:pt x="3601" y="1300"/>
                  </a:lnTo>
                  <a:cubicBezTo>
                    <a:pt x="3601" y="961"/>
                    <a:pt x="3878" y="685"/>
                    <a:pt x="4216" y="685"/>
                  </a:cubicBezTo>
                  <a:close/>
                  <a:moveTo>
                    <a:pt x="8731" y="685"/>
                  </a:moveTo>
                  <a:cubicBezTo>
                    <a:pt x="8755" y="685"/>
                    <a:pt x="8779" y="686"/>
                    <a:pt x="8804" y="689"/>
                  </a:cubicBezTo>
                  <a:cubicBezTo>
                    <a:pt x="9117" y="724"/>
                    <a:pt x="9348" y="1001"/>
                    <a:pt x="9348" y="1317"/>
                  </a:cubicBezTo>
                  <a:lnTo>
                    <a:pt x="9348" y="1369"/>
                  </a:lnTo>
                  <a:lnTo>
                    <a:pt x="8115" y="1369"/>
                  </a:lnTo>
                  <a:lnTo>
                    <a:pt x="8115" y="1300"/>
                  </a:lnTo>
                  <a:cubicBezTo>
                    <a:pt x="8115" y="961"/>
                    <a:pt x="8392" y="685"/>
                    <a:pt x="8731" y="685"/>
                  </a:cubicBezTo>
                  <a:close/>
                  <a:moveTo>
                    <a:pt x="13245" y="685"/>
                  </a:moveTo>
                  <a:cubicBezTo>
                    <a:pt x="13269" y="685"/>
                    <a:pt x="13293" y="686"/>
                    <a:pt x="13318" y="689"/>
                  </a:cubicBezTo>
                  <a:cubicBezTo>
                    <a:pt x="13631" y="724"/>
                    <a:pt x="13862" y="1001"/>
                    <a:pt x="13862" y="1317"/>
                  </a:cubicBezTo>
                  <a:lnTo>
                    <a:pt x="13862" y="1369"/>
                  </a:lnTo>
                  <a:lnTo>
                    <a:pt x="12631" y="1369"/>
                  </a:lnTo>
                  <a:lnTo>
                    <a:pt x="12631" y="1300"/>
                  </a:lnTo>
                  <a:cubicBezTo>
                    <a:pt x="12631" y="961"/>
                    <a:pt x="12906" y="685"/>
                    <a:pt x="13245" y="685"/>
                  </a:cubicBezTo>
                  <a:close/>
                  <a:moveTo>
                    <a:pt x="15728" y="2053"/>
                  </a:moveTo>
                  <a:cubicBezTo>
                    <a:pt x="16334" y="2053"/>
                    <a:pt x="16826" y="2543"/>
                    <a:pt x="16826" y="3149"/>
                  </a:cubicBezTo>
                  <a:lnTo>
                    <a:pt x="16826" y="5472"/>
                  </a:lnTo>
                  <a:lnTo>
                    <a:pt x="10303" y="5472"/>
                  </a:lnTo>
                  <a:cubicBezTo>
                    <a:pt x="10142" y="5472"/>
                    <a:pt x="9993" y="5580"/>
                    <a:pt x="9960" y="5738"/>
                  </a:cubicBezTo>
                  <a:cubicBezTo>
                    <a:pt x="9912" y="5959"/>
                    <a:pt x="10080" y="6155"/>
                    <a:pt x="10293" y="6155"/>
                  </a:cubicBezTo>
                  <a:lnTo>
                    <a:pt x="16826" y="6155"/>
                  </a:lnTo>
                  <a:lnTo>
                    <a:pt x="16826" y="15729"/>
                  </a:lnTo>
                  <a:cubicBezTo>
                    <a:pt x="16826" y="16335"/>
                    <a:pt x="16334" y="16827"/>
                    <a:pt x="15728" y="16827"/>
                  </a:cubicBezTo>
                  <a:lnTo>
                    <a:pt x="1779" y="16827"/>
                  </a:lnTo>
                  <a:cubicBezTo>
                    <a:pt x="1174" y="16827"/>
                    <a:pt x="683" y="16336"/>
                    <a:pt x="683" y="15731"/>
                  </a:cubicBezTo>
                  <a:lnTo>
                    <a:pt x="683" y="6157"/>
                  </a:lnTo>
                  <a:lnTo>
                    <a:pt x="7204" y="6157"/>
                  </a:lnTo>
                  <a:cubicBezTo>
                    <a:pt x="7367" y="6157"/>
                    <a:pt x="7514" y="6049"/>
                    <a:pt x="7549" y="5891"/>
                  </a:cubicBezTo>
                  <a:cubicBezTo>
                    <a:pt x="7597" y="5668"/>
                    <a:pt x="7429" y="5472"/>
                    <a:pt x="7216" y="5472"/>
                  </a:cubicBezTo>
                  <a:lnTo>
                    <a:pt x="683" y="5472"/>
                  </a:lnTo>
                  <a:lnTo>
                    <a:pt x="683" y="3150"/>
                  </a:lnTo>
                  <a:cubicBezTo>
                    <a:pt x="683" y="2544"/>
                    <a:pt x="1174" y="2053"/>
                    <a:pt x="1779" y="2053"/>
                  </a:cubicBezTo>
                  <a:lnTo>
                    <a:pt x="2918" y="2053"/>
                  </a:lnTo>
                  <a:lnTo>
                    <a:pt x="2918" y="2121"/>
                  </a:lnTo>
                  <a:cubicBezTo>
                    <a:pt x="2918" y="2829"/>
                    <a:pt x="3488" y="3406"/>
                    <a:pt x="4191" y="3421"/>
                  </a:cubicBezTo>
                  <a:cubicBezTo>
                    <a:pt x="4194" y="3421"/>
                    <a:pt x="4196" y="3421"/>
                    <a:pt x="4199" y="3421"/>
                  </a:cubicBezTo>
                  <a:cubicBezTo>
                    <a:pt x="4368" y="3421"/>
                    <a:pt x="4524" y="3309"/>
                    <a:pt x="4554" y="3142"/>
                  </a:cubicBezTo>
                  <a:cubicBezTo>
                    <a:pt x="4593" y="2925"/>
                    <a:pt x="4425" y="2736"/>
                    <a:pt x="4215" y="2736"/>
                  </a:cubicBezTo>
                  <a:cubicBezTo>
                    <a:pt x="4214" y="2736"/>
                    <a:pt x="4213" y="2736"/>
                    <a:pt x="4212" y="2736"/>
                  </a:cubicBezTo>
                  <a:cubicBezTo>
                    <a:pt x="4209" y="2736"/>
                    <a:pt x="4206" y="2736"/>
                    <a:pt x="4204" y="2736"/>
                  </a:cubicBezTo>
                  <a:cubicBezTo>
                    <a:pt x="3871" y="2736"/>
                    <a:pt x="3601" y="2456"/>
                    <a:pt x="3601" y="2121"/>
                  </a:cubicBezTo>
                  <a:lnTo>
                    <a:pt x="3601" y="2053"/>
                  </a:lnTo>
                  <a:lnTo>
                    <a:pt x="7432" y="2053"/>
                  </a:lnTo>
                  <a:lnTo>
                    <a:pt x="7432" y="2121"/>
                  </a:lnTo>
                  <a:cubicBezTo>
                    <a:pt x="7432" y="2829"/>
                    <a:pt x="8002" y="3406"/>
                    <a:pt x="8707" y="3421"/>
                  </a:cubicBezTo>
                  <a:cubicBezTo>
                    <a:pt x="8709" y="3421"/>
                    <a:pt x="8712" y="3421"/>
                    <a:pt x="8714" y="3421"/>
                  </a:cubicBezTo>
                  <a:cubicBezTo>
                    <a:pt x="8882" y="3421"/>
                    <a:pt x="9038" y="3309"/>
                    <a:pt x="9068" y="3142"/>
                  </a:cubicBezTo>
                  <a:cubicBezTo>
                    <a:pt x="9107" y="2925"/>
                    <a:pt x="8941" y="2736"/>
                    <a:pt x="8730" y="2736"/>
                  </a:cubicBezTo>
                  <a:cubicBezTo>
                    <a:pt x="8729" y="2736"/>
                    <a:pt x="8728" y="2736"/>
                    <a:pt x="8728" y="2736"/>
                  </a:cubicBezTo>
                  <a:cubicBezTo>
                    <a:pt x="8726" y="2736"/>
                    <a:pt x="8724" y="2736"/>
                    <a:pt x="8722" y="2736"/>
                  </a:cubicBezTo>
                  <a:cubicBezTo>
                    <a:pt x="8386" y="2736"/>
                    <a:pt x="8115" y="2457"/>
                    <a:pt x="8115" y="2121"/>
                  </a:cubicBezTo>
                  <a:lnTo>
                    <a:pt x="8115" y="2053"/>
                  </a:lnTo>
                  <a:lnTo>
                    <a:pt x="11946" y="2053"/>
                  </a:lnTo>
                  <a:lnTo>
                    <a:pt x="11946" y="2121"/>
                  </a:lnTo>
                  <a:cubicBezTo>
                    <a:pt x="11946" y="2829"/>
                    <a:pt x="12516" y="3406"/>
                    <a:pt x="13221" y="3421"/>
                  </a:cubicBezTo>
                  <a:cubicBezTo>
                    <a:pt x="13223" y="3421"/>
                    <a:pt x="13226" y="3421"/>
                    <a:pt x="13228" y="3421"/>
                  </a:cubicBezTo>
                  <a:cubicBezTo>
                    <a:pt x="13398" y="3421"/>
                    <a:pt x="13552" y="3309"/>
                    <a:pt x="13582" y="3141"/>
                  </a:cubicBezTo>
                  <a:cubicBezTo>
                    <a:pt x="13621" y="2925"/>
                    <a:pt x="13455" y="2736"/>
                    <a:pt x="13246" y="2736"/>
                  </a:cubicBezTo>
                  <a:cubicBezTo>
                    <a:pt x="13245" y="2736"/>
                    <a:pt x="13244" y="2736"/>
                    <a:pt x="13243" y="2736"/>
                  </a:cubicBezTo>
                  <a:cubicBezTo>
                    <a:pt x="13241" y="2736"/>
                    <a:pt x="13239" y="2736"/>
                    <a:pt x="13238" y="2736"/>
                  </a:cubicBezTo>
                  <a:cubicBezTo>
                    <a:pt x="12902" y="2736"/>
                    <a:pt x="12631" y="2457"/>
                    <a:pt x="12631" y="2121"/>
                  </a:cubicBezTo>
                  <a:lnTo>
                    <a:pt x="12631" y="2053"/>
                  </a:lnTo>
                  <a:close/>
                  <a:moveTo>
                    <a:pt x="4218" y="1"/>
                  </a:moveTo>
                  <a:cubicBezTo>
                    <a:pt x="3501" y="1"/>
                    <a:pt x="2918" y="583"/>
                    <a:pt x="2918" y="1300"/>
                  </a:cubicBezTo>
                  <a:lnTo>
                    <a:pt x="2918" y="1369"/>
                  </a:lnTo>
                  <a:lnTo>
                    <a:pt x="1781" y="1369"/>
                  </a:lnTo>
                  <a:cubicBezTo>
                    <a:pt x="797" y="1369"/>
                    <a:pt x="0" y="2166"/>
                    <a:pt x="0" y="3150"/>
                  </a:cubicBezTo>
                  <a:lnTo>
                    <a:pt x="0" y="15731"/>
                  </a:lnTo>
                  <a:cubicBezTo>
                    <a:pt x="0" y="16713"/>
                    <a:pt x="797" y="17512"/>
                    <a:pt x="1781" y="17512"/>
                  </a:cubicBezTo>
                  <a:lnTo>
                    <a:pt x="15730" y="17512"/>
                  </a:lnTo>
                  <a:cubicBezTo>
                    <a:pt x="16713" y="17512"/>
                    <a:pt x="17511" y="16713"/>
                    <a:pt x="17511" y="15731"/>
                  </a:cubicBezTo>
                  <a:lnTo>
                    <a:pt x="17511" y="3150"/>
                  </a:lnTo>
                  <a:cubicBezTo>
                    <a:pt x="17511" y="2168"/>
                    <a:pt x="16712" y="1369"/>
                    <a:pt x="15730" y="1369"/>
                  </a:cubicBezTo>
                  <a:lnTo>
                    <a:pt x="14545" y="1369"/>
                  </a:lnTo>
                  <a:lnTo>
                    <a:pt x="14545" y="1327"/>
                  </a:lnTo>
                  <a:cubicBezTo>
                    <a:pt x="14545" y="643"/>
                    <a:pt x="14028" y="55"/>
                    <a:pt x="13346" y="4"/>
                  </a:cubicBezTo>
                  <a:cubicBezTo>
                    <a:pt x="13313" y="2"/>
                    <a:pt x="13279" y="1"/>
                    <a:pt x="13247" y="1"/>
                  </a:cubicBezTo>
                  <a:cubicBezTo>
                    <a:pt x="12530" y="1"/>
                    <a:pt x="11946" y="583"/>
                    <a:pt x="11946" y="1300"/>
                  </a:cubicBezTo>
                  <a:lnTo>
                    <a:pt x="11946" y="1369"/>
                  </a:lnTo>
                  <a:lnTo>
                    <a:pt x="10031" y="1369"/>
                  </a:lnTo>
                  <a:lnTo>
                    <a:pt x="10031" y="1327"/>
                  </a:lnTo>
                  <a:cubicBezTo>
                    <a:pt x="10031" y="643"/>
                    <a:pt x="9514" y="55"/>
                    <a:pt x="8832" y="4"/>
                  </a:cubicBezTo>
                  <a:cubicBezTo>
                    <a:pt x="8799" y="2"/>
                    <a:pt x="8765" y="1"/>
                    <a:pt x="8733" y="1"/>
                  </a:cubicBezTo>
                  <a:cubicBezTo>
                    <a:pt x="8016" y="1"/>
                    <a:pt x="7432" y="583"/>
                    <a:pt x="7432" y="1300"/>
                  </a:cubicBezTo>
                  <a:lnTo>
                    <a:pt x="7432" y="1369"/>
                  </a:lnTo>
                  <a:lnTo>
                    <a:pt x="5517" y="1369"/>
                  </a:lnTo>
                  <a:lnTo>
                    <a:pt x="5517" y="1327"/>
                  </a:lnTo>
                  <a:cubicBezTo>
                    <a:pt x="5517" y="643"/>
                    <a:pt x="5000" y="55"/>
                    <a:pt x="4318" y="4"/>
                  </a:cubicBezTo>
                  <a:cubicBezTo>
                    <a:pt x="4284" y="2"/>
                    <a:pt x="4251" y="1"/>
                    <a:pt x="4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7"/>
            <p:cNvSpPr/>
            <p:nvPr/>
          </p:nvSpPr>
          <p:spPr>
            <a:xfrm>
              <a:off x="6386338" y="4210275"/>
              <a:ext cx="52775" cy="52725"/>
            </a:xfrm>
            <a:custGeom>
              <a:avLst/>
              <a:gdLst/>
              <a:ahLst/>
              <a:cxnLst/>
              <a:rect l="l" t="t" r="r" b="b"/>
              <a:pathLst>
                <a:path w="2111" h="2109" extrusionOk="0">
                  <a:moveTo>
                    <a:pt x="1056" y="684"/>
                  </a:moveTo>
                  <a:cubicBezTo>
                    <a:pt x="1260" y="684"/>
                    <a:pt x="1426" y="850"/>
                    <a:pt x="1426" y="1054"/>
                  </a:cubicBezTo>
                  <a:cubicBezTo>
                    <a:pt x="1426" y="1259"/>
                    <a:pt x="1260" y="1426"/>
                    <a:pt x="1056" y="1426"/>
                  </a:cubicBezTo>
                  <a:cubicBezTo>
                    <a:pt x="852" y="1426"/>
                    <a:pt x="686" y="1259"/>
                    <a:pt x="686" y="1054"/>
                  </a:cubicBezTo>
                  <a:cubicBezTo>
                    <a:pt x="686" y="850"/>
                    <a:pt x="852" y="684"/>
                    <a:pt x="1056" y="684"/>
                  </a:cubicBezTo>
                  <a:close/>
                  <a:moveTo>
                    <a:pt x="1056" y="1"/>
                  </a:moveTo>
                  <a:cubicBezTo>
                    <a:pt x="474" y="1"/>
                    <a:pt x="1" y="473"/>
                    <a:pt x="1" y="1054"/>
                  </a:cubicBezTo>
                  <a:cubicBezTo>
                    <a:pt x="1" y="1636"/>
                    <a:pt x="474" y="2109"/>
                    <a:pt x="1056" y="2109"/>
                  </a:cubicBezTo>
                  <a:cubicBezTo>
                    <a:pt x="1638" y="2109"/>
                    <a:pt x="2111" y="1636"/>
                    <a:pt x="2111" y="1054"/>
                  </a:cubicBezTo>
                  <a:cubicBezTo>
                    <a:pt x="2111" y="473"/>
                    <a:pt x="1638"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7"/>
            <p:cNvSpPr/>
            <p:nvPr/>
          </p:nvSpPr>
          <p:spPr>
            <a:xfrm>
              <a:off x="6321313" y="4146300"/>
              <a:ext cx="242050" cy="220625"/>
            </a:xfrm>
            <a:custGeom>
              <a:avLst/>
              <a:gdLst/>
              <a:ahLst/>
              <a:cxnLst/>
              <a:rect l="l" t="t" r="r" b="b"/>
              <a:pathLst>
                <a:path w="9682" h="8825" extrusionOk="0">
                  <a:moveTo>
                    <a:pt x="4172" y="684"/>
                  </a:moveTo>
                  <a:cubicBezTo>
                    <a:pt x="6096" y="684"/>
                    <a:pt x="7660" y="2250"/>
                    <a:pt x="7660" y="4173"/>
                  </a:cubicBezTo>
                  <a:cubicBezTo>
                    <a:pt x="7660" y="4598"/>
                    <a:pt x="7586" y="5011"/>
                    <a:pt x="7437" y="5403"/>
                  </a:cubicBezTo>
                  <a:lnTo>
                    <a:pt x="4756" y="5403"/>
                  </a:lnTo>
                  <a:cubicBezTo>
                    <a:pt x="4190" y="5403"/>
                    <a:pt x="3730" y="5864"/>
                    <a:pt x="3730" y="6430"/>
                  </a:cubicBezTo>
                  <a:cubicBezTo>
                    <a:pt x="3730" y="6994"/>
                    <a:pt x="4190" y="7455"/>
                    <a:pt x="4756" y="7455"/>
                  </a:cubicBezTo>
                  <a:lnTo>
                    <a:pt x="4761" y="7455"/>
                  </a:lnTo>
                  <a:cubicBezTo>
                    <a:pt x="4742" y="7508"/>
                    <a:pt x="4728" y="7562"/>
                    <a:pt x="4718" y="7618"/>
                  </a:cubicBezTo>
                  <a:cubicBezTo>
                    <a:pt x="4538" y="7646"/>
                    <a:pt x="4356" y="7660"/>
                    <a:pt x="4172" y="7660"/>
                  </a:cubicBezTo>
                  <a:cubicBezTo>
                    <a:pt x="2249" y="7660"/>
                    <a:pt x="683" y="6096"/>
                    <a:pt x="683" y="4173"/>
                  </a:cubicBezTo>
                  <a:cubicBezTo>
                    <a:pt x="683" y="2250"/>
                    <a:pt x="2249" y="684"/>
                    <a:pt x="4172" y="684"/>
                  </a:cubicBezTo>
                  <a:close/>
                  <a:moveTo>
                    <a:pt x="7682" y="6087"/>
                  </a:moveTo>
                  <a:cubicBezTo>
                    <a:pt x="7870" y="6087"/>
                    <a:pt x="8025" y="6240"/>
                    <a:pt x="8025" y="6430"/>
                  </a:cubicBezTo>
                  <a:cubicBezTo>
                    <a:pt x="8025" y="6618"/>
                    <a:pt x="7870" y="6771"/>
                    <a:pt x="7682" y="6771"/>
                  </a:cubicBezTo>
                  <a:cubicBezTo>
                    <a:pt x="7494" y="6771"/>
                    <a:pt x="7341" y="6925"/>
                    <a:pt x="7341" y="7113"/>
                  </a:cubicBezTo>
                  <a:cubicBezTo>
                    <a:pt x="7341" y="7303"/>
                    <a:pt x="7494" y="7455"/>
                    <a:pt x="7682" y="7455"/>
                  </a:cubicBezTo>
                  <a:lnTo>
                    <a:pt x="8655" y="7455"/>
                  </a:lnTo>
                  <a:cubicBezTo>
                    <a:pt x="8843" y="7455"/>
                    <a:pt x="8997" y="7608"/>
                    <a:pt x="8997" y="7798"/>
                  </a:cubicBezTo>
                  <a:cubicBezTo>
                    <a:pt x="8997" y="7986"/>
                    <a:pt x="8843" y="8140"/>
                    <a:pt x="8655" y="8140"/>
                  </a:cubicBezTo>
                  <a:lnTo>
                    <a:pt x="5727" y="8140"/>
                  </a:lnTo>
                  <a:cubicBezTo>
                    <a:pt x="5539" y="8140"/>
                    <a:pt x="5386" y="7986"/>
                    <a:pt x="5386" y="7798"/>
                  </a:cubicBezTo>
                  <a:cubicBezTo>
                    <a:pt x="5386" y="7608"/>
                    <a:pt x="5539" y="7455"/>
                    <a:pt x="5727" y="7455"/>
                  </a:cubicBezTo>
                  <a:cubicBezTo>
                    <a:pt x="5915" y="7455"/>
                    <a:pt x="6070" y="7303"/>
                    <a:pt x="6070" y="7113"/>
                  </a:cubicBezTo>
                  <a:cubicBezTo>
                    <a:pt x="6070" y="6925"/>
                    <a:pt x="5917" y="6771"/>
                    <a:pt x="5727" y="6771"/>
                  </a:cubicBezTo>
                  <a:lnTo>
                    <a:pt x="4756" y="6771"/>
                  </a:lnTo>
                  <a:cubicBezTo>
                    <a:pt x="4566" y="6771"/>
                    <a:pt x="4414" y="6618"/>
                    <a:pt x="4414" y="6430"/>
                  </a:cubicBezTo>
                  <a:cubicBezTo>
                    <a:pt x="4414" y="6240"/>
                    <a:pt x="4568" y="6087"/>
                    <a:pt x="4756" y="6087"/>
                  </a:cubicBezTo>
                  <a:close/>
                  <a:moveTo>
                    <a:pt x="4172" y="0"/>
                  </a:moveTo>
                  <a:cubicBezTo>
                    <a:pt x="1871" y="0"/>
                    <a:pt x="0" y="1871"/>
                    <a:pt x="0" y="4173"/>
                  </a:cubicBezTo>
                  <a:cubicBezTo>
                    <a:pt x="0" y="6472"/>
                    <a:pt x="1871" y="8345"/>
                    <a:pt x="4172" y="8345"/>
                  </a:cubicBezTo>
                  <a:cubicBezTo>
                    <a:pt x="4392" y="8345"/>
                    <a:pt x="4614" y="8328"/>
                    <a:pt x="4829" y="8293"/>
                  </a:cubicBezTo>
                  <a:cubicBezTo>
                    <a:pt x="5004" y="8609"/>
                    <a:pt x="5341" y="8824"/>
                    <a:pt x="5727" y="8824"/>
                  </a:cubicBezTo>
                  <a:lnTo>
                    <a:pt x="8655" y="8824"/>
                  </a:lnTo>
                  <a:cubicBezTo>
                    <a:pt x="9221" y="8824"/>
                    <a:pt x="9681" y="8364"/>
                    <a:pt x="9681" y="7798"/>
                  </a:cubicBezTo>
                  <a:cubicBezTo>
                    <a:pt x="9681" y="7232"/>
                    <a:pt x="9220" y="6771"/>
                    <a:pt x="8655" y="6771"/>
                  </a:cubicBezTo>
                  <a:lnTo>
                    <a:pt x="8650" y="6771"/>
                  </a:lnTo>
                  <a:cubicBezTo>
                    <a:pt x="8688" y="6664"/>
                    <a:pt x="8709" y="6550"/>
                    <a:pt x="8709" y="6430"/>
                  </a:cubicBezTo>
                  <a:cubicBezTo>
                    <a:pt x="8709" y="6023"/>
                    <a:pt x="8471" y="5671"/>
                    <a:pt x="8127" y="5505"/>
                  </a:cubicBezTo>
                  <a:cubicBezTo>
                    <a:pt x="8272" y="5077"/>
                    <a:pt x="8345" y="4631"/>
                    <a:pt x="8345" y="4173"/>
                  </a:cubicBezTo>
                  <a:cubicBezTo>
                    <a:pt x="8345" y="1871"/>
                    <a:pt x="6474" y="0"/>
                    <a:pt x="4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7"/>
            <p:cNvSpPr/>
            <p:nvPr/>
          </p:nvSpPr>
          <p:spPr>
            <a:xfrm>
              <a:off x="6417063" y="4100125"/>
              <a:ext cx="17125" cy="17125"/>
            </a:xfrm>
            <a:custGeom>
              <a:avLst/>
              <a:gdLst/>
              <a:ahLst/>
              <a:cxnLst/>
              <a:rect l="l" t="t" r="r" b="b"/>
              <a:pathLst>
                <a:path w="685" h="685" extrusionOk="0">
                  <a:moveTo>
                    <a:pt x="342" y="0"/>
                  </a:moveTo>
                  <a:cubicBezTo>
                    <a:pt x="154" y="0"/>
                    <a:pt x="1" y="153"/>
                    <a:pt x="1" y="342"/>
                  </a:cubicBezTo>
                  <a:cubicBezTo>
                    <a:pt x="1" y="531"/>
                    <a:pt x="154" y="685"/>
                    <a:pt x="342" y="685"/>
                  </a:cubicBezTo>
                  <a:cubicBezTo>
                    <a:pt x="531" y="685"/>
                    <a:pt x="684" y="531"/>
                    <a:pt x="684" y="342"/>
                  </a:cubicBezTo>
                  <a:cubicBezTo>
                    <a:pt x="684" y="153"/>
                    <a:pt x="531"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7"/>
            <p:cNvSpPr/>
            <p:nvPr/>
          </p:nvSpPr>
          <p:spPr>
            <a:xfrm>
              <a:off x="6460488" y="4207025"/>
              <a:ext cx="17150" cy="17150"/>
            </a:xfrm>
            <a:custGeom>
              <a:avLst/>
              <a:gdLst/>
              <a:ahLst/>
              <a:cxnLst/>
              <a:rect l="l" t="t" r="r" b="b"/>
              <a:pathLst>
                <a:path w="686" h="686" extrusionOk="0">
                  <a:moveTo>
                    <a:pt x="344" y="1"/>
                  </a:moveTo>
                  <a:cubicBezTo>
                    <a:pt x="154" y="1"/>
                    <a:pt x="1" y="154"/>
                    <a:pt x="1" y="344"/>
                  </a:cubicBezTo>
                  <a:cubicBezTo>
                    <a:pt x="1" y="532"/>
                    <a:pt x="154" y="686"/>
                    <a:pt x="344" y="686"/>
                  </a:cubicBezTo>
                  <a:cubicBezTo>
                    <a:pt x="532" y="686"/>
                    <a:pt x="685" y="532"/>
                    <a:pt x="685" y="344"/>
                  </a:cubicBezTo>
                  <a:cubicBezTo>
                    <a:pt x="685" y="154"/>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7"/>
            <p:cNvSpPr/>
            <p:nvPr/>
          </p:nvSpPr>
          <p:spPr>
            <a:xfrm>
              <a:off x="6361313" y="4264850"/>
              <a:ext cx="17150" cy="17100"/>
            </a:xfrm>
            <a:custGeom>
              <a:avLst/>
              <a:gdLst/>
              <a:ahLst/>
              <a:cxnLst/>
              <a:rect l="l" t="t" r="r" b="b"/>
              <a:pathLst>
                <a:path w="686" h="684" extrusionOk="0">
                  <a:moveTo>
                    <a:pt x="342" y="0"/>
                  </a:moveTo>
                  <a:cubicBezTo>
                    <a:pt x="154" y="0"/>
                    <a:pt x="1" y="154"/>
                    <a:pt x="1" y="342"/>
                  </a:cubicBezTo>
                  <a:cubicBezTo>
                    <a:pt x="1" y="530"/>
                    <a:pt x="154" y="683"/>
                    <a:pt x="342" y="683"/>
                  </a:cubicBezTo>
                  <a:cubicBezTo>
                    <a:pt x="532" y="683"/>
                    <a:pt x="686" y="530"/>
                    <a:pt x="686" y="342"/>
                  </a:cubicBezTo>
                  <a:cubicBezTo>
                    <a:pt x="686"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77"/>
          <p:cNvGrpSpPr/>
          <p:nvPr/>
        </p:nvGrpSpPr>
        <p:grpSpPr>
          <a:xfrm>
            <a:off x="5472613" y="4092125"/>
            <a:ext cx="441800" cy="437725"/>
            <a:chOff x="5472613" y="3968300"/>
            <a:chExt cx="441800" cy="437725"/>
          </a:xfrm>
        </p:grpSpPr>
        <p:sp>
          <p:nvSpPr>
            <p:cNvPr id="2905" name="Google Shape;2905;p77"/>
            <p:cNvSpPr/>
            <p:nvPr/>
          </p:nvSpPr>
          <p:spPr>
            <a:xfrm>
              <a:off x="5630913" y="4199725"/>
              <a:ext cx="283500" cy="206300"/>
            </a:xfrm>
            <a:custGeom>
              <a:avLst/>
              <a:gdLst/>
              <a:ahLst/>
              <a:cxnLst/>
              <a:rect l="l" t="t" r="r" b="b"/>
              <a:pathLst>
                <a:path w="11340" h="8252" extrusionOk="0">
                  <a:moveTo>
                    <a:pt x="6807" y="1"/>
                  </a:moveTo>
                  <a:cubicBezTo>
                    <a:pt x="6258" y="1"/>
                    <a:pt x="5705" y="76"/>
                    <a:pt x="5164" y="226"/>
                  </a:cubicBezTo>
                  <a:cubicBezTo>
                    <a:pt x="3675" y="642"/>
                    <a:pt x="2409" y="1596"/>
                    <a:pt x="1601" y="2915"/>
                  </a:cubicBezTo>
                  <a:cubicBezTo>
                    <a:pt x="1142" y="3668"/>
                    <a:pt x="854" y="4489"/>
                    <a:pt x="750" y="5357"/>
                  </a:cubicBezTo>
                  <a:cubicBezTo>
                    <a:pt x="669" y="6015"/>
                    <a:pt x="437" y="6640"/>
                    <a:pt x="76" y="7162"/>
                  </a:cubicBezTo>
                  <a:cubicBezTo>
                    <a:pt x="18" y="7246"/>
                    <a:pt x="0" y="7352"/>
                    <a:pt x="29" y="7450"/>
                  </a:cubicBezTo>
                  <a:cubicBezTo>
                    <a:pt x="56" y="7548"/>
                    <a:pt x="127" y="7630"/>
                    <a:pt x="222" y="7670"/>
                  </a:cubicBezTo>
                  <a:cubicBezTo>
                    <a:pt x="1122" y="8057"/>
                    <a:pt x="2087" y="8252"/>
                    <a:pt x="3050" y="8252"/>
                  </a:cubicBezTo>
                  <a:cubicBezTo>
                    <a:pt x="4013" y="8252"/>
                    <a:pt x="4971" y="8057"/>
                    <a:pt x="5864" y="7671"/>
                  </a:cubicBezTo>
                  <a:cubicBezTo>
                    <a:pt x="6038" y="7597"/>
                    <a:pt x="6117" y="7396"/>
                    <a:pt x="6042" y="7222"/>
                  </a:cubicBezTo>
                  <a:cubicBezTo>
                    <a:pt x="5987" y="7092"/>
                    <a:pt x="5860" y="7015"/>
                    <a:pt x="5728" y="7015"/>
                  </a:cubicBezTo>
                  <a:cubicBezTo>
                    <a:pt x="5683" y="7015"/>
                    <a:pt x="5637" y="7024"/>
                    <a:pt x="5593" y="7043"/>
                  </a:cubicBezTo>
                  <a:cubicBezTo>
                    <a:pt x="4787" y="7393"/>
                    <a:pt x="3920" y="7567"/>
                    <a:pt x="3051" y="7567"/>
                  </a:cubicBezTo>
                  <a:cubicBezTo>
                    <a:pt x="2311" y="7567"/>
                    <a:pt x="1570" y="7440"/>
                    <a:pt x="864" y="7187"/>
                  </a:cubicBezTo>
                  <a:cubicBezTo>
                    <a:pt x="1160" y="6659"/>
                    <a:pt x="1353" y="6061"/>
                    <a:pt x="1429" y="5439"/>
                  </a:cubicBezTo>
                  <a:cubicBezTo>
                    <a:pt x="1522" y="4669"/>
                    <a:pt x="1777" y="3940"/>
                    <a:pt x="2185" y="3273"/>
                  </a:cubicBezTo>
                  <a:cubicBezTo>
                    <a:pt x="2901" y="2102"/>
                    <a:pt x="4024" y="1254"/>
                    <a:pt x="5348" y="886"/>
                  </a:cubicBezTo>
                  <a:cubicBezTo>
                    <a:pt x="5829" y="752"/>
                    <a:pt x="6320" y="685"/>
                    <a:pt x="6809" y="685"/>
                  </a:cubicBezTo>
                  <a:cubicBezTo>
                    <a:pt x="7327" y="685"/>
                    <a:pt x="7842" y="760"/>
                    <a:pt x="8340" y="908"/>
                  </a:cubicBezTo>
                  <a:cubicBezTo>
                    <a:pt x="7901" y="1054"/>
                    <a:pt x="7474" y="1240"/>
                    <a:pt x="7064" y="1470"/>
                  </a:cubicBezTo>
                  <a:cubicBezTo>
                    <a:pt x="6996" y="1509"/>
                    <a:pt x="6926" y="1549"/>
                    <a:pt x="6860" y="1590"/>
                  </a:cubicBezTo>
                  <a:cubicBezTo>
                    <a:pt x="6294" y="1297"/>
                    <a:pt x="5669" y="1123"/>
                    <a:pt x="5041" y="1087"/>
                  </a:cubicBezTo>
                  <a:cubicBezTo>
                    <a:pt x="5033" y="1086"/>
                    <a:pt x="5026" y="1086"/>
                    <a:pt x="5018" y="1086"/>
                  </a:cubicBezTo>
                  <a:cubicBezTo>
                    <a:pt x="4840" y="1086"/>
                    <a:pt x="4690" y="1226"/>
                    <a:pt x="4679" y="1406"/>
                  </a:cubicBezTo>
                  <a:cubicBezTo>
                    <a:pt x="4668" y="1596"/>
                    <a:pt x="4812" y="1757"/>
                    <a:pt x="5000" y="1768"/>
                  </a:cubicBezTo>
                  <a:cubicBezTo>
                    <a:pt x="5408" y="1794"/>
                    <a:pt x="5816" y="1886"/>
                    <a:pt x="6199" y="2039"/>
                  </a:cubicBezTo>
                  <a:cubicBezTo>
                    <a:pt x="5653" y="2457"/>
                    <a:pt x="5174" y="2945"/>
                    <a:pt x="4764" y="3505"/>
                  </a:cubicBezTo>
                  <a:cubicBezTo>
                    <a:pt x="4760" y="3511"/>
                    <a:pt x="4755" y="3516"/>
                    <a:pt x="4752" y="3523"/>
                  </a:cubicBezTo>
                  <a:cubicBezTo>
                    <a:pt x="4239" y="3273"/>
                    <a:pt x="3682" y="3118"/>
                    <a:pt x="3119" y="3072"/>
                  </a:cubicBezTo>
                  <a:cubicBezTo>
                    <a:pt x="3110" y="3071"/>
                    <a:pt x="3100" y="3071"/>
                    <a:pt x="3091" y="3071"/>
                  </a:cubicBezTo>
                  <a:cubicBezTo>
                    <a:pt x="2915" y="3071"/>
                    <a:pt x="2766" y="3206"/>
                    <a:pt x="2751" y="3385"/>
                  </a:cubicBezTo>
                  <a:cubicBezTo>
                    <a:pt x="2735" y="3573"/>
                    <a:pt x="2876" y="3738"/>
                    <a:pt x="3064" y="3753"/>
                  </a:cubicBezTo>
                  <a:cubicBezTo>
                    <a:pt x="3483" y="3787"/>
                    <a:pt x="3901" y="3893"/>
                    <a:pt x="4291" y="4063"/>
                  </a:cubicBezTo>
                  <a:cubicBezTo>
                    <a:pt x="3904" y="4457"/>
                    <a:pt x="3459" y="4783"/>
                    <a:pt x="2977" y="5019"/>
                  </a:cubicBezTo>
                  <a:cubicBezTo>
                    <a:pt x="2808" y="5101"/>
                    <a:pt x="2738" y="5307"/>
                    <a:pt x="2820" y="5476"/>
                  </a:cubicBezTo>
                  <a:cubicBezTo>
                    <a:pt x="2881" y="5598"/>
                    <a:pt x="3001" y="5667"/>
                    <a:pt x="3127" y="5667"/>
                  </a:cubicBezTo>
                  <a:cubicBezTo>
                    <a:pt x="3178" y="5667"/>
                    <a:pt x="3230" y="5656"/>
                    <a:pt x="3278" y="5632"/>
                  </a:cubicBezTo>
                  <a:cubicBezTo>
                    <a:pt x="3706" y="5424"/>
                    <a:pt x="4109" y="5152"/>
                    <a:pt x="4475" y="4831"/>
                  </a:cubicBezTo>
                  <a:lnTo>
                    <a:pt x="4475" y="4831"/>
                  </a:lnTo>
                  <a:cubicBezTo>
                    <a:pt x="4412" y="5212"/>
                    <a:pt x="4291" y="5582"/>
                    <a:pt x="4117" y="5927"/>
                  </a:cubicBezTo>
                  <a:cubicBezTo>
                    <a:pt x="4032" y="6094"/>
                    <a:pt x="4100" y="6300"/>
                    <a:pt x="4269" y="6385"/>
                  </a:cubicBezTo>
                  <a:cubicBezTo>
                    <a:pt x="4318" y="6411"/>
                    <a:pt x="4370" y="6422"/>
                    <a:pt x="4423" y="6422"/>
                  </a:cubicBezTo>
                  <a:cubicBezTo>
                    <a:pt x="4548" y="6422"/>
                    <a:pt x="4668" y="6354"/>
                    <a:pt x="4728" y="6233"/>
                  </a:cubicBezTo>
                  <a:cubicBezTo>
                    <a:pt x="5066" y="5563"/>
                    <a:pt x="5232" y="4810"/>
                    <a:pt x="5209" y="4051"/>
                  </a:cubicBezTo>
                  <a:cubicBezTo>
                    <a:pt x="5245" y="4003"/>
                    <a:pt x="5282" y="3956"/>
                    <a:pt x="5316" y="3908"/>
                  </a:cubicBezTo>
                  <a:cubicBezTo>
                    <a:pt x="5694" y="3393"/>
                    <a:pt x="6139" y="2940"/>
                    <a:pt x="6645" y="2559"/>
                  </a:cubicBezTo>
                  <a:lnTo>
                    <a:pt x="6645" y="2559"/>
                  </a:lnTo>
                  <a:cubicBezTo>
                    <a:pt x="6711" y="3369"/>
                    <a:pt x="6522" y="4176"/>
                    <a:pt x="6094" y="4873"/>
                  </a:cubicBezTo>
                  <a:cubicBezTo>
                    <a:pt x="5996" y="5035"/>
                    <a:pt x="6047" y="5245"/>
                    <a:pt x="6207" y="5343"/>
                  </a:cubicBezTo>
                  <a:cubicBezTo>
                    <a:pt x="6264" y="5378"/>
                    <a:pt x="6325" y="5394"/>
                    <a:pt x="6385" y="5394"/>
                  </a:cubicBezTo>
                  <a:cubicBezTo>
                    <a:pt x="6501" y="5394"/>
                    <a:pt x="6613" y="5335"/>
                    <a:pt x="6678" y="5231"/>
                  </a:cubicBezTo>
                  <a:cubicBezTo>
                    <a:pt x="7246" y="4301"/>
                    <a:pt x="7458" y="3209"/>
                    <a:pt x="7282" y="2134"/>
                  </a:cubicBezTo>
                  <a:cubicBezTo>
                    <a:pt x="7320" y="2112"/>
                    <a:pt x="7360" y="2088"/>
                    <a:pt x="7399" y="2067"/>
                  </a:cubicBezTo>
                  <a:cubicBezTo>
                    <a:pt x="7950" y="1757"/>
                    <a:pt x="8538" y="1531"/>
                    <a:pt x="9145" y="1392"/>
                  </a:cubicBezTo>
                  <a:lnTo>
                    <a:pt x="9145" y="1392"/>
                  </a:lnTo>
                  <a:cubicBezTo>
                    <a:pt x="9291" y="2483"/>
                    <a:pt x="9060" y="3584"/>
                    <a:pt x="8484" y="4525"/>
                  </a:cubicBezTo>
                  <a:cubicBezTo>
                    <a:pt x="8315" y="4804"/>
                    <a:pt x="8124" y="5069"/>
                    <a:pt x="7917" y="5316"/>
                  </a:cubicBezTo>
                  <a:cubicBezTo>
                    <a:pt x="7795" y="5460"/>
                    <a:pt x="7814" y="5675"/>
                    <a:pt x="7958" y="5797"/>
                  </a:cubicBezTo>
                  <a:cubicBezTo>
                    <a:pt x="8022" y="5851"/>
                    <a:pt x="8100" y="5878"/>
                    <a:pt x="8178" y="5878"/>
                  </a:cubicBezTo>
                  <a:cubicBezTo>
                    <a:pt x="8276" y="5878"/>
                    <a:pt x="8373" y="5837"/>
                    <a:pt x="8440" y="5756"/>
                  </a:cubicBezTo>
                  <a:cubicBezTo>
                    <a:pt x="8668" y="5484"/>
                    <a:pt x="8880" y="5190"/>
                    <a:pt x="9068" y="4883"/>
                  </a:cubicBezTo>
                  <a:cubicBezTo>
                    <a:pt x="9731" y="3799"/>
                    <a:pt x="9993" y="2531"/>
                    <a:pt x="9819" y="1275"/>
                  </a:cubicBezTo>
                  <a:cubicBezTo>
                    <a:pt x="10077" y="1244"/>
                    <a:pt x="10338" y="1229"/>
                    <a:pt x="10599" y="1229"/>
                  </a:cubicBezTo>
                  <a:cubicBezTo>
                    <a:pt x="10722" y="1229"/>
                    <a:pt x="10845" y="1232"/>
                    <a:pt x="10968" y="1239"/>
                  </a:cubicBezTo>
                  <a:cubicBezTo>
                    <a:pt x="10975" y="1239"/>
                    <a:pt x="10983" y="1239"/>
                    <a:pt x="10991" y="1239"/>
                  </a:cubicBezTo>
                  <a:cubicBezTo>
                    <a:pt x="11170" y="1239"/>
                    <a:pt x="11318" y="1098"/>
                    <a:pt x="11328" y="918"/>
                  </a:cubicBezTo>
                  <a:cubicBezTo>
                    <a:pt x="11339" y="728"/>
                    <a:pt x="11195" y="566"/>
                    <a:pt x="11006" y="557"/>
                  </a:cubicBezTo>
                  <a:lnTo>
                    <a:pt x="11007" y="555"/>
                  </a:lnTo>
                  <a:cubicBezTo>
                    <a:pt x="10872" y="548"/>
                    <a:pt x="10737" y="544"/>
                    <a:pt x="10603" y="544"/>
                  </a:cubicBezTo>
                  <a:cubicBezTo>
                    <a:pt x="10231" y="544"/>
                    <a:pt x="9861" y="573"/>
                    <a:pt x="9495" y="630"/>
                  </a:cubicBezTo>
                  <a:cubicBezTo>
                    <a:pt x="8652" y="213"/>
                    <a:pt x="7734" y="1"/>
                    <a:pt x="6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7"/>
            <p:cNvSpPr/>
            <p:nvPr/>
          </p:nvSpPr>
          <p:spPr>
            <a:xfrm>
              <a:off x="5472613" y="3968300"/>
              <a:ext cx="272275" cy="268175"/>
            </a:xfrm>
            <a:custGeom>
              <a:avLst/>
              <a:gdLst/>
              <a:ahLst/>
              <a:cxnLst/>
              <a:rect l="l" t="t" r="r" b="b"/>
              <a:pathLst>
                <a:path w="10891" h="10727" extrusionOk="0">
                  <a:moveTo>
                    <a:pt x="7048" y="684"/>
                  </a:moveTo>
                  <a:cubicBezTo>
                    <a:pt x="7086" y="684"/>
                    <a:pt x="7125" y="685"/>
                    <a:pt x="7163" y="688"/>
                  </a:cubicBezTo>
                  <a:cubicBezTo>
                    <a:pt x="7386" y="1129"/>
                    <a:pt x="7417" y="1724"/>
                    <a:pt x="7242" y="2312"/>
                  </a:cubicBezTo>
                  <a:cubicBezTo>
                    <a:pt x="7209" y="2420"/>
                    <a:pt x="7232" y="2537"/>
                    <a:pt x="7302" y="2625"/>
                  </a:cubicBezTo>
                  <a:cubicBezTo>
                    <a:pt x="7368" y="2706"/>
                    <a:pt x="7467" y="2753"/>
                    <a:pt x="7570" y="2753"/>
                  </a:cubicBezTo>
                  <a:cubicBezTo>
                    <a:pt x="7578" y="2753"/>
                    <a:pt x="7586" y="2752"/>
                    <a:pt x="7595" y="2752"/>
                  </a:cubicBezTo>
                  <a:cubicBezTo>
                    <a:pt x="7691" y="2745"/>
                    <a:pt x="7788" y="2741"/>
                    <a:pt x="7883" y="2741"/>
                  </a:cubicBezTo>
                  <a:cubicBezTo>
                    <a:pt x="8836" y="2741"/>
                    <a:pt x="9693" y="3101"/>
                    <a:pt x="10162" y="3702"/>
                  </a:cubicBezTo>
                  <a:cubicBezTo>
                    <a:pt x="9923" y="4395"/>
                    <a:pt x="9258" y="5010"/>
                    <a:pt x="8390" y="5328"/>
                  </a:cubicBezTo>
                  <a:cubicBezTo>
                    <a:pt x="8286" y="5366"/>
                    <a:pt x="8205" y="5453"/>
                    <a:pt x="8178" y="5562"/>
                  </a:cubicBezTo>
                  <a:cubicBezTo>
                    <a:pt x="8150" y="5672"/>
                    <a:pt x="8177" y="5787"/>
                    <a:pt x="8249" y="5872"/>
                  </a:cubicBezTo>
                  <a:cubicBezTo>
                    <a:pt x="9065" y="6820"/>
                    <a:pt x="9390" y="8009"/>
                    <a:pt x="9099" y="8947"/>
                  </a:cubicBezTo>
                  <a:cubicBezTo>
                    <a:pt x="8872" y="9017"/>
                    <a:pt x="8631" y="9051"/>
                    <a:pt x="8383" y="9051"/>
                  </a:cubicBezTo>
                  <a:cubicBezTo>
                    <a:pt x="7602" y="9051"/>
                    <a:pt x="6744" y="8715"/>
                    <a:pt x="6024" y="8096"/>
                  </a:cubicBezTo>
                  <a:lnTo>
                    <a:pt x="6022" y="8098"/>
                  </a:lnTo>
                  <a:cubicBezTo>
                    <a:pt x="5960" y="8043"/>
                    <a:pt x="5881" y="8014"/>
                    <a:pt x="5800" y="8014"/>
                  </a:cubicBezTo>
                  <a:cubicBezTo>
                    <a:pt x="5771" y="8014"/>
                    <a:pt x="5742" y="8018"/>
                    <a:pt x="5714" y="8025"/>
                  </a:cubicBezTo>
                  <a:cubicBezTo>
                    <a:pt x="5605" y="8054"/>
                    <a:pt x="5518" y="8134"/>
                    <a:pt x="5478" y="8239"/>
                  </a:cubicBezTo>
                  <a:cubicBezTo>
                    <a:pt x="5162" y="9107"/>
                    <a:pt x="4547" y="9770"/>
                    <a:pt x="3854" y="10008"/>
                  </a:cubicBezTo>
                  <a:cubicBezTo>
                    <a:pt x="3193" y="9494"/>
                    <a:pt x="2823" y="8508"/>
                    <a:pt x="2903" y="7443"/>
                  </a:cubicBezTo>
                  <a:cubicBezTo>
                    <a:pt x="2911" y="7331"/>
                    <a:pt x="2864" y="7222"/>
                    <a:pt x="2777" y="7150"/>
                  </a:cubicBezTo>
                  <a:cubicBezTo>
                    <a:pt x="2715" y="7101"/>
                    <a:pt x="2639" y="7075"/>
                    <a:pt x="2562" y="7075"/>
                  </a:cubicBezTo>
                  <a:cubicBezTo>
                    <a:pt x="2528" y="7075"/>
                    <a:pt x="2495" y="7079"/>
                    <a:pt x="2464" y="7089"/>
                  </a:cubicBezTo>
                  <a:cubicBezTo>
                    <a:pt x="2209" y="7165"/>
                    <a:pt x="1953" y="7202"/>
                    <a:pt x="1709" y="7202"/>
                  </a:cubicBezTo>
                  <a:cubicBezTo>
                    <a:pt x="1389" y="7202"/>
                    <a:pt x="1090" y="7138"/>
                    <a:pt x="839" y="7011"/>
                  </a:cubicBezTo>
                  <a:cubicBezTo>
                    <a:pt x="785" y="6257"/>
                    <a:pt x="1268" y="5415"/>
                    <a:pt x="2082" y="4878"/>
                  </a:cubicBezTo>
                  <a:cubicBezTo>
                    <a:pt x="2577" y="4549"/>
                    <a:pt x="3138" y="4374"/>
                    <a:pt x="3660" y="4374"/>
                  </a:cubicBezTo>
                  <a:cubicBezTo>
                    <a:pt x="3804" y="4374"/>
                    <a:pt x="3945" y="4387"/>
                    <a:pt x="4080" y="4414"/>
                  </a:cubicBezTo>
                  <a:cubicBezTo>
                    <a:pt x="4165" y="4500"/>
                    <a:pt x="4252" y="4585"/>
                    <a:pt x="4338" y="4672"/>
                  </a:cubicBezTo>
                  <a:cubicBezTo>
                    <a:pt x="3892" y="4969"/>
                    <a:pt x="3435" y="5200"/>
                    <a:pt x="3005" y="5343"/>
                  </a:cubicBezTo>
                  <a:cubicBezTo>
                    <a:pt x="2824" y="5403"/>
                    <a:pt x="2728" y="5596"/>
                    <a:pt x="2786" y="5774"/>
                  </a:cubicBezTo>
                  <a:cubicBezTo>
                    <a:pt x="2835" y="5918"/>
                    <a:pt x="2968" y="6010"/>
                    <a:pt x="3112" y="6010"/>
                  </a:cubicBezTo>
                  <a:cubicBezTo>
                    <a:pt x="3147" y="6010"/>
                    <a:pt x="3183" y="6004"/>
                    <a:pt x="3220" y="5991"/>
                  </a:cubicBezTo>
                  <a:cubicBezTo>
                    <a:pt x="3743" y="5819"/>
                    <a:pt x="4297" y="5534"/>
                    <a:pt x="4827" y="5167"/>
                  </a:cubicBezTo>
                  <a:cubicBezTo>
                    <a:pt x="4835" y="5175"/>
                    <a:pt x="4841" y="5183"/>
                    <a:pt x="4849" y="5191"/>
                  </a:cubicBezTo>
                  <a:cubicBezTo>
                    <a:pt x="4507" y="5729"/>
                    <a:pt x="4297" y="6349"/>
                    <a:pt x="4241" y="6988"/>
                  </a:cubicBezTo>
                  <a:cubicBezTo>
                    <a:pt x="4226" y="7176"/>
                    <a:pt x="4365" y="7340"/>
                    <a:pt x="4553" y="7358"/>
                  </a:cubicBezTo>
                  <a:cubicBezTo>
                    <a:pt x="4562" y="7358"/>
                    <a:pt x="4574" y="7359"/>
                    <a:pt x="4583" y="7359"/>
                  </a:cubicBezTo>
                  <a:cubicBezTo>
                    <a:pt x="4759" y="7359"/>
                    <a:pt x="4907" y="7225"/>
                    <a:pt x="4923" y="7046"/>
                  </a:cubicBezTo>
                  <a:cubicBezTo>
                    <a:pt x="4964" y="6570"/>
                    <a:pt x="5108" y="6108"/>
                    <a:pt x="5344" y="5695"/>
                  </a:cubicBezTo>
                  <a:cubicBezTo>
                    <a:pt x="5684" y="6046"/>
                    <a:pt x="6024" y="6399"/>
                    <a:pt x="6359" y="6750"/>
                  </a:cubicBezTo>
                  <a:cubicBezTo>
                    <a:pt x="6426" y="6821"/>
                    <a:pt x="6516" y="6858"/>
                    <a:pt x="6606" y="6858"/>
                  </a:cubicBezTo>
                  <a:cubicBezTo>
                    <a:pt x="6691" y="6858"/>
                    <a:pt x="6775" y="6826"/>
                    <a:pt x="6842" y="6763"/>
                  </a:cubicBezTo>
                  <a:cubicBezTo>
                    <a:pt x="6979" y="6633"/>
                    <a:pt x="6984" y="6417"/>
                    <a:pt x="6854" y="6279"/>
                  </a:cubicBezTo>
                  <a:cubicBezTo>
                    <a:pt x="6519" y="5928"/>
                    <a:pt x="6179" y="5575"/>
                    <a:pt x="5837" y="5224"/>
                  </a:cubicBezTo>
                  <a:cubicBezTo>
                    <a:pt x="6237" y="5006"/>
                    <a:pt x="6680" y="4871"/>
                    <a:pt x="7137" y="4832"/>
                  </a:cubicBezTo>
                  <a:cubicBezTo>
                    <a:pt x="7326" y="4816"/>
                    <a:pt x="7465" y="4650"/>
                    <a:pt x="7449" y="4462"/>
                  </a:cubicBezTo>
                  <a:cubicBezTo>
                    <a:pt x="7433" y="4285"/>
                    <a:pt x="7284" y="4150"/>
                    <a:pt x="7110" y="4150"/>
                  </a:cubicBezTo>
                  <a:cubicBezTo>
                    <a:pt x="7100" y="4150"/>
                    <a:pt x="7089" y="4151"/>
                    <a:pt x="7079" y="4152"/>
                  </a:cubicBezTo>
                  <a:cubicBezTo>
                    <a:pt x="6464" y="4204"/>
                    <a:pt x="5869" y="4400"/>
                    <a:pt x="5345" y="4719"/>
                  </a:cubicBezTo>
                  <a:cubicBezTo>
                    <a:pt x="5330" y="4704"/>
                    <a:pt x="5315" y="4689"/>
                    <a:pt x="5301" y="4674"/>
                  </a:cubicBezTo>
                  <a:cubicBezTo>
                    <a:pt x="5646" y="4163"/>
                    <a:pt x="5916" y="3631"/>
                    <a:pt x="6082" y="3128"/>
                  </a:cubicBezTo>
                  <a:cubicBezTo>
                    <a:pt x="6143" y="2950"/>
                    <a:pt x="6046" y="2755"/>
                    <a:pt x="5866" y="2697"/>
                  </a:cubicBezTo>
                  <a:cubicBezTo>
                    <a:pt x="5830" y="2685"/>
                    <a:pt x="5794" y="2679"/>
                    <a:pt x="5758" y="2679"/>
                  </a:cubicBezTo>
                  <a:cubicBezTo>
                    <a:pt x="5615" y="2679"/>
                    <a:pt x="5482" y="2770"/>
                    <a:pt x="5434" y="2913"/>
                  </a:cubicBezTo>
                  <a:cubicBezTo>
                    <a:pt x="5298" y="3321"/>
                    <a:pt x="5084" y="3753"/>
                    <a:pt x="4809" y="4177"/>
                  </a:cubicBezTo>
                  <a:cubicBezTo>
                    <a:pt x="4729" y="4095"/>
                    <a:pt x="4646" y="4012"/>
                    <a:pt x="4566" y="3932"/>
                  </a:cubicBezTo>
                  <a:cubicBezTo>
                    <a:pt x="4441" y="3302"/>
                    <a:pt x="4610" y="2562"/>
                    <a:pt x="5029" y="1931"/>
                  </a:cubicBezTo>
                  <a:cubicBezTo>
                    <a:pt x="5541" y="1158"/>
                    <a:pt x="6324" y="684"/>
                    <a:pt x="7048" y="684"/>
                  </a:cubicBezTo>
                  <a:close/>
                  <a:moveTo>
                    <a:pt x="7053" y="1"/>
                  </a:moveTo>
                  <a:cubicBezTo>
                    <a:pt x="6101" y="1"/>
                    <a:pt x="5096" y="591"/>
                    <a:pt x="4458" y="1553"/>
                  </a:cubicBezTo>
                  <a:cubicBezTo>
                    <a:pt x="4112" y="2077"/>
                    <a:pt x="3905" y="2668"/>
                    <a:pt x="3854" y="3242"/>
                  </a:cubicBezTo>
                  <a:cubicBezTo>
                    <a:pt x="3435" y="2858"/>
                    <a:pt x="2998" y="2491"/>
                    <a:pt x="2547" y="2149"/>
                  </a:cubicBezTo>
                  <a:cubicBezTo>
                    <a:pt x="2486" y="2103"/>
                    <a:pt x="2414" y="2080"/>
                    <a:pt x="2342" y="2080"/>
                  </a:cubicBezTo>
                  <a:cubicBezTo>
                    <a:pt x="2238" y="2080"/>
                    <a:pt x="2135" y="2127"/>
                    <a:pt x="2068" y="2216"/>
                  </a:cubicBezTo>
                  <a:cubicBezTo>
                    <a:pt x="1954" y="2366"/>
                    <a:pt x="1984" y="2581"/>
                    <a:pt x="2135" y="2695"/>
                  </a:cubicBezTo>
                  <a:cubicBezTo>
                    <a:pt x="2552" y="3011"/>
                    <a:pt x="2959" y="3351"/>
                    <a:pt x="3349" y="3707"/>
                  </a:cubicBezTo>
                  <a:cubicBezTo>
                    <a:pt x="2788" y="3764"/>
                    <a:pt x="2214" y="3970"/>
                    <a:pt x="1704" y="4307"/>
                  </a:cubicBezTo>
                  <a:cubicBezTo>
                    <a:pt x="611" y="5031"/>
                    <a:pt x="1" y="6225"/>
                    <a:pt x="183" y="7282"/>
                  </a:cubicBezTo>
                  <a:cubicBezTo>
                    <a:pt x="200" y="7375"/>
                    <a:pt x="254" y="7459"/>
                    <a:pt x="335" y="7511"/>
                  </a:cubicBezTo>
                  <a:cubicBezTo>
                    <a:pt x="723" y="7761"/>
                    <a:pt x="1198" y="7889"/>
                    <a:pt x="1705" y="7889"/>
                  </a:cubicBezTo>
                  <a:cubicBezTo>
                    <a:pt x="1871" y="7889"/>
                    <a:pt x="2040" y="7875"/>
                    <a:pt x="2211" y="7848"/>
                  </a:cubicBezTo>
                  <a:cubicBezTo>
                    <a:pt x="2244" y="9045"/>
                    <a:pt x="2766" y="10122"/>
                    <a:pt x="3604" y="10671"/>
                  </a:cubicBezTo>
                  <a:cubicBezTo>
                    <a:pt x="3659" y="10708"/>
                    <a:pt x="3726" y="10727"/>
                    <a:pt x="3791" y="10727"/>
                  </a:cubicBezTo>
                  <a:cubicBezTo>
                    <a:pt x="3819" y="10727"/>
                    <a:pt x="3848" y="10723"/>
                    <a:pt x="3874" y="10715"/>
                  </a:cubicBezTo>
                  <a:cubicBezTo>
                    <a:pt x="4733" y="10499"/>
                    <a:pt x="5481" y="9833"/>
                    <a:pt x="5940" y="8900"/>
                  </a:cubicBezTo>
                  <a:cubicBezTo>
                    <a:pt x="6704" y="9443"/>
                    <a:pt x="7573" y="9733"/>
                    <a:pt x="8387" y="9733"/>
                  </a:cubicBezTo>
                  <a:cubicBezTo>
                    <a:pt x="8773" y="9733"/>
                    <a:pt x="9146" y="9668"/>
                    <a:pt x="9491" y="9534"/>
                  </a:cubicBezTo>
                  <a:cubicBezTo>
                    <a:pt x="9579" y="9499"/>
                    <a:pt x="9651" y="9428"/>
                    <a:pt x="9685" y="9339"/>
                  </a:cubicBezTo>
                  <a:cubicBezTo>
                    <a:pt x="10103" y="8267"/>
                    <a:pt x="9852" y="6915"/>
                    <a:pt x="9051" y="5789"/>
                  </a:cubicBezTo>
                  <a:cubicBezTo>
                    <a:pt x="9984" y="5332"/>
                    <a:pt x="10650" y="4582"/>
                    <a:pt x="10867" y="3723"/>
                  </a:cubicBezTo>
                  <a:cubicBezTo>
                    <a:pt x="10891" y="3631"/>
                    <a:pt x="10873" y="3532"/>
                    <a:pt x="10821" y="3453"/>
                  </a:cubicBezTo>
                  <a:cubicBezTo>
                    <a:pt x="10272" y="2614"/>
                    <a:pt x="9195" y="2092"/>
                    <a:pt x="7999" y="2059"/>
                  </a:cubicBezTo>
                  <a:cubicBezTo>
                    <a:pt x="8110" y="1365"/>
                    <a:pt x="7993" y="701"/>
                    <a:pt x="7661" y="185"/>
                  </a:cubicBezTo>
                  <a:cubicBezTo>
                    <a:pt x="7610" y="104"/>
                    <a:pt x="7526" y="49"/>
                    <a:pt x="7432" y="33"/>
                  </a:cubicBezTo>
                  <a:cubicBezTo>
                    <a:pt x="7307" y="11"/>
                    <a:pt x="7180" y="1"/>
                    <a:pt x="7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7"/>
            <p:cNvSpPr/>
            <p:nvPr/>
          </p:nvSpPr>
          <p:spPr>
            <a:xfrm>
              <a:off x="5798813" y="4355900"/>
              <a:ext cx="17100" cy="17100"/>
            </a:xfrm>
            <a:custGeom>
              <a:avLst/>
              <a:gdLst/>
              <a:ahLst/>
              <a:cxnLst/>
              <a:rect l="l" t="t" r="r" b="b"/>
              <a:pathLst>
                <a:path w="684" h="684" extrusionOk="0">
                  <a:moveTo>
                    <a:pt x="342" y="1"/>
                  </a:moveTo>
                  <a:cubicBezTo>
                    <a:pt x="153" y="1"/>
                    <a:pt x="0" y="154"/>
                    <a:pt x="0" y="342"/>
                  </a:cubicBezTo>
                  <a:cubicBezTo>
                    <a:pt x="0" y="532"/>
                    <a:pt x="153" y="684"/>
                    <a:pt x="342" y="684"/>
                  </a:cubicBezTo>
                  <a:cubicBezTo>
                    <a:pt x="530" y="684"/>
                    <a:pt x="683" y="532"/>
                    <a:pt x="683" y="342"/>
                  </a:cubicBezTo>
                  <a:cubicBezTo>
                    <a:pt x="683" y="154"/>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8" name="Google Shape;2908;p77"/>
          <p:cNvGrpSpPr/>
          <p:nvPr/>
        </p:nvGrpSpPr>
        <p:grpSpPr>
          <a:xfrm>
            <a:off x="4743513" y="4096650"/>
            <a:ext cx="439850" cy="438150"/>
            <a:chOff x="4743513" y="3972825"/>
            <a:chExt cx="439850" cy="438150"/>
          </a:xfrm>
        </p:grpSpPr>
        <p:sp>
          <p:nvSpPr>
            <p:cNvPr id="2909" name="Google Shape;2909;p77"/>
            <p:cNvSpPr/>
            <p:nvPr/>
          </p:nvSpPr>
          <p:spPr>
            <a:xfrm>
              <a:off x="4974963" y="3973100"/>
              <a:ext cx="208400" cy="386550"/>
            </a:xfrm>
            <a:custGeom>
              <a:avLst/>
              <a:gdLst/>
              <a:ahLst/>
              <a:cxnLst/>
              <a:rect l="l" t="t" r="r" b="b"/>
              <a:pathLst>
                <a:path w="8336" h="15462" extrusionOk="0">
                  <a:moveTo>
                    <a:pt x="4160" y="826"/>
                  </a:moveTo>
                  <a:lnTo>
                    <a:pt x="5754" y="2421"/>
                  </a:lnTo>
                  <a:lnTo>
                    <a:pt x="2564" y="2421"/>
                  </a:lnTo>
                  <a:lnTo>
                    <a:pt x="4160" y="826"/>
                  </a:lnTo>
                  <a:close/>
                  <a:moveTo>
                    <a:pt x="6990" y="3106"/>
                  </a:moveTo>
                  <a:lnTo>
                    <a:pt x="7469" y="3585"/>
                  </a:lnTo>
                  <a:lnTo>
                    <a:pt x="6990" y="4062"/>
                  </a:lnTo>
                  <a:lnTo>
                    <a:pt x="1330" y="4062"/>
                  </a:lnTo>
                  <a:lnTo>
                    <a:pt x="851" y="3585"/>
                  </a:lnTo>
                  <a:lnTo>
                    <a:pt x="1330" y="3106"/>
                  </a:lnTo>
                  <a:close/>
                  <a:moveTo>
                    <a:pt x="6990" y="4747"/>
                  </a:moveTo>
                  <a:lnTo>
                    <a:pt x="7467" y="5225"/>
                  </a:lnTo>
                  <a:lnTo>
                    <a:pt x="6990" y="5704"/>
                  </a:lnTo>
                  <a:lnTo>
                    <a:pt x="1329" y="5704"/>
                  </a:lnTo>
                  <a:lnTo>
                    <a:pt x="851" y="5225"/>
                  </a:lnTo>
                  <a:lnTo>
                    <a:pt x="1329" y="4747"/>
                  </a:lnTo>
                  <a:close/>
                  <a:moveTo>
                    <a:pt x="6990" y="6387"/>
                  </a:moveTo>
                  <a:lnTo>
                    <a:pt x="7467" y="6867"/>
                  </a:lnTo>
                  <a:lnTo>
                    <a:pt x="6990" y="7346"/>
                  </a:lnTo>
                  <a:lnTo>
                    <a:pt x="1329" y="7346"/>
                  </a:lnTo>
                  <a:lnTo>
                    <a:pt x="851" y="6867"/>
                  </a:lnTo>
                  <a:lnTo>
                    <a:pt x="1329" y="6387"/>
                  </a:lnTo>
                  <a:close/>
                  <a:moveTo>
                    <a:pt x="6990" y="8029"/>
                  </a:moveTo>
                  <a:lnTo>
                    <a:pt x="7467" y="8508"/>
                  </a:lnTo>
                  <a:lnTo>
                    <a:pt x="6990" y="8988"/>
                  </a:lnTo>
                  <a:lnTo>
                    <a:pt x="1329" y="8988"/>
                  </a:lnTo>
                  <a:lnTo>
                    <a:pt x="851" y="8508"/>
                  </a:lnTo>
                  <a:lnTo>
                    <a:pt x="1329" y="8029"/>
                  </a:lnTo>
                  <a:close/>
                  <a:moveTo>
                    <a:pt x="6990" y="9671"/>
                  </a:moveTo>
                  <a:lnTo>
                    <a:pt x="7469" y="10150"/>
                  </a:lnTo>
                  <a:lnTo>
                    <a:pt x="6990" y="10629"/>
                  </a:lnTo>
                  <a:lnTo>
                    <a:pt x="1330" y="10629"/>
                  </a:lnTo>
                  <a:lnTo>
                    <a:pt x="851" y="10150"/>
                  </a:lnTo>
                  <a:lnTo>
                    <a:pt x="1330" y="9671"/>
                  </a:lnTo>
                  <a:close/>
                  <a:moveTo>
                    <a:pt x="4160" y="11317"/>
                  </a:moveTo>
                  <a:cubicBezTo>
                    <a:pt x="4348" y="11317"/>
                    <a:pt x="4502" y="11471"/>
                    <a:pt x="4502" y="11659"/>
                  </a:cubicBezTo>
                  <a:cubicBezTo>
                    <a:pt x="4502" y="11847"/>
                    <a:pt x="4348" y="12001"/>
                    <a:pt x="4160" y="12001"/>
                  </a:cubicBezTo>
                  <a:cubicBezTo>
                    <a:pt x="3970" y="12001"/>
                    <a:pt x="3817" y="11847"/>
                    <a:pt x="3817" y="11659"/>
                  </a:cubicBezTo>
                  <a:cubicBezTo>
                    <a:pt x="3817" y="11471"/>
                    <a:pt x="3970" y="11317"/>
                    <a:pt x="4160" y="11317"/>
                  </a:cubicBezTo>
                  <a:close/>
                  <a:moveTo>
                    <a:pt x="4168" y="12696"/>
                  </a:moveTo>
                  <a:cubicBezTo>
                    <a:pt x="4357" y="12696"/>
                    <a:pt x="4510" y="12850"/>
                    <a:pt x="4510" y="13038"/>
                  </a:cubicBezTo>
                  <a:lnTo>
                    <a:pt x="4510" y="14778"/>
                  </a:lnTo>
                  <a:lnTo>
                    <a:pt x="3825" y="14778"/>
                  </a:lnTo>
                  <a:lnTo>
                    <a:pt x="3825" y="13049"/>
                  </a:lnTo>
                  <a:cubicBezTo>
                    <a:pt x="3825" y="12886"/>
                    <a:pt x="3932" y="12739"/>
                    <a:pt x="4090" y="12705"/>
                  </a:cubicBezTo>
                  <a:cubicBezTo>
                    <a:pt x="4117" y="12699"/>
                    <a:pt x="4143" y="12696"/>
                    <a:pt x="4168" y="12696"/>
                  </a:cubicBezTo>
                  <a:close/>
                  <a:moveTo>
                    <a:pt x="4167" y="0"/>
                  </a:moveTo>
                  <a:cubicBezTo>
                    <a:pt x="4077" y="0"/>
                    <a:pt x="3990" y="36"/>
                    <a:pt x="3926" y="100"/>
                  </a:cubicBezTo>
                  <a:lnTo>
                    <a:pt x="1604" y="2421"/>
                  </a:lnTo>
                  <a:lnTo>
                    <a:pt x="1196" y="2421"/>
                  </a:lnTo>
                  <a:cubicBezTo>
                    <a:pt x="1104" y="2421"/>
                    <a:pt x="1019" y="2457"/>
                    <a:pt x="954" y="2522"/>
                  </a:cubicBezTo>
                  <a:lnTo>
                    <a:pt x="133" y="3341"/>
                  </a:lnTo>
                  <a:cubicBezTo>
                    <a:pt x="0" y="3476"/>
                    <a:pt x="0" y="3692"/>
                    <a:pt x="133" y="3825"/>
                  </a:cubicBezTo>
                  <a:lnTo>
                    <a:pt x="712" y="4404"/>
                  </a:lnTo>
                  <a:lnTo>
                    <a:pt x="133" y="4983"/>
                  </a:lnTo>
                  <a:cubicBezTo>
                    <a:pt x="0" y="5117"/>
                    <a:pt x="0" y="5334"/>
                    <a:pt x="133" y="5467"/>
                  </a:cubicBezTo>
                  <a:lnTo>
                    <a:pt x="712" y="6046"/>
                  </a:lnTo>
                  <a:lnTo>
                    <a:pt x="133" y="6625"/>
                  </a:lnTo>
                  <a:cubicBezTo>
                    <a:pt x="0" y="6759"/>
                    <a:pt x="0" y="6976"/>
                    <a:pt x="133" y="7109"/>
                  </a:cubicBezTo>
                  <a:lnTo>
                    <a:pt x="712" y="7688"/>
                  </a:lnTo>
                  <a:lnTo>
                    <a:pt x="133" y="8266"/>
                  </a:lnTo>
                  <a:cubicBezTo>
                    <a:pt x="0" y="8401"/>
                    <a:pt x="0" y="8616"/>
                    <a:pt x="133" y="8750"/>
                  </a:cubicBezTo>
                  <a:lnTo>
                    <a:pt x="712" y="9329"/>
                  </a:lnTo>
                  <a:lnTo>
                    <a:pt x="133" y="9908"/>
                  </a:lnTo>
                  <a:cubicBezTo>
                    <a:pt x="0" y="10041"/>
                    <a:pt x="0" y="10258"/>
                    <a:pt x="133" y="10392"/>
                  </a:cubicBezTo>
                  <a:lnTo>
                    <a:pt x="954" y="11213"/>
                  </a:lnTo>
                  <a:cubicBezTo>
                    <a:pt x="1017" y="11276"/>
                    <a:pt x="1104" y="11313"/>
                    <a:pt x="1196" y="11313"/>
                  </a:cubicBezTo>
                  <a:lnTo>
                    <a:pt x="3200" y="11313"/>
                  </a:lnTo>
                  <a:cubicBezTo>
                    <a:pt x="3162" y="11420"/>
                    <a:pt x="3141" y="11536"/>
                    <a:pt x="3141" y="11656"/>
                  </a:cubicBezTo>
                  <a:cubicBezTo>
                    <a:pt x="3141" y="11920"/>
                    <a:pt x="3241" y="12160"/>
                    <a:pt x="3404" y="12342"/>
                  </a:cubicBezTo>
                  <a:cubicBezTo>
                    <a:pt x="3241" y="12524"/>
                    <a:pt x="3141" y="12765"/>
                    <a:pt x="3141" y="13029"/>
                  </a:cubicBezTo>
                  <a:lnTo>
                    <a:pt x="3141" y="15120"/>
                  </a:lnTo>
                  <a:cubicBezTo>
                    <a:pt x="3141" y="15310"/>
                    <a:pt x="3295" y="15461"/>
                    <a:pt x="3483" y="15461"/>
                  </a:cubicBezTo>
                  <a:lnTo>
                    <a:pt x="4851" y="15461"/>
                  </a:lnTo>
                  <a:cubicBezTo>
                    <a:pt x="5039" y="15461"/>
                    <a:pt x="5193" y="15310"/>
                    <a:pt x="5193" y="15120"/>
                  </a:cubicBezTo>
                  <a:lnTo>
                    <a:pt x="5193" y="13022"/>
                  </a:lnTo>
                  <a:cubicBezTo>
                    <a:pt x="5193" y="12760"/>
                    <a:pt x="5093" y="12520"/>
                    <a:pt x="4932" y="12338"/>
                  </a:cubicBezTo>
                  <a:cubicBezTo>
                    <a:pt x="5093" y="12157"/>
                    <a:pt x="5193" y="11917"/>
                    <a:pt x="5193" y="11654"/>
                  </a:cubicBezTo>
                  <a:cubicBezTo>
                    <a:pt x="5193" y="11534"/>
                    <a:pt x="5172" y="11419"/>
                    <a:pt x="5134" y="11313"/>
                  </a:cubicBezTo>
                  <a:lnTo>
                    <a:pt x="7138" y="11313"/>
                  </a:lnTo>
                  <a:cubicBezTo>
                    <a:pt x="7230" y="11313"/>
                    <a:pt x="7317" y="11276"/>
                    <a:pt x="7380" y="11211"/>
                  </a:cubicBezTo>
                  <a:lnTo>
                    <a:pt x="8201" y="10392"/>
                  </a:lnTo>
                  <a:cubicBezTo>
                    <a:pt x="8336" y="10258"/>
                    <a:pt x="8336" y="10041"/>
                    <a:pt x="8201" y="9908"/>
                  </a:cubicBezTo>
                  <a:lnTo>
                    <a:pt x="7622" y="9329"/>
                  </a:lnTo>
                  <a:lnTo>
                    <a:pt x="8201" y="8750"/>
                  </a:lnTo>
                  <a:cubicBezTo>
                    <a:pt x="8336" y="8616"/>
                    <a:pt x="8336" y="8399"/>
                    <a:pt x="8201" y="8266"/>
                  </a:cubicBezTo>
                  <a:lnTo>
                    <a:pt x="7622" y="7688"/>
                  </a:lnTo>
                  <a:lnTo>
                    <a:pt x="8201" y="7109"/>
                  </a:lnTo>
                  <a:cubicBezTo>
                    <a:pt x="8336" y="6974"/>
                    <a:pt x="8336" y="6758"/>
                    <a:pt x="8201" y="6625"/>
                  </a:cubicBezTo>
                  <a:lnTo>
                    <a:pt x="7622" y="6046"/>
                  </a:lnTo>
                  <a:lnTo>
                    <a:pt x="8201" y="5467"/>
                  </a:lnTo>
                  <a:cubicBezTo>
                    <a:pt x="8336" y="5333"/>
                    <a:pt x="8336" y="5116"/>
                    <a:pt x="8201" y="4983"/>
                  </a:cubicBezTo>
                  <a:lnTo>
                    <a:pt x="7622" y="4404"/>
                  </a:lnTo>
                  <a:lnTo>
                    <a:pt x="8201" y="3825"/>
                  </a:lnTo>
                  <a:cubicBezTo>
                    <a:pt x="8336" y="3692"/>
                    <a:pt x="8336" y="3476"/>
                    <a:pt x="8201" y="3341"/>
                  </a:cubicBezTo>
                  <a:lnTo>
                    <a:pt x="7380" y="2522"/>
                  </a:lnTo>
                  <a:cubicBezTo>
                    <a:pt x="7317" y="2457"/>
                    <a:pt x="7230" y="2421"/>
                    <a:pt x="7140" y="2421"/>
                  </a:cubicBezTo>
                  <a:lnTo>
                    <a:pt x="6730" y="2421"/>
                  </a:lnTo>
                  <a:lnTo>
                    <a:pt x="4413" y="104"/>
                  </a:lnTo>
                  <a:cubicBezTo>
                    <a:pt x="4388" y="78"/>
                    <a:pt x="4359" y="55"/>
                    <a:pt x="4326" y="39"/>
                  </a:cubicBezTo>
                  <a:cubicBezTo>
                    <a:pt x="4274" y="13"/>
                    <a:pt x="4220" y="0"/>
                    <a:pt x="4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7"/>
            <p:cNvSpPr/>
            <p:nvPr/>
          </p:nvSpPr>
          <p:spPr>
            <a:xfrm>
              <a:off x="4743513" y="3972825"/>
              <a:ext cx="208425" cy="438150"/>
            </a:xfrm>
            <a:custGeom>
              <a:avLst/>
              <a:gdLst/>
              <a:ahLst/>
              <a:cxnLst/>
              <a:rect l="l" t="t" r="r" b="b"/>
              <a:pathLst>
                <a:path w="8337" h="17526" extrusionOk="0">
                  <a:moveTo>
                    <a:pt x="4176" y="2889"/>
                  </a:moveTo>
                  <a:lnTo>
                    <a:pt x="5772" y="4483"/>
                  </a:lnTo>
                  <a:lnTo>
                    <a:pt x="2580" y="4483"/>
                  </a:lnTo>
                  <a:lnTo>
                    <a:pt x="4176" y="2889"/>
                  </a:lnTo>
                  <a:close/>
                  <a:moveTo>
                    <a:pt x="7006" y="5168"/>
                  </a:moveTo>
                  <a:lnTo>
                    <a:pt x="7485" y="5647"/>
                  </a:lnTo>
                  <a:lnTo>
                    <a:pt x="7006" y="6125"/>
                  </a:lnTo>
                  <a:lnTo>
                    <a:pt x="5728" y="6125"/>
                  </a:lnTo>
                  <a:cubicBezTo>
                    <a:pt x="5554" y="6125"/>
                    <a:pt x="5397" y="6251"/>
                    <a:pt x="5377" y="6424"/>
                  </a:cubicBezTo>
                  <a:cubicBezTo>
                    <a:pt x="5352" y="6633"/>
                    <a:pt x="5513" y="6810"/>
                    <a:pt x="5715" y="6810"/>
                  </a:cubicBezTo>
                  <a:lnTo>
                    <a:pt x="7006" y="6810"/>
                  </a:lnTo>
                  <a:lnTo>
                    <a:pt x="7485" y="7289"/>
                  </a:lnTo>
                  <a:lnTo>
                    <a:pt x="7006" y="7767"/>
                  </a:lnTo>
                  <a:lnTo>
                    <a:pt x="1347" y="7767"/>
                  </a:lnTo>
                  <a:lnTo>
                    <a:pt x="868" y="7289"/>
                  </a:lnTo>
                  <a:lnTo>
                    <a:pt x="1347" y="6810"/>
                  </a:lnTo>
                  <a:lnTo>
                    <a:pt x="2625" y="6810"/>
                  </a:lnTo>
                  <a:cubicBezTo>
                    <a:pt x="2800" y="6810"/>
                    <a:pt x="2955" y="6683"/>
                    <a:pt x="2977" y="6511"/>
                  </a:cubicBezTo>
                  <a:cubicBezTo>
                    <a:pt x="3003" y="6302"/>
                    <a:pt x="2840" y="6125"/>
                    <a:pt x="2637" y="6125"/>
                  </a:cubicBezTo>
                  <a:lnTo>
                    <a:pt x="1347" y="6125"/>
                  </a:lnTo>
                  <a:lnTo>
                    <a:pt x="868" y="5647"/>
                  </a:lnTo>
                  <a:lnTo>
                    <a:pt x="1347" y="5168"/>
                  </a:lnTo>
                  <a:close/>
                  <a:moveTo>
                    <a:pt x="7006" y="8451"/>
                  </a:moveTo>
                  <a:lnTo>
                    <a:pt x="7485" y="8929"/>
                  </a:lnTo>
                  <a:lnTo>
                    <a:pt x="7006" y="9408"/>
                  </a:lnTo>
                  <a:lnTo>
                    <a:pt x="1347" y="9408"/>
                  </a:lnTo>
                  <a:lnTo>
                    <a:pt x="868" y="8929"/>
                  </a:lnTo>
                  <a:lnTo>
                    <a:pt x="1347" y="8451"/>
                  </a:lnTo>
                  <a:close/>
                  <a:moveTo>
                    <a:pt x="7006" y="10092"/>
                  </a:moveTo>
                  <a:lnTo>
                    <a:pt x="7485" y="10571"/>
                  </a:lnTo>
                  <a:lnTo>
                    <a:pt x="7006" y="11050"/>
                  </a:lnTo>
                  <a:lnTo>
                    <a:pt x="1347" y="11050"/>
                  </a:lnTo>
                  <a:lnTo>
                    <a:pt x="868" y="10571"/>
                  </a:lnTo>
                  <a:lnTo>
                    <a:pt x="1347" y="10092"/>
                  </a:lnTo>
                  <a:close/>
                  <a:moveTo>
                    <a:pt x="7006" y="11733"/>
                  </a:moveTo>
                  <a:lnTo>
                    <a:pt x="7485" y="12213"/>
                  </a:lnTo>
                  <a:lnTo>
                    <a:pt x="7006" y="12692"/>
                  </a:lnTo>
                  <a:lnTo>
                    <a:pt x="1347" y="12692"/>
                  </a:lnTo>
                  <a:lnTo>
                    <a:pt x="868" y="12213"/>
                  </a:lnTo>
                  <a:lnTo>
                    <a:pt x="1347" y="11733"/>
                  </a:lnTo>
                  <a:close/>
                  <a:moveTo>
                    <a:pt x="4176" y="13391"/>
                  </a:moveTo>
                  <a:cubicBezTo>
                    <a:pt x="4365" y="13391"/>
                    <a:pt x="4518" y="13544"/>
                    <a:pt x="4518" y="13733"/>
                  </a:cubicBezTo>
                  <a:cubicBezTo>
                    <a:pt x="4518" y="13921"/>
                    <a:pt x="4365" y="14074"/>
                    <a:pt x="4176" y="14074"/>
                  </a:cubicBezTo>
                  <a:cubicBezTo>
                    <a:pt x="3988" y="14074"/>
                    <a:pt x="3835" y="13921"/>
                    <a:pt x="3835" y="13733"/>
                  </a:cubicBezTo>
                  <a:cubicBezTo>
                    <a:pt x="3835" y="13544"/>
                    <a:pt x="3988" y="13391"/>
                    <a:pt x="4176" y="13391"/>
                  </a:cubicBezTo>
                  <a:close/>
                  <a:moveTo>
                    <a:pt x="4168" y="14759"/>
                  </a:moveTo>
                  <a:cubicBezTo>
                    <a:pt x="4357" y="14759"/>
                    <a:pt x="4510" y="14912"/>
                    <a:pt x="4510" y="15101"/>
                  </a:cubicBezTo>
                  <a:lnTo>
                    <a:pt x="4510" y="16841"/>
                  </a:lnTo>
                  <a:lnTo>
                    <a:pt x="3827" y="16841"/>
                  </a:lnTo>
                  <a:lnTo>
                    <a:pt x="3827" y="15112"/>
                  </a:lnTo>
                  <a:cubicBezTo>
                    <a:pt x="3827" y="14949"/>
                    <a:pt x="3934" y="14802"/>
                    <a:pt x="4093" y="14767"/>
                  </a:cubicBezTo>
                  <a:cubicBezTo>
                    <a:pt x="4118" y="14761"/>
                    <a:pt x="4143" y="14759"/>
                    <a:pt x="4168" y="14759"/>
                  </a:cubicBezTo>
                  <a:close/>
                  <a:moveTo>
                    <a:pt x="4167" y="0"/>
                  </a:moveTo>
                  <a:cubicBezTo>
                    <a:pt x="3979" y="0"/>
                    <a:pt x="3827" y="154"/>
                    <a:pt x="3827" y="342"/>
                  </a:cubicBezTo>
                  <a:lnTo>
                    <a:pt x="3827" y="2262"/>
                  </a:lnTo>
                  <a:lnTo>
                    <a:pt x="1606" y="4483"/>
                  </a:lnTo>
                  <a:lnTo>
                    <a:pt x="1197" y="4483"/>
                  </a:lnTo>
                  <a:cubicBezTo>
                    <a:pt x="1106" y="4483"/>
                    <a:pt x="1019" y="4519"/>
                    <a:pt x="955" y="4584"/>
                  </a:cubicBezTo>
                  <a:lnTo>
                    <a:pt x="134" y="5405"/>
                  </a:lnTo>
                  <a:cubicBezTo>
                    <a:pt x="1" y="5538"/>
                    <a:pt x="1" y="5755"/>
                    <a:pt x="134" y="5888"/>
                  </a:cubicBezTo>
                  <a:lnTo>
                    <a:pt x="713" y="6468"/>
                  </a:lnTo>
                  <a:lnTo>
                    <a:pt x="134" y="7047"/>
                  </a:lnTo>
                  <a:cubicBezTo>
                    <a:pt x="1" y="7180"/>
                    <a:pt x="1" y="7396"/>
                    <a:pt x="134" y="7529"/>
                  </a:cubicBezTo>
                  <a:lnTo>
                    <a:pt x="713" y="8108"/>
                  </a:lnTo>
                  <a:lnTo>
                    <a:pt x="134" y="8687"/>
                  </a:lnTo>
                  <a:cubicBezTo>
                    <a:pt x="1" y="8822"/>
                    <a:pt x="1" y="9038"/>
                    <a:pt x="134" y="9171"/>
                  </a:cubicBezTo>
                  <a:lnTo>
                    <a:pt x="713" y="9750"/>
                  </a:lnTo>
                  <a:lnTo>
                    <a:pt x="134" y="10329"/>
                  </a:lnTo>
                  <a:cubicBezTo>
                    <a:pt x="1" y="10463"/>
                    <a:pt x="1" y="10678"/>
                    <a:pt x="134" y="10813"/>
                  </a:cubicBezTo>
                  <a:lnTo>
                    <a:pt x="713" y="11392"/>
                  </a:lnTo>
                  <a:lnTo>
                    <a:pt x="134" y="11971"/>
                  </a:lnTo>
                  <a:cubicBezTo>
                    <a:pt x="1" y="12105"/>
                    <a:pt x="1" y="12320"/>
                    <a:pt x="134" y="12455"/>
                  </a:cubicBezTo>
                  <a:lnTo>
                    <a:pt x="955" y="13275"/>
                  </a:lnTo>
                  <a:cubicBezTo>
                    <a:pt x="1019" y="13339"/>
                    <a:pt x="1106" y="13375"/>
                    <a:pt x="1197" y="13375"/>
                  </a:cubicBezTo>
                  <a:lnTo>
                    <a:pt x="3201" y="13375"/>
                  </a:lnTo>
                  <a:cubicBezTo>
                    <a:pt x="3163" y="13483"/>
                    <a:pt x="3142" y="13598"/>
                    <a:pt x="3142" y="13718"/>
                  </a:cubicBezTo>
                  <a:cubicBezTo>
                    <a:pt x="3142" y="13982"/>
                    <a:pt x="3242" y="14223"/>
                    <a:pt x="3405" y="14405"/>
                  </a:cubicBezTo>
                  <a:cubicBezTo>
                    <a:pt x="3242" y="14587"/>
                    <a:pt x="3142" y="14829"/>
                    <a:pt x="3142" y="15091"/>
                  </a:cubicBezTo>
                  <a:lnTo>
                    <a:pt x="3142" y="17182"/>
                  </a:lnTo>
                  <a:cubicBezTo>
                    <a:pt x="3142" y="17372"/>
                    <a:pt x="3295" y="17525"/>
                    <a:pt x="3484" y="17525"/>
                  </a:cubicBezTo>
                  <a:lnTo>
                    <a:pt x="4852" y="17525"/>
                  </a:lnTo>
                  <a:cubicBezTo>
                    <a:pt x="5040" y="17525"/>
                    <a:pt x="5193" y="17372"/>
                    <a:pt x="5193" y="17182"/>
                  </a:cubicBezTo>
                  <a:lnTo>
                    <a:pt x="5193" y="15091"/>
                  </a:lnTo>
                  <a:cubicBezTo>
                    <a:pt x="5193" y="14827"/>
                    <a:pt x="5095" y="14587"/>
                    <a:pt x="4932" y="14405"/>
                  </a:cubicBezTo>
                  <a:cubicBezTo>
                    <a:pt x="5094" y="14223"/>
                    <a:pt x="5193" y="13982"/>
                    <a:pt x="5193" y="13718"/>
                  </a:cubicBezTo>
                  <a:cubicBezTo>
                    <a:pt x="5193" y="13598"/>
                    <a:pt x="5173" y="13483"/>
                    <a:pt x="5135" y="13375"/>
                  </a:cubicBezTo>
                  <a:lnTo>
                    <a:pt x="7139" y="13375"/>
                  </a:lnTo>
                  <a:cubicBezTo>
                    <a:pt x="7231" y="13375"/>
                    <a:pt x="7318" y="13339"/>
                    <a:pt x="7381" y="13275"/>
                  </a:cubicBezTo>
                  <a:lnTo>
                    <a:pt x="8202" y="12455"/>
                  </a:lnTo>
                  <a:cubicBezTo>
                    <a:pt x="8336" y="12320"/>
                    <a:pt x="8336" y="12105"/>
                    <a:pt x="8202" y="11971"/>
                  </a:cubicBezTo>
                  <a:lnTo>
                    <a:pt x="7623" y="11392"/>
                  </a:lnTo>
                  <a:lnTo>
                    <a:pt x="8202" y="10813"/>
                  </a:lnTo>
                  <a:cubicBezTo>
                    <a:pt x="8336" y="10678"/>
                    <a:pt x="8336" y="10463"/>
                    <a:pt x="8202" y="10329"/>
                  </a:cubicBezTo>
                  <a:lnTo>
                    <a:pt x="7623" y="9750"/>
                  </a:lnTo>
                  <a:lnTo>
                    <a:pt x="8202" y="9171"/>
                  </a:lnTo>
                  <a:cubicBezTo>
                    <a:pt x="8336" y="9038"/>
                    <a:pt x="8336" y="8822"/>
                    <a:pt x="8202" y="8687"/>
                  </a:cubicBezTo>
                  <a:lnTo>
                    <a:pt x="7623" y="8108"/>
                  </a:lnTo>
                  <a:lnTo>
                    <a:pt x="8202" y="7529"/>
                  </a:lnTo>
                  <a:cubicBezTo>
                    <a:pt x="8336" y="7396"/>
                    <a:pt x="8336" y="7180"/>
                    <a:pt x="8202" y="7045"/>
                  </a:cubicBezTo>
                  <a:lnTo>
                    <a:pt x="7623" y="6466"/>
                  </a:lnTo>
                  <a:lnTo>
                    <a:pt x="8202" y="5888"/>
                  </a:lnTo>
                  <a:cubicBezTo>
                    <a:pt x="8336" y="5755"/>
                    <a:pt x="8336" y="5538"/>
                    <a:pt x="8202" y="5405"/>
                  </a:cubicBezTo>
                  <a:lnTo>
                    <a:pt x="8203" y="5405"/>
                  </a:lnTo>
                  <a:lnTo>
                    <a:pt x="7382" y="4584"/>
                  </a:lnTo>
                  <a:cubicBezTo>
                    <a:pt x="7318" y="4519"/>
                    <a:pt x="7231" y="4483"/>
                    <a:pt x="7140" y="4483"/>
                  </a:cubicBezTo>
                  <a:lnTo>
                    <a:pt x="6731" y="4483"/>
                  </a:lnTo>
                  <a:lnTo>
                    <a:pt x="4510" y="2264"/>
                  </a:lnTo>
                  <a:lnTo>
                    <a:pt x="4510" y="352"/>
                  </a:lnTo>
                  <a:cubicBezTo>
                    <a:pt x="4510" y="191"/>
                    <a:pt x="4403" y="42"/>
                    <a:pt x="4244" y="9"/>
                  </a:cubicBezTo>
                  <a:cubicBezTo>
                    <a:pt x="4218" y="3"/>
                    <a:pt x="4193" y="0"/>
                    <a:pt x="4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7"/>
            <p:cNvSpPr/>
            <p:nvPr/>
          </p:nvSpPr>
          <p:spPr>
            <a:xfrm>
              <a:off x="4839363" y="4126325"/>
              <a:ext cx="17125" cy="17150"/>
            </a:xfrm>
            <a:custGeom>
              <a:avLst/>
              <a:gdLst/>
              <a:ahLst/>
              <a:cxnLst/>
              <a:rect l="l" t="t" r="r" b="b"/>
              <a:pathLst>
                <a:path w="685" h="686" extrusionOk="0">
                  <a:moveTo>
                    <a:pt x="342" y="1"/>
                  </a:moveTo>
                  <a:cubicBezTo>
                    <a:pt x="154" y="1"/>
                    <a:pt x="1" y="154"/>
                    <a:pt x="1" y="342"/>
                  </a:cubicBezTo>
                  <a:cubicBezTo>
                    <a:pt x="1" y="532"/>
                    <a:pt x="154" y="686"/>
                    <a:pt x="342" y="686"/>
                  </a:cubicBezTo>
                  <a:cubicBezTo>
                    <a:pt x="531" y="686"/>
                    <a:pt x="684" y="532"/>
                    <a:pt x="684" y="342"/>
                  </a:cubicBezTo>
                  <a:cubicBezTo>
                    <a:pt x="684"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2" name="Google Shape;2912;p77"/>
          <p:cNvGrpSpPr/>
          <p:nvPr/>
        </p:nvGrpSpPr>
        <p:grpSpPr>
          <a:xfrm>
            <a:off x="7762863" y="3339875"/>
            <a:ext cx="324925" cy="437775"/>
            <a:chOff x="7762863" y="3216050"/>
            <a:chExt cx="324925" cy="437775"/>
          </a:xfrm>
        </p:grpSpPr>
        <p:sp>
          <p:nvSpPr>
            <p:cNvPr id="2913" name="Google Shape;2913;p77"/>
            <p:cNvSpPr/>
            <p:nvPr/>
          </p:nvSpPr>
          <p:spPr>
            <a:xfrm>
              <a:off x="7762863" y="3216050"/>
              <a:ext cx="324925" cy="437775"/>
            </a:xfrm>
            <a:custGeom>
              <a:avLst/>
              <a:gdLst/>
              <a:ahLst/>
              <a:cxnLst/>
              <a:rect l="l" t="t" r="r" b="b"/>
              <a:pathLst>
                <a:path w="12997" h="17511" extrusionOk="0">
                  <a:moveTo>
                    <a:pt x="11531" y="673"/>
                  </a:moveTo>
                  <a:cubicBezTo>
                    <a:pt x="11713" y="673"/>
                    <a:pt x="11891" y="737"/>
                    <a:pt x="12032" y="856"/>
                  </a:cubicBezTo>
                  <a:cubicBezTo>
                    <a:pt x="12211" y="1005"/>
                    <a:pt x="12312" y="1225"/>
                    <a:pt x="12312" y="1457"/>
                  </a:cubicBezTo>
                  <a:lnTo>
                    <a:pt x="12312" y="2188"/>
                  </a:lnTo>
                  <a:cubicBezTo>
                    <a:pt x="12086" y="2044"/>
                    <a:pt x="11817" y="1960"/>
                    <a:pt x="11529" y="1960"/>
                  </a:cubicBezTo>
                  <a:lnTo>
                    <a:pt x="4220" y="1960"/>
                  </a:lnTo>
                  <a:lnTo>
                    <a:pt x="11393" y="685"/>
                  </a:lnTo>
                  <a:cubicBezTo>
                    <a:pt x="11439" y="677"/>
                    <a:pt x="11485" y="673"/>
                    <a:pt x="11531" y="673"/>
                  </a:cubicBezTo>
                  <a:close/>
                  <a:moveTo>
                    <a:pt x="11529" y="2645"/>
                  </a:moveTo>
                  <a:cubicBezTo>
                    <a:pt x="11963" y="2645"/>
                    <a:pt x="12312" y="2995"/>
                    <a:pt x="12312" y="3428"/>
                  </a:cubicBezTo>
                  <a:lnTo>
                    <a:pt x="12312" y="16042"/>
                  </a:lnTo>
                  <a:cubicBezTo>
                    <a:pt x="12312" y="16110"/>
                    <a:pt x="12304" y="16176"/>
                    <a:pt x="12288" y="16238"/>
                  </a:cubicBezTo>
                  <a:cubicBezTo>
                    <a:pt x="12205" y="16564"/>
                    <a:pt x="11917" y="16807"/>
                    <a:pt x="11570" y="16825"/>
                  </a:cubicBezTo>
                  <a:cubicBezTo>
                    <a:pt x="11556" y="16826"/>
                    <a:pt x="11543" y="16826"/>
                    <a:pt x="11529" y="16826"/>
                  </a:cubicBezTo>
                  <a:lnTo>
                    <a:pt x="685" y="16826"/>
                  </a:lnTo>
                  <a:lnTo>
                    <a:pt x="685" y="2645"/>
                  </a:lnTo>
                  <a:close/>
                  <a:moveTo>
                    <a:pt x="11530" y="0"/>
                  </a:moveTo>
                  <a:cubicBezTo>
                    <a:pt x="11445" y="0"/>
                    <a:pt x="11359" y="8"/>
                    <a:pt x="11273" y="23"/>
                  </a:cubicBezTo>
                  <a:lnTo>
                    <a:pt x="284" y="1976"/>
                  </a:lnTo>
                  <a:cubicBezTo>
                    <a:pt x="119" y="2006"/>
                    <a:pt x="1" y="2147"/>
                    <a:pt x="1" y="2313"/>
                  </a:cubicBezTo>
                  <a:lnTo>
                    <a:pt x="1" y="17168"/>
                  </a:lnTo>
                  <a:cubicBezTo>
                    <a:pt x="1" y="17358"/>
                    <a:pt x="154" y="17511"/>
                    <a:pt x="342" y="17511"/>
                  </a:cubicBezTo>
                  <a:lnTo>
                    <a:pt x="11529" y="17511"/>
                  </a:lnTo>
                  <a:cubicBezTo>
                    <a:pt x="11656" y="17511"/>
                    <a:pt x="11779" y="17494"/>
                    <a:pt x="11896" y="17464"/>
                  </a:cubicBezTo>
                  <a:cubicBezTo>
                    <a:pt x="12529" y="17301"/>
                    <a:pt x="12997" y="16727"/>
                    <a:pt x="12997" y="16043"/>
                  </a:cubicBezTo>
                  <a:lnTo>
                    <a:pt x="12997" y="1467"/>
                  </a:lnTo>
                  <a:cubicBezTo>
                    <a:pt x="12997" y="1032"/>
                    <a:pt x="12806" y="622"/>
                    <a:pt x="12472" y="342"/>
                  </a:cubicBezTo>
                  <a:cubicBezTo>
                    <a:pt x="12205" y="120"/>
                    <a:pt x="11872" y="0"/>
                    <a:pt x="115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7"/>
            <p:cNvSpPr/>
            <p:nvPr/>
          </p:nvSpPr>
          <p:spPr>
            <a:xfrm>
              <a:off x="7868788" y="3377450"/>
              <a:ext cx="52775" cy="52775"/>
            </a:xfrm>
            <a:custGeom>
              <a:avLst/>
              <a:gdLst/>
              <a:ahLst/>
              <a:cxnLst/>
              <a:rect l="l" t="t" r="r" b="b"/>
              <a:pathLst>
                <a:path w="2111" h="2111" extrusionOk="0">
                  <a:moveTo>
                    <a:pt x="1056" y="686"/>
                  </a:moveTo>
                  <a:cubicBezTo>
                    <a:pt x="1260" y="686"/>
                    <a:pt x="1426" y="852"/>
                    <a:pt x="1426" y="1056"/>
                  </a:cubicBezTo>
                  <a:cubicBezTo>
                    <a:pt x="1426" y="1260"/>
                    <a:pt x="1260" y="1426"/>
                    <a:pt x="1056" y="1426"/>
                  </a:cubicBezTo>
                  <a:cubicBezTo>
                    <a:pt x="852" y="1426"/>
                    <a:pt x="686" y="1260"/>
                    <a:pt x="686" y="1056"/>
                  </a:cubicBezTo>
                  <a:cubicBezTo>
                    <a:pt x="686" y="852"/>
                    <a:pt x="852" y="686"/>
                    <a:pt x="1056" y="686"/>
                  </a:cubicBezTo>
                  <a:close/>
                  <a:moveTo>
                    <a:pt x="1056" y="1"/>
                  </a:moveTo>
                  <a:cubicBezTo>
                    <a:pt x="474" y="1"/>
                    <a:pt x="1" y="474"/>
                    <a:pt x="1" y="1056"/>
                  </a:cubicBezTo>
                  <a:cubicBezTo>
                    <a:pt x="1" y="1638"/>
                    <a:pt x="474" y="2111"/>
                    <a:pt x="1056" y="2111"/>
                  </a:cubicBezTo>
                  <a:cubicBezTo>
                    <a:pt x="1638" y="2111"/>
                    <a:pt x="2111" y="1638"/>
                    <a:pt x="2111" y="1056"/>
                  </a:cubicBezTo>
                  <a:cubicBezTo>
                    <a:pt x="2111" y="474"/>
                    <a:pt x="1638"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7"/>
            <p:cNvSpPr/>
            <p:nvPr/>
          </p:nvSpPr>
          <p:spPr>
            <a:xfrm>
              <a:off x="7803738" y="3313525"/>
              <a:ext cx="242025" cy="220575"/>
            </a:xfrm>
            <a:custGeom>
              <a:avLst/>
              <a:gdLst/>
              <a:ahLst/>
              <a:cxnLst/>
              <a:rect l="l" t="t" r="r" b="b"/>
              <a:pathLst>
                <a:path w="9681" h="8823" extrusionOk="0">
                  <a:moveTo>
                    <a:pt x="4173" y="684"/>
                  </a:moveTo>
                  <a:cubicBezTo>
                    <a:pt x="6097" y="684"/>
                    <a:pt x="7661" y="2248"/>
                    <a:pt x="7661" y="4173"/>
                  </a:cubicBezTo>
                  <a:cubicBezTo>
                    <a:pt x="7661" y="4598"/>
                    <a:pt x="7587" y="5011"/>
                    <a:pt x="7438" y="5403"/>
                  </a:cubicBezTo>
                  <a:lnTo>
                    <a:pt x="4755" y="5403"/>
                  </a:lnTo>
                  <a:cubicBezTo>
                    <a:pt x="4191" y="5403"/>
                    <a:pt x="3731" y="5864"/>
                    <a:pt x="3731" y="6430"/>
                  </a:cubicBezTo>
                  <a:cubicBezTo>
                    <a:pt x="3731" y="6994"/>
                    <a:pt x="4191" y="7455"/>
                    <a:pt x="4755" y="7455"/>
                  </a:cubicBezTo>
                  <a:lnTo>
                    <a:pt x="4760" y="7455"/>
                  </a:lnTo>
                  <a:cubicBezTo>
                    <a:pt x="4743" y="7507"/>
                    <a:pt x="4729" y="7562"/>
                    <a:pt x="4719" y="7618"/>
                  </a:cubicBezTo>
                  <a:cubicBezTo>
                    <a:pt x="4539" y="7646"/>
                    <a:pt x="4355" y="7660"/>
                    <a:pt x="4173" y="7660"/>
                  </a:cubicBezTo>
                  <a:cubicBezTo>
                    <a:pt x="2250" y="7660"/>
                    <a:pt x="685" y="6095"/>
                    <a:pt x="684" y="4172"/>
                  </a:cubicBezTo>
                  <a:lnTo>
                    <a:pt x="684" y="4172"/>
                  </a:lnTo>
                  <a:cubicBezTo>
                    <a:pt x="685" y="2247"/>
                    <a:pt x="2250" y="684"/>
                    <a:pt x="4173" y="684"/>
                  </a:cubicBezTo>
                  <a:close/>
                  <a:moveTo>
                    <a:pt x="7683" y="6087"/>
                  </a:moveTo>
                  <a:cubicBezTo>
                    <a:pt x="7871" y="6087"/>
                    <a:pt x="8025" y="6240"/>
                    <a:pt x="8025" y="6428"/>
                  </a:cubicBezTo>
                  <a:cubicBezTo>
                    <a:pt x="8025" y="6618"/>
                    <a:pt x="7871" y="6771"/>
                    <a:pt x="7683" y="6771"/>
                  </a:cubicBezTo>
                  <a:cubicBezTo>
                    <a:pt x="7495" y="6771"/>
                    <a:pt x="7341" y="6923"/>
                    <a:pt x="7341" y="7113"/>
                  </a:cubicBezTo>
                  <a:cubicBezTo>
                    <a:pt x="7341" y="7301"/>
                    <a:pt x="7495" y="7455"/>
                    <a:pt x="7683" y="7455"/>
                  </a:cubicBezTo>
                  <a:lnTo>
                    <a:pt x="8656" y="7455"/>
                  </a:lnTo>
                  <a:cubicBezTo>
                    <a:pt x="8844" y="7455"/>
                    <a:pt x="8997" y="7608"/>
                    <a:pt x="8997" y="7796"/>
                  </a:cubicBezTo>
                  <a:cubicBezTo>
                    <a:pt x="8997" y="7986"/>
                    <a:pt x="8844" y="8140"/>
                    <a:pt x="8656" y="8140"/>
                  </a:cubicBezTo>
                  <a:lnTo>
                    <a:pt x="5728" y="8140"/>
                  </a:lnTo>
                  <a:cubicBezTo>
                    <a:pt x="5540" y="8140"/>
                    <a:pt x="5387" y="7986"/>
                    <a:pt x="5387" y="7796"/>
                  </a:cubicBezTo>
                  <a:cubicBezTo>
                    <a:pt x="5387" y="7608"/>
                    <a:pt x="5540" y="7455"/>
                    <a:pt x="5728" y="7455"/>
                  </a:cubicBezTo>
                  <a:cubicBezTo>
                    <a:pt x="5916" y="7455"/>
                    <a:pt x="6070" y="7301"/>
                    <a:pt x="6070" y="7113"/>
                  </a:cubicBezTo>
                  <a:cubicBezTo>
                    <a:pt x="6070" y="6925"/>
                    <a:pt x="5918" y="6771"/>
                    <a:pt x="5728" y="6771"/>
                  </a:cubicBezTo>
                  <a:lnTo>
                    <a:pt x="4757" y="6771"/>
                  </a:lnTo>
                  <a:cubicBezTo>
                    <a:pt x="4567" y="6771"/>
                    <a:pt x="4414" y="6618"/>
                    <a:pt x="4414" y="6428"/>
                  </a:cubicBezTo>
                  <a:cubicBezTo>
                    <a:pt x="4414" y="6240"/>
                    <a:pt x="4567" y="6087"/>
                    <a:pt x="4757" y="6087"/>
                  </a:cubicBezTo>
                  <a:close/>
                  <a:moveTo>
                    <a:pt x="4173" y="0"/>
                  </a:moveTo>
                  <a:cubicBezTo>
                    <a:pt x="1872" y="0"/>
                    <a:pt x="1" y="1871"/>
                    <a:pt x="1" y="4173"/>
                  </a:cubicBezTo>
                  <a:cubicBezTo>
                    <a:pt x="1" y="6472"/>
                    <a:pt x="1872" y="8345"/>
                    <a:pt x="4173" y="8345"/>
                  </a:cubicBezTo>
                  <a:cubicBezTo>
                    <a:pt x="4393" y="8345"/>
                    <a:pt x="4613" y="8326"/>
                    <a:pt x="4830" y="8293"/>
                  </a:cubicBezTo>
                  <a:cubicBezTo>
                    <a:pt x="5005" y="8608"/>
                    <a:pt x="5342" y="8823"/>
                    <a:pt x="5728" y="8823"/>
                  </a:cubicBezTo>
                  <a:lnTo>
                    <a:pt x="8656" y="8823"/>
                  </a:lnTo>
                  <a:cubicBezTo>
                    <a:pt x="9220" y="8823"/>
                    <a:pt x="9681" y="8363"/>
                    <a:pt x="9681" y="7798"/>
                  </a:cubicBezTo>
                  <a:cubicBezTo>
                    <a:pt x="9681" y="7232"/>
                    <a:pt x="9220" y="6771"/>
                    <a:pt x="8656" y="6771"/>
                  </a:cubicBezTo>
                  <a:lnTo>
                    <a:pt x="8651" y="6771"/>
                  </a:lnTo>
                  <a:cubicBezTo>
                    <a:pt x="8689" y="6664"/>
                    <a:pt x="8710" y="6550"/>
                    <a:pt x="8710" y="6430"/>
                  </a:cubicBezTo>
                  <a:cubicBezTo>
                    <a:pt x="8710" y="6023"/>
                    <a:pt x="8471" y="5671"/>
                    <a:pt x="8128" y="5504"/>
                  </a:cubicBezTo>
                  <a:cubicBezTo>
                    <a:pt x="8271" y="5077"/>
                    <a:pt x="8346" y="4630"/>
                    <a:pt x="8346" y="4173"/>
                  </a:cubicBezTo>
                  <a:cubicBezTo>
                    <a:pt x="8346" y="1871"/>
                    <a:pt x="6473" y="0"/>
                    <a:pt x="4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7"/>
            <p:cNvSpPr/>
            <p:nvPr/>
          </p:nvSpPr>
          <p:spPr>
            <a:xfrm>
              <a:off x="7816763" y="3556900"/>
              <a:ext cx="216000" cy="51300"/>
            </a:xfrm>
            <a:custGeom>
              <a:avLst/>
              <a:gdLst/>
              <a:ahLst/>
              <a:cxnLst/>
              <a:rect l="l" t="t" r="r" b="b"/>
              <a:pathLst>
                <a:path w="8640" h="2052" extrusionOk="0">
                  <a:moveTo>
                    <a:pt x="1101" y="0"/>
                  </a:moveTo>
                  <a:cubicBezTo>
                    <a:pt x="567" y="0"/>
                    <a:pt x="105" y="399"/>
                    <a:pt x="56" y="930"/>
                  </a:cubicBezTo>
                  <a:cubicBezTo>
                    <a:pt x="0" y="1539"/>
                    <a:pt x="480" y="2052"/>
                    <a:pt x="1077" y="2052"/>
                  </a:cubicBezTo>
                  <a:lnTo>
                    <a:pt x="7539" y="2052"/>
                  </a:lnTo>
                  <a:cubicBezTo>
                    <a:pt x="8073" y="2052"/>
                    <a:pt x="8535" y="1653"/>
                    <a:pt x="8584" y="1122"/>
                  </a:cubicBezTo>
                  <a:cubicBezTo>
                    <a:pt x="8639" y="513"/>
                    <a:pt x="8160" y="0"/>
                    <a:pt x="7562" y="0"/>
                  </a:cubicBezTo>
                  <a:lnTo>
                    <a:pt x="5870" y="0"/>
                  </a:lnTo>
                  <a:cubicBezTo>
                    <a:pt x="5707" y="0"/>
                    <a:pt x="5560" y="108"/>
                    <a:pt x="5525" y="266"/>
                  </a:cubicBezTo>
                  <a:cubicBezTo>
                    <a:pt x="5478" y="488"/>
                    <a:pt x="5645" y="684"/>
                    <a:pt x="5859" y="684"/>
                  </a:cubicBezTo>
                  <a:lnTo>
                    <a:pt x="7553" y="684"/>
                  </a:lnTo>
                  <a:cubicBezTo>
                    <a:pt x="7714" y="684"/>
                    <a:pt x="7863" y="791"/>
                    <a:pt x="7896" y="949"/>
                  </a:cubicBezTo>
                  <a:cubicBezTo>
                    <a:pt x="7945" y="1172"/>
                    <a:pt x="7776" y="1369"/>
                    <a:pt x="7562" y="1369"/>
                  </a:cubicBezTo>
                  <a:lnTo>
                    <a:pt x="1087" y="1369"/>
                  </a:lnTo>
                  <a:cubicBezTo>
                    <a:pt x="926" y="1369"/>
                    <a:pt x="777" y="1261"/>
                    <a:pt x="744" y="1103"/>
                  </a:cubicBezTo>
                  <a:cubicBezTo>
                    <a:pt x="695" y="881"/>
                    <a:pt x="864" y="684"/>
                    <a:pt x="1077" y="684"/>
                  </a:cubicBezTo>
                  <a:lnTo>
                    <a:pt x="2768" y="684"/>
                  </a:lnTo>
                  <a:cubicBezTo>
                    <a:pt x="2942" y="684"/>
                    <a:pt x="3099" y="559"/>
                    <a:pt x="3121" y="385"/>
                  </a:cubicBezTo>
                  <a:cubicBezTo>
                    <a:pt x="3145" y="178"/>
                    <a:pt x="2983" y="0"/>
                    <a:pt x="2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7"/>
            <p:cNvSpPr/>
            <p:nvPr/>
          </p:nvSpPr>
          <p:spPr>
            <a:xfrm>
              <a:off x="7942938" y="3374250"/>
              <a:ext cx="17150" cy="17150"/>
            </a:xfrm>
            <a:custGeom>
              <a:avLst/>
              <a:gdLst/>
              <a:ahLst/>
              <a:cxnLst/>
              <a:rect l="l" t="t" r="r" b="b"/>
              <a:pathLst>
                <a:path w="686" h="686" extrusionOk="0">
                  <a:moveTo>
                    <a:pt x="342" y="1"/>
                  </a:moveTo>
                  <a:cubicBezTo>
                    <a:pt x="154" y="1"/>
                    <a:pt x="0" y="154"/>
                    <a:pt x="0" y="342"/>
                  </a:cubicBezTo>
                  <a:cubicBezTo>
                    <a:pt x="0" y="532"/>
                    <a:pt x="154" y="686"/>
                    <a:pt x="342" y="686"/>
                  </a:cubicBezTo>
                  <a:cubicBezTo>
                    <a:pt x="532" y="686"/>
                    <a:pt x="685" y="532"/>
                    <a:pt x="685" y="342"/>
                  </a:cubicBezTo>
                  <a:cubicBezTo>
                    <a:pt x="685"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7"/>
            <p:cNvSpPr/>
            <p:nvPr/>
          </p:nvSpPr>
          <p:spPr>
            <a:xfrm>
              <a:off x="7843763" y="3432025"/>
              <a:ext cx="17100" cy="17150"/>
            </a:xfrm>
            <a:custGeom>
              <a:avLst/>
              <a:gdLst/>
              <a:ahLst/>
              <a:cxnLst/>
              <a:rect l="l" t="t" r="r" b="b"/>
              <a:pathLst>
                <a:path w="684" h="686" extrusionOk="0">
                  <a:moveTo>
                    <a:pt x="342" y="1"/>
                  </a:moveTo>
                  <a:cubicBezTo>
                    <a:pt x="154" y="1"/>
                    <a:pt x="1" y="154"/>
                    <a:pt x="1" y="344"/>
                  </a:cubicBezTo>
                  <a:cubicBezTo>
                    <a:pt x="1" y="532"/>
                    <a:pt x="154" y="685"/>
                    <a:pt x="342" y="685"/>
                  </a:cubicBezTo>
                  <a:cubicBezTo>
                    <a:pt x="532" y="685"/>
                    <a:pt x="684" y="532"/>
                    <a:pt x="684" y="344"/>
                  </a:cubicBezTo>
                  <a:cubicBezTo>
                    <a:pt x="684"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7"/>
            <p:cNvSpPr/>
            <p:nvPr/>
          </p:nvSpPr>
          <p:spPr>
            <a:xfrm>
              <a:off x="7916213" y="3556300"/>
              <a:ext cx="17100" cy="17150"/>
            </a:xfrm>
            <a:custGeom>
              <a:avLst/>
              <a:gdLst/>
              <a:ahLst/>
              <a:cxnLst/>
              <a:rect l="l" t="t" r="r" b="b"/>
              <a:pathLst>
                <a:path w="684" h="686" extrusionOk="0">
                  <a:moveTo>
                    <a:pt x="342" y="1"/>
                  </a:moveTo>
                  <a:cubicBezTo>
                    <a:pt x="154" y="1"/>
                    <a:pt x="0" y="154"/>
                    <a:pt x="0" y="344"/>
                  </a:cubicBezTo>
                  <a:cubicBezTo>
                    <a:pt x="0" y="532"/>
                    <a:pt x="154" y="686"/>
                    <a:pt x="342" y="686"/>
                  </a:cubicBezTo>
                  <a:cubicBezTo>
                    <a:pt x="530" y="686"/>
                    <a:pt x="683" y="532"/>
                    <a:pt x="683" y="344"/>
                  </a:cubicBezTo>
                  <a:cubicBezTo>
                    <a:pt x="683" y="154"/>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0" name="Google Shape;2920;p77"/>
          <p:cNvGrpSpPr/>
          <p:nvPr/>
        </p:nvGrpSpPr>
        <p:grpSpPr>
          <a:xfrm>
            <a:off x="6253763" y="3359600"/>
            <a:ext cx="343725" cy="437800"/>
            <a:chOff x="6253763" y="3235775"/>
            <a:chExt cx="343725" cy="437800"/>
          </a:xfrm>
        </p:grpSpPr>
        <p:sp>
          <p:nvSpPr>
            <p:cNvPr id="2921" name="Google Shape;2921;p77"/>
            <p:cNvSpPr/>
            <p:nvPr/>
          </p:nvSpPr>
          <p:spPr>
            <a:xfrm>
              <a:off x="6253763" y="3235775"/>
              <a:ext cx="343725" cy="437800"/>
            </a:xfrm>
            <a:custGeom>
              <a:avLst/>
              <a:gdLst/>
              <a:ahLst/>
              <a:cxnLst/>
              <a:rect l="l" t="t" r="r" b="b"/>
              <a:pathLst>
                <a:path w="13749" h="17512" extrusionOk="0">
                  <a:moveTo>
                    <a:pt x="6917" y="883"/>
                  </a:moveTo>
                  <a:cubicBezTo>
                    <a:pt x="7605" y="1603"/>
                    <a:pt x="8209" y="2473"/>
                    <a:pt x="8717" y="3458"/>
                  </a:cubicBezTo>
                  <a:cubicBezTo>
                    <a:pt x="8074" y="3398"/>
                    <a:pt x="7432" y="3367"/>
                    <a:pt x="6797" y="3367"/>
                  </a:cubicBezTo>
                  <a:cubicBezTo>
                    <a:pt x="6600" y="3367"/>
                    <a:pt x="6403" y="3370"/>
                    <a:pt x="6207" y="3376"/>
                  </a:cubicBezTo>
                  <a:cubicBezTo>
                    <a:pt x="5905" y="3386"/>
                    <a:pt x="5608" y="3403"/>
                    <a:pt x="5317" y="3425"/>
                  </a:cubicBezTo>
                  <a:cubicBezTo>
                    <a:pt x="5702" y="2686"/>
                    <a:pt x="6142" y="1964"/>
                    <a:pt x="6629" y="1266"/>
                  </a:cubicBezTo>
                  <a:cubicBezTo>
                    <a:pt x="6715" y="1144"/>
                    <a:pt x="6816" y="1013"/>
                    <a:pt x="6917" y="883"/>
                  </a:cubicBezTo>
                  <a:close/>
                  <a:moveTo>
                    <a:pt x="6177" y="725"/>
                  </a:moveTo>
                  <a:lnTo>
                    <a:pt x="6177" y="725"/>
                  </a:lnTo>
                  <a:cubicBezTo>
                    <a:pt x="6141" y="776"/>
                    <a:pt x="6104" y="825"/>
                    <a:pt x="6069" y="876"/>
                  </a:cubicBezTo>
                  <a:cubicBezTo>
                    <a:pt x="5472" y="1730"/>
                    <a:pt x="4948" y="2614"/>
                    <a:pt x="4505" y="3511"/>
                  </a:cubicBezTo>
                  <a:cubicBezTo>
                    <a:pt x="3279" y="3667"/>
                    <a:pt x="2174" y="3955"/>
                    <a:pt x="1230" y="4361"/>
                  </a:cubicBezTo>
                  <a:cubicBezTo>
                    <a:pt x="2103" y="2403"/>
                    <a:pt x="3964" y="978"/>
                    <a:pt x="6177" y="725"/>
                  </a:cubicBezTo>
                  <a:close/>
                  <a:moveTo>
                    <a:pt x="9851" y="4289"/>
                  </a:moveTo>
                  <a:lnTo>
                    <a:pt x="9851" y="4289"/>
                  </a:lnTo>
                  <a:cubicBezTo>
                    <a:pt x="10686" y="4417"/>
                    <a:pt x="11523" y="4597"/>
                    <a:pt x="12347" y="4830"/>
                  </a:cubicBezTo>
                  <a:cubicBezTo>
                    <a:pt x="11922" y="5628"/>
                    <a:pt x="11379" y="6408"/>
                    <a:pt x="10738" y="7140"/>
                  </a:cubicBezTo>
                  <a:cubicBezTo>
                    <a:pt x="10515" y="6134"/>
                    <a:pt x="10217" y="5178"/>
                    <a:pt x="9851" y="4289"/>
                  </a:cubicBezTo>
                  <a:close/>
                  <a:moveTo>
                    <a:pt x="4157" y="4249"/>
                  </a:moveTo>
                  <a:cubicBezTo>
                    <a:pt x="3705" y="5269"/>
                    <a:pt x="3357" y="6297"/>
                    <a:pt x="3118" y="7311"/>
                  </a:cubicBezTo>
                  <a:cubicBezTo>
                    <a:pt x="2557" y="6732"/>
                    <a:pt x="2024" y="6112"/>
                    <a:pt x="1530" y="5458"/>
                  </a:cubicBezTo>
                  <a:cubicBezTo>
                    <a:pt x="1479" y="5391"/>
                    <a:pt x="1429" y="5325"/>
                    <a:pt x="1377" y="5257"/>
                  </a:cubicBezTo>
                  <a:cubicBezTo>
                    <a:pt x="1337" y="5204"/>
                    <a:pt x="1296" y="5152"/>
                    <a:pt x="1256" y="5098"/>
                  </a:cubicBezTo>
                  <a:cubicBezTo>
                    <a:pt x="2093" y="4706"/>
                    <a:pt x="3079" y="4422"/>
                    <a:pt x="4157" y="4249"/>
                  </a:cubicBezTo>
                  <a:close/>
                  <a:moveTo>
                    <a:pt x="6789" y="4051"/>
                  </a:moveTo>
                  <a:cubicBezTo>
                    <a:pt x="7532" y="4051"/>
                    <a:pt x="8295" y="4094"/>
                    <a:pt x="9063" y="4183"/>
                  </a:cubicBezTo>
                  <a:cubicBezTo>
                    <a:pt x="9546" y="5269"/>
                    <a:pt x="9919" y="6473"/>
                    <a:pt x="10169" y="7752"/>
                  </a:cubicBezTo>
                  <a:cubicBezTo>
                    <a:pt x="9899" y="8026"/>
                    <a:pt x="9614" y="8292"/>
                    <a:pt x="9317" y="8548"/>
                  </a:cubicBezTo>
                  <a:cubicBezTo>
                    <a:pt x="8572" y="9192"/>
                    <a:pt x="7762" y="9764"/>
                    <a:pt x="6893" y="10263"/>
                  </a:cubicBezTo>
                  <a:cubicBezTo>
                    <a:pt x="6623" y="10111"/>
                    <a:pt x="6353" y="9946"/>
                    <a:pt x="6085" y="9772"/>
                  </a:cubicBezTo>
                  <a:cubicBezTo>
                    <a:pt x="5258" y="9233"/>
                    <a:pt x="4456" y="8596"/>
                    <a:pt x="3697" y="7881"/>
                  </a:cubicBezTo>
                  <a:cubicBezTo>
                    <a:pt x="3760" y="7569"/>
                    <a:pt x="3835" y="7254"/>
                    <a:pt x="3922" y="6940"/>
                  </a:cubicBezTo>
                  <a:cubicBezTo>
                    <a:pt x="4175" y="6006"/>
                    <a:pt x="4526" y="5067"/>
                    <a:pt x="4961" y="4143"/>
                  </a:cubicBezTo>
                  <a:cubicBezTo>
                    <a:pt x="5550" y="4082"/>
                    <a:pt x="6162" y="4051"/>
                    <a:pt x="6789" y="4051"/>
                  </a:cubicBezTo>
                  <a:close/>
                  <a:moveTo>
                    <a:pt x="12872" y="5295"/>
                  </a:moveTo>
                  <a:cubicBezTo>
                    <a:pt x="13007" y="5805"/>
                    <a:pt x="13076" y="6335"/>
                    <a:pt x="13076" y="6875"/>
                  </a:cubicBezTo>
                  <a:cubicBezTo>
                    <a:pt x="13076" y="8605"/>
                    <a:pt x="12363" y="10171"/>
                    <a:pt x="11215" y="11294"/>
                  </a:cubicBezTo>
                  <a:cubicBezTo>
                    <a:pt x="11215" y="11262"/>
                    <a:pt x="11213" y="11231"/>
                    <a:pt x="11213" y="11197"/>
                  </a:cubicBezTo>
                  <a:cubicBezTo>
                    <a:pt x="11192" y="10092"/>
                    <a:pt x="11086" y="9011"/>
                    <a:pt x="10905" y="7976"/>
                  </a:cubicBezTo>
                  <a:cubicBezTo>
                    <a:pt x="11692" y="7137"/>
                    <a:pt x="12358" y="6231"/>
                    <a:pt x="12872" y="5295"/>
                  </a:cubicBezTo>
                  <a:close/>
                  <a:moveTo>
                    <a:pt x="817" y="5652"/>
                  </a:moveTo>
                  <a:cubicBezTo>
                    <a:pt x="823" y="5658"/>
                    <a:pt x="828" y="5666"/>
                    <a:pt x="834" y="5673"/>
                  </a:cubicBezTo>
                  <a:cubicBezTo>
                    <a:pt x="885" y="5739"/>
                    <a:pt x="935" y="5805"/>
                    <a:pt x="984" y="5870"/>
                  </a:cubicBezTo>
                  <a:cubicBezTo>
                    <a:pt x="1595" y="6680"/>
                    <a:pt x="2256" y="7431"/>
                    <a:pt x="2952" y="8115"/>
                  </a:cubicBezTo>
                  <a:cubicBezTo>
                    <a:pt x="2742" y="9291"/>
                    <a:pt x="2686" y="10438"/>
                    <a:pt x="2795" y="11517"/>
                  </a:cubicBezTo>
                  <a:cubicBezTo>
                    <a:pt x="1508" y="10381"/>
                    <a:pt x="695" y="8720"/>
                    <a:pt x="695" y="6875"/>
                  </a:cubicBezTo>
                  <a:cubicBezTo>
                    <a:pt x="695" y="6456"/>
                    <a:pt x="738" y="6047"/>
                    <a:pt x="817" y="5652"/>
                  </a:cubicBezTo>
                  <a:close/>
                  <a:moveTo>
                    <a:pt x="10310" y="8572"/>
                  </a:moveTo>
                  <a:cubicBezTo>
                    <a:pt x="10438" y="9426"/>
                    <a:pt x="10512" y="10308"/>
                    <a:pt x="10528" y="11210"/>
                  </a:cubicBezTo>
                  <a:cubicBezTo>
                    <a:pt x="10530" y="11295"/>
                    <a:pt x="10533" y="11381"/>
                    <a:pt x="10534" y="11466"/>
                  </a:cubicBezTo>
                  <a:cubicBezTo>
                    <a:pt x="10536" y="11523"/>
                    <a:pt x="10538" y="11580"/>
                    <a:pt x="10539" y="11637"/>
                  </a:cubicBezTo>
                  <a:cubicBezTo>
                    <a:pt x="9582" y="11463"/>
                    <a:pt x="8591" y="11125"/>
                    <a:pt x="7602" y="10639"/>
                  </a:cubicBezTo>
                  <a:cubicBezTo>
                    <a:pt x="8369" y="10171"/>
                    <a:pt x="9092" y="9646"/>
                    <a:pt x="9764" y="9067"/>
                  </a:cubicBezTo>
                  <a:cubicBezTo>
                    <a:pt x="9951" y="8906"/>
                    <a:pt x="10133" y="8741"/>
                    <a:pt x="10310" y="8572"/>
                  </a:cubicBezTo>
                  <a:close/>
                  <a:moveTo>
                    <a:pt x="3556" y="8684"/>
                  </a:moveTo>
                  <a:cubicBezTo>
                    <a:pt x="4398" y="9440"/>
                    <a:pt x="5283" y="10100"/>
                    <a:pt x="6188" y="10647"/>
                  </a:cubicBezTo>
                  <a:cubicBezTo>
                    <a:pt x="5473" y="11012"/>
                    <a:pt x="4723" y="11332"/>
                    <a:pt x="3939" y="11602"/>
                  </a:cubicBezTo>
                  <a:cubicBezTo>
                    <a:pt x="3854" y="11632"/>
                    <a:pt x="3765" y="11664"/>
                    <a:pt x="3676" y="11696"/>
                  </a:cubicBezTo>
                  <a:cubicBezTo>
                    <a:pt x="3623" y="11715"/>
                    <a:pt x="3567" y="11735"/>
                    <a:pt x="3512" y="11754"/>
                  </a:cubicBezTo>
                  <a:cubicBezTo>
                    <a:pt x="3385" y="10802"/>
                    <a:pt x="3401" y="9764"/>
                    <a:pt x="3556" y="8684"/>
                  </a:cubicBezTo>
                  <a:close/>
                  <a:moveTo>
                    <a:pt x="5848" y="11567"/>
                  </a:moveTo>
                  <a:lnTo>
                    <a:pt x="5848" y="12978"/>
                  </a:lnTo>
                  <a:cubicBezTo>
                    <a:pt x="5169" y="12864"/>
                    <a:pt x="4526" y="12640"/>
                    <a:pt x="3941" y="12323"/>
                  </a:cubicBezTo>
                  <a:cubicBezTo>
                    <a:pt x="4012" y="12298"/>
                    <a:pt x="4081" y="12273"/>
                    <a:pt x="4151" y="12249"/>
                  </a:cubicBezTo>
                  <a:cubicBezTo>
                    <a:pt x="4735" y="12048"/>
                    <a:pt x="5301" y="11820"/>
                    <a:pt x="5848" y="11567"/>
                  </a:cubicBezTo>
                  <a:close/>
                  <a:moveTo>
                    <a:pt x="7901" y="11537"/>
                  </a:moveTo>
                  <a:cubicBezTo>
                    <a:pt x="8594" y="11838"/>
                    <a:pt x="9291" y="12069"/>
                    <a:pt x="9984" y="12225"/>
                  </a:cubicBezTo>
                  <a:cubicBezTo>
                    <a:pt x="9351" y="12594"/>
                    <a:pt x="8649" y="12853"/>
                    <a:pt x="7901" y="12978"/>
                  </a:cubicBezTo>
                  <a:lnTo>
                    <a:pt x="7901" y="11537"/>
                  </a:lnTo>
                  <a:close/>
                  <a:moveTo>
                    <a:pt x="6882" y="11047"/>
                  </a:moveTo>
                  <a:cubicBezTo>
                    <a:pt x="6996" y="11107"/>
                    <a:pt x="7109" y="11166"/>
                    <a:pt x="7222" y="11223"/>
                  </a:cubicBezTo>
                  <a:cubicBezTo>
                    <a:pt x="7219" y="11242"/>
                    <a:pt x="7216" y="11262"/>
                    <a:pt x="7216" y="11283"/>
                  </a:cubicBezTo>
                  <a:lnTo>
                    <a:pt x="7216" y="13054"/>
                  </a:lnTo>
                  <a:cubicBezTo>
                    <a:pt x="7104" y="13060"/>
                    <a:pt x="6990" y="13064"/>
                    <a:pt x="6874" y="13064"/>
                  </a:cubicBezTo>
                  <a:cubicBezTo>
                    <a:pt x="6761" y="13064"/>
                    <a:pt x="6645" y="13060"/>
                    <a:pt x="6533" y="13054"/>
                  </a:cubicBezTo>
                  <a:lnTo>
                    <a:pt x="6533" y="11234"/>
                  </a:lnTo>
                  <a:cubicBezTo>
                    <a:pt x="6650" y="11172"/>
                    <a:pt x="6767" y="11110"/>
                    <a:pt x="6882" y="11047"/>
                  </a:cubicBezTo>
                  <a:close/>
                  <a:moveTo>
                    <a:pt x="7216" y="13741"/>
                  </a:moveTo>
                  <a:lnTo>
                    <a:pt x="7216" y="16826"/>
                  </a:lnTo>
                  <a:lnTo>
                    <a:pt x="6533" y="16826"/>
                  </a:lnTo>
                  <a:lnTo>
                    <a:pt x="6533" y="13741"/>
                  </a:lnTo>
                  <a:cubicBezTo>
                    <a:pt x="6645" y="13745"/>
                    <a:pt x="6759" y="13749"/>
                    <a:pt x="6874" y="13749"/>
                  </a:cubicBezTo>
                  <a:cubicBezTo>
                    <a:pt x="6988" y="13749"/>
                    <a:pt x="7102" y="13745"/>
                    <a:pt x="7216" y="13741"/>
                  </a:cubicBezTo>
                  <a:close/>
                  <a:moveTo>
                    <a:pt x="6874" y="1"/>
                  </a:moveTo>
                  <a:cubicBezTo>
                    <a:pt x="3085" y="1"/>
                    <a:pt x="1" y="3083"/>
                    <a:pt x="1" y="6875"/>
                  </a:cubicBezTo>
                  <a:cubicBezTo>
                    <a:pt x="1" y="10316"/>
                    <a:pt x="2544" y="13176"/>
                    <a:pt x="5848" y="13673"/>
                  </a:cubicBezTo>
                  <a:lnTo>
                    <a:pt x="5848" y="17168"/>
                  </a:lnTo>
                  <a:cubicBezTo>
                    <a:pt x="5848" y="17358"/>
                    <a:pt x="6001" y="17511"/>
                    <a:pt x="6191" y="17511"/>
                  </a:cubicBezTo>
                  <a:lnTo>
                    <a:pt x="7558" y="17511"/>
                  </a:lnTo>
                  <a:cubicBezTo>
                    <a:pt x="7748" y="17511"/>
                    <a:pt x="7901" y="17358"/>
                    <a:pt x="7901" y="17168"/>
                  </a:cubicBezTo>
                  <a:lnTo>
                    <a:pt x="7901" y="13673"/>
                  </a:lnTo>
                  <a:cubicBezTo>
                    <a:pt x="11207" y="13176"/>
                    <a:pt x="13748" y="10316"/>
                    <a:pt x="13748" y="6875"/>
                  </a:cubicBezTo>
                  <a:cubicBezTo>
                    <a:pt x="13748" y="5434"/>
                    <a:pt x="13309" y="4056"/>
                    <a:pt x="12475" y="2887"/>
                  </a:cubicBezTo>
                  <a:cubicBezTo>
                    <a:pt x="12407" y="2792"/>
                    <a:pt x="12298" y="2735"/>
                    <a:pt x="12186" y="2735"/>
                  </a:cubicBezTo>
                  <a:cubicBezTo>
                    <a:pt x="12143" y="2735"/>
                    <a:pt x="12098" y="2744"/>
                    <a:pt x="12056" y="2762"/>
                  </a:cubicBezTo>
                  <a:cubicBezTo>
                    <a:pt x="11849" y="2853"/>
                    <a:pt x="11787" y="3102"/>
                    <a:pt x="11912" y="3276"/>
                  </a:cubicBezTo>
                  <a:cubicBezTo>
                    <a:pt x="12110" y="3553"/>
                    <a:pt x="12284" y="3844"/>
                    <a:pt x="12432" y="4146"/>
                  </a:cubicBezTo>
                  <a:cubicBezTo>
                    <a:pt x="11477" y="3881"/>
                    <a:pt x="10495" y="3681"/>
                    <a:pt x="9511" y="3550"/>
                  </a:cubicBezTo>
                  <a:cubicBezTo>
                    <a:pt x="9007" y="2487"/>
                    <a:pt x="8398" y="1538"/>
                    <a:pt x="7700" y="739"/>
                  </a:cubicBezTo>
                  <a:lnTo>
                    <a:pt x="7700" y="739"/>
                  </a:lnTo>
                  <a:cubicBezTo>
                    <a:pt x="8406" y="831"/>
                    <a:pt x="9084" y="1045"/>
                    <a:pt x="9723" y="1377"/>
                  </a:cubicBezTo>
                  <a:cubicBezTo>
                    <a:pt x="9774" y="1403"/>
                    <a:pt x="9828" y="1416"/>
                    <a:pt x="9881" y="1416"/>
                  </a:cubicBezTo>
                  <a:cubicBezTo>
                    <a:pt x="10005" y="1416"/>
                    <a:pt x="10124" y="1349"/>
                    <a:pt x="10185" y="1231"/>
                  </a:cubicBezTo>
                  <a:cubicBezTo>
                    <a:pt x="10272" y="1064"/>
                    <a:pt x="10207" y="858"/>
                    <a:pt x="10039" y="771"/>
                  </a:cubicBezTo>
                  <a:cubicBezTo>
                    <a:pt x="9068" y="267"/>
                    <a:pt x="7975" y="1"/>
                    <a:pt x="68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7"/>
            <p:cNvSpPr/>
            <p:nvPr/>
          </p:nvSpPr>
          <p:spPr>
            <a:xfrm>
              <a:off x="6524313" y="3275675"/>
              <a:ext cx="17150" cy="17150"/>
            </a:xfrm>
            <a:custGeom>
              <a:avLst/>
              <a:gdLst/>
              <a:ahLst/>
              <a:cxnLst/>
              <a:rect l="l" t="t" r="r" b="b"/>
              <a:pathLst>
                <a:path w="686" h="686" extrusionOk="0">
                  <a:moveTo>
                    <a:pt x="344" y="1"/>
                  </a:moveTo>
                  <a:cubicBezTo>
                    <a:pt x="154" y="1"/>
                    <a:pt x="0" y="154"/>
                    <a:pt x="0" y="344"/>
                  </a:cubicBezTo>
                  <a:cubicBezTo>
                    <a:pt x="0" y="532"/>
                    <a:pt x="154" y="686"/>
                    <a:pt x="344" y="686"/>
                  </a:cubicBezTo>
                  <a:cubicBezTo>
                    <a:pt x="532" y="686"/>
                    <a:pt x="685" y="532"/>
                    <a:pt x="685" y="344"/>
                  </a:cubicBezTo>
                  <a:cubicBezTo>
                    <a:pt x="685" y="154"/>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3" name="Google Shape;2923;p77"/>
          <p:cNvGrpSpPr/>
          <p:nvPr/>
        </p:nvGrpSpPr>
        <p:grpSpPr>
          <a:xfrm>
            <a:off x="7042688" y="3354925"/>
            <a:ext cx="266150" cy="437250"/>
            <a:chOff x="7042688" y="3354925"/>
            <a:chExt cx="266150" cy="437250"/>
          </a:xfrm>
        </p:grpSpPr>
        <p:sp>
          <p:nvSpPr>
            <p:cNvPr id="2924" name="Google Shape;2924;p77"/>
            <p:cNvSpPr/>
            <p:nvPr/>
          </p:nvSpPr>
          <p:spPr>
            <a:xfrm>
              <a:off x="7042688" y="3354925"/>
              <a:ext cx="266150" cy="437250"/>
            </a:xfrm>
            <a:custGeom>
              <a:avLst/>
              <a:gdLst/>
              <a:ahLst/>
              <a:cxnLst/>
              <a:rect l="l" t="t" r="r" b="b"/>
              <a:pathLst>
                <a:path w="10646" h="17490" extrusionOk="0">
                  <a:moveTo>
                    <a:pt x="5324" y="684"/>
                  </a:moveTo>
                  <a:cubicBezTo>
                    <a:pt x="5348" y="684"/>
                    <a:pt x="5373" y="687"/>
                    <a:pt x="5399" y="692"/>
                  </a:cubicBezTo>
                  <a:cubicBezTo>
                    <a:pt x="5557" y="727"/>
                    <a:pt x="5665" y="876"/>
                    <a:pt x="5665" y="1037"/>
                  </a:cubicBezTo>
                  <a:lnTo>
                    <a:pt x="5665" y="5355"/>
                  </a:lnTo>
                  <a:cubicBezTo>
                    <a:pt x="5665" y="5516"/>
                    <a:pt x="5557" y="5665"/>
                    <a:pt x="5399" y="5698"/>
                  </a:cubicBezTo>
                  <a:cubicBezTo>
                    <a:pt x="5373" y="5704"/>
                    <a:pt x="5347" y="5707"/>
                    <a:pt x="5322" y="5707"/>
                  </a:cubicBezTo>
                  <a:cubicBezTo>
                    <a:pt x="5134" y="5707"/>
                    <a:pt x="4981" y="5553"/>
                    <a:pt x="4981" y="5365"/>
                  </a:cubicBezTo>
                  <a:lnTo>
                    <a:pt x="4981" y="1026"/>
                  </a:lnTo>
                  <a:cubicBezTo>
                    <a:pt x="4981" y="837"/>
                    <a:pt x="5135" y="684"/>
                    <a:pt x="5324" y="684"/>
                  </a:cubicBezTo>
                  <a:close/>
                  <a:moveTo>
                    <a:pt x="1511" y="908"/>
                  </a:moveTo>
                  <a:cubicBezTo>
                    <a:pt x="1571" y="908"/>
                    <a:pt x="1630" y="922"/>
                    <a:pt x="1682" y="953"/>
                  </a:cubicBezTo>
                  <a:cubicBezTo>
                    <a:pt x="1761" y="999"/>
                    <a:pt x="1818" y="1072"/>
                    <a:pt x="1842" y="1161"/>
                  </a:cubicBezTo>
                  <a:lnTo>
                    <a:pt x="2965" y="5352"/>
                  </a:lnTo>
                  <a:cubicBezTo>
                    <a:pt x="2989" y="5439"/>
                    <a:pt x="2976" y="5532"/>
                    <a:pt x="2930" y="5611"/>
                  </a:cubicBezTo>
                  <a:cubicBezTo>
                    <a:pt x="2884" y="5690"/>
                    <a:pt x="2811" y="5747"/>
                    <a:pt x="2723" y="5769"/>
                  </a:cubicBezTo>
                  <a:cubicBezTo>
                    <a:pt x="2693" y="5778"/>
                    <a:pt x="2663" y="5781"/>
                    <a:pt x="2634" y="5781"/>
                  </a:cubicBezTo>
                  <a:cubicBezTo>
                    <a:pt x="2483" y="5781"/>
                    <a:pt x="2345" y="5681"/>
                    <a:pt x="2304" y="5529"/>
                  </a:cubicBezTo>
                  <a:lnTo>
                    <a:pt x="1181" y="1338"/>
                  </a:lnTo>
                  <a:cubicBezTo>
                    <a:pt x="1157" y="1249"/>
                    <a:pt x="1170" y="1157"/>
                    <a:pt x="1216" y="1078"/>
                  </a:cubicBezTo>
                  <a:cubicBezTo>
                    <a:pt x="1261" y="999"/>
                    <a:pt x="1334" y="942"/>
                    <a:pt x="1423" y="919"/>
                  </a:cubicBezTo>
                  <a:cubicBezTo>
                    <a:pt x="1453" y="911"/>
                    <a:pt x="1483" y="908"/>
                    <a:pt x="1511" y="908"/>
                  </a:cubicBezTo>
                  <a:close/>
                  <a:moveTo>
                    <a:pt x="9152" y="908"/>
                  </a:moveTo>
                  <a:cubicBezTo>
                    <a:pt x="9182" y="908"/>
                    <a:pt x="9212" y="911"/>
                    <a:pt x="9242" y="919"/>
                  </a:cubicBezTo>
                  <a:cubicBezTo>
                    <a:pt x="9329" y="942"/>
                    <a:pt x="9404" y="999"/>
                    <a:pt x="9450" y="1078"/>
                  </a:cubicBezTo>
                  <a:cubicBezTo>
                    <a:pt x="9496" y="1157"/>
                    <a:pt x="9507" y="1249"/>
                    <a:pt x="9484" y="1338"/>
                  </a:cubicBezTo>
                  <a:lnTo>
                    <a:pt x="8360" y="5529"/>
                  </a:lnTo>
                  <a:cubicBezTo>
                    <a:pt x="8338" y="5618"/>
                    <a:pt x="8281" y="5690"/>
                    <a:pt x="8202" y="5736"/>
                  </a:cubicBezTo>
                  <a:cubicBezTo>
                    <a:pt x="8149" y="5767"/>
                    <a:pt x="8090" y="5783"/>
                    <a:pt x="8031" y="5783"/>
                  </a:cubicBezTo>
                  <a:cubicBezTo>
                    <a:pt x="8001" y="5783"/>
                    <a:pt x="7972" y="5779"/>
                    <a:pt x="7942" y="5771"/>
                  </a:cubicBezTo>
                  <a:cubicBezTo>
                    <a:pt x="7760" y="5722"/>
                    <a:pt x="7651" y="5534"/>
                    <a:pt x="7700" y="5352"/>
                  </a:cubicBezTo>
                  <a:lnTo>
                    <a:pt x="8823" y="1161"/>
                  </a:lnTo>
                  <a:cubicBezTo>
                    <a:pt x="8847" y="1072"/>
                    <a:pt x="8904" y="999"/>
                    <a:pt x="8983" y="953"/>
                  </a:cubicBezTo>
                  <a:cubicBezTo>
                    <a:pt x="9035" y="923"/>
                    <a:pt x="9094" y="908"/>
                    <a:pt x="9152" y="908"/>
                  </a:cubicBezTo>
                  <a:close/>
                  <a:moveTo>
                    <a:pt x="8942" y="7889"/>
                  </a:moveTo>
                  <a:lnTo>
                    <a:pt x="8654" y="8574"/>
                  </a:lnTo>
                  <a:lnTo>
                    <a:pt x="6881" y="8574"/>
                  </a:lnTo>
                  <a:cubicBezTo>
                    <a:pt x="6720" y="8574"/>
                    <a:pt x="6571" y="8681"/>
                    <a:pt x="6538" y="8839"/>
                  </a:cubicBezTo>
                  <a:cubicBezTo>
                    <a:pt x="6490" y="9061"/>
                    <a:pt x="6658" y="9257"/>
                    <a:pt x="6872" y="9257"/>
                  </a:cubicBezTo>
                  <a:lnTo>
                    <a:pt x="8564" y="9257"/>
                  </a:lnTo>
                  <a:cubicBezTo>
                    <a:pt x="9440" y="9923"/>
                    <a:pt x="9959" y="10965"/>
                    <a:pt x="9959" y="12068"/>
                  </a:cubicBezTo>
                  <a:cubicBezTo>
                    <a:pt x="9959" y="14013"/>
                    <a:pt x="8376" y="15596"/>
                    <a:pt x="6430" y="15596"/>
                  </a:cubicBezTo>
                  <a:lnTo>
                    <a:pt x="4233" y="15596"/>
                  </a:lnTo>
                  <a:cubicBezTo>
                    <a:pt x="2288" y="15596"/>
                    <a:pt x="706" y="14013"/>
                    <a:pt x="706" y="12068"/>
                  </a:cubicBezTo>
                  <a:cubicBezTo>
                    <a:pt x="706" y="10965"/>
                    <a:pt x="1225" y="9923"/>
                    <a:pt x="2100" y="9257"/>
                  </a:cubicBezTo>
                  <a:lnTo>
                    <a:pt x="3781" y="9257"/>
                  </a:lnTo>
                  <a:cubicBezTo>
                    <a:pt x="3955" y="9257"/>
                    <a:pt x="4112" y="9132"/>
                    <a:pt x="4134" y="8958"/>
                  </a:cubicBezTo>
                  <a:cubicBezTo>
                    <a:pt x="4159" y="8751"/>
                    <a:pt x="3996" y="8574"/>
                    <a:pt x="3794" y="8574"/>
                  </a:cubicBezTo>
                  <a:lnTo>
                    <a:pt x="2011" y="8574"/>
                  </a:lnTo>
                  <a:lnTo>
                    <a:pt x="1723" y="7889"/>
                  </a:lnTo>
                  <a:close/>
                  <a:moveTo>
                    <a:pt x="2440" y="15900"/>
                  </a:moveTo>
                  <a:cubicBezTo>
                    <a:pt x="2653" y="16000"/>
                    <a:pt x="2876" y="16083"/>
                    <a:pt x="3107" y="16147"/>
                  </a:cubicBezTo>
                  <a:lnTo>
                    <a:pt x="2645" y="16735"/>
                  </a:lnTo>
                  <a:cubicBezTo>
                    <a:pt x="2599" y="16794"/>
                    <a:pt x="2530" y="16827"/>
                    <a:pt x="2456" y="16827"/>
                  </a:cubicBezTo>
                  <a:cubicBezTo>
                    <a:pt x="2375" y="16827"/>
                    <a:pt x="2304" y="16789"/>
                    <a:pt x="2258" y="16724"/>
                  </a:cubicBezTo>
                  <a:cubicBezTo>
                    <a:pt x="2212" y="16659"/>
                    <a:pt x="2199" y="16578"/>
                    <a:pt x="2226" y="16504"/>
                  </a:cubicBezTo>
                  <a:lnTo>
                    <a:pt x="2440" y="15900"/>
                  </a:lnTo>
                  <a:close/>
                  <a:moveTo>
                    <a:pt x="8225" y="15900"/>
                  </a:moveTo>
                  <a:lnTo>
                    <a:pt x="8439" y="16504"/>
                  </a:lnTo>
                  <a:cubicBezTo>
                    <a:pt x="8466" y="16580"/>
                    <a:pt x="8455" y="16659"/>
                    <a:pt x="8407" y="16724"/>
                  </a:cubicBezTo>
                  <a:cubicBezTo>
                    <a:pt x="8361" y="16789"/>
                    <a:pt x="8290" y="16827"/>
                    <a:pt x="8210" y="16827"/>
                  </a:cubicBezTo>
                  <a:cubicBezTo>
                    <a:pt x="8135" y="16827"/>
                    <a:pt x="8066" y="16794"/>
                    <a:pt x="8020" y="16735"/>
                  </a:cubicBezTo>
                  <a:lnTo>
                    <a:pt x="7560" y="16147"/>
                  </a:lnTo>
                  <a:cubicBezTo>
                    <a:pt x="7790" y="16083"/>
                    <a:pt x="8013" y="16001"/>
                    <a:pt x="8225" y="15900"/>
                  </a:cubicBezTo>
                  <a:close/>
                  <a:moveTo>
                    <a:pt x="5324" y="0"/>
                  </a:moveTo>
                  <a:cubicBezTo>
                    <a:pt x="4758" y="0"/>
                    <a:pt x="4297" y="461"/>
                    <a:pt x="4297" y="1026"/>
                  </a:cubicBezTo>
                  <a:lnTo>
                    <a:pt x="4297" y="5363"/>
                  </a:lnTo>
                  <a:cubicBezTo>
                    <a:pt x="4297" y="5809"/>
                    <a:pt x="4583" y="6189"/>
                    <a:pt x="4981" y="6329"/>
                  </a:cubicBezTo>
                  <a:lnTo>
                    <a:pt x="4981" y="7206"/>
                  </a:lnTo>
                  <a:lnTo>
                    <a:pt x="3454" y="7206"/>
                  </a:lnTo>
                  <a:lnTo>
                    <a:pt x="3205" y="6282"/>
                  </a:lnTo>
                  <a:cubicBezTo>
                    <a:pt x="3553" y="6043"/>
                    <a:pt x="3732" y="5602"/>
                    <a:pt x="3616" y="5173"/>
                  </a:cubicBezTo>
                  <a:lnTo>
                    <a:pt x="2494" y="988"/>
                  </a:lnTo>
                  <a:cubicBezTo>
                    <a:pt x="2370" y="531"/>
                    <a:pt x="1955" y="229"/>
                    <a:pt x="1502" y="229"/>
                  </a:cubicBezTo>
                  <a:cubicBezTo>
                    <a:pt x="1415" y="229"/>
                    <a:pt x="1326" y="240"/>
                    <a:pt x="1238" y="264"/>
                  </a:cubicBezTo>
                  <a:cubicBezTo>
                    <a:pt x="690" y="411"/>
                    <a:pt x="365" y="972"/>
                    <a:pt x="512" y="1518"/>
                  </a:cubicBezTo>
                  <a:lnTo>
                    <a:pt x="1635" y="5703"/>
                  </a:lnTo>
                  <a:cubicBezTo>
                    <a:pt x="1750" y="6133"/>
                    <a:pt x="2123" y="6426"/>
                    <a:pt x="2546" y="6459"/>
                  </a:cubicBezTo>
                  <a:lnTo>
                    <a:pt x="2745" y="7206"/>
                  </a:lnTo>
                  <a:lnTo>
                    <a:pt x="1198" y="7206"/>
                  </a:lnTo>
                  <a:cubicBezTo>
                    <a:pt x="1083" y="7206"/>
                    <a:pt x="977" y="7263"/>
                    <a:pt x="913" y="7357"/>
                  </a:cubicBezTo>
                  <a:cubicBezTo>
                    <a:pt x="850" y="7454"/>
                    <a:pt x="838" y="7574"/>
                    <a:pt x="883" y="7680"/>
                  </a:cubicBezTo>
                  <a:lnTo>
                    <a:pt x="1410" y="8925"/>
                  </a:lnTo>
                  <a:cubicBezTo>
                    <a:pt x="521" y="9720"/>
                    <a:pt x="1" y="10864"/>
                    <a:pt x="1" y="12066"/>
                  </a:cubicBezTo>
                  <a:cubicBezTo>
                    <a:pt x="1" y="13502"/>
                    <a:pt x="725" y="14772"/>
                    <a:pt x="1828" y="15533"/>
                  </a:cubicBezTo>
                  <a:lnTo>
                    <a:pt x="1571" y="16257"/>
                  </a:lnTo>
                  <a:cubicBezTo>
                    <a:pt x="1472" y="16539"/>
                    <a:pt x="1516" y="16854"/>
                    <a:pt x="1690" y="17099"/>
                  </a:cubicBezTo>
                  <a:cubicBezTo>
                    <a:pt x="1864" y="17343"/>
                    <a:pt x="2147" y="17489"/>
                    <a:pt x="2446" y="17489"/>
                  </a:cubicBezTo>
                  <a:cubicBezTo>
                    <a:pt x="2567" y="17489"/>
                    <a:pt x="2691" y="17466"/>
                    <a:pt x="2811" y="17415"/>
                  </a:cubicBezTo>
                  <a:cubicBezTo>
                    <a:pt x="2959" y="17352"/>
                    <a:pt x="3085" y="17249"/>
                    <a:pt x="3183" y="17123"/>
                  </a:cubicBezTo>
                  <a:lnTo>
                    <a:pt x="3860" y="16264"/>
                  </a:lnTo>
                  <a:cubicBezTo>
                    <a:pt x="3979" y="16273"/>
                    <a:pt x="4100" y="16280"/>
                    <a:pt x="4222" y="16280"/>
                  </a:cubicBezTo>
                  <a:lnTo>
                    <a:pt x="6426" y="16280"/>
                  </a:lnTo>
                  <a:cubicBezTo>
                    <a:pt x="6547" y="16280"/>
                    <a:pt x="6668" y="16273"/>
                    <a:pt x="6788" y="16264"/>
                  </a:cubicBezTo>
                  <a:lnTo>
                    <a:pt x="7473" y="17135"/>
                  </a:lnTo>
                  <a:cubicBezTo>
                    <a:pt x="7650" y="17360"/>
                    <a:pt x="7914" y="17488"/>
                    <a:pt x="8202" y="17488"/>
                  </a:cubicBezTo>
                  <a:cubicBezTo>
                    <a:pt x="8488" y="17488"/>
                    <a:pt x="8784" y="17342"/>
                    <a:pt x="8958" y="17099"/>
                  </a:cubicBezTo>
                  <a:cubicBezTo>
                    <a:pt x="9130" y="16854"/>
                    <a:pt x="9174" y="16539"/>
                    <a:pt x="9075" y="16257"/>
                  </a:cubicBezTo>
                  <a:lnTo>
                    <a:pt x="8820" y="15533"/>
                  </a:lnTo>
                  <a:cubicBezTo>
                    <a:pt x="9923" y="14772"/>
                    <a:pt x="10645" y="13502"/>
                    <a:pt x="10645" y="12066"/>
                  </a:cubicBezTo>
                  <a:cubicBezTo>
                    <a:pt x="10645" y="10864"/>
                    <a:pt x="10125" y="9720"/>
                    <a:pt x="9238" y="8925"/>
                  </a:cubicBezTo>
                  <a:lnTo>
                    <a:pt x="9763" y="7680"/>
                  </a:lnTo>
                  <a:cubicBezTo>
                    <a:pt x="9824" y="7535"/>
                    <a:pt x="9780" y="7359"/>
                    <a:pt x="9639" y="7263"/>
                  </a:cubicBezTo>
                  <a:cubicBezTo>
                    <a:pt x="9581" y="7223"/>
                    <a:pt x="9511" y="7206"/>
                    <a:pt x="9442" y="7206"/>
                  </a:cubicBezTo>
                  <a:lnTo>
                    <a:pt x="7901" y="7206"/>
                  </a:lnTo>
                  <a:lnTo>
                    <a:pt x="8100" y="6457"/>
                  </a:lnTo>
                  <a:cubicBezTo>
                    <a:pt x="8252" y="6446"/>
                    <a:pt x="8399" y="6402"/>
                    <a:pt x="8534" y="6323"/>
                  </a:cubicBezTo>
                  <a:cubicBezTo>
                    <a:pt x="8771" y="6187"/>
                    <a:pt x="8942" y="5966"/>
                    <a:pt x="9012" y="5700"/>
                  </a:cubicBezTo>
                  <a:lnTo>
                    <a:pt x="10134" y="1510"/>
                  </a:lnTo>
                  <a:cubicBezTo>
                    <a:pt x="10206" y="1244"/>
                    <a:pt x="10169" y="968"/>
                    <a:pt x="10033" y="730"/>
                  </a:cubicBezTo>
                  <a:cubicBezTo>
                    <a:pt x="9896" y="493"/>
                    <a:pt x="9674" y="324"/>
                    <a:pt x="9410" y="253"/>
                  </a:cubicBezTo>
                  <a:cubicBezTo>
                    <a:pt x="9321" y="229"/>
                    <a:pt x="9231" y="217"/>
                    <a:pt x="9142" y="217"/>
                  </a:cubicBezTo>
                  <a:cubicBezTo>
                    <a:pt x="8964" y="217"/>
                    <a:pt x="8788" y="264"/>
                    <a:pt x="8630" y="356"/>
                  </a:cubicBezTo>
                  <a:cubicBezTo>
                    <a:pt x="8393" y="493"/>
                    <a:pt x="8224" y="713"/>
                    <a:pt x="8153" y="979"/>
                  </a:cubicBezTo>
                  <a:lnTo>
                    <a:pt x="7030" y="5170"/>
                  </a:lnTo>
                  <a:cubicBezTo>
                    <a:pt x="6914" y="5600"/>
                    <a:pt x="7093" y="6042"/>
                    <a:pt x="7441" y="6280"/>
                  </a:cubicBezTo>
                  <a:lnTo>
                    <a:pt x="7193" y="7206"/>
                  </a:lnTo>
                  <a:lnTo>
                    <a:pt x="5665" y="7206"/>
                  </a:lnTo>
                  <a:lnTo>
                    <a:pt x="5665" y="6328"/>
                  </a:lnTo>
                  <a:cubicBezTo>
                    <a:pt x="6063" y="6187"/>
                    <a:pt x="6350" y="5806"/>
                    <a:pt x="6350" y="5360"/>
                  </a:cubicBezTo>
                  <a:lnTo>
                    <a:pt x="6350" y="1050"/>
                  </a:lnTo>
                  <a:cubicBezTo>
                    <a:pt x="6350" y="517"/>
                    <a:pt x="5951" y="53"/>
                    <a:pt x="5420" y="4"/>
                  </a:cubicBezTo>
                  <a:cubicBezTo>
                    <a:pt x="5387" y="1"/>
                    <a:pt x="5356" y="0"/>
                    <a:pt x="5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7"/>
            <p:cNvSpPr/>
            <p:nvPr/>
          </p:nvSpPr>
          <p:spPr>
            <a:xfrm>
              <a:off x="7167438" y="3569375"/>
              <a:ext cx="17125" cy="17150"/>
            </a:xfrm>
            <a:custGeom>
              <a:avLst/>
              <a:gdLst/>
              <a:ahLst/>
              <a:cxnLst/>
              <a:rect l="l" t="t" r="r" b="b"/>
              <a:pathLst>
                <a:path w="685" h="686" extrusionOk="0">
                  <a:moveTo>
                    <a:pt x="343" y="0"/>
                  </a:moveTo>
                  <a:cubicBezTo>
                    <a:pt x="154" y="0"/>
                    <a:pt x="1" y="154"/>
                    <a:pt x="1" y="342"/>
                  </a:cubicBezTo>
                  <a:cubicBezTo>
                    <a:pt x="1" y="532"/>
                    <a:pt x="154" y="685"/>
                    <a:pt x="343" y="685"/>
                  </a:cubicBezTo>
                  <a:cubicBezTo>
                    <a:pt x="531" y="685"/>
                    <a:pt x="684" y="532"/>
                    <a:pt x="684" y="342"/>
                  </a:cubicBezTo>
                  <a:cubicBezTo>
                    <a:pt x="684" y="154"/>
                    <a:pt x="531"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2926;p77"/>
          <p:cNvGrpSpPr/>
          <p:nvPr/>
        </p:nvGrpSpPr>
        <p:grpSpPr>
          <a:xfrm>
            <a:off x="5474413" y="3376725"/>
            <a:ext cx="441150" cy="344325"/>
            <a:chOff x="5474413" y="3376725"/>
            <a:chExt cx="441150" cy="344325"/>
          </a:xfrm>
        </p:grpSpPr>
        <p:sp>
          <p:nvSpPr>
            <p:cNvPr id="2927" name="Google Shape;2927;p77"/>
            <p:cNvSpPr/>
            <p:nvPr/>
          </p:nvSpPr>
          <p:spPr>
            <a:xfrm>
              <a:off x="5474413" y="3376725"/>
              <a:ext cx="441150" cy="344325"/>
            </a:xfrm>
            <a:custGeom>
              <a:avLst/>
              <a:gdLst/>
              <a:ahLst/>
              <a:cxnLst/>
              <a:rect l="l" t="t" r="r" b="b"/>
              <a:pathLst>
                <a:path w="17646" h="13773" extrusionOk="0">
                  <a:moveTo>
                    <a:pt x="8152" y="686"/>
                  </a:moveTo>
                  <a:cubicBezTo>
                    <a:pt x="8340" y="686"/>
                    <a:pt x="8494" y="837"/>
                    <a:pt x="8494" y="1026"/>
                  </a:cubicBezTo>
                  <a:lnTo>
                    <a:pt x="8494" y="2671"/>
                  </a:lnTo>
                  <a:cubicBezTo>
                    <a:pt x="8494" y="2859"/>
                    <a:pt x="8340" y="3011"/>
                    <a:pt x="8152" y="3011"/>
                  </a:cubicBezTo>
                  <a:lnTo>
                    <a:pt x="4320" y="3011"/>
                  </a:lnTo>
                  <a:cubicBezTo>
                    <a:pt x="4131" y="3011"/>
                    <a:pt x="3980" y="2857"/>
                    <a:pt x="3980" y="2671"/>
                  </a:cubicBezTo>
                  <a:lnTo>
                    <a:pt x="3980" y="1026"/>
                  </a:lnTo>
                  <a:cubicBezTo>
                    <a:pt x="3980" y="837"/>
                    <a:pt x="4131" y="686"/>
                    <a:pt x="4320" y="686"/>
                  </a:cubicBezTo>
                  <a:close/>
                  <a:moveTo>
                    <a:pt x="13351" y="686"/>
                  </a:moveTo>
                  <a:cubicBezTo>
                    <a:pt x="13539" y="686"/>
                    <a:pt x="13691" y="837"/>
                    <a:pt x="13691" y="1026"/>
                  </a:cubicBezTo>
                  <a:lnTo>
                    <a:pt x="13691" y="2671"/>
                  </a:lnTo>
                  <a:cubicBezTo>
                    <a:pt x="13691" y="2859"/>
                    <a:pt x="13539" y="3011"/>
                    <a:pt x="13351" y="3011"/>
                  </a:cubicBezTo>
                  <a:lnTo>
                    <a:pt x="9519" y="3011"/>
                  </a:lnTo>
                  <a:cubicBezTo>
                    <a:pt x="9330" y="3011"/>
                    <a:pt x="9177" y="2859"/>
                    <a:pt x="9177" y="2671"/>
                  </a:cubicBezTo>
                  <a:lnTo>
                    <a:pt x="9177" y="1026"/>
                  </a:lnTo>
                  <a:cubicBezTo>
                    <a:pt x="9177" y="837"/>
                    <a:pt x="9330" y="686"/>
                    <a:pt x="9519" y="686"/>
                  </a:cubicBezTo>
                  <a:close/>
                  <a:moveTo>
                    <a:pt x="5553" y="3694"/>
                  </a:moveTo>
                  <a:cubicBezTo>
                    <a:pt x="5742" y="3694"/>
                    <a:pt x="5893" y="3847"/>
                    <a:pt x="5893" y="4035"/>
                  </a:cubicBezTo>
                  <a:lnTo>
                    <a:pt x="5893" y="5679"/>
                  </a:lnTo>
                  <a:cubicBezTo>
                    <a:pt x="5893" y="5867"/>
                    <a:pt x="5742" y="6020"/>
                    <a:pt x="5553" y="6020"/>
                  </a:cubicBezTo>
                  <a:lnTo>
                    <a:pt x="1721" y="6020"/>
                  </a:lnTo>
                  <a:cubicBezTo>
                    <a:pt x="1533" y="6020"/>
                    <a:pt x="1379" y="5867"/>
                    <a:pt x="1379" y="5679"/>
                  </a:cubicBezTo>
                  <a:lnTo>
                    <a:pt x="1379" y="4035"/>
                  </a:lnTo>
                  <a:cubicBezTo>
                    <a:pt x="1379" y="3847"/>
                    <a:pt x="1533" y="3694"/>
                    <a:pt x="1719" y="3694"/>
                  </a:cubicBezTo>
                  <a:close/>
                  <a:moveTo>
                    <a:pt x="10752" y="3694"/>
                  </a:moveTo>
                  <a:cubicBezTo>
                    <a:pt x="10940" y="3694"/>
                    <a:pt x="11092" y="3847"/>
                    <a:pt x="11092" y="4035"/>
                  </a:cubicBezTo>
                  <a:lnTo>
                    <a:pt x="11092" y="5680"/>
                  </a:lnTo>
                  <a:cubicBezTo>
                    <a:pt x="11092" y="5867"/>
                    <a:pt x="10940" y="6020"/>
                    <a:pt x="10752" y="6020"/>
                  </a:cubicBezTo>
                  <a:lnTo>
                    <a:pt x="6918" y="6020"/>
                  </a:lnTo>
                  <a:cubicBezTo>
                    <a:pt x="6732" y="6020"/>
                    <a:pt x="6578" y="5867"/>
                    <a:pt x="6578" y="5680"/>
                  </a:cubicBezTo>
                  <a:lnTo>
                    <a:pt x="6578" y="4035"/>
                  </a:lnTo>
                  <a:cubicBezTo>
                    <a:pt x="6578" y="3847"/>
                    <a:pt x="6730" y="3694"/>
                    <a:pt x="6918" y="3694"/>
                  </a:cubicBezTo>
                  <a:close/>
                  <a:moveTo>
                    <a:pt x="15951" y="3694"/>
                  </a:moveTo>
                  <a:cubicBezTo>
                    <a:pt x="16138" y="3694"/>
                    <a:pt x="16291" y="3847"/>
                    <a:pt x="16291" y="4035"/>
                  </a:cubicBezTo>
                  <a:lnTo>
                    <a:pt x="16291" y="5680"/>
                  </a:lnTo>
                  <a:cubicBezTo>
                    <a:pt x="16291" y="5867"/>
                    <a:pt x="16139" y="6020"/>
                    <a:pt x="15951" y="6020"/>
                  </a:cubicBezTo>
                  <a:lnTo>
                    <a:pt x="12117" y="6020"/>
                  </a:lnTo>
                  <a:cubicBezTo>
                    <a:pt x="11929" y="6020"/>
                    <a:pt x="11777" y="5867"/>
                    <a:pt x="11777" y="5680"/>
                  </a:cubicBezTo>
                  <a:lnTo>
                    <a:pt x="11777" y="4035"/>
                  </a:lnTo>
                  <a:cubicBezTo>
                    <a:pt x="11777" y="3847"/>
                    <a:pt x="11929" y="3694"/>
                    <a:pt x="12117" y="3694"/>
                  </a:cubicBezTo>
                  <a:close/>
                  <a:moveTo>
                    <a:pt x="10417" y="8619"/>
                  </a:moveTo>
                  <a:lnTo>
                    <a:pt x="10865" y="9805"/>
                  </a:lnTo>
                  <a:lnTo>
                    <a:pt x="6762" y="9805"/>
                  </a:lnTo>
                  <a:lnTo>
                    <a:pt x="7209" y="8619"/>
                  </a:lnTo>
                  <a:close/>
                  <a:moveTo>
                    <a:pt x="11083" y="10489"/>
                  </a:moveTo>
                  <a:lnTo>
                    <a:pt x="11956" y="12806"/>
                  </a:lnTo>
                  <a:cubicBezTo>
                    <a:pt x="11992" y="12899"/>
                    <a:pt x="11951" y="12972"/>
                    <a:pt x="11934" y="12999"/>
                  </a:cubicBezTo>
                  <a:cubicBezTo>
                    <a:pt x="11915" y="13026"/>
                    <a:pt x="11861" y="13087"/>
                    <a:pt x="11761" y="13087"/>
                  </a:cubicBezTo>
                  <a:lnTo>
                    <a:pt x="5863" y="13087"/>
                  </a:lnTo>
                  <a:cubicBezTo>
                    <a:pt x="5765" y="13087"/>
                    <a:pt x="5712" y="13026"/>
                    <a:pt x="5693" y="12999"/>
                  </a:cubicBezTo>
                  <a:cubicBezTo>
                    <a:pt x="5674" y="12972"/>
                    <a:pt x="5634" y="12899"/>
                    <a:pt x="5669" y="12806"/>
                  </a:cubicBezTo>
                  <a:lnTo>
                    <a:pt x="6543" y="10489"/>
                  </a:lnTo>
                  <a:close/>
                  <a:moveTo>
                    <a:pt x="4320" y="1"/>
                  </a:moveTo>
                  <a:cubicBezTo>
                    <a:pt x="3755" y="1"/>
                    <a:pt x="3296" y="459"/>
                    <a:pt x="3296" y="1026"/>
                  </a:cubicBezTo>
                  <a:lnTo>
                    <a:pt x="3296" y="2671"/>
                  </a:lnTo>
                  <a:cubicBezTo>
                    <a:pt x="3296" y="2789"/>
                    <a:pt x="3317" y="2903"/>
                    <a:pt x="3353" y="3011"/>
                  </a:cubicBezTo>
                  <a:lnTo>
                    <a:pt x="1721" y="3011"/>
                  </a:lnTo>
                  <a:cubicBezTo>
                    <a:pt x="1155" y="3011"/>
                    <a:pt x="696" y="3469"/>
                    <a:pt x="696" y="4035"/>
                  </a:cubicBezTo>
                  <a:lnTo>
                    <a:pt x="696" y="5638"/>
                  </a:lnTo>
                  <a:cubicBezTo>
                    <a:pt x="696" y="5818"/>
                    <a:pt x="744" y="5987"/>
                    <a:pt x="824" y="6134"/>
                  </a:cubicBezTo>
                  <a:cubicBezTo>
                    <a:pt x="326" y="6372"/>
                    <a:pt x="0" y="6916"/>
                    <a:pt x="93" y="7521"/>
                  </a:cubicBezTo>
                  <a:cubicBezTo>
                    <a:pt x="193" y="8159"/>
                    <a:pt x="758" y="8619"/>
                    <a:pt x="1401" y="8619"/>
                  </a:cubicBezTo>
                  <a:lnTo>
                    <a:pt x="6558" y="8619"/>
                  </a:lnTo>
                  <a:lnTo>
                    <a:pt x="5071" y="12559"/>
                  </a:lnTo>
                  <a:cubicBezTo>
                    <a:pt x="4968" y="12834"/>
                    <a:pt x="5006" y="13144"/>
                    <a:pt x="5172" y="13386"/>
                  </a:cubicBezTo>
                  <a:cubicBezTo>
                    <a:pt x="5340" y="13628"/>
                    <a:pt x="5615" y="13772"/>
                    <a:pt x="5909" y="13772"/>
                  </a:cubicBezTo>
                  <a:lnTo>
                    <a:pt x="11821" y="13772"/>
                  </a:lnTo>
                  <a:cubicBezTo>
                    <a:pt x="12005" y="13772"/>
                    <a:pt x="12188" y="13721"/>
                    <a:pt x="12339" y="13617"/>
                  </a:cubicBezTo>
                  <a:cubicBezTo>
                    <a:pt x="12693" y="13372"/>
                    <a:pt x="12815" y="12934"/>
                    <a:pt x="12672" y="12559"/>
                  </a:cubicBezTo>
                  <a:lnTo>
                    <a:pt x="11187" y="8619"/>
                  </a:lnTo>
                  <a:lnTo>
                    <a:pt x="12086" y="8619"/>
                  </a:lnTo>
                  <a:cubicBezTo>
                    <a:pt x="12249" y="8619"/>
                    <a:pt x="12396" y="8502"/>
                    <a:pt x="12416" y="8339"/>
                  </a:cubicBezTo>
                  <a:cubicBezTo>
                    <a:pt x="12438" y="8146"/>
                    <a:pt x="12288" y="7982"/>
                    <a:pt x="12098" y="7982"/>
                  </a:cubicBezTo>
                  <a:lnTo>
                    <a:pt x="1375" y="7982"/>
                  </a:lnTo>
                  <a:cubicBezTo>
                    <a:pt x="1058" y="7982"/>
                    <a:pt x="781" y="7751"/>
                    <a:pt x="747" y="7438"/>
                  </a:cubicBezTo>
                  <a:cubicBezTo>
                    <a:pt x="704" y="7066"/>
                    <a:pt x="995" y="6750"/>
                    <a:pt x="1357" y="6750"/>
                  </a:cubicBezTo>
                  <a:lnTo>
                    <a:pt x="16252" y="6750"/>
                  </a:lnTo>
                  <a:cubicBezTo>
                    <a:pt x="16568" y="6750"/>
                    <a:pt x="16845" y="6981"/>
                    <a:pt x="16880" y="7294"/>
                  </a:cubicBezTo>
                  <a:cubicBezTo>
                    <a:pt x="16922" y="7665"/>
                    <a:pt x="16631" y="7982"/>
                    <a:pt x="16269" y="7982"/>
                  </a:cubicBezTo>
                  <a:lnTo>
                    <a:pt x="15201" y="7982"/>
                  </a:lnTo>
                  <a:cubicBezTo>
                    <a:pt x="15026" y="7982"/>
                    <a:pt x="14869" y="8107"/>
                    <a:pt x="14849" y="8281"/>
                  </a:cubicBezTo>
                  <a:cubicBezTo>
                    <a:pt x="14823" y="8488"/>
                    <a:pt x="14985" y="8665"/>
                    <a:pt x="15189" y="8665"/>
                  </a:cubicBezTo>
                  <a:lnTo>
                    <a:pt x="16267" y="8665"/>
                  </a:lnTo>
                  <a:cubicBezTo>
                    <a:pt x="16933" y="8665"/>
                    <a:pt x="17512" y="8171"/>
                    <a:pt x="17583" y="7509"/>
                  </a:cubicBezTo>
                  <a:cubicBezTo>
                    <a:pt x="17645" y="6931"/>
                    <a:pt x="17327" y="6419"/>
                    <a:pt x="16848" y="6191"/>
                  </a:cubicBezTo>
                  <a:cubicBezTo>
                    <a:pt x="16929" y="6044"/>
                    <a:pt x="16974" y="5875"/>
                    <a:pt x="16974" y="5696"/>
                  </a:cubicBezTo>
                  <a:lnTo>
                    <a:pt x="16974" y="4035"/>
                  </a:lnTo>
                  <a:cubicBezTo>
                    <a:pt x="16974" y="3469"/>
                    <a:pt x="16516" y="3011"/>
                    <a:pt x="15951" y="3011"/>
                  </a:cubicBezTo>
                  <a:lnTo>
                    <a:pt x="14317" y="3011"/>
                  </a:lnTo>
                  <a:cubicBezTo>
                    <a:pt x="14355" y="2903"/>
                    <a:pt x="14376" y="2789"/>
                    <a:pt x="14376" y="2671"/>
                  </a:cubicBezTo>
                  <a:lnTo>
                    <a:pt x="14376" y="1026"/>
                  </a:lnTo>
                  <a:cubicBezTo>
                    <a:pt x="14376" y="459"/>
                    <a:pt x="13917" y="1"/>
                    <a:pt x="13351" y="1"/>
                  </a:cubicBezTo>
                  <a:lnTo>
                    <a:pt x="9519" y="1"/>
                  </a:lnTo>
                  <a:cubicBezTo>
                    <a:pt x="9256" y="1"/>
                    <a:pt x="9017" y="100"/>
                    <a:pt x="8835" y="262"/>
                  </a:cubicBezTo>
                  <a:cubicBezTo>
                    <a:pt x="8655" y="100"/>
                    <a:pt x="8415" y="1"/>
                    <a:pt x="8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7"/>
            <p:cNvSpPr/>
            <p:nvPr/>
          </p:nvSpPr>
          <p:spPr>
            <a:xfrm>
              <a:off x="5806513" y="3575825"/>
              <a:ext cx="17100" cy="17150"/>
            </a:xfrm>
            <a:custGeom>
              <a:avLst/>
              <a:gdLst/>
              <a:ahLst/>
              <a:cxnLst/>
              <a:rect l="l" t="t" r="r" b="b"/>
              <a:pathLst>
                <a:path w="684" h="686" extrusionOk="0">
                  <a:moveTo>
                    <a:pt x="342" y="0"/>
                  </a:moveTo>
                  <a:cubicBezTo>
                    <a:pt x="152" y="0"/>
                    <a:pt x="0" y="154"/>
                    <a:pt x="0" y="342"/>
                  </a:cubicBezTo>
                  <a:cubicBezTo>
                    <a:pt x="0" y="532"/>
                    <a:pt x="152" y="685"/>
                    <a:pt x="342" y="685"/>
                  </a:cubicBezTo>
                  <a:cubicBezTo>
                    <a:pt x="530" y="685"/>
                    <a:pt x="684" y="532"/>
                    <a:pt x="684" y="342"/>
                  </a:cubicBezTo>
                  <a:cubicBezTo>
                    <a:pt x="684" y="154"/>
                    <a:pt x="530"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9" name="Google Shape;2929;p77"/>
          <p:cNvGrpSpPr/>
          <p:nvPr/>
        </p:nvGrpSpPr>
        <p:grpSpPr>
          <a:xfrm>
            <a:off x="4744538" y="3364500"/>
            <a:ext cx="437800" cy="437800"/>
            <a:chOff x="4744538" y="3240675"/>
            <a:chExt cx="437800" cy="437800"/>
          </a:xfrm>
        </p:grpSpPr>
        <p:sp>
          <p:nvSpPr>
            <p:cNvPr id="2930" name="Google Shape;2930;p77"/>
            <p:cNvSpPr/>
            <p:nvPr/>
          </p:nvSpPr>
          <p:spPr>
            <a:xfrm>
              <a:off x="4874213" y="3301175"/>
              <a:ext cx="97925" cy="97950"/>
            </a:xfrm>
            <a:custGeom>
              <a:avLst/>
              <a:gdLst/>
              <a:ahLst/>
              <a:cxnLst/>
              <a:rect l="l" t="t" r="r" b="b"/>
              <a:pathLst>
                <a:path w="3917" h="3918" extrusionOk="0">
                  <a:moveTo>
                    <a:pt x="1958" y="684"/>
                  </a:moveTo>
                  <a:cubicBezTo>
                    <a:pt x="2661" y="684"/>
                    <a:pt x="3233" y="1257"/>
                    <a:pt x="3233" y="1959"/>
                  </a:cubicBezTo>
                  <a:cubicBezTo>
                    <a:pt x="3233" y="2663"/>
                    <a:pt x="2661" y="3234"/>
                    <a:pt x="1958" y="3234"/>
                  </a:cubicBezTo>
                  <a:cubicBezTo>
                    <a:pt x="1254" y="3234"/>
                    <a:pt x="683" y="2663"/>
                    <a:pt x="683" y="1959"/>
                  </a:cubicBezTo>
                  <a:cubicBezTo>
                    <a:pt x="683" y="1257"/>
                    <a:pt x="1256" y="684"/>
                    <a:pt x="1958" y="684"/>
                  </a:cubicBezTo>
                  <a:close/>
                  <a:moveTo>
                    <a:pt x="1958" y="1"/>
                  </a:moveTo>
                  <a:cubicBezTo>
                    <a:pt x="878" y="1"/>
                    <a:pt x="0" y="879"/>
                    <a:pt x="0" y="1959"/>
                  </a:cubicBezTo>
                  <a:cubicBezTo>
                    <a:pt x="0" y="3039"/>
                    <a:pt x="878" y="3917"/>
                    <a:pt x="1958" y="3917"/>
                  </a:cubicBezTo>
                  <a:cubicBezTo>
                    <a:pt x="3039" y="3917"/>
                    <a:pt x="3916" y="3039"/>
                    <a:pt x="3916" y="1959"/>
                  </a:cubicBezTo>
                  <a:cubicBezTo>
                    <a:pt x="3916" y="879"/>
                    <a:pt x="3039"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7"/>
            <p:cNvSpPr/>
            <p:nvPr/>
          </p:nvSpPr>
          <p:spPr>
            <a:xfrm>
              <a:off x="4997263" y="3376750"/>
              <a:ext cx="63675" cy="63675"/>
            </a:xfrm>
            <a:custGeom>
              <a:avLst/>
              <a:gdLst/>
              <a:ahLst/>
              <a:cxnLst/>
              <a:rect l="l" t="t" r="r" b="b"/>
              <a:pathLst>
                <a:path w="2547" h="2547" extrusionOk="0">
                  <a:moveTo>
                    <a:pt x="1274" y="684"/>
                  </a:moveTo>
                  <a:cubicBezTo>
                    <a:pt x="1599" y="684"/>
                    <a:pt x="1863" y="948"/>
                    <a:pt x="1863" y="1274"/>
                  </a:cubicBezTo>
                  <a:cubicBezTo>
                    <a:pt x="1863" y="1599"/>
                    <a:pt x="1599" y="1864"/>
                    <a:pt x="1274" y="1864"/>
                  </a:cubicBezTo>
                  <a:cubicBezTo>
                    <a:pt x="948" y="1864"/>
                    <a:pt x="684" y="1599"/>
                    <a:pt x="684" y="1274"/>
                  </a:cubicBezTo>
                  <a:cubicBezTo>
                    <a:pt x="684" y="948"/>
                    <a:pt x="948" y="684"/>
                    <a:pt x="1274" y="684"/>
                  </a:cubicBezTo>
                  <a:close/>
                  <a:moveTo>
                    <a:pt x="1274" y="0"/>
                  </a:moveTo>
                  <a:cubicBezTo>
                    <a:pt x="571" y="0"/>
                    <a:pt x="0" y="571"/>
                    <a:pt x="0" y="1274"/>
                  </a:cubicBezTo>
                  <a:cubicBezTo>
                    <a:pt x="0" y="1976"/>
                    <a:pt x="571" y="2547"/>
                    <a:pt x="1274" y="2547"/>
                  </a:cubicBezTo>
                  <a:cubicBezTo>
                    <a:pt x="1976" y="2547"/>
                    <a:pt x="2547" y="1976"/>
                    <a:pt x="2547" y="1274"/>
                  </a:cubicBezTo>
                  <a:cubicBezTo>
                    <a:pt x="2547" y="571"/>
                    <a:pt x="1976" y="0"/>
                    <a:pt x="1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7"/>
            <p:cNvSpPr/>
            <p:nvPr/>
          </p:nvSpPr>
          <p:spPr>
            <a:xfrm>
              <a:off x="4824813" y="3414750"/>
              <a:ext cx="58875" cy="58850"/>
            </a:xfrm>
            <a:custGeom>
              <a:avLst/>
              <a:gdLst/>
              <a:ahLst/>
              <a:cxnLst/>
              <a:rect l="l" t="t" r="r" b="b"/>
              <a:pathLst>
                <a:path w="2355" h="2354" extrusionOk="0">
                  <a:moveTo>
                    <a:pt x="1177" y="685"/>
                  </a:moveTo>
                  <a:cubicBezTo>
                    <a:pt x="1448" y="685"/>
                    <a:pt x="1669" y="907"/>
                    <a:pt x="1669" y="1177"/>
                  </a:cubicBezTo>
                  <a:cubicBezTo>
                    <a:pt x="1669" y="1449"/>
                    <a:pt x="1448" y="1671"/>
                    <a:pt x="1177" y="1671"/>
                  </a:cubicBezTo>
                  <a:cubicBezTo>
                    <a:pt x="905" y="1671"/>
                    <a:pt x="684" y="1449"/>
                    <a:pt x="684" y="1177"/>
                  </a:cubicBezTo>
                  <a:cubicBezTo>
                    <a:pt x="684" y="905"/>
                    <a:pt x="905" y="685"/>
                    <a:pt x="1177" y="685"/>
                  </a:cubicBezTo>
                  <a:close/>
                  <a:moveTo>
                    <a:pt x="1177" y="0"/>
                  </a:moveTo>
                  <a:cubicBezTo>
                    <a:pt x="527" y="0"/>
                    <a:pt x="1" y="529"/>
                    <a:pt x="1" y="1177"/>
                  </a:cubicBezTo>
                  <a:cubicBezTo>
                    <a:pt x="1" y="1827"/>
                    <a:pt x="527" y="2354"/>
                    <a:pt x="1177" y="2354"/>
                  </a:cubicBezTo>
                  <a:cubicBezTo>
                    <a:pt x="1826" y="2354"/>
                    <a:pt x="2354" y="1827"/>
                    <a:pt x="2354" y="1177"/>
                  </a:cubicBezTo>
                  <a:cubicBezTo>
                    <a:pt x="2354" y="529"/>
                    <a:pt x="1826" y="0"/>
                    <a:pt x="1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7"/>
            <p:cNvSpPr/>
            <p:nvPr/>
          </p:nvSpPr>
          <p:spPr>
            <a:xfrm>
              <a:off x="4744538" y="3240675"/>
              <a:ext cx="437800" cy="437800"/>
            </a:xfrm>
            <a:custGeom>
              <a:avLst/>
              <a:gdLst/>
              <a:ahLst/>
              <a:cxnLst/>
              <a:rect l="l" t="t" r="r" b="b"/>
              <a:pathLst>
                <a:path w="17512" h="17512" extrusionOk="0">
                  <a:moveTo>
                    <a:pt x="8433" y="9103"/>
                  </a:moveTo>
                  <a:cubicBezTo>
                    <a:pt x="9564" y="9103"/>
                    <a:pt x="10563" y="9888"/>
                    <a:pt x="10810" y="10967"/>
                  </a:cubicBezTo>
                  <a:cubicBezTo>
                    <a:pt x="10834" y="11072"/>
                    <a:pt x="10906" y="11161"/>
                    <a:pt x="11006" y="11205"/>
                  </a:cubicBezTo>
                  <a:cubicBezTo>
                    <a:pt x="11050" y="11224"/>
                    <a:pt x="11097" y="11233"/>
                    <a:pt x="11143" y="11233"/>
                  </a:cubicBezTo>
                  <a:cubicBezTo>
                    <a:pt x="11203" y="11233"/>
                    <a:pt x="11262" y="11218"/>
                    <a:pt x="11315" y="11188"/>
                  </a:cubicBezTo>
                  <a:cubicBezTo>
                    <a:pt x="11514" y="11072"/>
                    <a:pt x="11746" y="11008"/>
                    <a:pt x="11957" y="11008"/>
                  </a:cubicBezTo>
                  <a:cubicBezTo>
                    <a:pt x="12526" y="11008"/>
                    <a:pt x="13021" y="11390"/>
                    <a:pt x="13162" y="11941"/>
                  </a:cubicBezTo>
                  <a:cubicBezTo>
                    <a:pt x="13192" y="12053"/>
                    <a:pt x="13274" y="12143"/>
                    <a:pt x="13383" y="12180"/>
                  </a:cubicBezTo>
                  <a:cubicBezTo>
                    <a:pt x="13420" y="12192"/>
                    <a:pt x="13457" y="12198"/>
                    <a:pt x="13494" y="12198"/>
                  </a:cubicBezTo>
                  <a:cubicBezTo>
                    <a:pt x="13569" y="12198"/>
                    <a:pt x="13643" y="12173"/>
                    <a:pt x="13704" y="12126"/>
                  </a:cubicBezTo>
                  <a:cubicBezTo>
                    <a:pt x="14048" y="11859"/>
                    <a:pt x="14459" y="11716"/>
                    <a:pt x="14895" y="11716"/>
                  </a:cubicBezTo>
                  <a:cubicBezTo>
                    <a:pt x="15961" y="11716"/>
                    <a:pt x="16831" y="12581"/>
                    <a:pt x="16838" y="13647"/>
                  </a:cubicBezTo>
                  <a:cubicBezTo>
                    <a:pt x="16396" y="13333"/>
                    <a:pt x="15867" y="13159"/>
                    <a:pt x="15311" y="13159"/>
                  </a:cubicBezTo>
                  <a:cubicBezTo>
                    <a:pt x="14895" y="13159"/>
                    <a:pt x="14481" y="13258"/>
                    <a:pt x="14116" y="13447"/>
                  </a:cubicBezTo>
                  <a:cubicBezTo>
                    <a:pt x="13973" y="13519"/>
                    <a:pt x="13901" y="13679"/>
                    <a:pt x="13940" y="13834"/>
                  </a:cubicBezTo>
                  <a:cubicBezTo>
                    <a:pt x="14146" y="14645"/>
                    <a:pt x="13652" y="15473"/>
                    <a:pt x="12839" y="15680"/>
                  </a:cubicBezTo>
                  <a:cubicBezTo>
                    <a:pt x="12746" y="15704"/>
                    <a:pt x="12651" y="15715"/>
                    <a:pt x="12559" y="15715"/>
                  </a:cubicBezTo>
                  <a:cubicBezTo>
                    <a:pt x="12046" y="15715"/>
                    <a:pt x="11577" y="15368"/>
                    <a:pt x="11446" y="14849"/>
                  </a:cubicBezTo>
                  <a:cubicBezTo>
                    <a:pt x="11390" y="14630"/>
                    <a:pt x="11424" y="14400"/>
                    <a:pt x="11539" y="14206"/>
                  </a:cubicBezTo>
                  <a:cubicBezTo>
                    <a:pt x="11656" y="14011"/>
                    <a:pt x="11841" y="13874"/>
                    <a:pt x="12061" y="13817"/>
                  </a:cubicBezTo>
                  <a:cubicBezTo>
                    <a:pt x="12097" y="13808"/>
                    <a:pt x="12133" y="13803"/>
                    <a:pt x="12169" y="13803"/>
                  </a:cubicBezTo>
                  <a:cubicBezTo>
                    <a:pt x="12248" y="13803"/>
                    <a:pt x="12325" y="13824"/>
                    <a:pt x="12395" y="13866"/>
                  </a:cubicBezTo>
                  <a:cubicBezTo>
                    <a:pt x="12496" y="13926"/>
                    <a:pt x="12567" y="14022"/>
                    <a:pt x="12596" y="14136"/>
                  </a:cubicBezTo>
                  <a:cubicBezTo>
                    <a:pt x="12611" y="14196"/>
                    <a:pt x="12602" y="14258"/>
                    <a:pt x="12570" y="14310"/>
                  </a:cubicBezTo>
                  <a:cubicBezTo>
                    <a:pt x="12539" y="14362"/>
                    <a:pt x="12490" y="14400"/>
                    <a:pt x="12430" y="14416"/>
                  </a:cubicBezTo>
                  <a:cubicBezTo>
                    <a:pt x="12246" y="14462"/>
                    <a:pt x="12135" y="14649"/>
                    <a:pt x="12183" y="14830"/>
                  </a:cubicBezTo>
                  <a:cubicBezTo>
                    <a:pt x="12222" y="14986"/>
                    <a:pt x="12362" y="15089"/>
                    <a:pt x="12514" y="15089"/>
                  </a:cubicBezTo>
                  <a:cubicBezTo>
                    <a:pt x="12542" y="15089"/>
                    <a:pt x="12569" y="15086"/>
                    <a:pt x="12597" y="15079"/>
                  </a:cubicBezTo>
                  <a:cubicBezTo>
                    <a:pt x="13086" y="14954"/>
                    <a:pt x="13383" y="14457"/>
                    <a:pt x="13258" y="13968"/>
                  </a:cubicBezTo>
                  <a:cubicBezTo>
                    <a:pt x="13186" y="13677"/>
                    <a:pt x="13002" y="13432"/>
                    <a:pt x="12744" y="13277"/>
                  </a:cubicBezTo>
                  <a:cubicBezTo>
                    <a:pt x="12568" y="13173"/>
                    <a:pt x="12371" y="13119"/>
                    <a:pt x="12171" y="13119"/>
                  </a:cubicBezTo>
                  <a:cubicBezTo>
                    <a:pt x="12078" y="13119"/>
                    <a:pt x="11984" y="13130"/>
                    <a:pt x="11892" y="13154"/>
                  </a:cubicBezTo>
                  <a:cubicBezTo>
                    <a:pt x="11495" y="13255"/>
                    <a:pt x="11161" y="13503"/>
                    <a:pt x="10952" y="13856"/>
                  </a:cubicBezTo>
                  <a:cubicBezTo>
                    <a:pt x="10742" y="14207"/>
                    <a:pt x="10682" y="14620"/>
                    <a:pt x="10783" y="15017"/>
                  </a:cubicBezTo>
                  <a:cubicBezTo>
                    <a:pt x="10845" y="15261"/>
                    <a:pt x="10954" y="15484"/>
                    <a:pt x="11101" y="15678"/>
                  </a:cubicBezTo>
                  <a:cubicBezTo>
                    <a:pt x="10759" y="16373"/>
                    <a:pt x="10043" y="16828"/>
                    <a:pt x="9258" y="16828"/>
                  </a:cubicBezTo>
                  <a:cubicBezTo>
                    <a:pt x="8531" y="16828"/>
                    <a:pt x="7873" y="16455"/>
                    <a:pt x="7498" y="15829"/>
                  </a:cubicBezTo>
                  <a:cubicBezTo>
                    <a:pt x="7435" y="15722"/>
                    <a:pt x="7322" y="15661"/>
                    <a:pt x="7204" y="15661"/>
                  </a:cubicBezTo>
                  <a:cubicBezTo>
                    <a:pt x="7167" y="15661"/>
                    <a:pt x="7130" y="15667"/>
                    <a:pt x="7093" y="15680"/>
                  </a:cubicBezTo>
                  <a:cubicBezTo>
                    <a:pt x="6892" y="15749"/>
                    <a:pt x="6682" y="15784"/>
                    <a:pt x="6470" y="15784"/>
                  </a:cubicBezTo>
                  <a:cubicBezTo>
                    <a:pt x="5537" y="15784"/>
                    <a:pt x="4738" y="15120"/>
                    <a:pt x="4572" y="14206"/>
                  </a:cubicBezTo>
                  <a:cubicBezTo>
                    <a:pt x="4553" y="14105"/>
                    <a:pt x="4491" y="14018"/>
                    <a:pt x="4403" y="13968"/>
                  </a:cubicBezTo>
                  <a:cubicBezTo>
                    <a:pt x="4351" y="13939"/>
                    <a:pt x="4294" y="13924"/>
                    <a:pt x="4236" y="13924"/>
                  </a:cubicBezTo>
                  <a:cubicBezTo>
                    <a:pt x="4194" y="13924"/>
                    <a:pt x="4152" y="13932"/>
                    <a:pt x="4112" y="13948"/>
                  </a:cubicBezTo>
                  <a:cubicBezTo>
                    <a:pt x="3887" y="14035"/>
                    <a:pt x="3651" y="14079"/>
                    <a:pt x="3411" y="14079"/>
                  </a:cubicBezTo>
                  <a:cubicBezTo>
                    <a:pt x="3152" y="14079"/>
                    <a:pt x="2897" y="14027"/>
                    <a:pt x="2663" y="13929"/>
                  </a:cubicBezTo>
                  <a:cubicBezTo>
                    <a:pt x="3356" y="13723"/>
                    <a:pt x="3922" y="13163"/>
                    <a:pt x="4097" y="12411"/>
                  </a:cubicBezTo>
                  <a:cubicBezTo>
                    <a:pt x="4246" y="11779"/>
                    <a:pt x="4801" y="11338"/>
                    <a:pt x="5448" y="11338"/>
                  </a:cubicBezTo>
                  <a:cubicBezTo>
                    <a:pt x="5466" y="11338"/>
                    <a:pt x="5483" y="11338"/>
                    <a:pt x="5499" y="11340"/>
                  </a:cubicBezTo>
                  <a:cubicBezTo>
                    <a:pt x="5499" y="11343"/>
                    <a:pt x="5499" y="11348"/>
                    <a:pt x="5499" y="11352"/>
                  </a:cubicBezTo>
                  <a:cubicBezTo>
                    <a:pt x="5499" y="12684"/>
                    <a:pt x="6582" y="13768"/>
                    <a:pt x="7914" y="13768"/>
                  </a:cubicBezTo>
                  <a:cubicBezTo>
                    <a:pt x="9016" y="13768"/>
                    <a:pt x="9913" y="12869"/>
                    <a:pt x="9913" y="11767"/>
                  </a:cubicBezTo>
                  <a:cubicBezTo>
                    <a:pt x="9913" y="10978"/>
                    <a:pt x="9271" y="10335"/>
                    <a:pt x="8482" y="10335"/>
                  </a:cubicBezTo>
                  <a:cubicBezTo>
                    <a:pt x="7855" y="10335"/>
                    <a:pt x="7345" y="10846"/>
                    <a:pt x="7345" y="11474"/>
                  </a:cubicBezTo>
                  <a:cubicBezTo>
                    <a:pt x="7345" y="11662"/>
                    <a:pt x="7498" y="11816"/>
                    <a:pt x="7686" y="11816"/>
                  </a:cubicBezTo>
                  <a:cubicBezTo>
                    <a:pt x="7874" y="11816"/>
                    <a:pt x="8028" y="11662"/>
                    <a:pt x="8028" y="11474"/>
                  </a:cubicBezTo>
                  <a:cubicBezTo>
                    <a:pt x="8028" y="11223"/>
                    <a:pt x="8232" y="11020"/>
                    <a:pt x="8482" y="11020"/>
                  </a:cubicBezTo>
                  <a:cubicBezTo>
                    <a:pt x="8895" y="11020"/>
                    <a:pt x="9230" y="11356"/>
                    <a:pt x="9230" y="11767"/>
                  </a:cubicBezTo>
                  <a:cubicBezTo>
                    <a:pt x="9230" y="12493"/>
                    <a:pt x="8640" y="13083"/>
                    <a:pt x="7914" y="13083"/>
                  </a:cubicBezTo>
                  <a:cubicBezTo>
                    <a:pt x="6960" y="13083"/>
                    <a:pt x="6184" y="12306"/>
                    <a:pt x="6184" y="11352"/>
                  </a:cubicBezTo>
                  <a:cubicBezTo>
                    <a:pt x="6184" y="10112"/>
                    <a:pt x="7191" y="9103"/>
                    <a:pt x="8433" y="9103"/>
                  </a:cubicBezTo>
                  <a:close/>
                  <a:moveTo>
                    <a:pt x="7387" y="1"/>
                  </a:moveTo>
                  <a:cubicBezTo>
                    <a:pt x="6093" y="1"/>
                    <a:pt x="4819" y="341"/>
                    <a:pt x="3704" y="985"/>
                  </a:cubicBezTo>
                  <a:cubicBezTo>
                    <a:pt x="3541" y="1078"/>
                    <a:pt x="3484" y="1288"/>
                    <a:pt x="3579" y="1451"/>
                  </a:cubicBezTo>
                  <a:cubicBezTo>
                    <a:pt x="3641" y="1561"/>
                    <a:pt x="3757" y="1622"/>
                    <a:pt x="3875" y="1622"/>
                  </a:cubicBezTo>
                  <a:cubicBezTo>
                    <a:pt x="3933" y="1622"/>
                    <a:pt x="3992" y="1608"/>
                    <a:pt x="4045" y="1576"/>
                  </a:cubicBezTo>
                  <a:cubicBezTo>
                    <a:pt x="5057" y="994"/>
                    <a:pt x="6214" y="686"/>
                    <a:pt x="7387" y="686"/>
                  </a:cubicBezTo>
                  <a:cubicBezTo>
                    <a:pt x="11084" y="686"/>
                    <a:pt x="14090" y="3693"/>
                    <a:pt x="14090" y="7389"/>
                  </a:cubicBezTo>
                  <a:cubicBezTo>
                    <a:pt x="14090" y="8585"/>
                    <a:pt x="13777" y="9744"/>
                    <a:pt x="13178" y="10767"/>
                  </a:cubicBezTo>
                  <a:cubicBezTo>
                    <a:pt x="12841" y="10487"/>
                    <a:pt x="12409" y="10323"/>
                    <a:pt x="11946" y="10323"/>
                  </a:cubicBezTo>
                  <a:cubicBezTo>
                    <a:pt x="11749" y="10323"/>
                    <a:pt x="11545" y="10358"/>
                    <a:pt x="11348" y="10422"/>
                  </a:cubicBezTo>
                  <a:cubicBezTo>
                    <a:pt x="11153" y="9907"/>
                    <a:pt x="10818" y="9447"/>
                    <a:pt x="10377" y="9099"/>
                  </a:cubicBezTo>
                  <a:cubicBezTo>
                    <a:pt x="9825" y="8660"/>
                    <a:pt x="9130" y="8420"/>
                    <a:pt x="8422" y="8420"/>
                  </a:cubicBezTo>
                  <a:cubicBezTo>
                    <a:pt x="7044" y="8420"/>
                    <a:pt x="5885" y="9375"/>
                    <a:pt x="5573" y="10658"/>
                  </a:cubicBezTo>
                  <a:cubicBezTo>
                    <a:pt x="5527" y="10655"/>
                    <a:pt x="5483" y="10653"/>
                    <a:pt x="5437" y="10653"/>
                  </a:cubicBezTo>
                  <a:cubicBezTo>
                    <a:pt x="4471" y="10653"/>
                    <a:pt x="3642" y="11313"/>
                    <a:pt x="3422" y="12254"/>
                  </a:cubicBezTo>
                  <a:cubicBezTo>
                    <a:pt x="3387" y="12401"/>
                    <a:pt x="3330" y="12539"/>
                    <a:pt x="3254" y="12664"/>
                  </a:cubicBezTo>
                  <a:cubicBezTo>
                    <a:pt x="2508" y="12078"/>
                    <a:pt x="1888" y="11335"/>
                    <a:pt x="1448" y="10498"/>
                  </a:cubicBezTo>
                  <a:cubicBezTo>
                    <a:pt x="948" y="9546"/>
                    <a:pt x="684" y="8471"/>
                    <a:pt x="684" y="7387"/>
                  </a:cubicBezTo>
                  <a:cubicBezTo>
                    <a:pt x="684" y="6005"/>
                    <a:pt x="1102" y="4678"/>
                    <a:pt x="1891" y="3550"/>
                  </a:cubicBezTo>
                  <a:cubicBezTo>
                    <a:pt x="1991" y="3408"/>
                    <a:pt x="1976" y="3209"/>
                    <a:pt x="1848" y="3093"/>
                  </a:cubicBezTo>
                  <a:cubicBezTo>
                    <a:pt x="1781" y="3032"/>
                    <a:pt x="1698" y="3003"/>
                    <a:pt x="1617" y="3003"/>
                  </a:cubicBezTo>
                  <a:cubicBezTo>
                    <a:pt x="1510" y="3003"/>
                    <a:pt x="1404" y="3054"/>
                    <a:pt x="1337" y="3148"/>
                  </a:cubicBezTo>
                  <a:cubicBezTo>
                    <a:pt x="463" y="4395"/>
                    <a:pt x="1" y="5861"/>
                    <a:pt x="1" y="7389"/>
                  </a:cubicBezTo>
                  <a:cubicBezTo>
                    <a:pt x="1" y="8581"/>
                    <a:pt x="292" y="9766"/>
                    <a:pt x="842" y="10816"/>
                  </a:cubicBezTo>
                  <a:cubicBezTo>
                    <a:pt x="1312" y="11711"/>
                    <a:pt x="1970" y="12509"/>
                    <a:pt x="2758" y="13144"/>
                  </a:cubicBezTo>
                  <a:cubicBezTo>
                    <a:pt x="2546" y="13266"/>
                    <a:pt x="2310" y="13329"/>
                    <a:pt x="2071" y="13329"/>
                  </a:cubicBezTo>
                  <a:cubicBezTo>
                    <a:pt x="1965" y="13329"/>
                    <a:pt x="1858" y="13316"/>
                    <a:pt x="1752" y="13292"/>
                  </a:cubicBezTo>
                  <a:cubicBezTo>
                    <a:pt x="1726" y="13285"/>
                    <a:pt x="1700" y="13282"/>
                    <a:pt x="1674" y="13282"/>
                  </a:cubicBezTo>
                  <a:cubicBezTo>
                    <a:pt x="1540" y="13282"/>
                    <a:pt x="1410" y="13362"/>
                    <a:pt x="1353" y="13505"/>
                  </a:cubicBezTo>
                  <a:cubicBezTo>
                    <a:pt x="1337" y="13541"/>
                    <a:pt x="1333" y="13583"/>
                    <a:pt x="1333" y="13622"/>
                  </a:cubicBezTo>
                  <a:lnTo>
                    <a:pt x="1333" y="13632"/>
                  </a:lnTo>
                  <a:cubicBezTo>
                    <a:pt x="1333" y="13714"/>
                    <a:pt x="1363" y="13795"/>
                    <a:pt x="1417" y="13856"/>
                  </a:cubicBezTo>
                  <a:cubicBezTo>
                    <a:pt x="1916" y="14432"/>
                    <a:pt x="2639" y="14762"/>
                    <a:pt x="3400" y="14762"/>
                  </a:cubicBezTo>
                  <a:cubicBezTo>
                    <a:pt x="3598" y="14762"/>
                    <a:pt x="3792" y="14740"/>
                    <a:pt x="3984" y="14696"/>
                  </a:cubicBezTo>
                  <a:cubicBezTo>
                    <a:pt x="4336" y="15742"/>
                    <a:pt x="5325" y="16467"/>
                    <a:pt x="6459" y="16467"/>
                  </a:cubicBezTo>
                  <a:cubicBezTo>
                    <a:pt x="6658" y="16467"/>
                    <a:pt x="6856" y="16444"/>
                    <a:pt x="7049" y="16399"/>
                  </a:cubicBezTo>
                  <a:cubicBezTo>
                    <a:pt x="7561" y="17091"/>
                    <a:pt x="8381" y="17511"/>
                    <a:pt x="9249" y="17511"/>
                  </a:cubicBezTo>
                  <a:cubicBezTo>
                    <a:pt x="10230" y="17511"/>
                    <a:pt x="11134" y="16977"/>
                    <a:pt x="11617" y="16143"/>
                  </a:cubicBezTo>
                  <a:cubicBezTo>
                    <a:pt x="11903" y="16312"/>
                    <a:pt x="12221" y="16398"/>
                    <a:pt x="12545" y="16398"/>
                  </a:cubicBezTo>
                  <a:cubicBezTo>
                    <a:pt x="12695" y="16398"/>
                    <a:pt x="12847" y="16379"/>
                    <a:pt x="12997" y="16341"/>
                  </a:cubicBezTo>
                  <a:cubicBezTo>
                    <a:pt x="14079" y="16067"/>
                    <a:pt x="14770" y="15033"/>
                    <a:pt x="14645" y="13954"/>
                  </a:cubicBezTo>
                  <a:cubicBezTo>
                    <a:pt x="14854" y="13880"/>
                    <a:pt x="15073" y="13842"/>
                    <a:pt x="15300" y="13842"/>
                  </a:cubicBezTo>
                  <a:cubicBezTo>
                    <a:pt x="15884" y="13842"/>
                    <a:pt x="16431" y="14101"/>
                    <a:pt x="16803" y="14552"/>
                  </a:cubicBezTo>
                  <a:cubicBezTo>
                    <a:pt x="16868" y="14632"/>
                    <a:pt x="16965" y="14678"/>
                    <a:pt x="17066" y="14678"/>
                  </a:cubicBezTo>
                  <a:cubicBezTo>
                    <a:pt x="17122" y="14678"/>
                    <a:pt x="17179" y="14664"/>
                    <a:pt x="17233" y="14634"/>
                  </a:cubicBezTo>
                  <a:cubicBezTo>
                    <a:pt x="17315" y="14590"/>
                    <a:pt x="17371" y="14511"/>
                    <a:pt x="17398" y="14422"/>
                  </a:cubicBezTo>
                  <a:cubicBezTo>
                    <a:pt x="17473" y="14176"/>
                    <a:pt x="17511" y="13918"/>
                    <a:pt x="17511" y="13658"/>
                  </a:cubicBezTo>
                  <a:cubicBezTo>
                    <a:pt x="17511" y="12210"/>
                    <a:pt x="16333" y="11031"/>
                    <a:pt x="14884" y="11031"/>
                  </a:cubicBezTo>
                  <a:lnTo>
                    <a:pt x="14884" y="11033"/>
                  </a:lnTo>
                  <a:cubicBezTo>
                    <a:pt x="14448" y="11033"/>
                    <a:pt x="14029" y="11137"/>
                    <a:pt x="13652" y="11340"/>
                  </a:cubicBezTo>
                  <a:lnTo>
                    <a:pt x="13640" y="11326"/>
                  </a:lnTo>
                  <a:cubicBezTo>
                    <a:pt x="14383" y="10147"/>
                    <a:pt x="14775" y="8790"/>
                    <a:pt x="14775" y="7389"/>
                  </a:cubicBezTo>
                  <a:cubicBezTo>
                    <a:pt x="14775" y="5415"/>
                    <a:pt x="14007" y="3560"/>
                    <a:pt x="12611" y="2165"/>
                  </a:cubicBezTo>
                  <a:cubicBezTo>
                    <a:pt x="11216" y="770"/>
                    <a:pt x="9361" y="1"/>
                    <a:pt x="7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7"/>
            <p:cNvSpPr/>
            <p:nvPr/>
          </p:nvSpPr>
          <p:spPr>
            <a:xfrm>
              <a:off x="5007063" y="3324700"/>
              <a:ext cx="17150" cy="17150"/>
            </a:xfrm>
            <a:custGeom>
              <a:avLst/>
              <a:gdLst/>
              <a:ahLst/>
              <a:cxnLst/>
              <a:rect l="l" t="t" r="r" b="b"/>
              <a:pathLst>
                <a:path w="686" h="686" extrusionOk="0">
                  <a:moveTo>
                    <a:pt x="342" y="1"/>
                  </a:moveTo>
                  <a:cubicBezTo>
                    <a:pt x="154" y="1"/>
                    <a:pt x="1" y="154"/>
                    <a:pt x="1" y="343"/>
                  </a:cubicBezTo>
                  <a:cubicBezTo>
                    <a:pt x="1" y="532"/>
                    <a:pt x="154" y="686"/>
                    <a:pt x="342" y="686"/>
                  </a:cubicBezTo>
                  <a:cubicBezTo>
                    <a:pt x="532" y="686"/>
                    <a:pt x="685" y="532"/>
                    <a:pt x="685" y="343"/>
                  </a:cubicBezTo>
                  <a:cubicBezTo>
                    <a:pt x="685"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7"/>
            <p:cNvSpPr/>
            <p:nvPr/>
          </p:nvSpPr>
          <p:spPr>
            <a:xfrm>
              <a:off x="4830838" y="3366875"/>
              <a:ext cx="17125" cy="17100"/>
            </a:xfrm>
            <a:custGeom>
              <a:avLst/>
              <a:gdLst/>
              <a:ahLst/>
              <a:cxnLst/>
              <a:rect l="l" t="t" r="r" b="b"/>
              <a:pathLst>
                <a:path w="685" h="684" extrusionOk="0">
                  <a:moveTo>
                    <a:pt x="342" y="0"/>
                  </a:moveTo>
                  <a:cubicBezTo>
                    <a:pt x="154" y="0"/>
                    <a:pt x="0" y="152"/>
                    <a:pt x="0" y="342"/>
                  </a:cubicBezTo>
                  <a:cubicBezTo>
                    <a:pt x="0" y="530"/>
                    <a:pt x="154" y="683"/>
                    <a:pt x="342" y="683"/>
                  </a:cubicBezTo>
                  <a:cubicBezTo>
                    <a:pt x="532" y="683"/>
                    <a:pt x="685" y="530"/>
                    <a:pt x="685" y="342"/>
                  </a:cubicBezTo>
                  <a:cubicBezTo>
                    <a:pt x="685" y="152"/>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7"/>
            <p:cNvSpPr/>
            <p:nvPr/>
          </p:nvSpPr>
          <p:spPr>
            <a:xfrm>
              <a:off x="4802038" y="3286875"/>
              <a:ext cx="17150" cy="17100"/>
            </a:xfrm>
            <a:custGeom>
              <a:avLst/>
              <a:gdLst/>
              <a:ahLst/>
              <a:cxnLst/>
              <a:rect l="l" t="t" r="r" b="b"/>
              <a:pathLst>
                <a:path w="686" h="684" extrusionOk="0">
                  <a:moveTo>
                    <a:pt x="342" y="0"/>
                  </a:moveTo>
                  <a:cubicBezTo>
                    <a:pt x="154" y="0"/>
                    <a:pt x="1" y="154"/>
                    <a:pt x="1" y="342"/>
                  </a:cubicBezTo>
                  <a:cubicBezTo>
                    <a:pt x="1" y="532"/>
                    <a:pt x="154" y="684"/>
                    <a:pt x="342" y="684"/>
                  </a:cubicBezTo>
                  <a:cubicBezTo>
                    <a:pt x="532" y="684"/>
                    <a:pt x="686" y="532"/>
                    <a:pt x="686" y="342"/>
                  </a:cubicBezTo>
                  <a:cubicBezTo>
                    <a:pt x="686"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 name="Google Shape;2937;p77"/>
          <p:cNvGrpSpPr/>
          <p:nvPr/>
        </p:nvGrpSpPr>
        <p:grpSpPr>
          <a:xfrm>
            <a:off x="3986313" y="3344775"/>
            <a:ext cx="444100" cy="437800"/>
            <a:chOff x="3986313" y="3220950"/>
            <a:chExt cx="444100" cy="437800"/>
          </a:xfrm>
        </p:grpSpPr>
        <p:sp>
          <p:nvSpPr>
            <p:cNvPr id="2938" name="Google Shape;2938;p77"/>
            <p:cNvSpPr/>
            <p:nvPr/>
          </p:nvSpPr>
          <p:spPr>
            <a:xfrm>
              <a:off x="4220988" y="3550200"/>
              <a:ext cx="22450" cy="19150"/>
            </a:xfrm>
            <a:custGeom>
              <a:avLst/>
              <a:gdLst/>
              <a:ahLst/>
              <a:cxnLst/>
              <a:rect l="l" t="t" r="r" b="b"/>
              <a:pathLst>
                <a:path w="898" h="766" extrusionOk="0">
                  <a:moveTo>
                    <a:pt x="390" y="1"/>
                  </a:moveTo>
                  <a:cubicBezTo>
                    <a:pt x="279" y="1"/>
                    <a:pt x="170" y="55"/>
                    <a:pt x="105" y="155"/>
                  </a:cubicBezTo>
                  <a:cubicBezTo>
                    <a:pt x="0" y="311"/>
                    <a:pt x="43" y="523"/>
                    <a:pt x="200" y="627"/>
                  </a:cubicBezTo>
                  <a:lnTo>
                    <a:pt x="318" y="707"/>
                  </a:lnTo>
                  <a:cubicBezTo>
                    <a:pt x="377" y="746"/>
                    <a:pt x="443" y="765"/>
                    <a:pt x="508" y="765"/>
                  </a:cubicBezTo>
                  <a:cubicBezTo>
                    <a:pt x="619" y="765"/>
                    <a:pt x="728" y="711"/>
                    <a:pt x="793" y="612"/>
                  </a:cubicBezTo>
                  <a:cubicBezTo>
                    <a:pt x="897" y="455"/>
                    <a:pt x="854" y="243"/>
                    <a:pt x="698" y="137"/>
                  </a:cubicBezTo>
                  <a:lnTo>
                    <a:pt x="579" y="58"/>
                  </a:lnTo>
                  <a:cubicBezTo>
                    <a:pt x="521" y="19"/>
                    <a:pt x="455" y="1"/>
                    <a:pt x="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7"/>
            <p:cNvSpPr/>
            <p:nvPr/>
          </p:nvSpPr>
          <p:spPr>
            <a:xfrm>
              <a:off x="4271013" y="3475050"/>
              <a:ext cx="22475" cy="19125"/>
            </a:xfrm>
            <a:custGeom>
              <a:avLst/>
              <a:gdLst/>
              <a:ahLst/>
              <a:cxnLst/>
              <a:rect l="l" t="t" r="r" b="b"/>
              <a:pathLst>
                <a:path w="899" h="765" extrusionOk="0">
                  <a:moveTo>
                    <a:pt x="389" y="1"/>
                  </a:moveTo>
                  <a:cubicBezTo>
                    <a:pt x="279" y="1"/>
                    <a:pt x="170" y="54"/>
                    <a:pt x="104" y="154"/>
                  </a:cubicBezTo>
                  <a:cubicBezTo>
                    <a:pt x="0" y="310"/>
                    <a:pt x="43" y="524"/>
                    <a:pt x="199" y="628"/>
                  </a:cubicBezTo>
                  <a:lnTo>
                    <a:pt x="318" y="707"/>
                  </a:lnTo>
                  <a:cubicBezTo>
                    <a:pt x="376" y="745"/>
                    <a:pt x="443" y="764"/>
                    <a:pt x="508" y="764"/>
                  </a:cubicBezTo>
                  <a:cubicBezTo>
                    <a:pt x="618" y="764"/>
                    <a:pt x="728" y="711"/>
                    <a:pt x="792" y="612"/>
                  </a:cubicBezTo>
                  <a:cubicBezTo>
                    <a:pt x="898" y="454"/>
                    <a:pt x="856" y="242"/>
                    <a:pt x="698" y="138"/>
                  </a:cubicBezTo>
                  <a:lnTo>
                    <a:pt x="579" y="59"/>
                  </a:lnTo>
                  <a:cubicBezTo>
                    <a:pt x="521" y="20"/>
                    <a:pt x="455"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7"/>
            <p:cNvSpPr/>
            <p:nvPr/>
          </p:nvSpPr>
          <p:spPr>
            <a:xfrm>
              <a:off x="4321013" y="3399875"/>
              <a:ext cx="22500" cy="19125"/>
            </a:xfrm>
            <a:custGeom>
              <a:avLst/>
              <a:gdLst/>
              <a:ahLst/>
              <a:cxnLst/>
              <a:rect l="l" t="t" r="r" b="b"/>
              <a:pathLst>
                <a:path w="900" h="765" extrusionOk="0">
                  <a:moveTo>
                    <a:pt x="390" y="1"/>
                  </a:moveTo>
                  <a:cubicBezTo>
                    <a:pt x="279" y="1"/>
                    <a:pt x="171" y="55"/>
                    <a:pt x="105" y="154"/>
                  </a:cubicBezTo>
                  <a:cubicBezTo>
                    <a:pt x="1" y="311"/>
                    <a:pt x="44" y="523"/>
                    <a:pt x="202" y="629"/>
                  </a:cubicBezTo>
                  <a:lnTo>
                    <a:pt x="200" y="629"/>
                  </a:lnTo>
                  <a:lnTo>
                    <a:pt x="320" y="708"/>
                  </a:lnTo>
                  <a:cubicBezTo>
                    <a:pt x="379" y="746"/>
                    <a:pt x="444" y="765"/>
                    <a:pt x="509" y="765"/>
                  </a:cubicBezTo>
                  <a:cubicBezTo>
                    <a:pt x="619" y="765"/>
                    <a:pt x="728" y="711"/>
                    <a:pt x="795" y="613"/>
                  </a:cubicBezTo>
                  <a:cubicBezTo>
                    <a:pt x="899" y="455"/>
                    <a:pt x="856" y="243"/>
                    <a:pt x="698" y="138"/>
                  </a:cubicBezTo>
                  <a:lnTo>
                    <a:pt x="580" y="59"/>
                  </a:lnTo>
                  <a:cubicBezTo>
                    <a:pt x="521" y="20"/>
                    <a:pt x="455" y="1"/>
                    <a:pt x="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7"/>
            <p:cNvSpPr/>
            <p:nvPr/>
          </p:nvSpPr>
          <p:spPr>
            <a:xfrm>
              <a:off x="4306713" y="3498850"/>
              <a:ext cx="22475" cy="19075"/>
            </a:xfrm>
            <a:custGeom>
              <a:avLst/>
              <a:gdLst/>
              <a:ahLst/>
              <a:cxnLst/>
              <a:rect l="l" t="t" r="r" b="b"/>
              <a:pathLst>
                <a:path w="899" h="763" extrusionOk="0">
                  <a:moveTo>
                    <a:pt x="391" y="0"/>
                  </a:moveTo>
                  <a:cubicBezTo>
                    <a:pt x="280" y="0"/>
                    <a:pt x="172" y="54"/>
                    <a:pt x="106" y="152"/>
                  </a:cubicBezTo>
                  <a:cubicBezTo>
                    <a:pt x="0" y="309"/>
                    <a:pt x="43" y="522"/>
                    <a:pt x="201" y="627"/>
                  </a:cubicBezTo>
                  <a:lnTo>
                    <a:pt x="320" y="706"/>
                  </a:lnTo>
                  <a:cubicBezTo>
                    <a:pt x="378" y="744"/>
                    <a:pt x="443" y="763"/>
                    <a:pt x="508" y="763"/>
                  </a:cubicBezTo>
                  <a:cubicBezTo>
                    <a:pt x="619" y="763"/>
                    <a:pt x="728" y="709"/>
                    <a:pt x="794" y="611"/>
                  </a:cubicBezTo>
                  <a:cubicBezTo>
                    <a:pt x="899" y="453"/>
                    <a:pt x="856" y="241"/>
                    <a:pt x="699" y="137"/>
                  </a:cubicBezTo>
                  <a:lnTo>
                    <a:pt x="579" y="57"/>
                  </a:lnTo>
                  <a:cubicBezTo>
                    <a:pt x="521" y="19"/>
                    <a:pt x="456"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7"/>
            <p:cNvSpPr/>
            <p:nvPr/>
          </p:nvSpPr>
          <p:spPr>
            <a:xfrm>
              <a:off x="4264313" y="3524825"/>
              <a:ext cx="22450" cy="19100"/>
            </a:xfrm>
            <a:custGeom>
              <a:avLst/>
              <a:gdLst/>
              <a:ahLst/>
              <a:cxnLst/>
              <a:rect l="l" t="t" r="r" b="b"/>
              <a:pathLst>
                <a:path w="898" h="764" extrusionOk="0">
                  <a:moveTo>
                    <a:pt x="390" y="0"/>
                  </a:moveTo>
                  <a:cubicBezTo>
                    <a:pt x="279" y="0"/>
                    <a:pt x="171" y="54"/>
                    <a:pt x="105" y="153"/>
                  </a:cubicBezTo>
                  <a:cubicBezTo>
                    <a:pt x="1" y="311"/>
                    <a:pt x="43" y="523"/>
                    <a:pt x="200" y="627"/>
                  </a:cubicBezTo>
                  <a:lnTo>
                    <a:pt x="319" y="706"/>
                  </a:lnTo>
                  <a:cubicBezTo>
                    <a:pt x="377" y="746"/>
                    <a:pt x="444" y="763"/>
                    <a:pt x="508" y="763"/>
                  </a:cubicBezTo>
                  <a:cubicBezTo>
                    <a:pt x="619" y="763"/>
                    <a:pt x="727" y="711"/>
                    <a:pt x="793" y="611"/>
                  </a:cubicBezTo>
                  <a:cubicBezTo>
                    <a:pt x="898" y="455"/>
                    <a:pt x="855" y="243"/>
                    <a:pt x="698" y="137"/>
                  </a:cubicBezTo>
                  <a:lnTo>
                    <a:pt x="580" y="58"/>
                  </a:lnTo>
                  <a:cubicBezTo>
                    <a:pt x="521" y="19"/>
                    <a:pt x="455"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7"/>
            <p:cNvSpPr/>
            <p:nvPr/>
          </p:nvSpPr>
          <p:spPr>
            <a:xfrm>
              <a:off x="4314338" y="3449675"/>
              <a:ext cx="22475" cy="19100"/>
            </a:xfrm>
            <a:custGeom>
              <a:avLst/>
              <a:gdLst/>
              <a:ahLst/>
              <a:cxnLst/>
              <a:rect l="l" t="t" r="r" b="b"/>
              <a:pathLst>
                <a:path w="899" h="764" extrusionOk="0">
                  <a:moveTo>
                    <a:pt x="389" y="0"/>
                  </a:moveTo>
                  <a:cubicBezTo>
                    <a:pt x="278" y="0"/>
                    <a:pt x="170" y="54"/>
                    <a:pt x="105" y="153"/>
                  </a:cubicBezTo>
                  <a:cubicBezTo>
                    <a:pt x="1" y="310"/>
                    <a:pt x="43" y="522"/>
                    <a:pt x="200" y="626"/>
                  </a:cubicBezTo>
                  <a:lnTo>
                    <a:pt x="320" y="707"/>
                  </a:lnTo>
                  <a:cubicBezTo>
                    <a:pt x="377" y="745"/>
                    <a:pt x="443" y="764"/>
                    <a:pt x="508" y="764"/>
                  </a:cubicBezTo>
                  <a:cubicBezTo>
                    <a:pt x="619" y="764"/>
                    <a:pt x="728" y="710"/>
                    <a:pt x="793" y="610"/>
                  </a:cubicBezTo>
                  <a:cubicBezTo>
                    <a:pt x="899" y="454"/>
                    <a:pt x="856" y="242"/>
                    <a:pt x="698" y="138"/>
                  </a:cubicBezTo>
                  <a:lnTo>
                    <a:pt x="579" y="58"/>
                  </a:lnTo>
                  <a:cubicBezTo>
                    <a:pt x="521" y="19"/>
                    <a:pt x="454" y="0"/>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7"/>
            <p:cNvSpPr/>
            <p:nvPr/>
          </p:nvSpPr>
          <p:spPr>
            <a:xfrm>
              <a:off x="4225013" y="3498700"/>
              <a:ext cx="22475" cy="19075"/>
            </a:xfrm>
            <a:custGeom>
              <a:avLst/>
              <a:gdLst/>
              <a:ahLst/>
              <a:cxnLst/>
              <a:rect l="l" t="t" r="r" b="b"/>
              <a:pathLst>
                <a:path w="899" h="763" extrusionOk="0">
                  <a:moveTo>
                    <a:pt x="390" y="0"/>
                  </a:moveTo>
                  <a:cubicBezTo>
                    <a:pt x="280" y="0"/>
                    <a:pt x="171" y="53"/>
                    <a:pt x="105" y="152"/>
                  </a:cubicBezTo>
                  <a:cubicBezTo>
                    <a:pt x="1" y="309"/>
                    <a:pt x="43" y="522"/>
                    <a:pt x="200" y="627"/>
                  </a:cubicBezTo>
                  <a:lnTo>
                    <a:pt x="320" y="706"/>
                  </a:lnTo>
                  <a:cubicBezTo>
                    <a:pt x="377" y="745"/>
                    <a:pt x="443" y="763"/>
                    <a:pt x="508" y="763"/>
                  </a:cubicBezTo>
                  <a:cubicBezTo>
                    <a:pt x="619" y="763"/>
                    <a:pt x="728" y="709"/>
                    <a:pt x="795" y="611"/>
                  </a:cubicBezTo>
                  <a:cubicBezTo>
                    <a:pt x="899" y="453"/>
                    <a:pt x="856" y="241"/>
                    <a:pt x="698" y="136"/>
                  </a:cubicBezTo>
                  <a:lnTo>
                    <a:pt x="579" y="57"/>
                  </a:lnTo>
                  <a:cubicBezTo>
                    <a:pt x="521" y="18"/>
                    <a:pt x="456"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7"/>
            <p:cNvSpPr/>
            <p:nvPr/>
          </p:nvSpPr>
          <p:spPr>
            <a:xfrm>
              <a:off x="4275038" y="3423525"/>
              <a:ext cx="22475" cy="19075"/>
            </a:xfrm>
            <a:custGeom>
              <a:avLst/>
              <a:gdLst/>
              <a:ahLst/>
              <a:cxnLst/>
              <a:rect l="l" t="t" r="r" b="b"/>
              <a:pathLst>
                <a:path w="899" h="763" extrusionOk="0">
                  <a:moveTo>
                    <a:pt x="391" y="0"/>
                  </a:moveTo>
                  <a:cubicBezTo>
                    <a:pt x="280" y="0"/>
                    <a:pt x="171" y="54"/>
                    <a:pt x="105" y="152"/>
                  </a:cubicBezTo>
                  <a:cubicBezTo>
                    <a:pt x="0" y="311"/>
                    <a:pt x="43" y="522"/>
                    <a:pt x="201" y="627"/>
                  </a:cubicBezTo>
                  <a:lnTo>
                    <a:pt x="320" y="706"/>
                  </a:lnTo>
                  <a:cubicBezTo>
                    <a:pt x="378" y="745"/>
                    <a:pt x="443" y="763"/>
                    <a:pt x="508" y="763"/>
                  </a:cubicBezTo>
                  <a:cubicBezTo>
                    <a:pt x="619" y="763"/>
                    <a:pt x="728" y="711"/>
                    <a:pt x="794" y="611"/>
                  </a:cubicBezTo>
                  <a:cubicBezTo>
                    <a:pt x="899" y="454"/>
                    <a:pt x="856" y="242"/>
                    <a:pt x="698" y="137"/>
                  </a:cubicBezTo>
                  <a:lnTo>
                    <a:pt x="579" y="57"/>
                  </a:lnTo>
                  <a:cubicBezTo>
                    <a:pt x="521" y="19"/>
                    <a:pt x="456"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7"/>
            <p:cNvSpPr/>
            <p:nvPr/>
          </p:nvSpPr>
          <p:spPr>
            <a:xfrm>
              <a:off x="3986313" y="3220950"/>
              <a:ext cx="444100" cy="437800"/>
            </a:xfrm>
            <a:custGeom>
              <a:avLst/>
              <a:gdLst/>
              <a:ahLst/>
              <a:cxnLst/>
              <a:rect l="l" t="t" r="r" b="b"/>
              <a:pathLst>
                <a:path w="17764" h="17512" extrusionOk="0">
                  <a:moveTo>
                    <a:pt x="10374" y="2765"/>
                  </a:moveTo>
                  <a:cubicBezTo>
                    <a:pt x="11225" y="3099"/>
                    <a:pt x="12008" y="3597"/>
                    <a:pt x="12687" y="4246"/>
                  </a:cubicBezTo>
                  <a:lnTo>
                    <a:pt x="11454" y="6096"/>
                  </a:lnTo>
                  <a:cubicBezTo>
                    <a:pt x="11369" y="5714"/>
                    <a:pt x="11184" y="5355"/>
                    <a:pt x="10912" y="5057"/>
                  </a:cubicBezTo>
                  <a:cubicBezTo>
                    <a:pt x="10694" y="4818"/>
                    <a:pt x="10553" y="4523"/>
                    <a:pt x="10509" y="4203"/>
                  </a:cubicBezTo>
                  <a:lnTo>
                    <a:pt x="10374" y="2765"/>
                  </a:lnTo>
                  <a:close/>
                  <a:moveTo>
                    <a:pt x="8908" y="2368"/>
                  </a:moveTo>
                  <a:cubicBezTo>
                    <a:pt x="9167" y="2410"/>
                    <a:pt x="9422" y="2463"/>
                    <a:pt x="9673" y="2531"/>
                  </a:cubicBezTo>
                  <a:lnTo>
                    <a:pt x="9672" y="2531"/>
                  </a:lnTo>
                  <a:lnTo>
                    <a:pt x="9835" y="4274"/>
                  </a:lnTo>
                  <a:cubicBezTo>
                    <a:pt x="9836" y="4279"/>
                    <a:pt x="9836" y="4285"/>
                    <a:pt x="9838" y="4290"/>
                  </a:cubicBezTo>
                  <a:cubicBezTo>
                    <a:pt x="9901" y="4750"/>
                    <a:pt x="10101" y="5176"/>
                    <a:pt x="10415" y="5519"/>
                  </a:cubicBezTo>
                  <a:cubicBezTo>
                    <a:pt x="10743" y="5877"/>
                    <a:pt x="10888" y="6356"/>
                    <a:pt x="10817" y="6835"/>
                  </a:cubicBezTo>
                  <a:lnTo>
                    <a:pt x="10771" y="7136"/>
                  </a:lnTo>
                  <a:lnTo>
                    <a:pt x="9080" y="9676"/>
                  </a:lnTo>
                  <a:cubicBezTo>
                    <a:pt x="9109" y="9565"/>
                    <a:pt x="9142" y="9454"/>
                    <a:pt x="9185" y="9347"/>
                  </a:cubicBezTo>
                  <a:lnTo>
                    <a:pt x="9231" y="9226"/>
                  </a:lnTo>
                  <a:cubicBezTo>
                    <a:pt x="9528" y="8445"/>
                    <a:pt x="9549" y="7578"/>
                    <a:pt x="9286" y="6784"/>
                  </a:cubicBezTo>
                  <a:lnTo>
                    <a:pt x="9042" y="6046"/>
                  </a:lnTo>
                  <a:cubicBezTo>
                    <a:pt x="8941" y="5741"/>
                    <a:pt x="8891" y="5423"/>
                    <a:pt x="8892" y="5100"/>
                  </a:cubicBezTo>
                  <a:lnTo>
                    <a:pt x="8908" y="2368"/>
                  </a:lnTo>
                  <a:close/>
                  <a:moveTo>
                    <a:pt x="7850" y="2283"/>
                  </a:moveTo>
                  <a:cubicBezTo>
                    <a:pt x="7968" y="2283"/>
                    <a:pt x="8089" y="2288"/>
                    <a:pt x="8209" y="2296"/>
                  </a:cubicBezTo>
                  <a:lnTo>
                    <a:pt x="8191" y="5095"/>
                  </a:lnTo>
                  <a:cubicBezTo>
                    <a:pt x="8190" y="5492"/>
                    <a:pt x="8252" y="5883"/>
                    <a:pt x="8377" y="6259"/>
                  </a:cubicBezTo>
                  <a:lnTo>
                    <a:pt x="8620" y="6998"/>
                  </a:lnTo>
                  <a:cubicBezTo>
                    <a:pt x="8834" y="7643"/>
                    <a:pt x="8816" y="8347"/>
                    <a:pt x="8574" y="8981"/>
                  </a:cubicBezTo>
                  <a:lnTo>
                    <a:pt x="8528" y="9102"/>
                  </a:lnTo>
                  <a:cubicBezTo>
                    <a:pt x="8321" y="9644"/>
                    <a:pt x="8247" y="10231"/>
                    <a:pt x="8312" y="10807"/>
                  </a:cubicBezTo>
                  <a:lnTo>
                    <a:pt x="7643" y="11811"/>
                  </a:lnTo>
                  <a:cubicBezTo>
                    <a:pt x="7586" y="11542"/>
                    <a:pt x="7494" y="11283"/>
                    <a:pt x="7369" y="11033"/>
                  </a:cubicBezTo>
                  <a:lnTo>
                    <a:pt x="7369" y="11034"/>
                  </a:lnTo>
                  <a:cubicBezTo>
                    <a:pt x="7072" y="10448"/>
                    <a:pt x="7018" y="9778"/>
                    <a:pt x="7217" y="9152"/>
                  </a:cubicBezTo>
                  <a:lnTo>
                    <a:pt x="7361" y="8695"/>
                  </a:lnTo>
                  <a:cubicBezTo>
                    <a:pt x="7583" y="7998"/>
                    <a:pt x="7556" y="7240"/>
                    <a:pt x="7285" y="6561"/>
                  </a:cubicBezTo>
                  <a:lnTo>
                    <a:pt x="7130" y="6171"/>
                  </a:lnTo>
                  <a:cubicBezTo>
                    <a:pt x="6909" y="5611"/>
                    <a:pt x="6896" y="4989"/>
                    <a:pt x="7097" y="4420"/>
                  </a:cubicBezTo>
                  <a:lnTo>
                    <a:pt x="7850" y="2283"/>
                  </a:lnTo>
                  <a:close/>
                  <a:moveTo>
                    <a:pt x="7122" y="2313"/>
                  </a:moveTo>
                  <a:lnTo>
                    <a:pt x="6460" y="4194"/>
                  </a:lnTo>
                  <a:cubicBezTo>
                    <a:pt x="6205" y="4918"/>
                    <a:pt x="6221" y="5710"/>
                    <a:pt x="6504" y="6424"/>
                  </a:cubicBezTo>
                  <a:lnTo>
                    <a:pt x="6659" y="6814"/>
                  </a:lnTo>
                  <a:cubicBezTo>
                    <a:pt x="6869" y="7347"/>
                    <a:pt x="6891" y="7942"/>
                    <a:pt x="6717" y="8489"/>
                  </a:cubicBezTo>
                  <a:lnTo>
                    <a:pt x="6573" y="8947"/>
                  </a:lnTo>
                  <a:cubicBezTo>
                    <a:pt x="6320" y="9745"/>
                    <a:pt x="6390" y="10596"/>
                    <a:pt x="6768" y="11343"/>
                  </a:cubicBezTo>
                  <a:cubicBezTo>
                    <a:pt x="6989" y="11782"/>
                    <a:pt x="7076" y="12273"/>
                    <a:pt x="7018" y="12761"/>
                  </a:cubicBezTo>
                  <a:lnTo>
                    <a:pt x="5819" y="14565"/>
                  </a:lnTo>
                  <a:lnTo>
                    <a:pt x="5792" y="14093"/>
                  </a:lnTo>
                  <a:cubicBezTo>
                    <a:pt x="5792" y="14088"/>
                    <a:pt x="5792" y="14084"/>
                    <a:pt x="5792" y="14077"/>
                  </a:cubicBezTo>
                  <a:cubicBezTo>
                    <a:pt x="5746" y="13616"/>
                    <a:pt x="5563" y="13182"/>
                    <a:pt x="5262" y="12828"/>
                  </a:cubicBezTo>
                  <a:cubicBezTo>
                    <a:pt x="4949" y="12458"/>
                    <a:pt x="4821" y="11972"/>
                    <a:pt x="4911" y="11496"/>
                  </a:cubicBezTo>
                  <a:lnTo>
                    <a:pt x="5080" y="10614"/>
                  </a:lnTo>
                  <a:cubicBezTo>
                    <a:pt x="5148" y="10250"/>
                    <a:pt x="5115" y="9877"/>
                    <a:pt x="4981" y="9533"/>
                  </a:cubicBezTo>
                  <a:lnTo>
                    <a:pt x="4633" y="8643"/>
                  </a:lnTo>
                  <a:cubicBezTo>
                    <a:pt x="4484" y="8265"/>
                    <a:pt x="4527" y="7835"/>
                    <a:pt x="4745" y="7491"/>
                  </a:cubicBezTo>
                  <a:cubicBezTo>
                    <a:pt x="5185" y="6800"/>
                    <a:pt x="5390" y="6005"/>
                    <a:pt x="5338" y="5187"/>
                  </a:cubicBezTo>
                  <a:cubicBezTo>
                    <a:pt x="5308" y="4717"/>
                    <a:pt x="5371" y="4255"/>
                    <a:pt x="5526" y="3811"/>
                  </a:cubicBezTo>
                  <a:lnTo>
                    <a:pt x="5972" y="2519"/>
                  </a:lnTo>
                  <a:cubicBezTo>
                    <a:pt x="6347" y="2419"/>
                    <a:pt x="6732" y="2349"/>
                    <a:pt x="7122" y="2313"/>
                  </a:cubicBezTo>
                  <a:close/>
                  <a:moveTo>
                    <a:pt x="13122" y="4826"/>
                  </a:moveTo>
                  <a:cubicBezTo>
                    <a:pt x="15409" y="6561"/>
                    <a:pt x="15981" y="9810"/>
                    <a:pt x="14369" y="12232"/>
                  </a:cubicBezTo>
                  <a:cubicBezTo>
                    <a:pt x="13315" y="13817"/>
                    <a:pt x="11571" y="14675"/>
                    <a:pt x="9796" y="14675"/>
                  </a:cubicBezTo>
                  <a:cubicBezTo>
                    <a:pt x="8859" y="14675"/>
                    <a:pt x="7914" y="14436"/>
                    <a:pt x="7056" y="13938"/>
                  </a:cubicBezTo>
                  <a:lnTo>
                    <a:pt x="13122" y="4828"/>
                  </a:lnTo>
                  <a:lnTo>
                    <a:pt x="13122" y="4826"/>
                  </a:lnTo>
                  <a:close/>
                  <a:moveTo>
                    <a:pt x="5156" y="2788"/>
                  </a:moveTo>
                  <a:lnTo>
                    <a:pt x="4879" y="3586"/>
                  </a:lnTo>
                  <a:cubicBezTo>
                    <a:pt x="4694" y="4116"/>
                    <a:pt x="4619" y="4670"/>
                    <a:pt x="4655" y="5231"/>
                  </a:cubicBezTo>
                  <a:cubicBezTo>
                    <a:pt x="4698" y="5902"/>
                    <a:pt x="4530" y="6557"/>
                    <a:pt x="4168" y="7124"/>
                  </a:cubicBezTo>
                  <a:cubicBezTo>
                    <a:pt x="3834" y="7650"/>
                    <a:pt x="3769" y="8311"/>
                    <a:pt x="3995" y="8891"/>
                  </a:cubicBezTo>
                  <a:lnTo>
                    <a:pt x="4343" y="9782"/>
                  </a:lnTo>
                  <a:cubicBezTo>
                    <a:pt x="4430" y="10006"/>
                    <a:pt x="4452" y="10248"/>
                    <a:pt x="4408" y="10485"/>
                  </a:cubicBezTo>
                  <a:lnTo>
                    <a:pt x="4241" y="11368"/>
                  </a:lnTo>
                  <a:cubicBezTo>
                    <a:pt x="4111" y="12048"/>
                    <a:pt x="4293" y="12741"/>
                    <a:pt x="4740" y="13269"/>
                  </a:cubicBezTo>
                  <a:cubicBezTo>
                    <a:pt x="4949" y="13516"/>
                    <a:pt x="5077" y="13816"/>
                    <a:pt x="5110" y="14137"/>
                  </a:cubicBezTo>
                  <a:lnTo>
                    <a:pt x="5167" y="15186"/>
                  </a:lnTo>
                  <a:lnTo>
                    <a:pt x="4285" y="15186"/>
                  </a:lnTo>
                  <a:cubicBezTo>
                    <a:pt x="4120" y="14493"/>
                    <a:pt x="3821" y="13853"/>
                    <a:pt x="3393" y="13283"/>
                  </a:cubicBezTo>
                  <a:cubicBezTo>
                    <a:pt x="3135" y="12940"/>
                    <a:pt x="3067" y="12493"/>
                    <a:pt x="3211" y="12088"/>
                  </a:cubicBezTo>
                  <a:lnTo>
                    <a:pt x="3209" y="12088"/>
                  </a:lnTo>
                  <a:cubicBezTo>
                    <a:pt x="3350" y="11694"/>
                    <a:pt x="3360" y="11257"/>
                    <a:pt x="3236" y="10857"/>
                  </a:cubicBezTo>
                  <a:lnTo>
                    <a:pt x="2543" y="8597"/>
                  </a:lnTo>
                  <a:cubicBezTo>
                    <a:pt x="2417" y="8183"/>
                    <a:pt x="2505" y="7737"/>
                    <a:pt x="2784" y="7403"/>
                  </a:cubicBezTo>
                  <a:lnTo>
                    <a:pt x="3227" y="6873"/>
                  </a:lnTo>
                  <a:cubicBezTo>
                    <a:pt x="3662" y="6353"/>
                    <a:pt x="3840" y="5673"/>
                    <a:pt x="3715" y="5005"/>
                  </a:cubicBezTo>
                  <a:cubicBezTo>
                    <a:pt x="3651" y="4657"/>
                    <a:pt x="3706" y="4293"/>
                    <a:pt x="3870" y="3979"/>
                  </a:cubicBezTo>
                  <a:lnTo>
                    <a:pt x="4274" y="3213"/>
                  </a:lnTo>
                  <a:cubicBezTo>
                    <a:pt x="4557" y="3050"/>
                    <a:pt x="4853" y="2909"/>
                    <a:pt x="5156" y="2788"/>
                  </a:cubicBezTo>
                  <a:close/>
                  <a:moveTo>
                    <a:pt x="6676" y="14509"/>
                  </a:moveTo>
                  <a:cubicBezTo>
                    <a:pt x="7208" y="14822"/>
                    <a:pt x="7768" y="15047"/>
                    <a:pt x="8342" y="15186"/>
                  </a:cubicBezTo>
                  <a:lnTo>
                    <a:pt x="6227" y="15186"/>
                  </a:lnTo>
                  <a:lnTo>
                    <a:pt x="6676" y="14509"/>
                  </a:lnTo>
                  <a:close/>
                  <a:moveTo>
                    <a:pt x="13974" y="3547"/>
                  </a:moveTo>
                  <a:cubicBezTo>
                    <a:pt x="16965" y="5753"/>
                    <a:pt x="17729" y="9957"/>
                    <a:pt x="15647" y="13084"/>
                  </a:cubicBezTo>
                  <a:cubicBezTo>
                    <a:pt x="15075" y="13946"/>
                    <a:pt x="14339" y="14652"/>
                    <a:pt x="13465" y="15186"/>
                  </a:cubicBezTo>
                  <a:lnTo>
                    <a:pt x="11252" y="15186"/>
                  </a:lnTo>
                  <a:cubicBezTo>
                    <a:pt x="12710" y="14833"/>
                    <a:pt x="14044" y="13956"/>
                    <a:pt x="14939" y="12611"/>
                  </a:cubicBezTo>
                  <a:cubicBezTo>
                    <a:pt x="16759" y="9877"/>
                    <a:pt x="16101" y="6202"/>
                    <a:pt x="13501" y="4257"/>
                  </a:cubicBezTo>
                  <a:lnTo>
                    <a:pt x="13974" y="3547"/>
                  </a:lnTo>
                  <a:close/>
                  <a:moveTo>
                    <a:pt x="16781" y="15869"/>
                  </a:moveTo>
                  <a:cubicBezTo>
                    <a:pt x="16631" y="16420"/>
                    <a:pt x="16125" y="16826"/>
                    <a:pt x="15527" y="16826"/>
                  </a:cubicBezTo>
                  <a:lnTo>
                    <a:pt x="1982" y="16826"/>
                  </a:lnTo>
                  <a:cubicBezTo>
                    <a:pt x="1384" y="16826"/>
                    <a:pt x="879" y="16421"/>
                    <a:pt x="728" y="15869"/>
                  </a:cubicBezTo>
                  <a:close/>
                  <a:moveTo>
                    <a:pt x="9321" y="1"/>
                  </a:moveTo>
                  <a:cubicBezTo>
                    <a:pt x="8375" y="1"/>
                    <a:pt x="7590" y="698"/>
                    <a:pt x="7451" y="1606"/>
                  </a:cubicBezTo>
                  <a:cubicBezTo>
                    <a:pt x="5324" y="1696"/>
                    <a:pt x="3322" y="2656"/>
                    <a:pt x="1914" y="4270"/>
                  </a:cubicBezTo>
                  <a:cubicBezTo>
                    <a:pt x="1791" y="4412"/>
                    <a:pt x="1805" y="4629"/>
                    <a:pt x="1947" y="4752"/>
                  </a:cubicBezTo>
                  <a:cubicBezTo>
                    <a:pt x="2012" y="4809"/>
                    <a:pt x="2093" y="4837"/>
                    <a:pt x="2172" y="4837"/>
                  </a:cubicBezTo>
                  <a:cubicBezTo>
                    <a:pt x="2268" y="4837"/>
                    <a:pt x="2363" y="4796"/>
                    <a:pt x="2431" y="4719"/>
                  </a:cubicBezTo>
                  <a:cubicBezTo>
                    <a:pt x="2643" y="4477"/>
                    <a:pt x="2869" y="4249"/>
                    <a:pt x="3110" y="4040"/>
                  </a:cubicBezTo>
                  <a:lnTo>
                    <a:pt x="3110" y="4040"/>
                  </a:lnTo>
                  <a:cubicBezTo>
                    <a:pt x="3000" y="4391"/>
                    <a:pt x="2977" y="4766"/>
                    <a:pt x="3043" y="5130"/>
                  </a:cubicBezTo>
                  <a:cubicBezTo>
                    <a:pt x="3130" y="5595"/>
                    <a:pt x="3005" y="6071"/>
                    <a:pt x="2702" y="6435"/>
                  </a:cubicBezTo>
                  <a:lnTo>
                    <a:pt x="2259" y="6965"/>
                  </a:lnTo>
                  <a:cubicBezTo>
                    <a:pt x="1833" y="7476"/>
                    <a:pt x="1694" y="8160"/>
                    <a:pt x="1890" y="8798"/>
                  </a:cubicBezTo>
                  <a:lnTo>
                    <a:pt x="2583" y="11058"/>
                  </a:lnTo>
                  <a:cubicBezTo>
                    <a:pt x="2664" y="11317"/>
                    <a:pt x="2657" y="11602"/>
                    <a:pt x="2566" y="11860"/>
                  </a:cubicBezTo>
                  <a:cubicBezTo>
                    <a:pt x="2346" y="12481"/>
                    <a:pt x="2450" y="13168"/>
                    <a:pt x="2847" y="13695"/>
                  </a:cubicBezTo>
                  <a:cubicBezTo>
                    <a:pt x="3163" y="14117"/>
                    <a:pt x="3399" y="14582"/>
                    <a:pt x="3549" y="15083"/>
                  </a:cubicBezTo>
                  <a:cubicBezTo>
                    <a:pt x="1751" y="13744"/>
                    <a:pt x="685" y="11632"/>
                    <a:pt x="685" y="9383"/>
                  </a:cubicBezTo>
                  <a:cubicBezTo>
                    <a:pt x="685" y="8662"/>
                    <a:pt x="792" y="7950"/>
                    <a:pt x="1004" y="7267"/>
                  </a:cubicBezTo>
                  <a:cubicBezTo>
                    <a:pt x="1061" y="7087"/>
                    <a:pt x="960" y="6895"/>
                    <a:pt x="780" y="6838"/>
                  </a:cubicBezTo>
                  <a:cubicBezTo>
                    <a:pt x="746" y="6828"/>
                    <a:pt x="712" y="6823"/>
                    <a:pt x="679" y="6823"/>
                  </a:cubicBezTo>
                  <a:cubicBezTo>
                    <a:pt x="533" y="6823"/>
                    <a:pt x="398" y="6916"/>
                    <a:pt x="353" y="7063"/>
                  </a:cubicBezTo>
                  <a:cubicBezTo>
                    <a:pt x="119" y="7812"/>
                    <a:pt x="0" y="8592"/>
                    <a:pt x="0" y="9383"/>
                  </a:cubicBezTo>
                  <a:cubicBezTo>
                    <a:pt x="0" y="11612"/>
                    <a:pt x="955" y="13718"/>
                    <a:pt x="2596" y="15186"/>
                  </a:cubicBezTo>
                  <a:lnTo>
                    <a:pt x="342" y="15186"/>
                  </a:lnTo>
                  <a:cubicBezTo>
                    <a:pt x="154" y="15186"/>
                    <a:pt x="0" y="15340"/>
                    <a:pt x="0" y="15528"/>
                  </a:cubicBezTo>
                  <a:cubicBezTo>
                    <a:pt x="0" y="16622"/>
                    <a:pt x="891" y="17511"/>
                    <a:pt x="1983" y="17511"/>
                  </a:cubicBezTo>
                  <a:lnTo>
                    <a:pt x="15527" y="17511"/>
                  </a:lnTo>
                  <a:cubicBezTo>
                    <a:pt x="16620" y="17511"/>
                    <a:pt x="17511" y="16622"/>
                    <a:pt x="17511" y="15528"/>
                  </a:cubicBezTo>
                  <a:cubicBezTo>
                    <a:pt x="17511" y="15340"/>
                    <a:pt x="17357" y="15186"/>
                    <a:pt x="17169" y="15186"/>
                  </a:cubicBezTo>
                  <a:lnTo>
                    <a:pt x="14651" y="15186"/>
                  </a:lnTo>
                  <a:cubicBezTo>
                    <a:pt x="15255" y="14699"/>
                    <a:pt x="15779" y="14122"/>
                    <a:pt x="16218" y="13462"/>
                  </a:cubicBezTo>
                  <a:cubicBezTo>
                    <a:pt x="17359" y="11749"/>
                    <a:pt x="17764" y="9695"/>
                    <a:pt x="17359" y="7678"/>
                  </a:cubicBezTo>
                  <a:cubicBezTo>
                    <a:pt x="16954" y="5660"/>
                    <a:pt x="15787" y="3920"/>
                    <a:pt x="14074" y="2780"/>
                  </a:cubicBezTo>
                  <a:cubicBezTo>
                    <a:pt x="14016" y="2743"/>
                    <a:pt x="13950" y="2723"/>
                    <a:pt x="13882" y="2723"/>
                  </a:cubicBezTo>
                  <a:cubicBezTo>
                    <a:pt x="13860" y="2723"/>
                    <a:pt x="13838" y="2725"/>
                    <a:pt x="13816" y="2729"/>
                  </a:cubicBezTo>
                  <a:cubicBezTo>
                    <a:pt x="13727" y="2748"/>
                    <a:pt x="13650" y="2800"/>
                    <a:pt x="13599" y="2875"/>
                  </a:cubicBezTo>
                  <a:lnTo>
                    <a:pt x="13072" y="3667"/>
                  </a:lnTo>
                  <a:cubicBezTo>
                    <a:pt x="11719" y="2413"/>
                    <a:pt x="9993" y="1690"/>
                    <a:pt x="8149" y="1606"/>
                  </a:cubicBezTo>
                  <a:cubicBezTo>
                    <a:pt x="8277" y="1083"/>
                    <a:pt x="8745" y="692"/>
                    <a:pt x="9307" y="686"/>
                  </a:cubicBezTo>
                  <a:cubicBezTo>
                    <a:pt x="9479" y="684"/>
                    <a:pt x="9636" y="564"/>
                    <a:pt x="9659" y="393"/>
                  </a:cubicBezTo>
                  <a:cubicBezTo>
                    <a:pt x="9689" y="183"/>
                    <a:pt x="9526" y="1"/>
                    <a:pt x="9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7"/>
            <p:cNvSpPr/>
            <p:nvPr/>
          </p:nvSpPr>
          <p:spPr>
            <a:xfrm>
              <a:off x="4009913" y="3356225"/>
              <a:ext cx="17150" cy="17100"/>
            </a:xfrm>
            <a:custGeom>
              <a:avLst/>
              <a:gdLst/>
              <a:ahLst/>
              <a:cxnLst/>
              <a:rect l="l" t="t" r="r" b="b"/>
              <a:pathLst>
                <a:path w="686" h="684" extrusionOk="0">
                  <a:moveTo>
                    <a:pt x="342" y="1"/>
                  </a:moveTo>
                  <a:cubicBezTo>
                    <a:pt x="154" y="1"/>
                    <a:pt x="0" y="152"/>
                    <a:pt x="0" y="342"/>
                  </a:cubicBezTo>
                  <a:cubicBezTo>
                    <a:pt x="0" y="530"/>
                    <a:pt x="154" y="684"/>
                    <a:pt x="342" y="684"/>
                  </a:cubicBezTo>
                  <a:cubicBezTo>
                    <a:pt x="532" y="684"/>
                    <a:pt x="685" y="530"/>
                    <a:pt x="685" y="342"/>
                  </a:cubicBezTo>
                  <a:cubicBezTo>
                    <a:pt x="685" y="152"/>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8" name="Google Shape;2948;p77"/>
          <p:cNvGrpSpPr/>
          <p:nvPr/>
        </p:nvGrpSpPr>
        <p:grpSpPr>
          <a:xfrm>
            <a:off x="7713788" y="2648075"/>
            <a:ext cx="418450" cy="437775"/>
            <a:chOff x="7713788" y="2524250"/>
            <a:chExt cx="418450" cy="437775"/>
          </a:xfrm>
        </p:grpSpPr>
        <p:sp>
          <p:nvSpPr>
            <p:cNvPr id="2949" name="Google Shape;2949;p77"/>
            <p:cNvSpPr/>
            <p:nvPr/>
          </p:nvSpPr>
          <p:spPr>
            <a:xfrm>
              <a:off x="7713788" y="2524250"/>
              <a:ext cx="418450" cy="437775"/>
            </a:xfrm>
            <a:custGeom>
              <a:avLst/>
              <a:gdLst/>
              <a:ahLst/>
              <a:cxnLst/>
              <a:rect l="l" t="t" r="r" b="b"/>
              <a:pathLst>
                <a:path w="16738" h="17511" extrusionOk="0">
                  <a:moveTo>
                    <a:pt x="8390" y="4263"/>
                  </a:moveTo>
                  <a:cubicBezTo>
                    <a:pt x="8369" y="4666"/>
                    <a:pt x="8222" y="5022"/>
                    <a:pt x="7963" y="5288"/>
                  </a:cubicBezTo>
                  <a:cubicBezTo>
                    <a:pt x="7705" y="5553"/>
                    <a:pt x="7352" y="5708"/>
                    <a:pt x="6949" y="5738"/>
                  </a:cubicBezTo>
                  <a:cubicBezTo>
                    <a:pt x="6971" y="5337"/>
                    <a:pt x="7117" y="4979"/>
                    <a:pt x="7376" y="4715"/>
                  </a:cubicBezTo>
                  <a:cubicBezTo>
                    <a:pt x="7635" y="4449"/>
                    <a:pt x="7988" y="4294"/>
                    <a:pt x="8390" y="4263"/>
                  </a:cubicBezTo>
                  <a:close/>
                  <a:moveTo>
                    <a:pt x="4315" y="7597"/>
                  </a:moveTo>
                  <a:cubicBezTo>
                    <a:pt x="4678" y="7597"/>
                    <a:pt x="5031" y="7736"/>
                    <a:pt x="5332" y="7995"/>
                  </a:cubicBezTo>
                  <a:cubicBezTo>
                    <a:pt x="5034" y="8264"/>
                    <a:pt x="4678" y="8413"/>
                    <a:pt x="4306" y="8418"/>
                  </a:cubicBezTo>
                  <a:cubicBezTo>
                    <a:pt x="4302" y="8418"/>
                    <a:pt x="4298" y="8418"/>
                    <a:pt x="4293" y="8418"/>
                  </a:cubicBezTo>
                  <a:cubicBezTo>
                    <a:pt x="3926" y="8418"/>
                    <a:pt x="3573" y="8280"/>
                    <a:pt x="3270" y="8021"/>
                  </a:cubicBezTo>
                  <a:cubicBezTo>
                    <a:pt x="3571" y="7750"/>
                    <a:pt x="3926" y="7602"/>
                    <a:pt x="4296" y="7597"/>
                  </a:cubicBezTo>
                  <a:cubicBezTo>
                    <a:pt x="4303" y="7597"/>
                    <a:pt x="4309" y="7597"/>
                    <a:pt x="4315" y="7597"/>
                  </a:cubicBezTo>
                  <a:close/>
                  <a:moveTo>
                    <a:pt x="16055" y="11902"/>
                  </a:moveTo>
                  <a:lnTo>
                    <a:pt x="16055" y="15641"/>
                  </a:lnTo>
                  <a:cubicBezTo>
                    <a:pt x="16055" y="16296"/>
                    <a:pt x="15523" y="16827"/>
                    <a:pt x="14868" y="16827"/>
                  </a:cubicBezTo>
                  <a:lnTo>
                    <a:pt x="11814" y="16827"/>
                  </a:lnTo>
                  <a:cubicBezTo>
                    <a:pt x="11159" y="16827"/>
                    <a:pt x="10628" y="16296"/>
                    <a:pt x="10628" y="15641"/>
                  </a:cubicBezTo>
                  <a:lnTo>
                    <a:pt x="10628" y="11902"/>
                  </a:lnTo>
                  <a:close/>
                  <a:moveTo>
                    <a:pt x="2519" y="0"/>
                  </a:moveTo>
                  <a:cubicBezTo>
                    <a:pt x="2471" y="0"/>
                    <a:pt x="2424" y="8"/>
                    <a:pt x="2381" y="27"/>
                  </a:cubicBezTo>
                  <a:cubicBezTo>
                    <a:pt x="2240" y="87"/>
                    <a:pt x="2161" y="225"/>
                    <a:pt x="2171" y="365"/>
                  </a:cubicBezTo>
                  <a:cubicBezTo>
                    <a:pt x="2259" y="1702"/>
                    <a:pt x="2781" y="2993"/>
                    <a:pt x="3643" y="4021"/>
                  </a:cubicBezTo>
                  <a:lnTo>
                    <a:pt x="236" y="14441"/>
                  </a:lnTo>
                  <a:cubicBezTo>
                    <a:pt x="1" y="15163"/>
                    <a:pt x="121" y="15929"/>
                    <a:pt x="567" y="16544"/>
                  </a:cubicBezTo>
                  <a:cubicBezTo>
                    <a:pt x="1013" y="17158"/>
                    <a:pt x="1704" y="17511"/>
                    <a:pt x="2463" y="17511"/>
                  </a:cubicBezTo>
                  <a:lnTo>
                    <a:pt x="10289" y="17511"/>
                  </a:lnTo>
                  <a:cubicBezTo>
                    <a:pt x="10569" y="17511"/>
                    <a:pt x="10841" y="17463"/>
                    <a:pt x="11099" y="17368"/>
                  </a:cubicBezTo>
                  <a:cubicBezTo>
                    <a:pt x="11321" y="17460"/>
                    <a:pt x="11563" y="17511"/>
                    <a:pt x="11816" y="17511"/>
                  </a:cubicBezTo>
                  <a:lnTo>
                    <a:pt x="14868" y="17511"/>
                  </a:lnTo>
                  <a:cubicBezTo>
                    <a:pt x="15901" y="17511"/>
                    <a:pt x="16738" y="16674"/>
                    <a:pt x="16738" y="15641"/>
                  </a:cubicBezTo>
                  <a:lnTo>
                    <a:pt x="16738" y="11560"/>
                  </a:lnTo>
                  <a:cubicBezTo>
                    <a:pt x="16738" y="11371"/>
                    <a:pt x="16584" y="11217"/>
                    <a:pt x="16396" y="11217"/>
                  </a:cubicBezTo>
                  <a:lnTo>
                    <a:pt x="11461" y="11217"/>
                  </a:lnTo>
                  <a:lnTo>
                    <a:pt x="9108" y="4021"/>
                  </a:lnTo>
                  <a:cubicBezTo>
                    <a:pt x="9971" y="2993"/>
                    <a:pt x="10492" y="1702"/>
                    <a:pt x="10580" y="365"/>
                  </a:cubicBezTo>
                  <a:cubicBezTo>
                    <a:pt x="10590" y="223"/>
                    <a:pt x="10511" y="86"/>
                    <a:pt x="10372" y="25"/>
                  </a:cubicBezTo>
                  <a:cubicBezTo>
                    <a:pt x="10327" y="8"/>
                    <a:pt x="10280" y="0"/>
                    <a:pt x="10234" y="0"/>
                  </a:cubicBezTo>
                  <a:lnTo>
                    <a:pt x="7936" y="0"/>
                  </a:lnTo>
                  <a:cubicBezTo>
                    <a:pt x="7773" y="0"/>
                    <a:pt x="7626" y="108"/>
                    <a:pt x="7591" y="266"/>
                  </a:cubicBezTo>
                  <a:cubicBezTo>
                    <a:pt x="7544" y="489"/>
                    <a:pt x="7711" y="685"/>
                    <a:pt x="7925" y="685"/>
                  </a:cubicBezTo>
                  <a:lnTo>
                    <a:pt x="9859" y="685"/>
                  </a:lnTo>
                  <a:cubicBezTo>
                    <a:pt x="9718" y="1743"/>
                    <a:pt x="9276" y="2752"/>
                    <a:pt x="8588" y="3575"/>
                  </a:cubicBezTo>
                  <a:cubicBezTo>
                    <a:pt x="8566" y="3574"/>
                    <a:pt x="8544" y="3574"/>
                    <a:pt x="8523" y="3574"/>
                  </a:cubicBezTo>
                  <a:cubicBezTo>
                    <a:pt x="7874" y="3574"/>
                    <a:pt x="7294" y="3806"/>
                    <a:pt x="6873" y="4237"/>
                  </a:cubicBezTo>
                  <a:cubicBezTo>
                    <a:pt x="6406" y="4715"/>
                    <a:pt x="6190" y="5382"/>
                    <a:pt x="6264" y="6113"/>
                  </a:cubicBezTo>
                  <a:cubicBezTo>
                    <a:pt x="6280" y="6279"/>
                    <a:pt x="6413" y="6407"/>
                    <a:pt x="6579" y="6420"/>
                  </a:cubicBezTo>
                  <a:cubicBezTo>
                    <a:pt x="6650" y="6426"/>
                    <a:pt x="6720" y="6430"/>
                    <a:pt x="6791" y="6430"/>
                  </a:cubicBezTo>
                  <a:cubicBezTo>
                    <a:pt x="7439" y="6430"/>
                    <a:pt x="8018" y="6197"/>
                    <a:pt x="8439" y="5765"/>
                  </a:cubicBezTo>
                  <a:cubicBezTo>
                    <a:pt x="8583" y="5618"/>
                    <a:pt x="8701" y="5455"/>
                    <a:pt x="8796" y="5277"/>
                  </a:cubicBezTo>
                  <a:lnTo>
                    <a:pt x="10739" y="11219"/>
                  </a:lnTo>
                  <a:lnTo>
                    <a:pt x="10285" y="11219"/>
                  </a:lnTo>
                  <a:cubicBezTo>
                    <a:pt x="10096" y="11219"/>
                    <a:pt x="9943" y="11371"/>
                    <a:pt x="9943" y="11560"/>
                  </a:cubicBezTo>
                  <a:lnTo>
                    <a:pt x="9943" y="15641"/>
                  </a:lnTo>
                  <a:cubicBezTo>
                    <a:pt x="9943" y="16090"/>
                    <a:pt x="10103" y="16501"/>
                    <a:pt x="10367" y="16826"/>
                  </a:cubicBezTo>
                  <a:cubicBezTo>
                    <a:pt x="10340" y="16826"/>
                    <a:pt x="10313" y="16827"/>
                    <a:pt x="10286" y="16827"/>
                  </a:cubicBezTo>
                  <a:lnTo>
                    <a:pt x="2460" y="16827"/>
                  </a:lnTo>
                  <a:cubicBezTo>
                    <a:pt x="1922" y="16827"/>
                    <a:pt x="1434" y="16577"/>
                    <a:pt x="1117" y="16142"/>
                  </a:cubicBezTo>
                  <a:cubicBezTo>
                    <a:pt x="803" y="15707"/>
                    <a:pt x="717" y="15165"/>
                    <a:pt x="885" y="14654"/>
                  </a:cubicBezTo>
                  <a:lnTo>
                    <a:pt x="2868" y="8585"/>
                  </a:lnTo>
                  <a:cubicBezTo>
                    <a:pt x="3281" y="8921"/>
                    <a:pt x="3767" y="9103"/>
                    <a:pt x="4274" y="9103"/>
                  </a:cubicBezTo>
                  <a:lnTo>
                    <a:pt x="4301" y="9103"/>
                  </a:lnTo>
                  <a:cubicBezTo>
                    <a:pt x="4969" y="9095"/>
                    <a:pt x="5593" y="8775"/>
                    <a:pt x="6060" y="8206"/>
                  </a:cubicBezTo>
                  <a:cubicBezTo>
                    <a:pt x="6164" y="8078"/>
                    <a:pt x="6161" y="7893"/>
                    <a:pt x="6054" y="7766"/>
                  </a:cubicBezTo>
                  <a:cubicBezTo>
                    <a:pt x="5581" y="7215"/>
                    <a:pt x="4959" y="6913"/>
                    <a:pt x="4300" y="6913"/>
                  </a:cubicBezTo>
                  <a:cubicBezTo>
                    <a:pt x="4291" y="6913"/>
                    <a:pt x="4283" y="6913"/>
                    <a:pt x="4274" y="6914"/>
                  </a:cubicBezTo>
                  <a:cubicBezTo>
                    <a:pt x="3949" y="6918"/>
                    <a:pt x="3632" y="6996"/>
                    <a:pt x="3340" y="7141"/>
                  </a:cubicBezTo>
                  <a:lnTo>
                    <a:pt x="4350" y="4049"/>
                  </a:lnTo>
                  <a:cubicBezTo>
                    <a:pt x="4388" y="3934"/>
                    <a:pt x="4361" y="3806"/>
                    <a:pt x="4281" y="3715"/>
                  </a:cubicBezTo>
                  <a:cubicBezTo>
                    <a:pt x="3523" y="2869"/>
                    <a:pt x="3036" y="1805"/>
                    <a:pt x="2887" y="685"/>
                  </a:cubicBezTo>
                  <a:lnTo>
                    <a:pt x="4837" y="685"/>
                  </a:lnTo>
                  <a:cubicBezTo>
                    <a:pt x="4999" y="685"/>
                    <a:pt x="5147" y="577"/>
                    <a:pt x="5181" y="418"/>
                  </a:cubicBezTo>
                  <a:cubicBezTo>
                    <a:pt x="5230" y="196"/>
                    <a:pt x="5060" y="0"/>
                    <a:pt x="4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7"/>
            <p:cNvSpPr/>
            <p:nvPr/>
          </p:nvSpPr>
          <p:spPr>
            <a:xfrm>
              <a:off x="7868863" y="2777550"/>
              <a:ext cx="73350" cy="71400"/>
            </a:xfrm>
            <a:custGeom>
              <a:avLst/>
              <a:gdLst/>
              <a:ahLst/>
              <a:cxnLst/>
              <a:rect l="l" t="t" r="r" b="b"/>
              <a:pathLst>
                <a:path w="2934" h="2856" extrusionOk="0">
                  <a:moveTo>
                    <a:pt x="2187" y="690"/>
                  </a:moveTo>
                  <a:cubicBezTo>
                    <a:pt x="2166" y="1093"/>
                    <a:pt x="2019" y="1449"/>
                    <a:pt x="1760" y="1715"/>
                  </a:cubicBezTo>
                  <a:cubicBezTo>
                    <a:pt x="1502" y="1979"/>
                    <a:pt x="1149" y="2135"/>
                    <a:pt x="748" y="2165"/>
                  </a:cubicBezTo>
                  <a:cubicBezTo>
                    <a:pt x="768" y="1762"/>
                    <a:pt x="914" y="1406"/>
                    <a:pt x="1173" y="1141"/>
                  </a:cubicBezTo>
                  <a:cubicBezTo>
                    <a:pt x="1432" y="876"/>
                    <a:pt x="1785" y="720"/>
                    <a:pt x="2187" y="690"/>
                  </a:cubicBezTo>
                  <a:close/>
                  <a:moveTo>
                    <a:pt x="2334" y="0"/>
                  </a:moveTo>
                  <a:cubicBezTo>
                    <a:pt x="1686" y="0"/>
                    <a:pt x="1106" y="231"/>
                    <a:pt x="684" y="663"/>
                  </a:cubicBezTo>
                  <a:cubicBezTo>
                    <a:pt x="218" y="1142"/>
                    <a:pt x="1" y="1808"/>
                    <a:pt x="74" y="2540"/>
                  </a:cubicBezTo>
                  <a:cubicBezTo>
                    <a:pt x="91" y="2705"/>
                    <a:pt x="224" y="2834"/>
                    <a:pt x="388" y="2847"/>
                  </a:cubicBezTo>
                  <a:cubicBezTo>
                    <a:pt x="460" y="2852"/>
                    <a:pt x="531" y="2855"/>
                    <a:pt x="600" y="2855"/>
                  </a:cubicBezTo>
                  <a:cubicBezTo>
                    <a:pt x="1249" y="2855"/>
                    <a:pt x="1829" y="2624"/>
                    <a:pt x="2250" y="2192"/>
                  </a:cubicBezTo>
                  <a:cubicBezTo>
                    <a:pt x="2717" y="1713"/>
                    <a:pt x="2933" y="1047"/>
                    <a:pt x="2859" y="315"/>
                  </a:cubicBezTo>
                  <a:cubicBezTo>
                    <a:pt x="2843" y="150"/>
                    <a:pt x="2710" y="21"/>
                    <a:pt x="2544" y="8"/>
                  </a:cubicBezTo>
                  <a:cubicBezTo>
                    <a:pt x="2473" y="3"/>
                    <a:pt x="2403" y="0"/>
                    <a:pt x="2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7"/>
            <p:cNvSpPr/>
            <p:nvPr/>
          </p:nvSpPr>
          <p:spPr>
            <a:xfrm>
              <a:off x="8010938" y="2847650"/>
              <a:ext cx="73350" cy="71400"/>
            </a:xfrm>
            <a:custGeom>
              <a:avLst/>
              <a:gdLst/>
              <a:ahLst/>
              <a:cxnLst/>
              <a:rect l="l" t="t" r="r" b="b"/>
              <a:pathLst>
                <a:path w="2934" h="2856" extrusionOk="0">
                  <a:moveTo>
                    <a:pt x="2187" y="690"/>
                  </a:moveTo>
                  <a:lnTo>
                    <a:pt x="2187" y="690"/>
                  </a:lnTo>
                  <a:cubicBezTo>
                    <a:pt x="2166" y="1093"/>
                    <a:pt x="2019" y="1449"/>
                    <a:pt x="1761" y="1715"/>
                  </a:cubicBezTo>
                  <a:cubicBezTo>
                    <a:pt x="1502" y="1979"/>
                    <a:pt x="1149" y="2136"/>
                    <a:pt x="747" y="2166"/>
                  </a:cubicBezTo>
                  <a:cubicBezTo>
                    <a:pt x="768" y="1762"/>
                    <a:pt x="915" y="1406"/>
                    <a:pt x="1173" y="1141"/>
                  </a:cubicBezTo>
                  <a:cubicBezTo>
                    <a:pt x="1432" y="877"/>
                    <a:pt x="1785" y="720"/>
                    <a:pt x="2187" y="690"/>
                  </a:cubicBezTo>
                  <a:close/>
                  <a:moveTo>
                    <a:pt x="2335" y="0"/>
                  </a:moveTo>
                  <a:cubicBezTo>
                    <a:pt x="1686" y="0"/>
                    <a:pt x="1106" y="232"/>
                    <a:pt x="684" y="663"/>
                  </a:cubicBezTo>
                  <a:cubicBezTo>
                    <a:pt x="218" y="1142"/>
                    <a:pt x="1" y="1808"/>
                    <a:pt x="74" y="2541"/>
                  </a:cubicBezTo>
                  <a:cubicBezTo>
                    <a:pt x="91" y="2705"/>
                    <a:pt x="224" y="2835"/>
                    <a:pt x="388" y="2847"/>
                  </a:cubicBezTo>
                  <a:cubicBezTo>
                    <a:pt x="460" y="2852"/>
                    <a:pt x="531" y="2855"/>
                    <a:pt x="600" y="2855"/>
                  </a:cubicBezTo>
                  <a:cubicBezTo>
                    <a:pt x="1249" y="2855"/>
                    <a:pt x="1829" y="2624"/>
                    <a:pt x="2250" y="2193"/>
                  </a:cubicBezTo>
                  <a:cubicBezTo>
                    <a:pt x="2717" y="1713"/>
                    <a:pt x="2933" y="1047"/>
                    <a:pt x="2859" y="315"/>
                  </a:cubicBezTo>
                  <a:cubicBezTo>
                    <a:pt x="2843" y="151"/>
                    <a:pt x="2710" y="21"/>
                    <a:pt x="2546" y="8"/>
                  </a:cubicBezTo>
                  <a:cubicBezTo>
                    <a:pt x="2475" y="3"/>
                    <a:pt x="2404" y="0"/>
                    <a:pt x="2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7"/>
            <p:cNvSpPr/>
            <p:nvPr/>
          </p:nvSpPr>
          <p:spPr>
            <a:xfrm>
              <a:off x="7784463" y="2848875"/>
              <a:ext cx="73750" cy="70375"/>
            </a:xfrm>
            <a:custGeom>
              <a:avLst/>
              <a:gdLst/>
              <a:ahLst/>
              <a:cxnLst/>
              <a:rect l="l" t="t" r="r" b="b"/>
              <a:pathLst>
                <a:path w="2950" h="2815" extrusionOk="0">
                  <a:moveTo>
                    <a:pt x="737" y="687"/>
                  </a:moveTo>
                  <a:lnTo>
                    <a:pt x="737" y="687"/>
                  </a:lnTo>
                  <a:cubicBezTo>
                    <a:pt x="1139" y="707"/>
                    <a:pt x="1496" y="855"/>
                    <a:pt x="1761" y="1114"/>
                  </a:cubicBezTo>
                  <a:cubicBezTo>
                    <a:pt x="2026" y="1372"/>
                    <a:pt x="2181" y="1724"/>
                    <a:pt x="2213" y="2126"/>
                  </a:cubicBezTo>
                  <a:cubicBezTo>
                    <a:pt x="1810" y="2106"/>
                    <a:pt x="1454" y="1960"/>
                    <a:pt x="1188" y="1701"/>
                  </a:cubicBezTo>
                  <a:cubicBezTo>
                    <a:pt x="922" y="1441"/>
                    <a:pt x="767" y="1089"/>
                    <a:pt x="737" y="687"/>
                  </a:cubicBezTo>
                  <a:close/>
                  <a:moveTo>
                    <a:pt x="642" y="0"/>
                  </a:moveTo>
                  <a:cubicBezTo>
                    <a:pt x="550" y="0"/>
                    <a:pt x="457" y="5"/>
                    <a:pt x="362" y="15"/>
                  </a:cubicBezTo>
                  <a:cubicBezTo>
                    <a:pt x="196" y="30"/>
                    <a:pt x="68" y="163"/>
                    <a:pt x="55" y="329"/>
                  </a:cubicBezTo>
                  <a:cubicBezTo>
                    <a:pt x="0" y="1063"/>
                    <a:pt x="233" y="1723"/>
                    <a:pt x="710" y="2191"/>
                  </a:cubicBezTo>
                  <a:cubicBezTo>
                    <a:pt x="1128" y="2598"/>
                    <a:pt x="1688" y="2814"/>
                    <a:pt x="2309" y="2814"/>
                  </a:cubicBezTo>
                  <a:cubicBezTo>
                    <a:pt x="2401" y="2814"/>
                    <a:pt x="2493" y="2809"/>
                    <a:pt x="2588" y="2800"/>
                  </a:cubicBezTo>
                  <a:cubicBezTo>
                    <a:pt x="2752" y="2783"/>
                    <a:pt x="2882" y="2650"/>
                    <a:pt x="2895" y="2485"/>
                  </a:cubicBezTo>
                  <a:cubicBezTo>
                    <a:pt x="2950" y="1751"/>
                    <a:pt x="2717" y="1090"/>
                    <a:pt x="2238" y="624"/>
                  </a:cubicBezTo>
                  <a:cubicBezTo>
                    <a:pt x="1822" y="217"/>
                    <a:pt x="1263" y="0"/>
                    <a:pt x="6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7"/>
            <p:cNvSpPr/>
            <p:nvPr/>
          </p:nvSpPr>
          <p:spPr>
            <a:xfrm>
              <a:off x="7864888" y="2524250"/>
              <a:ext cx="17150" cy="17100"/>
            </a:xfrm>
            <a:custGeom>
              <a:avLst/>
              <a:gdLst/>
              <a:ahLst/>
              <a:cxnLst/>
              <a:rect l="l" t="t" r="r" b="b"/>
              <a:pathLst>
                <a:path w="686" h="684" extrusionOk="0">
                  <a:moveTo>
                    <a:pt x="343" y="0"/>
                  </a:moveTo>
                  <a:cubicBezTo>
                    <a:pt x="154" y="0"/>
                    <a:pt x="0" y="154"/>
                    <a:pt x="0" y="342"/>
                  </a:cubicBezTo>
                  <a:cubicBezTo>
                    <a:pt x="0" y="532"/>
                    <a:pt x="154" y="683"/>
                    <a:pt x="343" y="683"/>
                  </a:cubicBezTo>
                  <a:cubicBezTo>
                    <a:pt x="532" y="683"/>
                    <a:pt x="685" y="532"/>
                    <a:pt x="685" y="342"/>
                  </a:cubicBezTo>
                  <a:cubicBezTo>
                    <a:pt x="685" y="154"/>
                    <a:pt x="532"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4" name="Google Shape;2954;p77"/>
          <p:cNvGrpSpPr/>
          <p:nvPr/>
        </p:nvGrpSpPr>
        <p:grpSpPr>
          <a:xfrm>
            <a:off x="3986313" y="4077275"/>
            <a:ext cx="437775" cy="437800"/>
            <a:chOff x="3986313" y="3953450"/>
            <a:chExt cx="437775" cy="437800"/>
          </a:xfrm>
        </p:grpSpPr>
        <p:sp>
          <p:nvSpPr>
            <p:cNvPr id="2955" name="Google Shape;2955;p77"/>
            <p:cNvSpPr/>
            <p:nvPr/>
          </p:nvSpPr>
          <p:spPr>
            <a:xfrm>
              <a:off x="4028763" y="4151400"/>
              <a:ext cx="137625" cy="137625"/>
            </a:xfrm>
            <a:custGeom>
              <a:avLst/>
              <a:gdLst/>
              <a:ahLst/>
              <a:cxnLst/>
              <a:rect l="l" t="t" r="r" b="b"/>
              <a:pathLst>
                <a:path w="5505" h="5505" extrusionOk="0">
                  <a:moveTo>
                    <a:pt x="2753" y="703"/>
                  </a:moveTo>
                  <a:lnTo>
                    <a:pt x="4803" y="2752"/>
                  </a:lnTo>
                  <a:lnTo>
                    <a:pt x="2753" y="4802"/>
                  </a:lnTo>
                  <a:lnTo>
                    <a:pt x="703" y="2752"/>
                  </a:lnTo>
                  <a:lnTo>
                    <a:pt x="2753" y="703"/>
                  </a:lnTo>
                  <a:close/>
                  <a:moveTo>
                    <a:pt x="2753" y="0"/>
                  </a:moveTo>
                  <a:cubicBezTo>
                    <a:pt x="2582" y="0"/>
                    <a:pt x="2421" y="67"/>
                    <a:pt x="2301" y="189"/>
                  </a:cubicBezTo>
                  <a:lnTo>
                    <a:pt x="187" y="2300"/>
                  </a:lnTo>
                  <a:cubicBezTo>
                    <a:pt x="67" y="2420"/>
                    <a:pt x="1" y="2582"/>
                    <a:pt x="1" y="2752"/>
                  </a:cubicBezTo>
                  <a:cubicBezTo>
                    <a:pt x="1" y="2925"/>
                    <a:pt x="67" y="3085"/>
                    <a:pt x="187" y="3206"/>
                  </a:cubicBezTo>
                  <a:lnTo>
                    <a:pt x="2301" y="5318"/>
                  </a:lnTo>
                  <a:cubicBezTo>
                    <a:pt x="2421" y="5438"/>
                    <a:pt x="2582" y="5505"/>
                    <a:pt x="2753" y="5505"/>
                  </a:cubicBezTo>
                  <a:cubicBezTo>
                    <a:pt x="2924" y="5505"/>
                    <a:pt x="3085" y="5438"/>
                    <a:pt x="3205" y="5318"/>
                  </a:cubicBezTo>
                  <a:lnTo>
                    <a:pt x="5317" y="3206"/>
                  </a:lnTo>
                  <a:cubicBezTo>
                    <a:pt x="5439" y="3085"/>
                    <a:pt x="5505" y="2925"/>
                    <a:pt x="5505" y="2752"/>
                  </a:cubicBezTo>
                  <a:cubicBezTo>
                    <a:pt x="5505" y="2582"/>
                    <a:pt x="5439" y="2420"/>
                    <a:pt x="5317" y="2300"/>
                  </a:cubicBezTo>
                  <a:lnTo>
                    <a:pt x="3205" y="189"/>
                  </a:lnTo>
                  <a:cubicBezTo>
                    <a:pt x="3085" y="67"/>
                    <a:pt x="2924" y="0"/>
                    <a:pt x="2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7"/>
            <p:cNvSpPr/>
            <p:nvPr/>
          </p:nvSpPr>
          <p:spPr>
            <a:xfrm>
              <a:off x="3986313" y="3953450"/>
              <a:ext cx="359675" cy="437800"/>
            </a:xfrm>
            <a:custGeom>
              <a:avLst/>
              <a:gdLst/>
              <a:ahLst/>
              <a:cxnLst/>
              <a:rect l="l" t="t" r="r" b="b"/>
              <a:pathLst>
                <a:path w="14387" h="17512" extrusionOk="0">
                  <a:moveTo>
                    <a:pt x="11950" y="3082"/>
                  </a:moveTo>
                  <a:cubicBezTo>
                    <a:pt x="12242" y="3222"/>
                    <a:pt x="12562" y="3294"/>
                    <a:pt x="12884" y="3294"/>
                  </a:cubicBezTo>
                  <a:cubicBezTo>
                    <a:pt x="12954" y="3294"/>
                    <a:pt x="13023" y="3291"/>
                    <a:pt x="13093" y="3284"/>
                  </a:cubicBezTo>
                  <a:cubicBezTo>
                    <a:pt x="13123" y="3676"/>
                    <a:pt x="13259" y="4054"/>
                    <a:pt x="13488" y="4374"/>
                  </a:cubicBezTo>
                  <a:cubicBezTo>
                    <a:pt x="13164" y="4597"/>
                    <a:pt x="12906" y="4904"/>
                    <a:pt x="12743" y="5263"/>
                  </a:cubicBezTo>
                  <a:cubicBezTo>
                    <a:pt x="12451" y="5124"/>
                    <a:pt x="12133" y="5051"/>
                    <a:pt x="11810" y="5051"/>
                  </a:cubicBezTo>
                  <a:cubicBezTo>
                    <a:pt x="11741" y="5051"/>
                    <a:pt x="11671" y="5054"/>
                    <a:pt x="11600" y="5060"/>
                  </a:cubicBezTo>
                  <a:cubicBezTo>
                    <a:pt x="11570" y="4668"/>
                    <a:pt x="11434" y="4292"/>
                    <a:pt x="11205" y="3971"/>
                  </a:cubicBezTo>
                  <a:cubicBezTo>
                    <a:pt x="11529" y="3749"/>
                    <a:pt x="11787" y="3441"/>
                    <a:pt x="11950" y="3082"/>
                  </a:cubicBezTo>
                  <a:close/>
                  <a:moveTo>
                    <a:pt x="7866" y="4515"/>
                  </a:moveTo>
                  <a:cubicBezTo>
                    <a:pt x="8055" y="4515"/>
                    <a:pt x="8209" y="4670"/>
                    <a:pt x="8209" y="4861"/>
                  </a:cubicBezTo>
                  <a:lnTo>
                    <a:pt x="8209" y="6111"/>
                  </a:lnTo>
                  <a:lnTo>
                    <a:pt x="5996" y="6111"/>
                  </a:lnTo>
                  <a:cubicBezTo>
                    <a:pt x="5833" y="6111"/>
                    <a:pt x="5686" y="6218"/>
                    <a:pt x="5651" y="6378"/>
                  </a:cubicBezTo>
                  <a:cubicBezTo>
                    <a:pt x="5604" y="6599"/>
                    <a:pt x="5772" y="6795"/>
                    <a:pt x="5985" y="6795"/>
                  </a:cubicBezTo>
                  <a:lnTo>
                    <a:pt x="8209" y="6795"/>
                  </a:lnTo>
                  <a:lnTo>
                    <a:pt x="8209" y="14593"/>
                  </a:lnTo>
                  <a:lnTo>
                    <a:pt x="685" y="14593"/>
                  </a:lnTo>
                  <a:lnTo>
                    <a:pt x="685" y="6795"/>
                  </a:lnTo>
                  <a:lnTo>
                    <a:pt x="2898" y="6795"/>
                  </a:lnTo>
                  <a:cubicBezTo>
                    <a:pt x="3059" y="6795"/>
                    <a:pt x="3208" y="6688"/>
                    <a:pt x="3241" y="6530"/>
                  </a:cubicBezTo>
                  <a:cubicBezTo>
                    <a:pt x="3288" y="6307"/>
                    <a:pt x="3121" y="6111"/>
                    <a:pt x="2907" y="6111"/>
                  </a:cubicBezTo>
                  <a:lnTo>
                    <a:pt x="685" y="6111"/>
                  </a:lnTo>
                  <a:lnTo>
                    <a:pt x="685" y="4856"/>
                  </a:lnTo>
                  <a:cubicBezTo>
                    <a:pt x="685" y="4668"/>
                    <a:pt x="837" y="4515"/>
                    <a:pt x="1027" y="4515"/>
                  </a:cubicBezTo>
                  <a:close/>
                  <a:moveTo>
                    <a:pt x="8209" y="15230"/>
                  </a:moveTo>
                  <a:lnTo>
                    <a:pt x="8209" y="16480"/>
                  </a:lnTo>
                  <a:cubicBezTo>
                    <a:pt x="8209" y="16671"/>
                    <a:pt x="8055" y="16826"/>
                    <a:pt x="7866" y="16826"/>
                  </a:cubicBezTo>
                  <a:lnTo>
                    <a:pt x="1027" y="16826"/>
                  </a:lnTo>
                  <a:cubicBezTo>
                    <a:pt x="838" y="16826"/>
                    <a:pt x="685" y="16674"/>
                    <a:pt x="685" y="16485"/>
                  </a:cubicBezTo>
                  <a:lnTo>
                    <a:pt x="685" y="15230"/>
                  </a:lnTo>
                  <a:close/>
                  <a:moveTo>
                    <a:pt x="8277" y="1"/>
                  </a:moveTo>
                  <a:cubicBezTo>
                    <a:pt x="6091" y="1"/>
                    <a:pt x="4293" y="1690"/>
                    <a:pt x="4119" y="3831"/>
                  </a:cubicBezTo>
                  <a:lnTo>
                    <a:pt x="1027" y="3831"/>
                  </a:lnTo>
                  <a:cubicBezTo>
                    <a:pt x="460" y="3831"/>
                    <a:pt x="0" y="4292"/>
                    <a:pt x="0" y="4856"/>
                  </a:cubicBezTo>
                  <a:lnTo>
                    <a:pt x="0" y="16485"/>
                  </a:lnTo>
                  <a:cubicBezTo>
                    <a:pt x="0" y="17051"/>
                    <a:pt x="460" y="17511"/>
                    <a:pt x="1027" y="17511"/>
                  </a:cubicBezTo>
                  <a:lnTo>
                    <a:pt x="7866" y="17511"/>
                  </a:lnTo>
                  <a:cubicBezTo>
                    <a:pt x="8432" y="17511"/>
                    <a:pt x="8892" y="17051"/>
                    <a:pt x="8892" y="16485"/>
                  </a:cubicBezTo>
                  <a:lnTo>
                    <a:pt x="8892" y="4856"/>
                  </a:lnTo>
                  <a:cubicBezTo>
                    <a:pt x="8892" y="4292"/>
                    <a:pt x="8432" y="3831"/>
                    <a:pt x="7866" y="3831"/>
                  </a:cubicBezTo>
                  <a:lnTo>
                    <a:pt x="4805" y="3831"/>
                  </a:lnTo>
                  <a:cubicBezTo>
                    <a:pt x="4978" y="2068"/>
                    <a:pt x="6467" y="684"/>
                    <a:pt x="8277" y="684"/>
                  </a:cubicBezTo>
                  <a:cubicBezTo>
                    <a:pt x="9594" y="684"/>
                    <a:pt x="10808" y="1438"/>
                    <a:pt x="11398" y="2612"/>
                  </a:cubicBezTo>
                  <a:cubicBezTo>
                    <a:pt x="11268" y="3041"/>
                    <a:pt x="10953" y="3390"/>
                    <a:pt x="10534" y="3558"/>
                  </a:cubicBezTo>
                  <a:cubicBezTo>
                    <a:pt x="10425" y="3602"/>
                    <a:pt x="10346" y="3700"/>
                    <a:pt x="10325" y="3816"/>
                  </a:cubicBezTo>
                  <a:cubicBezTo>
                    <a:pt x="10305" y="3933"/>
                    <a:pt x="10346" y="4050"/>
                    <a:pt x="10434" y="4130"/>
                  </a:cubicBezTo>
                  <a:cubicBezTo>
                    <a:pt x="10800" y="4459"/>
                    <a:pt x="10977" y="4948"/>
                    <a:pt x="10909" y="5435"/>
                  </a:cubicBezTo>
                  <a:cubicBezTo>
                    <a:pt x="10891" y="5551"/>
                    <a:pt x="10936" y="5668"/>
                    <a:pt x="11027" y="5745"/>
                  </a:cubicBezTo>
                  <a:cubicBezTo>
                    <a:pt x="11090" y="5798"/>
                    <a:pt x="11167" y="5825"/>
                    <a:pt x="11246" y="5825"/>
                  </a:cubicBezTo>
                  <a:cubicBezTo>
                    <a:pt x="11281" y="5825"/>
                    <a:pt x="11317" y="5820"/>
                    <a:pt x="11352" y="5809"/>
                  </a:cubicBezTo>
                  <a:cubicBezTo>
                    <a:pt x="11502" y="5760"/>
                    <a:pt x="11657" y="5736"/>
                    <a:pt x="11810" y="5736"/>
                  </a:cubicBezTo>
                  <a:cubicBezTo>
                    <a:pt x="12136" y="5736"/>
                    <a:pt x="12456" y="5844"/>
                    <a:pt x="12720" y="6049"/>
                  </a:cubicBezTo>
                  <a:cubicBezTo>
                    <a:pt x="12781" y="6096"/>
                    <a:pt x="12856" y="6122"/>
                    <a:pt x="12930" y="6122"/>
                  </a:cubicBezTo>
                  <a:cubicBezTo>
                    <a:pt x="12970" y="6122"/>
                    <a:pt x="13009" y="6115"/>
                    <a:pt x="13047" y="6101"/>
                  </a:cubicBezTo>
                  <a:cubicBezTo>
                    <a:pt x="13158" y="6062"/>
                    <a:pt x="13240" y="5967"/>
                    <a:pt x="13265" y="5851"/>
                  </a:cubicBezTo>
                  <a:cubicBezTo>
                    <a:pt x="13368" y="5370"/>
                    <a:pt x="13702" y="4972"/>
                    <a:pt x="14157" y="4788"/>
                  </a:cubicBezTo>
                  <a:cubicBezTo>
                    <a:pt x="14268" y="4744"/>
                    <a:pt x="14346" y="4646"/>
                    <a:pt x="14366" y="4531"/>
                  </a:cubicBezTo>
                  <a:cubicBezTo>
                    <a:pt x="14387" y="4414"/>
                    <a:pt x="14347" y="4295"/>
                    <a:pt x="14259" y="4216"/>
                  </a:cubicBezTo>
                  <a:cubicBezTo>
                    <a:pt x="13893" y="3887"/>
                    <a:pt x="13716" y="3398"/>
                    <a:pt x="13784" y="2911"/>
                  </a:cubicBezTo>
                  <a:cubicBezTo>
                    <a:pt x="13802" y="2794"/>
                    <a:pt x="13756" y="2677"/>
                    <a:pt x="13666" y="2601"/>
                  </a:cubicBezTo>
                  <a:cubicBezTo>
                    <a:pt x="13603" y="2548"/>
                    <a:pt x="13525" y="2521"/>
                    <a:pt x="13446" y="2521"/>
                  </a:cubicBezTo>
                  <a:cubicBezTo>
                    <a:pt x="13410" y="2521"/>
                    <a:pt x="13374" y="2526"/>
                    <a:pt x="13340" y="2538"/>
                  </a:cubicBezTo>
                  <a:cubicBezTo>
                    <a:pt x="13190" y="2587"/>
                    <a:pt x="13036" y="2611"/>
                    <a:pt x="12883" y="2611"/>
                  </a:cubicBezTo>
                  <a:cubicBezTo>
                    <a:pt x="12577" y="2611"/>
                    <a:pt x="12275" y="2515"/>
                    <a:pt x="12021" y="2332"/>
                  </a:cubicBezTo>
                  <a:cubicBezTo>
                    <a:pt x="11322" y="913"/>
                    <a:pt x="9863" y="1"/>
                    <a:pt x="8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7"/>
            <p:cNvSpPr/>
            <p:nvPr/>
          </p:nvSpPr>
          <p:spPr>
            <a:xfrm>
              <a:off x="4267638" y="4146150"/>
              <a:ext cx="52625" cy="52600"/>
            </a:xfrm>
            <a:custGeom>
              <a:avLst/>
              <a:gdLst/>
              <a:ahLst/>
              <a:cxnLst/>
              <a:rect l="l" t="t" r="r" b="b"/>
              <a:pathLst>
                <a:path w="2105" h="2104" extrusionOk="0">
                  <a:moveTo>
                    <a:pt x="1052" y="0"/>
                  </a:moveTo>
                  <a:cubicBezTo>
                    <a:pt x="863" y="0"/>
                    <a:pt x="711" y="153"/>
                    <a:pt x="711" y="342"/>
                  </a:cubicBezTo>
                  <a:cubicBezTo>
                    <a:pt x="711" y="546"/>
                    <a:pt x="545" y="710"/>
                    <a:pt x="342" y="710"/>
                  </a:cubicBezTo>
                  <a:cubicBezTo>
                    <a:pt x="152" y="710"/>
                    <a:pt x="1" y="864"/>
                    <a:pt x="1" y="1052"/>
                  </a:cubicBezTo>
                  <a:cubicBezTo>
                    <a:pt x="1" y="1242"/>
                    <a:pt x="152" y="1394"/>
                    <a:pt x="342" y="1394"/>
                  </a:cubicBezTo>
                  <a:cubicBezTo>
                    <a:pt x="545" y="1394"/>
                    <a:pt x="711" y="1560"/>
                    <a:pt x="711" y="1762"/>
                  </a:cubicBezTo>
                  <a:cubicBezTo>
                    <a:pt x="711" y="1952"/>
                    <a:pt x="863" y="2104"/>
                    <a:pt x="1052" y="2104"/>
                  </a:cubicBezTo>
                  <a:cubicBezTo>
                    <a:pt x="1241" y="2104"/>
                    <a:pt x="1394" y="1952"/>
                    <a:pt x="1394" y="1762"/>
                  </a:cubicBezTo>
                  <a:cubicBezTo>
                    <a:pt x="1394" y="1560"/>
                    <a:pt x="1559" y="1394"/>
                    <a:pt x="1763" y="1394"/>
                  </a:cubicBezTo>
                  <a:cubicBezTo>
                    <a:pt x="1951" y="1394"/>
                    <a:pt x="2104" y="1242"/>
                    <a:pt x="2104" y="1052"/>
                  </a:cubicBezTo>
                  <a:cubicBezTo>
                    <a:pt x="2104" y="864"/>
                    <a:pt x="1951" y="710"/>
                    <a:pt x="1763" y="710"/>
                  </a:cubicBezTo>
                  <a:cubicBezTo>
                    <a:pt x="1559" y="710"/>
                    <a:pt x="1394" y="546"/>
                    <a:pt x="1394" y="342"/>
                  </a:cubicBezTo>
                  <a:cubicBezTo>
                    <a:pt x="1394" y="153"/>
                    <a:pt x="1241" y="0"/>
                    <a:pt x="1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7"/>
            <p:cNvSpPr/>
            <p:nvPr/>
          </p:nvSpPr>
          <p:spPr>
            <a:xfrm>
              <a:off x="4371488" y="3982550"/>
              <a:ext cx="52600" cy="52625"/>
            </a:xfrm>
            <a:custGeom>
              <a:avLst/>
              <a:gdLst/>
              <a:ahLst/>
              <a:cxnLst/>
              <a:rect l="l" t="t" r="r" b="b"/>
              <a:pathLst>
                <a:path w="2104" h="2105" extrusionOk="0">
                  <a:moveTo>
                    <a:pt x="1052" y="1"/>
                  </a:moveTo>
                  <a:cubicBezTo>
                    <a:pt x="862" y="1"/>
                    <a:pt x="710" y="154"/>
                    <a:pt x="710" y="342"/>
                  </a:cubicBezTo>
                  <a:cubicBezTo>
                    <a:pt x="710" y="545"/>
                    <a:pt x="544" y="711"/>
                    <a:pt x="342" y="711"/>
                  </a:cubicBezTo>
                  <a:cubicBezTo>
                    <a:pt x="153" y="711"/>
                    <a:pt x="0" y="864"/>
                    <a:pt x="0" y="1053"/>
                  </a:cubicBezTo>
                  <a:cubicBezTo>
                    <a:pt x="0" y="1242"/>
                    <a:pt x="153" y="1394"/>
                    <a:pt x="342" y="1394"/>
                  </a:cubicBezTo>
                  <a:cubicBezTo>
                    <a:pt x="544" y="1394"/>
                    <a:pt x="710" y="1560"/>
                    <a:pt x="710" y="1763"/>
                  </a:cubicBezTo>
                  <a:cubicBezTo>
                    <a:pt x="710" y="1951"/>
                    <a:pt x="864" y="2104"/>
                    <a:pt x="1052" y="2104"/>
                  </a:cubicBezTo>
                  <a:cubicBezTo>
                    <a:pt x="1240" y="2104"/>
                    <a:pt x="1393" y="1951"/>
                    <a:pt x="1393" y="1763"/>
                  </a:cubicBezTo>
                  <a:cubicBezTo>
                    <a:pt x="1393" y="1560"/>
                    <a:pt x="1560" y="1394"/>
                    <a:pt x="1762" y="1394"/>
                  </a:cubicBezTo>
                  <a:cubicBezTo>
                    <a:pt x="1950" y="1394"/>
                    <a:pt x="2104" y="1242"/>
                    <a:pt x="2104" y="1053"/>
                  </a:cubicBezTo>
                  <a:cubicBezTo>
                    <a:pt x="2104" y="864"/>
                    <a:pt x="1950" y="711"/>
                    <a:pt x="1762" y="711"/>
                  </a:cubicBezTo>
                  <a:cubicBezTo>
                    <a:pt x="1560" y="711"/>
                    <a:pt x="1393" y="546"/>
                    <a:pt x="1393" y="342"/>
                  </a:cubicBezTo>
                  <a:cubicBezTo>
                    <a:pt x="1393" y="154"/>
                    <a:pt x="1240" y="1"/>
                    <a:pt x="10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7"/>
            <p:cNvSpPr/>
            <p:nvPr/>
          </p:nvSpPr>
          <p:spPr>
            <a:xfrm>
              <a:off x="4088913" y="4105650"/>
              <a:ext cx="17100" cy="17100"/>
            </a:xfrm>
            <a:custGeom>
              <a:avLst/>
              <a:gdLst/>
              <a:ahLst/>
              <a:cxnLst/>
              <a:rect l="l" t="t" r="r" b="b"/>
              <a:pathLst>
                <a:path w="684" h="684" extrusionOk="0">
                  <a:moveTo>
                    <a:pt x="342" y="0"/>
                  </a:moveTo>
                  <a:cubicBezTo>
                    <a:pt x="154" y="0"/>
                    <a:pt x="0" y="154"/>
                    <a:pt x="0" y="342"/>
                  </a:cubicBezTo>
                  <a:cubicBezTo>
                    <a:pt x="0" y="532"/>
                    <a:pt x="154" y="684"/>
                    <a:pt x="342" y="684"/>
                  </a:cubicBezTo>
                  <a:cubicBezTo>
                    <a:pt x="530" y="684"/>
                    <a:pt x="684" y="532"/>
                    <a:pt x="684" y="342"/>
                  </a:cubicBezTo>
                  <a:cubicBezTo>
                    <a:pt x="684" y="154"/>
                    <a:pt x="530"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77"/>
          <p:cNvGrpSpPr/>
          <p:nvPr/>
        </p:nvGrpSpPr>
        <p:grpSpPr>
          <a:xfrm>
            <a:off x="7060338" y="2653675"/>
            <a:ext cx="232000" cy="438350"/>
            <a:chOff x="7060338" y="2529850"/>
            <a:chExt cx="232000" cy="438350"/>
          </a:xfrm>
        </p:grpSpPr>
        <p:sp>
          <p:nvSpPr>
            <p:cNvPr id="2961" name="Google Shape;2961;p77"/>
            <p:cNvSpPr/>
            <p:nvPr/>
          </p:nvSpPr>
          <p:spPr>
            <a:xfrm>
              <a:off x="7060338" y="2529850"/>
              <a:ext cx="232000" cy="438350"/>
            </a:xfrm>
            <a:custGeom>
              <a:avLst/>
              <a:gdLst/>
              <a:ahLst/>
              <a:cxnLst/>
              <a:rect l="l" t="t" r="r" b="b"/>
              <a:pathLst>
                <a:path w="9280" h="17534" extrusionOk="0">
                  <a:moveTo>
                    <a:pt x="4617" y="730"/>
                  </a:moveTo>
                  <a:cubicBezTo>
                    <a:pt x="5177" y="730"/>
                    <a:pt x="5651" y="1106"/>
                    <a:pt x="5800" y="1619"/>
                  </a:cubicBezTo>
                  <a:lnTo>
                    <a:pt x="3436" y="1619"/>
                  </a:lnTo>
                  <a:cubicBezTo>
                    <a:pt x="3583" y="1106"/>
                    <a:pt x="4057" y="730"/>
                    <a:pt x="4617" y="730"/>
                  </a:cubicBezTo>
                  <a:close/>
                  <a:moveTo>
                    <a:pt x="8260" y="2302"/>
                  </a:moveTo>
                  <a:lnTo>
                    <a:pt x="7769" y="3079"/>
                  </a:lnTo>
                  <a:lnTo>
                    <a:pt x="1465" y="3079"/>
                  </a:lnTo>
                  <a:lnTo>
                    <a:pt x="975" y="2302"/>
                  </a:lnTo>
                  <a:close/>
                  <a:moveTo>
                    <a:pt x="7817" y="3762"/>
                  </a:moveTo>
                  <a:lnTo>
                    <a:pt x="8397" y="4331"/>
                  </a:lnTo>
                  <a:lnTo>
                    <a:pt x="7817" y="4902"/>
                  </a:lnTo>
                  <a:lnTo>
                    <a:pt x="1417" y="4902"/>
                  </a:lnTo>
                  <a:lnTo>
                    <a:pt x="837" y="4331"/>
                  </a:lnTo>
                  <a:lnTo>
                    <a:pt x="1417" y="3762"/>
                  </a:lnTo>
                  <a:close/>
                  <a:moveTo>
                    <a:pt x="7817" y="5586"/>
                  </a:moveTo>
                  <a:lnTo>
                    <a:pt x="8397" y="6179"/>
                  </a:lnTo>
                  <a:lnTo>
                    <a:pt x="7817" y="6772"/>
                  </a:lnTo>
                  <a:lnTo>
                    <a:pt x="1417" y="6772"/>
                  </a:lnTo>
                  <a:lnTo>
                    <a:pt x="837" y="6179"/>
                  </a:lnTo>
                  <a:lnTo>
                    <a:pt x="1417" y="5586"/>
                  </a:lnTo>
                  <a:close/>
                  <a:moveTo>
                    <a:pt x="7817" y="7411"/>
                  </a:moveTo>
                  <a:lnTo>
                    <a:pt x="8397" y="8002"/>
                  </a:lnTo>
                  <a:lnTo>
                    <a:pt x="7817" y="8595"/>
                  </a:lnTo>
                  <a:lnTo>
                    <a:pt x="1417" y="8595"/>
                  </a:lnTo>
                  <a:lnTo>
                    <a:pt x="837" y="8002"/>
                  </a:lnTo>
                  <a:lnTo>
                    <a:pt x="1417" y="7411"/>
                  </a:lnTo>
                  <a:close/>
                  <a:moveTo>
                    <a:pt x="7817" y="9280"/>
                  </a:moveTo>
                  <a:lnTo>
                    <a:pt x="8397" y="9872"/>
                  </a:lnTo>
                  <a:lnTo>
                    <a:pt x="7817" y="10465"/>
                  </a:lnTo>
                  <a:lnTo>
                    <a:pt x="6159" y="10465"/>
                  </a:lnTo>
                  <a:cubicBezTo>
                    <a:pt x="5984" y="10465"/>
                    <a:pt x="5830" y="10601"/>
                    <a:pt x="5825" y="10776"/>
                  </a:cubicBezTo>
                  <a:cubicBezTo>
                    <a:pt x="5821" y="10955"/>
                    <a:pt x="5965" y="11104"/>
                    <a:pt x="6145" y="11104"/>
                  </a:cubicBezTo>
                  <a:lnTo>
                    <a:pt x="7769" y="11104"/>
                  </a:lnTo>
                  <a:lnTo>
                    <a:pt x="8260" y="11879"/>
                  </a:lnTo>
                  <a:lnTo>
                    <a:pt x="973" y="11879"/>
                  </a:lnTo>
                  <a:lnTo>
                    <a:pt x="1463" y="11104"/>
                  </a:lnTo>
                  <a:lnTo>
                    <a:pt x="3075" y="11104"/>
                  </a:lnTo>
                  <a:cubicBezTo>
                    <a:pt x="3251" y="11104"/>
                    <a:pt x="3404" y="10968"/>
                    <a:pt x="3409" y="10792"/>
                  </a:cubicBezTo>
                  <a:cubicBezTo>
                    <a:pt x="3413" y="10612"/>
                    <a:pt x="3268" y="10465"/>
                    <a:pt x="3089" y="10465"/>
                  </a:cubicBezTo>
                  <a:lnTo>
                    <a:pt x="1417" y="10465"/>
                  </a:lnTo>
                  <a:lnTo>
                    <a:pt x="837" y="9872"/>
                  </a:lnTo>
                  <a:lnTo>
                    <a:pt x="1417" y="9280"/>
                  </a:lnTo>
                  <a:close/>
                  <a:moveTo>
                    <a:pt x="4617" y="12586"/>
                  </a:moveTo>
                  <a:cubicBezTo>
                    <a:pt x="4854" y="12586"/>
                    <a:pt x="5046" y="12777"/>
                    <a:pt x="5046" y="13015"/>
                  </a:cubicBezTo>
                  <a:cubicBezTo>
                    <a:pt x="5046" y="13250"/>
                    <a:pt x="4854" y="13443"/>
                    <a:pt x="4617" y="13443"/>
                  </a:cubicBezTo>
                  <a:cubicBezTo>
                    <a:pt x="4381" y="13443"/>
                    <a:pt x="4188" y="13250"/>
                    <a:pt x="4188" y="13015"/>
                  </a:cubicBezTo>
                  <a:cubicBezTo>
                    <a:pt x="4188" y="12777"/>
                    <a:pt x="4381" y="12586"/>
                    <a:pt x="4617" y="12586"/>
                  </a:cubicBezTo>
                  <a:close/>
                  <a:moveTo>
                    <a:pt x="4641" y="14127"/>
                  </a:moveTo>
                  <a:cubicBezTo>
                    <a:pt x="4829" y="14127"/>
                    <a:pt x="4982" y="14280"/>
                    <a:pt x="4982" y="14468"/>
                  </a:cubicBezTo>
                  <a:lnTo>
                    <a:pt x="4982" y="14470"/>
                  </a:lnTo>
                  <a:lnTo>
                    <a:pt x="4982" y="16848"/>
                  </a:lnTo>
                  <a:lnTo>
                    <a:pt x="4298" y="16848"/>
                  </a:lnTo>
                  <a:lnTo>
                    <a:pt x="4298" y="14479"/>
                  </a:lnTo>
                  <a:cubicBezTo>
                    <a:pt x="4298" y="14318"/>
                    <a:pt x="4405" y="14169"/>
                    <a:pt x="4563" y="14136"/>
                  </a:cubicBezTo>
                  <a:cubicBezTo>
                    <a:pt x="4590" y="14130"/>
                    <a:pt x="4616" y="14127"/>
                    <a:pt x="4641" y="14127"/>
                  </a:cubicBezTo>
                  <a:close/>
                  <a:moveTo>
                    <a:pt x="4641" y="1"/>
                  </a:moveTo>
                  <a:cubicBezTo>
                    <a:pt x="3701" y="1"/>
                    <a:pt x="2918" y="681"/>
                    <a:pt x="2755" y="1573"/>
                  </a:cubicBezTo>
                  <a:lnTo>
                    <a:pt x="385" y="1573"/>
                  </a:lnTo>
                  <a:cubicBezTo>
                    <a:pt x="296" y="1573"/>
                    <a:pt x="207" y="1603"/>
                    <a:pt x="143" y="1665"/>
                  </a:cubicBezTo>
                  <a:cubicBezTo>
                    <a:pt x="19" y="1782"/>
                    <a:pt x="2" y="1964"/>
                    <a:pt x="87" y="2098"/>
                  </a:cubicBezTo>
                  <a:lnTo>
                    <a:pt x="864" y="3325"/>
                  </a:lnTo>
                  <a:lnTo>
                    <a:pt x="135" y="4056"/>
                  </a:lnTo>
                  <a:cubicBezTo>
                    <a:pt x="0" y="4189"/>
                    <a:pt x="0" y="4406"/>
                    <a:pt x="135" y="4540"/>
                  </a:cubicBezTo>
                  <a:lnTo>
                    <a:pt x="815" y="5222"/>
                  </a:lnTo>
                  <a:lnTo>
                    <a:pt x="135" y="5903"/>
                  </a:lnTo>
                  <a:cubicBezTo>
                    <a:pt x="0" y="6036"/>
                    <a:pt x="0" y="6253"/>
                    <a:pt x="135" y="6386"/>
                  </a:cubicBezTo>
                  <a:lnTo>
                    <a:pt x="815" y="7068"/>
                  </a:lnTo>
                  <a:lnTo>
                    <a:pt x="135" y="7749"/>
                  </a:lnTo>
                  <a:cubicBezTo>
                    <a:pt x="0" y="7884"/>
                    <a:pt x="0" y="8099"/>
                    <a:pt x="135" y="8233"/>
                  </a:cubicBezTo>
                  <a:lnTo>
                    <a:pt x="815" y="8915"/>
                  </a:lnTo>
                  <a:lnTo>
                    <a:pt x="135" y="9597"/>
                  </a:lnTo>
                  <a:cubicBezTo>
                    <a:pt x="0" y="9729"/>
                    <a:pt x="0" y="9946"/>
                    <a:pt x="135" y="10081"/>
                  </a:cubicBezTo>
                  <a:lnTo>
                    <a:pt x="864" y="10810"/>
                  </a:lnTo>
                  <a:lnTo>
                    <a:pt x="87" y="12037"/>
                  </a:lnTo>
                  <a:cubicBezTo>
                    <a:pt x="2" y="12173"/>
                    <a:pt x="19" y="12355"/>
                    <a:pt x="143" y="12472"/>
                  </a:cubicBezTo>
                  <a:cubicBezTo>
                    <a:pt x="207" y="12532"/>
                    <a:pt x="296" y="12562"/>
                    <a:pt x="385" y="12562"/>
                  </a:cubicBezTo>
                  <a:lnTo>
                    <a:pt x="3613" y="12562"/>
                  </a:lnTo>
                  <a:cubicBezTo>
                    <a:pt x="3557" y="12695"/>
                    <a:pt x="3527" y="12841"/>
                    <a:pt x="3527" y="12994"/>
                  </a:cubicBezTo>
                  <a:cubicBezTo>
                    <a:pt x="3527" y="13304"/>
                    <a:pt x="3654" y="13585"/>
                    <a:pt x="3859" y="13788"/>
                  </a:cubicBezTo>
                  <a:cubicBezTo>
                    <a:pt x="3706" y="13968"/>
                    <a:pt x="3614" y="14201"/>
                    <a:pt x="3614" y="14454"/>
                  </a:cubicBezTo>
                  <a:lnTo>
                    <a:pt x="3614" y="17190"/>
                  </a:lnTo>
                  <a:cubicBezTo>
                    <a:pt x="3614" y="17380"/>
                    <a:pt x="3768" y="17533"/>
                    <a:pt x="3956" y="17533"/>
                  </a:cubicBezTo>
                  <a:lnTo>
                    <a:pt x="5324" y="17533"/>
                  </a:lnTo>
                  <a:cubicBezTo>
                    <a:pt x="5514" y="17533"/>
                    <a:pt x="5666" y="17380"/>
                    <a:pt x="5666" y="17190"/>
                  </a:cubicBezTo>
                  <a:lnTo>
                    <a:pt x="5666" y="14446"/>
                  </a:lnTo>
                  <a:cubicBezTo>
                    <a:pt x="5666" y="14193"/>
                    <a:pt x="5574" y="13962"/>
                    <a:pt x="5422" y="13782"/>
                  </a:cubicBezTo>
                  <a:cubicBezTo>
                    <a:pt x="5626" y="13581"/>
                    <a:pt x="5753" y="13301"/>
                    <a:pt x="5753" y="12991"/>
                  </a:cubicBezTo>
                  <a:cubicBezTo>
                    <a:pt x="5753" y="12839"/>
                    <a:pt x="5723" y="12695"/>
                    <a:pt x="5667" y="12562"/>
                  </a:cubicBezTo>
                  <a:lnTo>
                    <a:pt x="8905" y="12562"/>
                  </a:lnTo>
                  <a:cubicBezTo>
                    <a:pt x="9030" y="12562"/>
                    <a:pt x="9144" y="12494"/>
                    <a:pt x="9204" y="12385"/>
                  </a:cubicBezTo>
                  <a:cubicBezTo>
                    <a:pt x="9264" y="12276"/>
                    <a:pt x="9261" y="12143"/>
                    <a:pt x="9193" y="12037"/>
                  </a:cubicBezTo>
                  <a:lnTo>
                    <a:pt x="8416" y="10810"/>
                  </a:lnTo>
                  <a:lnTo>
                    <a:pt x="9147" y="10079"/>
                  </a:lnTo>
                  <a:cubicBezTo>
                    <a:pt x="9280" y="9946"/>
                    <a:pt x="9280" y="9729"/>
                    <a:pt x="9147" y="9595"/>
                  </a:cubicBezTo>
                  <a:lnTo>
                    <a:pt x="8465" y="8915"/>
                  </a:lnTo>
                  <a:lnTo>
                    <a:pt x="9147" y="8233"/>
                  </a:lnTo>
                  <a:cubicBezTo>
                    <a:pt x="9280" y="8099"/>
                    <a:pt x="9280" y="7882"/>
                    <a:pt x="9147" y="7749"/>
                  </a:cubicBezTo>
                  <a:lnTo>
                    <a:pt x="8465" y="7068"/>
                  </a:lnTo>
                  <a:lnTo>
                    <a:pt x="9147" y="6386"/>
                  </a:lnTo>
                  <a:cubicBezTo>
                    <a:pt x="9280" y="6253"/>
                    <a:pt x="9280" y="6036"/>
                    <a:pt x="9147" y="5902"/>
                  </a:cubicBezTo>
                  <a:lnTo>
                    <a:pt x="9145" y="5903"/>
                  </a:lnTo>
                  <a:lnTo>
                    <a:pt x="8465" y="5222"/>
                  </a:lnTo>
                  <a:lnTo>
                    <a:pt x="9145" y="4540"/>
                  </a:lnTo>
                  <a:cubicBezTo>
                    <a:pt x="9280" y="4406"/>
                    <a:pt x="9280" y="4189"/>
                    <a:pt x="9145" y="4056"/>
                  </a:cubicBezTo>
                  <a:lnTo>
                    <a:pt x="8416" y="3325"/>
                  </a:lnTo>
                  <a:lnTo>
                    <a:pt x="9193" y="2098"/>
                  </a:lnTo>
                  <a:cubicBezTo>
                    <a:pt x="9278" y="1964"/>
                    <a:pt x="9261" y="1782"/>
                    <a:pt x="9137" y="1665"/>
                  </a:cubicBezTo>
                  <a:cubicBezTo>
                    <a:pt x="9073" y="1603"/>
                    <a:pt x="8986" y="1573"/>
                    <a:pt x="8897" y="1573"/>
                  </a:cubicBezTo>
                  <a:lnTo>
                    <a:pt x="6525" y="1573"/>
                  </a:lnTo>
                  <a:cubicBezTo>
                    <a:pt x="6362" y="681"/>
                    <a:pt x="5579" y="1"/>
                    <a:pt x="4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7"/>
            <p:cNvSpPr/>
            <p:nvPr/>
          </p:nvSpPr>
          <p:spPr>
            <a:xfrm>
              <a:off x="7167213" y="2790875"/>
              <a:ext cx="17100" cy="17150"/>
            </a:xfrm>
            <a:custGeom>
              <a:avLst/>
              <a:gdLst/>
              <a:ahLst/>
              <a:cxnLst/>
              <a:rect l="l" t="t" r="r" b="b"/>
              <a:pathLst>
                <a:path w="684" h="686" extrusionOk="0">
                  <a:moveTo>
                    <a:pt x="342" y="0"/>
                  </a:moveTo>
                  <a:cubicBezTo>
                    <a:pt x="154" y="0"/>
                    <a:pt x="0" y="154"/>
                    <a:pt x="0" y="343"/>
                  </a:cubicBezTo>
                  <a:cubicBezTo>
                    <a:pt x="0" y="532"/>
                    <a:pt x="154" y="685"/>
                    <a:pt x="342" y="685"/>
                  </a:cubicBezTo>
                  <a:cubicBezTo>
                    <a:pt x="530" y="685"/>
                    <a:pt x="684" y="532"/>
                    <a:pt x="684" y="343"/>
                  </a:cubicBezTo>
                  <a:cubicBezTo>
                    <a:pt x="684" y="154"/>
                    <a:pt x="530"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3" name="Google Shape;2963;p77"/>
          <p:cNvGrpSpPr/>
          <p:nvPr/>
        </p:nvGrpSpPr>
        <p:grpSpPr>
          <a:xfrm>
            <a:off x="6222763" y="2616925"/>
            <a:ext cx="405725" cy="438400"/>
            <a:chOff x="6222763" y="2493100"/>
            <a:chExt cx="405725" cy="438400"/>
          </a:xfrm>
        </p:grpSpPr>
        <p:sp>
          <p:nvSpPr>
            <p:cNvPr id="2964" name="Google Shape;2964;p77"/>
            <p:cNvSpPr/>
            <p:nvPr/>
          </p:nvSpPr>
          <p:spPr>
            <a:xfrm>
              <a:off x="6222763" y="2493100"/>
              <a:ext cx="405725" cy="438400"/>
            </a:xfrm>
            <a:custGeom>
              <a:avLst/>
              <a:gdLst/>
              <a:ahLst/>
              <a:cxnLst/>
              <a:rect l="l" t="t" r="r" b="b"/>
              <a:pathLst>
                <a:path w="16229" h="17536" extrusionOk="0">
                  <a:moveTo>
                    <a:pt x="6421" y="710"/>
                  </a:moveTo>
                  <a:cubicBezTo>
                    <a:pt x="6787" y="710"/>
                    <a:pt x="7115" y="955"/>
                    <a:pt x="7218" y="1308"/>
                  </a:cubicBezTo>
                  <a:lnTo>
                    <a:pt x="7626" y="2703"/>
                  </a:lnTo>
                  <a:lnTo>
                    <a:pt x="6188" y="2266"/>
                  </a:lnTo>
                  <a:cubicBezTo>
                    <a:pt x="5851" y="2163"/>
                    <a:pt x="5625" y="1857"/>
                    <a:pt x="5625" y="1506"/>
                  </a:cubicBezTo>
                  <a:cubicBezTo>
                    <a:pt x="5625" y="1066"/>
                    <a:pt x="5982" y="710"/>
                    <a:pt x="6421" y="710"/>
                  </a:cubicBezTo>
                  <a:close/>
                  <a:moveTo>
                    <a:pt x="9842" y="710"/>
                  </a:moveTo>
                  <a:cubicBezTo>
                    <a:pt x="10280" y="710"/>
                    <a:pt x="10637" y="1066"/>
                    <a:pt x="10637" y="1506"/>
                  </a:cubicBezTo>
                  <a:cubicBezTo>
                    <a:pt x="10637" y="1857"/>
                    <a:pt x="10411" y="2163"/>
                    <a:pt x="10074" y="2266"/>
                  </a:cubicBezTo>
                  <a:lnTo>
                    <a:pt x="8636" y="2704"/>
                  </a:lnTo>
                  <a:lnTo>
                    <a:pt x="9044" y="1308"/>
                  </a:lnTo>
                  <a:cubicBezTo>
                    <a:pt x="9147" y="955"/>
                    <a:pt x="9475" y="710"/>
                    <a:pt x="9842" y="710"/>
                  </a:cubicBezTo>
                  <a:close/>
                  <a:moveTo>
                    <a:pt x="8131" y="3557"/>
                  </a:moveTo>
                  <a:cubicBezTo>
                    <a:pt x="9556" y="3557"/>
                    <a:pt x="10721" y="4682"/>
                    <a:pt x="10787" y="6091"/>
                  </a:cubicBezTo>
                  <a:lnTo>
                    <a:pt x="9869" y="6091"/>
                  </a:lnTo>
                  <a:cubicBezTo>
                    <a:pt x="9812" y="5679"/>
                    <a:pt x="9655" y="5292"/>
                    <a:pt x="9405" y="4955"/>
                  </a:cubicBezTo>
                  <a:cubicBezTo>
                    <a:pt x="9338" y="4864"/>
                    <a:pt x="9234" y="4816"/>
                    <a:pt x="9129" y="4816"/>
                  </a:cubicBezTo>
                  <a:cubicBezTo>
                    <a:pt x="9058" y="4816"/>
                    <a:pt x="8987" y="4838"/>
                    <a:pt x="8926" y="4884"/>
                  </a:cubicBezTo>
                  <a:cubicBezTo>
                    <a:pt x="8774" y="4996"/>
                    <a:pt x="8742" y="5210"/>
                    <a:pt x="8855" y="5362"/>
                  </a:cubicBezTo>
                  <a:cubicBezTo>
                    <a:pt x="9018" y="5580"/>
                    <a:pt x="9125" y="5828"/>
                    <a:pt x="9176" y="6091"/>
                  </a:cubicBezTo>
                  <a:lnTo>
                    <a:pt x="7086" y="6091"/>
                  </a:lnTo>
                  <a:cubicBezTo>
                    <a:pt x="7137" y="5828"/>
                    <a:pt x="7245" y="5580"/>
                    <a:pt x="7407" y="5362"/>
                  </a:cubicBezTo>
                  <a:cubicBezTo>
                    <a:pt x="7520" y="5210"/>
                    <a:pt x="7488" y="4996"/>
                    <a:pt x="7336" y="4884"/>
                  </a:cubicBezTo>
                  <a:cubicBezTo>
                    <a:pt x="7275" y="4838"/>
                    <a:pt x="7204" y="4816"/>
                    <a:pt x="7133" y="4816"/>
                  </a:cubicBezTo>
                  <a:cubicBezTo>
                    <a:pt x="7028" y="4816"/>
                    <a:pt x="6924" y="4864"/>
                    <a:pt x="6857" y="4955"/>
                  </a:cubicBezTo>
                  <a:cubicBezTo>
                    <a:pt x="6607" y="5292"/>
                    <a:pt x="6451" y="5679"/>
                    <a:pt x="6394" y="6091"/>
                  </a:cubicBezTo>
                  <a:lnTo>
                    <a:pt x="5475" y="6091"/>
                  </a:lnTo>
                  <a:cubicBezTo>
                    <a:pt x="5541" y="4682"/>
                    <a:pt x="6706" y="3557"/>
                    <a:pt x="8131" y="3557"/>
                  </a:cubicBezTo>
                  <a:close/>
                  <a:moveTo>
                    <a:pt x="10805" y="6774"/>
                  </a:moveTo>
                  <a:lnTo>
                    <a:pt x="10805" y="6920"/>
                  </a:lnTo>
                  <a:cubicBezTo>
                    <a:pt x="10805" y="8280"/>
                    <a:pt x="9796" y="9447"/>
                    <a:pt x="8443" y="9599"/>
                  </a:cubicBezTo>
                  <a:cubicBezTo>
                    <a:pt x="8340" y="9610"/>
                    <a:pt x="8237" y="9616"/>
                    <a:pt x="8136" y="9616"/>
                  </a:cubicBezTo>
                  <a:cubicBezTo>
                    <a:pt x="6666" y="9616"/>
                    <a:pt x="5470" y="8422"/>
                    <a:pt x="5470" y="6956"/>
                  </a:cubicBezTo>
                  <a:lnTo>
                    <a:pt x="5470" y="6774"/>
                  </a:lnTo>
                  <a:close/>
                  <a:moveTo>
                    <a:pt x="4785" y="6682"/>
                  </a:moveTo>
                  <a:lnTo>
                    <a:pt x="4785" y="6962"/>
                  </a:lnTo>
                  <a:cubicBezTo>
                    <a:pt x="4785" y="8326"/>
                    <a:pt x="5611" y="9501"/>
                    <a:pt x="6792" y="10021"/>
                  </a:cubicBezTo>
                  <a:lnTo>
                    <a:pt x="6792" y="10208"/>
                  </a:lnTo>
                  <a:cubicBezTo>
                    <a:pt x="6792" y="10491"/>
                    <a:pt x="6588" y="10736"/>
                    <a:pt x="6308" y="10790"/>
                  </a:cubicBezTo>
                  <a:lnTo>
                    <a:pt x="4285" y="11185"/>
                  </a:lnTo>
                  <a:cubicBezTo>
                    <a:pt x="4013" y="11239"/>
                    <a:pt x="3749" y="11320"/>
                    <a:pt x="3496" y="11426"/>
                  </a:cubicBezTo>
                  <a:cubicBezTo>
                    <a:pt x="3332" y="11204"/>
                    <a:pt x="3154" y="10992"/>
                    <a:pt x="2963" y="10791"/>
                  </a:cubicBezTo>
                  <a:cubicBezTo>
                    <a:pt x="2413" y="10212"/>
                    <a:pt x="2115" y="9452"/>
                    <a:pt x="2125" y="8655"/>
                  </a:cubicBezTo>
                  <a:cubicBezTo>
                    <a:pt x="2141" y="7560"/>
                    <a:pt x="3042" y="6682"/>
                    <a:pt x="4138" y="6682"/>
                  </a:cubicBezTo>
                  <a:close/>
                  <a:moveTo>
                    <a:pt x="12135" y="6682"/>
                  </a:moveTo>
                  <a:cubicBezTo>
                    <a:pt x="13231" y="6682"/>
                    <a:pt x="14134" y="7560"/>
                    <a:pt x="14149" y="8655"/>
                  </a:cubicBezTo>
                  <a:cubicBezTo>
                    <a:pt x="14158" y="9452"/>
                    <a:pt x="13861" y="10212"/>
                    <a:pt x="13310" y="10791"/>
                  </a:cubicBezTo>
                  <a:cubicBezTo>
                    <a:pt x="13119" y="10992"/>
                    <a:pt x="12942" y="11206"/>
                    <a:pt x="12777" y="11426"/>
                  </a:cubicBezTo>
                  <a:cubicBezTo>
                    <a:pt x="12524" y="11320"/>
                    <a:pt x="12260" y="11239"/>
                    <a:pt x="11988" y="11185"/>
                  </a:cubicBezTo>
                  <a:lnTo>
                    <a:pt x="9965" y="10790"/>
                  </a:lnTo>
                  <a:cubicBezTo>
                    <a:pt x="9685" y="10736"/>
                    <a:pt x="9483" y="10491"/>
                    <a:pt x="9483" y="10208"/>
                  </a:cubicBezTo>
                  <a:lnTo>
                    <a:pt x="9483" y="10021"/>
                  </a:lnTo>
                  <a:cubicBezTo>
                    <a:pt x="10663" y="9501"/>
                    <a:pt x="11488" y="8326"/>
                    <a:pt x="11488" y="6964"/>
                  </a:cubicBezTo>
                  <a:lnTo>
                    <a:pt x="11488" y="6682"/>
                  </a:lnTo>
                  <a:close/>
                  <a:moveTo>
                    <a:pt x="6286" y="11503"/>
                  </a:moveTo>
                  <a:lnTo>
                    <a:pt x="7143" y="14206"/>
                  </a:lnTo>
                  <a:lnTo>
                    <a:pt x="6371" y="14206"/>
                  </a:lnTo>
                  <a:lnTo>
                    <a:pt x="5560" y="11645"/>
                  </a:lnTo>
                  <a:lnTo>
                    <a:pt x="6286" y="11503"/>
                  </a:lnTo>
                  <a:close/>
                  <a:moveTo>
                    <a:pt x="8801" y="10252"/>
                  </a:moveTo>
                  <a:cubicBezTo>
                    <a:pt x="8810" y="10662"/>
                    <a:pt x="9016" y="11032"/>
                    <a:pt x="9336" y="11260"/>
                  </a:cubicBezTo>
                  <a:lnTo>
                    <a:pt x="8401" y="14206"/>
                  </a:lnTo>
                  <a:lnTo>
                    <a:pt x="7861" y="14206"/>
                  </a:lnTo>
                  <a:lnTo>
                    <a:pt x="6927" y="11260"/>
                  </a:lnTo>
                  <a:cubicBezTo>
                    <a:pt x="7245" y="11032"/>
                    <a:pt x="7450" y="10662"/>
                    <a:pt x="7461" y="10252"/>
                  </a:cubicBezTo>
                  <a:cubicBezTo>
                    <a:pt x="7678" y="10296"/>
                    <a:pt x="7901" y="10320"/>
                    <a:pt x="8130" y="10320"/>
                  </a:cubicBezTo>
                  <a:cubicBezTo>
                    <a:pt x="8360" y="10320"/>
                    <a:pt x="8584" y="10296"/>
                    <a:pt x="8801" y="10252"/>
                  </a:cubicBezTo>
                  <a:close/>
                  <a:moveTo>
                    <a:pt x="9976" y="11503"/>
                  </a:moveTo>
                  <a:lnTo>
                    <a:pt x="10702" y="11645"/>
                  </a:lnTo>
                  <a:lnTo>
                    <a:pt x="9889" y="14206"/>
                  </a:lnTo>
                  <a:lnTo>
                    <a:pt x="9119" y="14206"/>
                  </a:lnTo>
                  <a:lnTo>
                    <a:pt x="9976" y="11503"/>
                  </a:lnTo>
                  <a:close/>
                  <a:moveTo>
                    <a:pt x="4885" y="11778"/>
                  </a:moveTo>
                  <a:lnTo>
                    <a:pt x="5655" y="14208"/>
                  </a:lnTo>
                  <a:lnTo>
                    <a:pt x="4698" y="14208"/>
                  </a:lnTo>
                  <a:cubicBezTo>
                    <a:pt x="4660" y="13989"/>
                    <a:pt x="4611" y="13774"/>
                    <a:pt x="4553" y="13562"/>
                  </a:cubicBezTo>
                  <a:cubicBezTo>
                    <a:pt x="4402" y="13026"/>
                    <a:pt x="4179" y="12509"/>
                    <a:pt x="3891" y="12022"/>
                  </a:cubicBezTo>
                  <a:cubicBezTo>
                    <a:pt x="4064" y="11957"/>
                    <a:pt x="4241" y="11905"/>
                    <a:pt x="4423" y="11870"/>
                  </a:cubicBezTo>
                  <a:lnTo>
                    <a:pt x="4885" y="11778"/>
                  </a:lnTo>
                  <a:close/>
                  <a:moveTo>
                    <a:pt x="11377" y="11778"/>
                  </a:moveTo>
                  <a:lnTo>
                    <a:pt x="11839" y="11870"/>
                  </a:lnTo>
                  <a:cubicBezTo>
                    <a:pt x="12021" y="11905"/>
                    <a:pt x="12198" y="11957"/>
                    <a:pt x="12369" y="12022"/>
                  </a:cubicBezTo>
                  <a:cubicBezTo>
                    <a:pt x="12083" y="12509"/>
                    <a:pt x="11860" y="13028"/>
                    <a:pt x="11710" y="13562"/>
                  </a:cubicBezTo>
                  <a:cubicBezTo>
                    <a:pt x="11651" y="13774"/>
                    <a:pt x="11602" y="13989"/>
                    <a:pt x="11562" y="14208"/>
                  </a:cubicBezTo>
                  <a:lnTo>
                    <a:pt x="10607" y="14208"/>
                  </a:lnTo>
                  <a:lnTo>
                    <a:pt x="11377" y="11778"/>
                  </a:lnTo>
                  <a:close/>
                  <a:moveTo>
                    <a:pt x="2239" y="13403"/>
                  </a:moveTo>
                  <a:cubicBezTo>
                    <a:pt x="2353" y="13638"/>
                    <a:pt x="2446" y="13882"/>
                    <a:pt x="2515" y="14130"/>
                  </a:cubicBezTo>
                  <a:cubicBezTo>
                    <a:pt x="2629" y="14543"/>
                    <a:pt x="2688" y="14968"/>
                    <a:pt x="2688" y="15397"/>
                  </a:cubicBezTo>
                  <a:lnTo>
                    <a:pt x="2688" y="16852"/>
                  </a:lnTo>
                  <a:lnTo>
                    <a:pt x="1775" y="16852"/>
                  </a:lnTo>
                  <a:lnTo>
                    <a:pt x="1775" y="15081"/>
                  </a:lnTo>
                  <a:cubicBezTo>
                    <a:pt x="1775" y="14488"/>
                    <a:pt x="1938" y="13907"/>
                    <a:pt x="2239" y="13403"/>
                  </a:cubicBezTo>
                  <a:close/>
                  <a:moveTo>
                    <a:pt x="5226" y="4539"/>
                  </a:moveTo>
                  <a:cubicBezTo>
                    <a:pt x="4973" y="4974"/>
                    <a:pt x="4815" y="5469"/>
                    <a:pt x="4779" y="5999"/>
                  </a:cubicBezTo>
                  <a:lnTo>
                    <a:pt x="4133" y="5999"/>
                  </a:lnTo>
                  <a:cubicBezTo>
                    <a:pt x="2691" y="5999"/>
                    <a:pt x="1489" y="7133"/>
                    <a:pt x="1440" y="8575"/>
                  </a:cubicBezTo>
                  <a:cubicBezTo>
                    <a:pt x="1405" y="9583"/>
                    <a:pt x="1770" y="10548"/>
                    <a:pt x="2457" y="11277"/>
                  </a:cubicBezTo>
                  <a:cubicBezTo>
                    <a:pt x="3131" y="11992"/>
                    <a:pt x="3621" y="12849"/>
                    <a:pt x="3876" y="13759"/>
                  </a:cubicBezTo>
                  <a:cubicBezTo>
                    <a:pt x="4020" y="14276"/>
                    <a:pt x="4095" y="14809"/>
                    <a:pt x="4102" y="15347"/>
                  </a:cubicBezTo>
                  <a:lnTo>
                    <a:pt x="4102" y="16852"/>
                  </a:lnTo>
                  <a:lnTo>
                    <a:pt x="3371" y="16852"/>
                  </a:lnTo>
                  <a:lnTo>
                    <a:pt x="3371" y="15396"/>
                  </a:lnTo>
                  <a:cubicBezTo>
                    <a:pt x="3371" y="14904"/>
                    <a:pt x="3305" y="14415"/>
                    <a:pt x="3173" y="13942"/>
                  </a:cubicBezTo>
                  <a:cubicBezTo>
                    <a:pt x="2954" y="13150"/>
                    <a:pt x="2528" y="12398"/>
                    <a:pt x="1941" y="11772"/>
                  </a:cubicBezTo>
                  <a:cubicBezTo>
                    <a:pt x="1147" y="10921"/>
                    <a:pt x="715" y="9803"/>
                    <a:pt x="733" y="8631"/>
                  </a:cubicBezTo>
                  <a:cubicBezTo>
                    <a:pt x="766" y="6380"/>
                    <a:pt x="2683" y="4539"/>
                    <a:pt x="4934" y="4539"/>
                  </a:cubicBezTo>
                  <a:close/>
                  <a:moveTo>
                    <a:pt x="11295" y="4539"/>
                  </a:moveTo>
                  <a:cubicBezTo>
                    <a:pt x="13547" y="4539"/>
                    <a:pt x="15463" y="6380"/>
                    <a:pt x="15496" y="8632"/>
                  </a:cubicBezTo>
                  <a:cubicBezTo>
                    <a:pt x="15512" y="9803"/>
                    <a:pt x="15082" y="10921"/>
                    <a:pt x="14286" y="11772"/>
                  </a:cubicBezTo>
                  <a:cubicBezTo>
                    <a:pt x="13701" y="12398"/>
                    <a:pt x="13274" y="13150"/>
                    <a:pt x="13054" y="13942"/>
                  </a:cubicBezTo>
                  <a:cubicBezTo>
                    <a:pt x="12923" y="14415"/>
                    <a:pt x="12856" y="14904"/>
                    <a:pt x="12856" y="15396"/>
                  </a:cubicBezTo>
                  <a:lnTo>
                    <a:pt x="12856" y="16852"/>
                  </a:lnTo>
                  <a:lnTo>
                    <a:pt x="12127" y="16852"/>
                  </a:lnTo>
                  <a:lnTo>
                    <a:pt x="12127" y="15345"/>
                  </a:lnTo>
                  <a:cubicBezTo>
                    <a:pt x="12133" y="14807"/>
                    <a:pt x="12208" y="14274"/>
                    <a:pt x="12353" y="13757"/>
                  </a:cubicBezTo>
                  <a:cubicBezTo>
                    <a:pt x="12606" y="12849"/>
                    <a:pt x="13097" y="11990"/>
                    <a:pt x="13770" y="11277"/>
                  </a:cubicBezTo>
                  <a:cubicBezTo>
                    <a:pt x="14459" y="10546"/>
                    <a:pt x="14822" y="9581"/>
                    <a:pt x="14789" y="8575"/>
                  </a:cubicBezTo>
                  <a:cubicBezTo>
                    <a:pt x="14740" y="7133"/>
                    <a:pt x="13536" y="5999"/>
                    <a:pt x="12094" y="5999"/>
                  </a:cubicBezTo>
                  <a:lnTo>
                    <a:pt x="11449" y="5999"/>
                  </a:lnTo>
                  <a:cubicBezTo>
                    <a:pt x="11414" y="5471"/>
                    <a:pt x="11256" y="4974"/>
                    <a:pt x="11003" y="4539"/>
                  </a:cubicBezTo>
                  <a:close/>
                  <a:moveTo>
                    <a:pt x="14036" y="13403"/>
                  </a:moveTo>
                  <a:cubicBezTo>
                    <a:pt x="14335" y="13907"/>
                    <a:pt x="14498" y="14489"/>
                    <a:pt x="14498" y="15081"/>
                  </a:cubicBezTo>
                  <a:lnTo>
                    <a:pt x="14498" y="16852"/>
                  </a:lnTo>
                  <a:lnTo>
                    <a:pt x="13585" y="16852"/>
                  </a:lnTo>
                  <a:lnTo>
                    <a:pt x="13585" y="15397"/>
                  </a:lnTo>
                  <a:cubicBezTo>
                    <a:pt x="13585" y="14970"/>
                    <a:pt x="13644" y="14543"/>
                    <a:pt x="13759" y="14130"/>
                  </a:cubicBezTo>
                  <a:cubicBezTo>
                    <a:pt x="13829" y="13882"/>
                    <a:pt x="13921" y="13638"/>
                    <a:pt x="14036" y="13403"/>
                  </a:cubicBezTo>
                  <a:close/>
                  <a:moveTo>
                    <a:pt x="6406" y="0"/>
                  </a:moveTo>
                  <a:cubicBezTo>
                    <a:pt x="6310" y="0"/>
                    <a:pt x="6214" y="9"/>
                    <a:pt x="6117" y="28"/>
                  </a:cubicBezTo>
                  <a:cubicBezTo>
                    <a:pt x="5472" y="155"/>
                    <a:pt x="4983" y="707"/>
                    <a:pt x="4934" y="1363"/>
                  </a:cubicBezTo>
                  <a:cubicBezTo>
                    <a:pt x="4878" y="2069"/>
                    <a:pt x="5312" y="2697"/>
                    <a:pt x="5975" y="2899"/>
                  </a:cubicBezTo>
                  <a:lnTo>
                    <a:pt x="6791" y="3149"/>
                  </a:lnTo>
                  <a:cubicBezTo>
                    <a:pt x="6402" y="3318"/>
                    <a:pt x="6050" y="3559"/>
                    <a:pt x="5755" y="3856"/>
                  </a:cubicBezTo>
                  <a:lnTo>
                    <a:pt x="4918" y="3856"/>
                  </a:lnTo>
                  <a:cubicBezTo>
                    <a:pt x="2296" y="3856"/>
                    <a:pt x="114" y="5926"/>
                    <a:pt x="39" y="8549"/>
                  </a:cubicBezTo>
                  <a:cubicBezTo>
                    <a:pt x="1" y="9925"/>
                    <a:pt x="500" y="11242"/>
                    <a:pt x="1438" y="12242"/>
                  </a:cubicBezTo>
                  <a:cubicBezTo>
                    <a:pt x="1589" y="12401"/>
                    <a:pt x="1726" y="12569"/>
                    <a:pt x="1851" y="12745"/>
                  </a:cubicBezTo>
                  <a:cubicBezTo>
                    <a:pt x="1361" y="13420"/>
                    <a:pt x="1092" y="14239"/>
                    <a:pt x="1092" y="15078"/>
                  </a:cubicBezTo>
                  <a:lnTo>
                    <a:pt x="1092" y="17194"/>
                  </a:lnTo>
                  <a:cubicBezTo>
                    <a:pt x="1092" y="17382"/>
                    <a:pt x="1245" y="17536"/>
                    <a:pt x="1434" y="17536"/>
                  </a:cubicBezTo>
                  <a:lnTo>
                    <a:pt x="6574" y="17536"/>
                  </a:lnTo>
                  <a:cubicBezTo>
                    <a:pt x="6737" y="17536"/>
                    <a:pt x="6884" y="17428"/>
                    <a:pt x="6919" y="17270"/>
                  </a:cubicBezTo>
                  <a:cubicBezTo>
                    <a:pt x="6966" y="17048"/>
                    <a:pt x="6799" y="16852"/>
                    <a:pt x="6585" y="16852"/>
                  </a:cubicBezTo>
                  <a:lnTo>
                    <a:pt x="4785" y="16852"/>
                  </a:lnTo>
                  <a:lnTo>
                    <a:pt x="4785" y="14891"/>
                  </a:lnTo>
                  <a:lnTo>
                    <a:pt x="11444" y="14891"/>
                  </a:lnTo>
                  <a:lnTo>
                    <a:pt x="11442" y="16852"/>
                  </a:lnTo>
                  <a:lnTo>
                    <a:pt x="9665" y="16852"/>
                  </a:lnTo>
                  <a:cubicBezTo>
                    <a:pt x="9502" y="16852"/>
                    <a:pt x="9355" y="16960"/>
                    <a:pt x="9320" y="17118"/>
                  </a:cubicBezTo>
                  <a:cubicBezTo>
                    <a:pt x="9272" y="17339"/>
                    <a:pt x="9440" y="17536"/>
                    <a:pt x="9653" y="17536"/>
                  </a:cubicBezTo>
                  <a:lnTo>
                    <a:pt x="14795" y="17536"/>
                  </a:lnTo>
                  <a:cubicBezTo>
                    <a:pt x="14984" y="17536"/>
                    <a:pt x="15137" y="17384"/>
                    <a:pt x="15137" y="17194"/>
                  </a:cubicBezTo>
                  <a:lnTo>
                    <a:pt x="15137" y="15078"/>
                  </a:lnTo>
                  <a:cubicBezTo>
                    <a:pt x="15137" y="14239"/>
                    <a:pt x="14868" y="13420"/>
                    <a:pt x="14378" y="12745"/>
                  </a:cubicBezTo>
                  <a:cubicBezTo>
                    <a:pt x="14503" y="12569"/>
                    <a:pt x="14640" y="12401"/>
                    <a:pt x="14791" y="12242"/>
                  </a:cubicBezTo>
                  <a:lnTo>
                    <a:pt x="14789" y="12242"/>
                  </a:lnTo>
                  <a:cubicBezTo>
                    <a:pt x="15729" y="11242"/>
                    <a:pt x="16228" y="9925"/>
                    <a:pt x="16189" y="8547"/>
                  </a:cubicBezTo>
                  <a:cubicBezTo>
                    <a:pt x="16115" y="5926"/>
                    <a:pt x="13933" y="3856"/>
                    <a:pt x="11311" y="3856"/>
                  </a:cubicBezTo>
                  <a:lnTo>
                    <a:pt x="10474" y="3856"/>
                  </a:lnTo>
                  <a:cubicBezTo>
                    <a:pt x="10179" y="3559"/>
                    <a:pt x="9827" y="3318"/>
                    <a:pt x="9438" y="3149"/>
                  </a:cubicBezTo>
                  <a:lnTo>
                    <a:pt x="10253" y="2899"/>
                  </a:lnTo>
                  <a:cubicBezTo>
                    <a:pt x="10917" y="2697"/>
                    <a:pt x="11349" y="2069"/>
                    <a:pt x="11295" y="1365"/>
                  </a:cubicBezTo>
                  <a:cubicBezTo>
                    <a:pt x="11246" y="708"/>
                    <a:pt x="10757" y="155"/>
                    <a:pt x="10112" y="28"/>
                  </a:cubicBezTo>
                  <a:cubicBezTo>
                    <a:pt x="10015" y="9"/>
                    <a:pt x="9919" y="0"/>
                    <a:pt x="9823" y="0"/>
                  </a:cubicBezTo>
                  <a:cubicBezTo>
                    <a:pt x="9155" y="0"/>
                    <a:pt x="8558" y="449"/>
                    <a:pt x="8371" y="1093"/>
                  </a:cubicBezTo>
                  <a:lnTo>
                    <a:pt x="8114" y="1972"/>
                  </a:lnTo>
                  <a:lnTo>
                    <a:pt x="7858" y="1093"/>
                  </a:lnTo>
                  <a:cubicBezTo>
                    <a:pt x="7671" y="449"/>
                    <a:pt x="7074" y="0"/>
                    <a:pt x="6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7"/>
            <p:cNvSpPr/>
            <p:nvPr/>
          </p:nvSpPr>
          <p:spPr>
            <a:xfrm>
              <a:off x="6403988" y="2692975"/>
              <a:ext cx="44100" cy="22350"/>
            </a:xfrm>
            <a:custGeom>
              <a:avLst/>
              <a:gdLst/>
              <a:ahLst/>
              <a:cxnLst/>
              <a:rect l="l" t="t" r="r" b="b"/>
              <a:pathLst>
                <a:path w="1764" h="894" extrusionOk="0">
                  <a:moveTo>
                    <a:pt x="376" y="0"/>
                  </a:moveTo>
                  <a:cubicBezTo>
                    <a:pt x="288" y="0"/>
                    <a:pt x="200" y="34"/>
                    <a:pt x="133" y="101"/>
                  </a:cubicBezTo>
                  <a:cubicBezTo>
                    <a:pt x="0" y="236"/>
                    <a:pt x="0" y="451"/>
                    <a:pt x="133" y="585"/>
                  </a:cubicBezTo>
                  <a:cubicBezTo>
                    <a:pt x="340" y="791"/>
                    <a:pt x="611" y="894"/>
                    <a:pt x="881" y="894"/>
                  </a:cubicBezTo>
                  <a:cubicBezTo>
                    <a:pt x="1153" y="894"/>
                    <a:pt x="1424" y="791"/>
                    <a:pt x="1631" y="585"/>
                  </a:cubicBezTo>
                  <a:cubicBezTo>
                    <a:pt x="1764" y="451"/>
                    <a:pt x="1764" y="236"/>
                    <a:pt x="1631" y="101"/>
                  </a:cubicBezTo>
                  <a:cubicBezTo>
                    <a:pt x="1564" y="34"/>
                    <a:pt x="1476" y="0"/>
                    <a:pt x="1388" y="0"/>
                  </a:cubicBezTo>
                  <a:cubicBezTo>
                    <a:pt x="1301" y="0"/>
                    <a:pt x="1213" y="34"/>
                    <a:pt x="1147" y="101"/>
                  </a:cubicBezTo>
                  <a:cubicBezTo>
                    <a:pt x="1073" y="174"/>
                    <a:pt x="977" y="210"/>
                    <a:pt x="881" y="210"/>
                  </a:cubicBezTo>
                  <a:cubicBezTo>
                    <a:pt x="786" y="210"/>
                    <a:pt x="690" y="174"/>
                    <a:pt x="617" y="101"/>
                  </a:cubicBezTo>
                  <a:cubicBezTo>
                    <a:pt x="551" y="34"/>
                    <a:pt x="463"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7"/>
            <p:cNvSpPr/>
            <p:nvPr/>
          </p:nvSpPr>
          <p:spPr>
            <a:xfrm>
              <a:off x="6417463" y="2914400"/>
              <a:ext cx="17150" cy="17100"/>
            </a:xfrm>
            <a:custGeom>
              <a:avLst/>
              <a:gdLst/>
              <a:ahLst/>
              <a:cxnLst/>
              <a:rect l="l" t="t" r="r" b="b"/>
              <a:pathLst>
                <a:path w="686" h="684" extrusionOk="0">
                  <a:moveTo>
                    <a:pt x="342" y="0"/>
                  </a:moveTo>
                  <a:cubicBezTo>
                    <a:pt x="154" y="0"/>
                    <a:pt x="1" y="154"/>
                    <a:pt x="1" y="342"/>
                  </a:cubicBezTo>
                  <a:cubicBezTo>
                    <a:pt x="1" y="530"/>
                    <a:pt x="154" y="684"/>
                    <a:pt x="342" y="684"/>
                  </a:cubicBezTo>
                  <a:cubicBezTo>
                    <a:pt x="532" y="684"/>
                    <a:pt x="686" y="530"/>
                    <a:pt x="686" y="342"/>
                  </a:cubicBezTo>
                  <a:cubicBezTo>
                    <a:pt x="686"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7" name="Google Shape;2967;p77"/>
          <p:cNvGrpSpPr/>
          <p:nvPr/>
        </p:nvGrpSpPr>
        <p:grpSpPr>
          <a:xfrm>
            <a:off x="5492113" y="2629550"/>
            <a:ext cx="405250" cy="437800"/>
            <a:chOff x="5492113" y="2505725"/>
            <a:chExt cx="405250" cy="437800"/>
          </a:xfrm>
        </p:grpSpPr>
        <p:sp>
          <p:nvSpPr>
            <p:cNvPr id="2968" name="Google Shape;2968;p77"/>
            <p:cNvSpPr/>
            <p:nvPr/>
          </p:nvSpPr>
          <p:spPr>
            <a:xfrm>
              <a:off x="5492113" y="2505725"/>
              <a:ext cx="405250" cy="437800"/>
            </a:xfrm>
            <a:custGeom>
              <a:avLst/>
              <a:gdLst/>
              <a:ahLst/>
              <a:cxnLst/>
              <a:rect l="l" t="t" r="r" b="b"/>
              <a:pathLst>
                <a:path w="16210" h="17512" extrusionOk="0">
                  <a:moveTo>
                    <a:pt x="4644" y="686"/>
                  </a:moveTo>
                  <a:cubicBezTo>
                    <a:pt x="3559" y="1417"/>
                    <a:pt x="2841" y="2663"/>
                    <a:pt x="2841" y="4074"/>
                  </a:cubicBezTo>
                  <a:cubicBezTo>
                    <a:pt x="2841" y="4578"/>
                    <a:pt x="2933" y="5073"/>
                    <a:pt x="3115" y="5545"/>
                  </a:cubicBezTo>
                  <a:cubicBezTo>
                    <a:pt x="4172" y="8290"/>
                    <a:pt x="4706" y="11175"/>
                    <a:pt x="4706" y="14119"/>
                  </a:cubicBezTo>
                  <a:lnTo>
                    <a:pt x="4706" y="15322"/>
                  </a:lnTo>
                  <a:lnTo>
                    <a:pt x="2427" y="15322"/>
                  </a:lnTo>
                  <a:lnTo>
                    <a:pt x="2427" y="14674"/>
                  </a:lnTo>
                  <a:cubicBezTo>
                    <a:pt x="2427" y="11526"/>
                    <a:pt x="1937" y="8414"/>
                    <a:pt x="970" y="5423"/>
                  </a:cubicBezTo>
                  <a:lnTo>
                    <a:pt x="969" y="5423"/>
                  </a:lnTo>
                  <a:lnTo>
                    <a:pt x="910" y="5241"/>
                  </a:lnTo>
                  <a:cubicBezTo>
                    <a:pt x="798" y="4893"/>
                    <a:pt x="741" y="4531"/>
                    <a:pt x="741" y="4165"/>
                  </a:cubicBezTo>
                  <a:cubicBezTo>
                    <a:pt x="741" y="2247"/>
                    <a:pt x="2291" y="686"/>
                    <a:pt x="4197" y="686"/>
                  </a:cubicBezTo>
                  <a:close/>
                  <a:moveTo>
                    <a:pt x="9309" y="686"/>
                  </a:moveTo>
                  <a:cubicBezTo>
                    <a:pt x="11144" y="686"/>
                    <a:pt x="12679" y="2127"/>
                    <a:pt x="12739" y="3961"/>
                  </a:cubicBezTo>
                  <a:cubicBezTo>
                    <a:pt x="12755" y="4420"/>
                    <a:pt x="12678" y="4871"/>
                    <a:pt x="12513" y="5298"/>
                  </a:cubicBezTo>
                  <a:cubicBezTo>
                    <a:pt x="11417" y="8123"/>
                    <a:pt x="10862" y="11090"/>
                    <a:pt x="10862" y="14119"/>
                  </a:cubicBezTo>
                  <a:lnTo>
                    <a:pt x="10862" y="15322"/>
                  </a:lnTo>
                  <a:lnTo>
                    <a:pt x="9673" y="15322"/>
                  </a:lnTo>
                  <a:cubicBezTo>
                    <a:pt x="10032" y="14924"/>
                    <a:pt x="10228" y="14394"/>
                    <a:pt x="10213" y="13855"/>
                  </a:cubicBezTo>
                  <a:cubicBezTo>
                    <a:pt x="10196" y="13159"/>
                    <a:pt x="9970" y="12496"/>
                    <a:pt x="9559" y="11934"/>
                  </a:cubicBezTo>
                  <a:cubicBezTo>
                    <a:pt x="9155" y="11386"/>
                    <a:pt x="8605" y="10974"/>
                    <a:pt x="7968" y="10743"/>
                  </a:cubicBezTo>
                  <a:cubicBezTo>
                    <a:pt x="7930" y="10730"/>
                    <a:pt x="7891" y="10723"/>
                    <a:pt x="7852" y="10723"/>
                  </a:cubicBezTo>
                  <a:cubicBezTo>
                    <a:pt x="7732" y="10723"/>
                    <a:pt x="7615" y="10787"/>
                    <a:pt x="7550" y="10902"/>
                  </a:cubicBezTo>
                  <a:cubicBezTo>
                    <a:pt x="7507" y="10979"/>
                    <a:pt x="7499" y="11069"/>
                    <a:pt x="7522" y="11155"/>
                  </a:cubicBezTo>
                  <a:cubicBezTo>
                    <a:pt x="7621" y="11549"/>
                    <a:pt x="7447" y="11957"/>
                    <a:pt x="7090" y="12170"/>
                  </a:cubicBezTo>
                  <a:cubicBezTo>
                    <a:pt x="6468" y="12542"/>
                    <a:pt x="6084" y="13220"/>
                    <a:pt x="6084" y="13943"/>
                  </a:cubicBezTo>
                  <a:cubicBezTo>
                    <a:pt x="6084" y="14471"/>
                    <a:pt x="6286" y="14955"/>
                    <a:pt x="6617" y="15322"/>
                  </a:cubicBezTo>
                  <a:lnTo>
                    <a:pt x="5435" y="15322"/>
                  </a:lnTo>
                  <a:lnTo>
                    <a:pt x="5435" y="14119"/>
                  </a:lnTo>
                  <a:cubicBezTo>
                    <a:pt x="5435" y="11090"/>
                    <a:pt x="4880" y="8123"/>
                    <a:pt x="3786" y="5298"/>
                  </a:cubicBezTo>
                  <a:cubicBezTo>
                    <a:pt x="3620" y="4872"/>
                    <a:pt x="3544" y="4422"/>
                    <a:pt x="3558" y="3965"/>
                  </a:cubicBezTo>
                  <a:cubicBezTo>
                    <a:pt x="3616" y="2128"/>
                    <a:pt x="5152" y="686"/>
                    <a:pt x="6988" y="686"/>
                  </a:cubicBezTo>
                  <a:close/>
                  <a:moveTo>
                    <a:pt x="12056" y="686"/>
                  </a:moveTo>
                  <a:cubicBezTo>
                    <a:pt x="13960" y="686"/>
                    <a:pt x="15510" y="2247"/>
                    <a:pt x="15510" y="4165"/>
                  </a:cubicBezTo>
                  <a:cubicBezTo>
                    <a:pt x="15510" y="4531"/>
                    <a:pt x="15454" y="4893"/>
                    <a:pt x="15341" y="5241"/>
                  </a:cubicBezTo>
                  <a:lnTo>
                    <a:pt x="15283" y="5423"/>
                  </a:lnTo>
                  <a:cubicBezTo>
                    <a:pt x="14316" y="8414"/>
                    <a:pt x="13826" y="11526"/>
                    <a:pt x="13826" y="14674"/>
                  </a:cubicBezTo>
                  <a:lnTo>
                    <a:pt x="13826" y="15322"/>
                  </a:lnTo>
                  <a:lnTo>
                    <a:pt x="11547" y="15322"/>
                  </a:lnTo>
                  <a:lnTo>
                    <a:pt x="11547" y="14119"/>
                  </a:lnTo>
                  <a:cubicBezTo>
                    <a:pt x="11547" y="11175"/>
                    <a:pt x="12081" y="8290"/>
                    <a:pt x="13138" y="5545"/>
                  </a:cubicBezTo>
                  <a:cubicBezTo>
                    <a:pt x="13318" y="5073"/>
                    <a:pt x="13410" y="4578"/>
                    <a:pt x="13410" y="4074"/>
                  </a:cubicBezTo>
                  <a:cubicBezTo>
                    <a:pt x="13410" y="2663"/>
                    <a:pt x="12694" y="1417"/>
                    <a:pt x="11607" y="686"/>
                  </a:cubicBezTo>
                  <a:close/>
                  <a:moveTo>
                    <a:pt x="8194" y="11617"/>
                  </a:moveTo>
                  <a:cubicBezTo>
                    <a:pt x="8501" y="11802"/>
                    <a:pt x="8768" y="12045"/>
                    <a:pt x="8983" y="12339"/>
                  </a:cubicBezTo>
                  <a:cubicBezTo>
                    <a:pt x="9310" y="12787"/>
                    <a:pt x="9491" y="13317"/>
                    <a:pt x="9505" y="13872"/>
                  </a:cubicBezTo>
                  <a:cubicBezTo>
                    <a:pt x="9514" y="14259"/>
                    <a:pt x="9366" y="14641"/>
                    <a:pt x="9094" y="14914"/>
                  </a:cubicBezTo>
                  <a:cubicBezTo>
                    <a:pt x="8834" y="15177"/>
                    <a:pt x="8491" y="15322"/>
                    <a:pt x="8126" y="15322"/>
                  </a:cubicBezTo>
                  <a:cubicBezTo>
                    <a:pt x="8120" y="15322"/>
                    <a:pt x="8114" y="15322"/>
                    <a:pt x="8108" y="15322"/>
                  </a:cubicBezTo>
                  <a:cubicBezTo>
                    <a:pt x="7359" y="15313"/>
                    <a:pt x="6746" y="14694"/>
                    <a:pt x="6746" y="13943"/>
                  </a:cubicBezTo>
                  <a:cubicBezTo>
                    <a:pt x="6746" y="13453"/>
                    <a:pt x="6998" y="13010"/>
                    <a:pt x="7419" y="12758"/>
                  </a:cubicBezTo>
                  <a:cubicBezTo>
                    <a:pt x="7849" y="12501"/>
                    <a:pt x="8124" y="12080"/>
                    <a:pt x="8194" y="11617"/>
                  </a:cubicBezTo>
                  <a:close/>
                  <a:moveTo>
                    <a:pt x="4259" y="1"/>
                  </a:moveTo>
                  <a:cubicBezTo>
                    <a:pt x="2142" y="1"/>
                    <a:pt x="323" y="1565"/>
                    <a:pt x="72" y="3667"/>
                  </a:cubicBezTo>
                  <a:cubicBezTo>
                    <a:pt x="1" y="4273"/>
                    <a:pt x="61" y="4879"/>
                    <a:pt x="247" y="5453"/>
                  </a:cubicBezTo>
                  <a:lnTo>
                    <a:pt x="306" y="5633"/>
                  </a:lnTo>
                  <a:cubicBezTo>
                    <a:pt x="1258" y="8558"/>
                    <a:pt x="1742" y="11599"/>
                    <a:pt x="1742" y="14674"/>
                  </a:cubicBezTo>
                  <a:lnTo>
                    <a:pt x="1742" y="15322"/>
                  </a:lnTo>
                  <a:lnTo>
                    <a:pt x="1476" y="15322"/>
                  </a:lnTo>
                  <a:cubicBezTo>
                    <a:pt x="918" y="15322"/>
                    <a:pt x="404" y="15776"/>
                    <a:pt x="363" y="16333"/>
                  </a:cubicBezTo>
                  <a:cubicBezTo>
                    <a:pt x="314" y="16974"/>
                    <a:pt x="823" y="17511"/>
                    <a:pt x="1454" y="17511"/>
                  </a:cubicBezTo>
                  <a:lnTo>
                    <a:pt x="6577" y="17511"/>
                  </a:lnTo>
                  <a:cubicBezTo>
                    <a:pt x="6739" y="17511"/>
                    <a:pt x="6887" y="17404"/>
                    <a:pt x="6920" y="17246"/>
                  </a:cubicBezTo>
                  <a:cubicBezTo>
                    <a:pt x="6970" y="17023"/>
                    <a:pt x="6800" y="16826"/>
                    <a:pt x="6587" y="16826"/>
                  </a:cubicBezTo>
                  <a:lnTo>
                    <a:pt x="1476" y="16826"/>
                  </a:lnTo>
                  <a:cubicBezTo>
                    <a:pt x="1271" y="16826"/>
                    <a:pt x="1087" y="16683"/>
                    <a:pt x="1057" y="16479"/>
                  </a:cubicBezTo>
                  <a:cubicBezTo>
                    <a:pt x="1021" y="16225"/>
                    <a:pt x="1217" y="16006"/>
                    <a:pt x="1464" y="16006"/>
                  </a:cubicBezTo>
                  <a:lnTo>
                    <a:pt x="14777" y="16006"/>
                  </a:lnTo>
                  <a:cubicBezTo>
                    <a:pt x="14981" y="16006"/>
                    <a:pt x="15166" y="16151"/>
                    <a:pt x="15194" y="16355"/>
                  </a:cubicBezTo>
                  <a:cubicBezTo>
                    <a:pt x="15232" y="16608"/>
                    <a:pt x="15036" y="16826"/>
                    <a:pt x="14789" y="16826"/>
                  </a:cubicBezTo>
                  <a:lnTo>
                    <a:pt x="9676" y="16826"/>
                  </a:lnTo>
                  <a:cubicBezTo>
                    <a:pt x="9513" y="16826"/>
                    <a:pt x="9366" y="16934"/>
                    <a:pt x="9331" y="17094"/>
                  </a:cubicBezTo>
                  <a:cubicBezTo>
                    <a:pt x="9283" y="17315"/>
                    <a:pt x="9451" y="17511"/>
                    <a:pt x="9665" y="17511"/>
                  </a:cubicBezTo>
                  <a:lnTo>
                    <a:pt x="14765" y="17511"/>
                  </a:lnTo>
                  <a:cubicBezTo>
                    <a:pt x="15324" y="17511"/>
                    <a:pt x="15838" y="17057"/>
                    <a:pt x="15881" y="16501"/>
                  </a:cubicBezTo>
                  <a:cubicBezTo>
                    <a:pt x="15928" y="15860"/>
                    <a:pt x="15420" y="15322"/>
                    <a:pt x="14789" y="15322"/>
                  </a:cubicBezTo>
                  <a:lnTo>
                    <a:pt x="14511" y="15322"/>
                  </a:lnTo>
                  <a:lnTo>
                    <a:pt x="14511" y="14674"/>
                  </a:lnTo>
                  <a:cubicBezTo>
                    <a:pt x="14511" y="11599"/>
                    <a:pt x="14993" y="8558"/>
                    <a:pt x="15945" y="5633"/>
                  </a:cubicBezTo>
                  <a:lnTo>
                    <a:pt x="16004" y="5453"/>
                  </a:lnTo>
                  <a:cubicBezTo>
                    <a:pt x="16140" y="5035"/>
                    <a:pt x="16210" y="4604"/>
                    <a:pt x="16210" y="4164"/>
                  </a:cubicBezTo>
                  <a:cubicBezTo>
                    <a:pt x="16210" y="1869"/>
                    <a:pt x="14338" y="1"/>
                    <a:pt x="120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7"/>
            <p:cNvSpPr/>
            <p:nvPr/>
          </p:nvSpPr>
          <p:spPr>
            <a:xfrm>
              <a:off x="5686713" y="2926425"/>
              <a:ext cx="17125" cy="17100"/>
            </a:xfrm>
            <a:custGeom>
              <a:avLst/>
              <a:gdLst/>
              <a:ahLst/>
              <a:cxnLst/>
              <a:rect l="l" t="t" r="r" b="b"/>
              <a:pathLst>
                <a:path w="685" h="684" extrusionOk="0">
                  <a:moveTo>
                    <a:pt x="342" y="0"/>
                  </a:moveTo>
                  <a:cubicBezTo>
                    <a:pt x="153" y="0"/>
                    <a:pt x="0" y="152"/>
                    <a:pt x="0" y="342"/>
                  </a:cubicBezTo>
                  <a:cubicBezTo>
                    <a:pt x="0" y="530"/>
                    <a:pt x="153" y="683"/>
                    <a:pt x="342" y="683"/>
                  </a:cubicBezTo>
                  <a:cubicBezTo>
                    <a:pt x="532" y="683"/>
                    <a:pt x="685" y="530"/>
                    <a:pt x="685" y="342"/>
                  </a:cubicBezTo>
                  <a:cubicBezTo>
                    <a:pt x="685" y="152"/>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0" name="Google Shape;2970;p77"/>
          <p:cNvGrpSpPr/>
          <p:nvPr/>
        </p:nvGrpSpPr>
        <p:grpSpPr>
          <a:xfrm>
            <a:off x="4781438" y="2610900"/>
            <a:ext cx="364000" cy="438150"/>
            <a:chOff x="4781438" y="2487075"/>
            <a:chExt cx="364000" cy="438150"/>
          </a:xfrm>
        </p:grpSpPr>
        <p:sp>
          <p:nvSpPr>
            <p:cNvPr id="2971" name="Google Shape;2971;p77"/>
            <p:cNvSpPr/>
            <p:nvPr/>
          </p:nvSpPr>
          <p:spPr>
            <a:xfrm>
              <a:off x="4781438" y="2487075"/>
              <a:ext cx="364000" cy="438150"/>
            </a:xfrm>
            <a:custGeom>
              <a:avLst/>
              <a:gdLst/>
              <a:ahLst/>
              <a:cxnLst/>
              <a:rect l="l" t="t" r="r" b="b"/>
              <a:pathLst>
                <a:path w="14560" h="17526" extrusionOk="0">
                  <a:moveTo>
                    <a:pt x="9059" y="1424"/>
                  </a:moveTo>
                  <a:cubicBezTo>
                    <a:pt x="10707" y="1503"/>
                    <a:pt x="12023" y="2868"/>
                    <a:pt x="12023" y="4533"/>
                  </a:cubicBezTo>
                  <a:cubicBezTo>
                    <a:pt x="12023" y="4823"/>
                    <a:pt x="11983" y="5106"/>
                    <a:pt x="11906" y="5380"/>
                  </a:cubicBezTo>
                  <a:cubicBezTo>
                    <a:pt x="10259" y="5302"/>
                    <a:pt x="8942" y="3937"/>
                    <a:pt x="8942" y="2270"/>
                  </a:cubicBezTo>
                  <a:cubicBezTo>
                    <a:pt x="8942" y="1982"/>
                    <a:pt x="8981" y="1697"/>
                    <a:pt x="9059" y="1424"/>
                  </a:cubicBezTo>
                  <a:close/>
                  <a:moveTo>
                    <a:pt x="8605" y="3901"/>
                  </a:moveTo>
                  <a:cubicBezTo>
                    <a:pt x="9094" y="4926"/>
                    <a:pt x="10030" y="5697"/>
                    <a:pt x="11158" y="5965"/>
                  </a:cubicBezTo>
                  <a:lnTo>
                    <a:pt x="11158" y="6226"/>
                  </a:lnTo>
                  <a:cubicBezTo>
                    <a:pt x="11158" y="8317"/>
                    <a:pt x="9521" y="10066"/>
                    <a:pt x="7431" y="10142"/>
                  </a:cubicBezTo>
                  <a:cubicBezTo>
                    <a:pt x="7384" y="10144"/>
                    <a:pt x="7336" y="10144"/>
                    <a:pt x="7289" y="10144"/>
                  </a:cubicBezTo>
                  <a:cubicBezTo>
                    <a:pt x="5155" y="10144"/>
                    <a:pt x="3419" y="8409"/>
                    <a:pt x="3419" y="6275"/>
                  </a:cubicBezTo>
                  <a:cubicBezTo>
                    <a:pt x="3419" y="6257"/>
                    <a:pt x="3417" y="6242"/>
                    <a:pt x="3414" y="6226"/>
                  </a:cubicBezTo>
                  <a:cubicBezTo>
                    <a:pt x="4015" y="5810"/>
                    <a:pt x="4719" y="5546"/>
                    <a:pt x="5449" y="5468"/>
                  </a:cubicBezTo>
                  <a:cubicBezTo>
                    <a:pt x="6656" y="5342"/>
                    <a:pt x="7779" y="4779"/>
                    <a:pt x="8605" y="3901"/>
                  </a:cubicBezTo>
                  <a:close/>
                  <a:moveTo>
                    <a:pt x="2586" y="8182"/>
                  </a:moveTo>
                  <a:cubicBezTo>
                    <a:pt x="2812" y="8182"/>
                    <a:pt x="3038" y="8233"/>
                    <a:pt x="3248" y="8337"/>
                  </a:cubicBezTo>
                  <a:cubicBezTo>
                    <a:pt x="3531" y="8908"/>
                    <a:pt x="3420" y="9603"/>
                    <a:pt x="2965" y="10058"/>
                  </a:cubicBezTo>
                  <a:cubicBezTo>
                    <a:pt x="2694" y="10330"/>
                    <a:pt x="2338" y="10482"/>
                    <a:pt x="1967" y="10496"/>
                  </a:cubicBezTo>
                  <a:cubicBezTo>
                    <a:pt x="2028" y="10256"/>
                    <a:pt x="2033" y="10034"/>
                    <a:pt x="1979" y="9843"/>
                  </a:cubicBezTo>
                  <a:cubicBezTo>
                    <a:pt x="1946" y="9729"/>
                    <a:pt x="1857" y="9639"/>
                    <a:pt x="1742" y="9607"/>
                  </a:cubicBezTo>
                  <a:cubicBezTo>
                    <a:pt x="1653" y="9582"/>
                    <a:pt x="1559" y="9569"/>
                    <a:pt x="1459" y="9569"/>
                  </a:cubicBezTo>
                  <a:cubicBezTo>
                    <a:pt x="1343" y="9569"/>
                    <a:pt x="1218" y="9587"/>
                    <a:pt x="1090" y="9620"/>
                  </a:cubicBezTo>
                  <a:cubicBezTo>
                    <a:pt x="1103" y="9247"/>
                    <a:pt x="1255" y="8891"/>
                    <a:pt x="1527" y="8620"/>
                  </a:cubicBezTo>
                  <a:cubicBezTo>
                    <a:pt x="1815" y="8332"/>
                    <a:pt x="2199" y="8182"/>
                    <a:pt x="2586" y="8182"/>
                  </a:cubicBezTo>
                  <a:close/>
                  <a:moveTo>
                    <a:pt x="12027" y="8183"/>
                  </a:moveTo>
                  <a:cubicBezTo>
                    <a:pt x="12413" y="8183"/>
                    <a:pt x="12797" y="8333"/>
                    <a:pt x="13084" y="8620"/>
                  </a:cubicBezTo>
                  <a:cubicBezTo>
                    <a:pt x="13355" y="8892"/>
                    <a:pt x="13508" y="9248"/>
                    <a:pt x="13521" y="9620"/>
                  </a:cubicBezTo>
                  <a:cubicBezTo>
                    <a:pt x="13391" y="9587"/>
                    <a:pt x="13268" y="9570"/>
                    <a:pt x="13152" y="9570"/>
                  </a:cubicBezTo>
                  <a:cubicBezTo>
                    <a:pt x="13052" y="9570"/>
                    <a:pt x="12957" y="9582"/>
                    <a:pt x="12869" y="9607"/>
                  </a:cubicBezTo>
                  <a:cubicBezTo>
                    <a:pt x="12755" y="9639"/>
                    <a:pt x="12665" y="9729"/>
                    <a:pt x="12632" y="9843"/>
                  </a:cubicBezTo>
                  <a:cubicBezTo>
                    <a:pt x="12578" y="10034"/>
                    <a:pt x="12583" y="10256"/>
                    <a:pt x="12644" y="10496"/>
                  </a:cubicBezTo>
                  <a:cubicBezTo>
                    <a:pt x="12273" y="10482"/>
                    <a:pt x="11917" y="10330"/>
                    <a:pt x="11646" y="10058"/>
                  </a:cubicBezTo>
                  <a:cubicBezTo>
                    <a:pt x="11191" y="9604"/>
                    <a:pt x="11080" y="8908"/>
                    <a:pt x="11363" y="8339"/>
                  </a:cubicBezTo>
                  <a:cubicBezTo>
                    <a:pt x="11573" y="8234"/>
                    <a:pt x="11800" y="8183"/>
                    <a:pt x="12027" y="8183"/>
                  </a:cubicBezTo>
                  <a:close/>
                  <a:moveTo>
                    <a:pt x="7316" y="10828"/>
                  </a:moveTo>
                  <a:cubicBezTo>
                    <a:pt x="7313" y="10833"/>
                    <a:pt x="7309" y="10836"/>
                    <a:pt x="7306" y="10841"/>
                  </a:cubicBezTo>
                  <a:cubicBezTo>
                    <a:pt x="7303" y="10836"/>
                    <a:pt x="7298" y="10833"/>
                    <a:pt x="7295" y="10828"/>
                  </a:cubicBezTo>
                  <a:close/>
                  <a:moveTo>
                    <a:pt x="5922" y="10822"/>
                  </a:moveTo>
                  <a:cubicBezTo>
                    <a:pt x="6367" y="10822"/>
                    <a:pt x="6746" y="11108"/>
                    <a:pt x="6884" y="11505"/>
                  </a:cubicBezTo>
                  <a:lnTo>
                    <a:pt x="6099" y="11505"/>
                  </a:lnTo>
                  <a:cubicBezTo>
                    <a:pt x="5655" y="11505"/>
                    <a:pt x="5275" y="11219"/>
                    <a:pt x="5138" y="10822"/>
                  </a:cubicBezTo>
                  <a:close/>
                  <a:moveTo>
                    <a:pt x="9473" y="10822"/>
                  </a:moveTo>
                  <a:cubicBezTo>
                    <a:pt x="9336" y="11219"/>
                    <a:pt x="8956" y="11505"/>
                    <a:pt x="8512" y="11505"/>
                  </a:cubicBezTo>
                  <a:lnTo>
                    <a:pt x="7727" y="11505"/>
                  </a:lnTo>
                  <a:cubicBezTo>
                    <a:pt x="7865" y="11108"/>
                    <a:pt x="8244" y="10822"/>
                    <a:pt x="8689" y="10822"/>
                  </a:cubicBezTo>
                  <a:close/>
                  <a:moveTo>
                    <a:pt x="5684" y="12190"/>
                  </a:moveTo>
                  <a:lnTo>
                    <a:pt x="6963" y="12193"/>
                  </a:lnTo>
                  <a:lnTo>
                    <a:pt x="6963" y="13604"/>
                  </a:lnTo>
                  <a:lnTo>
                    <a:pt x="6402" y="13604"/>
                  </a:lnTo>
                  <a:cubicBezTo>
                    <a:pt x="6228" y="13604"/>
                    <a:pt x="6071" y="13729"/>
                    <a:pt x="6050" y="13903"/>
                  </a:cubicBezTo>
                  <a:cubicBezTo>
                    <a:pt x="6025" y="14110"/>
                    <a:pt x="6186" y="14287"/>
                    <a:pt x="6389" y="14287"/>
                  </a:cubicBezTo>
                  <a:lnTo>
                    <a:pt x="6963" y="14287"/>
                  </a:lnTo>
                  <a:lnTo>
                    <a:pt x="6963" y="15474"/>
                  </a:lnTo>
                  <a:lnTo>
                    <a:pt x="6400" y="15474"/>
                  </a:lnTo>
                  <a:cubicBezTo>
                    <a:pt x="6237" y="15474"/>
                    <a:pt x="6090" y="15581"/>
                    <a:pt x="6055" y="15739"/>
                  </a:cubicBezTo>
                  <a:cubicBezTo>
                    <a:pt x="6008" y="15961"/>
                    <a:pt x="6175" y="16157"/>
                    <a:pt x="6389" y="16157"/>
                  </a:cubicBezTo>
                  <a:lnTo>
                    <a:pt x="6963" y="16157"/>
                  </a:lnTo>
                  <a:lnTo>
                    <a:pt x="6963" y="16840"/>
                  </a:lnTo>
                  <a:lnTo>
                    <a:pt x="2936" y="16840"/>
                  </a:lnTo>
                  <a:cubicBezTo>
                    <a:pt x="2957" y="16426"/>
                    <a:pt x="3015" y="16015"/>
                    <a:pt x="3112" y="15614"/>
                  </a:cubicBezTo>
                  <a:cubicBezTo>
                    <a:pt x="3156" y="15431"/>
                    <a:pt x="3042" y="15246"/>
                    <a:pt x="2859" y="15200"/>
                  </a:cubicBezTo>
                  <a:cubicBezTo>
                    <a:pt x="2832" y="15194"/>
                    <a:pt x="2806" y="15191"/>
                    <a:pt x="2780" y="15191"/>
                  </a:cubicBezTo>
                  <a:cubicBezTo>
                    <a:pt x="2624" y="15191"/>
                    <a:pt x="2482" y="15296"/>
                    <a:pt x="2444" y="15455"/>
                  </a:cubicBezTo>
                  <a:cubicBezTo>
                    <a:pt x="2335" y="15907"/>
                    <a:pt x="2270" y="16372"/>
                    <a:pt x="2248" y="16840"/>
                  </a:cubicBezTo>
                  <a:lnTo>
                    <a:pt x="700" y="16840"/>
                  </a:lnTo>
                  <a:cubicBezTo>
                    <a:pt x="877" y="14246"/>
                    <a:pt x="3045" y="12190"/>
                    <a:pt x="5684" y="12190"/>
                  </a:cubicBezTo>
                  <a:close/>
                  <a:moveTo>
                    <a:pt x="8915" y="12233"/>
                  </a:moveTo>
                  <a:cubicBezTo>
                    <a:pt x="11529" y="12233"/>
                    <a:pt x="13677" y="14270"/>
                    <a:pt x="13853" y="16840"/>
                  </a:cubicBezTo>
                  <a:lnTo>
                    <a:pt x="12319" y="16840"/>
                  </a:lnTo>
                  <a:cubicBezTo>
                    <a:pt x="12296" y="16377"/>
                    <a:pt x="12233" y="15916"/>
                    <a:pt x="12124" y="15467"/>
                  </a:cubicBezTo>
                  <a:cubicBezTo>
                    <a:pt x="12088" y="15311"/>
                    <a:pt x="11949" y="15206"/>
                    <a:pt x="11795" y="15206"/>
                  </a:cubicBezTo>
                  <a:cubicBezTo>
                    <a:pt x="11768" y="15206"/>
                    <a:pt x="11741" y="15209"/>
                    <a:pt x="11714" y="15216"/>
                  </a:cubicBezTo>
                  <a:cubicBezTo>
                    <a:pt x="11531" y="15260"/>
                    <a:pt x="11419" y="15444"/>
                    <a:pt x="11463" y="15625"/>
                  </a:cubicBezTo>
                  <a:cubicBezTo>
                    <a:pt x="11558" y="16022"/>
                    <a:pt x="11616" y="16431"/>
                    <a:pt x="11637" y="16842"/>
                  </a:cubicBezTo>
                  <a:lnTo>
                    <a:pt x="7646" y="16842"/>
                  </a:lnTo>
                  <a:lnTo>
                    <a:pt x="7646" y="16157"/>
                  </a:lnTo>
                  <a:lnTo>
                    <a:pt x="8211" y="16157"/>
                  </a:lnTo>
                  <a:cubicBezTo>
                    <a:pt x="8372" y="16157"/>
                    <a:pt x="8519" y="16049"/>
                    <a:pt x="8554" y="15891"/>
                  </a:cubicBezTo>
                  <a:cubicBezTo>
                    <a:pt x="8602" y="15670"/>
                    <a:pt x="8434" y="15474"/>
                    <a:pt x="8220" y="15474"/>
                  </a:cubicBezTo>
                  <a:lnTo>
                    <a:pt x="7646" y="15474"/>
                  </a:lnTo>
                  <a:lnTo>
                    <a:pt x="7646" y="14287"/>
                  </a:lnTo>
                  <a:lnTo>
                    <a:pt x="8211" y="14287"/>
                  </a:lnTo>
                  <a:cubicBezTo>
                    <a:pt x="8372" y="14287"/>
                    <a:pt x="8521" y="14180"/>
                    <a:pt x="8554" y="14022"/>
                  </a:cubicBezTo>
                  <a:cubicBezTo>
                    <a:pt x="8602" y="13799"/>
                    <a:pt x="8434" y="13603"/>
                    <a:pt x="8220" y="13603"/>
                  </a:cubicBezTo>
                  <a:lnTo>
                    <a:pt x="7648" y="13603"/>
                  </a:lnTo>
                  <a:lnTo>
                    <a:pt x="7648" y="12236"/>
                  </a:lnTo>
                  <a:lnTo>
                    <a:pt x="8915" y="12233"/>
                  </a:lnTo>
                  <a:close/>
                  <a:moveTo>
                    <a:pt x="6414" y="0"/>
                  </a:moveTo>
                  <a:cubicBezTo>
                    <a:pt x="5775" y="0"/>
                    <a:pt x="5157" y="130"/>
                    <a:pt x="4576" y="388"/>
                  </a:cubicBezTo>
                  <a:cubicBezTo>
                    <a:pt x="4428" y="453"/>
                    <a:pt x="4336" y="614"/>
                    <a:pt x="4371" y="772"/>
                  </a:cubicBezTo>
                  <a:cubicBezTo>
                    <a:pt x="4407" y="942"/>
                    <a:pt x="4553" y="1047"/>
                    <a:pt x="4707" y="1047"/>
                  </a:cubicBezTo>
                  <a:cubicBezTo>
                    <a:pt x="4753" y="1047"/>
                    <a:pt x="4800" y="1038"/>
                    <a:pt x="4845" y="1017"/>
                  </a:cubicBezTo>
                  <a:cubicBezTo>
                    <a:pt x="5340" y="796"/>
                    <a:pt x="5869" y="684"/>
                    <a:pt x="6414" y="684"/>
                  </a:cubicBezTo>
                  <a:cubicBezTo>
                    <a:pt x="7110" y="684"/>
                    <a:pt x="7784" y="870"/>
                    <a:pt x="8377" y="1221"/>
                  </a:cubicBezTo>
                  <a:cubicBezTo>
                    <a:pt x="8282" y="1557"/>
                    <a:pt x="8233" y="1905"/>
                    <a:pt x="8233" y="2257"/>
                  </a:cubicBezTo>
                  <a:cubicBezTo>
                    <a:pt x="8233" y="2563"/>
                    <a:pt x="8270" y="2862"/>
                    <a:pt x="8339" y="3146"/>
                  </a:cubicBezTo>
                  <a:cubicBezTo>
                    <a:pt x="7612" y="4062"/>
                    <a:pt x="6536" y="4655"/>
                    <a:pt x="5372" y="4777"/>
                  </a:cubicBezTo>
                  <a:cubicBezTo>
                    <a:pt x="4428" y="4877"/>
                    <a:pt x="3523" y="5245"/>
                    <a:pt x="2780" y="5829"/>
                  </a:cubicBezTo>
                  <a:cubicBezTo>
                    <a:pt x="2632" y="5418"/>
                    <a:pt x="2558" y="4986"/>
                    <a:pt x="2558" y="4540"/>
                  </a:cubicBezTo>
                  <a:cubicBezTo>
                    <a:pt x="2558" y="4002"/>
                    <a:pt x="2667" y="3480"/>
                    <a:pt x="2882" y="2991"/>
                  </a:cubicBezTo>
                  <a:cubicBezTo>
                    <a:pt x="2947" y="2844"/>
                    <a:pt x="2909" y="2665"/>
                    <a:pt x="2780" y="2569"/>
                  </a:cubicBezTo>
                  <a:cubicBezTo>
                    <a:pt x="2716" y="2522"/>
                    <a:pt x="2644" y="2501"/>
                    <a:pt x="2575" y="2501"/>
                  </a:cubicBezTo>
                  <a:cubicBezTo>
                    <a:pt x="2443" y="2501"/>
                    <a:pt x="2318" y="2577"/>
                    <a:pt x="2261" y="2705"/>
                  </a:cubicBezTo>
                  <a:cubicBezTo>
                    <a:pt x="2005" y="3284"/>
                    <a:pt x="1875" y="3902"/>
                    <a:pt x="1875" y="4540"/>
                  </a:cubicBezTo>
                  <a:cubicBezTo>
                    <a:pt x="1875" y="5244"/>
                    <a:pt x="2031" y="5919"/>
                    <a:pt x="2340" y="6545"/>
                  </a:cubicBezTo>
                  <a:cubicBezTo>
                    <a:pt x="2389" y="6643"/>
                    <a:pt x="2481" y="6713"/>
                    <a:pt x="2588" y="6732"/>
                  </a:cubicBezTo>
                  <a:cubicBezTo>
                    <a:pt x="2607" y="6735"/>
                    <a:pt x="2628" y="6737"/>
                    <a:pt x="2648" y="6737"/>
                  </a:cubicBezTo>
                  <a:cubicBezTo>
                    <a:pt x="2683" y="6737"/>
                    <a:pt x="2716" y="6732"/>
                    <a:pt x="2750" y="6721"/>
                  </a:cubicBezTo>
                  <a:cubicBezTo>
                    <a:pt x="2776" y="6994"/>
                    <a:pt x="2829" y="7262"/>
                    <a:pt x="2901" y="7518"/>
                  </a:cubicBezTo>
                  <a:cubicBezTo>
                    <a:pt x="2787" y="7500"/>
                    <a:pt x="2672" y="7491"/>
                    <a:pt x="2558" y="7491"/>
                  </a:cubicBezTo>
                  <a:cubicBezTo>
                    <a:pt x="1993" y="7491"/>
                    <a:pt x="1432" y="7709"/>
                    <a:pt x="1013" y="8128"/>
                  </a:cubicBezTo>
                  <a:cubicBezTo>
                    <a:pt x="478" y="8665"/>
                    <a:pt x="260" y="9424"/>
                    <a:pt x="431" y="10162"/>
                  </a:cubicBezTo>
                  <a:cubicBezTo>
                    <a:pt x="442" y="10213"/>
                    <a:pt x="464" y="10264"/>
                    <a:pt x="499" y="10305"/>
                  </a:cubicBezTo>
                  <a:cubicBezTo>
                    <a:pt x="569" y="10390"/>
                    <a:pt x="667" y="10432"/>
                    <a:pt x="765" y="10432"/>
                  </a:cubicBezTo>
                  <a:cubicBezTo>
                    <a:pt x="817" y="10432"/>
                    <a:pt x="869" y="10420"/>
                    <a:pt x="916" y="10397"/>
                  </a:cubicBezTo>
                  <a:cubicBezTo>
                    <a:pt x="1070" y="10321"/>
                    <a:pt x="1192" y="10281"/>
                    <a:pt x="1287" y="10264"/>
                  </a:cubicBezTo>
                  <a:lnTo>
                    <a:pt x="1287" y="10264"/>
                  </a:lnTo>
                  <a:cubicBezTo>
                    <a:pt x="1268" y="10357"/>
                    <a:pt x="1228" y="10480"/>
                    <a:pt x="1154" y="10632"/>
                  </a:cubicBezTo>
                  <a:cubicBezTo>
                    <a:pt x="1086" y="10770"/>
                    <a:pt x="1116" y="10942"/>
                    <a:pt x="1244" y="11050"/>
                  </a:cubicBezTo>
                  <a:cubicBezTo>
                    <a:pt x="1283" y="11083"/>
                    <a:pt x="1332" y="11105"/>
                    <a:pt x="1385" y="11118"/>
                  </a:cubicBezTo>
                  <a:cubicBezTo>
                    <a:pt x="1551" y="11156"/>
                    <a:pt x="1718" y="11175"/>
                    <a:pt x="1884" y="11175"/>
                  </a:cubicBezTo>
                  <a:cubicBezTo>
                    <a:pt x="2455" y="11175"/>
                    <a:pt x="3006" y="10952"/>
                    <a:pt x="3420" y="10536"/>
                  </a:cubicBezTo>
                  <a:cubicBezTo>
                    <a:pt x="3730" y="10227"/>
                    <a:pt x="3929" y="9841"/>
                    <a:pt x="4013" y="9435"/>
                  </a:cubicBezTo>
                  <a:cubicBezTo>
                    <a:pt x="4273" y="9702"/>
                    <a:pt x="4565" y="9939"/>
                    <a:pt x="4885" y="10137"/>
                  </a:cubicBezTo>
                  <a:lnTo>
                    <a:pt x="4689" y="10137"/>
                  </a:lnTo>
                  <a:cubicBezTo>
                    <a:pt x="4502" y="10137"/>
                    <a:pt x="4347" y="10286"/>
                    <a:pt x="4347" y="10472"/>
                  </a:cubicBezTo>
                  <a:cubicBezTo>
                    <a:pt x="4344" y="10900"/>
                    <a:pt x="4499" y="11290"/>
                    <a:pt x="4755" y="11594"/>
                  </a:cubicBezTo>
                  <a:cubicBezTo>
                    <a:pt x="2063" y="12029"/>
                    <a:pt x="1" y="14370"/>
                    <a:pt x="1" y="17183"/>
                  </a:cubicBezTo>
                  <a:cubicBezTo>
                    <a:pt x="1" y="17372"/>
                    <a:pt x="154" y="17525"/>
                    <a:pt x="342" y="17525"/>
                  </a:cubicBezTo>
                  <a:lnTo>
                    <a:pt x="14218" y="17525"/>
                  </a:lnTo>
                  <a:cubicBezTo>
                    <a:pt x="14406" y="17525"/>
                    <a:pt x="14560" y="17372"/>
                    <a:pt x="14560" y="17183"/>
                  </a:cubicBezTo>
                  <a:cubicBezTo>
                    <a:pt x="14560" y="14370"/>
                    <a:pt x="12499" y="12029"/>
                    <a:pt x="9805" y="11594"/>
                  </a:cubicBezTo>
                  <a:cubicBezTo>
                    <a:pt x="10062" y="11290"/>
                    <a:pt x="10215" y="10900"/>
                    <a:pt x="10213" y="10472"/>
                  </a:cubicBezTo>
                  <a:cubicBezTo>
                    <a:pt x="10213" y="10287"/>
                    <a:pt x="10058" y="10137"/>
                    <a:pt x="9872" y="10137"/>
                  </a:cubicBezTo>
                  <a:lnTo>
                    <a:pt x="9684" y="10137"/>
                  </a:lnTo>
                  <a:cubicBezTo>
                    <a:pt x="10000" y="9941"/>
                    <a:pt x="10291" y="9707"/>
                    <a:pt x="10549" y="9443"/>
                  </a:cubicBezTo>
                  <a:cubicBezTo>
                    <a:pt x="10633" y="9846"/>
                    <a:pt x="10832" y="10229"/>
                    <a:pt x="11140" y="10536"/>
                  </a:cubicBezTo>
                  <a:cubicBezTo>
                    <a:pt x="11555" y="10952"/>
                    <a:pt x="12105" y="11175"/>
                    <a:pt x="12676" y="11175"/>
                  </a:cubicBezTo>
                  <a:cubicBezTo>
                    <a:pt x="12842" y="11175"/>
                    <a:pt x="13011" y="11156"/>
                    <a:pt x="13177" y="11118"/>
                  </a:cubicBezTo>
                  <a:cubicBezTo>
                    <a:pt x="13279" y="11094"/>
                    <a:pt x="13364" y="11024"/>
                    <a:pt x="13410" y="10930"/>
                  </a:cubicBezTo>
                  <a:cubicBezTo>
                    <a:pt x="13454" y="10836"/>
                    <a:pt x="13453" y="10726"/>
                    <a:pt x="13407" y="10632"/>
                  </a:cubicBezTo>
                  <a:cubicBezTo>
                    <a:pt x="13332" y="10479"/>
                    <a:pt x="13293" y="10357"/>
                    <a:pt x="13274" y="10264"/>
                  </a:cubicBezTo>
                  <a:lnTo>
                    <a:pt x="13274" y="10264"/>
                  </a:lnTo>
                  <a:cubicBezTo>
                    <a:pt x="13369" y="10281"/>
                    <a:pt x="13491" y="10321"/>
                    <a:pt x="13644" y="10397"/>
                  </a:cubicBezTo>
                  <a:cubicBezTo>
                    <a:pt x="13676" y="10412"/>
                    <a:pt x="13710" y="10425"/>
                    <a:pt x="13747" y="10430"/>
                  </a:cubicBezTo>
                  <a:cubicBezTo>
                    <a:pt x="13762" y="10432"/>
                    <a:pt x="13776" y="10432"/>
                    <a:pt x="13791" y="10432"/>
                  </a:cubicBezTo>
                  <a:cubicBezTo>
                    <a:pt x="13959" y="10432"/>
                    <a:pt x="14093" y="10317"/>
                    <a:pt x="14128" y="10167"/>
                  </a:cubicBezTo>
                  <a:cubicBezTo>
                    <a:pt x="14300" y="9427"/>
                    <a:pt x="14084" y="8665"/>
                    <a:pt x="13548" y="8128"/>
                  </a:cubicBezTo>
                  <a:cubicBezTo>
                    <a:pt x="13128" y="7709"/>
                    <a:pt x="12568" y="7491"/>
                    <a:pt x="12003" y="7491"/>
                  </a:cubicBezTo>
                  <a:cubicBezTo>
                    <a:pt x="11891" y="7491"/>
                    <a:pt x="11778" y="7499"/>
                    <a:pt x="11667" y="7516"/>
                  </a:cubicBezTo>
                  <a:cubicBezTo>
                    <a:pt x="11781" y="7118"/>
                    <a:pt x="11842" y="6699"/>
                    <a:pt x="11842" y="6264"/>
                  </a:cubicBezTo>
                  <a:lnTo>
                    <a:pt x="11842" y="6052"/>
                  </a:lnTo>
                  <a:cubicBezTo>
                    <a:pt x="11906" y="6055"/>
                    <a:pt x="11969" y="6057"/>
                    <a:pt x="12034" y="6057"/>
                  </a:cubicBezTo>
                  <a:cubicBezTo>
                    <a:pt x="12070" y="6057"/>
                    <a:pt x="12107" y="6057"/>
                    <a:pt x="12143" y="6055"/>
                  </a:cubicBezTo>
                  <a:cubicBezTo>
                    <a:pt x="12282" y="6052"/>
                    <a:pt x="12406" y="5963"/>
                    <a:pt x="12455" y="5832"/>
                  </a:cubicBezTo>
                  <a:cubicBezTo>
                    <a:pt x="12608" y="5413"/>
                    <a:pt x="12686" y="4973"/>
                    <a:pt x="12686" y="4522"/>
                  </a:cubicBezTo>
                  <a:cubicBezTo>
                    <a:pt x="12686" y="2427"/>
                    <a:pt x="10980" y="723"/>
                    <a:pt x="8885" y="723"/>
                  </a:cubicBezTo>
                  <a:lnTo>
                    <a:pt x="8872" y="723"/>
                  </a:lnTo>
                  <a:cubicBezTo>
                    <a:pt x="8138" y="250"/>
                    <a:pt x="7292"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7"/>
            <p:cNvSpPr/>
            <p:nvPr/>
          </p:nvSpPr>
          <p:spPr>
            <a:xfrm>
              <a:off x="4920913" y="2670975"/>
              <a:ext cx="86450" cy="51750"/>
            </a:xfrm>
            <a:custGeom>
              <a:avLst/>
              <a:gdLst/>
              <a:ahLst/>
              <a:cxnLst/>
              <a:rect l="l" t="t" r="r" b="b"/>
              <a:pathLst>
                <a:path w="3458" h="2070" extrusionOk="0">
                  <a:moveTo>
                    <a:pt x="2716" y="684"/>
                  </a:moveTo>
                  <a:cubicBezTo>
                    <a:pt x="2575" y="1092"/>
                    <a:pt x="2186" y="1385"/>
                    <a:pt x="1730" y="1385"/>
                  </a:cubicBezTo>
                  <a:cubicBezTo>
                    <a:pt x="1275" y="1385"/>
                    <a:pt x="887" y="1092"/>
                    <a:pt x="745" y="684"/>
                  </a:cubicBezTo>
                  <a:close/>
                  <a:moveTo>
                    <a:pt x="347" y="1"/>
                  </a:moveTo>
                  <a:cubicBezTo>
                    <a:pt x="160" y="1"/>
                    <a:pt x="5" y="149"/>
                    <a:pt x="5" y="336"/>
                  </a:cubicBezTo>
                  <a:cubicBezTo>
                    <a:pt x="0" y="1291"/>
                    <a:pt x="777" y="2069"/>
                    <a:pt x="1730" y="2069"/>
                  </a:cubicBezTo>
                  <a:cubicBezTo>
                    <a:pt x="2686" y="2069"/>
                    <a:pt x="3458" y="1294"/>
                    <a:pt x="3458" y="342"/>
                  </a:cubicBezTo>
                  <a:cubicBezTo>
                    <a:pt x="3458" y="154"/>
                    <a:pt x="3304" y="1"/>
                    <a:pt x="3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7"/>
            <p:cNvSpPr/>
            <p:nvPr/>
          </p:nvSpPr>
          <p:spPr>
            <a:xfrm>
              <a:off x="4859563" y="2518300"/>
              <a:ext cx="17150" cy="17125"/>
            </a:xfrm>
            <a:custGeom>
              <a:avLst/>
              <a:gdLst/>
              <a:ahLst/>
              <a:cxnLst/>
              <a:rect l="l" t="t" r="r" b="b"/>
              <a:pathLst>
                <a:path w="686" h="685" extrusionOk="0">
                  <a:moveTo>
                    <a:pt x="344" y="1"/>
                  </a:moveTo>
                  <a:cubicBezTo>
                    <a:pt x="154" y="1"/>
                    <a:pt x="1" y="154"/>
                    <a:pt x="1" y="343"/>
                  </a:cubicBezTo>
                  <a:cubicBezTo>
                    <a:pt x="1" y="531"/>
                    <a:pt x="154" y="684"/>
                    <a:pt x="344" y="684"/>
                  </a:cubicBezTo>
                  <a:cubicBezTo>
                    <a:pt x="532" y="684"/>
                    <a:pt x="686" y="531"/>
                    <a:pt x="686" y="343"/>
                  </a:cubicBezTo>
                  <a:cubicBezTo>
                    <a:pt x="686" y="153"/>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oogle Shape;2974;p77"/>
          <p:cNvGrpSpPr/>
          <p:nvPr/>
        </p:nvGrpSpPr>
        <p:grpSpPr>
          <a:xfrm>
            <a:off x="7742863" y="1943325"/>
            <a:ext cx="362850" cy="437150"/>
            <a:chOff x="7742863" y="1819500"/>
            <a:chExt cx="362850" cy="437150"/>
          </a:xfrm>
        </p:grpSpPr>
        <p:sp>
          <p:nvSpPr>
            <p:cNvPr id="2975" name="Google Shape;2975;p77"/>
            <p:cNvSpPr/>
            <p:nvPr/>
          </p:nvSpPr>
          <p:spPr>
            <a:xfrm>
              <a:off x="7742863" y="1819500"/>
              <a:ext cx="362850" cy="437150"/>
            </a:xfrm>
            <a:custGeom>
              <a:avLst/>
              <a:gdLst/>
              <a:ahLst/>
              <a:cxnLst/>
              <a:rect l="l" t="t" r="r" b="b"/>
              <a:pathLst>
                <a:path w="14514" h="17486" extrusionOk="0">
                  <a:moveTo>
                    <a:pt x="7276" y="679"/>
                  </a:moveTo>
                  <a:cubicBezTo>
                    <a:pt x="7623" y="679"/>
                    <a:pt x="7971" y="746"/>
                    <a:pt x="8294" y="881"/>
                  </a:cubicBezTo>
                  <a:lnTo>
                    <a:pt x="8763" y="1076"/>
                  </a:lnTo>
                  <a:cubicBezTo>
                    <a:pt x="8960" y="1158"/>
                    <a:pt x="9170" y="1200"/>
                    <a:pt x="9381" y="1200"/>
                  </a:cubicBezTo>
                  <a:cubicBezTo>
                    <a:pt x="9474" y="1200"/>
                    <a:pt x="9567" y="1192"/>
                    <a:pt x="9659" y="1176"/>
                  </a:cubicBezTo>
                  <a:cubicBezTo>
                    <a:pt x="9717" y="1165"/>
                    <a:pt x="9775" y="1160"/>
                    <a:pt x="9832" y="1160"/>
                  </a:cubicBezTo>
                  <a:cubicBezTo>
                    <a:pt x="10125" y="1160"/>
                    <a:pt x="10391" y="1298"/>
                    <a:pt x="10567" y="1549"/>
                  </a:cubicBezTo>
                  <a:cubicBezTo>
                    <a:pt x="10776" y="1846"/>
                    <a:pt x="10793" y="2213"/>
                    <a:pt x="10613" y="2528"/>
                  </a:cubicBezTo>
                  <a:lnTo>
                    <a:pt x="9699" y="4125"/>
                  </a:lnTo>
                  <a:lnTo>
                    <a:pt x="4853" y="4125"/>
                  </a:lnTo>
                  <a:lnTo>
                    <a:pt x="3939" y="2528"/>
                  </a:lnTo>
                  <a:cubicBezTo>
                    <a:pt x="3757" y="2213"/>
                    <a:pt x="3774" y="1846"/>
                    <a:pt x="3984" y="1549"/>
                  </a:cubicBezTo>
                  <a:cubicBezTo>
                    <a:pt x="4161" y="1299"/>
                    <a:pt x="4428" y="1160"/>
                    <a:pt x="4721" y="1160"/>
                  </a:cubicBezTo>
                  <a:cubicBezTo>
                    <a:pt x="4777" y="1160"/>
                    <a:pt x="4835" y="1165"/>
                    <a:pt x="4892" y="1176"/>
                  </a:cubicBezTo>
                  <a:cubicBezTo>
                    <a:pt x="4985" y="1192"/>
                    <a:pt x="5078" y="1200"/>
                    <a:pt x="5171" y="1200"/>
                  </a:cubicBezTo>
                  <a:cubicBezTo>
                    <a:pt x="5382" y="1200"/>
                    <a:pt x="5592" y="1158"/>
                    <a:pt x="5789" y="1076"/>
                  </a:cubicBezTo>
                  <a:lnTo>
                    <a:pt x="6257" y="881"/>
                  </a:lnTo>
                  <a:cubicBezTo>
                    <a:pt x="6581" y="746"/>
                    <a:pt x="6928" y="679"/>
                    <a:pt x="7276" y="679"/>
                  </a:cubicBezTo>
                  <a:close/>
                  <a:moveTo>
                    <a:pt x="4821" y="4809"/>
                  </a:moveTo>
                  <a:cubicBezTo>
                    <a:pt x="4796" y="4831"/>
                    <a:pt x="4771" y="4854"/>
                    <a:pt x="4747" y="4878"/>
                  </a:cubicBezTo>
                  <a:lnTo>
                    <a:pt x="4747" y="4878"/>
                  </a:lnTo>
                  <a:lnTo>
                    <a:pt x="4810" y="4809"/>
                  </a:lnTo>
                  <a:close/>
                  <a:moveTo>
                    <a:pt x="9745" y="4809"/>
                  </a:moveTo>
                  <a:lnTo>
                    <a:pt x="9830" y="4903"/>
                  </a:lnTo>
                  <a:lnTo>
                    <a:pt x="9830" y="4903"/>
                  </a:lnTo>
                  <a:cubicBezTo>
                    <a:pt x="9799" y="4870"/>
                    <a:pt x="9766" y="4839"/>
                    <a:pt x="9732" y="4809"/>
                  </a:cubicBezTo>
                  <a:close/>
                  <a:moveTo>
                    <a:pt x="6842" y="4883"/>
                  </a:moveTo>
                  <a:lnTo>
                    <a:pt x="6607" y="6076"/>
                  </a:lnTo>
                  <a:cubicBezTo>
                    <a:pt x="6531" y="6457"/>
                    <a:pt x="6196" y="6732"/>
                    <a:pt x="5806" y="6732"/>
                  </a:cubicBezTo>
                  <a:cubicBezTo>
                    <a:pt x="5357" y="6732"/>
                    <a:pt x="4992" y="6367"/>
                    <a:pt x="4992" y="5917"/>
                  </a:cubicBezTo>
                  <a:cubicBezTo>
                    <a:pt x="4992" y="5530"/>
                    <a:pt x="5269" y="5193"/>
                    <a:pt x="5648" y="5119"/>
                  </a:cubicBezTo>
                  <a:lnTo>
                    <a:pt x="6842" y="4883"/>
                  </a:lnTo>
                  <a:close/>
                  <a:moveTo>
                    <a:pt x="7711" y="4883"/>
                  </a:moveTo>
                  <a:lnTo>
                    <a:pt x="8903" y="5119"/>
                  </a:lnTo>
                  <a:cubicBezTo>
                    <a:pt x="9285" y="5193"/>
                    <a:pt x="9560" y="5530"/>
                    <a:pt x="9560" y="5917"/>
                  </a:cubicBezTo>
                  <a:cubicBezTo>
                    <a:pt x="9560" y="6367"/>
                    <a:pt x="9194" y="6732"/>
                    <a:pt x="8745" y="6732"/>
                  </a:cubicBezTo>
                  <a:cubicBezTo>
                    <a:pt x="8358" y="6732"/>
                    <a:pt x="8021" y="6457"/>
                    <a:pt x="7946" y="6076"/>
                  </a:cubicBezTo>
                  <a:lnTo>
                    <a:pt x="7711" y="4883"/>
                  </a:lnTo>
                  <a:close/>
                  <a:moveTo>
                    <a:pt x="933" y="12873"/>
                  </a:moveTo>
                  <a:lnTo>
                    <a:pt x="933" y="12873"/>
                  </a:lnTo>
                  <a:cubicBezTo>
                    <a:pt x="1787" y="13160"/>
                    <a:pt x="2656" y="13386"/>
                    <a:pt x="3537" y="13554"/>
                  </a:cubicBezTo>
                  <a:lnTo>
                    <a:pt x="3537" y="16136"/>
                  </a:lnTo>
                  <a:cubicBezTo>
                    <a:pt x="2284" y="15448"/>
                    <a:pt x="1332" y="14276"/>
                    <a:pt x="933" y="12873"/>
                  </a:cubicBezTo>
                  <a:close/>
                  <a:moveTo>
                    <a:pt x="13618" y="12873"/>
                  </a:moveTo>
                  <a:lnTo>
                    <a:pt x="13618" y="12873"/>
                  </a:lnTo>
                  <a:cubicBezTo>
                    <a:pt x="13220" y="14276"/>
                    <a:pt x="12269" y="15448"/>
                    <a:pt x="11015" y="16136"/>
                  </a:cubicBezTo>
                  <a:lnTo>
                    <a:pt x="11015" y="13554"/>
                  </a:lnTo>
                  <a:cubicBezTo>
                    <a:pt x="11897" y="13386"/>
                    <a:pt x="12766" y="13160"/>
                    <a:pt x="13618" y="12873"/>
                  </a:cubicBezTo>
                  <a:close/>
                  <a:moveTo>
                    <a:pt x="4222" y="13671"/>
                  </a:moveTo>
                  <a:cubicBezTo>
                    <a:pt x="5122" y="13810"/>
                    <a:pt x="6036" y="13887"/>
                    <a:pt x="6956" y="13902"/>
                  </a:cubicBezTo>
                  <a:lnTo>
                    <a:pt x="6956" y="16802"/>
                  </a:lnTo>
                  <a:lnTo>
                    <a:pt x="6135" y="16802"/>
                  </a:lnTo>
                  <a:cubicBezTo>
                    <a:pt x="5462" y="16802"/>
                    <a:pt x="4816" y="16679"/>
                    <a:pt x="4222" y="16453"/>
                  </a:cubicBezTo>
                  <a:lnTo>
                    <a:pt x="4222" y="13671"/>
                  </a:lnTo>
                  <a:close/>
                  <a:moveTo>
                    <a:pt x="10332" y="13671"/>
                  </a:moveTo>
                  <a:lnTo>
                    <a:pt x="10332" y="16453"/>
                  </a:lnTo>
                  <a:cubicBezTo>
                    <a:pt x="9735" y="16677"/>
                    <a:pt x="9092" y="16802"/>
                    <a:pt x="8418" y="16802"/>
                  </a:cubicBezTo>
                  <a:lnTo>
                    <a:pt x="7595" y="16802"/>
                  </a:lnTo>
                  <a:lnTo>
                    <a:pt x="7595" y="13902"/>
                  </a:lnTo>
                  <a:cubicBezTo>
                    <a:pt x="8517" y="13886"/>
                    <a:pt x="9430" y="13810"/>
                    <a:pt x="10332" y="13671"/>
                  </a:cubicBezTo>
                  <a:close/>
                  <a:moveTo>
                    <a:pt x="7274" y="0"/>
                  </a:moveTo>
                  <a:cubicBezTo>
                    <a:pt x="6837" y="0"/>
                    <a:pt x="6400" y="85"/>
                    <a:pt x="5993" y="255"/>
                  </a:cubicBezTo>
                  <a:lnTo>
                    <a:pt x="5525" y="451"/>
                  </a:lnTo>
                  <a:cubicBezTo>
                    <a:pt x="5413" y="497"/>
                    <a:pt x="5294" y="521"/>
                    <a:pt x="5174" y="521"/>
                  </a:cubicBezTo>
                  <a:cubicBezTo>
                    <a:pt x="5120" y="521"/>
                    <a:pt x="5066" y="516"/>
                    <a:pt x="5012" y="507"/>
                  </a:cubicBezTo>
                  <a:cubicBezTo>
                    <a:pt x="4917" y="490"/>
                    <a:pt x="4821" y="481"/>
                    <a:pt x="4726" y="481"/>
                  </a:cubicBezTo>
                  <a:cubicBezTo>
                    <a:pt x="4214" y="481"/>
                    <a:pt x="3734" y="726"/>
                    <a:pt x="3429" y="1158"/>
                  </a:cubicBezTo>
                  <a:cubicBezTo>
                    <a:pt x="3069" y="1671"/>
                    <a:pt x="3037" y="2325"/>
                    <a:pt x="3349" y="2870"/>
                  </a:cubicBezTo>
                  <a:lnTo>
                    <a:pt x="4067" y="4125"/>
                  </a:lnTo>
                  <a:lnTo>
                    <a:pt x="4043" y="4125"/>
                  </a:lnTo>
                  <a:cubicBezTo>
                    <a:pt x="3867" y="4125"/>
                    <a:pt x="3711" y="4250"/>
                    <a:pt x="3690" y="4424"/>
                  </a:cubicBezTo>
                  <a:cubicBezTo>
                    <a:pt x="3671" y="4587"/>
                    <a:pt x="3768" y="4731"/>
                    <a:pt x="3907" y="4785"/>
                  </a:cubicBezTo>
                  <a:lnTo>
                    <a:pt x="1604" y="7336"/>
                  </a:lnTo>
                  <a:cubicBezTo>
                    <a:pt x="559" y="8494"/>
                    <a:pt x="0" y="10001"/>
                    <a:pt x="40" y="11564"/>
                  </a:cubicBezTo>
                  <a:cubicBezTo>
                    <a:pt x="122" y="14870"/>
                    <a:pt x="2874" y="17486"/>
                    <a:pt x="6181" y="17486"/>
                  </a:cubicBezTo>
                  <a:lnTo>
                    <a:pt x="8437" y="17486"/>
                  </a:lnTo>
                  <a:cubicBezTo>
                    <a:pt x="11787" y="17486"/>
                    <a:pt x="14514" y="14760"/>
                    <a:pt x="14514" y="11409"/>
                  </a:cubicBezTo>
                  <a:cubicBezTo>
                    <a:pt x="14514" y="10466"/>
                    <a:pt x="14289" y="9524"/>
                    <a:pt x="13865" y="8681"/>
                  </a:cubicBezTo>
                  <a:lnTo>
                    <a:pt x="13865" y="8681"/>
                  </a:lnTo>
                  <a:lnTo>
                    <a:pt x="13867" y="8682"/>
                  </a:lnTo>
                  <a:cubicBezTo>
                    <a:pt x="13806" y="8563"/>
                    <a:pt x="13686" y="8494"/>
                    <a:pt x="13561" y="8494"/>
                  </a:cubicBezTo>
                  <a:cubicBezTo>
                    <a:pt x="13496" y="8494"/>
                    <a:pt x="13430" y="8512"/>
                    <a:pt x="13370" y="8552"/>
                  </a:cubicBezTo>
                  <a:cubicBezTo>
                    <a:pt x="13224" y="8649"/>
                    <a:pt x="13183" y="8843"/>
                    <a:pt x="13261" y="8998"/>
                  </a:cubicBezTo>
                  <a:cubicBezTo>
                    <a:pt x="13633" y="9743"/>
                    <a:pt x="13830" y="10577"/>
                    <a:pt x="13830" y="11410"/>
                  </a:cubicBezTo>
                  <a:cubicBezTo>
                    <a:pt x="13830" y="11645"/>
                    <a:pt x="13814" y="11875"/>
                    <a:pt x="13786" y="12102"/>
                  </a:cubicBezTo>
                  <a:cubicBezTo>
                    <a:pt x="11701" y="12850"/>
                    <a:pt x="9512" y="13228"/>
                    <a:pt x="7276" y="13228"/>
                  </a:cubicBezTo>
                  <a:cubicBezTo>
                    <a:pt x="5041" y="13228"/>
                    <a:pt x="2852" y="12848"/>
                    <a:pt x="767" y="12102"/>
                  </a:cubicBezTo>
                  <a:cubicBezTo>
                    <a:pt x="739" y="11875"/>
                    <a:pt x="723" y="11645"/>
                    <a:pt x="723" y="11410"/>
                  </a:cubicBezTo>
                  <a:cubicBezTo>
                    <a:pt x="723" y="10072"/>
                    <a:pt x="1217" y="8788"/>
                    <a:pt x="2113" y="7795"/>
                  </a:cubicBezTo>
                  <a:lnTo>
                    <a:pt x="4650" y="4986"/>
                  </a:lnTo>
                  <a:lnTo>
                    <a:pt x="4650" y="4986"/>
                  </a:lnTo>
                  <a:cubicBezTo>
                    <a:pt x="4436" y="5248"/>
                    <a:pt x="4309" y="5580"/>
                    <a:pt x="4309" y="5936"/>
                  </a:cubicBezTo>
                  <a:cubicBezTo>
                    <a:pt x="4309" y="6762"/>
                    <a:pt x="4981" y="7436"/>
                    <a:pt x="5808" y="7436"/>
                  </a:cubicBezTo>
                  <a:cubicBezTo>
                    <a:pt x="5980" y="7436"/>
                    <a:pt x="6150" y="7404"/>
                    <a:pt x="6306" y="7349"/>
                  </a:cubicBezTo>
                  <a:lnTo>
                    <a:pt x="6306" y="7349"/>
                  </a:lnTo>
                  <a:cubicBezTo>
                    <a:pt x="6061" y="8265"/>
                    <a:pt x="5920" y="9207"/>
                    <a:pt x="5889" y="10167"/>
                  </a:cubicBezTo>
                  <a:cubicBezTo>
                    <a:pt x="5882" y="10356"/>
                    <a:pt x="6031" y="10514"/>
                    <a:pt x="6219" y="10520"/>
                  </a:cubicBezTo>
                  <a:lnTo>
                    <a:pt x="6232" y="10520"/>
                  </a:lnTo>
                  <a:cubicBezTo>
                    <a:pt x="6415" y="10520"/>
                    <a:pt x="6567" y="10373"/>
                    <a:pt x="6574" y="10188"/>
                  </a:cubicBezTo>
                  <a:cubicBezTo>
                    <a:pt x="6615" y="8915"/>
                    <a:pt x="6857" y="7671"/>
                    <a:pt x="7296" y="6490"/>
                  </a:cubicBezTo>
                  <a:cubicBezTo>
                    <a:pt x="7298" y="6501"/>
                    <a:pt x="7300" y="6512"/>
                    <a:pt x="7303" y="6522"/>
                  </a:cubicBezTo>
                  <a:cubicBezTo>
                    <a:pt x="7747" y="8214"/>
                    <a:pt x="7891" y="9917"/>
                    <a:pt x="7728" y="11588"/>
                  </a:cubicBezTo>
                  <a:cubicBezTo>
                    <a:pt x="7711" y="11776"/>
                    <a:pt x="7848" y="11942"/>
                    <a:pt x="8037" y="11961"/>
                  </a:cubicBezTo>
                  <a:cubicBezTo>
                    <a:pt x="8048" y="11962"/>
                    <a:pt x="8059" y="11962"/>
                    <a:pt x="8070" y="11962"/>
                  </a:cubicBezTo>
                  <a:cubicBezTo>
                    <a:pt x="8244" y="11962"/>
                    <a:pt x="8392" y="11830"/>
                    <a:pt x="8410" y="11654"/>
                  </a:cubicBezTo>
                  <a:cubicBezTo>
                    <a:pt x="8547" y="10226"/>
                    <a:pt x="8473" y="8774"/>
                    <a:pt x="8188" y="7327"/>
                  </a:cubicBezTo>
                  <a:lnTo>
                    <a:pt x="8188" y="7327"/>
                  </a:lnTo>
                  <a:cubicBezTo>
                    <a:pt x="8362" y="7396"/>
                    <a:pt x="8550" y="7435"/>
                    <a:pt x="8746" y="7435"/>
                  </a:cubicBezTo>
                  <a:cubicBezTo>
                    <a:pt x="8804" y="7435"/>
                    <a:pt x="8862" y="7432"/>
                    <a:pt x="8921" y="7425"/>
                  </a:cubicBezTo>
                  <a:cubicBezTo>
                    <a:pt x="9621" y="7342"/>
                    <a:pt x="10180" y="6767"/>
                    <a:pt x="10238" y="6063"/>
                  </a:cubicBezTo>
                  <a:cubicBezTo>
                    <a:pt x="10273" y="5645"/>
                    <a:pt x="10133" y="5252"/>
                    <a:pt x="9878" y="4956"/>
                  </a:cubicBezTo>
                  <a:lnTo>
                    <a:pt x="9878" y="4956"/>
                  </a:lnTo>
                  <a:lnTo>
                    <a:pt x="11413" y="6656"/>
                  </a:lnTo>
                  <a:cubicBezTo>
                    <a:pt x="11481" y="6731"/>
                    <a:pt x="11574" y="6769"/>
                    <a:pt x="11668" y="6769"/>
                  </a:cubicBezTo>
                  <a:cubicBezTo>
                    <a:pt x="11750" y="6769"/>
                    <a:pt x="11832" y="6740"/>
                    <a:pt x="11897" y="6681"/>
                  </a:cubicBezTo>
                  <a:cubicBezTo>
                    <a:pt x="12037" y="6555"/>
                    <a:pt x="12048" y="6338"/>
                    <a:pt x="11921" y="6199"/>
                  </a:cubicBezTo>
                  <a:lnTo>
                    <a:pt x="10661" y="4801"/>
                  </a:lnTo>
                  <a:cubicBezTo>
                    <a:pt x="10835" y="4764"/>
                    <a:pt x="10961" y="4594"/>
                    <a:pt x="10925" y="4401"/>
                  </a:cubicBezTo>
                  <a:cubicBezTo>
                    <a:pt x="10893" y="4238"/>
                    <a:pt x="10744" y="4125"/>
                    <a:pt x="10578" y="4125"/>
                  </a:cubicBezTo>
                  <a:lnTo>
                    <a:pt x="10480" y="4125"/>
                  </a:lnTo>
                  <a:lnTo>
                    <a:pt x="11200" y="2870"/>
                  </a:lnTo>
                  <a:cubicBezTo>
                    <a:pt x="11510" y="2327"/>
                    <a:pt x="11480" y="1671"/>
                    <a:pt x="11119" y="1158"/>
                  </a:cubicBezTo>
                  <a:cubicBezTo>
                    <a:pt x="10815" y="726"/>
                    <a:pt x="10335" y="481"/>
                    <a:pt x="9821" y="481"/>
                  </a:cubicBezTo>
                  <a:cubicBezTo>
                    <a:pt x="9726" y="481"/>
                    <a:pt x="9631" y="490"/>
                    <a:pt x="9534" y="507"/>
                  </a:cubicBezTo>
                  <a:cubicBezTo>
                    <a:pt x="9481" y="516"/>
                    <a:pt x="9427" y="520"/>
                    <a:pt x="9374" y="520"/>
                  </a:cubicBezTo>
                  <a:cubicBezTo>
                    <a:pt x="9254" y="520"/>
                    <a:pt x="9135" y="497"/>
                    <a:pt x="9022" y="451"/>
                  </a:cubicBezTo>
                  <a:lnTo>
                    <a:pt x="8555" y="255"/>
                  </a:lnTo>
                  <a:cubicBezTo>
                    <a:pt x="8148" y="85"/>
                    <a:pt x="7711" y="0"/>
                    <a:pt x="7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7"/>
            <p:cNvSpPr/>
            <p:nvPr/>
          </p:nvSpPr>
          <p:spPr>
            <a:xfrm>
              <a:off x="8051788" y="1999725"/>
              <a:ext cx="17150" cy="17150"/>
            </a:xfrm>
            <a:custGeom>
              <a:avLst/>
              <a:gdLst/>
              <a:ahLst/>
              <a:cxnLst/>
              <a:rect l="l" t="t" r="r" b="b"/>
              <a:pathLst>
                <a:path w="686" h="686" extrusionOk="0">
                  <a:moveTo>
                    <a:pt x="344" y="1"/>
                  </a:moveTo>
                  <a:cubicBezTo>
                    <a:pt x="154" y="1"/>
                    <a:pt x="1" y="154"/>
                    <a:pt x="1" y="342"/>
                  </a:cubicBezTo>
                  <a:cubicBezTo>
                    <a:pt x="1" y="532"/>
                    <a:pt x="154" y="685"/>
                    <a:pt x="344" y="685"/>
                  </a:cubicBezTo>
                  <a:cubicBezTo>
                    <a:pt x="532" y="685"/>
                    <a:pt x="686" y="532"/>
                    <a:pt x="686" y="342"/>
                  </a:cubicBezTo>
                  <a:cubicBezTo>
                    <a:pt x="686" y="154"/>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77"/>
          <p:cNvGrpSpPr/>
          <p:nvPr/>
        </p:nvGrpSpPr>
        <p:grpSpPr>
          <a:xfrm>
            <a:off x="6956863" y="1940400"/>
            <a:ext cx="437825" cy="437425"/>
            <a:chOff x="6956863" y="1816575"/>
            <a:chExt cx="437825" cy="437425"/>
          </a:xfrm>
        </p:grpSpPr>
        <p:sp>
          <p:nvSpPr>
            <p:cNvPr id="2978" name="Google Shape;2978;p77"/>
            <p:cNvSpPr/>
            <p:nvPr/>
          </p:nvSpPr>
          <p:spPr>
            <a:xfrm>
              <a:off x="6956863" y="1816575"/>
              <a:ext cx="437825" cy="437425"/>
            </a:xfrm>
            <a:custGeom>
              <a:avLst/>
              <a:gdLst/>
              <a:ahLst/>
              <a:cxnLst/>
              <a:rect l="l" t="t" r="r" b="b"/>
              <a:pathLst>
                <a:path w="17513" h="17497" extrusionOk="0">
                  <a:moveTo>
                    <a:pt x="6910" y="2050"/>
                  </a:moveTo>
                  <a:cubicBezTo>
                    <a:pt x="7837" y="2050"/>
                    <a:pt x="8612" y="2713"/>
                    <a:pt x="8788" y="3589"/>
                  </a:cubicBezTo>
                  <a:lnTo>
                    <a:pt x="5031" y="3589"/>
                  </a:lnTo>
                  <a:cubicBezTo>
                    <a:pt x="5207" y="2713"/>
                    <a:pt x="5982" y="2050"/>
                    <a:pt x="6910" y="2050"/>
                  </a:cubicBezTo>
                  <a:close/>
                  <a:moveTo>
                    <a:pt x="6933" y="670"/>
                  </a:moveTo>
                  <a:cubicBezTo>
                    <a:pt x="8742" y="670"/>
                    <a:pt x="10216" y="2145"/>
                    <a:pt x="10216" y="3955"/>
                  </a:cubicBezTo>
                  <a:lnTo>
                    <a:pt x="10216" y="5849"/>
                  </a:lnTo>
                  <a:cubicBezTo>
                    <a:pt x="10216" y="6011"/>
                    <a:pt x="10108" y="6159"/>
                    <a:pt x="9950" y="6194"/>
                  </a:cubicBezTo>
                  <a:cubicBezTo>
                    <a:pt x="9925" y="6200"/>
                    <a:pt x="9899" y="6202"/>
                    <a:pt x="9875" y="6202"/>
                  </a:cubicBezTo>
                  <a:cubicBezTo>
                    <a:pt x="9686" y="6202"/>
                    <a:pt x="9531" y="6049"/>
                    <a:pt x="9531" y="5860"/>
                  </a:cubicBezTo>
                  <a:lnTo>
                    <a:pt x="9531" y="3993"/>
                  </a:lnTo>
                  <a:cubicBezTo>
                    <a:pt x="9531" y="2599"/>
                    <a:pt x="8449" y="1424"/>
                    <a:pt x="7057" y="1357"/>
                  </a:cubicBezTo>
                  <a:cubicBezTo>
                    <a:pt x="7016" y="1356"/>
                    <a:pt x="6974" y="1355"/>
                    <a:pt x="6933" y="1355"/>
                  </a:cubicBezTo>
                  <a:cubicBezTo>
                    <a:pt x="5500" y="1355"/>
                    <a:pt x="4334" y="2520"/>
                    <a:pt x="4334" y="3955"/>
                  </a:cubicBezTo>
                  <a:lnTo>
                    <a:pt x="4334" y="5849"/>
                  </a:lnTo>
                  <a:cubicBezTo>
                    <a:pt x="4334" y="6011"/>
                    <a:pt x="4226" y="6159"/>
                    <a:pt x="4068" y="6194"/>
                  </a:cubicBezTo>
                  <a:cubicBezTo>
                    <a:pt x="4042" y="6200"/>
                    <a:pt x="4017" y="6202"/>
                    <a:pt x="3993" y="6202"/>
                  </a:cubicBezTo>
                  <a:cubicBezTo>
                    <a:pt x="3804" y="6202"/>
                    <a:pt x="3649" y="6049"/>
                    <a:pt x="3649" y="5860"/>
                  </a:cubicBezTo>
                  <a:lnTo>
                    <a:pt x="3649" y="3994"/>
                  </a:lnTo>
                  <a:cubicBezTo>
                    <a:pt x="3649" y="2223"/>
                    <a:pt x="5039" y="737"/>
                    <a:pt x="6811" y="673"/>
                  </a:cubicBezTo>
                  <a:cubicBezTo>
                    <a:pt x="6851" y="671"/>
                    <a:pt x="6892" y="670"/>
                    <a:pt x="6933" y="670"/>
                  </a:cubicBezTo>
                  <a:close/>
                  <a:moveTo>
                    <a:pt x="12318" y="7795"/>
                  </a:moveTo>
                  <a:cubicBezTo>
                    <a:pt x="12617" y="7795"/>
                    <a:pt x="12860" y="8038"/>
                    <a:pt x="12860" y="8337"/>
                  </a:cubicBezTo>
                  <a:lnTo>
                    <a:pt x="12860" y="8878"/>
                  </a:lnTo>
                  <a:lnTo>
                    <a:pt x="12318" y="8878"/>
                  </a:lnTo>
                  <a:cubicBezTo>
                    <a:pt x="12019" y="8878"/>
                    <a:pt x="11777" y="8636"/>
                    <a:pt x="11777" y="8337"/>
                  </a:cubicBezTo>
                  <a:cubicBezTo>
                    <a:pt x="11777" y="8038"/>
                    <a:pt x="12019" y="7795"/>
                    <a:pt x="12318" y="7795"/>
                  </a:cubicBezTo>
                  <a:close/>
                  <a:moveTo>
                    <a:pt x="14086" y="7795"/>
                  </a:moveTo>
                  <a:cubicBezTo>
                    <a:pt x="14385" y="7795"/>
                    <a:pt x="14629" y="8038"/>
                    <a:pt x="14629" y="8337"/>
                  </a:cubicBezTo>
                  <a:cubicBezTo>
                    <a:pt x="14629" y="8636"/>
                    <a:pt x="14385" y="8878"/>
                    <a:pt x="14086" y="8878"/>
                  </a:cubicBezTo>
                  <a:lnTo>
                    <a:pt x="13544" y="8878"/>
                  </a:lnTo>
                  <a:lnTo>
                    <a:pt x="13544" y="8337"/>
                  </a:lnTo>
                  <a:cubicBezTo>
                    <a:pt x="13544" y="8038"/>
                    <a:pt x="13787" y="7795"/>
                    <a:pt x="14086" y="7795"/>
                  </a:cubicBezTo>
                  <a:close/>
                  <a:moveTo>
                    <a:pt x="13134" y="4274"/>
                  </a:moveTo>
                  <a:lnTo>
                    <a:pt x="13134" y="7426"/>
                  </a:lnTo>
                  <a:cubicBezTo>
                    <a:pt x="12914" y="7233"/>
                    <a:pt x="12625" y="7116"/>
                    <a:pt x="12308" y="7116"/>
                  </a:cubicBezTo>
                  <a:cubicBezTo>
                    <a:pt x="12261" y="7116"/>
                    <a:pt x="12213" y="7119"/>
                    <a:pt x="12165" y="7124"/>
                  </a:cubicBezTo>
                  <a:cubicBezTo>
                    <a:pt x="11600" y="7187"/>
                    <a:pt x="11141" y="7637"/>
                    <a:pt x="11080" y="8203"/>
                  </a:cubicBezTo>
                  <a:cubicBezTo>
                    <a:pt x="11053" y="8446"/>
                    <a:pt x="11099" y="8679"/>
                    <a:pt x="11200" y="8880"/>
                  </a:cubicBezTo>
                  <a:lnTo>
                    <a:pt x="9847" y="8880"/>
                  </a:lnTo>
                  <a:cubicBezTo>
                    <a:pt x="9321" y="8880"/>
                    <a:pt x="8892" y="9307"/>
                    <a:pt x="8892" y="9835"/>
                  </a:cubicBezTo>
                  <a:lnTo>
                    <a:pt x="8892" y="11070"/>
                  </a:lnTo>
                  <a:cubicBezTo>
                    <a:pt x="8892" y="11331"/>
                    <a:pt x="8998" y="11567"/>
                    <a:pt x="9166" y="11739"/>
                  </a:cubicBezTo>
                  <a:lnTo>
                    <a:pt x="9166" y="16097"/>
                  </a:lnTo>
                  <a:cubicBezTo>
                    <a:pt x="9166" y="16358"/>
                    <a:pt x="9238" y="16603"/>
                    <a:pt x="9365" y="16813"/>
                  </a:cubicBezTo>
                  <a:lnTo>
                    <a:pt x="685" y="16813"/>
                  </a:lnTo>
                  <a:lnTo>
                    <a:pt x="685" y="4274"/>
                  </a:lnTo>
                  <a:lnTo>
                    <a:pt x="2966" y="4274"/>
                  </a:lnTo>
                  <a:lnTo>
                    <a:pt x="2966" y="5848"/>
                  </a:lnTo>
                  <a:cubicBezTo>
                    <a:pt x="2966" y="6381"/>
                    <a:pt x="3364" y="6844"/>
                    <a:pt x="3896" y="6893"/>
                  </a:cubicBezTo>
                  <a:cubicBezTo>
                    <a:pt x="3928" y="6896"/>
                    <a:pt x="3960" y="6898"/>
                    <a:pt x="3991" y="6898"/>
                  </a:cubicBezTo>
                  <a:cubicBezTo>
                    <a:pt x="4557" y="6898"/>
                    <a:pt x="5017" y="6438"/>
                    <a:pt x="5017" y="5871"/>
                  </a:cubicBezTo>
                  <a:lnTo>
                    <a:pt x="5017" y="4274"/>
                  </a:lnTo>
                  <a:lnTo>
                    <a:pt x="8848" y="4274"/>
                  </a:lnTo>
                  <a:lnTo>
                    <a:pt x="8848" y="5867"/>
                  </a:lnTo>
                  <a:cubicBezTo>
                    <a:pt x="8848" y="6390"/>
                    <a:pt x="9237" y="6846"/>
                    <a:pt x="9759" y="6893"/>
                  </a:cubicBezTo>
                  <a:cubicBezTo>
                    <a:pt x="9790" y="6896"/>
                    <a:pt x="9821" y="6898"/>
                    <a:pt x="9852" y="6898"/>
                  </a:cubicBezTo>
                  <a:cubicBezTo>
                    <a:pt x="10403" y="6898"/>
                    <a:pt x="10853" y="6436"/>
                    <a:pt x="10853" y="5871"/>
                  </a:cubicBezTo>
                  <a:lnTo>
                    <a:pt x="10853" y="4274"/>
                  </a:lnTo>
                  <a:close/>
                  <a:moveTo>
                    <a:pt x="16557" y="9563"/>
                  </a:moveTo>
                  <a:cubicBezTo>
                    <a:pt x="16706" y="9563"/>
                    <a:pt x="16827" y="9685"/>
                    <a:pt x="16827" y="9834"/>
                  </a:cubicBezTo>
                  <a:lnTo>
                    <a:pt x="16827" y="11070"/>
                  </a:lnTo>
                  <a:cubicBezTo>
                    <a:pt x="16827" y="11219"/>
                    <a:pt x="16706" y="11341"/>
                    <a:pt x="16557" y="11341"/>
                  </a:cubicBezTo>
                  <a:lnTo>
                    <a:pt x="14741" y="11341"/>
                  </a:lnTo>
                  <a:cubicBezTo>
                    <a:pt x="14553" y="11341"/>
                    <a:pt x="14399" y="11494"/>
                    <a:pt x="14399" y="11682"/>
                  </a:cubicBezTo>
                  <a:cubicBezTo>
                    <a:pt x="14399" y="11872"/>
                    <a:pt x="14553" y="12026"/>
                    <a:pt x="14741" y="12026"/>
                  </a:cubicBezTo>
                  <a:lnTo>
                    <a:pt x="16554" y="12026"/>
                  </a:lnTo>
                  <a:lnTo>
                    <a:pt x="16554" y="16095"/>
                  </a:lnTo>
                  <a:cubicBezTo>
                    <a:pt x="16554" y="16491"/>
                    <a:pt x="16231" y="16813"/>
                    <a:pt x="15836" y="16813"/>
                  </a:cubicBezTo>
                  <a:lnTo>
                    <a:pt x="10569" y="16813"/>
                  </a:lnTo>
                  <a:cubicBezTo>
                    <a:pt x="10173" y="16813"/>
                    <a:pt x="9851" y="16491"/>
                    <a:pt x="9851" y="16095"/>
                  </a:cubicBezTo>
                  <a:lnTo>
                    <a:pt x="9851" y="12026"/>
                  </a:lnTo>
                  <a:lnTo>
                    <a:pt x="11663" y="12026"/>
                  </a:lnTo>
                  <a:cubicBezTo>
                    <a:pt x="11851" y="12026"/>
                    <a:pt x="12005" y="11872"/>
                    <a:pt x="12005" y="11682"/>
                  </a:cubicBezTo>
                  <a:cubicBezTo>
                    <a:pt x="12005" y="11494"/>
                    <a:pt x="11851" y="11341"/>
                    <a:pt x="11663" y="11341"/>
                  </a:cubicBezTo>
                  <a:lnTo>
                    <a:pt x="9847" y="11341"/>
                  </a:lnTo>
                  <a:cubicBezTo>
                    <a:pt x="9699" y="11341"/>
                    <a:pt x="9577" y="11219"/>
                    <a:pt x="9577" y="11070"/>
                  </a:cubicBezTo>
                  <a:lnTo>
                    <a:pt x="9577" y="9834"/>
                  </a:lnTo>
                  <a:cubicBezTo>
                    <a:pt x="9577" y="9685"/>
                    <a:pt x="9699" y="9563"/>
                    <a:pt x="9847" y="9563"/>
                  </a:cubicBezTo>
                  <a:close/>
                  <a:moveTo>
                    <a:pt x="6909" y="0"/>
                  </a:moveTo>
                  <a:cubicBezTo>
                    <a:pt x="4849" y="0"/>
                    <a:pt x="3151" y="1579"/>
                    <a:pt x="2959" y="3589"/>
                  </a:cubicBezTo>
                  <a:lnTo>
                    <a:pt x="343" y="3589"/>
                  </a:lnTo>
                  <a:cubicBezTo>
                    <a:pt x="153" y="3589"/>
                    <a:pt x="0" y="3743"/>
                    <a:pt x="0" y="3931"/>
                  </a:cubicBezTo>
                  <a:lnTo>
                    <a:pt x="0" y="17155"/>
                  </a:lnTo>
                  <a:cubicBezTo>
                    <a:pt x="0" y="17343"/>
                    <a:pt x="153" y="17497"/>
                    <a:pt x="343" y="17497"/>
                  </a:cubicBezTo>
                  <a:lnTo>
                    <a:pt x="15836" y="17497"/>
                  </a:lnTo>
                  <a:cubicBezTo>
                    <a:pt x="16609" y="17497"/>
                    <a:pt x="17237" y="16869"/>
                    <a:pt x="17237" y="16095"/>
                  </a:cubicBezTo>
                  <a:lnTo>
                    <a:pt x="17237" y="11738"/>
                  </a:lnTo>
                  <a:cubicBezTo>
                    <a:pt x="17406" y="11565"/>
                    <a:pt x="17511" y="11330"/>
                    <a:pt x="17511" y="11070"/>
                  </a:cubicBezTo>
                  <a:lnTo>
                    <a:pt x="17511" y="9834"/>
                  </a:lnTo>
                  <a:lnTo>
                    <a:pt x="17512" y="9834"/>
                  </a:lnTo>
                  <a:cubicBezTo>
                    <a:pt x="17512" y="9307"/>
                    <a:pt x="17084" y="8878"/>
                    <a:pt x="16557" y="8878"/>
                  </a:cubicBezTo>
                  <a:lnTo>
                    <a:pt x="15186" y="8878"/>
                  </a:lnTo>
                  <a:cubicBezTo>
                    <a:pt x="15285" y="8677"/>
                    <a:pt x="15331" y="8445"/>
                    <a:pt x="15304" y="8200"/>
                  </a:cubicBezTo>
                  <a:cubicBezTo>
                    <a:pt x="15244" y="7648"/>
                    <a:pt x="14808" y="7200"/>
                    <a:pt x="14259" y="7123"/>
                  </a:cubicBezTo>
                  <a:cubicBezTo>
                    <a:pt x="14201" y="7115"/>
                    <a:pt x="14144" y="7111"/>
                    <a:pt x="14089" y="7111"/>
                  </a:cubicBezTo>
                  <a:cubicBezTo>
                    <a:pt x="13995" y="7111"/>
                    <a:pt x="13905" y="7122"/>
                    <a:pt x="13817" y="7142"/>
                  </a:cubicBezTo>
                  <a:lnTo>
                    <a:pt x="13817" y="3931"/>
                  </a:lnTo>
                  <a:cubicBezTo>
                    <a:pt x="13817" y="3743"/>
                    <a:pt x="13664" y="3589"/>
                    <a:pt x="13476" y="3589"/>
                  </a:cubicBezTo>
                  <a:lnTo>
                    <a:pt x="10858" y="3589"/>
                  </a:lnTo>
                  <a:cubicBezTo>
                    <a:pt x="10668" y="1579"/>
                    <a:pt x="8970" y="0"/>
                    <a:pt x="6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7"/>
            <p:cNvSpPr/>
            <p:nvPr/>
          </p:nvSpPr>
          <p:spPr>
            <a:xfrm>
              <a:off x="7278363" y="2100075"/>
              <a:ext cx="17100" cy="17150"/>
            </a:xfrm>
            <a:custGeom>
              <a:avLst/>
              <a:gdLst/>
              <a:ahLst/>
              <a:cxnLst/>
              <a:rect l="l" t="t" r="r" b="b"/>
              <a:pathLst>
                <a:path w="684" h="686" extrusionOk="0">
                  <a:moveTo>
                    <a:pt x="342" y="1"/>
                  </a:moveTo>
                  <a:cubicBezTo>
                    <a:pt x="154" y="1"/>
                    <a:pt x="0" y="154"/>
                    <a:pt x="0" y="342"/>
                  </a:cubicBezTo>
                  <a:cubicBezTo>
                    <a:pt x="0" y="532"/>
                    <a:pt x="154" y="686"/>
                    <a:pt x="342" y="686"/>
                  </a:cubicBezTo>
                  <a:cubicBezTo>
                    <a:pt x="530" y="686"/>
                    <a:pt x="684" y="532"/>
                    <a:pt x="684" y="342"/>
                  </a:cubicBezTo>
                  <a:cubicBezTo>
                    <a:pt x="684"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0" name="Google Shape;2980;p77"/>
          <p:cNvGrpSpPr/>
          <p:nvPr/>
        </p:nvGrpSpPr>
        <p:grpSpPr>
          <a:xfrm>
            <a:off x="6201813" y="1948450"/>
            <a:ext cx="444025" cy="413925"/>
            <a:chOff x="6201813" y="1824625"/>
            <a:chExt cx="444025" cy="413925"/>
          </a:xfrm>
        </p:grpSpPr>
        <p:sp>
          <p:nvSpPr>
            <p:cNvPr id="2981" name="Google Shape;2981;p77"/>
            <p:cNvSpPr/>
            <p:nvPr/>
          </p:nvSpPr>
          <p:spPr>
            <a:xfrm>
              <a:off x="6201813" y="1824625"/>
              <a:ext cx="444025" cy="413925"/>
            </a:xfrm>
            <a:custGeom>
              <a:avLst/>
              <a:gdLst/>
              <a:ahLst/>
              <a:cxnLst/>
              <a:rect l="l" t="t" r="r" b="b"/>
              <a:pathLst>
                <a:path w="17761" h="16557" extrusionOk="0">
                  <a:moveTo>
                    <a:pt x="5042" y="686"/>
                  </a:moveTo>
                  <a:cubicBezTo>
                    <a:pt x="5153" y="686"/>
                    <a:pt x="5266" y="709"/>
                    <a:pt x="5375" y="757"/>
                  </a:cubicBezTo>
                  <a:cubicBezTo>
                    <a:pt x="5574" y="846"/>
                    <a:pt x="5727" y="1007"/>
                    <a:pt x="5807" y="1211"/>
                  </a:cubicBezTo>
                  <a:cubicBezTo>
                    <a:pt x="5884" y="1415"/>
                    <a:pt x="5879" y="1638"/>
                    <a:pt x="5791" y="1839"/>
                  </a:cubicBezTo>
                  <a:lnTo>
                    <a:pt x="5773" y="1875"/>
                  </a:lnTo>
                  <a:cubicBezTo>
                    <a:pt x="5579" y="1891"/>
                    <a:pt x="5391" y="1958"/>
                    <a:pt x="5228" y="2070"/>
                  </a:cubicBezTo>
                  <a:cubicBezTo>
                    <a:pt x="5047" y="2094"/>
                    <a:pt x="4877" y="2160"/>
                    <a:pt x="4729" y="2263"/>
                  </a:cubicBezTo>
                  <a:lnTo>
                    <a:pt x="4707" y="2253"/>
                  </a:lnTo>
                  <a:cubicBezTo>
                    <a:pt x="4508" y="2165"/>
                    <a:pt x="4355" y="2003"/>
                    <a:pt x="4276" y="1799"/>
                  </a:cubicBezTo>
                  <a:cubicBezTo>
                    <a:pt x="4198" y="1594"/>
                    <a:pt x="4203" y="1372"/>
                    <a:pt x="4293" y="1172"/>
                  </a:cubicBezTo>
                  <a:cubicBezTo>
                    <a:pt x="4428" y="867"/>
                    <a:pt x="4728" y="686"/>
                    <a:pt x="5042" y="686"/>
                  </a:cubicBezTo>
                  <a:close/>
                  <a:moveTo>
                    <a:pt x="7338" y="1300"/>
                  </a:moveTo>
                  <a:cubicBezTo>
                    <a:pt x="7366" y="1300"/>
                    <a:pt x="7395" y="1301"/>
                    <a:pt x="7423" y="1304"/>
                  </a:cubicBezTo>
                  <a:lnTo>
                    <a:pt x="7421" y="1304"/>
                  </a:lnTo>
                  <a:cubicBezTo>
                    <a:pt x="7871" y="1352"/>
                    <a:pt x="8198" y="1757"/>
                    <a:pt x="8152" y="2206"/>
                  </a:cubicBezTo>
                  <a:cubicBezTo>
                    <a:pt x="8108" y="2626"/>
                    <a:pt x="7751" y="2940"/>
                    <a:pt x="7337" y="2940"/>
                  </a:cubicBezTo>
                  <a:cubicBezTo>
                    <a:pt x="7309" y="2940"/>
                    <a:pt x="7280" y="2938"/>
                    <a:pt x="7251" y="2935"/>
                  </a:cubicBezTo>
                  <a:lnTo>
                    <a:pt x="7228" y="2933"/>
                  </a:lnTo>
                  <a:cubicBezTo>
                    <a:pt x="7153" y="2771"/>
                    <a:pt x="7037" y="2627"/>
                    <a:pt x="6893" y="2516"/>
                  </a:cubicBezTo>
                  <a:cubicBezTo>
                    <a:pt x="6808" y="2337"/>
                    <a:pt x="6678" y="2185"/>
                    <a:pt x="6517" y="2075"/>
                  </a:cubicBezTo>
                  <a:lnTo>
                    <a:pt x="6521" y="2035"/>
                  </a:lnTo>
                  <a:cubicBezTo>
                    <a:pt x="6566" y="1613"/>
                    <a:pt x="6923" y="1300"/>
                    <a:pt x="7338" y="1300"/>
                  </a:cubicBezTo>
                  <a:close/>
                  <a:moveTo>
                    <a:pt x="5868" y="2554"/>
                  </a:moveTo>
                  <a:cubicBezTo>
                    <a:pt x="5907" y="2554"/>
                    <a:pt x="5946" y="2559"/>
                    <a:pt x="5985" y="2570"/>
                  </a:cubicBezTo>
                  <a:cubicBezTo>
                    <a:pt x="6131" y="2609"/>
                    <a:pt x="6243" y="2714"/>
                    <a:pt x="6294" y="2854"/>
                  </a:cubicBezTo>
                  <a:cubicBezTo>
                    <a:pt x="6319" y="2929"/>
                    <a:pt x="6370" y="2992"/>
                    <a:pt x="6438" y="3033"/>
                  </a:cubicBezTo>
                  <a:cubicBezTo>
                    <a:pt x="6566" y="3111"/>
                    <a:pt x="6643" y="3242"/>
                    <a:pt x="6653" y="3392"/>
                  </a:cubicBezTo>
                  <a:cubicBezTo>
                    <a:pt x="6661" y="3542"/>
                    <a:pt x="6596" y="3682"/>
                    <a:pt x="6477" y="3773"/>
                  </a:cubicBezTo>
                  <a:cubicBezTo>
                    <a:pt x="6414" y="3821"/>
                    <a:pt x="6370" y="3889"/>
                    <a:pt x="6352" y="3965"/>
                  </a:cubicBezTo>
                  <a:cubicBezTo>
                    <a:pt x="6316" y="4112"/>
                    <a:pt x="6216" y="4226"/>
                    <a:pt x="6075" y="4279"/>
                  </a:cubicBezTo>
                  <a:cubicBezTo>
                    <a:pt x="6022" y="4300"/>
                    <a:pt x="5967" y="4310"/>
                    <a:pt x="5912" y="4310"/>
                  </a:cubicBezTo>
                  <a:cubicBezTo>
                    <a:pt x="5824" y="4310"/>
                    <a:pt x="5737" y="4283"/>
                    <a:pt x="5659" y="4230"/>
                  </a:cubicBezTo>
                  <a:cubicBezTo>
                    <a:pt x="5603" y="4191"/>
                    <a:pt x="5535" y="4170"/>
                    <a:pt x="5467" y="4170"/>
                  </a:cubicBezTo>
                  <a:lnTo>
                    <a:pt x="5438" y="4170"/>
                  </a:lnTo>
                  <a:cubicBezTo>
                    <a:pt x="5425" y="4171"/>
                    <a:pt x="5412" y="4172"/>
                    <a:pt x="5399" y="4172"/>
                  </a:cubicBezTo>
                  <a:cubicBezTo>
                    <a:pt x="5265" y="4172"/>
                    <a:pt x="5140" y="4113"/>
                    <a:pt x="5054" y="4006"/>
                  </a:cubicBezTo>
                  <a:cubicBezTo>
                    <a:pt x="4959" y="3889"/>
                    <a:pt x="4929" y="3739"/>
                    <a:pt x="4973" y="3595"/>
                  </a:cubicBezTo>
                  <a:cubicBezTo>
                    <a:pt x="4995" y="3520"/>
                    <a:pt x="4990" y="3438"/>
                    <a:pt x="4960" y="3367"/>
                  </a:cubicBezTo>
                  <a:cubicBezTo>
                    <a:pt x="4902" y="3228"/>
                    <a:pt x="4916" y="3076"/>
                    <a:pt x="4998" y="2949"/>
                  </a:cubicBezTo>
                  <a:cubicBezTo>
                    <a:pt x="5081" y="2823"/>
                    <a:pt x="5213" y="2748"/>
                    <a:pt x="5364" y="2745"/>
                  </a:cubicBezTo>
                  <a:cubicBezTo>
                    <a:pt x="5443" y="2744"/>
                    <a:pt x="5519" y="2714"/>
                    <a:pt x="5577" y="2663"/>
                  </a:cubicBezTo>
                  <a:cubicBezTo>
                    <a:pt x="5662" y="2591"/>
                    <a:pt x="5764" y="2554"/>
                    <a:pt x="5868" y="2554"/>
                  </a:cubicBezTo>
                  <a:close/>
                  <a:moveTo>
                    <a:pt x="3748" y="2678"/>
                  </a:moveTo>
                  <a:cubicBezTo>
                    <a:pt x="3947" y="2678"/>
                    <a:pt x="4136" y="2748"/>
                    <a:pt x="4287" y="2880"/>
                  </a:cubicBezTo>
                  <a:cubicBezTo>
                    <a:pt x="4226" y="3087"/>
                    <a:pt x="4226" y="3307"/>
                    <a:pt x="4288" y="3516"/>
                  </a:cubicBezTo>
                  <a:cubicBezTo>
                    <a:pt x="4253" y="3705"/>
                    <a:pt x="4268" y="3898"/>
                    <a:pt x="4326" y="4077"/>
                  </a:cubicBezTo>
                  <a:cubicBezTo>
                    <a:pt x="4184" y="4221"/>
                    <a:pt x="3994" y="4305"/>
                    <a:pt x="3790" y="4316"/>
                  </a:cubicBezTo>
                  <a:cubicBezTo>
                    <a:pt x="3776" y="4317"/>
                    <a:pt x="3762" y="4317"/>
                    <a:pt x="3747" y="4317"/>
                  </a:cubicBezTo>
                  <a:cubicBezTo>
                    <a:pt x="3544" y="4317"/>
                    <a:pt x="3351" y="4243"/>
                    <a:pt x="3198" y="4107"/>
                  </a:cubicBezTo>
                  <a:cubicBezTo>
                    <a:pt x="3037" y="3960"/>
                    <a:pt x="2941" y="3759"/>
                    <a:pt x="2930" y="3541"/>
                  </a:cubicBezTo>
                  <a:cubicBezTo>
                    <a:pt x="2917" y="3323"/>
                    <a:pt x="2991" y="3112"/>
                    <a:pt x="3138" y="2949"/>
                  </a:cubicBezTo>
                  <a:cubicBezTo>
                    <a:pt x="3285" y="2786"/>
                    <a:pt x="3486" y="2690"/>
                    <a:pt x="3705" y="2679"/>
                  </a:cubicBezTo>
                  <a:cubicBezTo>
                    <a:pt x="3719" y="2678"/>
                    <a:pt x="3734" y="2678"/>
                    <a:pt x="3748" y="2678"/>
                  </a:cubicBezTo>
                  <a:close/>
                  <a:moveTo>
                    <a:pt x="7460" y="3673"/>
                  </a:moveTo>
                  <a:cubicBezTo>
                    <a:pt x="7839" y="3673"/>
                    <a:pt x="8181" y="3937"/>
                    <a:pt x="8263" y="4322"/>
                  </a:cubicBezTo>
                  <a:cubicBezTo>
                    <a:pt x="8307" y="4536"/>
                    <a:pt x="8268" y="4756"/>
                    <a:pt x="8147" y="4939"/>
                  </a:cubicBezTo>
                  <a:cubicBezTo>
                    <a:pt x="8029" y="5122"/>
                    <a:pt x="7845" y="5249"/>
                    <a:pt x="7632" y="5295"/>
                  </a:cubicBezTo>
                  <a:cubicBezTo>
                    <a:pt x="7575" y="5307"/>
                    <a:pt x="7518" y="5313"/>
                    <a:pt x="7462" y="5313"/>
                  </a:cubicBezTo>
                  <a:cubicBezTo>
                    <a:pt x="7097" y="5313"/>
                    <a:pt x="6766" y="5067"/>
                    <a:pt x="6669" y="4705"/>
                  </a:cubicBezTo>
                  <a:cubicBezTo>
                    <a:pt x="6809" y="4578"/>
                    <a:pt x="6918" y="4419"/>
                    <a:pt x="6983" y="4238"/>
                  </a:cubicBezTo>
                  <a:cubicBezTo>
                    <a:pt x="7141" y="4088"/>
                    <a:pt x="7251" y="3897"/>
                    <a:pt x="7303" y="3688"/>
                  </a:cubicBezTo>
                  <a:cubicBezTo>
                    <a:pt x="7356" y="3678"/>
                    <a:pt x="7408" y="3673"/>
                    <a:pt x="7460" y="3673"/>
                  </a:cubicBezTo>
                  <a:close/>
                  <a:moveTo>
                    <a:pt x="2770" y="4640"/>
                  </a:moveTo>
                  <a:cubicBezTo>
                    <a:pt x="3043" y="4874"/>
                    <a:pt x="3387" y="5001"/>
                    <a:pt x="3746" y="5001"/>
                  </a:cubicBezTo>
                  <a:lnTo>
                    <a:pt x="3780" y="5001"/>
                  </a:lnTo>
                  <a:cubicBezTo>
                    <a:pt x="3743" y="5157"/>
                    <a:pt x="3731" y="5319"/>
                    <a:pt x="3746" y="5481"/>
                  </a:cubicBezTo>
                  <a:lnTo>
                    <a:pt x="1394" y="5809"/>
                  </a:lnTo>
                  <a:cubicBezTo>
                    <a:pt x="1373" y="5812"/>
                    <a:pt x="1352" y="5813"/>
                    <a:pt x="1332" y="5813"/>
                  </a:cubicBezTo>
                  <a:cubicBezTo>
                    <a:pt x="1223" y="5813"/>
                    <a:pt x="1120" y="5775"/>
                    <a:pt x="1036" y="5701"/>
                  </a:cubicBezTo>
                  <a:cubicBezTo>
                    <a:pt x="937" y="5614"/>
                    <a:pt x="881" y="5494"/>
                    <a:pt x="881" y="5361"/>
                  </a:cubicBezTo>
                  <a:cubicBezTo>
                    <a:pt x="881" y="5145"/>
                    <a:pt x="1036" y="4958"/>
                    <a:pt x="1250" y="4920"/>
                  </a:cubicBezTo>
                  <a:lnTo>
                    <a:pt x="2770" y="4640"/>
                  </a:lnTo>
                  <a:close/>
                  <a:moveTo>
                    <a:pt x="4778" y="4669"/>
                  </a:moveTo>
                  <a:cubicBezTo>
                    <a:pt x="4954" y="4784"/>
                    <a:pt x="5161" y="4850"/>
                    <a:pt x="5373" y="4855"/>
                  </a:cubicBezTo>
                  <a:cubicBezTo>
                    <a:pt x="5541" y="4947"/>
                    <a:pt x="5727" y="4993"/>
                    <a:pt x="5916" y="4993"/>
                  </a:cubicBezTo>
                  <a:cubicBezTo>
                    <a:pt x="5938" y="4993"/>
                    <a:pt x="5960" y="4991"/>
                    <a:pt x="5982" y="4991"/>
                  </a:cubicBezTo>
                  <a:cubicBezTo>
                    <a:pt x="6066" y="5167"/>
                    <a:pt x="6085" y="5366"/>
                    <a:pt x="6034" y="5556"/>
                  </a:cubicBezTo>
                  <a:cubicBezTo>
                    <a:pt x="5977" y="5768"/>
                    <a:pt x="5843" y="5945"/>
                    <a:pt x="5653" y="6054"/>
                  </a:cubicBezTo>
                  <a:cubicBezTo>
                    <a:pt x="5524" y="6128"/>
                    <a:pt x="5383" y="6164"/>
                    <a:pt x="5244" y="6164"/>
                  </a:cubicBezTo>
                  <a:cubicBezTo>
                    <a:pt x="4961" y="6164"/>
                    <a:pt x="4685" y="6017"/>
                    <a:pt x="4533" y="5754"/>
                  </a:cubicBezTo>
                  <a:cubicBezTo>
                    <a:pt x="4318" y="5380"/>
                    <a:pt x="4431" y="4907"/>
                    <a:pt x="4778" y="4669"/>
                  </a:cubicBezTo>
                  <a:close/>
                  <a:moveTo>
                    <a:pt x="3623" y="7992"/>
                  </a:moveTo>
                  <a:cubicBezTo>
                    <a:pt x="3833" y="7992"/>
                    <a:pt x="4043" y="8072"/>
                    <a:pt x="4203" y="8232"/>
                  </a:cubicBezTo>
                  <a:cubicBezTo>
                    <a:pt x="4506" y="8537"/>
                    <a:pt x="4521" y="9023"/>
                    <a:pt x="4245" y="9344"/>
                  </a:cubicBezTo>
                  <a:cubicBezTo>
                    <a:pt x="4129" y="9305"/>
                    <a:pt x="4008" y="9286"/>
                    <a:pt x="3887" y="9286"/>
                  </a:cubicBezTo>
                  <a:cubicBezTo>
                    <a:pt x="3798" y="9286"/>
                    <a:pt x="3710" y="9296"/>
                    <a:pt x="3622" y="9317"/>
                  </a:cubicBezTo>
                  <a:cubicBezTo>
                    <a:pt x="3535" y="9296"/>
                    <a:pt x="3446" y="9286"/>
                    <a:pt x="3358" y="9286"/>
                  </a:cubicBezTo>
                  <a:cubicBezTo>
                    <a:pt x="3237" y="9286"/>
                    <a:pt x="3116" y="9305"/>
                    <a:pt x="3001" y="9344"/>
                  </a:cubicBezTo>
                  <a:cubicBezTo>
                    <a:pt x="2726" y="9023"/>
                    <a:pt x="2738" y="8537"/>
                    <a:pt x="3043" y="8232"/>
                  </a:cubicBezTo>
                  <a:cubicBezTo>
                    <a:pt x="3203" y="8072"/>
                    <a:pt x="3413" y="7992"/>
                    <a:pt x="3623" y="7992"/>
                  </a:cubicBezTo>
                  <a:close/>
                  <a:moveTo>
                    <a:pt x="5547" y="9388"/>
                  </a:moveTo>
                  <a:cubicBezTo>
                    <a:pt x="5674" y="9388"/>
                    <a:pt x="5801" y="9419"/>
                    <a:pt x="5917" y="9478"/>
                  </a:cubicBezTo>
                  <a:cubicBezTo>
                    <a:pt x="6112" y="9578"/>
                    <a:pt x="6257" y="9747"/>
                    <a:pt x="6324" y="9954"/>
                  </a:cubicBezTo>
                  <a:cubicBezTo>
                    <a:pt x="6392" y="10163"/>
                    <a:pt x="6374" y="10386"/>
                    <a:pt x="6275" y="10581"/>
                  </a:cubicBezTo>
                  <a:cubicBezTo>
                    <a:pt x="6177" y="10775"/>
                    <a:pt x="6007" y="10921"/>
                    <a:pt x="5799" y="10987"/>
                  </a:cubicBezTo>
                  <a:cubicBezTo>
                    <a:pt x="5715" y="11014"/>
                    <a:pt x="5630" y="11028"/>
                    <a:pt x="5544" y="11028"/>
                  </a:cubicBezTo>
                  <a:cubicBezTo>
                    <a:pt x="5420" y="11028"/>
                    <a:pt x="5298" y="11000"/>
                    <a:pt x="5183" y="10944"/>
                  </a:cubicBezTo>
                  <a:cubicBezTo>
                    <a:pt x="5188" y="10729"/>
                    <a:pt x="5131" y="10516"/>
                    <a:pt x="5017" y="10331"/>
                  </a:cubicBezTo>
                  <a:cubicBezTo>
                    <a:pt x="5003" y="10139"/>
                    <a:pt x="4940" y="9958"/>
                    <a:pt x="4835" y="9799"/>
                  </a:cubicBezTo>
                  <a:cubicBezTo>
                    <a:pt x="4937" y="9624"/>
                    <a:pt x="5098" y="9493"/>
                    <a:pt x="5293" y="9429"/>
                  </a:cubicBezTo>
                  <a:cubicBezTo>
                    <a:pt x="5376" y="9402"/>
                    <a:pt x="5461" y="9388"/>
                    <a:pt x="5547" y="9388"/>
                  </a:cubicBezTo>
                  <a:close/>
                  <a:moveTo>
                    <a:pt x="1700" y="9389"/>
                  </a:moveTo>
                  <a:cubicBezTo>
                    <a:pt x="1985" y="9389"/>
                    <a:pt x="2260" y="9538"/>
                    <a:pt x="2411" y="9798"/>
                  </a:cubicBezTo>
                  <a:cubicBezTo>
                    <a:pt x="2306" y="9956"/>
                    <a:pt x="2243" y="10139"/>
                    <a:pt x="2229" y="10331"/>
                  </a:cubicBezTo>
                  <a:cubicBezTo>
                    <a:pt x="2115" y="10516"/>
                    <a:pt x="2058" y="10729"/>
                    <a:pt x="2061" y="10944"/>
                  </a:cubicBezTo>
                  <a:cubicBezTo>
                    <a:pt x="1946" y="11001"/>
                    <a:pt x="1823" y="11028"/>
                    <a:pt x="1702" y="11028"/>
                  </a:cubicBezTo>
                  <a:cubicBezTo>
                    <a:pt x="1404" y="11028"/>
                    <a:pt x="1115" y="10864"/>
                    <a:pt x="970" y="10581"/>
                  </a:cubicBezTo>
                  <a:cubicBezTo>
                    <a:pt x="766" y="10177"/>
                    <a:pt x="926" y="9682"/>
                    <a:pt x="1329" y="9478"/>
                  </a:cubicBezTo>
                  <a:cubicBezTo>
                    <a:pt x="1448" y="9417"/>
                    <a:pt x="1575" y="9389"/>
                    <a:pt x="1700" y="9389"/>
                  </a:cubicBezTo>
                  <a:close/>
                  <a:moveTo>
                    <a:pt x="3357" y="9969"/>
                  </a:moveTo>
                  <a:cubicBezTo>
                    <a:pt x="3407" y="9969"/>
                    <a:pt x="3458" y="9978"/>
                    <a:pt x="3508" y="9996"/>
                  </a:cubicBezTo>
                  <a:cubicBezTo>
                    <a:pt x="3546" y="10009"/>
                    <a:pt x="3584" y="10016"/>
                    <a:pt x="3623" y="10016"/>
                  </a:cubicBezTo>
                  <a:cubicBezTo>
                    <a:pt x="3662" y="10016"/>
                    <a:pt x="3701" y="10009"/>
                    <a:pt x="3738" y="9996"/>
                  </a:cubicBezTo>
                  <a:cubicBezTo>
                    <a:pt x="3787" y="9978"/>
                    <a:pt x="3839" y="9969"/>
                    <a:pt x="3889" y="9969"/>
                  </a:cubicBezTo>
                  <a:cubicBezTo>
                    <a:pt x="3982" y="9969"/>
                    <a:pt x="4073" y="9998"/>
                    <a:pt x="4152" y="10056"/>
                  </a:cubicBezTo>
                  <a:cubicBezTo>
                    <a:pt x="4274" y="10144"/>
                    <a:pt x="4340" y="10280"/>
                    <a:pt x="4337" y="10430"/>
                  </a:cubicBezTo>
                  <a:cubicBezTo>
                    <a:pt x="4334" y="10510"/>
                    <a:pt x="4359" y="10587"/>
                    <a:pt x="4407" y="10649"/>
                  </a:cubicBezTo>
                  <a:cubicBezTo>
                    <a:pt x="4499" y="10769"/>
                    <a:pt x="4525" y="10919"/>
                    <a:pt x="4478" y="11062"/>
                  </a:cubicBezTo>
                  <a:cubicBezTo>
                    <a:pt x="4432" y="11205"/>
                    <a:pt x="4323" y="11311"/>
                    <a:pt x="4179" y="11354"/>
                  </a:cubicBezTo>
                  <a:cubicBezTo>
                    <a:pt x="4103" y="11376"/>
                    <a:pt x="4038" y="11424"/>
                    <a:pt x="3994" y="11489"/>
                  </a:cubicBezTo>
                  <a:lnTo>
                    <a:pt x="3992" y="11489"/>
                  </a:lnTo>
                  <a:cubicBezTo>
                    <a:pt x="3909" y="11612"/>
                    <a:pt x="3773" y="11683"/>
                    <a:pt x="3622" y="11683"/>
                  </a:cubicBezTo>
                  <a:cubicBezTo>
                    <a:pt x="3472" y="11683"/>
                    <a:pt x="3338" y="11612"/>
                    <a:pt x="3252" y="11489"/>
                  </a:cubicBezTo>
                  <a:cubicBezTo>
                    <a:pt x="3208" y="11424"/>
                    <a:pt x="3143" y="11376"/>
                    <a:pt x="3067" y="11354"/>
                  </a:cubicBezTo>
                  <a:cubicBezTo>
                    <a:pt x="2923" y="11311"/>
                    <a:pt x="2814" y="11205"/>
                    <a:pt x="2767" y="11062"/>
                  </a:cubicBezTo>
                  <a:cubicBezTo>
                    <a:pt x="2721" y="10919"/>
                    <a:pt x="2746" y="10769"/>
                    <a:pt x="2838" y="10649"/>
                  </a:cubicBezTo>
                  <a:cubicBezTo>
                    <a:pt x="2885" y="10587"/>
                    <a:pt x="2911" y="10510"/>
                    <a:pt x="2909" y="10430"/>
                  </a:cubicBezTo>
                  <a:cubicBezTo>
                    <a:pt x="2904" y="10280"/>
                    <a:pt x="2972" y="10144"/>
                    <a:pt x="3094" y="10056"/>
                  </a:cubicBezTo>
                  <a:cubicBezTo>
                    <a:pt x="3173" y="9999"/>
                    <a:pt x="3263" y="9969"/>
                    <a:pt x="3357" y="9969"/>
                  </a:cubicBezTo>
                  <a:close/>
                  <a:moveTo>
                    <a:pt x="10266" y="10577"/>
                  </a:moveTo>
                  <a:cubicBezTo>
                    <a:pt x="10308" y="10577"/>
                    <a:pt x="10351" y="10581"/>
                    <a:pt x="10393" y="10587"/>
                  </a:cubicBezTo>
                  <a:cubicBezTo>
                    <a:pt x="10608" y="10622"/>
                    <a:pt x="10800" y="10739"/>
                    <a:pt x="10928" y="10916"/>
                  </a:cubicBezTo>
                  <a:cubicBezTo>
                    <a:pt x="11056" y="11093"/>
                    <a:pt x="11108" y="11310"/>
                    <a:pt x="11073" y="11525"/>
                  </a:cubicBezTo>
                  <a:lnTo>
                    <a:pt x="11069" y="11564"/>
                  </a:lnTo>
                  <a:cubicBezTo>
                    <a:pt x="10885" y="11631"/>
                    <a:pt x="10719" y="11743"/>
                    <a:pt x="10591" y="11895"/>
                  </a:cubicBezTo>
                  <a:cubicBezTo>
                    <a:pt x="10422" y="11965"/>
                    <a:pt x="10275" y="12074"/>
                    <a:pt x="10159" y="12210"/>
                  </a:cubicBezTo>
                  <a:lnTo>
                    <a:pt x="10137" y="12207"/>
                  </a:lnTo>
                  <a:cubicBezTo>
                    <a:pt x="9920" y="12172"/>
                    <a:pt x="9731" y="12056"/>
                    <a:pt x="9601" y="11879"/>
                  </a:cubicBezTo>
                  <a:cubicBezTo>
                    <a:pt x="9473" y="11702"/>
                    <a:pt x="9421" y="11485"/>
                    <a:pt x="9455" y="11269"/>
                  </a:cubicBezTo>
                  <a:cubicBezTo>
                    <a:pt x="9489" y="11052"/>
                    <a:pt x="9606" y="10862"/>
                    <a:pt x="9783" y="10734"/>
                  </a:cubicBezTo>
                  <a:cubicBezTo>
                    <a:pt x="9925" y="10631"/>
                    <a:pt x="10093" y="10577"/>
                    <a:pt x="10266" y="10577"/>
                  </a:cubicBezTo>
                  <a:close/>
                  <a:moveTo>
                    <a:pt x="12639" y="10577"/>
                  </a:moveTo>
                  <a:cubicBezTo>
                    <a:pt x="12812" y="10577"/>
                    <a:pt x="12979" y="10631"/>
                    <a:pt x="13122" y="10734"/>
                  </a:cubicBezTo>
                  <a:cubicBezTo>
                    <a:pt x="13299" y="10862"/>
                    <a:pt x="13416" y="11054"/>
                    <a:pt x="13449" y="11269"/>
                  </a:cubicBezTo>
                  <a:lnTo>
                    <a:pt x="13451" y="11269"/>
                  </a:lnTo>
                  <a:cubicBezTo>
                    <a:pt x="13484" y="11485"/>
                    <a:pt x="13432" y="11702"/>
                    <a:pt x="13304" y="11879"/>
                  </a:cubicBezTo>
                  <a:cubicBezTo>
                    <a:pt x="13176" y="12056"/>
                    <a:pt x="12984" y="12172"/>
                    <a:pt x="12769" y="12207"/>
                  </a:cubicBezTo>
                  <a:lnTo>
                    <a:pt x="12745" y="12210"/>
                  </a:lnTo>
                  <a:cubicBezTo>
                    <a:pt x="12630" y="12074"/>
                    <a:pt x="12483" y="11965"/>
                    <a:pt x="12314" y="11895"/>
                  </a:cubicBezTo>
                  <a:cubicBezTo>
                    <a:pt x="12185" y="11743"/>
                    <a:pt x="12021" y="11631"/>
                    <a:pt x="11837" y="11564"/>
                  </a:cubicBezTo>
                  <a:lnTo>
                    <a:pt x="11831" y="11525"/>
                  </a:lnTo>
                  <a:cubicBezTo>
                    <a:pt x="11760" y="11079"/>
                    <a:pt x="12065" y="10658"/>
                    <a:pt x="12511" y="10587"/>
                  </a:cubicBezTo>
                  <a:cubicBezTo>
                    <a:pt x="12554" y="10581"/>
                    <a:pt x="12596" y="10577"/>
                    <a:pt x="12639" y="10577"/>
                  </a:cubicBezTo>
                  <a:close/>
                  <a:moveTo>
                    <a:pt x="2329" y="11655"/>
                  </a:moveTo>
                  <a:cubicBezTo>
                    <a:pt x="2446" y="11792"/>
                    <a:pt x="2593" y="11900"/>
                    <a:pt x="2760" y="11971"/>
                  </a:cubicBezTo>
                  <a:cubicBezTo>
                    <a:pt x="2890" y="12121"/>
                    <a:pt x="3054" y="12234"/>
                    <a:pt x="3238" y="12300"/>
                  </a:cubicBezTo>
                  <a:lnTo>
                    <a:pt x="3244" y="12340"/>
                  </a:lnTo>
                  <a:cubicBezTo>
                    <a:pt x="3279" y="12556"/>
                    <a:pt x="3227" y="12773"/>
                    <a:pt x="3097" y="12950"/>
                  </a:cubicBezTo>
                  <a:lnTo>
                    <a:pt x="3099" y="12950"/>
                  </a:lnTo>
                  <a:cubicBezTo>
                    <a:pt x="2969" y="13127"/>
                    <a:pt x="2779" y="13243"/>
                    <a:pt x="2563" y="13277"/>
                  </a:cubicBezTo>
                  <a:cubicBezTo>
                    <a:pt x="2519" y="13284"/>
                    <a:pt x="2476" y="13288"/>
                    <a:pt x="2433" y="13288"/>
                  </a:cubicBezTo>
                  <a:cubicBezTo>
                    <a:pt x="2038" y="13288"/>
                    <a:pt x="1689" y="13000"/>
                    <a:pt x="1625" y="12596"/>
                  </a:cubicBezTo>
                  <a:cubicBezTo>
                    <a:pt x="1555" y="12150"/>
                    <a:pt x="1860" y="11729"/>
                    <a:pt x="2306" y="11658"/>
                  </a:cubicBezTo>
                  <a:lnTo>
                    <a:pt x="2329" y="11655"/>
                  </a:lnTo>
                  <a:close/>
                  <a:moveTo>
                    <a:pt x="4916" y="11655"/>
                  </a:moveTo>
                  <a:lnTo>
                    <a:pt x="4938" y="11658"/>
                  </a:lnTo>
                  <a:cubicBezTo>
                    <a:pt x="5155" y="11693"/>
                    <a:pt x="5345" y="11808"/>
                    <a:pt x="5474" y="11985"/>
                  </a:cubicBezTo>
                  <a:cubicBezTo>
                    <a:pt x="5603" y="12164"/>
                    <a:pt x="5655" y="12379"/>
                    <a:pt x="5620" y="12596"/>
                  </a:cubicBezTo>
                  <a:cubicBezTo>
                    <a:pt x="5587" y="12812"/>
                    <a:pt x="5470" y="13002"/>
                    <a:pt x="5293" y="13130"/>
                  </a:cubicBezTo>
                  <a:cubicBezTo>
                    <a:pt x="5151" y="13234"/>
                    <a:pt x="4985" y="13288"/>
                    <a:pt x="4813" y="13288"/>
                  </a:cubicBezTo>
                  <a:cubicBezTo>
                    <a:pt x="4770" y="13288"/>
                    <a:pt x="4726" y="13284"/>
                    <a:pt x="4682" y="13277"/>
                  </a:cubicBezTo>
                  <a:cubicBezTo>
                    <a:pt x="4467" y="13243"/>
                    <a:pt x="4277" y="13127"/>
                    <a:pt x="4147" y="12950"/>
                  </a:cubicBezTo>
                  <a:cubicBezTo>
                    <a:pt x="4019" y="12773"/>
                    <a:pt x="3967" y="12556"/>
                    <a:pt x="4002" y="12340"/>
                  </a:cubicBezTo>
                  <a:lnTo>
                    <a:pt x="4008" y="12300"/>
                  </a:lnTo>
                  <a:cubicBezTo>
                    <a:pt x="4192" y="12234"/>
                    <a:pt x="4356" y="12121"/>
                    <a:pt x="4484" y="11969"/>
                  </a:cubicBezTo>
                  <a:cubicBezTo>
                    <a:pt x="4654" y="11900"/>
                    <a:pt x="4801" y="11792"/>
                    <a:pt x="4916" y="11655"/>
                  </a:cubicBezTo>
                  <a:close/>
                  <a:moveTo>
                    <a:pt x="11453" y="12181"/>
                  </a:moveTo>
                  <a:cubicBezTo>
                    <a:pt x="11603" y="12181"/>
                    <a:pt x="11738" y="12253"/>
                    <a:pt x="11823" y="12376"/>
                  </a:cubicBezTo>
                  <a:cubicBezTo>
                    <a:pt x="11867" y="12441"/>
                    <a:pt x="11932" y="12488"/>
                    <a:pt x="12008" y="12510"/>
                  </a:cubicBezTo>
                  <a:cubicBezTo>
                    <a:pt x="12152" y="12553"/>
                    <a:pt x="12261" y="12661"/>
                    <a:pt x="12309" y="12803"/>
                  </a:cubicBezTo>
                  <a:cubicBezTo>
                    <a:pt x="12355" y="12947"/>
                    <a:pt x="12329" y="13097"/>
                    <a:pt x="12238" y="13216"/>
                  </a:cubicBezTo>
                  <a:cubicBezTo>
                    <a:pt x="12189" y="13277"/>
                    <a:pt x="12165" y="13355"/>
                    <a:pt x="12166" y="13434"/>
                  </a:cubicBezTo>
                  <a:cubicBezTo>
                    <a:pt x="12171" y="13584"/>
                    <a:pt x="12103" y="13720"/>
                    <a:pt x="11981" y="13809"/>
                  </a:cubicBezTo>
                  <a:cubicBezTo>
                    <a:pt x="11903" y="13866"/>
                    <a:pt x="11812" y="13896"/>
                    <a:pt x="11719" y="13896"/>
                  </a:cubicBezTo>
                  <a:cubicBezTo>
                    <a:pt x="11669" y="13896"/>
                    <a:pt x="11617" y="13887"/>
                    <a:pt x="11567" y="13869"/>
                  </a:cubicBezTo>
                  <a:cubicBezTo>
                    <a:pt x="11531" y="13856"/>
                    <a:pt x="11491" y="13850"/>
                    <a:pt x="11453" y="13850"/>
                  </a:cubicBezTo>
                  <a:cubicBezTo>
                    <a:pt x="11414" y="13850"/>
                    <a:pt x="11376" y="13856"/>
                    <a:pt x="11338" y="13869"/>
                  </a:cubicBezTo>
                  <a:cubicBezTo>
                    <a:pt x="11288" y="13887"/>
                    <a:pt x="11237" y="13896"/>
                    <a:pt x="11186" y="13896"/>
                  </a:cubicBezTo>
                  <a:cubicBezTo>
                    <a:pt x="11093" y="13896"/>
                    <a:pt x="11002" y="13866"/>
                    <a:pt x="10923" y="13809"/>
                  </a:cubicBezTo>
                  <a:cubicBezTo>
                    <a:pt x="10801" y="13720"/>
                    <a:pt x="10735" y="13584"/>
                    <a:pt x="10738" y="13434"/>
                  </a:cubicBezTo>
                  <a:cubicBezTo>
                    <a:pt x="10741" y="13355"/>
                    <a:pt x="10716" y="13277"/>
                    <a:pt x="10669" y="13216"/>
                  </a:cubicBezTo>
                  <a:cubicBezTo>
                    <a:pt x="10577" y="13097"/>
                    <a:pt x="10550" y="12945"/>
                    <a:pt x="10597" y="12803"/>
                  </a:cubicBezTo>
                  <a:cubicBezTo>
                    <a:pt x="10643" y="12661"/>
                    <a:pt x="10752" y="12553"/>
                    <a:pt x="10896" y="12510"/>
                  </a:cubicBezTo>
                  <a:cubicBezTo>
                    <a:pt x="10972" y="12488"/>
                    <a:pt x="11037" y="12441"/>
                    <a:pt x="11083" y="12376"/>
                  </a:cubicBezTo>
                  <a:cubicBezTo>
                    <a:pt x="11167" y="12253"/>
                    <a:pt x="11303" y="12181"/>
                    <a:pt x="11453" y="12181"/>
                  </a:cubicBezTo>
                  <a:close/>
                  <a:moveTo>
                    <a:pt x="9531" y="12837"/>
                  </a:moveTo>
                  <a:cubicBezTo>
                    <a:pt x="9655" y="12837"/>
                    <a:pt x="9778" y="12865"/>
                    <a:pt x="9892" y="12922"/>
                  </a:cubicBezTo>
                  <a:cubicBezTo>
                    <a:pt x="9887" y="13135"/>
                    <a:pt x="9944" y="13349"/>
                    <a:pt x="10058" y="13534"/>
                  </a:cubicBezTo>
                  <a:cubicBezTo>
                    <a:pt x="10074" y="13725"/>
                    <a:pt x="10137" y="13908"/>
                    <a:pt x="10240" y="14067"/>
                  </a:cubicBezTo>
                  <a:cubicBezTo>
                    <a:pt x="10090" y="14327"/>
                    <a:pt x="9814" y="14476"/>
                    <a:pt x="9529" y="14476"/>
                  </a:cubicBezTo>
                  <a:cubicBezTo>
                    <a:pt x="9404" y="14476"/>
                    <a:pt x="9277" y="14448"/>
                    <a:pt x="9158" y="14388"/>
                  </a:cubicBezTo>
                  <a:cubicBezTo>
                    <a:pt x="8756" y="14182"/>
                    <a:pt x="8595" y="13687"/>
                    <a:pt x="8801" y="13285"/>
                  </a:cubicBezTo>
                  <a:cubicBezTo>
                    <a:pt x="8900" y="13089"/>
                    <a:pt x="9070" y="12945"/>
                    <a:pt x="9277" y="12877"/>
                  </a:cubicBezTo>
                  <a:cubicBezTo>
                    <a:pt x="9360" y="12850"/>
                    <a:pt x="9446" y="12837"/>
                    <a:pt x="9531" y="12837"/>
                  </a:cubicBezTo>
                  <a:close/>
                  <a:moveTo>
                    <a:pt x="13374" y="12837"/>
                  </a:moveTo>
                  <a:cubicBezTo>
                    <a:pt x="13459" y="12837"/>
                    <a:pt x="13545" y="12850"/>
                    <a:pt x="13628" y="12877"/>
                  </a:cubicBezTo>
                  <a:cubicBezTo>
                    <a:pt x="13837" y="12945"/>
                    <a:pt x="14006" y="13089"/>
                    <a:pt x="14106" y="13285"/>
                  </a:cubicBezTo>
                  <a:cubicBezTo>
                    <a:pt x="14310" y="13687"/>
                    <a:pt x="14150" y="14182"/>
                    <a:pt x="13746" y="14388"/>
                  </a:cubicBezTo>
                  <a:cubicBezTo>
                    <a:pt x="13630" y="14447"/>
                    <a:pt x="13502" y="14476"/>
                    <a:pt x="13375" y="14476"/>
                  </a:cubicBezTo>
                  <a:cubicBezTo>
                    <a:pt x="13290" y="14476"/>
                    <a:pt x="13204" y="14463"/>
                    <a:pt x="13122" y="14437"/>
                  </a:cubicBezTo>
                  <a:cubicBezTo>
                    <a:pt x="12927" y="14373"/>
                    <a:pt x="12767" y="14242"/>
                    <a:pt x="12666" y="14067"/>
                  </a:cubicBezTo>
                  <a:cubicBezTo>
                    <a:pt x="12769" y="13908"/>
                    <a:pt x="12832" y="13725"/>
                    <a:pt x="12847" y="13534"/>
                  </a:cubicBezTo>
                  <a:cubicBezTo>
                    <a:pt x="12960" y="13349"/>
                    <a:pt x="13017" y="13137"/>
                    <a:pt x="13014" y="12922"/>
                  </a:cubicBezTo>
                  <a:cubicBezTo>
                    <a:pt x="13128" y="12865"/>
                    <a:pt x="13251" y="12837"/>
                    <a:pt x="13374" y="12837"/>
                  </a:cubicBezTo>
                  <a:close/>
                  <a:moveTo>
                    <a:pt x="12075" y="14521"/>
                  </a:moveTo>
                  <a:cubicBezTo>
                    <a:pt x="12203" y="14669"/>
                    <a:pt x="12272" y="14856"/>
                    <a:pt x="12272" y="15054"/>
                  </a:cubicBezTo>
                  <a:cubicBezTo>
                    <a:pt x="12272" y="15272"/>
                    <a:pt x="12187" y="15477"/>
                    <a:pt x="12032" y="15632"/>
                  </a:cubicBezTo>
                  <a:cubicBezTo>
                    <a:pt x="11877" y="15787"/>
                    <a:pt x="11671" y="15873"/>
                    <a:pt x="11453" y="15873"/>
                  </a:cubicBezTo>
                  <a:cubicBezTo>
                    <a:pt x="11233" y="15873"/>
                    <a:pt x="11028" y="15787"/>
                    <a:pt x="10873" y="15632"/>
                  </a:cubicBezTo>
                  <a:cubicBezTo>
                    <a:pt x="10718" y="15477"/>
                    <a:pt x="10634" y="15272"/>
                    <a:pt x="10634" y="15054"/>
                  </a:cubicBezTo>
                  <a:cubicBezTo>
                    <a:pt x="10634" y="14856"/>
                    <a:pt x="10703" y="14669"/>
                    <a:pt x="10830" y="14521"/>
                  </a:cubicBezTo>
                  <a:cubicBezTo>
                    <a:pt x="10945" y="14559"/>
                    <a:pt x="11066" y="14578"/>
                    <a:pt x="11187" y="14578"/>
                  </a:cubicBezTo>
                  <a:cubicBezTo>
                    <a:pt x="11276" y="14578"/>
                    <a:pt x="11365" y="14568"/>
                    <a:pt x="11453" y="14547"/>
                  </a:cubicBezTo>
                  <a:cubicBezTo>
                    <a:pt x="11540" y="14568"/>
                    <a:pt x="11629" y="14579"/>
                    <a:pt x="11717" y="14579"/>
                  </a:cubicBezTo>
                  <a:cubicBezTo>
                    <a:pt x="11839" y="14579"/>
                    <a:pt x="11959" y="14559"/>
                    <a:pt x="12075" y="14521"/>
                  </a:cubicBezTo>
                  <a:close/>
                  <a:moveTo>
                    <a:pt x="5061" y="1"/>
                  </a:moveTo>
                  <a:cubicBezTo>
                    <a:pt x="4485" y="1"/>
                    <a:pt x="3934" y="334"/>
                    <a:pt x="3686" y="893"/>
                  </a:cubicBezTo>
                  <a:cubicBezTo>
                    <a:pt x="3523" y="1257"/>
                    <a:pt x="3518" y="1651"/>
                    <a:pt x="3640" y="2000"/>
                  </a:cubicBezTo>
                  <a:cubicBezTo>
                    <a:pt x="3271" y="2030"/>
                    <a:pt x="2914" y="2195"/>
                    <a:pt x="2646" y="2491"/>
                  </a:cubicBezTo>
                  <a:cubicBezTo>
                    <a:pt x="2260" y="2921"/>
                    <a:pt x="2167" y="3514"/>
                    <a:pt x="2357" y="4023"/>
                  </a:cubicBezTo>
                  <a:lnTo>
                    <a:pt x="1142" y="4246"/>
                  </a:lnTo>
                  <a:cubicBezTo>
                    <a:pt x="605" y="4346"/>
                    <a:pt x="214" y="4814"/>
                    <a:pt x="214" y="5361"/>
                  </a:cubicBezTo>
                  <a:cubicBezTo>
                    <a:pt x="214" y="5690"/>
                    <a:pt x="356" y="6002"/>
                    <a:pt x="605" y="6217"/>
                  </a:cubicBezTo>
                  <a:cubicBezTo>
                    <a:pt x="812" y="6397"/>
                    <a:pt x="1076" y="6495"/>
                    <a:pt x="1348" y="6495"/>
                  </a:cubicBezTo>
                  <a:cubicBezTo>
                    <a:pt x="1400" y="6495"/>
                    <a:pt x="1452" y="6492"/>
                    <a:pt x="1504" y="6484"/>
                  </a:cubicBezTo>
                  <a:lnTo>
                    <a:pt x="3985" y="6139"/>
                  </a:lnTo>
                  <a:cubicBezTo>
                    <a:pt x="4187" y="6464"/>
                    <a:pt x="4500" y="6696"/>
                    <a:pt x="4870" y="6796"/>
                  </a:cubicBezTo>
                  <a:cubicBezTo>
                    <a:pt x="5000" y="6831"/>
                    <a:pt x="5131" y="6846"/>
                    <a:pt x="5261" y="6846"/>
                  </a:cubicBezTo>
                  <a:cubicBezTo>
                    <a:pt x="5443" y="6846"/>
                    <a:pt x="5623" y="6813"/>
                    <a:pt x="5792" y="6748"/>
                  </a:cubicBezTo>
                  <a:lnTo>
                    <a:pt x="6865" y="7435"/>
                  </a:lnTo>
                  <a:lnTo>
                    <a:pt x="5009" y="8192"/>
                  </a:lnTo>
                  <a:cubicBezTo>
                    <a:pt x="4937" y="8031"/>
                    <a:pt x="4835" y="7881"/>
                    <a:pt x="4703" y="7748"/>
                  </a:cubicBezTo>
                  <a:cubicBezTo>
                    <a:pt x="4409" y="7455"/>
                    <a:pt x="4024" y="7308"/>
                    <a:pt x="3639" y="7308"/>
                  </a:cubicBezTo>
                  <a:cubicBezTo>
                    <a:pt x="3254" y="7308"/>
                    <a:pt x="2869" y="7455"/>
                    <a:pt x="2575" y="7748"/>
                  </a:cubicBezTo>
                  <a:cubicBezTo>
                    <a:pt x="2294" y="8030"/>
                    <a:pt x="2148" y="8395"/>
                    <a:pt x="2137" y="8765"/>
                  </a:cubicBezTo>
                  <a:cubicBezTo>
                    <a:pt x="2001" y="8725"/>
                    <a:pt x="1858" y="8704"/>
                    <a:pt x="1715" y="8704"/>
                  </a:cubicBezTo>
                  <a:cubicBezTo>
                    <a:pt x="1485" y="8704"/>
                    <a:pt x="1253" y="8757"/>
                    <a:pt x="1035" y="8868"/>
                  </a:cubicBezTo>
                  <a:cubicBezTo>
                    <a:pt x="296" y="9244"/>
                    <a:pt x="0" y="10152"/>
                    <a:pt x="377" y="10889"/>
                  </a:cubicBezTo>
                  <a:cubicBezTo>
                    <a:pt x="559" y="11245"/>
                    <a:pt x="861" y="11496"/>
                    <a:pt x="1209" y="11621"/>
                  </a:cubicBezTo>
                  <a:cubicBezTo>
                    <a:pt x="1001" y="11927"/>
                    <a:pt x="903" y="12309"/>
                    <a:pt x="967" y="12702"/>
                  </a:cubicBezTo>
                  <a:cubicBezTo>
                    <a:pt x="1084" y="13442"/>
                    <a:pt x="1724" y="13970"/>
                    <a:pt x="2450" y="13970"/>
                  </a:cubicBezTo>
                  <a:cubicBezTo>
                    <a:pt x="2528" y="13970"/>
                    <a:pt x="2607" y="13964"/>
                    <a:pt x="2686" y="13953"/>
                  </a:cubicBezTo>
                  <a:cubicBezTo>
                    <a:pt x="3067" y="13891"/>
                    <a:pt x="3404" y="13692"/>
                    <a:pt x="3640" y="13388"/>
                  </a:cubicBezTo>
                  <a:cubicBezTo>
                    <a:pt x="3874" y="13692"/>
                    <a:pt x="4211" y="13891"/>
                    <a:pt x="4592" y="13953"/>
                  </a:cubicBezTo>
                  <a:cubicBezTo>
                    <a:pt x="4671" y="13964"/>
                    <a:pt x="4752" y="13970"/>
                    <a:pt x="4831" y="13970"/>
                  </a:cubicBezTo>
                  <a:cubicBezTo>
                    <a:pt x="5145" y="13970"/>
                    <a:pt x="5451" y="13872"/>
                    <a:pt x="5710" y="13684"/>
                  </a:cubicBezTo>
                  <a:cubicBezTo>
                    <a:pt x="6036" y="13447"/>
                    <a:pt x="6249" y="13099"/>
                    <a:pt x="6311" y="12702"/>
                  </a:cubicBezTo>
                  <a:cubicBezTo>
                    <a:pt x="6373" y="12321"/>
                    <a:pt x="6286" y="11939"/>
                    <a:pt x="6071" y="11621"/>
                  </a:cubicBezTo>
                  <a:cubicBezTo>
                    <a:pt x="6431" y="11492"/>
                    <a:pt x="6726" y="11234"/>
                    <a:pt x="6901" y="10889"/>
                  </a:cubicBezTo>
                  <a:cubicBezTo>
                    <a:pt x="7083" y="10532"/>
                    <a:pt x="7115" y="10125"/>
                    <a:pt x="6991" y="9742"/>
                  </a:cubicBezTo>
                  <a:lnTo>
                    <a:pt x="10379" y="8676"/>
                  </a:lnTo>
                  <a:cubicBezTo>
                    <a:pt x="10411" y="8665"/>
                    <a:pt x="10439" y="8653"/>
                    <a:pt x="10466" y="8635"/>
                  </a:cubicBezTo>
                  <a:cubicBezTo>
                    <a:pt x="10479" y="8626"/>
                    <a:pt x="11564" y="7909"/>
                    <a:pt x="12997" y="7117"/>
                  </a:cubicBezTo>
                  <a:lnTo>
                    <a:pt x="12997" y="7117"/>
                  </a:lnTo>
                  <a:lnTo>
                    <a:pt x="12668" y="9031"/>
                  </a:lnTo>
                  <a:lnTo>
                    <a:pt x="11355" y="10343"/>
                  </a:lnTo>
                  <a:cubicBezTo>
                    <a:pt x="11089" y="10071"/>
                    <a:pt x="10729" y="9909"/>
                    <a:pt x="10333" y="9893"/>
                  </a:cubicBezTo>
                  <a:cubicBezTo>
                    <a:pt x="10314" y="9892"/>
                    <a:pt x="10294" y="9891"/>
                    <a:pt x="10274" y="9891"/>
                  </a:cubicBezTo>
                  <a:cubicBezTo>
                    <a:pt x="10025" y="9891"/>
                    <a:pt x="9778" y="9956"/>
                    <a:pt x="9560" y="10076"/>
                  </a:cubicBezTo>
                  <a:cubicBezTo>
                    <a:pt x="9144" y="10307"/>
                    <a:pt x="8869" y="10701"/>
                    <a:pt x="8796" y="11161"/>
                  </a:cubicBezTo>
                  <a:cubicBezTo>
                    <a:pt x="8736" y="11542"/>
                    <a:pt x="8821" y="11924"/>
                    <a:pt x="9038" y="12241"/>
                  </a:cubicBezTo>
                  <a:cubicBezTo>
                    <a:pt x="8676" y="12371"/>
                    <a:pt x="8382" y="12629"/>
                    <a:pt x="8208" y="12974"/>
                  </a:cubicBezTo>
                  <a:cubicBezTo>
                    <a:pt x="7831" y="13712"/>
                    <a:pt x="8125" y="14619"/>
                    <a:pt x="8864" y="14995"/>
                  </a:cubicBezTo>
                  <a:cubicBezTo>
                    <a:pt x="9082" y="15106"/>
                    <a:pt x="9315" y="15160"/>
                    <a:pt x="9544" y="15160"/>
                  </a:cubicBezTo>
                  <a:cubicBezTo>
                    <a:pt x="9688" y="15160"/>
                    <a:pt x="9830" y="15137"/>
                    <a:pt x="9966" y="15098"/>
                  </a:cubicBezTo>
                  <a:cubicBezTo>
                    <a:pt x="9977" y="15482"/>
                    <a:pt x="10132" y="15843"/>
                    <a:pt x="10406" y="16115"/>
                  </a:cubicBezTo>
                  <a:cubicBezTo>
                    <a:pt x="10689" y="16400"/>
                    <a:pt x="11067" y="16556"/>
                    <a:pt x="11469" y="16556"/>
                  </a:cubicBezTo>
                  <a:cubicBezTo>
                    <a:pt x="11871" y="16556"/>
                    <a:pt x="12249" y="16400"/>
                    <a:pt x="12532" y="16115"/>
                  </a:cubicBezTo>
                  <a:cubicBezTo>
                    <a:pt x="12805" y="15843"/>
                    <a:pt x="12959" y="15484"/>
                    <a:pt x="12971" y="15099"/>
                  </a:cubicBezTo>
                  <a:cubicBezTo>
                    <a:pt x="13111" y="15141"/>
                    <a:pt x="13251" y="15160"/>
                    <a:pt x="13392" y="15160"/>
                  </a:cubicBezTo>
                  <a:cubicBezTo>
                    <a:pt x="13626" y="15160"/>
                    <a:pt x="13859" y="15104"/>
                    <a:pt x="14074" y="14995"/>
                  </a:cubicBezTo>
                  <a:cubicBezTo>
                    <a:pt x="14431" y="14813"/>
                    <a:pt x="14697" y="14503"/>
                    <a:pt x="14820" y="14120"/>
                  </a:cubicBezTo>
                  <a:cubicBezTo>
                    <a:pt x="14945" y="13738"/>
                    <a:pt x="14912" y="13331"/>
                    <a:pt x="14730" y="12974"/>
                  </a:cubicBezTo>
                  <a:cubicBezTo>
                    <a:pt x="14555" y="12629"/>
                    <a:pt x="14261" y="12371"/>
                    <a:pt x="13898" y="12241"/>
                  </a:cubicBezTo>
                  <a:cubicBezTo>
                    <a:pt x="14107" y="11936"/>
                    <a:pt x="14204" y="11553"/>
                    <a:pt x="14142" y="11161"/>
                  </a:cubicBezTo>
                  <a:cubicBezTo>
                    <a:pt x="14115" y="10998"/>
                    <a:pt x="14064" y="10843"/>
                    <a:pt x="13990" y="10699"/>
                  </a:cubicBezTo>
                  <a:lnTo>
                    <a:pt x="14988" y="9687"/>
                  </a:lnTo>
                  <a:cubicBezTo>
                    <a:pt x="15036" y="9640"/>
                    <a:pt x="15067" y="9581"/>
                    <a:pt x="15080" y="9515"/>
                  </a:cubicBezTo>
                  <a:lnTo>
                    <a:pt x="15882" y="5570"/>
                  </a:lnTo>
                  <a:cubicBezTo>
                    <a:pt x="16859" y="5029"/>
                    <a:pt x="17558" y="4496"/>
                    <a:pt x="17590" y="4474"/>
                  </a:cubicBezTo>
                  <a:cubicBezTo>
                    <a:pt x="17718" y="4374"/>
                    <a:pt x="17761" y="4200"/>
                    <a:pt x="17691" y="4055"/>
                  </a:cubicBezTo>
                  <a:lnTo>
                    <a:pt x="16761" y="2103"/>
                  </a:lnTo>
                  <a:cubicBezTo>
                    <a:pt x="16718" y="2015"/>
                    <a:pt x="16639" y="1948"/>
                    <a:pt x="16544" y="1921"/>
                  </a:cubicBezTo>
                  <a:cubicBezTo>
                    <a:pt x="16514" y="1913"/>
                    <a:pt x="16483" y="1908"/>
                    <a:pt x="16452" y="1908"/>
                  </a:cubicBezTo>
                  <a:cubicBezTo>
                    <a:pt x="16386" y="1908"/>
                    <a:pt x="16321" y="1928"/>
                    <a:pt x="16264" y="1965"/>
                  </a:cubicBezTo>
                  <a:lnTo>
                    <a:pt x="14286" y="3272"/>
                  </a:lnTo>
                  <a:cubicBezTo>
                    <a:pt x="14128" y="3376"/>
                    <a:pt x="14085" y="3588"/>
                    <a:pt x="14188" y="3746"/>
                  </a:cubicBezTo>
                  <a:cubicBezTo>
                    <a:pt x="14254" y="3845"/>
                    <a:pt x="14363" y="3900"/>
                    <a:pt x="14474" y="3900"/>
                  </a:cubicBezTo>
                  <a:cubicBezTo>
                    <a:pt x="14539" y="3900"/>
                    <a:pt x="14604" y="3881"/>
                    <a:pt x="14662" y="3843"/>
                  </a:cubicBezTo>
                  <a:lnTo>
                    <a:pt x="16314" y="2753"/>
                  </a:lnTo>
                  <a:lnTo>
                    <a:pt x="16951" y="4093"/>
                  </a:lnTo>
                  <a:cubicBezTo>
                    <a:pt x="16657" y="4302"/>
                    <a:pt x="16094" y="4681"/>
                    <a:pt x="15417" y="5047"/>
                  </a:cubicBezTo>
                  <a:cubicBezTo>
                    <a:pt x="15327" y="5096"/>
                    <a:pt x="15263" y="5179"/>
                    <a:pt x="15244" y="5279"/>
                  </a:cubicBezTo>
                  <a:lnTo>
                    <a:pt x="14431" y="9281"/>
                  </a:lnTo>
                  <a:lnTo>
                    <a:pt x="13542" y="10181"/>
                  </a:lnTo>
                  <a:lnTo>
                    <a:pt x="13541" y="10181"/>
                  </a:lnTo>
                  <a:cubicBezTo>
                    <a:pt x="13312" y="10013"/>
                    <a:pt x="13046" y="9918"/>
                    <a:pt x="12769" y="9897"/>
                  </a:cubicBezTo>
                  <a:lnTo>
                    <a:pt x="13229" y="9437"/>
                  </a:lnTo>
                  <a:cubicBezTo>
                    <a:pt x="13278" y="9388"/>
                    <a:pt x="13312" y="9323"/>
                    <a:pt x="13324" y="9254"/>
                  </a:cubicBezTo>
                  <a:lnTo>
                    <a:pt x="13791" y="6540"/>
                  </a:lnTo>
                  <a:cubicBezTo>
                    <a:pt x="13819" y="6375"/>
                    <a:pt x="13724" y="6209"/>
                    <a:pt x="13555" y="6155"/>
                  </a:cubicBezTo>
                  <a:cubicBezTo>
                    <a:pt x="13523" y="6144"/>
                    <a:pt x="13490" y="6139"/>
                    <a:pt x="13457" y="6139"/>
                  </a:cubicBezTo>
                  <a:cubicBezTo>
                    <a:pt x="13398" y="6139"/>
                    <a:pt x="13338" y="6155"/>
                    <a:pt x="13285" y="6184"/>
                  </a:cubicBezTo>
                  <a:cubicBezTo>
                    <a:pt x="11697" y="7024"/>
                    <a:pt x="10376" y="7878"/>
                    <a:pt x="10129" y="8037"/>
                  </a:cubicBezTo>
                  <a:lnTo>
                    <a:pt x="6623" y="9141"/>
                  </a:lnTo>
                  <a:cubicBezTo>
                    <a:pt x="6514" y="9032"/>
                    <a:pt x="6385" y="8941"/>
                    <a:pt x="6245" y="8868"/>
                  </a:cubicBezTo>
                  <a:cubicBezTo>
                    <a:pt x="6031" y="8759"/>
                    <a:pt x="5800" y="8705"/>
                    <a:pt x="5569" y="8703"/>
                  </a:cubicBezTo>
                  <a:lnTo>
                    <a:pt x="7733" y="7819"/>
                  </a:lnTo>
                  <a:cubicBezTo>
                    <a:pt x="7852" y="7772"/>
                    <a:pt x="7932" y="7661"/>
                    <a:pt x="7945" y="7534"/>
                  </a:cubicBezTo>
                  <a:cubicBezTo>
                    <a:pt x="7956" y="7408"/>
                    <a:pt x="7896" y="7285"/>
                    <a:pt x="7788" y="7215"/>
                  </a:cubicBezTo>
                  <a:lnTo>
                    <a:pt x="6400" y="6325"/>
                  </a:lnTo>
                  <a:cubicBezTo>
                    <a:pt x="6536" y="6166"/>
                    <a:pt x="6637" y="5981"/>
                    <a:pt x="6699" y="5777"/>
                  </a:cubicBezTo>
                  <a:cubicBezTo>
                    <a:pt x="6930" y="5916"/>
                    <a:pt x="7198" y="5996"/>
                    <a:pt x="7477" y="5996"/>
                  </a:cubicBezTo>
                  <a:cubicBezTo>
                    <a:pt x="7581" y="5996"/>
                    <a:pt x="7686" y="5984"/>
                    <a:pt x="7790" y="5962"/>
                  </a:cubicBezTo>
                  <a:cubicBezTo>
                    <a:pt x="7880" y="5943"/>
                    <a:pt x="7967" y="5916"/>
                    <a:pt x="8051" y="5882"/>
                  </a:cubicBezTo>
                  <a:lnTo>
                    <a:pt x="9895" y="6786"/>
                  </a:lnTo>
                  <a:cubicBezTo>
                    <a:pt x="9943" y="6810"/>
                    <a:pt x="9995" y="6821"/>
                    <a:pt x="10045" y="6821"/>
                  </a:cubicBezTo>
                  <a:cubicBezTo>
                    <a:pt x="10112" y="6821"/>
                    <a:pt x="10177" y="6802"/>
                    <a:pt x="10234" y="6766"/>
                  </a:cubicBezTo>
                  <a:lnTo>
                    <a:pt x="12094" y="5538"/>
                  </a:lnTo>
                  <a:cubicBezTo>
                    <a:pt x="12250" y="5434"/>
                    <a:pt x="12295" y="5222"/>
                    <a:pt x="12190" y="5064"/>
                  </a:cubicBezTo>
                  <a:cubicBezTo>
                    <a:pt x="12124" y="4964"/>
                    <a:pt x="12016" y="4910"/>
                    <a:pt x="11905" y="4910"/>
                  </a:cubicBezTo>
                  <a:cubicBezTo>
                    <a:pt x="11840" y="4910"/>
                    <a:pt x="11774" y="4929"/>
                    <a:pt x="11716" y="4967"/>
                  </a:cubicBezTo>
                  <a:lnTo>
                    <a:pt x="10020" y="6086"/>
                  </a:lnTo>
                  <a:lnTo>
                    <a:pt x="8661" y="5418"/>
                  </a:lnTo>
                  <a:cubicBezTo>
                    <a:pt x="8688" y="5383"/>
                    <a:pt x="8714" y="5349"/>
                    <a:pt x="8739" y="5311"/>
                  </a:cubicBezTo>
                  <a:cubicBezTo>
                    <a:pt x="8957" y="4974"/>
                    <a:pt x="9032" y="4572"/>
                    <a:pt x="8948" y="4178"/>
                  </a:cubicBezTo>
                  <a:cubicBezTo>
                    <a:pt x="8869" y="3802"/>
                    <a:pt x="8650" y="3476"/>
                    <a:pt x="8334" y="3256"/>
                  </a:cubicBezTo>
                  <a:cubicBezTo>
                    <a:pt x="8614" y="3016"/>
                    <a:pt x="8807" y="2672"/>
                    <a:pt x="8848" y="2275"/>
                  </a:cubicBezTo>
                  <a:cubicBezTo>
                    <a:pt x="8935" y="1451"/>
                    <a:pt x="8336" y="710"/>
                    <a:pt x="7510" y="624"/>
                  </a:cubicBezTo>
                  <a:cubicBezTo>
                    <a:pt x="7456" y="618"/>
                    <a:pt x="7402" y="616"/>
                    <a:pt x="7349" y="616"/>
                  </a:cubicBezTo>
                  <a:cubicBezTo>
                    <a:pt x="7013" y="616"/>
                    <a:pt x="6698" y="729"/>
                    <a:pt x="6444" y="923"/>
                  </a:cubicBezTo>
                  <a:cubicBezTo>
                    <a:pt x="6302" y="582"/>
                    <a:pt x="6033" y="292"/>
                    <a:pt x="5671" y="131"/>
                  </a:cubicBezTo>
                  <a:cubicBezTo>
                    <a:pt x="5472" y="43"/>
                    <a:pt x="5265" y="1"/>
                    <a:pt x="5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7"/>
            <p:cNvSpPr/>
            <p:nvPr/>
          </p:nvSpPr>
          <p:spPr>
            <a:xfrm>
              <a:off x="6522538" y="1926175"/>
              <a:ext cx="17125" cy="17125"/>
            </a:xfrm>
            <a:custGeom>
              <a:avLst/>
              <a:gdLst/>
              <a:ahLst/>
              <a:cxnLst/>
              <a:rect l="l" t="t" r="r" b="b"/>
              <a:pathLst>
                <a:path w="685" h="685" extrusionOk="0">
                  <a:moveTo>
                    <a:pt x="343" y="1"/>
                  </a:moveTo>
                  <a:cubicBezTo>
                    <a:pt x="154" y="1"/>
                    <a:pt x="0" y="154"/>
                    <a:pt x="0" y="342"/>
                  </a:cubicBezTo>
                  <a:cubicBezTo>
                    <a:pt x="0" y="531"/>
                    <a:pt x="154" y="684"/>
                    <a:pt x="343" y="684"/>
                  </a:cubicBezTo>
                  <a:cubicBezTo>
                    <a:pt x="532" y="684"/>
                    <a:pt x="685" y="531"/>
                    <a:pt x="685" y="342"/>
                  </a:cubicBezTo>
                  <a:cubicBezTo>
                    <a:pt x="685" y="154"/>
                    <a:pt x="532"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3" name="Google Shape;2983;p77"/>
          <p:cNvGrpSpPr/>
          <p:nvPr/>
        </p:nvGrpSpPr>
        <p:grpSpPr>
          <a:xfrm>
            <a:off x="3259163" y="4091225"/>
            <a:ext cx="438200" cy="419775"/>
            <a:chOff x="3259163" y="3967400"/>
            <a:chExt cx="438200" cy="419775"/>
          </a:xfrm>
        </p:grpSpPr>
        <p:sp>
          <p:nvSpPr>
            <p:cNvPr id="2984" name="Google Shape;2984;p77"/>
            <p:cNvSpPr/>
            <p:nvPr/>
          </p:nvSpPr>
          <p:spPr>
            <a:xfrm>
              <a:off x="3259163" y="3967400"/>
              <a:ext cx="438200" cy="419775"/>
            </a:xfrm>
            <a:custGeom>
              <a:avLst/>
              <a:gdLst/>
              <a:ahLst/>
              <a:cxnLst/>
              <a:rect l="l" t="t" r="r" b="b"/>
              <a:pathLst>
                <a:path w="17528" h="16791" extrusionOk="0">
                  <a:moveTo>
                    <a:pt x="8779" y="3653"/>
                  </a:moveTo>
                  <a:cubicBezTo>
                    <a:pt x="9013" y="3653"/>
                    <a:pt x="9203" y="3843"/>
                    <a:pt x="9203" y="4077"/>
                  </a:cubicBezTo>
                  <a:cubicBezTo>
                    <a:pt x="9203" y="4311"/>
                    <a:pt x="9013" y="4501"/>
                    <a:pt x="8779" y="4501"/>
                  </a:cubicBezTo>
                  <a:cubicBezTo>
                    <a:pt x="8547" y="4501"/>
                    <a:pt x="8357" y="4309"/>
                    <a:pt x="8357" y="4077"/>
                  </a:cubicBezTo>
                  <a:cubicBezTo>
                    <a:pt x="8357" y="3843"/>
                    <a:pt x="8547" y="3653"/>
                    <a:pt x="8779" y="3653"/>
                  </a:cubicBezTo>
                  <a:close/>
                  <a:moveTo>
                    <a:pt x="13281" y="6918"/>
                  </a:moveTo>
                  <a:cubicBezTo>
                    <a:pt x="13345" y="6918"/>
                    <a:pt x="13412" y="6933"/>
                    <a:pt x="13472" y="6963"/>
                  </a:cubicBezTo>
                  <a:cubicBezTo>
                    <a:pt x="13573" y="7016"/>
                    <a:pt x="13648" y="7103"/>
                    <a:pt x="13682" y="7210"/>
                  </a:cubicBezTo>
                  <a:cubicBezTo>
                    <a:pt x="13717" y="7318"/>
                    <a:pt x="13709" y="7433"/>
                    <a:pt x="13657" y="7534"/>
                  </a:cubicBezTo>
                  <a:cubicBezTo>
                    <a:pt x="13605" y="7634"/>
                    <a:pt x="13518" y="7710"/>
                    <a:pt x="13410" y="7745"/>
                  </a:cubicBezTo>
                  <a:cubicBezTo>
                    <a:pt x="13367" y="7759"/>
                    <a:pt x="13323" y="7765"/>
                    <a:pt x="13279" y="7765"/>
                  </a:cubicBezTo>
                  <a:cubicBezTo>
                    <a:pt x="13213" y="7765"/>
                    <a:pt x="13148" y="7750"/>
                    <a:pt x="13088" y="7719"/>
                  </a:cubicBezTo>
                  <a:cubicBezTo>
                    <a:pt x="12986" y="7667"/>
                    <a:pt x="12912" y="7580"/>
                    <a:pt x="12876" y="7473"/>
                  </a:cubicBezTo>
                  <a:cubicBezTo>
                    <a:pt x="12805" y="7250"/>
                    <a:pt x="12926" y="7011"/>
                    <a:pt x="13148" y="6938"/>
                  </a:cubicBezTo>
                  <a:lnTo>
                    <a:pt x="13149" y="6938"/>
                  </a:lnTo>
                  <a:cubicBezTo>
                    <a:pt x="13192" y="6924"/>
                    <a:pt x="13236" y="6918"/>
                    <a:pt x="13281" y="6918"/>
                  </a:cubicBezTo>
                  <a:close/>
                  <a:moveTo>
                    <a:pt x="4284" y="6924"/>
                  </a:moveTo>
                  <a:cubicBezTo>
                    <a:pt x="4328" y="6924"/>
                    <a:pt x="4373" y="6930"/>
                    <a:pt x="4415" y="6944"/>
                  </a:cubicBezTo>
                  <a:cubicBezTo>
                    <a:pt x="4637" y="7016"/>
                    <a:pt x="4760" y="7256"/>
                    <a:pt x="4687" y="7477"/>
                  </a:cubicBezTo>
                  <a:cubicBezTo>
                    <a:pt x="4629" y="7657"/>
                    <a:pt x="4463" y="7771"/>
                    <a:pt x="4285" y="7771"/>
                  </a:cubicBezTo>
                  <a:cubicBezTo>
                    <a:pt x="4241" y="7771"/>
                    <a:pt x="4197" y="7764"/>
                    <a:pt x="4153" y="7750"/>
                  </a:cubicBezTo>
                  <a:cubicBezTo>
                    <a:pt x="3931" y="7678"/>
                    <a:pt x="3810" y="7438"/>
                    <a:pt x="3881" y="7217"/>
                  </a:cubicBezTo>
                  <a:cubicBezTo>
                    <a:pt x="3939" y="7038"/>
                    <a:pt x="4105" y="6924"/>
                    <a:pt x="4284" y="6924"/>
                  </a:cubicBezTo>
                  <a:close/>
                  <a:moveTo>
                    <a:pt x="13993" y="4243"/>
                  </a:moveTo>
                  <a:cubicBezTo>
                    <a:pt x="14431" y="4243"/>
                    <a:pt x="14876" y="4344"/>
                    <a:pt x="15292" y="4556"/>
                  </a:cubicBezTo>
                  <a:cubicBezTo>
                    <a:pt x="15579" y="4702"/>
                    <a:pt x="15837" y="4891"/>
                    <a:pt x="16056" y="5121"/>
                  </a:cubicBezTo>
                  <a:lnTo>
                    <a:pt x="15405" y="6399"/>
                  </a:lnTo>
                  <a:cubicBezTo>
                    <a:pt x="15364" y="6479"/>
                    <a:pt x="15357" y="6574"/>
                    <a:pt x="15384" y="6660"/>
                  </a:cubicBezTo>
                  <a:cubicBezTo>
                    <a:pt x="15413" y="6747"/>
                    <a:pt x="15474" y="6818"/>
                    <a:pt x="15555" y="6859"/>
                  </a:cubicBezTo>
                  <a:lnTo>
                    <a:pt x="16833" y="7511"/>
                  </a:lnTo>
                  <a:cubicBezTo>
                    <a:pt x="16789" y="7827"/>
                    <a:pt x="16694" y="8131"/>
                    <a:pt x="16547" y="8417"/>
                  </a:cubicBezTo>
                  <a:cubicBezTo>
                    <a:pt x="16040" y="9412"/>
                    <a:pt x="15029" y="9985"/>
                    <a:pt x="13983" y="9985"/>
                  </a:cubicBezTo>
                  <a:cubicBezTo>
                    <a:pt x="13545" y="9985"/>
                    <a:pt x="13100" y="9885"/>
                    <a:pt x="12684" y="9673"/>
                  </a:cubicBezTo>
                  <a:lnTo>
                    <a:pt x="11357" y="8996"/>
                  </a:lnTo>
                  <a:cubicBezTo>
                    <a:pt x="11416" y="8774"/>
                    <a:pt x="11430" y="8542"/>
                    <a:pt x="11402" y="8311"/>
                  </a:cubicBezTo>
                  <a:lnTo>
                    <a:pt x="12384" y="7992"/>
                  </a:lnTo>
                  <a:cubicBezTo>
                    <a:pt x="12485" y="8132"/>
                    <a:pt x="12618" y="8248"/>
                    <a:pt x="12776" y="8328"/>
                  </a:cubicBezTo>
                  <a:cubicBezTo>
                    <a:pt x="12934" y="8409"/>
                    <a:pt x="13107" y="8450"/>
                    <a:pt x="13279" y="8450"/>
                  </a:cubicBezTo>
                  <a:cubicBezTo>
                    <a:pt x="13393" y="8450"/>
                    <a:pt x="13510" y="8431"/>
                    <a:pt x="13622" y="8395"/>
                  </a:cubicBezTo>
                  <a:cubicBezTo>
                    <a:pt x="13904" y="8303"/>
                    <a:pt x="14132" y="8107"/>
                    <a:pt x="14268" y="7844"/>
                  </a:cubicBezTo>
                  <a:cubicBezTo>
                    <a:pt x="14400" y="7580"/>
                    <a:pt x="14424" y="7280"/>
                    <a:pt x="14332" y="6998"/>
                  </a:cubicBezTo>
                  <a:cubicBezTo>
                    <a:pt x="14242" y="6717"/>
                    <a:pt x="14046" y="6489"/>
                    <a:pt x="13782" y="6355"/>
                  </a:cubicBezTo>
                  <a:cubicBezTo>
                    <a:pt x="13625" y="6274"/>
                    <a:pt x="13454" y="6233"/>
                    <a:pt x="13281" y="6233"/>
                  </a:cubicBezTo>
                  <a:cubicBezTo>
                    <a:pt x="13166" y="6233"/>
                    <a:pt x="13050" y="6251"/>
                    <a:pt x="12937" y="6288"/>
                  </a:cubicBezTo>
                  <a:cubicBezTo>
                    <a:pt x="12469" y="6440"/>
                    <a:pt x="12172" y="6875"/>
                    <a:pt x="12172" y="7341"/>
                  </a:cubicBezTo>
                  <a:lnTo>
                    <a:pt x="11191" y="7659"/>
                  </a:lnTo>
                  <a:cubicBezTo>
                    <a:pt x="11081" y="7457"/>
                    <a:pt x="10933" y="7278"/>
                    <a:pt x="10756" y="7131"/>
                  </a:cubicBezTo>
                  <a:lnTo>
                    <a:pt x="11430" y="5810"/>
                  </a:lnTo>
                  <a:cubicBezTo>
                    <a:pt x="11936" y="4816"/>
                    <a:pt x="12946" y="4243"/>
                    <a:pt x="13993" y="4243"/>
                  </a:cubicBezTo>
                  <a:close/>
                  <a:moveTo>
                    <a:pt x="3573" y="4243"/>
                  </a:moveTo>
                  <a:cubicBezTo>
                    <a:pt x="4619" y="4243"/>
                    <a:pt x="5629" y="4816"/>
                    <a:pt x="6136" y="5810"/>
                  </a:cubicBezTo>
                  <a:lnTo>
                    <a:pt x="6810" y="7131"/>
                  </a:lnTo>
                  <a:cubicBezTo>
                    <a:pt x="6631" y="7280"/>
                    <a:pt x="6483" y="7460"/>
                    <a:pt x="6372" y="7666"/>
                  </a:cubicBezTo>
                  <a:lnTo>
                    <a:pt x="5393" y="7348"/>
                  </a:lnTo>
                  <a:cubicBezTo>
                    <a:pt x="5393" y="6881"/>
                    <a:pt x="5094" y="6446"/>
                    <a:pt x="4627" y="6294"/>
                  </a:cubicBezTo>
                  <a:cubicBezTo>
                    <a:pt x="4513" y="6257"/>
                    <a:pt x="4398" y="6240"/>
                    <a:pt x="4284" y="6240"/>
                  </a:cubicBezTo>
                  <a:cubicBezTo>
                    <a:pt x="3817" y="6240"/>
                    <a:pt x="3383" y="6538"/>
                    <a:pt x="3231" y="7005"/>
                  </a:cubicBezTo>
                  <a:cubicBezTo>
                    <a:pt x="3043" y="7587"/>
                    <a:pt x="3362" y="8211"/>
                    <a:pt x="3942" y="8401"/>
                  </a:cubicBezTo>
                  <a:cubicBezTo>
                    <a:pt x="4055" y="8438"/>
                    <a:pt x="4170" y="8455"/>
                    <a:pt x="4284" y="8455"/>
                  </a:cubicBezTo>
                  <a:cubicBezTo>
                    <a:pt x="4637" y="8455"/>
                    <a:pt x="4972" y="8284"/>
                    <a:pt x="5181" y="7998"/>
                  </a:cubicBezTo>
                  <a:lnTo>
                    <a:pt x="6163" y="8317"/>
                  </a:lnTo>
                  <a:cubicBezTo>
                    <a:pt x="6136" y="8545"/>
                    <a:pt x="6150" y="8776"/>
                    <a:pt x="6207" y="8996"/>
                  </a:cubicBezTo>
                  <a:lnTo>
                    <a:pt x="4880" y="9673"/>
                  </a:lnTo>
                  <a:cubicBezTo>
                    <a:pt x="4464" y="9885"/>
                    <a:pt x="4020" y="9985"/>
                    <a:pt x="3582" y="9985"/>
                  </a:cubicBezTo>
                  <a:cubicBezTo>
                    <a:pt x="2536" y="9985"/>
                    <a:pt x="1525" y="9412"/>
                    <a:pt x="1018" y="8419"/>
                  </a:cubicBezTo>
                  <a:lnTo>
                    <a:pt x="1020" y="8417"/>
                  </a:lnTo>
                  <a:cubicBezTo>
                    <a:pt x="872" y="8131"/>
                    <a:pt x="776" y="7827"/>
                    <a:pt x="733" y="7511"/>
                  </a:cubicBezTo>
                  <a:lnTo>
                    <a:pt x="2011" y="6859"/>
                  </a:lnTo>
                  <a:cubicBezTo>
                    <a:pt x="2092" y="6818"/>
                    <a:pt x="2154" y="6747"/>
                    <a:pt x="2181" y="6660"/>
                  </a:cubicBezTo>
                  <a:cubicBezTo>
                    <a:pt x="2209" y="6574"/>
                    <a:pt x="2201" y="6479"/>
                    <a:pt x="2160" y="6399"/>
                  </a:cubicBezTo>
                  <a:lnTo>
                    <a:pt x="1510" y="5121"/>
                  </a:lnTo>
                  <a:cubicBezTo>
                    <a:pt x="1730" y="4891"/>
                    <a:pt x="1986" y="4702"/>
                    <a:pt x="2274" y="4556"/>
                  </a:cubicBezTo>
                  <a:cubicBezTo>
                    <a:pt x="2690" y="4344"/>
                    <a:pt x="3135" y="4243"/>
                    <a:pt x="3573" y="4243"/>
                  </a:cubicBezTo>
                  <a:close/>
                  <a:moveTo>
                    <a:pt x="8782" y="6808"/>
                  </a:moveTo>
                  <a:cubicBezTo>
                    <a:pt x="9167" y="6808"/>
                    <a:pt x="9510" y="6989"/>
                    <a:pt x="9727" y="7305"/>
                  </a:cubicBezTo>
                  <a:cubicBezTo>
                    <a:pt x="9771" y="7370"/>
                    <a:pt x="9836" y="7417"/>
                    <a:pt x="9912" y="7440"/>
                  </a:cubicBezTo>
                  <a:cubicBezTo>
                    <a:pt x="10280" y="7549"/>
                    <a:pt x="10559" y="7819"/>
                    <a:pt x="10676" y="8184"/>
                  </a:cubicBezTo>
                  <a:cubicBezTo>
                    <a:pt x="10794" y="8548"/>
                    <a:pt x="10729" y="8931"/>
                    <a:pt x="10495" y="9235"/>
                  </a:cubicBezTo>
                  <a:cubicBezTo>
                    <a:pt x="10448" y="9298"/>
                    <a:pt x="10423" y="9374"/>
                    <a:pt x="10424" y="9453"/>
                  </a:cubicBezTo>
                  <a:cubicBezTo>
                    <a:pt x="10435" y="9836"/>
                    <a:pt x="10263" y="10185"/>
                    <a:pt x="9953" y="10410"/>
                  </a:cubicBezTo>
                  <a:cubicBezTo>
                    <a:pt x="9753" y="10555"/>
                    <a:pt x="9521" y="10629"/>
                    <a:pt x="9285" y="10629"/>
                  </a:cubicBezTo>
                  <a:cubicBezTo>
                    <a:pt x="9156" y="10629"/>
                    <a:pt x="9025" y="10607"/>
                    <a:pt x="8898" y="10562"/>
                  </a:cubicBezTo>
                  <a:cubicBezTo>
                    <a:pt x="8860" y="10549"/>
                    <a:pt x="8822" y="10543"/>
                    <a:pt x="8782" y="10543"/>
                  </a:cubicBezTo>
                  <a:cubicBezTo>
                    <a:pt x="8744" y="10543"/>
                    <a:pt x="8705" y="10549"/>
                    <a:pt x="8668" y="10562"/>
                  </a:cubicBezTo>
                  <a:cubicBezTo>
                    <a:pt x="8541" y="10607"/>
                    <a:pt x="8410" y="10629"/>
                    <a:pt x="8281" y="10629"/>
                  </a:cubicBezTo>
                  <a:cubicBezTo>
                    <a:pt x="8045" y="10629"/>
                    <a:pt x="7814" y="10555"/>
                    <a:pt x="7614" y="10410"/>
                  </a:cubicBezTo>
                  <a:cubicBezTo>
                    <a:pt x="7304" y="10185"/>
                    <a:pt x="7131" y="9836"/>
                    <a:pt x="7142" y="9453"/>
                  </a:cubicBezTo>
                  <a:cubicBezTo>
                    <a:pt x="7144" y="9374"/>
                    <a:pt x="7118" y="9298"/>
                    <a:pt x="7071" y="9235"/>
                  </a:cubicBezTo>
                  <a:cubicBezTo>
                    <a:pt x="6837" y="8931"/>
                    <a:pt x="6772" y="8548"/>
                    <a:pt x="6889" y="8184"/>
                  </a:cubicBezTo>
                  <a:cubicBezTo>
                    <a:pt x="7008" y="7819"/>
                    <a:pt x="7286" y="7549"/>
                    <a:pt x="7655" y="7440"/>
                  </a:cubicBezTo>
                  <a:cubicBezTo>
                    <a:pt x="7729" y="7417"/>
                    <a:pt x="7795" y="7370"/>
                    <a:pt x="7840" y="7305"/>
                  </a:cubicBezTo>
                  <a:cubicBezTo>
                    <a:pt x="8056" y="6990"/>
                    <a:pt x="8400" y="6808"/>
                    <a:pt x="8782" y="6808"/>
                  </a:cubicBezTo>
                  <a:close/>
                  <a:moveTo>
                    <a:pt x="11564" y="12207"/>
                  </a:moveTo>
                  <a:cubicBezTo>
                    <a:pt x="11587" y="12207"/>
                    <a:pt x="11609" y="12208"/>
                    <a:pt x="11631" y="12211"/>
                  </a:cubicBezTo>
                  <a:cubicBezTo>
                    <a:pt x="11743" y="12229"/>
                    <a:pt x="11841" y="12289"/>
                    <a:pt x="11908" y="12381"/>
                  </a:cubicBezTo>
                  <a:cubicBezTo>
                    <a:pt x="11974" y="12472"/>
                    <a:pt x="12001" y="12585"/>
                    <a:pt x="11984" y="12695"/>
                  </a:cubicBezTo>
                  <a:cubicBezTo>
                    <a:pt x="11966" y="12808"/>
                    <a:pt x="11906" y="12906"/>
                    <a:pt x="11814" y="12972"/>
                  </a:cubicBezTo>
                  <a:cubicBezTo>
                    <a:pt x="11741" y="13025"/>
                    <a:pt x="11654" y="13053"/>
                    <a:pt x="11565" y="13053"/>
                  </a:cubicBezTo>
                  <a:cubicBezTo>
                    <a:pt x="11543" y="13053"/>
                    <a:pt x="11520" y="13051"/>
                    <a:pt x="11498" y="13048"/>
                  </a:cubicBezTo>
                  <a:cubicBezTo>
                    <a:pt x="11387" y="13031"/>
                    <a:pt x="11289" y="12971"/>
                    <a:pt x="11223" y="12879"/>
                  </a:cubicBezTo>
                  <a:cubicBezTo>
                    <a:pt x="11156" y="12787"/>
                    <a:pt x="11130" y="12675"/>
                    <a:pt x="11147" y="12564"/>
                  </a:cubicBezTo>
                  <a:cubicBezTo>
                    <a:pt x="11164" y="12452"/>
                    <a:pt x="11224" y="12354"/>
                    <a:pt x="11316" y="12287"/>
                  </a:cubicBezTo>
                  <a:cubicBezTo>
                    <a:pt x="11389" y="12233"/>
                    <a:pt x="11476" y="12207"/>
                    <a:pt x="11564" y="12207"/>
                  </a:cubicBezTo>
                  <a:close/>
                  <a:moveTo>
                    <a:pt x="6007" y="12210"/>
                  </a:moveTo>
                  <a:cubicBezTo>
                    <a:pt x="6095" y="12210"/>
                    <a:pt x="6182" y="12237"/>
                    <a:pt x="6255" y="12290"/>
                  </a:cubicBezTo>
                  <a:cubicBezTo>
                    <a:pt x="6445" y="12428"/>
                    <a:pt x="6486" y="12694"/>
                    <a:pt x="6348" y="12882"/>
                  </a:cubicBezTo>
                  <a:cubicBezTo>
                    <a:pt x="6266" y="12996"/>
                    <a:pt x="6138" y="13057"/>
                    <a:pt x="6007" y="13057"/>
                  </a:cubicBezTo>
                  <a:cubicBezTo>
                    <a:pt x="5920" y="13057"/>
                    <a:pt x="5832" y="13030"/>
                    <a:pt x="5757" y="12975"/>
                  </a:cubicBezTo>
                  <a:cubicBezTo>
                    <a:pt x="5665" y="12909"/>
                    <a:pt x="5605" y="12811"/>
                    <a:pt x="5587" y="12700"/>
                  </a:cubicBezTo>
                  <a:cubicBezTo>
                    <a:pt x="5570" y="12588"/>
                    <a:pt x="5597" y="12475"/>
                    <a:pt x="5663" y="12384"/>
                  </a:cubicBezTo>
                  <a:cubicBezTo>
                    <a:pt x="5730" y="12292"/>
                    <a:pt x="5828" y="12232"/>
                    <a:pt x="5940" y="12215"/>
                  </a:cubicBezTo>
                  <a:cubicBezTo>
                    <a:pt x="5962" y="12211"/>
                    <a:pt x="5984" y="12210"/>
                    <a:pt x="6007" y="12210"/>
                  </a:cubicBezTo>
                  <a:close/>
                  <a:moveTo>
                    <a:pt x="6589" y="10165"/>
                  </a:moveTo>
                  <a:cubicBezTo>
                    <a:pt x="6674" y="10377"/>
                    <a:pt x="6799" y="10573"/>
                    <a:pt x="6959" y="10740"/>
                  </a:cubicBezTo>
                  <a:lnTo>
                    <a:pt x="6348" y="11580"/>
                  </a:lnTo>
                  <a:cubicBezTo>
                    <a:pt x="6239" y="11544"/>
                    <a:pt x="6123" y="11526"/>
                    <a:pt x="6006" y="11526"/>
                  </a:cubicBezTo>
                  <a:cubicBezTo>
                    <a:pt x="5948" y="11526"/>
                    <a:pt x="5890" y="11530"/>
                    <a:pt x="5833" y="11539"/>
                  </a:cubicBezTo>
                  <a:cubicBezTo>
                    <a:pt x="5540" y="11585"/>
                    <a:pt x="5284" y="11743"/>
                    <a:pt x="5110" y="11982"/>
                  </a:cubicBezTo>
                  <a:cubicBezTo>
                    <a:pt x="4936" y="12222"/>
                    <a:pt x="4866" y="12515"/>
                    <a:pt x="4912" y="12806"/>
                  </a:cubicBezTo>
                  <a:cubicBezTo>
                    <a:pt x="4958" y="13099"/>
                    <a:pt x="5116" y="13356"/>
                    <a:pt x="5355" y="13529"/>
                  </a:cubicBezTo>
                  <a:cubicBezTo>
                    <a:pt x="5551" y="13673"/>
                    <a:pt x="5779" y="13741"/>
                    <a:pt x="6005" y="13741"/>
                  </a:cubicBezTo>
                  <a:cubicBezTo>
                    <a:pt x="6348" y="13741"/>
                    <a:pt x="6687" y="13583"/>
                    <a:pt x="6902" y="13285"/>
                  </a:cubicBezTo>
                  <a:cubicBezTo>
                    <a:pt x="7191" y="12887"/>
                    <a:pt x="7177" y="12360"/>
                    <a:pt x="6902" y="11982"/>
                  </a:cubicBezTo>
                  <a:lnTo>
                    <a:pt x="7514" y="11141"/>
                  </a:lnTo>
                  <a:cubicBezTo>
                    <a:pt x="7721" y="11237"/>
                    <a:pt x="7942" y="11294"/>
                    <a:pt x="8169" y="11310"/>
                  </a:cubicBezTo>
                  <a:lnTo>
                    <a:pt x="8403" y="12785"/>
                  </a:lnTo>
                  <a:cubicBezTo>
                    <a:pt x="8649" y="14348"/>
                    <a:pt x="7579" y="15822"/>
                    <a:pt x="6014" y="16071"/>
                  </a:cubicBezTo>
                  <a:lnTo>
                    <a:pt x="6014" y="16069"/>
                  </a:lnTo>
                  <a:cubicBezTo>
                    <a:pt x="5863" y="16093"/>
                    <a:pt x="5710" y="16105"/>
                    <a:pt x="5558" y="16105"/>
                  </a:cubicBezTo>
                  <a:cubicBezTo>
                    <a:pt x="5393" y="16105"/>
                    <a:pt x="5227" y="16091"/>
                    <a:pt x="5064" y="16061"/>
                  </a:cubicBezTo>
                  <a:lnTo>
                    <a:pt x="4839" y="14644"/>
                  </a:lnTo>
                  <a:cubicBezTo>
                    <a:pt x="4814" y="14476"/>
                    <a:pt x="4669" y="14356"/>
                    <a:pt x="4504" y="14356"/>
                  </a:cubicBezTo>
                  <a:cubicBezTo>
                    <a:pt x="4485" y="14356"/>
                    <a:pt x="4467" y="14358"/>
                    <a:pt x="4449" y="14361"/>
                  </a:cubicBezTo>
                  <a:lnTo>
                    <a:pt x="3031" y="14585"/>
                  </a:lnTo>
                  <a:cubicBezTo>
                    <a:pt x="2881" y="14304"/>
                    <a:pt x="2780" y="14002"/>
                    <a:pt x="2729" y="13682"/>
                  </a:cubicBezTo>
                  <a:cubicBezTo>
                    <a:pt x="2483" y="12120"/>
                    <a:pt x="3553" y="10646"/>
                    <a:pt x="5118" y="10397"/>
                  </a:cubicBezTo>
                  <a:lnTo>
                    <a:pt x="6589" y="10165"/>
                  </a:lnTo>
                  <a:close/>
                  <a:moveTo>
                    <a:pt x="10978" y="10165"/>
                  </a:moveTo>
                  <a:lnTo>
                    <a:pt x="12449" y="10397"/>
                  </a:lnTo>
                  <a:cubicBezTo>
                    <a:pt x="14013" y="10646"/>
                    <a:pt x="15084" y="12118"/>
                    <a:pt x="14837" y="13682"/>
                  </a:cubicBezTo>
                  <a:cubicBezTo>
                    <a:pt x="14786" y="14002"/>
                    <a:pt x="14685" y="14304"/>
                    <a:pt x="14535" y="14584"/>
                  </a:cubicBezTo>
                  <a:lnTo>
                    <a:pt x="13118" y="14361"/>
                  </a:lnTo>
                  <a:cubicBezTo>
                    <a:pt x="13099" y="14358"/>
                    <a:pt x="13081" y="14356"/>
                    <a:pt x="13063" y="14356"/>
                  </a:cubicBezTo>
                  <a:cubicBezTo>
                    <a:pt x="12898" y="14356"/>
                    <a:pt x="12753" y="14476"/>
                    <a:pt x="12727" y="14644"/>
                  </a:cubicBezTo>
                  <a:lnTo>
                    <a:pt x="12502" y="16061"/>
                  </a:lnTo>
                  <a:cubicBezTo>
                    <a:pt x="12339" y="16091"/>
                    <a:pt x="12174" y="16105"/>
                    <a:pt x="12008" y="16105"/>
                  </a:cubicBezTo>
                  <a:cubicBezTo>
                    <a:pt x="11856" y="16105"/>
                    <a:pt x="11704" y="16093"/>
                    <a:pt x="11552" y="16069"/>
                  </a:cubicBezTo>
                  <a:cubicBezTo>
                    <a:pt x="10794" y="15950"/>
                    <a:pt x="10128" y="15542"/>
                    <a:pt x="9678" y="14921"/>
                  </a:cubicBezTo>
                  <a:cubicBezTo>
                    <a:pt x="9227" y="14301"/>
                    <a:pt x="9045" y="13542"/>
                    <a:pt x="9164" y="12784"/>
                  </a:cubicBezTo>
                  <a:lnTo>
                    <a:pt x="9398" y="11308"/>
                  </a:lnTo>
                  <a:cubicBezTo>
                    <a:pt x="9625" y="11294"/>
                    <a:pt x="9850" y="11235"/>
                    <a:pt x="10059" y="11137"/>
                  </a:cubicBezTo>
                  <a:lnTo>
                    <a:pt x="10669" y="11977"/>
                  </a:lnTo>
                  <a:cubicBezTo>
                    <a:pt x="10568" y="12118"/>
                    <a:pt x="10498" y="12279"/>
                    <a:pt x="10472" y="12456"/>
                  </a:cubicBezTo>
                  <a:cubicBezTo>
                    <a:pt x="10426" y="12748"/>
                    <a:pt x="10495" y="13040"/>
                    <a:pt x="10669" y="13281"/>
                  </a:cubicBezTo>
                  <a:cubicBezTo>
                    <a:pt x="10843" y="13519"/>
                    <a:pt x="11099" y="13678"/>
                    <a:pt x="11392" y="13723"/>
                  </a:cubicBezTo>
                  <a:cubicBezTo>
                    <a:pt x="11451" y="13733"/>
                    <a:pt x="11509" y="13738"/>
                    <a:pt x="11568" y="13738"/>
                  </a:cubicBezTo>
                  <a:cubicBezTo>
                    <a:pt x="11800" y="13738"/>
                    <a:pt x="12025" y="13665"/>
                    <a:pt x="12216" y="13526"/>
                  </a:cubicBezTo>
                  <a:cubicBezTo>
                    <a:pt x="12455" y="13352"/>
                    <a:pt x="12613" y="13094"/>
                    <a:pt x="12659" y="12803"/>
                  </a:cubicBezTo>
                  <a:cubicBezTo>
                    <a:pt x="12705" y="12510"/>
                    <a:pt x="12635" y="12218"/>
                    <a:pt x="12461" y="11979"/>
                  </a:cubicBezTo>
                  <a:cubicBezTo>
                    <a:pt x="12287" y="11738"/>
                    <a:pt x="12031" y="11582"/>
                    <a:pt x="11738" y="11534"/>
                  </a:cubicBezTo>
                  <a:cubicBezTo>
                    <a:pt x="11681" y="11526"/>
                    <a:pt x="11623" y="11521"/>
                    <a:pt x="11566" y="11521"/>
                  </a:cubicBezTo>
                  <a:cubicBezTo>
                    <a:pt x="11449" y="11521"/>
                    <a:pt x="11333" y="11539"/>
                    <a:pt x="11223" y="11576"/>
                  </a:cubicBezTo>
                  <a:lnTo>
                    <a:pt x="10612" y="10736"/>
                  </a:lnTo>
                  <a:cubicBezTo>
                    <a:pt x="10769" y="10568"/>
                    <a:pt x="10892" y="10375"/>
                    <a:pt x="10978" y="10165"/>
                  </a:cubicBezTo>
                  <a:close/>
                  <a:moveTo>
                    <a:pt x="7584" y="0"/>
                  </a:moveTo>
                  <a:cubicBezTo>
                    <a:pt x="7542" y="0"/>
                    <a:pt x="7499" y="8"/>
                    <a:pt x="7459" y="25"/>
                  </a:cubicBezTo>
                  <a:cubicBezTo>
                    <a:pt x="7003" y="203"/>
                    <a:pt x="6597" y="471"/>
                    <a:pt x="6249" y="819"/>
                  </a:cubicBezTo>
                  <a:cubicBezTo>
                    <a:pt x="5385" y="1682"/>
                    <a:pt x="5059" y="2883"/>
                    <a:pt x="5273" y="4001"/>
                  </a:cubicBezTo>
                  <a:cubicBezTo>
                    <a:pt x="4747" y="3713"/>
                    <a:pt x="4154" y="3559"/>
                    <a:pt x="3551" y="3559"/>
                  </a:cubicBezTo>
                  <a:cubicBezTo>
                    <a:pt x="3009" y="3559"/>
                    <a:pt x="2459" y="3684"/>
                    <a:pt x="1943" y="3946"/>
                  </a:cubicBezTo>
                  <a:cubicBezTo>
                    <a:pt x="1507" y="4169"/>
                    <a:pt x="1126" y="4474"/>
                    <a:pt x="816" y="4852"/>
                  </a:cubicBezTo>
                  <a:cubicBezTo>
                    <a:pt x="729" y="4956"/>
                    <a:pt x="713" y="5103"/>
                    <a:pt x="774" y="5224"/>
                  </a:cubicBezTo>
                  <a:lnTo>
                    <a:pt x="1377" y="6405"/>
                  </a:lnTo>
                  <a:lnTo>
                    <a:pt x="196" y="7008"/>
                  </a:lnTo>
                  <a:cubicBezTo>
                    <a:pt x="74" y="7069"/>
                    <a:pt x="1" y="7198"/>
                    <a:pt x="9" y="7334"/>
                  </a:cubicBezTo>
                  <a:cubicBezTo>
                    <a:pt x="39" y="7822"/>
                    <a:pt x="167" y="8290"/>
                    <a:pt x="390" y="8729"/>
                  </a:cubicBezTo>
                  <a:cubicBezTo>
                    <a:pt x="945" y="9817"/>
                    <a:pt x="1986" y="10497"/>
                    <a:pt x="3115" y="10641"/>
                  </a:cubicBezTo>
                  <a:cubicBezTo>
                    <a:pt x="2286" y="11421"/>
                    <a:pt x="1844" y="12583"/>
                    <a:pt x="2035" y="13790"/>
                  </a:cubicBezTo>
                  <a:cubicBezTo>
                    <a:pt x="2111" y="14275"/>
                    <a:pt x="2283" y="14731"/>
                    <a:pt x="2546" y="15144"/>
                  </a:cubicBezTo>
                  <a:cubicBezTo>
                    <a:pt x="2611" y="15243"/>
                    <a:pt x="2721" y="15301"/>
                    <a:pt x="2837" y="15301"/>
                  </a:cubicBezTo>
                  <a:cubicBezTo>
                    <a:pt x="2854" y="15301"/>
                    <a:pt x="2872" y="15300"/>
                    <a:pt x="2889" y="15297"/>
                  </a:cubicBezTo>
                  <a:lnTo>
                    <a:pt x="4199" y="15090"/>
                  </a:lnTo>
                  <a:lnTo>
                    <a:pt x="4406" y="16400"/>
                  </a:lnTo>
                  <a:cubicBezTo>
                    <a:pt x="4426" y="16534"/>
                    <a:pt x="4526" y="16643"/>
                    <a:pt x="4657" y="16676"/>
                  </a:cubicBezTo>
                  <a:cubicBezTo>
                    <a:pt x="4950" y="16752"/>
                    <a:pt x="5246" y="16790"/>
                    <a:pt x="5543" y="16790"/>
                  </a:cubicBezTo>
                  <a:cubicBezTo>
                    <a:pt x="5730" y="16790"/>
                    <a:pt x="5916" y="16776"/>
                    <a:pt x="6103" y="16746"/>
                  </a:cubicBezTo>
                  <a:cubicBezTo>
                    <a:pt x="7308" y="16555"/>
                    <a:pt x="8276" y="15776"/>
                    <a:pt x="8763" y="14747"/>
                  </a:cubicBezTo>
                  <a:cubicBezTo>
                    <a:pt x="8857" y="14948"/>
                    <a:pt x="8971" y="15141"/>
                    <a:pt x="9105" y="15324"/>
                  </a:cubicBezTo>
                  <a:cubicBezTo>
                    <a:pt x="9663" y="16093"/>
                    <a:pt x="10487" y="16597"/>
                    <a:pt x="11425" y="16746"/>
                  </a:cubicBezTo>
                  <a:cubicBezTo>
                    <a:pt x="11612" y="16776"/>
                    <a:pt x="11799" y="16790"/>
                    <a:pt x="11984" y="16790"/>
                  </a:cubicBezTo>
                  <a:cubicBezTo>
                    <a:pt x="12281" y="16790"/>
                    <a:pt x="12578" y="16752"/>
                    <a:pt x="12869" y="16676"/>
                  </a:cubicBezTo>
                  <a:cubicBezTo>
                    <a:pt x="13001" y="16643"/>
                    <a:pt x="13100" y="16534"/>
                    <a:pt x="13122" y="16400"/>
                  </a:cubicBezTo>
                  <a:lnTo>
                    <a:pt x="13330" y="15090"/>
                  </a:lnTo>
                  <a:lnTo>
                    <a:pt x="14639" y="15297"/>
                  </a:lnTo>
                  <a:cubicBezTo>
                    <a:pt x="14657" y="15300"/>
                    <a:pt x="14674" y="15301"/>
                    <a:pt x="14692" y="15301"/>
                  </a:cubicBezTo>
                  <a:cubicBezTo>
                    <a:pt x="14808" y="15301"/>
                    <a:pt x="14918" y="15243"/>
                    <a:pt x="14981" y="15142"/>
                  </a:cubicBezTo>
                  <a:cubicBezTo>
                    <a:pt x="15243" y="14731"/>
                    <a:pt x="15416" y="14275"/>
                    <a:pt x="15493" y="13790"/>
                  </a:cubicBezTo>
                  <a:cubicBezTo>
                    <a:pt x="15683" y="12583"/>
                    <a:pt x="15242" y="11421"/>
                    <a:pt x="14411" y="10641"/>
                  </a:cubicBezTo>
                  <a:cubicBezTo>
                    <a:pt x="15541" y="10497"/>
                    <a:pt x="16583" y="9817"/>
                    <a:pt x="17137" y="8729"/>
                  </a:cubicBezTo>
                  <a:cubicBezTo>
                    <a:pt x="17360" y="8290"/>
                    <a:pt x="17489" y="7821"/>
                    <a:pt x="17518" y="7334"/>
                  </a:cubicBezTo>
                  <a:cubicBezTo>
                    <a:pt x="17527" y="7198"/>
                    <a:pt x="17453" y="7069"/>
                    <a:pt x="17333" y="7008"/>
                  </a:cubicBezTo>
                  <a:lnTo>
                    <a:pt x="16150" y="6405"/>
                  </a:lnTo>
                  <a:lnTo>
                    <a:pt x="16752" y="5224"/>
                  </a:lnTo>
                  <a:cubicBezTo>
                    <a:pt x="16814" y="5103"/>
                    <a:pt x="16798" y="4956"/>
                    <a:pt x="16711" y="4852"/>
                  </a:cubicBezTo>
                  <a:cubicBezTo>
                    <a:pt x="16401" y="4474"/>
                    <a:pt x="16020" y="4169"/>
                    <a:pt x="15583" y="3946"/>
                  </a:cubicBezTo>
                  <a:cubicBezTo>
                    <a:pt x="15068" y="3684"/>
                    <a:pt x="14518" y="3559"/>
                    <a:pt x="13976" y="3559"/>
                  </a:cubicBezTo>
                  <a:cubicBezTo>
                    <a:pt x="13373" y="3559"/>
                    <a:pt x="12780" y="3713"/>
                    <a:pt x="12254" y="4001"/>
                  </a:cubicBezTo>
                  <a:cubicBezTo>
                    <a:pt x="12306" y="3737"/>
                    <a:pt x="12327" y="3465"/>
                    <a:pt x="12316" y="3193"/>
                  </a:cubicBezTo>
                  <a:cubicBezTo>
                    <a:pt x="12310" y="3008"/>
                    <a:pt x="12158" y="2864"/>
                    <a:pt x="11976" y="2864"/>
                  </a:cubicBezTo>
                  <a:cubicBezTo>
                    <a:pt x="11971" y="2864"/>
                    <a:pt x="11966" y="2864"/>
                    <a:pt x="11961" y="2864"/>
                  </a:cubicBezTo>
                  <a:cubicBezTo>
                    <a:pt x="11772" y="2872"/>
                    <a:pt x="11626" y="3030"/>
                    <a:pt x="11633" y="3218"/>
                  </a:cubicBezTo>
                  <a:cubicBezTo>
                    <a:pt x="11664" y="4017"/>
                    <a:pt x="11359" y="4798"/>
                    <a:pt x="10794" y="5363"/>
                  </a:cubicBezTo>
                  <a:lnTo>
                    <a:pt x="9746" y="6411"/>
                  </a:lnTo>
                  <a:cubicBezTo>
                    <a:pt x="9551" y="6286"/>
                    <a:pt x="9333" y="6200"/>
                    <a:pt x="9102" y="6157"/>
                  </a:cubicBezTo>
                  <a:lnTo>
                    <a:pt x="9102" y="5130"/>
                  </a:lnTo>
                  <a:cubicBezTo>
                    <a:pt x="9576" y="4975"/>
                    <a:pt x="9912" y="4509"/>
                    <a:pt x="9863" y="3974"/>
                  </a:cubicBezTo>
                  <a:cubicBezTo>
                    <a:pt x="9814" y="3435"/>
                    <a:pt x="9371" y="3005"/>
                    <a:pt x="8831" y="2971"/>
                  </a:cubicBezTo>
                  <a:cubicBezTo>
                    <a:pt x="8807" y="2970"/>
                    <a:pt x="8783" y="2969"/>
                    <a:pt x="8759" y="2969"/>
                  </a:cubicBezTo>
                  <a:cubicBezTo>
                    <a:pt x="8150" y="2969"/>
                    <a:pt x="7653" y="3467"/>
                    <a:pt x="7653" y="4077"/>
                  </a:cubicBezTo>
                  <a:cubicBezTo>
                    <a:pt x="7653" y="4569"/>
                    <a:pt x="7974" y="4986"/>
                    <a:pt x="8419" y="5130"/>
                  </a:cubicBezTo>
                  <a:lnTo>
                    <a:pt x="8419" y="6158"/>
                  </a:lnTo>
                  <a:cubicBezTo>
                    <a:pt x="8191" y="6201"/>
                    <a:pt x="7974" y="6288"/>
                    <a:pt x="7781" y="6411"/>
                  </a:cubicBezTo>
                  <a:lnTo>
                    <a:pt x="6733" y="5363"/>
                  </a:lnTo>
                  <a:cubicBezTo>
                    <a:pt x="5613" y="4243"/>
                    <a:pt x="5613" y="2421"/>
                    <a:pt x="6733" y="1301"/>
                  </a:cubicBezTo>
                  <a:cubicBezTo>
                    <a:pt x="6960" y="1073"/>
                    <a:pt x="7221" y="888"/>
                    <a:pt x="7508" y="749"/>
                  </a:cubicBezTo>
                  <a:lnTo>
                    <a:pt x="8521" y="1765"/>
                  </a:lnTo>
                  <a:cubicBezTo>
                    <a:pt x="8589" y="1831"/>
                    <a:pt x="8676" y="1864"/>
                    <a:pt x="8763" y="1864"/>
                  </a:cubicBezTo>
                  <a:cubicBezTo>
                    <a:pt x="8851" y="1864"/>
                    <a:pt x="8938" y="1831"/>
                    <a:pt x="9005" y="1765"/>
                  </a:cubicBezTo>
                  <a:lnTo>
                    <a:pt x="10019" y="749"/>
                  </a:lnTo>
                  <a:cubicBezTo>
                    <a:pt x="10111" y="795"/>
                    <a:pt x="10201" y="844"/>
                    <a:pt x="10287" y="898"/>
                  </a:cubicBezTo>
                  <a:cubicBezTo>
                    <a:pt x="10348" y="936"/>
                    <a:pt x="10417" y="955"/>
                    <a:pt x="10485" y="955"/>
                  </a:cubicBezTo>
                  <a:cubicBezTo>
                    <a:pt x="10583" y="955"/>
                    <a:pt x="10678" y="915"/>
                    <a:pt x="10744" y="836"/>
                  </a:cubicBezTo>
                  <a:cubicBezTo>
                    <a:pt x="10878" y="675"/>
                    <a:pt x="10837" y="436"/>
                    <a:pt x="10665" y="327"/>
                  </a:cubicBezTo>
                  <a:cubicBezTo>
                    <a:pt x="10476" y="208"/>
                    <a:pt x="10275" y="107"/>
                    <a:pt x="10068" y="25"/>
                  </a:cubicBezTo>
                  <a:cubicBezTo>
                    <a:pt x="10027" y="8"/>
                    <a:pt x="9985" y="0"/>
                    <a:pt x="9942" y="0"/>
                  </a:cubicBezTo>
                  <a:cubicBezTo>
                    <a:pt x="9854" y="0"/>
                    <a:pt x="9767" y="35"/>
                    <a:pt x="9701" y="101"/>
                  </a:cubicBezTo>
                  <a:lnTo>
                    <a:pt x="8763" y="1039"/>
                  </a:lnTo>
                  <a:lnTo>
                    <a:pt x="7825" y="101"/>
                  </a:lnTo>
                  <a:cubicBezTo>
                    <a:pt x="7760" y="35"/>
                    <a:pt x="7673" y="0"/>
                    <a:pt x="7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7"/>
            <p:cNvSpPr/>
            <p:nvPr/>
          </p:nvSpPr>
          <p:spPr>
            <a:xfrm>
              <a:off x="3539813" y="4002000"/>
              <a:ext cx="17100" cy="17125"/>
            </a:xfrm>
            <a:custGeom>
              <a:avLst/>
              <a:gdLst/>
              <a:ahLst/>
              <a:cxnLst/>
              <a:rect l="l" t="t" r="r" b="b"/>
              <a:pathLst>
                <a:path w="684" h="685" extrusionOk="0">
                  <a:moveTo>
                    <a:pt x="342" y="1"/>
                  </a:moveTo>
                  <a:cubicBezTo>
                    <a:pt x="152" y="1"/>
                    <a:pt x="0" y="154"/>
                    <a:pt x="0" y="343"/>
                  </a:cubicBezTo>
                  <a:cubicBezTo>
                    <a:pt x="0" y="531"/>
                    <a:pt x="152" y="684"/>
                    <a:pt x="342" y="684"/>
                  </a:cubicBezTo>
                  <a:cubicBezTo>
                    <a:pt x="530" y="684"/>
                    <a:pt x="683" y="531"/>
                    <a:pt x="683" y="343"/>
                  </a:cubicBezTo>
                  <a:cubicBezTo>
                    <a:pt x="683" y="154"/>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7"/>
            <p:cNvSpPr/>
            <p:nvPr/>
          </p:nvSpPr>
          <p:spPr>
            <a:xfrm>
              <a:off x="3470238" y="4178125"/>
              <a:ext cx="17150" cy="17150"/>
            </a:xfrm>
            <a:custGeom>
              <a:avLst/>
              <a:gdLst/>
              <a:ahLst/>
              <a:cxnLst/>
              <a:rect l="l" t="t" r="r" b="b"/>
              <a:pathLst>
                <a:path w="686" h="686" extrusionOk="0">
                  <a:moveTo>
                    <a:pt x="344" y="1"/>
                  </a:moveTo>
                  <a:cubicBezTo>
                    <a:pt x="154" y="1"/>
                    <a:pt x="1" y="154"/>
                    <a:pt x="1" y="344"/>
                  </a:cubicBezTo>
                  <a:cubicBezTo>
                    <a:pt x="1" y="532"/>
                    <a:pt x="154" y="685"/>
                    <a:pt x="344" y="685"/>
                  </a:cubicBezTo>
                  <a:cubicBezTo>
                    <a:pt x="532" y="685"/>
                    <a:pt x="686" y="532"/>
                    <a:pt x="686" y="344"/>
                  </a:cubicBezTo>
                  <a:cubicBezTo>
                    <a:pt x="686" y="154"/>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 name="Google Shape;2987;p77"/>
          <p:cNvGrpSpPr/>
          <p:nvPr/>
        </p:nvGrpSpPr>
        <p:grpSpPr>
          <a:xfrm>
            <a:off x="4740038" y="2030675"/>
            <a:ext cx="442575" cy="244575"/>
            <a:chOff x="4740038" y="1906850"/>
            <a:chExt cx="442575" cy="244575"/>
          </a:xfrm>
        </p:grpSpPr>
        <p:sp>
          <p:nvSpPr>
            <p:cNvPr id="2988" name="Google Shape;2988;p77"/>
            <p:cNvSpPr/>
            <p:nvPr/>
          </p:nvSpPr>
          <p:spPr>
            <a:xfrm>
              <a:off x="4740038" y="1906850"/>
              <a:ext cx="442575" cy="243750"/>
            </a:xfrm>
            <a:custGeom>
              <a:avLst/>
              <a:gdLst/>
              <a:ahLst/>
              <a:cxnLst/>
              <a:rect l="l" t="t" r="r" b="b"/>
              <a:pathLst>
                <a:path w="17703" h="9750" extrusionOk="0">
                  <a:moveTo>
                    <a:pt x="9525" y="0"/>
                  </a:moveTo>
                  <a:cubicBezTo>
                    <a:pt x="8636" y="0"/>
                    <a:pt x="7849" y="448"/>
                    <a:pt x="7376" y="1128"/>
                  </a:cubicBezTo>
                  <a:cubicBezTo>
                    <a:pt x="7034" y="912"/>
                    <a:pt x="6636" y="802"/>
                    <a:pt x="6235" y="802"/>
                  </a:cubicBezTo>
                  <a:cubicBezTo>
                    <a:pt x="5821" y="802"/>
                    <a:pt x="5404" y="919"/>
                    <a:pt x="5041" y="1160"/>
                  </a:cubicBezTo>
                  <a:cubicBezTo>
                    <a:pt x="4712" y="1376"/>
                    <a:pt x="4485" y="1704"/>
                    <a:pt x="4394" y="2085"/>
                  </a:cubicBezTo>
                  <a:cubicBezTo>
                    <a:pt x="3031" y="2112"/>
                    <a:pt x="1911" y="3154"/>
                    <a:pt x="1774" y="4483"/>
                  </a:cubicBezTo>
                  <a:cubicBezTo>
                    <a:pt x="1747" y="4491"/>
                    <a:pt x="1720" y="4499"/>
                    <a:pt x="1693" y="4506"/>
                  </a:cubicBezTo>
                  <a:cubicBezTo>
                    <a:pt x="632" y="4853"/>
                    <a:pt x="1" y="5936"/>
                    <a:pt x="225" y="7028"/>
                  </a:cubicBezTo>
                  <a:cubicBezTo>
                    <a:pt x="251" y="7149"/>
                    <a:pt x="339" y="7247"/>
                    <a:pt x="456" y="7285"/>
                  </a:cubicBezTo>
                  <a:cubicBezTo>
                    <a:pt x="490" y="7296"/>
                    <a:pt x="525" y="7302"/>
                    <a:pt x="560" y="7302"/>
                  </a:cubicBezTo>
                  <a:cubicBezTo>
                    <a:pt x="645" y="7302"/>
                    <a:pt x="729" y="7269"/>
                    <a:pt x="793" y="7209"/>
                  </a:cubicBezTo>
                  <a:cubicBezTo>
                    <a:pt x="934" y="7080"/>
                    <a:pt x="1097" y="6983"/>
                    <a:pt x="1280" y="6925"/>
                  </a:cubicBezTo>
                  <a:cubicBezTo>
                    <a:pt x="1413" y="6881"/>
                    <a:pt x="1550" y="6860"/>
                    <a:pt x="1686" y="6860"/>
                  </a:cubicBezTo>
                  <a:cubicBezTo>
                    <a:pt x="1874" y="6860"/>
                    <a:pt x="2060" y="6900"/>
                    <a:pt x="2232" y="6980"/>
                  </a:cubicBezTo>
                  <a:cubicBezTo>
                    <a:pt x="2343" y="8048"/>
                    <a:pt x="3286" y="8884"/>
                    <a:pt x="4431" y="8884"/>
                  </a:cubicBezTo>
                  <a:cubicBezTo>
                    <a:pt x="4568" y="8884"/>
                    <a:pt x="4704" y="8873"/>
                    <a:pt x="4839" y="8848"/>
                  </a:cubicBezTo>
                  <a:cubicBezTo>
                    <a:pt x="5135" y="9242"/>
                    <a:pt x="5543" y="9552"/>
                    <a:pt x="6024" y="9729"/>
                  </a:cubicBezTo>
                  <a:cubicBezTo>
                    <a:pt x="6063" y="9743"/>
                    <a:pt x="6103" y="9750"/>
                    <a:pt x="6142" y="9750"/>
                  </a:cubicBezTo>
                  <a:cubicBezTo>
                    <a:pt x="6281" y="9750"/>
                    <a:pt x="6413" y="9664"/>
                    <a:pt x="6463" y="9525"/>
                  </a:cubicBezTo>
                  <a:cubicBezTo>
                    <a:pt x="6528" y="9348"/>
                    <a:pt x="6436" y="9152"/>
                    <a:pt x="6259" y="9087"/>
                  </a:cubicBezTo>
                  <a:cubicBezTo>
                    <a:pt x="5500" y="8809"/>
                    <a:pt x="4991" y="8079"/>
                    <a:pt x="4991" y="7271"/>
                  </a:cubicBezTo>
                  <a:cubicBezTo>
                    <a:pt x="4991" y="6463"/>
                    <a:pt x="5653" y="5792"/>
                    <a:pt x="6468" y="5792"/>
                  </a:cubicBezTo>
                  <a:cubicBezTo>
                    <a:pt x="6931" y="5792"/>
                    <a:pt x="7309" y="6170"/>
                    <a:pt x="7309" y="6634"/>
                  </a:cubicBezTo>
                  <a:cubicBezTo>
                    <a:pt x="7309" y="6874"/>
                    <a:pt x="7115" y="7069"/>
                    <a:pt x="6875" y="7069"/>
                  </a:cubicBezTo>
                  <a:cubicBezTo>
                    <a:pt x="6685" y="7069"/>
                    <a:pt x="6533" y="7222"/>
                    <a:pt x="6533" y="7410"/>
                  </a:cubicBezTo>
                  <a:cubicBezTo>
                    <a:pt x="6533" y="7600"/>
                    <a:pt x="6685" y="7752"/>
                    <a:pt x="6875" y="7752"/>
                  </a:cubicBezTo>
                  <a:cubicBezTo>
                    <a:pt x="7491" y="7752"/>
                    <a:pt x="7993" y="7251"/>
                    <a:pt x="7993" y="6634"/>
                  </a:cubicBezTo>
                  <a:cubicBezTo>
                    <a:pt x="7993" y="5792"/>
                    <a:pt x="7309" y="5109"/>
                    <a:pt x="6468" y="5109"/>
                  </a:cubicBezTo>
                  <a:cubicBezTo>
                    <a:pt x="5277" y="5109"/>
                    <a:pt x="4307" y="6079"/>
                    <a:pt x="4307" y="7271"/>
                  </a:cubicBezTo>
                  <a:cubicBezTo>
                    <a:pt x="4307" y="7594"/>
                    <a:pt x="4368" y="7909"/>
                    <a:pt x="4478" y="8200"/>
                  </a:cubicBezTo>
                  <a:cubicBezTo>
                    <a:pt x="4462" y="8201"/>
                    <a:pt x="4447" y="8201"/>
                    <a:pt x="4431" y="8201"/>
                  </a:cubicBezTo>
                  <a:cubicBezTo>
                    <a:pt x="3589" y="8201"/>
                    <a:pt x="2906" y="7559"/>
                    <a:pt x="2906" y="6771"/>
                  </a:cubicBezTo>
                  <a:cubicBezTo>
                    <a:pt x="2906" y="6654"/>
                    <a:pt x="2844" y="6544"/>
                    <a:pt x="2745" y="6482"/>
                  </a:cubicBezTo>
                  <a:cubicBezTo>
                    <a:pt x="2423" y="6280"/>
                    <a:pt x="2055" y="6176"/>
                    <a:pt x="1684" y="6176"/>
                  </a:cubicBezTo>
                  <a:cubicBezTo>
                    <a:pt x="1477" y="6176"/>
                    <a:pt x="1270" y="6208"/>
                    <a:pt x="1068" y="6273"/>
                  </a:cubicBezTo>
                  <a:cubicBezTo>
                    <a:pt x="1005" y="6294"/>
                    <a:pt x="943" y="6317"/>
                    <a:pt x="885" y="6344"/>
                  </a:cubicBezTo>
                  <a:cubicBezTo>
                    <a:pt x="973" y="5803"/>
                    <a:pt x="1355" y="5337"/>
                    <a:pt x="1905" y="5158"/>
                  </a:cubicBezTo>
                  <a:cubicBezTo>
                    <a:pt x="1979" y="5133"/>
                    <a:pt x="2065" y="5114"/>
                    <a:pt x="2152" y="5101"/>
                  </a:cubicBezTo>
                  <a:cubicBezTo>
                    <a:pt x="2319" y="5076"/>
                    <a:pt x="2443" y="4932"/>
                    <a:pt x="2443" y="4763"/>
                  </a:cubicBezTo>
                  <a:cubicBezTo>
                    <a:pt x="2443" y="3684"/>
                    <a:pt x="3308" y="2803"/>
                    <a:pt x="4387" y="2770"/>
                  </a:cubicBezTo>
                  <a:cubicBezTo>
                    <a:pt x="4426" y="2953"/>
                    <a:pt x="4500" y="3132"/>
                    <a:pt x="4608" y="3293"/>
                  </a:cubicBezTo>
                  <a:cubicBezTo>
                    <a:pt x="4790" y="3569"/>
                    <a:pt x="5068" y="3757"/>
                    <a:pt x="5391" y="3822"/>
                  </a:cubicBezTo>
                  <a:cubicBezTo>
                    <a:pt x="5473" y="3839"/>
                    <a:pt x="5557" y="3847"/>
                    <a:pt x="5639" y="3847"/>
                  </a:cubicBezTo>
                  <a:cubicBezTo>
                    <a:pt x="5880" y="3847"/>
                    <a:pt x="6114" y="3776"/>
                    <a:pt x="6319" y="3641"/>
                  </a:cubicBezTo>
                  <a:cubicBezTo>
                    <a:pt x="6476" y="3537"/>
                    <a:pt x="6519" y="3325"/>
                    <a:pt x="6414" y="3167"/>
                  </a:cubicBezTo>
                  <a:cubicBezTo>
                    <a:pt x="6348" y="3067"/>
                    <a:pt x="6240" y="3013"/>
                    <a:pt x="6129" y="3013"/>
                  </a:cubicBezTo>
                  <a:cubicBezTo>
                    <a:pt x="6065" y="3013"/>
                    <a:pt x="5999" y="3032"/>
                    <a:pt x="5941" y="3070"/>
                  </a:cubicBezTo>
                  <a:cubicBezTo>
                    <a:pt x="5850" y="3131"/>
                    <a:pt x="5746" y="3163"/>
                    <a:pt x="5639" y="3163"/>
                  </a:cubicBezTo>
                  <a:cubicBezTo>
                    <a:pt x="5602" y="3163"/>
                    <a:pt x="5564" y="3159"/>
                    <a:pt x="5527" y="3151"/>
                  </a:cubicBezTo>
                  <a:cubicBezTo>
                    <a:pt x="5383" y="3122"/>
                    <a:pt x="5260" y="3039"/>
                    <a:pt x="5177" y="2915"/>
                  </a:cubicBezTo>
                  <a:cubicBezTo>
                    <a:pt x="5051" y="2726"/>
                    <a:pt x="5007" y="2496"/>
                    <a:pt x="5052" y="2273"/>
                  </a:cubicBezTo>
                  <a:cubicBezTo>
                    <a:pt x="5098" y="2049"/>
                    <a:pt x="5228" y="1856"/>
                    <a:pt x="5418" y="1729"/>
                  </a:cubicBezTo>
                  <a:cubicBezTo>
                    <a:pt x="5667" y="1565"/>
                    <a:pt x="5953" y="1484"/>
                    <a:pt x="6237" y="1484"/>
                  </a:cubicBezTo>
                  <a:cubicBezTo>
                    <a:pt x="6529" y="1484"/>
                    <a:pt x="6819" y="1570"/>
                    <a:pt x="7061" y="1739"/>
                  </a:cubicBezTo>
                  <a:cubicBezTo>
                    <a:pt x="6961" y="2014"/>
                    <a:pt x="6908" y="2310"/>
                    <a:pt x="6908" y="2618"/>
                  </a:cubicBezTo>
                  <a:cubicBezTo>
                    <a:pt x="6908" y="3809"/>
                    <a:pt x="7879" y="4778"/>
                    <a:pt x="9070" y="4778"/>
                  </a:cubicBezTo>
                  <a:cubicBezTo>
                    <a:pt x="9911" y="4778"/>
                    <a:pt x="10595" y="4095"/>
                    <a:pt x="10595" y="3254"/>
                  </a:cubicBezTo>
                  <a:cubicBezTo>
                    <a:pt x="10595" y="2637"/>
                    <a:pt x="10093" y="2136"/>
                    <a:pt x="9476" y="2136"/>
                  </a:cubicBezTo>
                  <a:cubicBezTo>
                    <a:pt x="9287" y="2136"/>
                    <a:pt x="9135" y="2289"/>
                    <a:pt x="9135" y="2477"/>
                  </a:cubicBezTo>
                  <a:cubicBezTo>
                    <a:pt x="9135" y="2665"/>
                    <a:pt x="9287" y="2819"/>
                    <a:pt x="9476" y="2819"/>
                  </a:cubicBezTo>
                  <a:cubicBezTo>
                    <a:pt x="9717" y="2819"/>
                    <a:pt x="9911" y="3015"/>
                    <a:pt x="9911" y="3254"/>
                  </a:cubicBezTo>
                  <a:cubicBezTo>
                    <a:pt x="9911" y="3719"/>
                    <a:pt x="9535" y="4095"/>
                    <a:pt x="9070" y="4095"/>
                  </a:cubicBezTo>
                  <a:cubicBezTo>
                    <a:pt x="8255" y="4095"/>
                    <a:pt x="7593" y="3432"/>
                    <a:pt x="7593" y="2618"/>
                  </a:cubicBezTo>
                  <a:cubicBezTo>
                    <a:pt x="7593" y="1552"/>
                    <a:pt x="8459" y="685"/>
                    <a:pt x="9525" y="685"/>
                  </a:cubicBezTo>
                  <a:cubicBezTo>
                    <a:pt x="10496" y="685"/>
                    <a:pt x="11359" y="1370"/>
                    <a:pt x="11574" y="2314"/>
                  </a:cubicBezTo>
                  <a:cubicBezTo>
                    <a:pt x="11610" y="2472"/>
                    <a:pt x="11750" y="2581"/>
                    <a:pt x="11908" y="2581"/>
                  </a:cubicBezTo>
                  <a:cubicBezTo>
                    <a:pt x="11917" y="2581"/>
                    <a:pt x="11926" y="2581"/>
                    <a:pt x="11934" y="2580"/>
                  </a:cubicBezTo>
                  <a:cubicBezTo>
                    <a:pt x="11990" y="2575"/>
                    <a:pt x="12050" y="2572"/>
                    <a:pt x="12107" y="2572"/>
                  </a:cubicBezTo>
                  <a:cubicBezTo>
                    <a:pt x="13245" y="2572"/>
                    <a:pt x="14172" y="3499"/>
                    <a:pt x="14172" y="4638"/>
                  </a:cubicBezTo>
                  <a:cubicBezTo>
                    <a:pt x="14172" y="4755"/>
                    <a:pt x="14161" y="4875"/>
                    <a:pt x="14141" y="4992"/>
                  </a:cubicBezTo>
                  <a:cubicBezTo>
                    <a:pt x="14125" y="5090"/>
                    <a:pt x="14150" y="5191"/>
                    <a:pt x="14213" y="5269"/>
                  </a:cubicBezTo>
                  <a:cubicBezTo>
                    <a:pt x="14739" y="5905"/>
                    <a:pt x="15512" y="6270"/>
                    <a:pt x="16336" y="6270"/>
                  </a:cubicBezTo>
                  <a:cubicBezTo>
                    <a:pt x="16521" y="6270"/>
                    <a:pt x="16703" y="6253"/>
                    <a:pt x="16880" y="6216"/>
                  </a:cubicBezTo>
                  <a:lnTo>
                    <a:pt x="16880" y="6216"/>
                  </a:lnTo>
                  <a:cubicBezTo>
                    <a:pt x="16548" y="7122"/>
                    <a:pt x="15680" y="7754"/>
                    <a:pt x="14675" y="7754"/>
                  </a:cubicBezTo>
                  <a:cubicBezTo>
                    <a:pt x="14166" y="7754"/>
                    <a:pt x="13680" y="7592"/>
                    <a:pt x="13274" y="7289"/>
                  </a:cubicBezTo>
                  <a:cubicBezTo>
                    <a:pt x="13213" y="7243"/>
                    <a:pt x="13142" y="7221"/>
                    <a:pt x="13070" y="7221"/>
                  </a:cubicBezTo>
                  <a:cubicBezTo>
                    <a:pt x="12984" y="7221"/>
                    <a:pt x="12898" y="7254"/>
                    <a:pt x="12831" y="7317"/>
                  </a:cubicBezTo>
                  <a:cubicBezTo>
                    <a:pt x="12445" y="7690"/>
                    <a:pt x="11936" y="7896"/>
                    <a:pt x="11400" y="7896"/>
                  </a:cubicBezTo>
                  <a:cubicBezTo>
                    <a:pt x="10797" y="7896"/>
                    <a:pt x="10231" y="7649"/>
                    <a:pt x="9846" y="7221"/>
                  </a:cubicBezTo>
                  <a:cubicBezTo>
                    <a:pt x="9781" y="7147"/>
                    <a:pt x="9687" y="7107"/>
                    <a:pt x="9591" y="7107"/>
                  </a:cubicBezTo>
                  <a:cubicBezTo>
                    <a:pt x="9563" y="7107"/>
                    <a:pt x="9535" y="7111"/>
                    <a:pt x="9506" y="7118"/>
                  </a:cubicBezTo>
                  <a:cubicBezTo>
                    <a:pt x="9383" y="7149"/>
                    <a:pt x="9287" y="7247"/>
                    <a:pt x="9258" y="7372"/>
                  </a:cubicBezTo>
                  <a:cubicBezTo>
                    <a:pt x="9173" y="7747"/>
                    <a:pt x="8989" y="8102"/>
                    <a:pt x="8727" y="8396"/>
                  </a:cubicBezTo>
                  <a:cubicBezTo>
                    <a:pt x="8600" y="8536"/>
                    <a:pt x="8613" y="8752"/>
                    <a:pt x="8754" y="8878"/>
                  </a:cubicBezTo>
                  <a:cubicBezTo>
                    <a:pt x="8818" y="8937"/>
                    <a:pt x="8901" y="8965"/>
                    <a:pt x="8981" y="8965"/>
                  </a:cubicBezTo>
                  <a:cubicBezTo>
                    <a:pt x="9075" y="8965"/>
                    <a:pt x="9168" y="8927"/>
                    <a:pt x="9236" y="8851"/>
                  </a:cubicBezTo>
                  <a:cubicBezTo>
                    <a:pt x="9451" y="8611"/>
                    <a:pt x="9625" y="8340"/>
                    <a:pt x="9752" y="8051"/>
                  </a:cubicBezTo>
                  <a:cubicBezTo>
                    <a:pt x="10220" y="8391"/>
                    <a:pt x="10797" y="8579"/>
                    <a:pt x="11400" y="8579"/>
                  </a:cubicBezTo>
                  <a:cubicBezTo>
                    <a:pt x="12001" y="8579"/>
                    <a:pt x="12613" y="8374"/>
                    <a:pt x="13095" y="7994"/>
                  </a:cubicBezTo>
                  <a:cubicBezTo>
                    <a:pt x="13570" y="8285"/>
                    <a:pt x="14111" y="8437"/>
                    <a:pt x="14675" y="8437"/>
                  </a:cubicBezTo>
                  <a:cubicBezTo>
                    <a:pt x="16222" y="8437"/>
                    <a:pt x="17517" y="7279"/>
                    <a:pt x="17688" y="5743"/>
                  </a:cubicBezTo>
                  <a:cubicBezTo>
                    <a:pt x="17703" y="5620"/>
                    <a:pt x="17649" y="5500"/>
                    <a:pt x="17548" y="5427"/>
                  </a:cubicBezTo>
                  <a:lnTo>
                    <a:pt x="17549" y="5427"/>
                  </a:lnTo>
                  <a:cubicBezTo>
                    <a:pt x="17489" y="5385"/>
                    <a:pt x="17419" y="5363"/>
                    <a:pt x="17349" y="5363"/>
                  </a:cubicBezTo>
                  <a:cubicBezTo>
                    <a:pt x="17300" y="5363"/>
                    <a:pt x="17251" y="5374"/>
                    <a:pt x="17206" y="5395"/>
                  </a:cubicBezTo>
                  <a:cubicBezTo>
                    <a:pt x="16932" y="5522"/>
                    <a:pt x="16640" y="5587"/>
                    <a:pt x="16338" y="5587"/>
                  </a:cubicBezTo>
                  <a:cubicBezTo>
                    <a:pt x="15767" y="5587"/>
                    <a:pt x="15229" y="5354"/>
                    <a:pt x="14840" y="4943"/>
                  </a:cubicBezTo>
                  <a:cubicBezTo>
                    <a:pt x="14851" y="4842"/>
                    <a:pt x="14856" y="4739"/>
                    <a:pt x="14856" y="4638"/>
                  </a:cubicBezTo>
                  <a:cubicBezTo>
                    <a:pt x="14856" y="3141"/>
                    <a:pt x="13653" y="1919"/>
                    <a:pt x="12164" y="1889"/>
                  </a:cubicBezTo>
                  <a:cubicBezTo>
                    <a:pt x="11784" y="780"/>
                    <a:pt x="10718" y="0"/>
                    <a:pt x="9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7"/>
            <p:cNvSpPr/>
            <p:nvPr/>
          </p:nvSpPr>
          <p:spPr>
            <a:xfrm>
              <a:off x="4923388" y="2134275"/>
              <a:ext cx="17150" cy="17150"/>
            </a:xfrm>
            <a:custGeom>
              <a:avLst/>
              <a:gdLst/>
              <a:ahLst/>
              <a:cxnLst/>
              <a:rect l="l" t="t" r="r" b="b"/>
              <a:pathLst>
                <a:path w="686" h="686" extrusionOk="0">
                  <a:moveTo>
                    <a:pt x="344" y="1"/>
                  </a:moveTo>
                  <a:cubicBezTo>
                    <a:pt x="154" y="1"/>
                    <a:pt x="1" y="154"/>
                    <a:pt x="1" y="344"/>
                  </a:cubicBezTo>
                  <a:cubicBezTo>
                    <a:pt x="1" y="532"/>
                    <a:pt x="154" y="686"/>
                    <a:pt x="344" y="686"/>
                  </a:cubicBezTo>
                  <a:cubicBezTo>
                    <a:pt x="532" y="686"/>
                    <a:pt x="686" y="532"/>
                    <a:pt x="686" y="344"/>
                  </a:cubicBezTo>
                  <a:cubicBezTo>
                    <a:pt x="686" y="154"/>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0" name="Google Shape;2990;p77"/>
          <p:cNvGrpSpPr/>
          <p:nvPr/>
        </p:nvGrpSpPr>
        <p:grpSpPr>
          <a:xfrm>
            <a:off x="2515638" y="4080600"/>
            <a:ext cx="437975" cy="402325"/>
            <a:chOff x="2515638" y="3956775"/>
            <a:chExt cx="437975" cy="402325"/>
          </a:xfrm>
        </p:grpSpPr>
        <p:sp>
          <p:nvSpPr>
            <p:cNvPr id="2991" name="Google Shape;2991;p77"/>
            <p:cNvSpPr/>
            <p:nvPr/>
          </p:nvSpPr>
          <p:spPr>
            <a:xfrm>
              <a:off x="2515638" y="3956775"/>
              <a:ext cx="437975" cy="402325"/>
            </a:xfrm>
            <a:custGeom>
              <a:avLst/>
              <a:gdLst/>
              <a:ahLst/>
              <a:cxnLst/>
              <a:rect l="l" t="t" r="r" b="b"/>
              <a:pathLst>
                <a:path w="17519" h="16093" extrusionOk="0">
                  <a:moveTo>
                    <a:pt x="6274" y="664"/>
                  </a:moveTo>
                  <a:cubicBezTo>
                    <a:pt x="6307" y="664"/>
                    <a:pt x="6340" y="665"/>
                    <a:pt x="6373" y="666"/>
                  </a:cubicBezTo>
                  <a:cubicBezTo>
                    <a:pt x="6101" y="973"/>
                    <a:pt x="5868" y="1298"/>
                    <a:pt x="5690" y="1625"/>
                  </a:cubicBezTo>
                  <a:cubicBezTo>
                    <a:pt x="5623" y="1744"/>
                    <a:pt x="5634" y="1891"/>
                    <a:pt x="5718" y="1998"/>
                  </a:cubicBezTo>
                  <a:cubicBezTo>
                    <a:pt x="5784" y="2084"/>
                    <a:pt x="5883" y="2131"/>
                    <a:pt x="5987" y="2131"/>
                  </a:cubicBezTo>
                  <a:cubicBezTo>
                    <a:pt x="6016" y="2131"/>
                    <a:pt x="6045" y="2128"/>
                    <a:pt x="6074" y="2120"/>
                  </a:cubicBezTo>
                  <a:cubicBezTo>
                    <a:pt x="6430" y="2028"/>
                    <a:pt x="6797" y="1887"/>
                    <a:pt x="7158" y="1706"/>
                  </a:cubicBezTo>
                  <a:lnTo>
                    <a:pt x="7158" y="1706"/>
                  </a:lnTo>
                  <a:cubicBezTo>
                    <a:pt x="7042" y="2209"/>
                    <a:pt x="6762" y="2659"/>
                    <a:pt x="6349" y="2993"/>
                  </a:cubicBezTo>
                  <a:cubicBezTo>
                    <a:pt x="6132" y="3168"/>
                    <a:pt x="5861" y="3263"/>
                    <a:pt x="5586" y="3263"/>
                  </a:cubicBezTo>
                  <a:cubicBezTo>
                    <a:pt x="5536" y="3263"/>
                    <a:pt x="5486" y="3260"/>
                    <a:pt x="5437" y="3254"/>
                  </a:cubicBezTo>
                  <a:cubicBezTo>
                    <a:pt x="5120" y="3214"/>
                    <a:pt x="4844" y="3053"/>
                    <a:pt x="4655" y="2802"/>
                  </a:cubicBezTo>
                  <a:cubicBezTo>
                    <a:pt x="4654" y="2800"/>
                    <a:pt x="4652" y="2797"/>
                    <a:pt x="4651" y="2795"/>
                  </a:cubicBezTo>
                  <a:cubicBezTo>
                    <a:pt x="4458" y="2549"/>
                    <a:pt x="4374" y="2240"/>
                    <a:pt x="4418" y="1924"/>
                  </a:cubicBezTo>
                  <a:lnTo>
                    <a:pt x="4418" y="1924"/>
                  </a:lnTo>
                  <a:lnTo>
                    <a:pt x="4418" y="1925"/>
                  </a:lnTo>
                  <a:cubicBezTo>
                    <a:pt x="4464" y="1601"/>
                    <a:pt x="4641" y="1304"/>
                    <a:pt x="4907" y="1111"/>
                  </a:cubicBezTo>
                  <a:cubicBezTo>
                    <a:pt x="5314" y="816"/>
                    <a:pt x="5789" y="664"/>
                    <a:pt x="6274" y="664"/>
                  </a:cubicBezTo>
                  <a:close/>
                  <a:moveTo>
                    <a:pt x="11192" y="664"/>
                  </a:moveTo>
                  <a:cubicBezTo>
                    <a:pt x="11678" y="664"/>
                    <a:pt x="12153" y="816"/>
                    <a:pt x="12559" y="1111"/>
                  </a:cubicBezTo>
                  <a:cubicBezTo>
                    <a:pt x="12825" y="1304"/>
                    <a:pt x="13003" y="1601"/>
                    <a:pt x="13048" y="1925"/>
                  </a:cubicBezTo>
                  <a:cubicBezTo>
                    <a:pt x="13092" y="2240"/>
                    <a:pt x="13010" y="2549"/>
                    <a:pt x="12815" y="2795"/>
                  </a:cubicBezTo>
                  <a:cubicBezTo>
                    <a:pt x="12814" y="2799"/>
                    <a:pt x="12812" y="2800"/>
                    <a:pt x="12810" y="2803"/>
                  </a:cubicBezTo>
                  <a:cubicBezTo>
                    <a:pt x="12622" y="3055"/>
                    <a:pt x="12345" y="3214"/>
                    <a:pt x="12031" y="3254"/>
                  </a:cubicBezTo>
                  <a:cubicBezTo>
                    <a:pt x="11981" y="3260"/>
                    <a:pt x="11931" y="3263"/>
                    <a:pt x="11881" y="3263"/>
                  </a:cubicBezTo>
                  <a:cubicBezTo>
                    <a:pt x="11606" y="3263"/>
                    <a:pt x="11333" y="3168"/>
                    <a:pt x="11116" y="2993"/>
                  </a:cubicBezTo>
                  <a:cubicBezTo>
                    <a:pt x="10704" y="2659"/>
                    <a:pt x="10424" y="2209"/>
                    <a:pt x="10308" y="1706"/>
                  </a:cubicBezTo>
                  <a:lnTo>
                    <a:pt x="10308" y="1706"/>
                  </a:lnTo>
                  <a:cubicBezTo>
                    <a:pt x="10669" y="1887"/>
                    <a:pt x="11036" y="2028"/>
                    <a:pt x="11393" y="2122"/>
                  </a:cubicBezTo>
                  <a:cubicBezTo>
                    <a:pt x="11421" y="2129"/>
                    <a:pt x="11449" y="2132"/>
                    <a:pt x="11477" y="2132"/>
                  </a:cubicBezTo>
                  <a:cubicBezTo>
                    <a:pt x="11581" y="2132"/>
                    <a:pt x="11683" y="2085"/>
                    <a:pt x="11747" y="2000"/>
                  </a:cubicBezTo>
                  <a:cubicBezTo>
                    <a:pt x="11831" y="1891"/>
                    <a:pt x="11844" y="1744"/>
                    <a:pt x="11778" y="1625"/>
                  </a:cubicBezTo>
                  <a:cubicBezTo>
                    <a:pt x="11597" y="1298"/>
                    <a:pt x="11365" y="973"/>
                    <a:pt x="11093" y="666"/>
                  </a:cubicBezTo>
                  <a:cubicBezTo>
                    <a:pt x="11126" y="665"/>
                    <a:pt x="11159" y="664"/>
                    <a:pt x="11192" y="664"/>
                  </a:cubicBezTo>
                  <a:close/>
                  <a:moveTo>
                    <a:pt x="7015" y="3464"/>
                  </a:moveTo>
                  <a:cubicBezTo>
                    <a:pt x="7213" y="3464"/>
                    <a:pt x="7374" y="3626"/>
                    <a:pt x="7374" y="3823"/>
                  </a:cubicBezTo>
                  <a:cubicBezTo>
                    <a:pt x="7374" y="4023"/>
                    <a:pt x="7213" y="4184"/>
                    <a:pt x="7015" y="4184"/>
                  </a:cubicBezTo>
                  <a:cubicBezTo>
                    <a:pt x="6816" y="4184"/>
                    <a:pt x="6655" y="4023"/>
                    <a:pt x="6655" y="3823"/>
                  </a:cubicBezTo>
                  <a:cubicBezTo>
                    <a:pt x="6655" y="3626"/>
                    <a:pt x="6816" y="3464"/>
                    <a:pt x="7015" y="3464"/>
                  </a:cubicBezTo>
                  <a:close/>
                  <a:moveTo>
                    <a:pt x="10452" y="3464"/>
                  </a:moveTo>
                  <a:cubicBezTo>
                    <a:pt x="10650" y="3464"/>
                    <a:pt x="10811" y="3626"/>
                    <a:pt x="10811" y="3823"/>
                  </a:cubicBezTo>
                  <a:cubicBezTo>
                    <a:pt x="10811" y="4023"/>
                    <a:pt x="10650" y="4184"/>
                    <a:pt x="10452" y="4184"/>
                  </a:cubicBezTo>
                  <a:cubicBezTo>
                    <a:pt x="10253" y="4184"/>
                    <a:pt x="10093" y="4023"/>
                    <a:pt x="10093" y="3823"/>
                  </a:cubicBezTo>
                  <a:cubicBezTo>
                    <a:pt x="10093" y="3626"/>
                    <a:pt x="10253" y="3464"/>
                    <a:pt x="10452" y="3464"/>
                  </a:cubicBezTo>
                  <a:close/>
                  <a:moveTo>
                    <a:pt x="3828" y="2702"/>
                  </a:moveTo>
                  <a:cubicBezTo>
                    <a:pt x="3893" y="2885"/>
                    <a:pt x="3988" y="3058"/>
                    <a:pt x="4110" y="3216"/>
                  </a:cubicBezTo>
                  <a:cubicBezTo>
                    <a:pt x="4230" y="3374"/>
                    <a:pt x="4372" y="3510"/>
                    <a:pt x="4532" y="3621"/>
                  </a:cubicBezTo>
                  <a:lnTo>
                    <a:pt x="2628" y="4885"/>
                  </a:lnTo>
                  <a:cubicBezTo>
                    <a:pt x="2556" y="4932"/>
                    <a:pt x="2475" y="4955"/>
                    <a:pt x="2394" y="4955"/>
                  </a:cubicBezTo>
                  <a:cubicBezTo>
                    <a:pt x="2266" y="4955"/>
                    <a:pt x="2139" y="4898"/>
                    <a:pt x="2055" y="4790"/>
                  </a:cubicBezTo>
                  <a:cubicBezTo>
                    <a:pt x="1919" y="4613"/>
                    <a:pt x="1944" y="4358"/>
                    <a:pt x="2112" y="4211"/>
                  </a:cubicBezTo>
                  <a:lnTo>
                    <a:pt x="2112" y="4212"/>
                  </a:lnTo>
                  <a:lnTo>
                    <a:pt x="3828" y="2702"/>
                  </a:lnTo>
                  <a:close/>
                  <a:moveTo>
                    <a:pt x="13639" y="2702"/>
                  </a:moveTo>
                  <a:lnTo>
                    <a:pt x="15355" y="4212"/>
                  </a:lnTo>
                  <a:cubicBezTo>
                    <a:pt x="15521" y="4358"/>
                    <a:pt x="15547" y="4613"/>
                    <a:pt x="15411" y="4790"/>
                  </a:cubicBezTo>
                  <a:cubicBezTo>
                    <a:pt x="15328" y="4898"/>
                    <a:pt x="15202" y="4956"/>
                    <a:pt x="15074" y="4956"/>
                  </a:cubicBezTo>
                  <a:cubicBezTo>
                    <a:pt x="14993" y="4956"/>
                    <a:pt x="14911" y="4933"/>
                    <a:pt x="14840" y="4885"/>
                  </a:cubicBezTo>
                  <a:lnTo>
                    <a:pt x="12934" y="3621"/>
                  </a:lnTo>
                  <a:cubicBezTo>
                    <a:pt x="13093" y="3510"/>
                    <a:pt x="13236" y="3374"/>
                    <a:pt x="13356" y="3214"/>
                  </a:cubicBezTo>
                  <a:cubicBezTo>
                    <a:pt x="13479" y="3058"/>
                    <a:pt x="13573" y="2885"/>
                    <a:pt x="13639" y="2702"/>
                  </a:cubicBezTo>
                  <a:close/>
                  <a:moveTo>
                    <a:pt x="11493" y="3906"/>
                  </a:moveTo>
                  <a:cubicBezTo>
                    <a:pt x="11621" y="3933"/>
                    <a:pt x="11751" y="3947"/>
                    <a:pt x="11884" y="3947"/>
                  </a:cubicBezTo>
                  <a:cubicBezTo>
                    <a:pt x="11961" y="3947"/>
                    <a:pt x="12039" y="3942"/>
                    <a:pt x="12116" y="3933"/>
                  </a:cubicBezTo>
                  <a:cubicBezTo>
                    <a:pt x="12130" y="3931"/>
                    <a:pt x="12143" y="3928"/>
                    <a:pt x="12157" y="3926"/>
                  </a:cubicBezTo>
                  <a:lnTo>
                    <a:pt x="13174" y="4600"/>
                  </a:lnTo>
                  <a:lnTo>
                    <a:pt x="12768" y="5166"/>
                  </a:lnTo>
                  <a:cubicBezTo>
                    <a:pt x="12361" y="4787"/>
                    <a:pt x="11880" y="4508"/>
                    <a:pt x="11355" y="4347"/>
                  </a:cubicBezTo>
                  <a:cubicBezTo>
                    <a:pt x="11431" y="4216"/>
                    <a:pt x="11480" y="4065"/>
                    <a:pt x="11493" y="3906"/>
                  </a:cubicBezTo>
                  <a:close/>
                  <a:moveTo>
                    <a:pt x="5974" y="3906"/>
                  </a:moveTo>
                  <a:cubicBezTo>
                    <a:pt x="5987" y="4065"/>
                    <a:pt x="6036" y="4216"/>
                    <a:pt x="6112" y="4347"/>
                  </a:cubicBezTo>
                  <a:cubicBezTo>
                    <a:pt x="5587" y="4508"/>
                    <a:pt x="5106" y="4787"/>
                    <a:pt x="4700" y="5168"/>
                  </a:cubicBezTo>
                  <a:lnTo>
                    <a:pt x="4700" y="5166"/>
                  </a:lnTo>
                  <a:lnTo>
                    <a:pt x="4293" y="4600"/>
                  </a:lnTo>
                  <a:lnTo>
                    <a:pt x="5309" y="3926"/>
                  </a:lnTo>
                  <a:cubicBezTo>
                    <a:pt x="5323" y="3928"/>
                    <a:pt x="5337" y="3931"/>
                    <a:pt x="5351" y="3933"/>
                  </a:cubicBezTo>
                  <a:cubicBezTo>
                    <a:pt x="5429" y="3942"/>
                    <a:pt x="5506" y="3947"/>
                    <a:pt x="5584" y="3947"/>
                  </a:cubicBezTo>
                  <a:cubicBezTo>
                    <a:pt x="5715" y="3947"/>
                    <a:pt x="5846" y="3933"/>
                    <a:pt x="5974" y="3906"/>
                  </a:cubicBezTo>
                  <a:close/>
                  <a:moveTo>
                    <a:pt x="3722" y="4980"/>
                  </a:moveTo>
                  <a:lnTo>
                    <a:pt x="4235" y="5693"/>
                  </a:lnTo>
                  <a:cubicBezTo>
                    <a:pt x="4031" y="5973"/>
                    <a:pt x="3871" y="6272"/>
                    <a:pt x="3754" y="6585"/>
                  </a:cubicBezTo>
                  <a:lnTo>
                    <a:pt x="2789" y="5566"/>
                  </a:lnTo>
                  <a:cubicBezTo>
                    <a:pt x="2863" y="5538"/>
                    <a:pt x="2936" y="5502"/>
                    <a:pt x="3006" y="5456"/>
                  </a:cubicBezTo>
                  <a:lnTo>
                    <a:pt x="3722" y="4980"/>
                  </a:lnTo>
                  <a:close/>
                  <a:moveTo>
                    <a:pt x="13744" y="4980"/>
                  </a:moveTo>
                  <a:lnTo>
                    <a:pt x="14460" y="5456"/>
                  </a:lnTo>
                  <a:cubicBezTo>
                    <a:pt x="14530" y="5502"/>
                    <a:pt x="14602" y="5538"/>
                    <a:pt x="14678" y="5566"/>
                  </a:cubicBezTo>
                  <a:lnTo>
                    <a:pt x="13712" y="6585"/>
                  </a:lnTo>
                  <a:cubicBezTo>
                    <a:pt x="13596" y="6272"/>
                    <a:pt x="13435" y="5973"/>
                    <a:pt x="13231" y="5693"/>
                  </a:cubicBezTo>
                  <a:lnTo>
                    <a:pt x="13744" y="4980"/>
                  </a:lnTo>
                  <a:close/>
                  <a:moveTo>
                    <a:pt x="1919" y="6449"/>
                  </a:moveTo>
                  <a:cubicBezTo>
                    <a:pt x="2037" y="6449"/>
                    <a:pt x="2150" y="6486"/>
                    <a:pt x="2248" y="6556"/>
                  </a:cubicBezTo>
                  <a:lnTo>
                    <a:pt x="3543" y="7498"/>
                  </a:lnTo>
                  <a:cubicBezTo>
                    <a:pt x="3509" y="7853"/>
                    <a:pt x="3526" y="8216"/>
                    <a:pt x="3599" y="8575"/>
                  </a:cubicBezTo>
                  <a:lnTo>
                    <a:pt x="1649" y="7499"/>
                  </a:lnTo>
                  <a:cubicBezTo>
                    <a:pt x="1513" y="7425"/>
                    <a:pt x="1416" y="7300"/>
                    <a:pt x="1377" y="7148"/>
                  </a:cubicBezTo>
                  <a:cubicBezTo>
                    <a:pt x="1339" y="6996"/>
                    <a:pt x="1362" y="6841"/>
                    <a:pt x="1446" y="6708"/>
                  </a:cubicBezTo>
                  <a:lnTo>
                    <a:pt x="1448" y="6708"/>
                  </a:lnTo>
                  <a:cubicBezTo>
                    <a:pt x="1530" y="6577"/>
                    <a:pt x="1661" y="6488"/>
                    <a:pt x="1815" y="6458"/>
                  </a:cubicBezTo>
                  <a:cubicBezTo>
                    <a:pt x="1850" y="6452"/>
                    <a:pt x="1885" y="6449"/>
                    <a:pt x="1919" y="6449"/>
                  </a:cubicBezTo>
                  <a:close/>
                  <a:moveTo>
                    <a:pt x="15547" y="6449"/>
                  </a:moveTo>
                  <a:cubicBezTo>
                    <a:pt x="15581" y="6449"/>
                    <a:pt x="15616" y="6452"/>
                    <a:pt x="15651" y="6458"/>
                  </a:cubicBezTo>
                  <a:lnTo>
                    <a:pt x="15651" y="6460"/>
                  </a:lnTo>
                  <a:cubicBezTo>
                    <a:pt x="15804" y="6488"/>
                    <a:pt x="15936" y="6577"/>
                    <a:pt x="16020" y="6708"/>
                  </a:cubicBezTo>
                  <a:cubicBezTo>
                    <a:pt x="16103" y="6841"/>
                    <a:pt x="16129" y="6996"/>
                    <a:pt x="16089" y="7148"/>
                  </a:cubicBezTo>
                  <a:cubicBezTo>
                    <a:pt x="16051" y="7300"/>
                    <a:pt x="15953" y="7425"/>
                    <a:pt x="15817" y="7499"/>
                  </a:cubicBezTo>
                  <a:lnTo>
                    <a:pt x="13867" y="8575"/>
                  </a:lnTo>
                  <a:cubicBezTo>
                    <a:pt x="13940" y="8216"/>
                    <a:pt x="13957" y="7853"/>
                    <a:pt x="13922" y="7498"/>
                  </a:cubicBezTo>
                  <a:lnTo>
                    <a:pt x="15218" y="6556"/>
                  </a:lnTo>
                  <a:cubicBezTo>
                    <a:pt x="15315" y="6486"/>
                    <a:pt x="15429" y="6449"/>
                    <a:pt x="15547" y="6449"/>
                  </a:cubicBezTo>
                  <a:close/>
                  <a:moveTo>
                    <a:pt x="1104" y="7949"/>
                  </a:moveTo>
                  <a:lnTo>
                    <a:pt x="1104" y="7949"/>
                  </a:lnTo>
                  <a:cubicBezTo>
                    <a:pt x="1170" y="8006"/>
                    <a:pt x="1242" y="8056"/>
                    <a:pt x="1318" y="8099"/>
                  </a:cubicBezTo>
                  <a:lnTo>
                    <a:pt x="1957" y="8450"/>
                  </a:lnTo>
                  <a:lnTo>
                    <a:pt x="1484" y="9663"/>
                  </a:lnTo>
                  <a:lnTo>
                    <a:pt x="731" y="9421"/>
                  </a:lnTo>
                  <a:lnTo>
                    <a:pt x="1104" y="7949"/>
                  </a:lnTo>
                  <a:close/>
                  <a:moveTo>
                    <a:pt x="16363" y="7948"/>
                  </a:moveTo>
                  <a:lnTo>
                    <a:pt x="16736" y="9421"/>
                  </a:lnTo>
                  <a:lnTo>
                    <a:pt x="15983" y="9663"/>
                  </a:lnTo>
                  <a:lnTo>
                    <a:pt x="15510" y="8450"/>
                  </a:lnTo>
                  <a:lnTo>
                    <a:pt x="16148" y="8099"/>
                  </a:lnTo>
                  <a:cubicBezTo>
                    <a:pt x="16225" y="8056"/>
                    <a:pt x="16296" y="8005"/>
                    <a:pt x="16363" y="7948"/>
                  </a:cubicBezTo>
                  <a:close/>
                  <a:moveTo>
                    <a:pt x="2763" y="9365"/>
                  </a:moveTo>
                  <a:cubicBezTo>
                    <a:pt x="2810" y="9365"/>
                    <a:pt x="2858" y="9371"/>
                    <a:pt x="2904" y="9383"/>
                  </a:cubicBezTo>
                  <a:lnTo>
                    <a:pt x="3899" y="9639"/>
                  </a:lnTo>
                  <a:lnTo>
                    <a:pt x="4206" y="10675"/>
                  </a:lnTo>
                  <a:lnTo>
                    <a:pt x="2694" y="10481"/>
                  </a:lnTo>
                  <a:lnTo>
                    <a:pt x="2693" y="10481"/>
                  </a:lnTo>
                  <a:cubicBezTo>
                    <a:pt x="2538" y="10462"/>
                    <a:pt x="2403" y="10381"/>
                    <a:pt x="2311" y="10254"/>
                  </a:cubicBezTo>
                  <a:cubicBezTo>
                    <a:pt x="2220" y="10128"/>
                    <a:pt x="2185" y="9974"/>
                    <a:pt x="2215" y="9821"/>
                  </a:cubicBezTo>
                  <a:cubicBezTo>
                    <a:pt x="2243" y="9666"/>
                    <a:pt x="2333" y="9536"/>
                    <a:pt x="2465" y="9452"/>
                  </a:cubicBezTo>
                  <a:cubicBezTo>
                    <a:pt x="2555" y="9395"/>
                    <a:pt x="2658" y="9365"/>
                    <a:pt x="2763" y="9365"/>
                  </a:cubicBezTo>
                  <a:close/>
                  <a:moveTo>
                    <a:pt x="14704" y="9365"/>
                  </a:moveTo>
                  <a:cubicBezTo>
                    <a:pt x="14808" y="9365"/>
                    <a:pt x="14911" y="9395"/>
                    <a:pt x="15003" y="9452"/>
                  </a:cubicBezTo>
                  <a:cubicBezTo>
                    <a:pt x="15134" y="9536"/>
                    <a:pt x="15222" y="9668"/>
                    <a:pt x="15252" y="9821"/>
                  </a:cubicBezTo>
                  <a:cubicBezTo>
                    <a:pt x="15281" y="9974"/>
                    <a:pt x="15248" y="10128"/>
                    <a:pt x="15156" y="10254"/>
                  </a:cubicBezTo>
                  <a:cubicBezTo>
                    <a:pt x="15064" y="10381"/>
                    <a:pt x="14928" y="10462"/>
                    <a:pt x="14773" y="10481"/>
                  </a:cubicBezTo>
                  <a:lnTo>
                    <a:pt x="13261" y="10675"/>
                  </a:lnTo>
                  <a:lnTo>
                    <a:pt x="13568" y="9639"/>
                  </a:lnTo>
                  <a:lnTo>
                    <a:pt x="14563" y="9383"/>
                  </a:lnTo>
                  <a:cubicBezTo>
                    <a:pt x="14610" y="9371"/>
                    <a:pt x="14657" y="9365"/>
                    <a:pt x="14704" y="9365"/>
                  </a:cubicBezTo>
                  <a:close/>
                  <a:moveTo>
                    <a:pt x="836" y="10174"/>
                  </a:moveTo>
                  <a:lnTo>
                    <a:pt x="1307" y="10324"/>
                  </a:lnTo>
                  <a:lnTo>
                    <a:pt x="1173" y="11292"/>
                  </a:lnTo>
                  <a:lnTo>
                    <a:pt x="836" y="10174"/>
                  </a:lnTo>
                  <a:close/>
                  <a:moveTo>
                    <a:pt x="16632" y="10174"/>
                  </a:moveTo>
                  <a:lnTo>
                    <a:pt x="16293" y="11292"/>
                  </a:lnTo>
                  <a:lnTo>
                    <a:pt x="16160" y="10324"/>
                  </a:lnTo>
                  <a:lnTo>
                    <a:pt x="16632" y="10174"/>
                  </a:lnTo>
                  <a:close/>
                  <a:moveTo>
                    <a:pt x="2039" y="10936"/>
                  </a:moveTo>
                  <a:cubicBezTo>
                    <a:pt x="2205" y="11055"/>
                    <a:pt x="2401" y="11134"/>
                    <a:pt x="2607" y="11159"/>
                  </a:cubicBezTo>
                  <a:lnTo>
                    <a:pt x="2957" y="11205"/>
                  </a:lnTo>
                  <a:lnTo>
                    <a:pt x="2582" y="12439"/>
                  </a:lnTo>
                  <a:lnTo>
                    <a:pt x="1813" y="12255"/>
                  </a:lnTo>
                  <a:lnTo>
                    <a:pt x="2039" y="10936"/>
                  </a:lnTo>
                  <a:close/>
                  <a:moveTo>
                    <a:pt x="15426" y="10936"/>
                  </a:moveTo>
                  <a:lnTo>
                    <a:pt x="15653" y="12255"/>
                  </a:lnTo>
                  <a:lnTo>
                    <a:pt x="14884" y="12439"/>
                  </a:lnTo>
                  <a:lnTo>
                    <a:pt x="14509" y="11205"/>
                  </a:lnTo>
                  <a:lnTo>
                    <a:pt x="14860" y="11159"/>
                  </a:lnTo>
                  <a:cubicBezTo>
                    <a:pt x="15066" y="11134"/>
                    <a:pt x="15260" y="11055"/>
                    <a:pt x="15426" y="10936"/>
                  </a:cubicBezTo>
                  <a:close/>
                  <a:moveTo>
                    <a:pt x="3880" y="11301"/>
                  </a:moveTo>
                  <a:lnTo>
                    <a:pt x="4428" y="11373"/>
                  </a:lnTo>
                  <a:cubicBezTo>
                    <a:pt x="4496" y="11551"/>
                    <a:pt x="4576" y="11724"/>
                    <a:pt x="4668" y="11888"/>
                  </a:cubicBezTo>
                  <a:lnTo>
                    <a:pt x="4292" y="12590"/>
                  </a:lnTo>
                  <a:lnTo>
                    <a:pt x="3395" y="12590"/>
                  </a:lnTo>
                  <a:lnTo>
                    <a:pt x="3880" y="11301"/>
                  </a:lnTo>
                  <a:close/>
                  <a:moveTo>
                    <a:pt x="13587" y="11301"/>
                  </a:moveTo>
                  <a:lnTo>
                    <a:pt x="14071" y="12590"/>
                  </a:lnTo>
                  <a:lnTo>
                    <a:pt x="13176" y="12590"/>
                  </a:lnTo>
                  <a:lnTo>
                    <a:pt x="12799" y="11888"/>
                  </a:lnTo>
                  <a:cubicBezTo>
                    <a:pt x="12891" y="11724"/>
                    <a:pt x="12972" y="11551"/>
                    <a:pt x="13038" y="11371"/>
                  </a:cubicBezTo>
                  <a:lnTo>
                    <a:pt x="13040" y="11371"/>
                  </a:lnTo>
                  <a:lnTo>
                    <a:pt x="13587" y="11301"/>
                  </a:lnTo>
                  <a:close/>
                  <a:moveTo>
                    <a:pt x="15491" y="12997"/>
                  </a:moveTo>
                  <a:lnTo>
                    <a:pt x="15067" y="14085"/>
                  </a:lnTo>
                  <a:lnTo>
                    <a:pt x="15009" y="13111"/>
                  </a:lnTo>
                  <a:lnTo>
                    <a:pt x="15491" y="12997"/>
                  </a:lnTo>
                  <a:close/>
                  <a:moveTo>
                    <a:pt x="1976" y="12997"/>
                  </a:moveTo>
                  <a:lnTo>
                    <a:pt x="2457" y="13111"/>
                  </a:lnTo>
                  <a:lnTo>
                    <a:pt x="2398" y="14087"/>
                  </a:lnTo>
                  <a:lnTo>
                    <a:pt x="1976" y="12997"/>
                  </a:lnTo>
                  <a:close/>
                  <a:moveTo>
                    <a:pt x="4173" y="13275"/>
                  </a:moveTo>
                  <a:lnTo>
                    <a:pt x="4173" y="14432"/>
                  </a:lnTo>
                  <a:lnTo>
                    <a:pt x="3510" y="13275"/>
                  </a:lnTo>
                  <a:close/>
                  <a:moveTo>
                    <a:pt x="13955" y="13274"/>
                  </a:moveTo>
                  <a:lnTo>
                    <a:pt x="13293" y="14432"/>
                  </a:lnTo>
                  <a:lnTo>
                    <a:pt x="13293" y="13274"/>
                  </a:lnTo>
                  <a:close/>
                  <a:moveTo>
                    <a:pt x="6312" y="1"/>
                  </a:moveTo>
                  <a:cubicBezTo>
                    <a:pt x="5679" y="1"/>
                    <a:pt x="5052" y="197"/>
                    <a:pt x="4532" y="575"/>
                  </a:cubicBezTo>
                  <a:cubicBezTo>
                    <a:pt x="4118" y="877"/>
                    <a:pt x="3839" y="1342"/>
                    <a:pt x="3768" y="1848"/>
                  </a:cubicBezTo>
                  <a:cubicBezTo>
                    <a:pt x="3766" y="1862"/>
                    <a:pt x="3765" y="1876"/>
                    <a:pt x="3763" y="1889"/>
                  </a:cubicBezTo>
                  <a:lnTo>
                    <a:pt x="1688" y="3716"/>
                  </a:lnTo>
                  <a:cubicBezTo>
                    <a:pt x="1252" y="4099"/>
                    <a:pt x="1187" y="4761"/>
                    <a:pt x="1539" y="5222"/>
                  </a:cubicBezTo>
                  <a:cubicBezTo>
                    <a:pt x="1549" y="5236"/>
                    <a:pt x="1774" y="5473"/>
                    <a:pt x="2071" y="5789"/>
                  </a:cubicBezTo>
                  <a:cubicBezTo>
                    <a:pt x="2028" y="5785"/>
                    <a:pt x="1985" y="5782"/>
                    <a:pt x="1942" y="5782"/>
                  </a:cubicBezTo>
                  <a:cubicBezTo>
                    <a:pt x="1866" y="5782"/>
                    <a:pt x="1790" y="5790"/>
                    <a:pt x="1715" y="5804"/>
                  </a:cubicBezTo>
                  <a:cubicBezTo>
                    <a:pt x="1378" y="5868"/>
                    <a:pt x="1081" y="6071"/>
                    <a:pt x="897" y="6359"/>
                  </a:cubicBezTo>
                  <a:cubicBezTo>
                    <a:pt x="829" y="6465"/>
                    <a:pt x="780" y="6580"/>
                    <a:pt x="747" y="6699"/>
                  </a:cubicBezTo>
                  <a:cubicBezTo>
                    <a:pt x="745" y="6707"/>
                    <a:pt x="16" y="9581"/>
                    <a:pt x="16" y="9581"/>
                  </a:cubicBezTo>
                  <a:cubicBezTo>
                    <a:pt x="1" y="9644"/>
                    <a:pt x="4" y="9706"/>
                    <a:pt x="21" y="9764"/>
                  </a:cubicBezTo>
                  <a:lnTo>
                    <a:pt x="5" y="9764"/>
                  </a:lnTo>
                  <a:lnTo>
                    <a:pt x="983" y="13002"/>
                  </a:lnTo>
                  <a:cubicBezTo>
                    <a:pt x="1027" y="13147"/>
                    <a:pt x="1161" y="13245"/>
                    <a:pt x="1312" y="13245"/>
                  </a:cubicBezTo>
                  <a:cubicBezTo>
                    <a:pt x="1320" y="13245"/>
                    <a:pt x="1329" y="13245"/>
                    <a:pt x="1337" y="13244"/>
                  </a:cubicBezTo>
                  <a:lnTo>
                    <a:pt x="1347" y="13244"/>
                  </a:lnTo>
                  <a:lnTo>
                    <a:pt x="2343" y="15806"/>
                  </a:lnTo>
                  <a:cubicBezTo>
                    <a:pt x="2395" y="15939"/>
                    <a:pt x="2523" y="16024"/>
                    <a:pt x="2662" y="16024"/>
                  </a:cubicBezTo>
                  <a:cubicBezTo>
                    <a:pt x="2680" y="16024"/>
                    <a:pt x="2697" y="16023"/>
                    <a:pt x="2715" y="16019"/>
                  </a:cubicBezTo>
                  <a:cubicBezTo>
                    <a:pt x="2874" y="15996"/>
                    <a:pt x="2995" y="15863"/>
                    <a:pt x="3004" y="15703"/>
                  </a:cubicBezTo>
                  <a:lnTo>
                    <a:pt x="3107" y="13987"/>
                  </a:lnTo>
                  <a:lnTo>
                    <a:pt x="4217" y="15921"/>
                  </a:lnTo>
                  <a:cubicBezTo>
                    <a:pt x="4279" y="16029"/>
                    <a:pt x="4393" y="16092"/>
                    <a:pt x="4513" y="16092"/>
                  </a:cubicBezTo>
                  <a:cubicBezTo>
                    <a:pt x="4576" y="16092"/>
                    <a:pt x="4641" y="16075"/>
                    <a:pt x="4700" y="16037"/>
                  </a:cubicBezTo>
                  <a:cubicBezTo>
                    <a:pt x="4801" y="15974"/>
                    <a:pt x="4856" y="15860"/>
                    <a:pt x="4856" y="15741"/>
                  </a:cubicBezTo>
                  <a:lnTo>
                    <a:pt x="4856" y="13054"/>
                  </a:lnTo>
                  <a:lnTo>
                    <a:pt x="5127" y="12549"/>
                  </a:lnTo>
                  <a:cubicBezTo>
                    <a:pt x="5645" y="13138"/>
                    <a:pt x="6348" y="13557"/>
                    <a:pt x="7146" y="13721"/>
                  </a:cubicBezTo>
                  <a:cubicBezTo>
                    <a:pt x="7170" y="13726"/>
                    <a:pt x="7192" y="13729"/>
                    <a:pt x="7216" y="13729"/>
                  </a:cubicBezTo>
                  <a:cubicBezTo>
                    <a:pt x="7376" y="13729"/>
                    <a:pt x="7518" y="13619"/>
                    <a:pt x="7551" y="13456"/>
                  </a:cubicBezTo>
                  <a:cubicBezTo>
                    <a:pt x="7589" y="13272"/>
                    <a:pt x="7471" y="13090"/>
                    <a:pt x="7286" y="13052"/>
                  </a:cubicBezTo>
                  <a:cubicBezTo>
                    <a:pt x="6204" y="12829"/>
                    <a:pt x="5335" y="12032"/>
                    <a:pt x="5022" y="10974"/>
                  </a:cubicBezTo>
                  <a:lnTo>
                    <a:pt x="4353" y="8725"/>
                  </a:lnTo>
                  <a:cubicBezTo>
                    <a:pt x="4083" y="7811"/>
                    <a:pt x="4254" y="6849"/>
                    <a:pt x="4825" y="6085"/>
                  </a:cubicBezTo>
                  <a:cubicBezTo>
                    <a:pt x="5396" y="5323"/>
                    <a:pt x="6270" y="4885"/>
                    <a:pt x="7224" y="4885"/>
                  </a:cubicBezTo>
                  <a:lnTo>
                    <a:pt x="10286" y="4885"/>
                  </a:lnTo>
                  <a:cubicBezTo>
                    <a:pt x="11240" y="4885"/>
                    <a:pt x="12114" y="5323"/>
                    <a:pt x="12685" y="6085"/>
                  </a:cubicBezTo>
                  <a:cubicBezTo>
                    <a:pt x="13256" y="6849"/>
                    <a:pt x="13427" y="7811"/>
                    <a:pt x="13157" y="8725"/>
                  </a:cubicBezTo>
                  <a:lnTo>
                    <a:pt x="12488" y="10974"/>
                  </a:lnTo>
                  <a:cubicBezTo>
                    <a:pt x="12175" y="12032"/>
                    <a:pt x="11306" y="12829"/>
                    <a:pt x="10224" y="13052"/>
                  </a:cubicBezTo>
                  <a:cubicBezTo>
                    <a:pt x="10039" y="13090"/>
                    <a:pt x="9921" y="13272"/>
                    <a:pt x="9959" y="13456"/>
                  </a:cubicBezTo>
                  <a:cubicBezTo>
                    <a:pt x="9992" y="13617"/>
                    <a:pt x="10134" y="13729"/>
                    <a:pt x="10293" y="13729"/>
                  </a:cubicBezTo>
                  <a:cubicBezTo>
                    <a:pt x="10316" y="13729"/>
                    <a:pt x="10340" y="13726"/>
                    <a:pt x="10364" y="13721"/>
                  </a:cubicBezTo>
                  <a:cubicBezTo>
                    <a:pt x="11162" y="13557"/>
                    <a:pt x="11865" y="13138"/>
                    <a:pt x="12383" y="12549"/>
                  </a:cubicBezTo>
                  <a:lnTo>
                    <a:pt x="12654" y="13054"/>
                  </a:lnTo>
                  <a:lnTo>
                    <a:pt x="12654" y="15751"/>
                  </a:lnTo>
                  <a:cubicBezTo>
                    <a:pt x="12654" y="15906"/>
                    <a:pt x="12758" y="16042"/>
                    <a:pt x="12908" y="16081"/>
                  </a:cubicBezTo>
                  <a:cubicBezTo>
                    <a:pt x="12937" y="16089"/>
                    <a:pt x="12967" y="16092"/>
                    <a:pt x="12995" y="16092"/>
                  </a:cubicBezTo>
                  <a:cubicBezTo>
                    <a:pt x="13116" y="16092"/>
                    <a:pt x="13231" y="16029"/>
                    <a:pt x="13293" y="15921"/>
                  </a:cubicBezTo>
                  <a:lnTo>
                    <a:pt x="14402" y="13987"/>
                  </a:lnTo>
                  <a:lnTo>
                    <a:pt x="14504" y="15703"/>
                  </a:lnTo>
                  <a:cubicBezTo>
                    <a:pt x="14514" y="15863"/>
                    <a:pt x="14634" y="15996"/>
                    <a:pt x="14792" y="16019"/>
                  </a:cubicBezTo>
                  <a:cubicBezTo>
                    <a:pt x="14810" y="16023"/>
                    <a:pt x="14829" y="16024"/>
                    <a:pt x="14846" y="16024"/>
                  </a:cubicBezTo>
                  <a:cubicBezTo>
                    <a:pt x="14985" y="16024"/>
                    <a:pt x="15112" y="15939"/>
                    <a:pt x="15164" y="15806"/>
                  </a:cubicBezTo>
                  <a:lnTo>
                    <a:pt x="16160" y="13244"/>
                  </a:lnTo>
                  <a:lnTo>
                    <a:pt x="16168" y="13244"/>
                  </a:lnTo>
                  <a:cubicBezTo>
                    <a:pt x="16178" y="13245"/>
                    <a:pt x="16186" y="13245"/>
                    <a:pt x="16195" y="13245"/>
                  </a:cubicBezTo>
                  <a:cubicBezTo>
                    <a:pt x="16344" y="13245"/>
                    <a:pt x="16478" y="13147"/>
                    <a:pt x="16523" y="13002"/>
                  </a:cubicBezTo>
                  <a:lnTo>
                    <a:pt x="17498" y="9762"/>
                  </a:lnTo>
                  <a:cubicBezTo>
                    <a:pt x="17516" y="9706"/>
                    <a:pt x="17519" y="9642"/>
                    <a:pt x="17503" y="9581"/>
                  </a:cubicBezTo>
                  <a:cubicBezTo>
                    <a:pt x="17503" y="9581"/>
                    <a:pt x="16774" y="6707"/>
                    <a:pt x="16772" y="6699"/>
                  </a:cubicBezTo>
                  <a:cubicBezTo>
                    <a:pt x="16739" y="6580"/>
                    <a:pt x="16690" y="6465"/>
                    <a:pt x="16622" y="6359"/>
                  </a:cubicBezTo>
                  <a:cubicBezTo>
                    <a:pt x="16439" y="6069"/>
                    <a:pt x="16141" y="5868"/>
                    <a:pt x="15804" y="5804"/>
                  </a:cubicBezTo>
                  <a:cubicBezTo>
                    <a:pt x="15730" y="5790"/>
                    <a:pt x="15654" y="5782"/>
                    <a:pt x="15578" y="5782"/>
                  </a:cubicBezTo>
                  <a:cubicBezTo>
                    <a:pt x="15534" y="5782"/>
                    <a:pt x="15491" y="5785"/>
                    <a:pt x="15449" y="5789"/>
                  </a:cubicBezTo>
                  <a:cubicBezTo>
                    <a:pt x="15746" y="5473"/>
                    <a:pt x="15971" y="5234"/>
                    <a:pt x="15980" y="5222"/>
                  </a:cubicBezTo>
                  <a:cubicBezTo>
                    <a:pt x="16333" y="4761"/>
                    <a:pt x="16268" y="4099"/>
                    <a:pt x="15831" y="3714"/>
                  </a:cubicBezTo>
                  <a:lnTo>
                    <a:pt x="13756" y="1889"/>
                  </a:lnTo>
                  <a:cubicBezTo>
                    <a:pt x="13755" y="1875"/>
                    <a:pt x="13753" y="1862"/>
                    <a:pt x="13751" y="1848"/>
                  </a:cubicBezTo>
                  <a:cubicBezTo>
                    <a:pt x="13682" y="1340"/>
                    <a:pt x="13402" y="877"/>
                    <a:pt x="12988" y="575"/>
                  </a:cubicBezTo>
                  <a:cubicBezTo>
                    <a:pt x="12467" y="197"/>
                    <a:pt x="11840" y="1"/>
                    <a:pt x="11208" y="1"/>
                  </a:cubicBezTo>
                  <a:cubicBezTo>
                    <a:pt x="10910" y="1"/>
                    <a:pt x="10611" y="44"/>
                    <a:pt x="10321" y="133"/>
                  </a:cubicBezTo>
                  <a:cubicBezTo>
                    <a:pt x="10248" y="156"/>
                    <a:pt x="10183" y="201"/>
                    <a:pt x="10141" y="263"/>
                  </a:cubicBezTo>
                  <a:cubicBezTo>
                    <a:pt x="10039" y="412"/>
                    <a:pt x="10068" y="602"/>
                    <a:pt x="10190" y="712"/>
                  </a:cubicBezTo>
                  <a:cubicBezTo>
                    <a:pt x="10311" y="823"/>
                    <a:pt x="10425" y="938"/>
                    <a:pt x="10534" y="1056"/>
                  </a:cubicBezTo>
                  <a:cubicBezTo>
                    <a:pt x="10397" y="983"/>
                    <a:pt x="10262" y="902"/>
                    <a:pt x="10128" y="817"/>
                  </a:cubicBezTo>
                  <a:cubicBezTo>
                    <a:pt x="10071" y="779"/>
                    <a:pt x="10005" y="757"/>
                    <a:pt x="9938" y="757"/>
                  </a:cubicBezTo>
                  <a:cubicBezTo>
                    <a:pt x="9928" y="757"/>
                    <a:pt x="9918" y="757"/>
                    <a:pt x="9908" y="758"/>
                  </a:cubicBezTo>
                  <a:cubicBezTo>
                    <a:pt x="9726" y="776"/>
                    <a:pt x="9598" y="921"/>
                    <a:pt x="9593" y="1087"/>
                  </a:cubicBezTo>
                  <a:cubicBezTo>
                    <a:pt x="9571" y="1725"/>
                    <a:pt x="9755" y="2348"/>
                    <a:pt x="10101" y="2868"/>
                  </a:cubicBezTo>
                  <a:cubicBezTo>
                    <a:pt x="9712" y="3020"/>
                    <a:pt x="9435" y="3400"/>
                    <a:pt x="9435" y="3841"/>
                  </a:cubicBezTo>
                  <a:cubicBezTo>
                    <a:pt x="9435" y="3967"/>
                    <a:pt x="9457" y="4088"/>
                    <a:pt x="9498" y="4200"/>
                  </a:cubicBezTo>
                  <a:lnTo>
                    <a:pt x="8021" y="4200"/>
                  </a:lnTo>
                  <a:cubicBezTo>
                    <a:pt x="8062" y="4088"/>
                    <a:pt x="8084" y="3967"/>
                    <a:pt x="8084" y="3841"/>
                  </a:cubicBezTo>
                  <a:cubicBezTo>
                    <a:pt x="8084" y="3398"/>
                    <a:pt x="7808" y="3020"/>
                    <a:pt x="7418" y="2868"/>
                  </a:cubicBezTo>
                  <a:cubicBezTo>
                    <a:pt x="7763" y="2349"/>
                    <a:pt x="7947" y="1728"/>
                    <a:pt x="7926" y="1092"/>
                  </a:cubicBezTo>
                  <a:cubicBezTo>
                    <a:pt x="7925" y="1007"/>
                    <a:pt x="7891" y="921"/>
                    <a:pt x="7830" y="859"/>
                  </a:cubicBezTo>
                  <a:cubicBezTo>
                    <a:pt x="7761" y="791"/>
                    <a:pt x="7673" y="757"/>
                    <a:pt x="7585" y="757"/>
                  </a:cubicBezTo>
                  <a:cubicBezTo>
                    <a:pt x="7521" y="757"/>
                    <a:pt x="7456" y="776"/>
                    <a:pt x="7400" y="812"/>
                  </a:cubicBezTo>
                  <a:cubicBezTo>
                    <a:pt x="7263" y="899"/>
                    <a:pt x="7126" y="981"/>
                    <a:pt x="6987" y="1056"/>
                  </a:cubicBezTo>
                  <a:cubicBezTo>
                    <a:pt x="7093" y="940"/>
                    <a:pt x="7205" y="829"/>
                    <a:pt x="7322" y="720"/>
                  </a:cubicBezTo>
                  <a:cubicBezTo>
                    <a:pt x="7387" y="662"/>
                    <a:pt x="7431" y="583"/>
                    <a:pt x="7439" y="496"/>
                  </a:cubicBezTo>
                  <a:cubicBezTo>
                    <a:pt x="7455" y="326"/>
                    <a:pt x="7350" y="181"/>
                    <a:pt x="7200" y="133"/>
                  </a:cubicBezTo>
                  <a:cubicBezTo>
                    <a:pt x="6910" y="44"/>
                    <a:pt x="6610" y="1"/>
                    <a:pt x="6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7"/>
            <p:cNvSpPr/>
            <p:nvPr/>
          </p:nvSpPr>
          <p:spPr>
            <a:xfrm>
              <a:off x="2725413" y="4284250"/>
              <a:ext cx="17100" cy="17125"/>
            </a:xfrm>
            <a:custGeom>
              <a:avLst/>
              <a:gdLst/>
              <a:ahLst/>
              <a:cxnLst/>
              <a:rect l="l" t="t" r="r" b="b"/>
              <a:pathLst>
                <a:path w="684" h="685" extrusionOk="0">
                  <a:moveTo>
                    <a:pt x="342" y="1"/>
                  </a:moveTo>
                  <a:cubicBezTo>
                    <a:pt x="154" y="1"/>
                    <a:pt x="0" y="153"/>
                    <a:pt x="0" y="342"/>
                  </a:cubicBezTo>
                  <a:cubicBezTo>
                    <a:pt x="0" y="531"/>
                    <a:pt x="154" y="684"/>
                    <a:pt x="342" y="684"/>
                  </a:cubicBezTo>
                  <a:cubicBezTo>
                    <a:pt x="530" y="684"/>
                    <a:pt x="683" y="531"/>
                    <a:pt x="683" y="342"/>
                  </a:cubicBezTo>
                  <a:cubicBezTo>
                    <a:pt x="683" y="153"/>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3" name="Google Shape;2993;p77"/>
          <p:cNvGrpSpPr/>
          <p:nvPr/>
        </p:nvGrpSpPr>
        <p:grpSpPr>
          <a:xfrm>
            <a:off x="3259763" y="3349450"/>
            <a:ext cx="437950" cy="438050"/>
            <a:chOff x="3259763" y="3225625"/>
            <a:chExt cx="437950" cy="438050"/>
          </a:xfrm>
        </p:grpSpPr>
        <p:sp>
          <p:nvSpPr>
            <p:cNvPr id="2994" name="Google Shape;2994;p77"/>
            <p:cNvSpPr/>
            <p:nvPr/>
          </p:nvSpPr>
          <p:spPr>
            <a:xfrm>
              <a:off x="3259763" y="3225625"/>
              <a:ext cx="437950" cy="438050"/>
            </a:xfrm>
            <a:custGeom>
              <a:avLst/>
              <a:gdLst/>
              <a:ahLst/>
              <a:cxnLst/>
              <a:rect l="l" t="t" r="r" b="b"/>
              <a:pathLst>
                <a:path w="17518" h="17522" extrusionOk="0">
                  <a:moveTo>
                    <a:pt x="13729" y="685"/>
                  </a:moveTo>
                  <a:cubicBezTo>
                    <a:pt x="14004" y="685"/>
                    <a:pt x="14276" y="758"/>
                    <a:pt x="14522" y="900"/>
                  </a:cubicBezTo>
                  <a:cubicBezTo>
                    <a:pt x="14905" y="1120"/>
                    <a:pt x="15172" y="1479"/>
                    <a:pt x="15275" y="1908"/>
                  </a:cubicBezTo>
                  <a:cubicBezTo>
                    <a:pt x="15378" y="2336"/>
                    <a:pt x="15302" y="2778"/>
                    <a:pt x="15061" y="3148"/>
                  </a:cubicBezTo>
                  <a:lnTo>
                    <a:pt x="12475" y="7126"/>
                  </a:lnTo>
                  <a:lnTo>
                    <a:pt x="9473" y="7126"/>
                  </a:lnTo>
                  <a:lnTo>
                    <a:pt x="12306" y="1557"/>
                  </a:lnTo>
                  <a:cubicBezTo>
                    <a:pt x="12507" y="1163"/>
                    <a:pt x="12850" y="878"/>
                    <a:pt x="13272" y="752"/>
                  </a:cubicBezTo>
                  <a:cubicBezTo>
                    <a:pt x="13423" y="707"/>
                    <a:pt x="13576" y="685"/>
                    <a:pt x="13729" y="685"/>
                  </a:cubicBezTo>
                  <a:close/>
                  <a:moveTo>
                    <a:pt x="12765" y="15470"/>
                  </a:moveTo>
                  <a:cubicBezTo>
                    <a:pt x="13590" y="15470"/>
                    <a:pt x="14282" y="16059"/>
                    <a:pt x="14440" y="16839"/>
                  </a:cubicBezTo>
                  <a:lnTo>
                    <a:pt x="3077" y="16839"/>
                  </a:lnTo>
                  <a:cubicBezTo>
                    <a:pt x="3237" y="16059"/>
                    <a:pt x="3928" y="15470"/>
                    <a:pt x="4754" y="15470"/>
                  </a:cubicBezTo>
                  <a:close/>
                  <a:moveTo>
                    <a:pt x="13731" y="1"/>
                  </a:moveTo>
                  <a:cubicBezTo>
                    <a:pt x="13514" y="1"/>
                    <a:pt x="13295" y="33"/>
                    <a:pt x="13079" y="97"/>
                  </a:cubicBezTo>
                  <a:cubicBezTo>
                    <a:pt x="12474" y="276"/>
                    <a:pt x="11983" y="684"/>
                    <a:pt x="11697" y="1247"/>
                  </a:cubicBezTo>
                  <a:lnTo>
                    <a:pt x="8706" y="7126"/>
                  </a:lnTo>
                  <a:lnTo>
                    <a:pt x="6353" y="7126"/>
                  </a:lnTo>
                  <a:cubicBezTo>
                    <a:pt x="6177" y="7126"/>
                    <a:pt x="6021" y="7251"/>
                    <a:pt x="6000" y="7425"/>
                  </a:cubicBezTo>
                  <a:cubicBezTo>
                    <a:pt x="5975" y="7633"/>
                    <a:pt x="6138" y="7809"/>
                    <a:pt x="6340" y="7809"/>
                  </a:cubicBezTo>
                  <a:lnTo>
                    <a:pt x="16828" y="7809"/>
                  </a:lnTo>
                  <a:cubicBezTo>
                    <a:pt x="16766" y="9261"/>
                    <a:pt x="16320" y="10661"/>
                    <a:pt x="15526" y="11877"/>
                  </a:cubicBezTo>
                  <a:cubicBezTo>
                    <a:pt x="14702" y="13141"/>
                    <a:pt x="13549" y="14145"/>
                    <a:pt x="12187" y="14786"/>
                  </a:cubicBezTo>
                  <a:lnTo>
                    <a:pt x="5331" y="14786"/>
                  </a:lnTo>
                  <a:cubicBezTo>
                    <a:pt x="3963" y="14142"/>
                    <a:pt x="2805" y="13130"/>
                    <a:pt x="1979" y="11858"/>
                  </a:cubicBezTo>
                  <a:cubicBezTo>
                    <a:pt x="1195" y="10646"/>
                    <a:pt x="752" y="9253"/>
                    <a:pt x="692" y="7809"/>
                  </a:cubicBezTo>
                  <a:lnTo>
                    <a:pt x="3249" y="7809"/>
                  </a:lnTo>
                  <a:cubicBezTo>
                    <a:pt x="3423" y="7809"/>
                    <a:pt x="3580" y="7684"/>
                    <a:pt x="3601" y="7510"/>
                  </a:cubicBezTo>
                  <a:cubicBezTo>
                    <a:pt x="3626" y="7301"/>
                    <a:pt x="3465" y="7126"/>
                    <a:pt x="3262" y="7126"/>
                  </a:cubicBezTo>
                  <a:lnTo>
                    <a:pt x="344" y="7126"/>
                  </a:lnTo>
                  <a:cubicBezTo>
                    <a:pt x="156" y="7126"/>
                    <a:pt x="2" y="7276"/>
                    <a:pt x="2" y="7464"/>
                  </a:cubicBezTo>
                  <a:cubicBezTo>
                    <a:pt x="1" y="9163"/>
                    <a:pt x="486" y="10809"/>
                    <a:pt x="1407" y="12228"/>
                  </a:cubicBezTo>
                  <a:cubicBezTo>
                    <a:pt x="2101" y="13300"/>
                    <a:pt x="3015" y="14202"/>
                    <a:pt x="4086" y="14879"/>
                  </a:cubicBezTo>
                  <a:cubicBezTo>
                    <a:pt x="3088" y="15170"/>
                    <a:pt x="2359" y="16094"/>
                    <a:pt x="2361" y="17183"/>
                  </a:cubicBezTo>
                  <a:cubicBezTo>
                    <a:pt x="2361" y="17370"/>
                    <a:pt x="2514" y="17522"/>
                    <a:pt x="2702" y="17522"/>
                  </a:cubicBezTo>
                  <a:lnTo>
                    <a:pt x="14816" y="17522"/>
                  </a:lnTo>
                  <a:cubicBezTo>
                    <a:pt x="15006" y="17522"/>
                    <a:pt x="15159" y="17368"/>
                    <a:pt x="15159" y="17180"/>
                  </a:cubicBezTo>
                  <a:cubicBezTo>
                    <a:pt x="15159" y="16090"/>
                    <a:pt x="14429" y="15170"/>
                    <a:pt x="13434" y="14879"/>
                  </a:cubicBezTo>
                  <a:cubicBezTo>
                    <a:pt x="14497" y="14207"/>
                    <a:pt x="15406" y="13313"/>
                    <a:pt x="16099" y="12249"/>
                  </a:cubicBezTo>
                  <a:cubicBezTo>
                    <a:pt x="17027" y="10825"/>
                    <a:pt x="17518" y="9171"/>
                    <a:pt x="17516" y="7464"/>
                  </a:cubicBezTo>
                  <a:cubicBezTo>
                    <a:pt x="17516" y="7276"/>
                    <a:pt x="17363" y="7126"/>
                    <a:pt x="17174" y="7126"/>
                  </a:cubicBezTo>
                  <a:lnTo>
                    <a:pt x="13291" y="7126"/>
                  </a:lnTo>
                  <a:lnTo>
                    <a:pt x="15635" y="3521"/>
                  </a:lnTo>
                  <a:cubicBezTo>
                    <a:pt x="15979" y="2991"/>
                    <a:pt x="16088" y="2362"/>
                    <a:pt x="15941" y="1748"/>
                  </a:cubicBezTo>
                  <a:cubicBezTo>
                    <a:pt x="15794" y="1134"/>
                    <a:pt x="15411" y="624"/>
                    <a:pt x="14865" y="307"/>
                  </a:cubicBezTo>
                  <a:cubicBezTo>
                    <a:pt x="14513" y="105"/>
                    <a:pt x="14124" y="1"/>
                    <a:pt x="13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7"/>
            <p:cNvSpPr/>
            <p:nvPr/>
          </p:nvSpPr>
          <p:spPr>
            <a:xfrm>
              <a:off x="3371188" y="3404025"/>
              <a:ext cx="17150" cy="17125"/>
            </a:xfrm>
            <a:custGeom>
              <a:avLst/>
              <a:gdLst/>
              <a:ahLst/>
              <a:cxnLst/>
              <a:rect l="l" t="t" r="r" b="b"/>
              <a:pathLst>
                <a:path w="686" h="685" extrusionOk="0">
                  <a:moveTo>
                    <a:pt x="344" y="1"/>
                  </a:moveTo>
                  <a:cubicBezTo>
                    <a:pt x="154" y="1"/>
                    <a:pt x="1" y="154"/>
                    <a:pt x="1" y="342"/>
                  </a:cubicBezTo>
                  <a:cubicBezTo>
                    <a:pt x="1" y="532"/>
                    <a:pt x="154" y="684"/>
                    <a:pt x="344" y="684"/>
                  </a:cubicBezTo>
                  <a:cubicBezTo>
                    <a:pt x="532" y="684"/>
                    <a:pt x="686" y="532"/>
                    <a:pt x="686" y="342"/>
                  </a:cubicBezTo>
                  <a:cubicBezTo>
                    <a:pt x="686" y="154"/>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6" name="Google Shape;2996;p77"/>
          <p:cNvGrpSpPr/>
          <p:nvPr/>
        </p:nvGrpSpPr>
        <p:grpSpPr>
          <a:xfrm>
            <a:off x="2547538" y="3320150"/>
            <a:ext cx="372825" cy="437750"/>
            <a:chOff x="2547538" y="3196325"/>
            <a:chExt cx="372825" cy="437750"/>
          </a:xfrm>
        </p:grpSpPr>
        <p:sp>
          <p:nvSpPr>
            <p:cNvPr id="2997" name="Google Shape;2997;p77"/>
            <p:cNvSpPr/>
            <p:nvPr/>
          </p:nvSpPr>
          <p:spPr>
            <a:xfrm>
              <a:off x="2547538" y="3215525"/>
              <a:ext cx="372825" cy="418550"/>
            </a:xfrm>
            <a:custGeom>
              <a:avLst/>
              <a:gdLst/>
              <a:ahLst/>
              <a:cxnLst/>
              <a:rect l="l" t="t" r="r" b="b"/>
              <a:pathLst>
                <a:path w="14913" h="16742" extrusionOk="0">
                  <a:moveTo>
                    <a:pt x="1369" y="4977"/>
                  </a:moveTo>
                  <a:lnTo>
                    <a:pt x="1369" y="6209"/>
                  </a:lnTo>
                  <a:lnTo>
                    <a:pt x="686" y="6209"/>
                  </a:lnTo>
                  <a:lnTo>
                    <a:pt x="686" y="4977"/>
                  </a:lnTo>
                  <a:close/>
                  <a:moveTo>
                    <a:pt x="4379" y="4977"/>
                  </a:moveTo>
                  <a:lnTo>
                    <a:pt x="4379" y="6209"/>
                  </a:lnTo>
                  <a:lnTo>
                    <a:pt x="2054" y="6209"/>
                  </a:lnTo>
                  <a:lnTo>
                    <a:pt x="2054" y="4977"/>
                  </a:lnTo>
                  <a:close/>
                  <a:moveTo>
                    <a:pt x="5747" y="4977"/>
                  </a:moveTo>
                  <a:lnTo>
                    <a:pt x="5747" y="6209"/>
                  </a:lnTo>
                  <a:lnTo>
                    <a:pt x="5062" y="6209"/>
                  </a:lnTo>
                  <a:lnTo>
                    <a:pt x="5062" y="4977"/>
                  </a:lnTo>
                  <a:close/>
                  <a:moveTo>
                    <a:pt x="9851" y="4977"/>
                  </a:moveTo>
                  <a:lnTo>
                    <a:pt x="9851" y="6209"/>
                  </a:lnTo>
                  <a:lnTo>
                    <a:pt x="9167" y="6209"/>
                  </a:lnTo>
                  <a:lnTo>
                    <a:pt x="9167" y="4977"/>
                  </a:lnTo>
                  <a:close/>
                  <a:moveTo>
                    <a:pt x="12861" y="4977"/>
                  </a:moveTo>
                  <a:lnTo>
                    <a:pt x="12861" y="6209"/>
                  </a:lnTo>
                  <a:lnTo>
                    <a:pt x="10535" y="6209"/>
                  </a:lnTo>
                  <a:lnTo>
                    <a:pt x="10535" y="4977"/>
                  </a:lnTo>
                  <a:close/>
                  <a:moveTo>
                    <a:pt x="14228" y="4977"/>
                  </a:moveTo>
                  <a:lnTo>
                    <a:pt x="14228" y="6209"/>
                  </a:lnTo>
                  <a:lnTo>
                    <a:pt x="13545" y="6209"/>
                  </a:lnTo>
                  <a:lnTo>
                    <a:pt x="13545" y="4977"/>
                  </a:lnTo>
                  <a:close/>
                  <a:moveTo>
                    <a:pt x="1369" y="8260"/>
                  </a:moveTo>
                  <a:lnTo>
                    <a:pt x="1369" y="9491"/>
                  </a:lnTo>
                  <a:lnTo>
                    <a:pt x="686" y="9491"/>
                  </a:lnTo>
                  <a:lnTo>
                    <a:pt x="686" y="8260"/>
                  </a:lnTo>
                  <a:close/>
                  <a:moveTo>
                    <a:pt x="4379" y="8260"/>
                  </a:moveTo>
                  <a:lnTo>
                    <a:pt x="4379" y="9491"/>
                  </a:lnTo>
                  <a:lnTo>
                    <a:pt x="2054" y="9491"/>
                  </a:lnTo>
                  <a:lnTo>
                    <a:pt x="2054" y="8260"/>
                  </a:lnTo>
                  <a:close/>
                  <a:moveTo>
                    <a:pt x="5747" y="8260"/>
                  </a:moveTo>
                  <a:lnTo>
                    <a:pt x="5747" y="9491"/>
                  </a:lnTo>
                  <a:lnTo>
                    <a:pt x="5062" y="9491"/>
                  </a:lnTo>
                  <a:lnTo>
                    <a:pt x="5062" y="8260"/>
                  </a:lnTo>
                  <a:close/>
                  <a:moveTo>
                    <a:pt x="9851" y="8260"/>
                  </a:moveTo>
                  <a:lnTo>
                    <a:pt x="9851" y="9491"/>
                  </a:lnTo>
                  <a:lnTo>
                    <a:pt x="9167" y="9491"/>
                  </a:lnTo>
                  <a:lnTo>
                    <a:pt x="9167" y="8260"/>
                  </a:lnTo>
                  <a:close/>
                  <a:moveTo>
                    <a:pt x="12861" y="8260"/>
                  </a:moveTo>
                  <a:lnTo>
                    <a:pt x="12861" y="9491"/>
                  </a:lnTo>
                  <a:lnTo>
                    <a:pt x="10535" y="9491"/>
                  </a:lnTo>
                  <a:lnTo>
                    <a:pt x="10535" y="8260"/>
                  </a:lnTo>
                  <a:close/>
                  <a:moveTo>
                    <a:pt x="14228" y="8260"/>
                  </a:moveTo>
                  <a:lnTo>
                    <a:pt x="14228" y="9491"/>
                  </a:lnTo>
                  <a:lnTo>
                    <a:pt x="13545" y="9491"/>
                  </a:lnTo>
                  <a:lnTo>
                    <a:pt x="13545" y="8260"/>
                  </a:lnTo>
                  <a:close/>
                  <a:moveTo>
                    <a:pt x="1369" y="11544"/>
                  </a:moveTo>
                  <a:lnTo>
                    <a:pt x="1369" y="12774"/>
                  </a:lnTo>
                  <a:lnTo>
                    <a:pt x="686" y="12774"/>
                  </a:lnTo>
                  <a:lnTo>
                    <a:pt x="686" y="11544"/>
                  </a:lnTo>
                  <a:close/>
                  <a:moveTo>
                    <a:pt x="4379" y="11544"/>
                  </a:moveTo>
                  <a:lnTo>
                    <a:pt x="4379" y="12774"/>
                  </a:lnTo>
                  <a:lnTo>
                    <a:pt x="2054" y="12774"/>
                  </a:lnTo>
                  <a:lnTo>
                    <a:pt x="2054" y="11544"/>
                  </a:lnTo>
                  <a:close/>
                  <a:moveTo>
                    <a:pt x="5747" y="11544"/>
                  </a:moveTo>
                  <a:lnTo>
                    <a:pt x="5747" y="12774"/>
                  </a:lnTo>
                  <a:lnTo>
                    <a:pt x="5062" y="12774"/>
                  </a:lnTo>
                  <a:lnTo>
                    <a:pt x="5062" y="11544"/>
                  </a:lnTo>
                  <a:close/>
                  <a:moveTo>
                    <a:pt x="9851" y="11544"/>
                  </a:moveTo>
                  <a:lnTo>
                    <a:pt x="9851" y="12774"/>
                  </a:lnTo>
                  <a:lnTo>
                    <a:pt x="9167" y="12774"/>
                  </a:lnTo>
                  <a:lnTo>
                    <a:pt x="9167" y="11544"/>
                  </a:lnTo>
                  <a:close/>
                  <a:moveTo>
                    <a:pt x="12861" y="11544"/>
                  </a:moveTo>
                  <a:lnTo>
                    <a:pt x="12861" y="12774"/>
                  </a:lnTo>
                  <a:lnTo>
                    <a:pt x="10535" y="12774"/>
                  </a:lnTo>
                  <a:lnTo>
                    <a:pt x="10535" y="11544"/>
                  </a:lnTo>
                  <a:close/>
                  <a:moveTo>
                    <a:pt x="14228" y="11544"/>
                  </a:moveTo>
                  <a:lnTo>
                    <a:pt x="14228" y="12774"/>
                  </a:lnTo>
                  <a:lnTo>
                    <a:pt x="13545" y="12774"/>
                  </a:lnTo>
                  <a:lnTo>
                    <a:pt x="13545" y="11544"/>
                  </a:lnTo>
                  <a:close/>
                  <a:moveTo>
                    <a:pt x="1369" y="14827"/>
                  </a:moveTo>
                  <a:lnTo>
                    <a:pt x="1369" y="16058"/>
                  </a:lnTo>
                  <a:lnTo>
                    <a:pt x="686" y="16058"/>
                  </a:lnTo>
                  <a:lnTo>
                    <a:pt x="686" y="14827"/>
                  </a:lnTo>
                  <a:close/>
                  <a:moveTo>
                    <a:pt x="4379" y="14827"/>
                  </a:moveTo>
                  <a:lnTo>
                    <a:pt x="4379" y="16058"/>
                  </a:lnTo>
                  <a:lnTo>
                    <a:pt x="2054" y="16058"/>
                  </a:lnTo>
                  <a:lnTo>
                    <a:pt x="2054" y="14827"/>
                  </a:lnTo>
                  <a:close/>
                  <a:moveTo>
                    <a:pt x="5747" y="14827"/>
                  </a:moveTo>
                  <a:lnTo>
                    <a:pt x="5747" y="16058"/>
                  </a:lnTo>
                  <a:lnTo>
                    <a:pt x="5062" y="16058"/>
                  </a:lnTo>
                  <a:lnTo>
                    <a:pt x="5062" y="14827"/>
                  </a:lnTo>
                  <a:close/>
                  <a:moveTo>
                    <a:pt x="9851" y="14827"/>
                  </a:moveTo>
                  <a:lnTo>
                    <a:pt x="9851" y="16058"/>
                  </a:lnTo>
                  <a:lnTo>
                    <a:pt x="9167" y="16058"/>
                  </a:lnTo>
                  <a:lnTo>
                    <a:pt x="9167" y="14827"/>
                  </a:lnTo>
                  <a:close/>
                  <a:moveTo>
                    <a:pt x="12861" y="14827"/>
                  </a:moveTo>
                  <a:lnTo>
                    <a:pt x="12861" y="16058"/>
                  </a:lnTo>
                  <a:lnTo>
                    <a:pt x="10535" y="16058"/>
                  </a:lnTo>
                  <a:lnTo>
                    <a:pt x="10535" y="14827"/>
                  </a:lnTo>
                  <a:close/>
                  <a:moveTo>
                    <a:pt x="14228" y="14827"/>
                  </a:moveTo>
                  <a:lnTo>
                    <a:pt x="14228" y="16058"/>
                  </a:lnTo>
                  <a:lnTo>
                    <a:pt x="13545" y="16058"/>
                  </a:lnTo>
                  <a:lnTo>
                    <a:pt x="13545" y="14827"/>
                  </a:lnTo>
                  <a:close/>
                  <a:moveTo>
                    <a:pt x="8787" y="1"/>
                  </a:moveTo>
                  <a:cubicBezTo>
                    <a:pt x="8668" y="1"/>
                    <a:pt x="8553" y="63"/>
                    <a:pt x="8490" y="172"/>
                  </a:cubicBezTo>
                  <a:cubicBezTo>
                    <a:pt x="8396" y="335"/>
                    <a:pt x="8452" y="545"/>
                    <a:pt x="8616" y="638"/>
                  </a:cubicBezTo>
                  <a:lnTo>
                    <a:pt x="9304" y="1037"/>
                  </a:lnTo>
                  <a:lnTo>
                    <a:pt x="9304" y="3174"/>
                  </a:lnTo>
                  <a:lnTo>
                    <a:pt x="7457" y="4240"/>
                  </a:lnTo>
                  <a:lnTo>
                    <a:pt x="5609" y="3174"/>
                  </a:lnTo>
                  <a:lnTo>
                    <a:pt x="5609" y="1037"/>
                  </a:lnTo>
                  <a:lnTo>
                    <a:pt x="6286" y="646"/>
                  </a:lnTo>
                  <a:cubicBezTo>
                    <a:pt x="6438" y="558"/>
                    <a:pt x="6511" y="371"/>
                    <a:pt x="6443" y="210"/>
                  </a:cubicBezTo>
                  <a:cubicBezTo>
                    <a:pt x="6386" y="77"/>
                    <a:pt x="6258" y="1"/>
                    <a:pt x="6126" y="1"/>
                  </a:cubicBezTo>
                  <a:cubicBezTo>
                    <a:pt x="6068" y="1"/>
                    <a:pt x="6010" y="16"/>
                    <a:pt x="5956" y="47"/>
                  </a:cubicBezTo>
                  <a:lnTo>
                    <a:pt x="5097" y="544"/>
                  </a:lnTo>
                  <a:cubicBezTo>
                    <a:pt x="4991" y="604"/>
                    <a:pt x="4926" y="718"/>
                    <a:pt x="4926" y="839"/>
                  </a:cubicBezTo>
                  <a:lnTo>
                    <a:pt x="4926" y="3370"/>
                  </a:lnTo>
                  <a:cubicBezTo>
                    <a:pt x="4926" y="3493"/>
                    <a:pt x="4991" y="3606"/>
                    <a:pt x="5097" y="3667"/>
                  </a:cubicBezTo>
                  <a:lnTo>
                    <a:pt x="7115" y="4831"/>
                  </a:lnTo>
                  <a:lnTo>
                    <a:pt x="7115" y="5251"/>
                  </a:lnTo>
                  <a:lnTo>
                    <a:pt x="6430" y="5251"/>
                  </a:lnTo>
                  <a:lnTo>
                    <a:pt x="6430" y="4635"/>
                  </a:lnTo>
                  <a:cubicBezTo>
                    <a:pt x="6430" y="4447"/>
                    <a:pt x="6279" y="4294"/>
                    <a:pt x="6089" y="4294"/>
                  </a:cubicBezTo>
                  <a:lnTo>
                    <a:pt x="343" y="4294"/>
                  </a:lnTo>
                  <a:cubicBezTo>
                    <a:pt x="154" y="4294"/>
                    <a:pt x="1" y="4445"/>
                    <a:pt x="1" y="4635"/>
                  </a:cubicBezTo>
                  <a:lnTo>
                    <a:pt x="1" y="6551"/>
                  </a:lnTo>
                  <a:cubicBezTo>
                    <a:pt x="1" y="6739"/>
                    <a:pt x="154" y="6892"/>
                    <a:pt x="343" y="6892"/>
                  </a:cubicBezTo>
                  <a:lnTo>
                    <a:pt x="6089" y="6892"/>
                  </a:lnTo>
                  <a:cubicBezTo>
                    <a:pt x="6277" y="6892"/>
                    <a:pt x="6430" y="6739"/>
                    <a:pt x="6430" y="6551"/>
                  </a:cubicBezTo>
                  <a:lnTo>
                    <a:pt x="6430" y="5935"/>
                  </a:lnTo>
                  <a:lnTo>
                    <a:pt x="7115" y="5935"/>
                  </a:lnTo>
                  <a:lnTo>
                    <a:pt x="7115" y="8534"/>
                  </a:lnTo>
                  <a:lnTo>
                    <a:pt x="6430" y="8534"/>
                  </a:lnTo>
                  <a:lnTo>
                    <a:pt x="6430" y="7919"/>
                  </a:lnTo>
                  <a:cubicBezTo>
                    <a:pt x="6430" y="7729"/>
                    <a:pt x="6279" y="7576"/>
                    <a:pt x="6089" y="7576"/>
                  </a:cubicBezTo>
                  <a:lnTo>
                    <a:pt x="343" y="7576"/>
                  </a:lnTo>
                  <a:cubicBezTo>
                    <a:pt x="154" y="7576"/>
                    <a:pt x="1" y="7729"/>
                    <a:pt x="1" y="7919"/>
                  </a:cubicBezTo>
                  <a:lnTo>
                    <a:pt x="1" y="9834"/>
                  </a:lnTo>
                  <a:cubicBezTo>
                    <a:pt x="1" y="10022"/>
                    <a:pt x="154" y="10176"/>
                    <a:pt x="343" y="10176"/>
                  </a:cubicBezTo>
                  <a:lnTo>
                    <a:pt x="6089" y="10176"/>
                  </a:lnTo>
                  <a:cubicBezTo>
                    <a:pt x="6277" y="10176"/>
                    <a:pt x="6430" y="10022"/>
                    <a:pt x="6430" y="9834"/>
                  </a:cubicBezTo>
                  <a:lnTo>
                    <a:pt x="6430" y="9217"/>
                  </a:lnTo>
                  <a:lnTo>
                    <a:pt x="7115" y="9217"/>
                  </a:lnTo>
                  <a:lnTo>
                    <a:pt x="7115" y="11818"/>
                  </a:lnTo>
                  <a:lnTo>
                    <a:pt x="6430" y="11818"/>
                  </a:lnTo>
                  <a:lnTo>
                    <a:pt x="6430" y="11201"/>
                  </a:lnTo>
                  <a:cubicBezTo>
                    <a:pt x="6430" y="11012"/>
                    <a:pt x="6279" y="10859"/>
                    <a:pt x="6089" y="10859"/>
                  </a:cubicBezTo>
                  <a:lnTo>
                    <a:pt x="343" y="10859"/>
                  </a:lnTo>
                  <a:cubicBezTo>
                    <a:pt x="154" y="10859"/>
                    <a:pt x="1" y="11012"/>
                    <a:pt x="1" y="11201"/>
                  </a:cubicBezTo>
                  <a:lnTo>
                    <a:pt x="1" y="13116"/>
                  </a:lnTo>
                  <a:cubicBezTo>
                    <a:pt x="1" y="13306"/>
                    <a:pt x="154" y="13459"/>
                    <a:pt x="343" y="13459"/>
                  </a:cubicBezTo>
                  <a:lnTo>
                    <a:pt x="6089" y="13459"/>
                  </a:lnTo>
                  <a:cubicBezTo>
                    <a:pt x="6277" y="13459"/>
                    <a:pt x="6430" y="13306"/>
                    <a:pt x="6430" y="13116"/>
                  </a:cubicBezTo>
                  <a:lnTo>
                    <a:pt x="6430" y="12501"/>
                  </a:lnTo>
                  <a:lnTo>
                    <a:pt x="7115" y="12501"/>
                  </a:lnTo>
                  <a:lnTo>
                    <a:pt x="7115" y="15099"/>
                  </a:lnTo>
                  <a:lnTo>
                    <a:pt x="6430" y="15099"/>
                  </a:lnTo>
                  <a:lnTo>
                    <a:pt x="6430" y="14484"/>
                  </a:lnTo>
                  <a:cubicBezTo>
                    <a:pt x="6430" y="14296"/>
                    <a:pt x="6279" y="14143"/>
                    <a:pt x="6089" y="14143"/>
                  </a:cubicBezTo>
                  <a:lnTo>
                    <a:pt x="343" y="14143"/>
                  </a:lnTo>
                  <a:cubicBezTo>
                    <a:pt x="154" y="14143"/>
                    <a:pt x="1" y="14296"/>
                    <a:pt x="1" y="14484"/>
                  </a:cubicBezTo>
                  <a:lnTo>
                    <a:pt x="1" y="16400"/>
                  </a:lnTo>
                  <a:cubicBezTo>
                    <a:pt x="1" y="16588"/>
                    <a:pt x="154" y="16741"/>
                    <a:pt x="343" y="16741"/>
                  </a:cubicBezTo>
                  <a:lnTo>
                    <a:pt x="6089" y="16741"/>
                  </a:lnTo>
                  <a:cubicBezTo>
                    <a:pt x="6277" y="16741"/>
                    <a:pt x="6430" y="16589"/>
                    <a:pt x="6430" y="16400"/>
                  </a:cubicBezTo>
                  <a:lnTo>
                    <a:pt x="6430" y="15784"/>
                  </a:lnTo>
                  <a:lnTo>
                    <a:pt x="8483" y="15784"/>
                  </a:lnTo>
                  <a:lnTo>
                    <a:pt x="8483" y="16400"/>
                  </a:lnTo>
                  <a:cubicBezTo>
                    <a:pt x="8483" y="16588"/>
                    <a:pt x="8635" y="16741"/>
                    <a:pt x="8825" y="16741"/>
                  </a:cubicBezTo>
                  <a:lnTo>
                    <a:pt x="14571" y="16741"/>
                  </a:lnTo>
                  <a:cubicBezTo>
                    <a:pt x="14759" y="16741"/>
                    <a:pt x="14913" y="16589"/>
                    <a:pt x="14913" y="16400"/>
                  </a:cubicBezTo>
                  <a:lnTo>
                    <a:pt x="14913" y="14484"/>
                  </a:lnTo>
                  <a:cubicBezTo>
                    <a:pt x="14913" y="14296"/>
                    <a:pt x="14759" y="14143"/>
                    <a:pt x="14571" y="14143"/>
                  </a:cubicBezTo>
                  <a:lnTo>
                    <a:pt x="8825" y="14143"/>
                  </a:lnTo>
                  <a:cubicBezTo>
                    <a:pt x="8637" y="14143"/>
                    <a:pt x="8483" y="14296"/>
                    <a:pt x="8483" y="14484"/>
                  </a:cubicBezTo>
                  <a:lnTo>
                    <a:pt x="8483" y="15099"/>
                  </a:lnTo>
                  <a:lnTo>
                    <a:pt x="7798" y="15099"/>
                  </a:lnTo>
                  <a:lnTo>
                    <a:pt x="7798" y="12501"/>
                  </a:lnTo>
                  <a:lnTo>
                    <a:pt x="8483" y="12501"/>
                  </a:lnTo>
                  <a:lnTo>
                    <a:pt x="8483" y="13116"/>
                  </a:lnTo>
                  <a:cubicBezTo>
                    <a:pt x="8483" y="13306"/>
                    <a:pt x="8635" y="13459"/>
                    <a:pt x="8825" y="13459"/>
                  </a:cubicBezTo>
                  <a:lnTo>
                    <a:pt x="14571" y="13459"/>
                  </a:lnTo>
                  <a:cubicBezTo>
                    <a:pt x="14759" y="13459"/>
                    <a:pt x="14913" y="13306"/>
                    <a:pt x="14913" y="13116"/>
                  </a:cubicBezTo>
                  <a:lnTo>
                    <a:pt x="14913" y="11201"/>
                  </a:lnTo>
                  <a:cubicBezTo>
                    <a:pt x="14913" y="11012"/>
                    <a:pt x="14759" y="10859"/>
                    <a:pt x="14571" y="10859"/>
                  </a:cubicBezTo>
                  <a:lnTo>
                    <a:pt x="8825" y="10859"/>
                  </a:lnTo>
                  <a:cubicBezTo>
                    <a:pt x="8637" y="10859"/>
                    <a:pt x="8483" y="11012"/>
                    <a:pt x="8483" y="11201"/>
                  </a:cubicBezTo>
                  <a:lnTo>
                    <a:pt x="8483" y="11818"/>
                  </a:lnTo>
                  <a:lnTo>
                    <a:pt x="7798" y="11818"/>
                  </a:lnTo>
                  <a:lnTo>
                    <a:pt x="7798" y="9217"/>
                  </a:lnTo>
                  <a:lnTo>
                    <a:pt x="8483" y="9217"/>
                  </a:lnTo>
                  <a:lnTo>
                    <a:pt x="8483" y="9834"/>
                  </a:lnTo>
                  <a:cubicBezTo>
                    <a:pt x="8483" y="10022"/>
                    <a:pt x="8635" y="10176"/>
                    <a:pt x="8825" y="10176"/>
                  </a:cubicBezTo>
                  <a:lnTo>
                    <a:pt x="14571" y="10176"/>
                  </a:lnTo>
                  <a:cubicBezTo>
                    <a:pt x="14759" y="10176"/>
                    <a:pt x="14913" y="10022"/>
                    <a:pt x="14913" y="9834"/>
                  </a:cubicBezTo>
                  <a:lnTo>
                    <a:pt x="14913" y="7919"/>
                  </a:lnTo>
                  <a:cubicBezTo>
                    <a:pt x="14913" y="7729"/>
                    <a:pt x="14759" y="7576"/>
                    <a:pt x="14571" y="7576"/>
                  </a:cubicBezTo>
                  <a:lnTo>
                    <a:pt x="8825" y="7576"/>
                  </a:lnTo>
                  <a:cubicBezTo>
                    <a:pt x="8637" y="7576"/>
                    <a:pt x="8483" y="7729"/>
                    <a:pt x="8483" y="7919"/>
                  </a:cubicBezTo>
                  <a:lnTo>
                    <a:pt x="8483" y="8534"/>
                  </a:lnTo>
                  <a:lnTo>
                    <a:pt x="7798" y="8534"/>
                  </a:lnTo>
                  <a:lnTo>
                    <a:pt x="7798" y="5935"/>
                  </a:lnTo>
                  <a:lnTo>
                    <a:pt x="8483" y="5935"/>
                  </a:lnTo>
                  <a:lnTo>
                    <a:pt x="8483" y="6551"/>
                  </a:lnTo>
                  <a:cubicBezTo>
                    <a:pt x="8483" y="6739"/>
                    <a:pt x="8637" y="6892"/>
                    <a:pt x="8825" y="6892"/>
                  </a:cubicBezTo>
                  <a:lnTo>
                    <a:pt x="14571" y="6892"/>
                  </a:lnTo>
                  <a:cubicBezTo>
                    <a:pt x="14759" y="6892"/>
                    <a:pt x="14913" y="6739"/>
                    <a:pt x="14913" y="6551"/>
                  </a:cubicBezTo>
                  <a:lnTo>
                    <a:pt x="14913" y="4635"/>
                  </a:lnTo>
                  <a:cubicBezTo>
                    <a:pt x="14913" y="4447"/>
                    <a:pt x="14759" y="4294"/>
                    <a:pt x="14571" y="4294"/>
                  </a:cubicBezTo>
                  <a:lnTo>
                    <a:pt x="8825" y="4294"/>
                  </a:lnTo>
                  <a:cubicBezTo>
                    <a:pt x="8635" y="4294"/>
                    <a:pt x="8483" y="4445"/>
                    <a:pt x="8483" y="4635"/>
                  </a:cubicBezTo>
                  <a:lnTo>
                    <a:pt x="8483" y="5251"/>
                  </a:lnTo>
                  <a:lnTo>
                    <a:pt x="7798" y="5251"/>
                  </a:lnTo>
                  <a:lnTo>
                    <a:pt x="7798" y="4833"/>
                  </a:lnTo>
                  <a:lnTo>
                    <a:pt x="9817" y="3666"/>
                  </a:lnTo>
                  <a:cubicBezTo>
                    <a:pt x="9923" y="3606"/>
                    <a:pt x="9988" y="3492"/>
                    <a:pt x="9988" y="3370"/>
                  </a:cubicBezTo>
                  <a:lnTo>
                    <a:pt x="9988" y="839"/>
                  </a:lnTo>
                  <a:cubicBezTo>
                    <a:pt x="9988" y="718"/>
                    <a:pt x="9923" y="604"/>
                    <a:pt x="9817" y="544"/>
                  </a:cubicBezTo>
                  <a:lnTo>
                    <a:pt x="8958" y="47"/>
                  </a:lnTo>
                  <a:cubicBezTo>
                    <a:pt x="8904" y="16"/>
                    <a:pt x="8845" y="1"/>
                    <a:pt x="8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7"/>
            <p:cNvSpPr/>
            <p:nvPr/>
          </p:nvSpPr>
          <p:spPr>
            <a:xfrm>
              <a:off x="2725438" y="3196325"/>
              <a:ext cx="17125" cy="17100"/>
            </a:xfrm>
            <a:custGeom>
              <a:avLst/>
              <a:gdLst/>
              <a:ahLst/>
              <a:cxnLst/>
              <a:rect l="l" t="t" r="r" b="b"/>
              <a:pathLst>
                <a:path w="685" h="684" extrusionOk="0">
                  <a:moveTo>
                    <a:pt x="342" y="0"/>
                  </a:moveTo>
                  <a:cubicBezTo>
                    <a:pt x="154" y="0"/>
                    <a:pt x="1" y="154"/>
                    <a:pt x="1" y="342"/>
                  </a:cubicBezTo>
                  <a:cubicBezTo>
                    <a:pt x="1" y="530"/>
                    <a:pt x="154" y="684"/>
                    <a:pt x="342" y="684"/>
                  </a:cubicBezTo>
                  <a:cubicBezTo>
                    <a:pt x="531" y="684"/>
                    <a:pt x="684" y="530"/>
                    <a:pt x="684" y="342"/>
                  </a:cubicBezTo>
                  <a:cubicBezTo>
                    <a:pt x="684" y="154"/>
                    <a:pt x="531"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9" name="Google Shape;2999;p77"/>
          <p:cNvGrpSpPr/>
          <p:nvPr/>
        </p:nvGrpSpPr>
        <p:grpSpPr>
          <a:xfrm>
            <a:off x="5588588" y="1937750"/>
            <a:ext cx="213325" cy="437775"/>
            <a:chOff x="5588588" y="1813925"/>
            <a:chExt cx="213325" cy="437775"/>
          </a:xfrm>
        </p:grpSpPr>
        <p:sp>
          <p:nvSpPr>
            <p:cNvPr id="3000" name="Google Shape;3000;p77"/>
            <p:cNvSpPr/>
            <p:nvPr/>
          </p:nvSpPr>
          <p:spPr>
            <a:xfrm>
              <a:off x="5588588" y="1813925"/>
              <a:ext cx="213325" cy="437775"/>
            </a:xfrm>
            <a:custGeom>
              <a:avLst/>
              <a:gdLst/>
              <a:ahLst/>
              <a:cxnLst/>
              <a:rect l="l" t="t" r="r" b="b"/>
              <a:pathLst>
                <a:path w="8533" h="17511" extrusionOk="0">
                  <a:moveTo>
                    <a:pt x="4224" y="685"/>
                  </a:moveTo>
                  <a:cubicBezTo>
                    <a:pt x="4286" y="685"/>
                    <a:pt x="4493" y="703"/>
                    <a:pt x="4574" y="932"/>
                  </a:cubicBezTo>
                  <a:cubicBezTo>
                    <a:pt x="4607" y="1022"/>
                    <a:pt x="4675" y="1095"/>
                    <a:pt x="4765" y="1133"/>
                  </a:cubicBezTo>
                  <a:cubicBezTo>
                    <a:pt x="4807" y="1150"/>
                    <a:pt x="4852" y="1159"/>
                    <a:pt x="4896" y="1159"/>
                  </a:cubicBezTo>
                  <a:cubicBezTo>
                    <a:pt x="4946" y="1159"/>
                    <a:pt x="4996" y="1148"/>
                    <a:pt x="5043" y="1125"/>
                  </a:cubicBezTo>
                  <a:cubicBezTo>
                    <a:pt x="5102" y="1097"/>
                    <a:pt x="5156" y="1087"/>
                    <a:pt x="5205" y="1087"/>
                  </a:cubicBezTo>
                  <a:cubicBezTo>
                    <a:pt x="5339" y="1087"/>
                    <a:pt x="5433" y="1166"/>
                    <a:pt x="5464" y="1198"/>
                  </a:cubicBezTo>
                  <a:cubicBezTo>
                    <a:pt x="5508" y="1242"/>
                    <a:pt x="5641" y="1400"/>
                    <a:pt x="5537" y="1620"/>
                  </a:cubicBezTo>
                  <a:cubicBezTo>
                    <a:pt x="5496" y="1707"/>
                    <a:pt x="5492" y="1808"/>
                    <a:pt x="5530" y="1898"/>
                  </a:cubicBezTo>
                  <a:cubicBezTo>
                    <a:pt x="5567" y="1987"/>
                    <a:pt x="5640" y="2057"/>
                    <a:pt x="5731" y="2090"/>
                  </a:cubicBezTo>
                  <a:cubicBezTo>
                    <a:pt x="5961" y="2170"/>
                    <a:pt x="5978" y="2378"/>
                    <a:pt x="5978" y="2439"/>
                  </a:cubicBezTo>
                  <a:cubicBezTo>
                    <a:pt x="5978" y="2499"/>
                    <a:pt x="5961" y="2707"/>
                    <a:pt x="5731" y="2789"/>
                  </a:cubicBezTo>
                  <a:cubicBezTo>
                    <a:pt x="5640" y="2821"/>
                    <a:pt x="5567" y="2890"/>
                    <a:pt x="5530" y="2980"/>
                  </a:cubicBezTo>
                  <a:cubicBezTo>
                    <a:pt x="5492" y="3069"/>
                    <a:pt x="5496" y="3170"/>
                    <a:pt x="5537" y="3257"/>
                  </a:cubicBezTo>
                  <a:cubicBezTo>
                    <a:pt x="5641" y="3477"/>
                    <a:pt x="5508" y="3635"/>
                    <a:pt x="5464" y="3679"/>
                  </a:cubicBezTo>
                  <a:cubicBezTo>
                    <a:pt x="5433" y="3711"/>
                    <a:pt x="5339" y="3790"/>
                    <a:pt x="5205" y="3790"/>
                  </a:cubicBezTo>
                  <a:cubicBezTo>
                    <a:pt x="5156" y="3790"/>
                    <a:pt x="5102" y="3780"/>
                    <a:pt x="5043" y="3752"/>
                  </a:cubicBezTo>
                  <a:cubicBezTo>
                    <a:pt x="4997" y="3729"/>
                    <a:pt x="4947" y="3718"/>
                    <a:pt x="4897" y="3718"/>
                  </a:cubicBezTo>
                  <a:cubicBezTo>
                    <a:pt x="4852" y="3718"/>
                    <a:pt x="4807" y="3727"/>
                    <a:pt x="4765" y="3744"/>
                  </a:cubicBezTo>
                  <a:cubicBezTo>
                    <a:pt x="4676" y="3782"/>
                    <a:pt x="4607" y="3855"/>
                    <a:pt x="4574" y="3945"/>
                  </a:cubicBezTo>
                  <a:cubicBezTo>
                    <a:pt x="4514" y="4114"/>
                    <a:pt x="4385" y="4168"/>
                    <a:pt x="4297" y="4168"/>
                  </a:cubicBezTo>
                  <a:cubicBezTo>
                    <a:pt x="4266" y="4168"/>
                    <a:pt x="4240" y="4161"/>
                    <a:pt x="4224" y="4151"/>
                  </a:cubicBezTo>
                  <a:lnTo>
                    <a:pt x="4222" y="4151"/>
                  </a:lnTo>
                  <a:cubicBezTo>
                    <a:pt x="4221" y="4192"/>
                    <a:pt x="4221" y="4192"/>
                    <a:pt x="4219" y="4197"/>
                  </a:cubicBezTo>
                  <a:cubicBezTo>
                    <a:pt x="4151" y="4192"/>
                    <a:pt x="3954" y="4168"/>
                    <a:pt x="3874" y="3945"/>
                  </a:cubicBezTo>
                  <a:cubicBezTo>
                    <a:pt x="3843" y="3855"/>
                    <a:pt x="3773" y="3782"/>
                    <a:pt x="3683" y="3744"/>
                  </a:cubicBezTo>
                  <a:cubicBezTo>
                    <a:pt x="3640" y="3727"/>
                    <a:pt x="3596" y="3719"/>
                    <a:pt x="3552" y="3719"/>
                  </a:cubicBezTo>
                  <a:cubicBezTo>
                    <a:pt x="3503" y="3719"/>
                    <a:pt x="3452" y="3730"/>
                    <a:pt x="3405" y="3752"/>
                  </a:cubicBezTo>
                  <a:cubicBezTo>
                    <a:pt x="3346" y="3780"/>
                    <a:pt x="3292" y="3790"/>
                    <a:pt x="3243" y="3790"/>
                  </a:cubicBezTo>
                  <a:cubicBezTo>
                    <a:pt x="3109" y="3790"/>
                    <a:pt x="3015" y="3711"/>
                    <a:pt x="2984" y="3679"/>
                  </a:cubicBezTo>
                  <a:cubicBezTo>
                    <a:pt x="2941" y="3635"/>
                    <a:pt x="2807" y="3477"/>
                    <a:pt x="2911" y="3257"/>
                  </a:cubicBezTo>
                  <a:cubicBezTo>
                    <a:pt x="2954" y="3170"/>
                    <a:pt x="2956" y="3069"/>
                    <a:pt x="2919" y="2980"/>
                  </a:cubicBezTo>
                  <a:cubicBezTo>
                    <a:pt x="2881" y="2890"/>
                    <a:pt x="2808" y="2821"/>
                    <a:pt x="2717" y="2789"/>
                  </a:cubicBezTo>
                  <a:cubicBezTo>
                    <a:pt x="2489" y="2707"/>
                    <a:pt x="2470" y="2499"/>
                    <a:pt x="2470" y="2439"/>
                  </a:cubicBezTo>
                  <a:cubicBezTo>
                    <a:pt x="2470" y="2378"/>
                    <a:pt x="2489" y="2170"/>
                    <a:pt x="2717" y="2090"/>
                  </a:cubicBezTo>
                  <a:cubicBezTo>
                    <a:pt x="2808" y="2057"/>
                    <a:pt x="2881" y="1987"/>
                    <a:pt x="2919" y="1898"/>
                  </a:cubicBezTo>
                  <a:cubicBezTo>
                    <a:pt x="2956" y="1808"/>
                    <a:pt x="2954" y="1707"/>
                    <a:pt x="2911" y="1620"/>
                  </a:cubicBezTo>
                  <a:cubicBezTo>
                    <a:pt x="2807" y="1400"/>
                    <a:pt x="2941" y="1242"/>
                    <a:pt x="2984" y="1198"/>
                  </a:cubicBezTo>
                  <a:cubicBezTo>
                    <a:pt x="3016" y="1167"/>
                    <a:pt x="3110" y="1086"/>
                    <a:pt x="3243" y="1086"/>
                  </a:cubicBezTo>
                  <a:cubicBezTo>
                    <a:pt x="3292" y="1086"/>
                    <a:pt x="3346" y="1097"/>
                    <a:pt x="3405" y="1125"/>
                  </a:cubicBezTo>
                  <a:cubicBezTo>
                    <a:pt x="3452" y="1148"/>
                    <a:pt x="3502" y="1159"/>
                    <a:pt x="3552" y="1159"/>
                  </a:cubicBezTo>
                  <a:cubicBezTo>
                    <a:pt x="3597" y="1159"/>
                    <a:pt x="3641" y="1150"/>
                    <a:pt x="3683" y="1133"/>
                  </a:cubicBezTo>
                  <a:cubicBezTo>
                    <a:pt x="3773" y="1097"/>
                    <a:pt x="3843" y="1022"/>
                    <a:pt x="3874" y="932"/>
                  </a:cubicBezTo>
                  <a:cubicBezTo>
                    <a:pt x="3957" y="703"/>
                    <a:pt x="4162" y="685"/>
                    <a:pt x="4224" y="685"/>
                  </a:cubicBezTo>
                  <a:close/>
                  <a:moveTo>
                    <a:pt x="3174" y="5720"/>
                  </a:moveTo>
                  <a:cubicBezTo>
                    <a:pt x="3277" y="5720"/>
                    <a:pt x="3378" y="5758"/>
                    <a:pt x="3455" y="5835"/>
                  </a:cubicBezTo>
                  <a:lnTo>
                    <a:pt x="3735" y="6117"/>
                  </a:lnTo>
                  <a:lnTo>
                    <a:pt x="3174" y="6678"/>
                  </a:lnTo>
                  <a:lnTo>
                    <a:pt x="2892" y="6397"/>
                  </a:lnTo>
                  <a:cubicBezTo>
                    <a:pt x="2818" y="6322"/>
                    <a:pt x="2777" y="6223"/>
                    <a:pt x="2777" y="6117"/>
                  </a:cubicBezTo>
                  <a:cubicBezTo>
                    <a:pt x="2777" y="6011"/>
                    <a:pt x="2818" y="5909"/>
                    <a:pt x="2892" y="5835"/>
                  </a:cubicBezTo>
                  <a:cubicBezTo>
                    <a:pt x="2970" y="5758"/>
                    <a:pt x="3073" y="5720"/>
                    <a:pt x="3174" y="5720"/>
                  </a:cubicBezTo>
                  <a:close/>
                  <a:moveTo>
                    <a:pt x="5266" y="5719"/>
                  </a:moveTo>
                  <a:cubicBezTo>
                    <a:pt x="5367" y="5719"/>
                    <a:pt x="5469" y="5758"/>
                    <a:pt x="5546" y="5835"/>
                  </a:cubicBezTo>
                  <a:cubicBezTo>
                    <a:pt x="5621" y="5911"/>
                    <a:pt x="5662" y="6011"/>
                    <a:pt x="5662" y="6117"/>
                  </a:cubicBezTo>
                  <a:cubicBezTo>
                    <a:pt x="5662" y="6223"/>
                    <a:pt x="5621" y="6322"/>
                    <a:pt x="5546" y="6397"/>
                  </a:cubicBezTo>
                  <a:lnTo>
                    <a:pt x="5265" y="6678"/>
                  </a:lnTo>
                  <a:lnTo>
                    <a:pt x="4703" y="6117"/>
                  </a:lnTo>
                  <a:lnTo>
                    <a:pt x="4985" y="5835"/>
                  </a:lnTo>
                  <a:cubicBezTo>
                    <a:pt x="5062" y="5758"/>
                    <a:pt x="5164" y="5719"/>
                    <a:pt x="5266" y="5719"/>
                  </a:cubicBezTo>
                  <a:close/>
                  <a:moveTo>
                    <a:pt x="4219" y="6601"/>
                  </a:moveTo>
                  <a:lnTo>
                    <a:pt x="4782" y="7162"/>
                  </a:lnTo>
                  <a:lnTo>
                    <a:pt x="4219" y="7724"/>
                  </a:lnTo>
                  <a:lnTo>
                    <a:pt x="3658" y="7162"/>
                  </a:lnTo>
                  <a:lnTo>
                    <a:pt x="4219" y="6601"/>
                  </a:lnTo>
                  <a:close/>
                  <a:moveTo>
                    <a:pt x="7356" y="7811"/>
                  </a:moveTo>
                  <a:cubicBezTo>
                    <a:pt x="7463" y="7811"/>
                    <a:pt x="7563" y="7852"/>
                    <a:pt x="7637" y="7926"/>
                  </a:cubicBezTo>
                  <a:cubicBezTo>
                    <a:pt x="7792" y="8081"/>
                    <a:pt x="7792" y="8334"/>
                    <a:pt x="7637" y="8489"/>
                  </a:cubicBezTo>
                  <a:cubicBezTo>
                    <a:pt x="7563" y="8563"/>
                    <a:pt x="7462" y="8605"/>
                    <a:pt x="7356" y="8605"/>
                  </a:cubicBezTo>
                  <a:cubicBezTo>
                    <a:pt x="7250" y="8605"/>
                    <a:pt x="7150" y="8563"/>
                    <a:pt x="7076" y="8489"/>
                  </a:cubicBezTo>
                  <a:lnTo>
                    <a:pt x="6794" y="8208"/>
                  </a:lnTo>
                  <a:lnTo>
                    <a:pt x="7076" y="7926"/>
                  </a:lnTo>
                  <a:cubicBezTo>
                    <a:pt x="7150" y="7852"/>
                    <a:pt x="7250" y="7811"/>
                    <a:pt x="7356" y="7811"/>
                  </a:cubicBezTo>
                  <a:close/>
                  <a:moveTo>
                    <a:pt x="1103" y="7810"/>
                  </a:moveTo>
                  <a:cubicBezTo>
                    <a:pt x="1135" y="7810"/>
                    <a:pt x="1167" y="7814"/>
                    <a:pt x="1200" y="7822"/>
                  </a:cubicBezTo>
                  <a:cubicBezTo>
                    <a:pt x="1273" y="7839"/>
                    <a:pt x="1337" y="7880"/>
                    <a:pt x="1390" y="7932"/>
                  </a:cubicBezTo>
                  <a:lnTo>
                    <a:pt x="1665" y="8208"/>
                  </a:lnTo>
                  <a:lnTo>
                    <a:pt x="1390" y="8483"/>
                  </a:lnTo>
                  <a:cubicBezTo>
                    <a:pt x="1337" y="8535"/>
                    <a:pt x="1273" y="8576"/>
                    <a:pt x="1200" y="8594"/>
                  </a:cubicBezTo>
                  <a:cubicBezTo>
                    <a:pt x="1167" y="8601"/>
                    <a:pt x="1135" y="8605"/>
                    <a:pt x="1103" y="8605"/>
                  </a:cubicBezTo>
                  <a:cubicBezTo>
                    <a:pt x="997" y="8605"/>
                    <a:pt x="897" y="8563"/>
                    <a:pt x="822" y="8489"/>
                  </a:cubicBezTo>
                  <a:cubicBezTo>
                    <a:pt x="667" y="8334"/>
                    <a:pt x="667" y="8081"/>
                    <a:pt x="822" y="7926"/>
                  </a:cubicBezTo>
                  <a:cubicBezTo>
                    <a:pt x="897" y="7852"/>
                    <a:pt x="997" y="7810"/>
                    <a:pt x="1103" y="7810"/>
                  </a:cubicBezTo>
                  <a:close/>
                  <a:moveTo>
                    <a:pt x="3174" y="7646"/>
                  </a:moveTo>
                  <a:lnTo>
                    <a:pt x="3737" y="8208"/>
                  </a:lnTo>
                  <a:lnTo>
                    <a:pt x="3174" y="8769"/>
                  </a:lnTo>
                  <a:lnTo>
                    <a:pt x="2612" y="8208"/>
                  </a:lnTo>
                  <a:lnTo>
                    <a:pt x="3174" y="7646"/>
                  </a:lnTo>
                  <a:close/>
                  <a:moveTo>
                    <a:pt x="5265" y="7646"/>
                  </a:moveTo>
                  <a:lnTo>
                    <a:pt x="5826" y="8208"/>
                  </a:lnTo>
                  <a:lnTo>
                    <a:pt x="5265" y="8769"/>
                  </a:lnTo>
                  <a:lnTo>
                    <a:pt x="4703" y="8208"/>
                  </a:lnTo>
                  <a:lnTo>
                    <a:pt x="5265" y="7646"/>
                  </a:lnTo>
                  <a:close/>
                  <a:moveTo>
                    <a:pt x="4219" y="8692"/>
                  </a:moveTo>
                  <a:lnTo>
                    <a:pt x="4782" y="9253"/>
                  </a:lnTo>
                  <a:lnTo>
                    <a:pt x="4219" y="9815"/>
                  </a:lnTo>
                  <a:lnTo>
                    <a:pt x="3658" y="9253"/>
                  </a:lnTo>
                  <a:lnTo>
                    <a:pt x="4219" y="8692"/>
                  </a:lnTo>
                  <a:close/>
                  <a:moveTo>
                    <a:pt x="5265" y="9737"/>
                  </a:moveTo>
                  <a:lnTo>
                    <a:pt x="5546" y="10019"/>
                  </a:lnTo>
                  <a:cubicBezTo>
                    <a:pt x="5621" y="10093"/>
                    <a:pt x="5662" y="10193"/>
                    <a:pt x="5662" y="10299"/>
                  </a:cubicBezTo>
                  <a:cubicBezTo>
                    <a:pt x="5662" y="10405"/>
                    <a:pt x="5621" y="10504"/>
                    <a:pt x="5546" y="10580"/>
                  </a:cubicBezTo>
                  <a:cubicBezTo>
                    <a:pt x="5470" y="10654"/>
                    <a:pt x="5371" y="10696"/>
                    <a:pt x="5265" y="10696"/>
                  </a:cubicBezTo>
                  <a:cubicBezTo>
                    <a:pt x="5159" y="10696"/>
                    <a:pt x="5059" y="10654"/>
                    <a:pt x="4985" y="10580"/>
                  </a:cubicBezTo>
                  <a:lnTo>
                    <a:pt x="4703" y="10299"/>
                  </a:lnTo>
                  <a:lnTo>
                    <a:pt x="5265" y="9737"/>
                  </a:lnTo>
                  <a:close/>
                  <a:moveTo>
                    <a:pt x="3174" y="9737"/>
                  </a:moveTo>
                  <a:lnTo>
                    <a:pt x="3737" y="10299"/>
                  </a:lnTo>
                  <a:lnTo>
                    <a:pt x="3462" y="10574"/>
                  </a:lnTo>
                  <a:cubicBezTo>
                    <a:pt x="3408" y="10628"/>
                    <a:pt x="3341" y="10670"/>
                    <a:pt x="3266" y="10686"/>
                  </a:cubicBezTo>
                  <a:cubicBezTo>
                    <a:pt x="3234" y="10693"/>
                    <a:pt x="3203" y="10697"/>
                    <a:pt x="3173" y="10697"/>
                  </a:cubicBezTo>
                  <a:cubicBezTo>
                    <a:pt x="3068" y="10697"/>
                    <a:pt x="2969" y="10655"/>
                    <a:pt x="2894" y="10580"/>
                  </a:cubicBezTo>
                  <a:cubicBezTo>
                    <a:pt x="2818" y="10506"/>
                    <a:pt x="2777" y="10406"/>
                    <a:pt x="2777" y="10300"/>
                  </a:cubicBezTo>
                  <a:cubicBezTo>
                    <a:pt x="2777" y="10193"/>
                    <a:pt x="2818" y="10093"/>
                    <a:pt x="2894" y="10019"/>
                  </a:cubicBezTo>
                  <a:lnTo>
                    <a:pt x="3174" y="9737"/>
                  </a:lnTo>
                  <a:close/>
                  <a:moveTo>
                    <a:pt x="4219" y="12203"/>
                  </a:moveTo>
                  <a:cubicBezTo>
                    <a:pt x="4463" y="12203"/>
                    <a:pt x="4661" y="12401"/>
                    <a:pt x="4661" y="12644"/>
                  </a:cubicBezTo>
                  <a:cubicBezTo>
                    <a:pt x="4661" y="12888"/>
                    <a:pt x="4463" y="13085"/>
                    <a:pt x="4219" y="13085"/>
                  </a:cubicBezTo>
                  <a:cubicBezTo>
                    <a:pt x="3976" y="13085"/>
                    <a:pt x="3778" y="12888"/>
                    <a:pt x="3778" y="12644"/>
                  </a:cubicBezTo>
                  <a:cubicBezTo>
                    <a:pt x="3778" y="12402"/>
                    <a:pt x="3976" y="12203"/>
                    <a:pt x="4219" y="12203"/>
                  </a:cubicBezTo>
                  <a:close/>
                  <a:moveTo>
                    <a:pt x="4224" y="0"/>
                  </a:moveTo>
                  <a:cubicBezTo>
                    <a:pt x="3884" y="0"/>
                    <a:pt x="3580" y="155"/>
                    <a:pt x="3386" y="413"/>
                  </a:cubicBezTo>
                  <a:cubicBezTo>
                    <a:pt x="3338" y="407"/>
                    <a:pt x="3290" y="403"/>
                    <a:pt x="3243" y="403"/>
                  </a:cubicBezTo>
                  <a:cubicBezTo>
                    <a:pt x="2970" y="403"/>
                    <a:pt x="2705" y="511"/>
                    <a:pt x="2500" y="715"/>
                  </a:cubicBezTo>
                  <a:cubicBezTo>
                    <a:pt x="2260" y="954"/>
                    <a:pt x="2155" y="1280"/>
                    <a:pt x="2199" y="1600"/>
                  </a:cubicBezTo>
                  <a:cubicBezTo>
                    <a:pt x="1942" y="1794"/>
                    <a:pt x="1787" y="2099"/>
                    <a:pt x="1787" y="2438"/>
                  </a:cubicBezTo>
                  <a:cubicBezTo>
                    <a:pt x="1787" y="2778"/>
                    <a:pt x="1942" y="3082"/>
                    <a:pt x="2199" y="3278"/>
                  </a:cubicBezTo>
                  <a:cubicBezTo>
                    <a:pt x="2155" y="3597"/>
                    <a:pt x="2260" y="3921"/>
                    <a:pt x="2500" y="4162"/>
                  </a:cubicBezTo>
                  <a:cubicBezTo>
                    <a:pt x="2704" y="4366"/>
                    <a:pt x="2969" y="4473"/>
                    <a:pt x="3240" y="4473"/>
                  </a:cubicBezTo>
                  <a:cubicBezTo>
                    <a:pt x="3288" y="4473"/>
                    <a:pt x="3337" y="4469"/>
                    <a:pt x="3386" y="4462"/>
                  </a:cubicBezTo>
                  <a:cubicBezTo>
                    <a:pt x="3511" y="4628"/>
                    <a:pt x="3681" y="4752"/>
                    <a:pt x="3878" y="4818"/>
                  </a:cubicBezTo>
                  <a:lnTo>
                    <a:pt x="3878" y="5294"/>
                  </a:lnTo>
                  <a:cubicBezTo>
                    <a:pt x="3878" y="5294"/>
                    <a:pt x="3452" y="5157"/>
                    <a:pt x="3037" y="5157"/>
                  </a:cubicBezTo>
                  <a:cubicBezTo>
                    <a:pt x="2796" y="5157"/>
                    <a:pt x="2558" y="5203"/>
                    <a:pt x="2410" y="5351"/>
                  </a:cubicBezTo>
                  <a:cubicBezTo>
                    <a:pt x="2204" y="5555"/>
                    <a:pt x="2092" y="5827"/>
                    <a:pt x="2092" y="6115"/>
                  </a:cubicBezTo>
                  <a:cubicBezTo>
                    <a:pt x="2092" y="6405"/>
                    <a:pt x="2206" y="6677"/>
                    <a:pt x="2410" y="6881"/>
                  </a:cubicBezTo>
                  <a:lnTo>
                    <a:pt x="2690" y="7162"/>
                  </a:lnTo>
                  <a:lnTo>
                    <a:pt x="2128" y="7724"/>
                  </a:lnTo>
                  <a:lnTo>
                    <a:pt x="1847" y="7442"/>
                  </a:lnTo>
                  <a:cubicBezTo>
                    <a:pt x="1643" y="7238"/>
                    <a:pt x="1372" y="7126"/>
                    <a:pt x="1083" y="7126"/>
                  </a:cubicBezTo>
                  <a:cubicBezTo>
                    <a:pt x="793" y="7126"/>
                    <a:pt x="523" y="7238"/>
                    <a:pt x="319" y="7442"/>
                  </a:cubicBezTo>
                  <a:cubicBezTo>
                    <a:pt x="113" y="7646"/>
                    <a:pt x="1" y="7918"/>
                    <a:pt x="1" y="8208"/>
                  </a:cubicBezTo>
                  <a:cubicBezTo>
                    <a:pt x="1" y="8495"/>
                    <a:pt x="113" y="8768"/>
                    <a:pt x="319" y="8972"/>
                  </a:cubicBezTo>
                  <a:cubicBezTo>
                    <a:pt x="523" y="9176"/>
                    <a:pt x="793" y="9288"/>
                    <a:pt x="1083" y="9288"/>
                  </a:cubicBezTo>
                  <a:cubicBezTo>
                    <a:pt x="1371" y="9288"/>
                    <a:pt x="1643" y="9176"/>
                    <a:pt x="1847" y="8972"/>
                  </a:cubicBezTo>
                  <a:lnTo>
                    <a:pt x="2128" y="8690"/>
                  </a:lnTo>
                  <a:lnTo>
                    <a:pt x="2690" y="9253"/>
                  </a:lnTo>
                  <a:lnTo>
                    <a:pt x="2410" y="9533"/>
                  </a:lnTo>
                  <a:cubicBezTo>
                    <a:pt x="2204" y="9737"/>
                    <a:pt x="2092" y="10009"/>
                    <a:pt x="2092" y="10299"/>
                  </a:cubicBezTo>
                  <a:cubicBezTo>
                    <a:pt x="2092" y="10588"/>
                    <a:pt x="2206" y="10858"/>
                    <a:pt x="2410" y="11062"/>
                  </a:cubicBezTo>
                  <a:cubicBezTo>
                    <a:pt x="2614" y="11267"/>
                    <a:pt x="2884" y="11380"/>
                    <a:pt x="3174" y="11380"/>
                  </a:cubicBezTo>
                  <a:cubicBezTo>
                    <a:pt x="3435" y="11380"/>
                    <a:pt x="3681" y="11287"/>
                    <a:pt x="3878" y="11119"/>
                  </a:cubicBezTo>
                  <a:lnTo>
                    <a:pt x="3878" y="11572"/>
                  </a:lnTo>
                  <a:cubicBezTo>
                    <a:pt x="3424" y="11717"/>
                    <a:pt x="3095" y="12143"/>
                    <a:pt x="3095" y="12644"/>
                  </a:cubicBezTo>
                  <a:cubicBezTo>
                    <a:pt x="3095" y="12951"/>
                    <a:pt x="3218" y="13229"/>
                    <a:pt x="3419" y="13433"/>
                  </a:cubicBezTo>
                  <a:cubicBezTo>
                    <a:pt x="3234" y="13629"/>
                    <a:pt x="3148" y="14185"/>
                    <a:pt x="3148" y="14185"/>
                  </a:cubicBezTo>
                  <a:lnTo>
                    <a:pt x="3148" y="17169"/>
                  </a:lnTo>
                  <a:cubicBezTo>
                    <a:pt x="3148" y="17359"/>
                    <a:pt x="3300" y="17511"/>
                    <a:pt x="3490" y="17511"/>
                  </a:cubicBezTo>
                  <a:lnTo>
                    <a:pt x="4994" y="17511"/>
                  </a:lnTo>
                  <a:cubicBezTo>
                    <a:pt x="5184" y="17511"/>
                    <a:pt x="5336" y="17359"/>
                    <a:pt x="5336" y="17169"/>
                  </a:cubicBezTo>
                  <a:lnTo>
                    <a:pt x="5336" y="16967"/>
                  </a:lnTo>
                  <a:cubicBezTo>
                    <a:pt x="5336" y="16793"/>
                    <a:pt x="5213" y="16636"/>
                    <a:pt x="5040" y="16616"/>
                  </a:cubicBezTo>
                  <a:cubicBezTo>
                    <a:pt x="5025" y="16614"/>
                    <a:pt x="5010" y="16613"/>
                    <a:pt x="4996" y="16613"/>
                  </a:cubicBezTo>
                  <a:cubicBezTo>
                    <a:pt x="4853" y="16613"/>
                    <a:pt x="4730" y="16701"/>
                    <a:pt x="4680" y="16828"/>
                  </a:cubicBezTo>
                  <a:lnTo>
                    <a:pt x="3786" y="16828"/>
                  </a:lnTo>
                  <a:lnTo>
                    <a:pt x="3786" y="14053"/>
                  </a:lnTo>
                  <a:cubicBezTo>
                    <a:pt x="3786" y="14028"/>
                    <a:pt x="3794" y="14003"/>
                    <a:pt x="3811" y="13982"/>
                  </a:cubicBezTo>
                  <a:cubicBezTo>
                    <a:pt x="3930" y="13833"/>
                    <a:pt x="4076" y="13770"/>
                    <a:pt x="4211" y="13770"/>
                  </a:cubicBezTo>
                  <a:cubicBezTo>
                    <a:pt x="4412" y="13770"/>
                    <a:pt x="4590" y="13908"/>
                    <a:pt x="4629" y="14110"/>
                  </a:cubicBezTo>
                  <a:cubicBezTo>
                    <a:pt x="4635" y="14139"/>
                    <a:pt x="4656" y="14163"/>
                    <a:pt x="4683" y="14174"/>
                  </a:cubicBezTo>
                  <a:cubicBezTo>
                    <a:pt x="4762" y="14207"/>
                    <a:pt x="4836" y="14222"/>
                    <a:pt x="4903" y="14222"/>
                  </a:cubicBezTo>
                  <a:cubicBezTo>
                    <a:pt x="5185" y="14222"/>
                    <a:pt x="5339" y="13957"/>
                    <a:pt x="5239" y="13739"/>
                  </a:cubicBezTo>
                  <a:cubicBezTo>
                    <a:pt x="5187" y="13625"/>
                    <a:pt x="5116" y="13522"/>
                    <a:pt x="5032" y="13433"/>
                  </a:cubicBezTo>
                  <a:cubicBezTo>
                    <a:pt x="5236" y="13229"/>
                    <a:pt x="5364" y="12951"/>
                    <a:pt x="5364" y="12644"/>
                  </a:cubicBezTo>
                  <a:cubicBezTo>
                    <a:pt x="5364" y="12143"/>
                    <a:pt x="5026" y="11717"/>
                    <a:pt x="4561" y="11572"/>
                  </a:cubicBezTo>
                  <a:lnTo>
                    <a:pt x="4561" y="11119"/>
                  </a:lnTo>
                  <a:cubicBezTo>
                    <a:pt x="4762" y="11287"/>
                    <a:pt x="5015" y="11380"/>
                    <a:pt x="5282" y="11380"/>
                  </a:cubicBezTo>
                  <a:cubicBezTo>
                    <a:pt x="5578" y="11380"/>
                    <a:pt x="5856" y="11268"/>
                    <a:pt x="6065" y="11062"/>
                  </a:cubicBezTo>
                  <a:cubicBezTo>
                    <a:pt x="6275" y="10858"/>
                    <a:pt x="6389" y="10588"/>
                    <a:pt x="6389" y="10299"/>
                  </a:cubicBezTo>
                  <a:cubicBezTo>
                    <a:pt x="6389" y="10011"/>
                    <a:pt x="6275" y="9739"/>
                    <a:pt x="6065" y="9535"/>
                  </a:cubicBezTo>
                  <a:lnTo>
                    <a:pt x="5777" y="9253"/>
                  </a:lnTo>
                  <a:lnTo>
                    <a:pt x="6353" y="8692"/>
                  </a:lnTo>
                  <a:lnTo>
                    <a:pt x="6641" y="8972"/>
                  </a:lnTo>
                  <a:cubicBezTo>
                    <a:pt x="6851" y="9176"/>
                    <a:pt x="7129" y="9289"/>
                    <a:pt x="7425" y="9289"/>
                  </a:cubicBezTo>
                  <a:cubicBezTo>
                    <a:pt x="7561" y="9289"/>
                    <a:pt x="7701" y="9265"/>
                    <a:pt x="7840" y="9215"/>
                  </a:cubicBezTo>
                  <a:cubicBezTo>
                    <a:pt x="7851" y="9210"/>
                    <a:pt x="7862" y="9207"/>
                    <a:pt x="7873" y="9201"/>
                  </a:cubicBezTo>
                  <a:cubicBezTo>
                    <a:pt x="8290" y="9008"/>
                    <a:pt x="8532" y="8625"/>
                    <a:pt x="8532" y="8208"/>
                  </a:cubicBezTo>
                  <a:cubicBezTo>
                    <a:pt x="8532" y="7918"/>
                    <a:pt x="8417" y="7646"/>
                    <a:pt x="8208" y="7442"/>
                  </a:cubicBezTo>
                  <a:lnTo>
                    <a:pt x="8208" y="7444"/>
                  </a:lnTo>
                  <a:cubicBezTo>
                    <a:pt x="7999" y="7239"/>
                    <a:pt x="7720" y="7126"/>
                    <a:pt x="7424" y="7126"/>
                  </a:cubicBezTo>
                  <a:cubicBezTo>
                    <a:pt x="7225" y="7126"/>
                    <a:pt x="7017" y="7177"/>
                    <a:pt x="6816" y="7287"/>
                  </a:cubicBezTo>
                  <a:cubicBezTo>
                    <a:pt x="6791" y="7301"/>
                    <a:pt x="6769" y="7319"/>
                    <a:pt x="6750" y="7338"/>
                  </a:cubicBezTo>
                  <a:lnTo>
                    <a:pt x="6353" y="7724"/>
                  </a:lnTo>
                  <a:lnTo>
                    <a:pt x="5777" y="7162"/>
                  </a:lnTo>
                  <a:lnTo>
                    <a:pt x="6065" y="6881"/>
                  </a:lnTo>
                  <a:cubicBezTo>
                    <a:pt x="6369" y="6586"/>
                    <a:pt x="6475" y="6150"/>
                    <a:pt x="6320" y="5726"/>
                  </a:cubicBezTo>
                  <a:cubicBezTo>
                    <a:pt x="6317" y="5715"/>
                    <a:pt x="6312" y="5704"/>
                    <a:pt x="6307" y="5693"/>
                  </a:cubicBezTo>
                  <a:cubicBezTo>
                    <a:pt x="6101" y="5255"/>
                    <a:pt x="5692" y="5036"/>
                    <a:pt x="5283" y="5036"/>
                  </a:cubicBezTo>
                  <a:cubicBezTo>
                    <a:pt x="5025" y="5036"/>
                    <a:pt x="4768" y="5122"/>
                    <a:pt x="4561" y="5296"/>
                  </a:cubicBezTo>
                  <a:lnTo>
                    <a:pt x="4561" y="4821"/>
                  </a:lnTo>
                  <a:cubicBezTo>
                    <a:pt x="4762" y="4755"/>
                    <a:pt x="4936" y="4632"/>
                    <a:pt x="5062" y="4462"/>
                  </a:cubicBezTo>
                  <a:cubicBezTo>
                    <a:pt x="5110" y="4469"/>
                    <a:pt x="5158" y="4472"/>
                    <a:pt x="5206" y="4472"/>
                  </a:cubicBezTo>
                  <a:cubicBezTo>
                    <a:pt x="5478" y="4472"/>
                    <a:pt x="5744" y="4366"/>
                    <a:pt x="5948" y="4162"/>
                  </a:cubicBezTo>
                  <a:cubicBezTo>
                    <a:pt x="6187" y="3921"/>
                    <a:pt x="6293" y="3597"/>
                    <a:pt x="6249" y="3278"/>
                  </a:cubicBezTo>
                  <a:cubicBezTo>
                    <a:pt x="6506" y="3083"/>
                    <a:pt x="6661" y="2778"/>
                    <a:pt x="6661" y="2438"/>
                  </a:cubicBezTo>
                  <a:cubicBezTo>
                    <a:pt x="6661" y="2099"/>
                    <a:pt x="6506" y="1794"/>
                    <a:pt x="6249" y="1600"/>
                  </a:cubicBezTo>
                  <a:cubicBezTo>
                    <a:pt x="6293" y="1280"/>
                    <a:pt x="6187" y="954"/>
                    <a:pt x="5948" y="715"/>
                  </a:cubicBezTo>
                  <a:cubicBezTo>
                    <a:pt x="5743" y="511"/>
                    <a:pt x="5477" y="403"/>
                    <a:pt x="5205" y="403"/>
                  </a:cubicBezTo>
                  <a:cubicBezTo>
                    <a:pt x="5157" y="403"/>
                    <a:pt x="5110" y="407"/>
                    <a:pt x="5062" y="413"/>
                  </a:cubicBezTo>
                  <a:cubicBezTo>
                    <a:pt x="4868" y="155"/>
                    <a:pt x="4564" y="0"/>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7"/>
            <p:cNvSpPr/>
            <p:nvPr/>
          </p:nvSpPr>
          <p:spPr>
            <a:xfrm>
              <a:off x="5672463" y="1853900"/>
              <a:ext cx="43200" cy="42100"/>
            </a:xfrm>
            <a:custGeom>
              <a:avLst/>
              <a:gdLst/>
              <a:ahLst/>
              <a:cxnLst/>
              <a:rect l="l" t="t" r="r" b="b"/>
              <a:pathLst>
                <a:path w="1728" h="1684" extrusionOk="0">
                  <a:moveTo>
                    <a:pt x="865" y="0"/>
                  </a:moveTo>
                  <a:cubicBezTo>
                    <a:pt x="676" y="0"/>
                    <a:pt x="523" y="153"/>
                    <a:pt x="523" y="342"/>
                  </a:cubicBezTo>
                  <a:lnTo>
                    <a:pt x="523" y="500"/>
                  </a:lnTo>
                  <a:lnTo>
                    <a:pt x="379" y="500"/>
                  </a:lnTo>
                  <a:cubicBezTo>
                    <a:pt x="203" y="500"/>
                    <a:pt x="47" y="625"/>
                    <a:pt x="26" y="799"/>
                  </a:cubicBezTo>
                  <a:cubicBezTo>
                    <a:pt x="1" y="1006"/>
                    <a:pt x="162" y="1184"/>
                    <a:pt x="366" y="1184"/>
                  </a:cubicBezTo>
                  <a:lnTo>
                    <a:pt x="523" y="1184"/>
                  </a:lnTo>
                  <a:lnTo>
                    <a:pt x="523" y="1340"/>
                  </a:lnTo>
                  <a:cubicBezTo>
                    <a:pt x="523" y="1530"/>
                    <a:pt x="676" y="1683"/>
                    <a:pt x="864" y="1683"/>
                  </a:cubicBezTo>
                  <a:cubicBezTo>
                    <a:pt x="1054" y="1683"/>
                    <a:pt x="1206" y="1530"/>
                    <a:pt x="1206" y="1342"/>
                  </a:cubicBezTo>
                  <a:lnTo>
                    <a:pt x="1206" y="1184"/>
                  </a:lnTo>
                  <a:lnTo>
                    <a:pt x="1351" y="1184"/>
                  </a:lnTo>
                  <a:cubicBezTo>
                    <a:pt x="1525" y="1184"/>
                    <a:pt x="1682" y="1059"/>
                    <a:pt x="1703" y="885"/>
                  </a:cubicBezTo>
                  <a:cubicBezTo>
                    <a:pt x="1728" y="677"/>
                    <a:pt x="1567" y="500"/>
                    <a:pt x="1364" y="500"/>
                  </a:cubicBezTo>
                  <a:lnTo>
                    <a:pt x="1206" y="500"/>
                  </a:lnTo>
                  <a:lnTo>
                    <a:pt x="1206" y="353"/>
                  </a:lnTo>
                  <a:cubicBezTo>
                    <a:pt x="1206" y="190"/>
                    <a:pt x="1098" y="43"/>
                    <a:pt x="940" y="8"/>
                  </a:cubicBezTo>
                  <a:cubicBezTo>
                    <a:pt x="915" y="3"/>
                    <a:pt x="889" y="0"/>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7"/>
            <p:cNvSpPr/>
            <p:nvPr/>
          </p:nvSpPr>
          <p:spPr>
            <a:xfrm>
              <a:off x="5704463" y="2190750"/>
              <a:ext cx="17100" cy="17100"/>
            </a:xfrm>
            <a:custGeom>
              <a:avLst/>
              <a:gdLst/>
              <a:ahLst/>
              <a:cxnLst/>
              <a:rect l="l" t="t" r="r" b="b"/>
              <a:pathLst>
                <a:path w="684" h="684" extrusionOk="0">
                  <a:moveTo>
                    <a:pt x="342" y="1"/>
                  </a:moveTo>
                  <a:cubicBezTo>
                    <a:pt x="152" y="1"/>
                    <a:pt x="0" y="154"/>
                    <a:pt x="0" y="342"/>
                  </a:cubicBezTo>
                  <a:cubicBezTo>
                    <a:pt x="0" y="530"/>
                    <a:pt x="152" y="684"/>
                    <a:pt x="342" y="684"/>
                  </a:cubicBezTo>
                  <a:cubicBezTo>
                    <a:pt x="530" y="684"/>
                    <a:pt x="684" y="530"/>
                    <a:pt x="684" y="342"/>
                  </a:cubicBezTo>
                  <a:cubicBezTo>
                    <a:pt x="684" y="152"/>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77"/>
          <p:cNvGrpSpPr/>
          <p:nvPr/>
        </p:nvGrpSpPr>
        <p:grpSpPr>
          <a:xfrm>
            <a:off x="1772863" y="3431650"/>
            <a:ext cx="437925" cy="224625"/>
            <a:chOff x="1772863" y="3307825"/>
            <a:chExt cx="437925" cy="224625"/>
          </a:xfrm>
        </p:grpSpPr>
        <p:sp>
          <p:nvSpPr>
            <p:cNvPr id="3004" name="Google Shape;3004;p77"/>
            <p:cNvSpPr/>
            <p:nvPr/>
          </p:nvSpPr>
          <p:spPr>
            <a:xfrm>
              <a:off x="1772863" y="3307825"/>
              <a:ext cx="437925" cy="224625"/>
            </a:xfrm>
            <a:custGeom>
              <a:avLst/>
              <a:gdLst/>
              <a:ahLst/>
              <a:cxnLst/>
              <a:rect l="l" t="t" r="r" b="b"/>
              <a:pathLst>
                <a:path w="17517" h="8985" extrusionOk="0">
                  <a:moveTo>
                    <a:pt x="5814" y="690"/>
                  </a:moveTo>
                  <a:cubicBezTo>
                    <a:pt x="6624" y="690"/>
                    <a:pt x="7413" y="880"/>
                    <a:pt x="8127" y="1241"/>
                  </a:cubicBezTo>
                  <a:cubicBezTo>
                    <a:pt x="7932" y="1394"/>
                    <a:pt x="7747" y="1559"/>
                    <a:pt x="7573" y="1734"/>
                  </a:cubicBezTo>
                  <a:cubicBezTo>
                    <a:pt x="7018" y="1495"/>
                    <a:pt x="6428" y="1373"/>
                    <a:pt x="5814" y="1373"/>
                  </a:cubicBezTo>
                  <a:cubicBezTo>
                    <a:pt x="3480" y="1373"/>
                    <a:pt x="1561" y="3183"/>
                    <a:pt x="1386" y="5473"/>
                  </a:cubicBezTo>
                  <a:lnTo>
                    <a:pt x="701" y="5473"/>
                  </a:lnTo>
                  <a:cubicBezTo>
                    <a:pt x="878" y="2806"/>
                    <a:pt x="3103" y="690"/>
                    <a:pt x="5814" y="690"/>
                  </a:cubicBezTo>
                  <a:close/>
                  <a:moveTo>
                    <a:pt x="5814" y="2057"/>
                  </a:moveTo>
                  <a:cubicBezTo>
                    <a:pt x="6259" y="2057"/>
                    <a:pt x="6689" y="2133"/>
                    <a:pt x="7097" y="2281"/>
                  </a:cubicBezTo>
                  <a:cubicBezTo>
                    <a:pt x="6953" y="2470"/>
                    <a:pt x="6820" y="2664"/>
                    <a:pt x="6700" y="2870"/>
                  </a:cubicBezTo>
                  <a:cubicBezTo>
                    <a:pt x="6414" y="2783"/>
                    <a:pt x="6118" y="2740"/>
                    <a:pt x="5814" y="2740"/>
                  </a:cubicBezTo>
                  <a:cubicBezTo>
                    <a:pt x="4234" y="2740"/>
                    <a:pt x="2929" y="3937"/>
                    <a:pt x="2759" y="5473"/>
                  </a:cubicBezTo>
                  <a:lnTo>
                    <a:pt x="2072" y="5473"/>
                  </a:lnTo>
                  <a:cubicBezTo>
                    <a:pt x="2246" y="3561"/>
                    <a:pt x="3858" y="2057"/>
                    <a:pt x="5814" y="2057"/>
                  </a:cubicBezTo>
                  <a:close/>
                  <a:moveTo>
                    <a:pt x="5814" y="3423"/>
                  </a:moveTo>
                  <a:cubicBezTo>
                    <a:pt x="5939" y="3423"/>
                    <a:pt x="6063" y="3433"/>
                    <a:pt x="6183" y="3452"/>
                  </a:cubicBezTo>
                  <a:cubicBezTo>
                    <a:pt x="5258" y="3914"/>
                    <a:pt x="4470" y="4614"/>
                    <a:pt x="3905" y="5473"/>
                  </a:cubicBezTo>
                  <a:lnTo>
                    <a:pt x="3448" y="5473"/>
                  </a:lnTo>
                  <a:cubicBezTo>
                    <a:pt x="3614" y="4315"/>
                    <a:pt x="4612" y="3423"/>
                    <a:pt x="5814" y="3423"/>
                  </a:cubicBezTo>
                  <a:close/>
                  <a:moveTo>
                    <a:pt x="11708" y="3423"/>
                  </a:moveTo>
                  <a:cubicBezTo>
                    <a:pt x="12910" y="3423"/>
                    <a:pt x="13908" y="4315"/>
                    <a:pt x="14074" y="5473"/>
                  </a:cubicBezTo>
                  <a:lnTo>
                    <a:pt x="13618" y="5473"/>
                  </a:lnTo>
                  <a:cubicBezTo>
                    <a:pt x="13052" y="4614"/>
                    <a:pt x="12266" y="3914"/>
                    <a:pt x="11339" y="3452"/>
                  </a:cubicBezTo>
                  <a:cubicBezTo>
                    <a:pt x="11461" y="3433"/>
                    <a:pt x="11584" y="3423"/>
                    <a:pt x="11708" y="3423"/>
                  </a:cubicBezTo>
                  <a:close/>
                  <a:moveTo>
                    <a:pt x="11708" y="2057"/>
                  </a:moveTo>
                  <a:cubicBezTo>
                    <a:pt x="13664" y="2057"/>
                    <a:pt x="15277" y="3561"/>
                    <a:pt x="15450" y="5473"/>
                  </a:cubicBezTo>
                  <a:lnTo>
                    <a:pt x="14763" y="5473"/>
                  </a:lnTo>
                  <a:cubicBezTo>
                    <a:pt x="14592" y="3937"/>
                    <a:pt x="13288" y="2740"/>
                    <a:pt x="11708" y="2740"/>
                  </a:cubicBezTo>
                  <a:cubicBezTo>
                    <a:pt x="11230" y="2740"/>
                    <a:pt x="10757" y="2851"/>
                    <a:pt x="10331" y="3064"/>
                  </a:cubicBezTo>
                  <a:cubicBezTo>
                    <a:pt x="10018" y="2976"/>
                    <a:pt x="9694" y="2912"/>
                    <a:pt x="9362" y="2879"/>
                  </a:cubicBezTo>
                  <a:cubicBezTo>
                    <a:pt x="10021" y="2351"/>
                    <a:pt x="10846" y="2057"/>
                    <a:pt x="11708" y="2057"/>
                  </a:cubicBezTo>
                  <a:close/>
                  <a:moveTo>
                    <a:pt x="8761" y="6251"/>
                  </a:moveTo>
                  <a:cubicBezTo>
                    <a:pt x="9963" y="6251"/>
                    <a:pt x="10961" y="7143"/>
                    <a:pt x="11127" y="8300"/>
                  </a:cubicBezTo>
                  <a:lnTo>
                    <a:pt x="10436" y="8300"/>
                  </a:lnTo>
                  <a:cubicBezTo>
                    <a:pt x="10276" y="7521"/>
                    <a:pt x="9587" y="6933"/>
                    <a:pt x="8761" y="6933"/>
                  </a:cubicBezTo>
                  <a:cubicBezTo>
                    <a:pt x="7937" y="6933"/>
                    <a:pt x="7246" y="7521"/>
                    <a:pt x="7088" y="8300"/>
                  </a:cubicBezTo>
                  <a:lnTo>
                    <a:pt x="6395" y="8300"/>
                  </a:lnTo>
                  <a:cubicBezTo>
                    <a:pt x="6561" y="7143"/>
                    <a:pt x="7559" y="6251"/>
                    <a:pt x="8761" y="6251"/>
                  </a:cubicBezTo>
                  <a:close/>
                  <a:moveTo>
                    <a:pt x="8761" y="4885"/>
                  </a:moveTo>
                  <a:cubicBezTo>
                    <a:pt x="10719" y="4885"/>
                    <a:pt x="12331" y="6387"/>
                    <a:pt x="12503" y="8300"/>
                  </a:cubicBezTo>
                  <a:lnTo>
                    <a:pt x="11818" y="8300"/>
                  </a:lnTo>
                  <a:cubicBezTo>
                    <a:pt x="11647" y="6765"/>
                    <a:pt x="10343" y="5566"/>
                    <a:pt x="8761" y="5566"/>
                  </a:cubicBezTo>
                  <a:cubicBezTo>
                    <a:pt x="7181" y="5566"/>
                    <a:pt x="5876" y="6765"/>
                    <a:pt x="5705" y="8300"/>
                  </a:cubicBezTo>
                  <a:lnTo>
                    <a:pt x="5019" y="8300"/>
                  </a:lnTo>
                  <a:cubicBezTo>
                    <a:pt x="5193" y="6387"/>
                    <a:pt x="6804" y="4885"/>
                    <a:pt x="8761" y="4885"/>
                  </a:cubicBezTo>
                  <a:close/>
                  <a:moveTo>
                    <a:pt x="8761" y="3517"/>
                  </a:moveTo>
                  <a:cubicBezTo>
                    <a:pt x="11473" y="3517"/>
                    <a:pt x="13699" y="5633"/>
                    <a:pt x="13876" y="8300"/>
                  </a:cubicBezTo>
                  <a:lnTo>
                    <a:pt x="13191" y="8300"/>
                  </a:lnTo>
                  <a:cubicBezTo>
                    <a:pt x="13016" y="6009"/>
                    <a:pt x="11095" y="4200"/>
                    <a:pt x="8761" y="4200"/>
                  </a:cubicBezTo>
                  <a:cubicBezTo>
                    <a:pt x="6426" y="4200"/>
                    <a:pt x="4508" y="6009"/>
                    <a:pt x="4332" y="8300"/>
                  </a:cubicBezTo>
                  <a:lnTo>
                    <a:pt x="3647" y="8300"/>
                  </a:lnTo>
                  <a:cubicBezTo>
                    <a:pt x="3825" y="5633"/>
                    <a:pt x="6050" y="3517"/>
                    <a:pt x="8761" y="3517"/>
                  </a:cubicBezTo>
                  <a:close/>
                  <a:moveTo>
                    <a:pt x="5816" y="1"/>
                  </a:moveTo>
                  <a:cubicBezTo>
                    <a:pt x="2608" y="1"/>
                    <a:pt x="0" y="2609"/>
                    <a:pt x="2" y="5815"/>
                  </a:cubicBezTo>
                  <a:cubicBezTo>
                    <a:pt x="2" y="6003"/>
                    <a:pt x="154" y="6156"/>
                    <a:pt x="343" y="6156"/>
                  </a:cubicBezTo>
                  <a:lnTo>
                    <a:pt x="3546" y="6156"/>
                  </a:lnTo>
                  <a:cubicBezTo>
                    <a:pt x="3184" y="6911"/>
                    <a:pt x="2983" y="7754"/>
                    <a:pt x="2982" y="8644"/>
                  </a:cubicBezTo>
                  <a:cubicBezTo>
                    <a:pt x="2982" y="8833"/>
                    <a:pt x="3137" y="8984"/>
                    <a:pt x="3325" y="8984"/>
                  </a:cubicBezTo>
                  <a:lnTo>
                    <a:pt x="7404" y="8984"/>
                  </a:lnTo>
                  <a:cubicBezTo>
                    <a:pt x="7594" y="8984"/>
                    <a:pt x="7741" y="8828"/>
                    <a:pt x="7742" y="8638"/>
                  </a:cubicBezTo>
                  <a:cubicBezTo>
                    <a:pt x="7745" y="8078"/>
                    <a:pt x="8201" y="7624"/>
                    <a:pt x="8761" y="7624"/>
                  </a:cubicBezTo>
                  <a:cubicBezTo>
                    <a:pt x="9322" y="7624"/>
                    <a:pt x="9778" y="8078"/>
                    <a:pt x="9781" y="8638"/>
                  </a:cubicBezTo>
                  <a:cubicBezTo>
                    <a:pt x="9783" y="8828"/>
                    <a:pt x="9930" y="8984"/>
                    <a:pt x="10120" y="8984"/>
                  </a:cubicBezTo>
                  <a:lnTo>
                    <a:pt x="14199" y="8984"/>
                  </a:lnTo>
                  <a:cubicBezTo>
                    <a:pt x="14387" y="8984"/>
                    <a:pt x="14540" y="8831"/>
                    <a:pt x="14540" y="8644"/>
                  </a:cubicBezTo>
                  <a:cubicBezTo>
                    <a:pt x="14540" y="7754"/>
                    <a:pt x="14338" y="6911"/>
                    <a:pt x="13977" y="6156"/>
                  </a:cubicBezTo>
                  <a:lnTo>
                    <a:pt x="17175" y="6156"/>
                  </a:lnTo>
                  <a:cubicBezTo>
                    <a:pt x="17364" y="6156"/>
                    <a:pt x="17517" y="6003"/>
                    <a:pt x="17517" y="5815"/>
                  </a:cubicBezTo>
                  <a:cubicBezTo>
                    <a:pt x="17517" y="4801"/>
                    <a:pt x="17251" y="3804"/>
                    <a:pt x="16751" y="2930"/>
                  </a:cubicBezTo>
                  <a:lnTo>
                    <a:pt x="16750" y="2930"/>
                  </a:lnTo>
                  <a:cubicBezTo>
                    <a:pt x="16264" y="2082"/>
                    <a:pt x="15567" y="1366"/>
                    <a:pt x="14733" y="855"/>
                  </a:cubicBezTo>
                  <a:cubicBezTo>
                    <a:pt x="14678" y="821"/>
                    <a:pt x="14616" y="805"/>
                    <a:pt x="14555" y="805"/>
                  </a:cubicBezTo>
                  <a:cubicBezTo>
                    <a:pt x="14440" y="805"/>
                    <a:pt x="14328" y="863"/>
                    <a:pt x="14263" y="969"/>
                  </a:cubicBezTo>
                  <a:cubicBezTo>
                    <a:pt x="14164" y="1130"/>
                    <a:pt x="14216" y="1340"/>
                    <a:pt x="14376" y="1438"/>
                  </a:cubicBezTo>
                  <a:cubicBezTo>
                    <a:pt x="15113" y="1889"/>
                    <a:pt x="15728" y="2522"/>
                    <a:pt x="16157" y="3270"/>
                  </a:cubicBezTo>
                  <a:cubicBezTo>
                    <a:pt x="16543" y="3942"/>
                    <a:pt x="16769" y="4698"/>
                    <a:pt x="16821" y="5473"/>
                  </a:cubicBezTo>
                  <a:lnTo>
                    <a:pt x="16141" y="5473"/>
                  </a:lnTo>
                  <a:cubicBezTo>
                    <a:pt x="15965" y="3180"/>
                    <a:pt x="14044" y="1369"/>
                    <a:pt x="11708" y="1369"/>
                  </a:cubicBezTo>
                  <a:cubicBezTo>
                    <a:pt x="10434" y="1369"/>
                    <a:pt x="9232" y="1910"/>
                    <a:pt x="8388" y="2857"/>
                  </a:cubicBezTo>
                  <a:cubicBezTo>
                    <a:pt x="8055" y="2878"/>
                    <a:pt x="7731" y="2927"/>
                    <a:pt x="7418" y="3001"/>
                  </a:cubicBezTo>
                  <a:cubicBezTo>
                    <a:pt x="7796" y="2425"/>
                    <a:pt x="8288" y="1927"/>
                    <a:pt x="8868" y="1541"/>
                  </a:cubicBezTo>
                  <a:cubicBezTo>
                    <a:pt x="9686" y="997"/>
                    <a:pt x="10638" y="701"/>
                    <a:pt x="11622" y="685"/>
                  </a:cubicBezTo>
                  <a:cubicBezTo>
                    <a:pt x="11810" y="682"/>
                    <a:pt x="11962" y="527"/>
                    <a:pt x="11959" y="338"/>
                  </a:cubicBezTo>
                  <a:cubicBezTo>
                    <a:pt x="11956" y="151"/>
                    <a:pt x="11802" y="1"/>
                    <a:pt x="11616" y="1"/>
                  </a:cubicBezTo>
                  <a:cubicBezTo>
                    <a:pt x="10607" y="18"/>
                    <a:pt x="9628" y="295"/>
                    <a:pt x="8764" y="803"/>
                  </a:cubicBezTo>
                  <a:cubicBezTo>
                    <a:pt x="7874" y="277"/>
                    <a:pt x="6858" y="1"/>
                    <a:pt x="58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7"/>
            <p:cNvSpPr/>
            <p:nvPr/>
          </p:nvSpPr>
          <p:spPr>
            <a:xfrm>
              <a:off x="2092863" y="3312600"/>
              <a:ext cx="17150" cy="17125"/>
            </a:xfrm>
            <a:custGeom>
              <a:avLst/>
              <a:gdLst/>
              <a:ahLst/>
              <a:cxnLst/>
              <a:rect l="l" t="t" r="r" b="b"/>
              <a:pathLst>
                <a:path w="686" h="685" extrusionOk="0">
                  <a:moveTo>
                    <a:pt x="342" y="1"/>
                  </a:moveTo>
                  <a:cubicBezTo>
                    <a:pt x="154" y="1"/>
                    <a:pt x="0" y="154"/>
                    <a:pt x="0" y="343"/>
                  </a:cubicBezTo>
                  <a:cubicBezTo>
                    <a:pt x="0" y="531"/>
                    <a:pt x="154" y="684"/>
                    <a:pt x="342" y="684"/>
                  </a:cubicBezTo>
                  <a:cubicBezTo>
                    <a:pt x="532" y="684"/>
                    <a:pt x="685" y="531"/>
                    <a:pt x="685" y="343"/>
                  </a:cubicBezTo>
                  <a:cubicBezTo>
                    <a:pt x="685"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6" name="Google Shape;3006;p77"/>
          <p:cNvGrpSpPr/>
          <p:nvPr/>
        </p:nvGrpSpPr>
        <p:grpSpPr>
          <a:xfrm>
            <a:off x="3986863" y="1941700"/>
            <a:ext cx="439925" cy="437325"/>
            <a:chOff x="3986863" y="1817875"/>
            <a:chExt cx="439925" cy="437325"/>
          </a:xfrm>
        </p:grpSpPr>
        <p:sp>
          <p:nvSpPr>
            <p:cNvPr id="3007" name="Google Shape;3007;p77"/>
            <p:cNvSpPr/>
            <p:nvPr/>
          </p:nvSpPr>
          <p:spPr>
            <a:xfrm>
              <a:off x="3986863" y="1817875"/>
              <a:ext cx="439925" cy="437325"/>
            </a:xfrm>
            <a:custGeom>
              <a:avLst/>
              <a:gdLst/>
              <a:ahLst/>
              <a:cxnLst/>
              <a:rect l="l" t="t" r="r" b="b"/>
              <a:pathLst>
                <a:path w="17597" h="17493" extrusionOk="0">
                  <a:moveTo>
                    <a:pt x="8687" y="926"/>
                  </a:moveTo>
                  <a:cubicBezTo>
                    <a:pt x="9402" y="1826"/>
                    <a:pt x="10504" y="2368"/>
                    <a:pt x="11668" y="2368"/>
                  </a:cubicBezTo>
                  <a:cubicBezTo>
                    <a:pt x="12037" y="2368"/>
                    <a:pt x="12405" y="2315"/>
                    <a:pt x="12756" y="2209"/>
                  </a:cubicBezTo>
                  <a:lnTo>
                    <a:pt x="12756" y="2209"/>
                  </a:lnTo>
                  <a:cubicBezTo>
                    <a:pt x="12449" y="2772"/>
                    <a:pt x="11853" y="3148"/>
                    <a:pt x="11179" y="3148"/>
                  </a:cubicBezTo>
                  <a:cubicBezTo>
                    <a:pt x="11179" y="3148"/>
                    <a:pt x="6064" y="3143"/>
                    <a:pt x="5999" y="3137"/>
                  </a:cubicBezTo>
                  <a:cubicBezTo>
                    <a:pt x="5397" y="3072"/>
                    <a:pt x="4889" y="2716"/>
                    <a:pt x="4616" y="2209"/>
                  </a:cubicBezTo>
                  <a:lnTo>
                    <a:pt x="4616" y="2209"/>
                  </a:lnTo>
                  <a:cubicBezTo>
                    <a:pt x="4968" y="2313"/>
                    <a:pt x="5335" y="2368"/>
                    <a:pt x="5705" y="2368"/>
                  </a:cubicBezTo>
                  <a:cubicBezTo>
                    <a:pt x="6871" y="2368"/>
                    <a:pt x="7972" y="1826"/>
                    <a:pt x="8687" y="926"/>
                  </a:cubicBezTo>
                  <a:close/>
                  <a:moveTo>
                    <a:pt x="3905" y="2353"/>
                  </a:moveTo>
                  <a:cubicBezTo>
                    <a:pt x="4114" y="2835"/>
                    <a:pt x="4472" y="3234"/>
                    <a:pt x="4921" y="3493"/>
                  </a:cubicBezTo>
                  <a:lnTo>
                    <a:pt x="4644" y="3493"/>
                  </a:lnTo>
                  <a:cubicBezTo>
                    <a:pt x="4483" y="3493"/>
                    <a:pt x="4334" y="3600"/>
                    <a:pt x="4301" y="3759"/>
                  </a:cubicBezTo>
                  <a:cubicBezTo>
                    <a:pt x="4253" y="3982"/>
                    <a:pt x="4421" y="4176"/>
                    <a:pt x="4634" y="4176"/>
                  </a:cubicBezTo>
                  <a:lnTo>
                    <a:pt x="5598" y="4176"/>
                  </a:lnTo>
                  <a:lnTo>
                    <a:pt x="5598" y="5317"/>
                  </a:lnTo>
                  <a:lnTo>
                    <a:pt x="2395" y="5317"/>
                  </a:lnTo>
                  <a:cubicBezTo>
                    <a:pt x="2290" y="5317"/>
                    <a:pt x="2191" y="5271"/>
                    <a:pt x="2124" y="5190"/>
                  </a:cubicBezTo>
                  <a:cubicBezTo>
                    <a:pt x="1726" y="4713"/>
                    <a:pt x="2061" y="4170"/>
                    <a:pt x="2521" y="4170"/>
                  </a:cubicBezTo>
                  <a:cubicBezTo>
                    <a:pt x="2540" y="4170"/>
                    <a:pt x="2559" y="4171"/>
                    <a:pt x="2578" y="4173"/>
                  </a:cubicBezTo>
                  <a:cubicBezTo>
                    <a:pt x="2585" y="4174"/>
                    <a:pt x="2591" y="4174"/>
                    <a:pt x="2597" y="4174"/>
                  </a:cubicBezTo>
                  <a:cubicBezTo>
                    <a:pt x="2656" y="4174"/>
                    <a:pt x="2712" y="4148"/>
                    <a:pt x="2749" y="4103"/>
                  </a:cubicBezTo>
                  <a:cubicBezTo>
                    <a:pt x="2993" y="3819"/>
                    <a:pt x="2795" y="3493"/>
                    <a:pt x="2521" y="3493"/>
                  </a:cubicBezTo>
                  <a:lnTo>
                    <a:pt x="1248" y="3493"/>
                  </a:lnTo>
                  <a:cubicBezTo>
                    <a:pt x="951" y="3493"/>
                    <a:pt x="688" y="3271"/>
                    <a:pt x="661" y="2976"/>
                  </a:cubicBezTo>
                  <a:cubicBezTo>
                    <a:pt x="631" y="2637"/>
                    <a:pt x="897" y="2353"/>
                    <a:pt x="1229" y="2353"/>
                  </a:cubicBezTo>
                  <a:close/>
                  <a:moveTo>
                    <a:pt x="8698" y="5214"/>
                  </a:moveTo>
                  <a:cubicBezTo>
                    <a:pt x="8925" y="5214"/>
                    <a:pt x="9109" y="5398"/>
                    <a:pt x="9109" y="5625"/>
                  </a:cubicBezTo>
                  <a:lnTo>
                    <a:pt x="9109" y="6411"/>
                  </a:lnTo>
                  <a:lnTo>
                    <a:pt x="8288" y="6411"/>
                  </a:lnTo>
                  <a:lnTo>
                    <a:pt x="8288" y="5638"/>
                  </a:lnTo>
                  <a:cubicBezTo>
                    <a:pt x="8288" y="5432"/>
                    <a:pt x="8434" y="5249"/>
                    <a:pt x="8638" y="5218"/>
                  </a:cubicBezTo>
                  <a:cubicBezTo>
                    <a:pt x="8658" y="5216"/>
                    <a:pt x="8678" y="5214"/>
                    <a:pt x="8698" y="5214"/>
                  </a:cubicBezTo>
                  <a:close/>
                  <a:moveTo>
                    <a:pt x="11070" y="3857"/>
                  </a:moveTo>
                  <a:lnTo>
                    <a:pt x="11070" y="6411"/>
                  </a:lnTo>
                  <a:lnTo>
                    <a:pt x="9794" y="6411"/>
                  </a:lnTo>
                  <a:lnTo>
                    <a:pt x="9794" y="5642"/>
                  </a:lnTo>
                  <a:cubicBezTo>
                    <a:pt x="9794" y="5084"/>
                    <a:pt x="9340" y="4570"/>
                    <a:pt x="8783" y="4529"/>
                  </a:cubicBezTo>
                  <a:cubicBezTo>
                    <a:pt x="8754" y="4527"/>
                    <a:pt x="8726" y="4526"/>
                    <a:pt x="8698" y="4526"/>
                  </a:cubicBezTo>
                  <a:cubicBezTo>
                    <a:pt x="8095" y="4526"/>
                    <a:pt x="7605" y="5016"/>
                    <a:pt x="7605" y="5619"/>
                  </a:cubicBezTo>
                  <a:lnTo>
                    <a:pt x="7605" y="6411"/>
                  </a:lnTo>
                  <a:lnTo>
                    <a:pt x="6283" y="6411"/>
                  </a:lnTo>
                  <a:lnTo>
                    <a:pt x="6283" y="3857"/>
                  </a:lnTo>
                  <a:close/>
                  <a:moveTo>
                    <a:pt x="11507" y="7094"/>
                  </a:moveTo>
                  <a:cubicBezTo>
                    <a:pt x="12035" y="7360"/>
                    <a:pt x="12623" y="7499"/>
                    <a:pt x="13217" y="7499"/>
                  </a:cubicBezTo>
                  <a:cubicBezTo>
                    <a:pt x="13587" y="7499"/>
                    <a:pt x="13955" y="7444"/>
                    <a:pt x="14308" y="7339"/>
                  </a:cubicBezTo>
                  <a:lnTo>
                    <a:pt x="14308" y="7339"/>
                  </a:lnTo>
                  <a:cubicBezTo>
                    <a:pt x="13999" y="7904"/>
                    <a:pt x="13402" y="8281"/>
                    <a:pt x="12726" y="8281"/>
                  </a:cubicBezTo>
                  <a:lnTo>
                    <a:pt x="4644" y="8281"/>
                  </a:lnTo>
                  <a:cubicBezTo>
                    <a:pt x="3969" y="8281"/>
                    <a:pt x="3371" y="7904"/>
                    <a:pt x="3064" y="7339"/>
                  </a:cubicBezTo>
                  <a:lnTo>
                    <a:pt x="3064" y="7339"/>
                  </a:lnTo>
                  <a:cubicBezTo>
                    <a:pt x="3417" y="7444"/>
                    <a:pt x="3785" y="7499"/>
                    <a:pt x="4155" y="7499"/>
                  </a:cubicBezTo>
                  <a:cubicBezTo>
                    <a:pt x="4747" y="7499"/>
                    <a:pt x="5337" y="7360"/>
                    <a:pt x="5863" y="7094"/>
                  </a:cubicBezTo>
                  <a:close/>
                  <a:moveTo>
                    <a:pt x="8698" y="10297"/>
                  </a:moveTo>
                  <a:cubicBezTo>
                    <a:pt x="8731" y="10297"/>
                    <a:pt x="8763" y="10299"/>
                    <a:pt x="8796" y="10302"/>
                  </a:cubicBezTo>
                  <a:cubicBezTo>
                    <a:pt x="9340" y="10351"/>
                    <a:pt x="9748" y="10825"/>
                    <a:pt x="9748" y="11373"/>
                  </a:cubicBezTo>
                  <a:lnTo>
                    <a:pt x="9748" y="13114"/>
                  </a:lnTo>
                  <a:lnTo>
                    <a:pt x="7651" y="13114"/>
                  </a:lnTo>
                  <a:lnTo>
                    <a:pt x="7651" y="11355"/>
                  </a:lnTo>
                  <a:cubicBezTo>
                    <a:pt x="7651" y="10772"/>
                    <a:pt x="8121" y="10297"/>
                    <a:pt x="8698" y="10297"/>
                  </a:cubicBezTo>
                  <a:close/>
                  <a:moveTo>
                    <a:pt x="12029" y="8920"/>
                  </a:moveTo>
                  <a:lnTo>
                    <a:pt x="12029" y="13114"/>
                  </a:lnTo>
                  <a:lnTo>
                    <a:pt x="10431" y="13114"/>
                  </a:lnTo>
                  <a:lnTo>
                    <a:pt x="10431" y="11381"/>
                  </a:lnTo>
                  <a:cubicBezTo>
                    <a:pt x="10431" y="10433"/>
                    <a:pt x="9686" y="9636"/>
                    <a:pt x="8739" y="9614"/>
                  </a:cubicBezTo>
                  <a:cubicBezTo>
                    <a:pt x="8726" y="9614"/>
                    <a:pt x="8712" y="9613"/>
                    <a:pt x="8699" y="9613"/>
                  </a:cubicBezTo>
                  <a:cubicBezTo>
                    <a:pt x="7744" y="9613"/>
                    <a:pt x="6966" y="10394"/>
                    <a:pt x="6966" y="11355"/>
                  </a:cubicBezTo>
                  <a:lnTo>
                    <a:pt x="6966" y="13114"/>
                  </a:lnTo>
                  <a:lnTo>
                    <a:pt x="5370" y="13114"/>
                  </a:lnTo>
                  <a:lnTo>
                    <a:pt x="5370" y="8920"/>
                  </a:lnTo>
                  <a:close/>
                  <a:moveTo>
                    <a:pt x="14996" y="13797"/>
                  </a:moveTo>
                  <a:cubicBezTo>
                    <a:pt x="15100" y="13797"/>
                    <a:pt x="15202" y="13843"/>
                    <a:pt x="15268" y="13924"/>
                  </a:cubicBezTo>
                  <a:cubicBezTo>
                    <a:pt x="15663" y="14402"/>
                    <a:pt x="15330" y="14944"/>
                    <a:pt x="14870" y="14944"/>
                  </a:cubicBezTo>
                  <a:cubicBezTo>
                    <a:pt x="14851" y="14944"/>
                    <a:pt x="14832" y="14943"/>
                    <a:pt x="14812" y="14941"/>
                  </a:cubicBezTo>
                  <a:cubicBezTo>
                    <a:pt x="14806" y="14940"/>
                    <a:pt x="14800" y="14940"/>
                    <a:pt x="14794" y="14940"/>
                  </a:cubicBezTo>
                  <a:cubicBezTo>
                    <a:pt x="14736" y="14940"/>
                    <a:pt x="14680" y="14966"/>
                    <a:pt x="14642" y="15010"/>
                  </a:cubicBezTo>
                  <a:cubicBezTo>
                    <a:pt x="14398" y="15297"/>
                    <a:pt x="14596" y="15623"/>
                    <a:pt x="14871" y="15623"/>
                  </a:cubicBezTo>
                  <a:lnTo>
                    <a:pt x="16168" y="15623"/>
                  </a:lnTo>
                  <a:cubicBezTo>
                    <a:pt x="16423" y="15623"/>
                    <a:pt x="16657" y="15781"/>
                    <a:pt x="16733" y="16024"/>
                  </a:cubicBezTo>
                  <a:cubicBezTo>
                    <a:pt x="16862" y="16431"/>
                    <a:pt x="16559" y="16807"/>
                    <a:pt x="16171" y="16807"/>
                  </a:cubicBezTo>
                  <a:lnTo>
                    <a:pt x="10879" y="16807"/>
                  </a:lnTo>
                  <a:cubicBezTo>
                    <a:pt x="10771" y="16807"/>
                    <a:pt x="10669" y="16760"/>
                    <a:pt x="10600" y="16677"/>
                  </a:cubicBezTo>
                  <a:cubicBezTo>
                    <a:pt x="10193" y="16188"/>
                    <a:pt x="10538" y="15632"/>
                    <a:pt x="11008" y="15632"/>
                  </a:cubicBezTo>
                  <a:cubicBezTo>
                    <a:pt x="11028" y="15632"/>
                    <a:pt x="11047" y="15633"/>
                    <a:pt x="11067" y="15635"/>
                  </a:cubicBezTo>
                  <a:cubicBezTo>
                    <a:pt x="11073" y="15636"/>
                    <a:pt x="11080" y="15636"/>
                    <a:pt x="11086" y="15636"/>
                  </a:cubicBezTo>
                  <a:cubicBezTo>
                    <a:pt x="11146" y="15636"/>
                    <a:pt x="11204" y="15610"/>
                    <a:pt x="11243" y="15564"/>
                  </a:cubicBezTo>
                  <a:cubicBezTo>
                    <a:pt x="11491" y="15271"/>
                    <a:pt x="11289" y="14938"/>
                    <a:pt x="11007" y="14938"/>
                  </a:cubicBezTo>
                  <a:lnTo>
                    <a:pt x="9713" y="14938"/>
                  </a:lnTo>
                  <a:cubicBezTo>
                    <a:pt x="9414" y="14938"/>
                    <a:pt x="9153" y="14718"/>
                    <a:pt x="9126" y="14420"/>
                  </a:cubicBezTo>
                  <a:cubicBezTo>
                    <a:pt x="9095" y="14082"/>
                    <a:pt x="9362" y="13797"/>
                    <a:pt x="9694" y="13797"/>
                  </a:cubicBezTo>
                  <a:close/>
                  <a:moveTo>
                    <a:pt x="8707" y="1"/>
                  </a:moveTo>
                  <a:cubicBezTo>
                    <a:pt x="8587" y="1"/>
                    <a:pt x="8475" y="64"/>
                    <a:pt x="8415" y="168"/>
                  </a:cubicBezTo>
                  <a:cubicBezTo>
                    <a:pt x="7858" y="1108"/>
                    <a:pt x="6836" y="1693"/>
                    <a:pt x="5745" y="1693"/>
                  </a:cubicBezTo>
                  <a:cubicBezTo>
                    <a:pt x="5236" y="1693"/>
                    <a:pt x="4731" y="1566"/>
                    <a:pt x="4285" y="1328"/>
                  </a:cubicBezTo>
                  <a:cubicBezTo>
                    <a:pt x="4235" y="1301"/>
                    <a:pt x="4179" y="1287"/>
                    <a:pt x="4124" y="1287"/>
                  </a:cubicBezTo>
                  <a:cubicBezTo>
                    <a:pt x="4057" y="1287"/>
                    <a:pt x="3990" y="1307"/>
                    <a:pt x="3932" y="1347"/>
                  </a:cubicBezTo>
                  <a:cubicBezTo>
                    <a:pt x="3828" y="1419"/>
                    <a:pt x="3772" y="1543"/>
                    <a:pt x="3787" y="1668"/>
                  </a:cubicBezTo>
                  <a:lnTo>
                    <a:pt x="1304" y="1668"/>
                  </a:lnTo>
                  <a:cubicBezTo>
                    <a:pt x="620" y="1668"/>
                    <a:pt x="40" y="2202"/>
                    <a:pt x="21" y="2886"/>
                  </a:cubicBezTo>
                  <a:cubicBezTo>
                    <a:pt x="0" y="3594"/>
                    <a:pt x="571" y="4176"/>
                    <a:pt x="1275" y="4176"/>
                  </a:cubicBezTo>
                  <a:lnTo>
                    <a:pt x="1397" y="4176"/>
                  </a:lnTo>
                  <a:cubicBezTo>
                    <a:pt x="1307" y="4350"/>
                    <a:pt x="1256" y="4548"/>
                    <a:pt x="1258" y="4757"/>
                  </a:cubicBezTo>
                  <a:cubicBezTo>
                    <a:pt x="1262" y="5449"/>
                    <a:pt x="1844" y="6000"/>
                    <a:pt x="2537" y="6000"/>
                  </a:cubicBezTo>
                  <a:lnTo>
                    <a:pt x="5598" y="6000"/>
                  </a:lnTo>
                  <a:lnTo>
                    <a:pt x="5598" y="6416"/>
                  </a:lnTo>
                  <a:cubicBezTo>
                    <a:pt x="5153" y="6650"/>
                    <a:pt x="4652" y="6775"/>
                    <a:pt x="4147" y="6775"/>
                  </a:cubicBezTo>
                  <a:cubicBezTo>
                    <a:pt x="3641" y="6775"/>
                    <a:pt x="3127" y="6648"/>
                    <a:pt x="2680" y="6408"/>
                  </a:cubicBezTo>
                  <a:cubicBezTo>
                    <a:pt x="2629" y="6381"/>
                    <a:pt x="2574" y="6368"/>
                    <a:pt x="2518" y="6368"/>
                  </a:cubicBezTo>
                  <a:cubicBezTo>
                    <a:pt x="2450" y="6368"/>
                    <a:pt x="2383" y="6388"/>
                    <a:pt x="2325" y="6427"/>
                  </a:cubicBezTo>
                  <a:cubicBezTo>
                    <a:pt x="2219" y="6500"/>
                    <a:pt x="2164" y="6625"/>
                    <a:pt x="2180" y="6751"/>
                  </a:cubicBezTo>
                  <a:cubicBezTo>
                    <a:pt x="2333" y="7986"/>
                    <a:pt x="3390" y="8920"/>
                    <a:pt x="4634" y="8920"/>
                  </a:cubicBezTo>
                  <a:lnTo>
                    <a:pt x="4641" y="8920"/>
                  </a:lnTo>
                  <a:lnTo>
                    <a:pt x="4641" y="13114"/>
                  </a:lnTo>
                  <a:lnTo>
                    <a:pt x="2977" y="13114"/>
                  </a:lnTo>
                  <a:cubicBezTo>
                    <a:pt x="2787" y="13114"/>
                    <a:pt x="2634" y="13267"/>
                    <a:pt x="2634" y="13456"/>
                  </a:cubicBezTo>
                  <a:lnTo>
                    <a:pt x="2634" y="14824"/>
                  </a:lnTo>
                  <a:cubicBezTo>
                    <a:pt x="2634" y="15014"/>
                    <a:pt x="2787" y="15165"/>
                    <a:pt x="2977" y="15165"/>
                  </a:cubicBezTo>
                  <a:lnTo>
                    <a:pt x="4506" y="15165"/>
                  </a:lnTo>
                  <a:cubicBezTo>
                    <a:pt x="4682" y="15165"/>
                    <a:pt x="4839" y="15040"/>
                    <a:pt x="4859" y="14867"/>
                  </a:cubicBezTo>
                  <a:cubicBezTo>
                    <a:pt x="4884" y="14659"/>
                    <a:pt x="4723" y="14482"/>
                    <a:pt x="4521" y="14482"/>
                  </a:cubicBezTo>
                  <a:lnTo>
                    <a:pt x="3319" y="14482"/>
                  </a:lnTo>
                  <a:lnTo>
                    <a:pt x="3319" y="13799"/>
                  </a:lnTo>
                  <a:lnTo>
                    <a:pt x="8568" y="13799"/>
                  </a:lnTo>
                  <a:cubicBezTo>
                    <a:pt x="8478" y="13971"/>
                    <a:pt x="8426" y="14167"/>
                    <a:pt x="8426" y="14376"/>
                  </a:cubicBezTo>
                  <a:cubicBezTo>
                    <a:pt x="8426" y="14413"/>
                    <a:pt x="8429" y="14447"/>
                    <a:pt x="8430" y="14482"/>
                  </a:cubicBezTo>
                  <a:lnTo>
                    <a:pt x="7616" y="14482"/>
                  </a:lnTo>
                  <a:cubicBezTo>
                    <a:pt x="7453" y="14482"/>
                    <a:pt x="7306" y="14590"/>
                    <a:pt x="7271" y="14748"/>
                  </a:cubicBezTo>
                  <a:cubicBezTo>
                    <a:pt x="7224" y="14969"/>
                    <a:pt x="7391" y="15165"/>
                    <a:pt x="7605" y="15165"/>
                  </a:cubicBezTo>
                  <a:lnTo>
                    <a:pt x="8731" y="15165"/>
                  </a:lnTo>
                  <a:cubicBezTo>
                    <a:pt x="8954" y="15444"/>
                    <a:pt x="9297" y="15623"/>
                    <a:pt x="9680" y="15623"/>
                  </a:cubicBezTo>
                  <a:lnTo>
                    <a:pt x="9876" y="15623"/>
                  </a:lnTo>
                  <a:cubicBezTo>
                    <a:pt x="9732" y="15898"/>
                    <a:pt x="9688" y="16233"/>
                    <a:pt x="9786" y="16579"/>
                  </a:cubicBezTo>
                  <a:cubicBezTo>
                    <a:pt x="9939" y="17125"/>
                    <a:pt x="10452" y="17492"/>
                    <a:pt x="11018" y="17492"/>
                  </a:cubicBezTo>
                  <a:lnTo>
                    <a:pt x="16160" y="17492"/>
                  </a:lnTo>
                  <a:cubicBezTo>
                    <a:pt x="16756" y="17492"/>
                    <a:pt x="17288" y="17084"/>
                    <a:pt x="17414" y="16500"/>
                  </a:cubicBezTo>
                  <a:cubicBezTo>
                    <a:pt x="17596" y="15673"/>
                    <a:pt x="16967" y="14938"/>
                    <a:pt x="16170" y="14938"/>
                  </a:cubicBezTo>
                  <a:lnTo>
                    <a:pt x="15986" y="14938"/>
                  </a:lnTo>
                  <a:cubicBezTo>
                    <a:pt x="16076" y="14764"/>
                    <a:pt x="16127" y="14566"/>
                    <a:pt x="16125" y="14357"/>
                  </a:cubicBezTo>
                  <a:cubicBezTo>
                    <a:pt x="16122" y="13664"/>
                    <a:pt x="15538" y="13114"/>
                    <a:pt x="14847" y="13114"/>
                  </a:cubicBezTo>
                  <a:lnTo>
                    <a:pt x="12712" y="13114"/>
                  </a:lnTo>
                  <a:lnTo>
                    <a:pt x="12712" y="8918"/>
                  </a:lnTo>
                  <a:lnTo>
                    <a:pt x="12723" y="8918"/>
                  </a:lnTo>
                  <a:cubicBezTo>
                    <a:pt x="13980" y="8918"/>
                    <a:pt x="15045" y="7982"/>
                    <a:pt x="15200" y="6740"/>
                  </a:cubicBezTo>
                  <a:cubicBezTo>
                    <a:pt x="15217" y="6612"/>
                    <a:pt x="15160" y="6487"/>
                    <a:pt x="15054" y="6414"/>
                  </a:cubicBezTo>
                  <a:cubicBezTo>
                    <a:pt x="14996" y="6374"/>
                    <a:pt x="14928" y="6354"/>
                    <a:pt x="14860" y="6354"/>
                  </a:cubicBezTo>
                  <a:cubicBezTo>
                    <a:pt x="14803" y="6354"/>
                    <a:pt x="14747" y="6368"/>
                    <a:pt x="14695" y="6395"/>
                  </a:cubicBezTo>
                  <a:cubicBezTo>
                    <a:pt x="14245" y="6636"/>
                    <a:pt x="13732" y="6764"/>
                    <a:pt x="13215" y="6764"/>
                  </a:cubicBezTo>
                  <a:cubicBezTo>
                    <a:pt x="12698" y="6764"/>
                    <a:pt x="12201" y="6639"/>
                    <a:pt x="11754" y="6405"/>
                  </a:cubicBezTo>
                  <a:lnTo>
                    <a:pt x="11754" y="3759"/>
                  </a:lnTo>
                  <a:cubicBezTo>
                    <a:pt x="12733" y="3526"/>
                    <a:pt x="13497" y="2705"/>
                    <a:pt x="13626" y="1669"/>
                  </a:cubicBezTo>
                  <a:cubicBezTo>
                    <a:pt x="13647" y="1508"/>
                    <a:pt x="13549" y="1350"/>
                    <a:pt x="13383" y="1301"/>
                  </a:cubicBezTo>
                  <a:cubicBezTo>
                    <a:pt x="13354" y="1292"/>
                    <a:pt x="13324" y="1288"/>
                    <a:pt x="13295" y="1288"/>
                  </a:cubicBezTo>
                  <a:cubicBezTo>
                    <a:pt x="13233" y="1288"/>
                    <a:pt x="13172" y="1305"/>
                    <a:pt x="13117" y="1334"/>
                  </a:cubicBezTo>
                  <a:cubicBezTo>
                    <a:pt x="12674" y="1568"/>
                    <a:pt x="12174" y="1693"/>
                    <a:pt x="11668" y="1693"/>
                  </a:cubicBezTo>
                  <a:cubicBezTo>
                    <a:pt x="10578" y="1693"/>
                    <a:pt x="9555" y="1108"/>
                    <a:pt x="9000" y="168"/>
                  </a:cubicBezTo>
                  <a:cubicBezTo>
                    <a:pt x="8938" y="64"/>
                    <a:pt x="8827" y="1"/>
                    <a:pt x="8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7"/>
            <p:cNvSpPr/>
            <p:nvPr/>
          </p:nvSpPr>
          <p:spPr>
            <a:xfrm>
              <a:off x="4129963" y="2180225"/>
              <a:ext cx="17150" cy="17125"/>
            </a:xfrm>
            <a:custGeom>
              <a:avLst/>
              <a:gdLst/>
              <a:ahLst/>
              <a:cxnLst/>
              <a:rect l="l" t="t" r="r" b="b"/>
              <a:pathLst>
                <a:path w="686" h="685" extrusionOk="0">
                  <a:moveTo>
                    <a:pt x="343" y="1"/>
                  </a:moveTo>
                  <a:cubicBezTo>
                    <a:pt x="154" y="1"/>
                    <a:pt x="0" y="154"/>
                    <a:pt x="0" y="342"/>
                  </a:cubicBezTo>
                  <a:cubicBezTo>
                    <a:pt x="0" y="531"/>
                    <a:pt x="154" y="684"/>
                    <a:pt x="343" y="684"/>
                  </a:cubicBezTo>
                  <a:cubicBezTo>
                    <a:pt x="532" y="684"/>
                    <a:pt x="685" y="531"/>
                    <a:pt x="685" y="342"/>
                  </a:cubicBezTo>
                  <a:cubicBezTo>
                    <a:pt x="685" y="154"/>
                    <a:pt x="532"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9" name="Google Shape;3009;p77"/>
          <p:cNvGrpSpPr/>
          <p:nvPr/>
        </p:nvGrpSpPr>
        <p:grpSpPr>
          <a:xfrm>
            <a:off x="3259838" y="2598725"/>
            <a:ext cx="437800" cy="437775"/>
            <a:chOff x="3259838" y="2474900"/>
            <a:chExt cx="437800" cy="437775"/>
          </a:xfrm>
        </p:grpSpPr>
        <p:sp>
          <p:nvSpPr>
            <p:cNvPr id="3010" name="Google Shape;3010;p77"/>
            <p:cNvSpPr/>
            <p:nvPr/>
          </p:nvSpPr>
          <p:spPr>
            <a:xfrm>
              <a:off x="3259838" y="2474900"/>
              <a:ext cx="437800" cy="437775"/>
            </a:xfrm>
            <a:custGeom>
              <a:avLst/>
              <a:gdLst/>
              <a:ahLst/>
              <a:cxnLst/>
              <a:rect l="l" t="t" r="r" b="b"/>
              <a:pathLst>
                <a:path w="17512" h="17511" extrusionOk="0">
                  <a:moveTo>
                    <a:pt x="8757" y="695"/>
                  </a:moveTo>
                  <a:cubicBezTo>
                    <a:pt x="9448" y="695"/>
                    <a:pt x="10063" y="1054"/>
                    <a:pt x="10402" y="1655"/>
                  </a:cubicBezTo>
                  <a:cubicBezTo>
                    <a:pt x="10421" y="1688"/>
                    <a:pt x="10441" y="1719"/>
                    <a:pt x="10470" y="1743"/>
                  </a:cubicBezTo>
                  <a:cubicBezTo>
                    <a:pt x="10538" y="1807"/>
                    <a:pt x="10622" y="1837"/>
                    <a:pt x="10704" y="1837"/>
                  </a:cubicBezTo>
                  <a:cubicBezTo>
                    <a:pt x="10765" y="1837"/>
                    <a:pt x="10826" y="1821"/>
                    <a:pt x="10880" y="1789"/>
                  </a:cubicBezTo>
                  <a:cubicBezTo>
                    <a:pt x="11181" y="1609"/>
                    <a:pt x="11514" y="1519"/>
                    <a:pt x="11846" y="1519"/>
                  </a:cubicBezTo>
                  <a:cubicBezTo>
                    <a:pt x="12170" y="1519"/>
                    <a:pt x="12495" y="1605"/>
                    <a:pt x="12792" y="1776"/>
                  </a:cubicBezTo>
                  <a:cubicBezTo>
                    <a:pt x="13393" y="2123"/>
                    <a:pt x="13745" y="2743"/>
                    <a:pt x="13738" y="3436"/>
                  </a:cubicBezTo>
                  <a:cubicBezTo>
                    <a:pt x="13736" y="3472"/>
                    <a:pt x="13739" y="3510"/>
                    <a:pt x="13752" y="3545"/>
                  </a:cubicBezTo>
                  <a:cubicBezTo>
                    <a:pt x="13801" y="3695"/>
                    <a:pt x="13935" y="3785"/>
                    <a:pt x="14079" y="3785"/>
                  </a:cubicBezTo>
                  <a:lnTo>
                    <a:pt x="14084" y="3785"/>
                  </a:lnTo>
                  <a:cubicBezTo>
                    <a:pt x="14093" y="3785"/>
                    <a:pt x="14102" y="3785"/>
                    <a:pt x="14111" y="3785"/>
                  </a:cubicBezTo>
                  <a:cubicBezTo>
                    <a:pt x="14793" y="3785"/>
                    <a:pt x="15404" y="4136"/>
                    <a:pt x="15746" y="4731"/>
                  </a:cubicBezTo>
                  <a:cubicBezTo>
                    <a:pt x="16093" y="5332"/>
                    <a:pt x="16088" y="6045"/>
                    <a:pt x="15734" y="6643"/>
                  </a:cubicBezTo>
                  <a:cubicBezTo>
                    <a:pt x="15659" y="6768"/>
                    <a:pt x="15669" y="6931"/>
                    <a:pt x="15775" y="7050"/>
                  </a:cubicBezTo>
                  <a:cubicBezTo>
                    <a:pt x="15800" y="7078"/>
                    <a:pt x="15830" y="7100"/>
                    <a:pt x="15863" y="7118"/>
                  </a:cubicBezTo>
                  <a:cubicBezTo>
                    <a:pt x="16468" y="7458"/>
                    <a:pt x="16827" y="8073"/>
                    <a:pt x="16827" y="8766"/>
                  </a:cubicBezTo>
                  <a:cubicBezTo>
                    <a:pt x="16827" y="9458"/>
                    <a:pt x="16466" y="10077"/>
                    <a:pt x="15860" y="10415"/>
                  </a:cubicBezTo>
                  <a:cubicBezTo>
                    <a:pt x="15779" y="10461"/>
                    <a:pt x="15721" y="10537"/>
                    <a:pt x="15697" y="10626"/>
                  </a:cubicBezTo>
                  <a:cubicBezTo>
                    <a:pt x="15672" y="10714"/>
                    <a:pt x="15686" y="10811"/>
                    <a:pt x="15734" y="10890"/>
                  </a:cubicBezTo>
                  <a:cubicBezTo>
                    <a:pt x="16088" y="11486"/>
                    <a:pt x="16093" y="12201"/>
                    <a:pt x="15746" y="12802"/>
                  </a:cubicBezTo>
                  <a:cubicBezTo>
                    <a:pt x="15403" y="13395"/>
                    <a:pt x="14794" y="13746"/>
                    <a:pt x="14111" y="13746"/>
                  </a:cubicBezTo>
                  <a:lnTo>
                    <a:pt x="14084" y="13746"/>
                  </a:lnTo>
                  <a:cubicBezTo>
                    <a:pt x="14055" y="13746"/>
                    <a:pt x="14027" y="13748"/>
                    <a:pt x="14000" y="13756"/>
                  </a:cubicBezTo>
                  <a:cubicBezTo>
                    <a:pt x="13836" y="13799"/>
                    <a:pt x="13734" y="13941"/>
                    <a:pt x="13738" y="14093"/>
                  </a:cubicBezTo>
                  <a:cubicBezTo>
                    <a:pt x="13747" y="14787"/>
                    <a:pt x="13393" y="15409"/>
                    <a:pt x="12792" y="15757"/>
                  </a:cubicBezTo>
                  <a:cubicBezTo>
                    <a:pt x="12495" y="15927"/>
                    <a:pt x="12171" y="16013"/>
                    <a:pt x="11847" y="16013"/>
                  </a:cubicBezTo>
                  <a:cubicBezTo>
                    <a:pt x="11514" y="16013"/>
                    <a:pt x="11182" y="15923"/>
                    <a:pt x="10880" y="15742"/>
                  </a:cubicBezTo>
                  <a:cubicBezTo>
                    <a:pt x="10826" y="15710"/>
                    <a:pt x="10766" y="15694"/>
                    <a:pt x="10705" y="15694"/>
                  </a:cubicBezTo>
                  <a:cubicBezTo>
                    <a:pt x="10675" y="15694"/>
                    <a:pt x="10645" y="15698"/>
                    <a:pt x="10615" y="15706"/>
                  </a:cubicBezTo>
                  <a:cubicBezTo>
                    <a:pt x="10527" y="15731"/>
                    <a:pt x="10451" y="15790"/>
                    <a:pt x="10407" y="15870"/>
                  </a:cubicBezTo>
                  <a:cubicBezTo>
                    <a:pt x="10067" y="16476"/>
                    <a:pt x="9450" y="16837"/>
                    <a:pt x="8757" y="16837"/>
                  </a:cubicBezTo>
                  <a:cubicBezTo>
                    <a:pt x="8063" y="16837"/>
                    <a:pt x="7454" y="16481"/>
                    <a:pt x="7114" y="15882"/>
                  </a:cubicBezTo>
                  <a:cubicBezTo>
                    <a:pt x="7079" y="15820"/>
                    <a:pt x="7030" y="15766"/>
                    <a:pt x="6968" y="15734"/>
                  </a:cubicBezTo>
                  <a:cubicBezTo>
                    <a:pt x="6917" y="15708"/>
                    <a:pt x="6862" y="15695"/>
                    <a:pt x="6808" y="15695"/>
                  </a:cubicBezTo>
                  <a:cubicBezTo>
                    <a:pt x="6747" y="15695"/>
                    <a:pt x="6687" y="15711"/>
                    <a:pt x="6633" y="15742"/>
                  </a:cubicBezTo>
                  <a:cubicBezTo>
                    <a:pt x="6331" y="15923"/>
                    <a:pt x="5998" y="16013"/>
                    <a:pt x="5665" y="16013"/>
                  </a:cubicBezTo>
                  <a:cubicBezTo>
                    <a:pt x="5341" y="16013"/>
                    <a:pt x="5017" y="15927"/>
                    <a:pt x="4721" y="15757"/>
                  </a:cubicBezTo>
                  <a:cubicBezTo>
                    <a:pt x="4120" y="15409"/>
                    <a:pt x="3767" y="14787"/>
                    <a:pt x="3776" y="14093"/>
                  </a:cubicBezTo>
                  <a:cubicBezTo>
                    <a:pt x="3776" y="14001"/>
                    <a:pt x="3742" y="13912"/>
                    <a:pt x="3675" y="13848"/>
                  </a:cubicBezTo>
                  <a:cubicBezTo>
                    <a:pt x="3610" y="13781"/>
                    <a:pt x="3520" y="13746"/>
                    <a:pt x="3428" y="13746"/>
                  </a:cubicBezTo>
                  <a:cubicBezTo>
                    <a:pt x="3419" y="13746"/>
                    <a:pt x="3410" y="13747"/>
                    <a:pt x="3401" y="13747"/>
                  </a:cubicBezTo>
                  <a:cubicBezTo>
                    <a:pt x="2719" y="13747"/>
                    <a:pt x="2109" y="13395"/>
                    <a:pt x="1766" y="12802"/>
                  </a:cubicBezTo>
                  <a:cubicBezTo>
                    <a:pt x="1420" y="12201"/>
                    <a:pt x="1424" y="11486"/>
                    <a:pt x="1779" y="10890"/>
                  </a:cubicBezTo>
                  <a:cubicBezTo>
                    <a:pt x="1853" y="10765"/>
                    <a:pt x="1844" y="10600"/>
                    <a:pt x="1738" y="10482"/>
                  </a:cubicBezTo>
                  <a:cubicBezTo>
                    <a:pt x="1712" y="10453"/>
                    <a:pt x="1682" y="10433"/>
                    <a:pt x="1649" y="10414"/>
                  </a:cubicBezTo>
                  <a:cubicBezTo>
                    <a:pt x="1045" y="10075"/>
                    <a:pt x="686" y="9458"/>
                    <a:pt x="686" y="8766"/>
                  </a:cubicBezTo>
                  <a:cubicBezTo>
                    <a:pt x="686" y="8073"/>
                    <a:pt x="1046" y="7458"/>
                    <a:pt x="1649" y="7118"/>
                  </a:cubicBezTo>
                  <a:cubicBezTo>
                    <a:pt x="1682" y="7100"/>
                    <a:pt x="1712" y="7078"/>
                    <a:pt x="1738" y="7050"/>
                  </a:cubicBezTo>
                  <a:cubicBezTo>
                    <a:pt x="1844" y="6931"/>
                    <a:pt x="1853" y="6768"/>
                    <a:pt x="1779" y="6643"/>
                  </a:cubicBezTo>
                  <a:cubicBezTo>
                    <a:pt x="1424" y="6045"/>
                    <a:pt x="1420" y="5332"/>
                    <a:pt x="1766" y="4731"/>
                  </a:cubicBezTo>
                  <a:cubicBezTo>
                    <a:pt x="2110" y="4135"/>
                    <a:pt x="2720" y="3785"/>
                    <a:pt x="3405" y="3785"/>
                  </a:cubicBezTo>
                  <a:cubicBezTo>
                    <a:pt x="3413" y="3785"/>
                    <a:pt x="3421" y="3785"/>
                    <a:pt x="3428" y="3785"/>
                  </a:cubicBezTo>
                  <a:cubicBezTo>
                    <a:pt x="3431" y="3785"/>
                    <a:pt x="3433" y="3785"/>
                    <a:pt x="3435" y="3785"/>
                  </a:cubicBezTo>
                  <a:cubicBezTo>
                    <a:pt x="3583" y="3785"/>
                    <a:pt x="3722" y="3686"/>
                    <a:pt x="3765" y="3532"/>
                  </a:cubicBezTo>
                  <a:cubicBezTo>
                    <a:pt x="3773" y="3500"/>
                    <a:pt x="3776" y="3469"/>
                    <a:pt x="3776" y="3436"/>
                  </a:cubicBezTo>
                  <a:cubicBezTo>
                    <a:pt x="3767" y="2743"/>
                    <a:pt x="4120" y="2123"/>
                    <a:pt x="4721" y="1776"/>
                  </a:cubicBezTo>
                  <a:cubicBezTo>
                    <a:pt x="5017" y="1605"/>
                    <a:pt x="5342" y="1519"/>
                    <a:pt x="5666" y="1519"/>
                  </a:cubicBezTo>
                  <a:cubicBezTo>
                    <a:pt x="5999" y="1519"/>
                    <a:pt x="6331" y="1609"/>
                    <a:pt x="6633" y="1789"/>
                  </a:cubicBezTo>
                  <a:cubicBezTo>
                    <a:pt x="6687" y="1821"/>
                    <a:pt x="6747" y="1837"/>
                    <a:pt x="6808" y="1837"/>
                  </a:cubicBezTo>
                  <a:cubicBezTo>
                    <a:pt x="6891" y="1837"/>
                    <a:pt x="6974" y="1807"/>
                    <a:pt x="7042" y="1743"/>
                  </a:cubicBezTo>
                  <a:cubicBezTo>
                    <a:pt x="7071" y="1719"/>
                    <a:pt x="7091" y="1688"/>
                    <a:pt x="7110" y="1655"/>
                  </a:cubicBezTo>
                  <a:cubicBezTo>
                    <a:pt x="7450" y="1054"/>
                    <a:pt x="8064" y="695"/>
                    <a:pt x="8757" y="695"/>
                  </a:cubicBezTo>
                  <a:close/>
                  <a:moveTo>
                    <a:pt x="8757" y="0"/>
                  </a:moveTo>
                  <a:cubicBezTo>
                    <a:pt x="7923" y="0"/>
                    <a:pt x="7171" y="385"/>
                    <a:pt x="6688" y="1039"/>
                  </a:cubicBezTo>
                  <a:cubicBezTo>
                    <a:pt x="6361" y="896"/>
                    <a:pt x="6014" y="824"/>
                    <a:pt x="5667" y="824"/>
                  </a:cubicBezTo>
                  <a:cubicBezTo>
                    <a:pt x="5225" y="824"/>
                    <a:pt x="4783" y="941"/>
                    <a:pt x="4379" y="1174"/>
                  </a:cubicBezTo>
                  <a:cubicBezTo>
                    <a:pt x="3658" y="1591"/>
                    <a:pt x="3197" y="2298"/>
                    <a:pt x="3107" y="3108"/>
                  </a:cubicBezTo>
                  <a:cubicBezTo>
                    <a:pt x="2299" y="3197"/>
                    <a:pt x="1590" y="3657"/>
                    <a:pt x="1174" y="4378"/>
                  </a:cubicBezTo>
                  <a:cubicBezTo>
                    <a:pt x="757" y="5101"/>
                    <a:pt x="713" y="5942"/>
                    <a:pt x="1040" y="6689"/>
                  </a:cubicBezTo>
                  <a:cubicBezTo>
                    <a:pt x="384" y="7171"/>
                    <a:pt x="1" y="7923"/>
                    <a:pt x="1" y="8756"/>
                  </a:cubicBezTo>
                  <a:cubicBezTo>
                    <a:pt x="1" y="9590"/>
                    <a:pt x="384" y="10341"/>
                    <a:pt x="1040" y="10823"/>
                  </a:cubicBezTo>
                  <a:cubicBezTo>
                    <a:pt x="713" y="11570"/>
                    <a:pt x="757" y="12411"/>
                    <a:pt x="1174" y="13134"/>
                  </a:cubicBezTo>
                  <a:cubicBezTo>
                    <a:pt x="1590" y="13855"/>
                    <a:pt x="2297" y="14314"/>
                    <a:pt x="3107" y="14404"/>
                  </a:cubicBezTo>
                  <a:cubicBezTo>
                    <a:pt x="3197" y="15214"/>
                    <a:pt x="3658" y="15921"/>
                    <a:pt x="4379" y="16339"/>
                  </a:cubicBezTo>
                  <a:cubicBezTo>
                    <a:pt x="4782" y="16571"/>
                    <a:pt x="5224" y="16688"/>
                    <a:pt x="5666" y="16688"/>
                  </a:cubicBezTo>
                  <a:cubicBezTo>
                    <a:pt x="6013" y="16688"/>
                    <a:pt x="6360" y="16616"/>
                    <a:pt x="6688" y="16472"/>
                  </a:cubicBezTo>
                  <a:cubicBezTo>
                    <a:pt x="7171" y="17128"/>
                    <a:pt x="7923" y="17511"/>
                    <a:pt x="8757" y="17511"/>
                  </a:cubicBezTo>
                  <a:cubicBezTo>
                    <a:pt x="9589" y="17511"/>
                    <a:pt x="10342" y="17128"/>
                    <a:pt x="10824" y="16472"/>
                  </a:cubicBezTo>
                  <a:cubicBezTo>
                    <a:pt x="11152" y="16616"/>
                    <a:pt x="11499" y="16688"/>
                    <a:pt x="11847" y="16688"/>
                  </a:cubicBezTo>
                  <a:cubicBezTo>
                    <a:pt x="12288" y="16688"/>
                    <a:pt x="12730" y="16571"/>
                    <a:pt x="13133" y="16339"/>
                  </a:cubicBezTo>
                  <a:cubicBezTo>
                    <a:pt x="13856" y="15921"/>
                    <a:pt x="14315" y="15214"/>
                    <a:pt x="14405" y="14404"/>
                  </a:cubicBezTo>
                  <a:cubicBezTo>
                    <a:pt x="15213" y="14314"/>
                    <a:pt x="15922" y="13855"/>
                    <a:pt x="16338" y="13134"/>
                  </a:cubicBezTo>
                  <a:cubicBezTo>
                    <a:pt x="16755" y="12411"/>
                    <a:pt x="16800" y="11570"/>
                    <a:pt x="16472" y="10823"/>
                  </a:cubicBezTo>
                  <a:cubicBezTo>
                    <a:pt x="17129" y="10341"/>
                    <a:pt x="17511" y="9590"/>
                    <a:pt x="17511" y="8756"/>
                  </a:cubicBezTo>
                  <a:cubicBezTo>
                    <a:pt x="17511" y="7923"/>
                    <a:pt x="17129" y="7171"/>
                    <a:pt x="16472" y="6689"/>
                  </a:cubicBezTo>
                  <a:cubicBezTo>
                    <a:pt x="16800" y="5942"/>
                    <a:pt x="16755" y="5101"/>
                    <a:pt x="16338" y="4378"/>
                  </a:cubicBezTo>
                  <a:cubicBezTo>
                    <a:pt x="15922" y="3657"/>
                    <a:pt x="15215" y="3197"/>
                    <a:pt x="14405" y="3108"/>
                  </a:cubicBezTo>
                  <a:cubicBezTo>
                    <a:pt x="14315" y="2298"/>
                    <a:pt x="13855" y="1591"/>
                    <a:pt x="13133" y="1174"/>
                  </a:cubicBezTo>
                  <a:cubicBezTo>
                    <a:pt x="12729" y="941"/>
                    <a:pt x="12287" y="824"/>
                    <a:pt x="11845" y="824"/>
                  </a:cubicBezTo>
                  <a:cubicBezTo>
                    <a:pt x="11498" y="824"/>
                    <a:pt x="11152" y="896"/>
                    <a:pt x="10824" y="1039"/>
                  </a:cubicBezTo>
                  <a:cubicBezTo>
                    <a:pt x="10342" y="385"/>
                    <a:pt x="9589" y="0"/>
                    <a:pt x="8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7"/>
            <p:cNvSpPr/>
            <p:nvPr/>
          </p:nvSpPr>
          <p:spPr>
            <a:xfrm>
              <a:off x="3312863" y="2532600"/>
              <a:ext cx="331750" cy="327100"/>
            </a:xfrm>
            <a:custGeom>
              <a:avLst/>
              <a:gdLst/>
              <a:ahLst/>
              <a:cxnLst/>
              <a:rect l="l" t="t" r="r" b="b"/>
              <a:pathLst>
                <a:path w="13270" h="13084" extrusionOk="0">
                  <a:moveTo>
                    <a:pt x="5109" y="1"/>
                  </a:moveTo>
                  <a:cubicBezTo>
                    <a:pt x="5082" y="1"/>
                    <a:pt x="5054" y="4"/>
                    <a:pt x="5026" y="11"/>
                  </a:cubicBezTo>
                  <a:cubicBezTo>
                    <a:pt x="3615" y="362"/>
                    <a:pt x="2339" y="1186"/>
                    <a:pt x="1431" y="2333"/>
                  </a:cubicBezTo>
                  <a:cubicBezTo>
                    <a:pt x="494" y="3514"/>
                    <a:pt x="1" y="4938"/>
                    <a:pt x="1" y="6448"/>
                  </a:cubicBezTo>
                  <a:cubicBezTo>
                    <a:pt x="1" y="10107"/>
                    <a:pt x="2976" y="13083"/>
                    <a:pt x="6636" y="13083"/>
                  </a:cubicBezTo>
                  <a:cubicBezTo>
                    <a:pt x="10294" y="13083"/>
                    <a:pt x="13269" y="10107"/>
                    <a:pt x="13269" y="6448"/>
                  </a:cubicBezTo>
                  <a:cubicBezTo>
                    <a:pt x="13269" y="4938"/>
                    <a:pt x="12776" y="3514"/>
                    <a:pt x="11840" y="2333"/>
                  </a:cubicBezTo>
                  <a:cubicBezTo>
                    <a:pt x="10933" y="1186"/>
                    <a:pt x="9655" y="362"/>
                    <a:pt x="8246" y="11"/>
                  </a:cubicBezTo>
                  <a:cubicBezTo>
                    <a:pt x="8218" y="4"/>
                    <a:pt x="8190" y="1"/>
                    <a:pt x="8162" y="1"/>
                  </a:cubicBezTo>
                  <a:cubicBezTo>
                    <a:pt x="8009" y="1"/>
                    <a:pt x="7869" y="104"/>
                    <a:pt x="7830" y="259"/>
                  </a:cubicBezTo>
                  <a:cubicBezTo>
                    <a:pt x="7784" y="443"/>
                    <a:pt x="7897" y="628"/>
                    <a:pt x="8080" y="674"/>
                  </a:cubicBezTo>
                  <a:cubicBezTo>
                    <a:pt x="9345" y="990"/>
                    <a:pt x="10489" y="1729"/>
                    <a:pt x="11303" y="2758"/>
                  </a:cubicBezTo>
                  <a:cubicBezTo>
                    <a:pt x="12143" y="3816"/>
                    <a:pt x="12586" y="5093"/>
                    <a:pt x="12586" y="6448"/>
                  </a:cubicBezTo>
                  <a:cubicBezTo>
                    <a:pt x="12586" y="9729"/>
                    <a:pt x="9916" y="12398"/>
                    <a:pt x="6636" y="12398"/>
                  </a:cubicBezTo>
                  <a:cubicBezTo>
                    <a:pt x="3354" y="12398"/>
                    <a:pt x="684" y="9729"/>
                    <a:pt x="684" y="6448"/>
                  </a:cubicBezTo>
                  <a:cubicBezTo>
                    <a:pt x="684" y="5093"/>
                    <a:pt x="1129" y="3818"/>
                    <a:pt x="1967" y="2758"/>
                  </a:cubicBezTo>
                  <a:cubicBezTo>
                    <a:pt x="2781" y="1729"/>
                    <a:pt x="3927" y="988"/>
                    <a:pt x="5190" y="674"/>
                  </a:cubicBezTo>
                  <a:cubicBezTo>
                    <a:pt x="5374" y="628"/>
                    <a:pt x="5486" y="443"/>
                    <a:pt x="5440" y="259"/>
                  </a:cubicBezTo>
                  <a:cubicBezTo>
                    <a:pt x="5401" y="104"/>
                    <a:pt x="5263" y="1"/>
                    <a:pt x="5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7"/>
            <p:cNvSpPr/>
            <p:nvPr/>
          </p:nvSpPr>
          <p:spPr>
            <a:xfrm>
              <a:off x="3351788" y="2567325"/>
              <a:ext cx="119000" cy="118500"/>
            </a:xfrm>
            <a:custGeom>
              <a:avLst/>
              <a:gdLst/>
              <a:ahLst/>
              <a:cxnLst/>
              <a:rect l="l" t="t" r="r" b="b"/>
              <a:pathLst>
                <a:path w="4760" h="4740" extrusionOk="0">
                  <a:moveTo>
                    <a:pt x="4417" y="1"/>
                  </a:moveTo>
                  <a:cubicBezTo>
                    <a:pt x="4228" y="1"/>
                    <a:pt x="4075" y="154"/>
                    <a:pt x="4075" y="343"/>
                  </a:cubicBezTo>
                  <a:lnTo>
                    <a:pt x="4075" y="4056"/>
                  </a:lnTo>
                  <a:lnTo>
                    <a:pt x="774" y="4056"/>
                  </a:lnTo>
                  <a:cubicBezTo>
                    <a:pt x="1039" y="2932"/>
                    <a:pt x="1734" y="1959"/>
                    <a:pt x="2706" y="1336"/>
                  </a:cubicBezTo>
                  <a:lnTo>
                    <a:pt x="2706" y="2688"/>
                  </a:lnTo>
                  <a:lnTo>
                    <a:pt x="2156" y="2688"/>
                  </a:lnTo>
                  <a:cubicBezTo>
                    <a:pt x="1995" y="2688"/>
                    <a:pt x="1846" y="2796"/>
                    <a:pt x="1811" y="2954"/>
                  </a:cubicBezTo>
                  <a:cubicBezTo>
                    <a:pt x="1764" y="3175"/>
                    <a:pt x="1931" y="3372"/>
                    <a:pt x="2145" y="3372"/>
                  </a:cubicBezTo>
                  <a:lnTo>
                    <a:pt x="3048" y="3372"/>
                  </a:lnTo>
                  <a:cubicBezTo>
                    <a:pt x="3238" y="3372"/>
                    <a:pt x="3391" y="3220"/>
                    <a:pt x="3391" y="3030"/>
                  </a:cubicBezTo>
                  <a:lnTo>
                    <a:pt x="3391" y="763"/>
                  </a:lnTo>
                  <a:cubicBezTo>
                    <a:pt x="3391" y="692"/>
                    <a:pt x="3372" y="623"/>
                    <a:pt x="3333" y="564"/>
                  </a:cubicBezTo>
                  <a:cubicBezTo>
                    <a:pt x="3264" y="466"/>
                    <a:pt x="3156" y="415"/>
                    <a:pt x="3049" y="415"/>
                  </a:cubicBezTo>
                  <a:cubicBezTo>
                    <a:pt x="2998" y="415"/>
                    <a:pt x="2948" y="426"/>
                    <a:pt x="2901" y="449"/>
                  </a:cubicBezTo>
                  <a:cubicBezTo>
                    <a:pt x="1343" y="1191"/>
                    <a:pt x="268" y="2649"/>
                    <a:pt x="24" y="4349"/>
                  </a:cubicBezTo>
                  <a:cubicBezTo>
                    <a:pt x="0" y="4507"/>
                    <a:pt x="90" y="4669"/>
                    <a:pt x="258" y="4724"/>
                  </a:cubicBezTo>
                  <a:cubicBezTo>
                    <a:pt x="293" y="4737"/>
                    <a:pt x="329" y="4740"/>
                    <a:pt x="366" y="4740"/>
                  </a:cubicBezTo>
                  <a:lnTo>
                    <a:pt x="4416" y="4740"/>
                  </a:lnTo>
                  <a:cubicBezTo>
                    <a:pt x="4606" y="4740"/>
                    <a:pt x="4759" y="4586"/>
                    <a:pt x="4759" y="4398"/>
                  </a:cubicBezTo>
                  <a:lnTo>
                    <a:pt x="4759" y="352"/>
                  </a:lnTo>
                  <a:cubicBezTo>
                    <a:pt x="4759" y="191"/>
                    <a:pt x="4652" y="44"/>
                    <a:pt x="4492" y="9"/>
                  </a:cubicBezTo>
                  <a:cubicBezTo>
                    <a:pt x="4467" y="4"/>
                    <a:pt x="4441" y="1"/>
                    <a:pt x="4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7"/>
            <p:cNvSpPr/>
            <p:nvPr/>
          </p:nvSpPr>
          <p:spPr>
            <a:xfrm>
              <a:off x="3487838" y="2567325"/>
              <a:ext cx="118975" cy="118500"/>
            </a:xfrm>
            <a:custGeom>
              <a:avLst/>
              <a:gdLst/>
              <a:ahLst/>
              <a:cxnLst/>
              <a:rect l="l" t="t" r="r" b="b"/>
              <a:pathLst>
                <a:path w="4759" h="4740" extrusionOk="0">
                  <a:moveTo>
                    <a:pt x="344" y="1"/>
                  </a:moveTo>
                  <a:cubicBezTo>
                    <a:pt x="154" y="1"/>
                    <a:pt x="1" y="154"/>
                    <a:pt x="1" y="343"/>
                  </a:cubicBezTo>
                  <a:lnTo>
                    <a:pt x="1" y="4398"/>
                  </a:lnTo>
                  <a:cubicBezTo>
                    <a:pt x="1" y="4586"/>
                    <a:pt x="154" y="4740"/>
                    <a:pt x="342" y="4740"/>
                  </a:cubicBezTo>
                  <a:lnTo>
                    <a:pt x="4393" y="4740"/>
                  </a:lnTo>
                  <a:cubicBezTo>
                    <a:pt x="4429" y="4740"/>
                    <a:pt x="4467" y="4737"/>
                    <a:pt x="4502" y="4724"/>
                  </a:cubicBezTo>
                  <a:cubicBezTo>
                    <a:pt x="4670" y="4669"/>
                    <a:pt x="4758" y="4507"/>
                    <a:pt x="4736" y="4349"/>
                  </a:cubicBezTo>
                  <a:cubicBezTo>
                    <a:pt x="4493" y="2649"/>
                    <a:pt x="3416" y="1191"/>
                    <a:pt x="1858" y="449"/>
                  </a:cubicBezTo>
                  <a:cubicBezTo>
                    <a:pt x="1811" y="426"/>
                    <a:pt x="1761" y="415"/>
                    <a:pt x="1711" y="415"/>
                  </a:cubicBezTo>
                  <a:cubicBezTo>
                    <a:pt x="1604" y="415"/>
                    <a:pt x="1496" y="466"/>
                    <a:pt x="1427" y="564"/>
                  </a:cubicBezTo>
                  <a:cubicBezTo>
                    <a:pt x="1388" y="623"/>
                    <a:pt x="1369" y="692"/>
                    <a:pt x="1369" y="763"/>
                  </a:cubicBezTo>
                  <a:lnTo>
                    <a:pt x="1369" y="3030"/>
                  </a:lnTo>
                  <a:cubicBezTo>
                    <a:pt x="1369" y="3218"/>
                    <a:pt x="1522" y="3372"/>
                    <a:pt x="1710" y="3372"/>
                  </a:cubicBezTo>
                  <a:lnTo>
                    <a:pt x="2604" y="3372"/>
                  </a:lnTo>
                  <a:cubicBezTo>
                    <a:pt x="2765" y="3372"/>
                    <a:pt x="2914" y="3264"/>
                    <a:pt x="2949" y="3106"/>
                  </a:cubicBezTo>
                  <a:cubicBezTo>
                    <a:pt x="2996" y="2884"/>
                    <a:pt x="2829" y="2688"/>
                    <a:pt x="2615" y="2688"/>
                  </a:cubicBezTo>
                  <a:lnTo>
                    <a:pt x="2054" y="2688"/>
                  </a:lnTo>
                  <a:lnTo>
                    <a:pt x="2054" y="1336"/>
                  </a:lnTo>
                  <a:cubicBezTo>
                    <a:pt x="3026" y="1959"/>
                    <a:pt x="3721" y="2932"/>
                    <a:pt x="3986" y="4056"/>
                  </a:cubicBezTo>
                  <a:lnTo>
                    <a:pt x="686" y="4056"/>
                  </a:lnTo>
                  <a:lnTo>
                    <a:pt x="686" y="354"/>
                  </a:lnTo>
                  <a:cubicBezTo>
                    <a:pt x="686" y="191"/>
                    <a:pt x="578" y="44"/>
                    <a:pt x="420" y="9"/>
                  </a:cubicBezTo>
                  <a:cubicBezTo>
                    <a:pt x="394" y="4"/>
                    <a:pt x="369"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7"/>
            <p:cNvSpPr/>
            <p:nvPr/>
          </p:nvSpPr>
          <p:spPr>
            <a:xfrm>
              <a:off x="3351813" y="2702900"/>
              <a:ext cx="118975" cy="118525"/>
            </a:xfrm>
            <a:custGeom>
              <a:avLst/>
              <a:gdLst/>
              <a:ahLst/>
              <a:cxnLst/>
              <a:rect l="l" t="t" r="r" b="b"/>
              <a:pathLst>
                <a:path w="4759" h="4741" extrusionOk="0">
                  <a:moveTo>
                    <a:pt x="366" y="0"/>
                  </a:moveTo>
                  <a:cubicBezTo>
                    <a:pt x="330" y="0"/>
                    <a:pt x="292" y="5"/>
                    <a:pt x="257" y="16"/>
                  </a:cubicBezTo>
                  <a:cubicBezTo>
                    <a:pt x="89" y="73"/>
                    <a:pt x="1" y="234"/>
                    <a:pt x="23" y="391"/>
                  </a:cubicBezTo>
                  <a:cubicBezTo>
                    <a:pt x="267" y="2093"/>
                    <a:pt x="1344" y="3551"/>
                    <a:pt x="2902" y="4293"/>
                  </a:cubicBezTo>
                  <a:cubicBezTo>
                    <a:pt x="2948" y="4315"/>
                    <a:pt x="2998" y="4326"/>
                    <a:pt x="3048" y="4326"/>
                  </a:cubicBezTo>
                  <a:cubicBezTo>
                    <a:pt x="3155" y="4326"/>
                    <a:pt x="3263" y="4275"/>
                    <a:pt x="3332" y="4177"/>
                  </a:cubicBezTo>
                  <a:cubicBezTo>
                    <a:pt x="3371" y="4119"/>
                    <a:pt x="3390" y="4047"/>
                    <a:pt x="3390" y="3978"/>
                  </a:cubicBezTo>
                  <a:lnTo>
                    <a:pt x="3390" y="1711"/>
                  </a:lnTo>
                  <a:cubicBezTo>
                    <a:pt x="3390" y="1522"/>
                    <a:pt x="3237" y="1368"/>
                    <a:pt x="3047" y="1368"/>
                  </a:cubicBezTo>
                  <a:lnTo>
                    <a:pt x="2155" y="1368"/>
                  </a:lnTo>
                  <a:cubicBezTo>
                    <a:pt x="1994" y="1368"/>
                    <a:pt x="1845" y="1476"/>
                    <a:pt x="1810" y="1635"/>
                  </a:cubicBezTo>
                  <a:cubicBezTo>
                    <a:pt x="1763" y="1857"/>
                    <a:pt x="1930" y="2053"/>
                    <a:pt x="2144" y="2053"/>
                  </a:cubicBezTo>
                  <a:lnTo>
                    <a:pt x="2705" y="2053"/>
                  </a:lnTo>
                  <a:lnTo>
                    <a:pt x="2705" y="3404"/>
                  </a:lnTo>
                  <a:cubicBezTo>
                    <a:pt x="1733" y="2782"/>
                    <a:pt x="1038" y="1809"/>
                    <a:pt x="773" y="685"/>
                  </a:cubicBezTo>
                  <a:lnTo>
                    <a:pt x="4074" y="685"/>
                  </a:lnTo>
                  <a:lnTo>
                    <a:pt x="4074" y="4399"/>
                  </a:lnTo>
                  <a:cubicBezTo>
                    <a:pt x="4074" y="4587"/>
                    <a:pt x="4227" y="4740"/>
                    <a:pt x="4415" y="4740"/>
                  </a:cubicBezTo>
                  <a:lnTo>
                    <a:pt x="4417" y="4740"/>
                  </a:lnTo>
                  <a:cubicBezTo>
                    <a:pt x="4605" y="4740"/>
                    <a:pt x="4758" y="4587"/>
                    <a:pt x="4758" y="4399"/>
                  </a:cubicBezTo>
                  <a:lnTo>
                    <a:pt x="4758" y="343"/>
                  </a:lnTo>
                  <a:cubicBezTo>
                    <a:pt x="4758" y="153"/>
                    <a:pt x="4605" y="0"/>
                    <a:pt x="4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7"/>
            <p:cNvSpPr/>
            <p:nvPr/>
          </p:nvSpPr>
          <p:spPr>
            <a:xfrm>
              <a:off x="3487838" y="2702925"/>
              <a:ext cx="118975" cy="118500"/>
            </a:xfrm>
            <a:custGeom>
              <a:avLst/>
              <a:gdLst/>
              <a:ahLst/>
              <a:cxnLst/>
              <a:rect l="l" t="t" r="r" b="b"/>
              <a:pathLst>
                <a:path w="4759" h="4740" extrusionOk="0">
                  <a:moveTo>
                    <a:pt x="342" y="1"/>
                  </a:moveTo>
                  <a:cubicBezTo>
                    <a:pt x="154" y="1"/>
                    <a:pt x="1" y="152"/>
                    <a:pt x="1" y="342"/>
                  </a:cubicBezTo>
                  <a:lnTo>
                    <a:pt x="1" y="4386"/>
                  </a:lnTo>
                  <a:cubicBezTo>
                    <a:pt x="1" y="4549"/>
                    <a:pt x="108" y="4696"/>
                    <a:pt x="266" y="4731"/>
                  </a:cubicBezTo>
                  <a:cubicBezTo>
                    <a:pt x="292" y="4737"/>
                    <a:pt x="318" y="4739"/>
                    <a:pt x="342" y="4739"/>
                  </a:cubicBezTo>
                  <a:cubicBezTo>
                    <a:pt x="532" y="4739"/>
                    <a:pt x="686" y="4586"/>
                    <a:pt x="686" y="4398"/>
                  </a:cubicBezTo>
                  <a:lnTo>
                    <a:pt x="686" y="684"/>
                  </a:lnTo>
                  <a:lnTo>
                    <a:pt x="3985" y="684"/>
                  </a:lnTo>
                  <a:cubicBezTo>
                    <a:pt x="3719" y="1808"/>
                    <a:pt x="3026" y="2781"/>
                    <a:pt x="2054" y="3404"/>
                  </a:cubicBezTo>
                  <a:lnTo>
                    <a:pt x="2054" y="2052"/>
                  </a:lnTo>
                  <a:lnTo>
                    <a:pt x="2604" y="2052"/>
                  </a:lnTo>
                  <a:cubicBezTo>
                    <a:pt x="2765" y="2052"/>
                    <a:pt x="2914" y="1944"/>
                    <a:pt x="2947" y="1786"/>
                  </a:cubicBezTo>
                  <a:cubicBezTo>
                    <a:pt x="2996" y="1563"/>
                    <a:pt x="2827" y="1367"/>
                    <a:pt x="2614" y="1367"/>
                  </a:cubicBezTo>
                  <a:lnTo>
                    <a:pt x="1707" y="1367"/>
                  </a:lnTo>
                  <a:cubicBezTo>
                    <a:pt x="1521" y="1367"/>
                    <a:pt x="1369" y="1519"/>
                    <a:pt x="1369" y="1706"/>
                  </a:cubicBezTo>
                  <a:lnTo>
                    <a:pt x="1369" y="3978"/>
                  </a:lnTo>
                  <a:cubicBezTo>
                    <a:pt x="1369" y="4048"/>
                    <a:pt x="1386" y="4118"/>
                    <a:pt x="1426" y="4175"/>
                  </a:cubicBezTo>
                  <a:cubicBezTo>
                    <a:pt x="1495" y="4274"/>
                    <a:pt x="1602" y="4325"/>
                    <a:pt x="1710" y="4325"/>
                  </a:cubicBezTo>
                  <a:cubicBezTo>
                    <a:pt x="1761" y="4325"/>
                    <a:pt x="1811" y="4314"/>
                    <a:pt x="1858" y="4292"/>
                  </a:cubicBezTo>
                  <a:cubicBezTo>
                    <a:pt x="3416" y="3550"/>
                    <a:pt x="4493" y="2092"/>
                    <a:pt x="4736" y="391"/>
                  </a:cubicBezTo>
                  <a:cubicBezTo>
                    <a:pt x="4758" y="233"/>
                    <a:pt x="4670" y="72"/>
                    <a:pt x="4501" y="15"/>
                  </a:cubicBezTo>
                  <a:cubicBezTo>
                    <a:pt x="4466" y="4"/>
                    <a:pt x="4429" y="1"/>
                    <a:pt x="4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7"/>
            <p:cNvSpPr/>
            <p:nvPr/>
          </p:nvSpPr>
          <p:spPr>
            <a:xfrm>
              <a:off x="3470163" y="2527925"/>
              <a:ext cx="17150" cy="17150"/>
            </a:xfrm>
            <a:custGeom>
              <a:avLst/>
              <a:gdLst/>
              <a:ahLst/>
              <a:cxnLst/>
              <a:rect l="l" t="t" r="r" b="b"/>
              <a:pathLst>
                <a:path w="686" h="686" extrusionOk="0">
                  <a:moveTo>
                    <a:pt x="344" y="0"/>
                  </a:moveTo>
                  <a:cubicBezTo>
                    <a:pt x="154" y="0"/>
                    <a:pt x="1" y="154"/>
                    <a:pt x="1" y="342"/>
                  </a:cubicBezTo>
                  <a:cubicBezTo>
                    <a:pt x="1" y="532"/>
                    <a:pt x="154" y="685"/>
                    <a:pt x="344" y="685"/>
                  </a:cubicBezTo>
                  <a:cubicBezTo>
                    <a:pt x="532" y="685"/>
                    <a:pt x="686" y="532"/>
                    <a:pt x="686" y="342"/>
                  </a:cubicBezTo>
                  <a:cubicBezTo>
                    <a:pt x="686" y="154"/>
                    <a:pt x="532" y="0"/>
                    <a:pt x="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 name="Google Shape;3017;p77"/>
          <p:cNvGrpSpPr/>
          <p:nvPr/>
        </p:nvGrpSpPr>
        <p:grpSpPr>
          <a:xfrm>
            <a:off x="3307813" y="1936600"/>
            <a:ext cx="329325" cy="436475"/>
            <a:chOff x="3307813" y="1812775"/>
            <a:chExt cx="329325" cy="436475"/>
          </a:xfrm>
        </p:grpSpPr>
        <p:sp>
          <p:nvSpPr>
            <p:cNvPr id="3018" name="Google Shape;3018;p77"/>
            <p:cNvSpPr/>
            <p:nvPr/>
          </p:nvSpPr>
          <p:spPr>
            <a:xfrm>
              <a:off x="3307813" y="1812775"/>
              <a:ext cx="329325" cy="436475"/>
            </a:xfrm>
            <a:custGeom>
              <a:avLst/>
              <a:gdLst/>
              <a:ahLst/>
              <a:cxnLst/>
              <a:rect l="l" t="t" r="r" b="b"/>
              <a:pathLst>
                <a:path w="13173" h="17459" extrusionOk="0">
                  <a:moveTo>
                    <a:pt x="5517" y="634"/>
                  </a:moveTo>
                  <a:cubicBezTo>
                    <a:pt x="5776" y="634"/>
                    <a:pt x="6111" y="730"/>
                    <a:pt x="6367" y="1141"/>
                  </a:cubicBezTo>
                  <a:cubicBezTo>
                    <a:pt x="6417" y="1223"/>
                    <a:pt x="6468" y="1305"/>
                    <a:pt x="6515" y="1389"/>
                  </a:cubicBezTo>
                  <a:cubicBezTo>
                    <a:pt x="6963" y="2160"/>
                    <a:pt x="7284" y="2977"/>
                    <a:pt x="7474" y="3822"/>
                  </a:cubicBezTo>
                  <a:cubicBezTo>
                    <a:pt x="7346" y="3887"/>
                    <a:pt x="7221" y="3959"/>
                    <a:pt x="7102" y="4039"/>
                  </a:cubicBezTo>
                  <a:cubicBezTo>
                    <a:pt x="6563" y="3221"/>
                    <a:pt x="5891" y="2492"/>
                    <a:pt x="5100" y="1867"/>
                  </a:cubicBezTo>
                  <a:cubicBezTo>
                    <a:pt x="5019" y="1802"/>
                    <a:pt x="4935" y="1739"/>
                    <a:pt x="4851" y="1677"/>
                  </a:cubicBezTo>
                  <a:cubicBezTo>
                    <a:pt x="4711" y="1573"/>
                    <a:pt x="4567" y="1494"/>
                    <a:pt x="4423" y="1437"/>
                  </a:cubicBezTo>
                  <a:cubicBezTo>
                    <a:pt x="4511" y="1125"/>
                    <a:pt x="4768" y="802"/>
                    <a:pt x="5218" y="676"/>
                  </a:cubicBezTo>
                  <a:cubicBezTo>
                    <a:pt x="5289" y="656"/>
                    <a:pt x="5395" y="634"/>
                    <a:pt x="5517" y="634"/>
                  </a:cubicBezTo>
                  <a:close/>
                  <a:moveTo>
                    <a:pt x="3813" y="2002"/>
                  </a:moveTo>
                  <a:cubicBezTo>
                    <a:pt x="4016" y="2002"/>
                    <a:pt x="4232" y="2069"/>
                    <a:pt x="4446" y="2228"/>
                  </a:cubicBezTo>
                  <a:cubicBezTo>
                    <a:pt x="4522" y="2284"/>
                    <a:pt x="4600" y="2343"/>
                    <a:pt x="4676" y="2403"/>
                  </a:cubicBezTo>
                  <a:cubicBezTo>
                    <a:pt x="5430" y="2999"/>
                    <a:pt x="6069" y="3698"/>
                    <a:pt x="6575" y="4481"/>
                  </a:cubicBezTo>
                  <a:cubicBezTo>
                    <a:pt x="6295" y="4776"/>
                    <a:pt x="6080" y="5114"/>
                    <a:pt x="5936" y="5483"/>
                  </a:cubicBezTo>
                  <a:cubicBezTo>
                    <a:pt x="5013" y="5171"/>
                    <a:pt x="4146" y="4700"/>
                    <a:pt x="3355" y="4075"/>
                  </a:cubicBezTo>
                  <a:cubicBezTo>
                    <a:pt x="3279" y="4015"/>
                    <a:pt x="3205" y="3953"/>
                    <a:pt x="3131" y="3891"/>
                  </a:cubicBezTo>
                  <a:cubicBezTo>
                    <a:pt x="2594" y="3439"/>
                    <a:pt x="2673" y="2832"/>
                    <a:pt x="2991" y="2430"/>
                  </a:cubicBezTo>
                  <a:cubicBezTo>
                    <a:pt x="3188" y="2181"/>
                    <a:pt x="3482" y="2002"/>
                    <a:pt x="3813" y="2002"/>
                  </a:cubicBezTo>
                  <a:close/>
                  <a:moveTo>
                    <a:pt x="12497" y="6835"/>
                  </a:moveTo>
                  <a:cubicBezTo>
                    <a:pt x="12502" y="6881"/>
                    <a:pt x="12505" y="6925"/>
                    <a:pt x="12505" y="6968"/>
                  </a:cubicBezTo>
                  <a:cubicBezTo>
                    <a:pt x="12505" y="7110"/>
                    <a:pt x="12480" y="7251"/>
                    <a:pt x="12431" y="7390"/>
                  </a:cubicBezTo>
                  <a:lnTo>
                    <a:pt x="12132" y="7110"/>
                  </a:lnTo>
                  <a:cubicBezTo>
                    <a:pt x="12061" y="7042"/>
                    <a:pt x="12081" y="6965"/>
                    <a:pt x="12092" y="6935"/>
                  </a:cubicBezTo>
                  <a:cubicBezTo>
                    <a:pt x="12105" y="6904"/>
                    <a:pt x="12143" y="6835"/>
                    <a:pt x="12241" y="6835"/>
                  </a:cubicBezTo>
                  <a:close/>
                  <a:moveTo>
                    <a:pt x="9225" y="4108"/>
                  </a:moveTo>
                  <a:cubicBezTo>
                    <a:pt x="9981" y="4108"/>
                    <a:pt x="10811" y="4492"/>
                    <a:pt x="11504" y="5163"/>
                  </a:cubicBezTo>
                  <a:cubicBezTo>
                    <a:pt x="11819" y="5468"/>
                    <a:pt x="12078" y="5812"/>
                    <a:pt x="12255" y="6142"/>
                  </a:cubicBezTo>
                  <a:cubicBezTo>
                    <a:pt x="11907" y="6142"/>
                    <a:pt x="11584" y="6351"/>
                    <a:pt x="11456" y="6675"/>
                  </a:cubicBezTo>
                  <a:cubicBezTo>
                    <a:pt x="11328" y="6999"/>
                    <a:pt x="11411" y="7362"/>
                    <a:pt x="11664" y="7600"/>
                  </a:cubicBezTo>
                  <a:lnTo>
                    <a:pt x="12067" y="7977"/>
                  </a:lnTo>
                  <a:cubicBezTo>
                    <a:pt x="11477" y="8640"/>
                    <a:pt x="10373" y="9128"/>
                    <a:pt x="9226" y="9128"/>
                  </a:cubicBezTo>
                  <a:cubicBezTo>
                    <a:pt x="8418" y="9128"/>
                    <a:pt x="7690" y="8864"/>
                    <a:pt x="7175" y="8385"/>
                  </a:cubicBezTo>
                  <a:lnTo>
                    <a:pt x="7175" y="8383"/>
                  </a:lnTo>
                  <a:cubicBezTo>
                    <a:pt x="6680" y="7925"/>
                    <a:pt x="6409" y="7297"/>
                    <a:pt x="6409" y="6618"/>
                  </a:cubicBezTo>
                  <a:cubicBezTo>
                    <a:pt x="6409" y="5938"/>
                    <a:pt x="6680" y="5310"/>
                    <a:pt x="7175" y="4851"/>
                  </a:cubicBezTo>
                  <a:cubicBezTo>
                    <a:pt x="7690" y="4372"/>
                    <a:pt x="8418" y="4108"/>
                    <a:pt x="9225" y="4108"/>
                  </a:cubicBezTo>
                  <a:close/>
                  <a:moveTo>
                    <a:pt x="1851" y="14588"/>
                  </a:moveTo>
                  <a:cubicBezTo>
                    <a:pt x="2227" y="14588"/>
                    <a:pt x="2534" y="14893"/>
                    <a:pt x="2534" y="15270"/>
                  </a:cubicBezTo>
                  <a:cubicBezTo>
                    <a:pt x="2534" y="15646"/>
                    <a:pt x="2227" y="15953"/>
                    <a:pt x="1851" y="15953"/>
                  </a:cubicBezTo>
                  <a:cubicBezTo>
                    <a:pt x="1475" y="15953"/>
                    <a:pt x="1169" y="15646"/>
                    <a:pt x="1169" y="15270"/>
                  </a:cubicBezTo>
                  <a:cubicBezTo>
                    <a:pt x="1169" y="14893"/>
                    <a:pt x="1475" y="14588"/>
                    <a:pt x="1851" y="14588"/>
                  </a:cubicBezTo>
                  <a:close/>
                  <a:moveTo>
                    <a:pt x="5522" y="1"/>
                  </a:moveTo>
                  <a:cubicBezTo>
                    <a:pt x="5365" y="1"/>
                    <a:pt x="5203" y="23"/>
                    <a:pt x="5041" y="69"/>
                  </a:cubicBezTo>
                  <a:cubicBezTo>
                    <a:pt x="4388" y="252"/>
                    <a:pt x="3898" y="763"/>
                    <a:pt x="3757" y="1370"/>
                  </a:cubicBezTo>
                  <a:cubicBezTo>
                    <a:pt x="3243" y="1394"/>
                    <a:pt x="2775" y="1664"/>
                    <a:pt x="2469" y="2052"/>
                  </a:cubicBezTo>
                  <a:cubicBezTo>
                    <a:pt x="1949" y="2708"/>
                    <a:pt x="1864" y="3746"/>
                    <a:pt x="2703" y="4455"/>
                  </a:cubicBezTo>
                  <a:cubicBezTo>
                    <a:pt x="2783" y="4521"/>
                    <a:pt x="2863" y="4586"/>
                    <a:pt x="2944" y="4651"/>
                  </a:cubicBezTo>
                  <a:cubicBezTo>
                    <a:pt x="3806" y="5331"/>
                    <a:pt x="4753" y="5845"/>
                    <a:pt x="5764" y="6180"/>
                  </a:cubicBezTo>
                  <a:cubicBezTo>
                    <a:pt x="5742" y="6334"/>
                    <a:pt x="5729" y="6490"/>
                    <a:pt x="5729" y="6650"/>
                  </a:cubicBezTo>
                  <a:cubicBezTo>
                    <a:pt x="5729" y="7468"/>
                    <a:pt x="6038" y="8227"/>
                    <a:pt x="6601" y="8802"/>
                  </a:cubicBezTo>
                  <a:cubicBezTo>
                    <a:pt x="6381" y="9106"/>
                    <a:pt x="5884" y="9422"/>
                    <a:pt x="5364" y="9755"/>
                  </a:cubicBezTo>
                  <a:cubicBezTo>
                    <a:pt x="5190" y="9864"/>
                    <a:pt x="5011" y="9978"/>
                    <a:pt x="4829" y="10099"/>
                  </a:cubicBezTo>
                  <a:cubicBezTo>
                    <a:pt x="4673" y="10204"/>
                    <a:pt x="4630" y="10416"/>
                    <a:pt x="4734" y="10572"/>
                  </a:cubicBezTo>
                  <a:cubicBezTo>
                    <a:pt x="4799" y="10670"/>
                    <a:pt x="4908" y="10724"/>
                    <a:pt x="5017" y="10724"/>
                  </a:cubicBezTo>
                  <a:cubicBezTo>
                    <a:pt x="5084" y="10724"/>
                    <a:pt x="5149" y="10705"/>
                    <a:pt x="5207" y="10667"/>
                  </a:cubicBezTo>
                  <a:cubicBezTo>
                    <a:pt x="5383" y="10550"/>
                    <a:pt x="5558" y="10438"/>
                    <a:pt x="5729" y="10329"/>
                  </a:cubicBezTo>
                  <a:cubicBezTo>
                    <a:pt x="6308" y="9962"/>
                    <a:pt x="6825" y="9631"/>
                    <a:pt x="7127" y="9237"/>
                  </a:cubicBezTo>
                  <a:cubicBezTo>
                    <a:pt x="7714" y="9625"/>
                    <a:pt x="8439" y="9835"/>
                    <a:pt x="9220" y="9835"/>
                  </a:cubicBezTo>
                  <a:cubicBezTo>
                    <a:pt x="9543" y="9835"/>
                    <a:pt x="9865" y="9800"/>
                    <a:pt x="10183" y="9737"/>
                  </a:cubicBezTo>
                  <a:cubicBezTo>
                    <a:pt x="10185" y="9865"/>
                    <a:pt x="10191" y="9993"/>
                    <a:pt x="10199" y="10122"/>
                  </a:cubicBezTo>
                  <a:cubicBezTo>
                    <a:pt x="10227" y="10528"/>
                    <a:pt x="10170" y="10933"/>
                    <a:pt x="10034" y="11313"/>
                  </a:cubicBezTo>
                  <a:cubicBezTo>
                    <a:pt x="9865" y="11134"/>
                    <a:pt x="9709" y="10936"/>
                    <a:pt x="9566" y="10721"/>
                  </a:cubicBezTo>
                  <a:cubicBezTo>
                    <a:pt x="9501" y="10622"/>
                    <a:pt x="9393" y="10569"/>
                    <a:pt x="9282" y="10569"/>
                  </a:cubicBezTo>
                  <a:cubicBezTo>
                    <a:pt x="9218" y="10569"/>
                    <a:pt x="9153" y="10587"/>
                    <a:pt x="9095" y="10625"/>
                  </a:cubicBezTo>
                  <a:cubicBezTo>
                    <a:pt x="8937" y="10729"/>
                    <a:pt x="8894" y="10941"/>
                    <a:pt x="8997" y="11097"/>
                  </a:cubicBezTo>
                  <a:cubicBezTo>
                    <a:pt x="9538" y="11917"/>
                    <a:pt x="10280" y="12529"/>
                    <a:pt x="11085" y="12825"/>
                  </a:cubicBezTo>
                  <a:cubicBezTo>
                    <a:pt x="11268" y="12891"/>
                    <a:pt x="11380" y="13081"/>
                    <a:pt x="11352" y="13275"/>
                  </a:cubicBezTo>
                  <a:cubicBezTo>
                    <a:pt x="11333" y="13389"/>
                    <a:pt x="11271" y="13490"/>
                    <a:pt x="11173" y="13555"/>
                  </a:cubicBezTo>
                  <a:cubicBezTo>
                    <a:pt x="11105" y="13602"/>
                    <a:pt x="11026" y="13627"/>
                    <a:pt x="10945" y="13627"/>
                  </a:cubicBezTo>
                  <a:cubicBezTo>
                    <a:pt x="10914" y="13627"/>
                    <a:pt x="10882" y="13623"/>
                    <a:pt x="10851" y="13615"/>
                  </a:cubicBezTo>
                  <a:cubicBezTo>
                    <a:pt x="9767" y="13364"/>
                    <a:pt x="8801" y="12712"/>
                    <a:pt x="8143" y="11785"/>
                  </a:cubicBezTo>
                  <a:cubicBezTo>
                    <a:pt x="8130" y="11766"/>
                    <a:pt x="8111" y="11752"/>
                    <a:pt x="8087" y="11749"/>
                  </a:cubicBezTo>
                  <a:cubicBezTo>
                    <a:pt x="8053" y="11743"/>
                    <a:pt x="8021" y="11741"/>
                    <a:pt x="7990" y="11741"/>
                  </a:cubicBezTo>
                  <a:cubicBezTo>
                    <a:pt x="7706" y="11741"/>
                    <a:pt x="7569" y="11965"/>
                    <a:pt x="7611" y="12163"/>
                  </a:cubicBezTo>
                  <a:lnTo>
                    <a:pt x="7596" y="12163"/>
                  </a:lnTo>
                  <a:cubicBezTo>
                    <a:pt x="7376" y="12163"/>
                    <a:pt x="7157" y="12197"/>
                    <a:pt x="6950" y="12265"/>
                  </a:cubicBezTo>
                  <a:cubicBezTo>
                    <a:pt x="6931" y="12271"/>
                    <a:pt x="6914" y="12285"/>
                    <a:pt x="6903" y="12303"/>
                  </a:cubicBezTo>
                  <a:cubicBezTo>
                    <a:pt x="6709" y="12626"/>
                    <a:pt x="6921" y="12898"/>
                    <a:pt x="7169" y="12898"/>
                  </a:cubicBezTo>
                  <a:cubicBezTo>
                    <a:pt x="7197" y="12898"/>
                    <a:pt x="7225" y="12895"/>
                    <a:pt x="7252" y="12888"/>
                  </a:cubicBezTo>
                  <a:cubicBezTo>
                    <a:pt x="7364" y="12860"/>
                    <a:pt x="7480" y="12845"/>
                    <a:pt x="7596" y="12845"/>
                  </a:cubicBezTo>
                  <a:cubicBezTo>
                    <a:pt x="7922" y="12845"/>
                    <a:pt x="8256" y="12957"/>
                    <a:pt x="8537" y="13185"/>
                  </a:cubicBezTo>
                  <a:cubicBezTo>
                    <a:pt x="8551" y="13196"/>
                    <a:pt x="8565" y="13210"/>
                    <a:pt x="8578" y="13223"/>
                  </a:cubicBezTo>
                  <a:cubicBezTo>
                    <a:pt x="9316" y="14038"/>
                    <a:pt x="8994" y="15129"/>
                    <a:pt x="8186" y="15507"/>
                  </a:cubicBezTo>
                  <a:cubicBezTo>
                    <a:pt x="8163" y="15518"/>
                    <a:pt x="8146" y="15536"/>
                    <a:pt x="8138" y="15559"/>
                  </a:cubicBezTo>
                  <a:cubicBezTo>
                    <a:pt x="8038" y="15887"/>
                    <a:pt x="8242" y="16091"/>
                    <a:pt x="8458" y="16091"/>
                  </a:cubicBezTo>
                  <a:lnTo>
                    <a:pt x="9125" y="16091"/>
                  </a:lnTo>
                  <a:cubicBezTo>
                    <a:pt x="9503" y="16091"/>
                    <a:pt x="9810" y="16398"/>
                    <a:pt x="9811" y="16776"/>
                  </a:cubicBezTo>
                  <a:lnTo>
                    <a:pt x="3947" y="16776"/>
                  </a:lnTo>
                  <a:cubicBezTo>
                    <a:pt x="3796" y="16776"/>
                    <a:pt x="3662" y="16681"/>
                    <a:pt x="3610" y="16540"/>
                  </a:cubicBezTo>
                  <a:cubicBezTo>
                    <a:pt x="2958" y="14772"/>
                    <a:pt x="2827" y="13611"/>
                    <a:pt x="3306" y="12581"/>
                  </a:cubicBezTo>
                  <a:cubicBezTo>
                    <a:pt x="3311" y="12570"/>
                    <a:pt x="3311" y="12557"/>
                    <a:pt x="3308" y="12546"/>
                  </a:cubicBezTo>
                  <a:cubicBezTo>
                    <a:pt x="3229" y="12329"/>
                    <a:pt x="3077" y="12238"/>
                    <a:pt x="2933" y="12238"/>
                  </a:cubicBezTo>
                  <a:cubicBezTo>
                    <a:pt x="2798" y="12238"/>
                    <a:pt x="2671" y="12318"/>
                    <a:pt x="2616" y="12450"/>
                  </a:cubicBezTo>
                  <a:cubicBezTo>
                    <a:pt x="2430" y="12905"/>
                    <a:pt x="2335" y="13403"/>
                    <a:pt x="2335" y="13927"/>
                  </a:cubicBezTo>
                  <a:cubicBezTo>
                    <a:pt x="2335" y="13949"/>
                    <a:pt x="2335" y="13971"/>
                    <a:pt x="2335" y="13992"/>
                  </a:cubicBezTo>
                  <a:cubicBezTo>
                    <a:pt x="2185" y="13934"/>
                    <a:pt x="2021" y="13903"/>
                    <a:pt x="1851" y="13903"/>
                  </a:cubicBezTo>
                  <a:cubicBezTo>
                    <a:pt x="1537" y="13903"/>
                    <a:pt x="1199" y="14010"/>
                    <a:pt x="869" y="14258"/>
                  </a:cubicBezTo>
                  <a:cubicBezTo>
                    <a:pt x="855" y="14269"/>
                    <a:pt x="842" y="14281"/>
                    <a:pt x="832" y="14296"/>
                  </a:cubicBezTo>
                  <a:cubicBezTo>
                    <a:pt x="0" y="15411"/>
                    <a:pt x="785" y="16636"/>
                    <a:pt x="1849" y="16636"/>
                  </a:cubicBezTo>
                  <a:cubicBezTo>
                    <a:pt x="2337" y="16636"/>
                    <a:pt x="2764" y="16380"/>
                    <a:pt x="3006" y="15997"/>
                  </a:cubicBezTo>
                  <a:cubicBezTo>
                    <a:pt x="3649" y="16881"/>
                    <a:pt x="4692" y="17459"/>
                    <a:pt x="5867" y="17459"/>
                  </a:cubicBezTo>
                  <a:lnTo>
                    <a:pt x="10218" y="17459"/>
                  </a:lnTo>
                  <a:cubicBezTo>
                    <a:pt x="10286" y="17459"/>
                    <a:pt x="10348" y="17418"/>
                    <a:pt x="10373" y="17356"/>
                  </a:cubicBezTo>
                  <a:cubicBezTo>
                    <a:pt x="10757" y="16429"/>
                    <a:pt x="10153" y="15536"/>
                    <a:pt x="9304" y="15422"/>
                  </a:cubicBezTo>
                  <a:cubicBezTo>
                    <a:pt x="9541" y="15080"/>
                    <a:pt x="9674" y="14669"/>
                    <a:pt x="9674" y="14242"/>
                  </a:cubicBezTo>
                  <a:cubicBezTo>
                    <a:pt x="9674" y="14129"/>
                    <a:pt x="9664" y="14020"/>
                    <a:pt x="9647" y="13913"/>
                  </a:cubicBezTo>
                  <a:lnTo>
                    <a:pt x="9647" y="13913"/>
                  </a:lnTo>
                  <a:cubicBezTo>
                    <a:pt x="9982" y="14072"/>
                    <a:pt x="10333" y="14196"/>
                    <a:pt x="10696" y="14280"/>
                  </a:cubicBezTo>
                  <a:cubicBezTo>
                    <a:pt x="10776" y="14299"/>
                    <a:pt x="10860" y="14308"/>
                    <a:pt x="10942" y="14308"/>
                  </a:cubicBezTo>
                  <a:cubicBezTo>
                    <a:pt x="11159" y="14308"/>
                    <a:pt x="11374" y="14243"/>
                    <a:pt x="11556" y="14120"/>
                  </a:cubicBezTo>
                  <a:cubicBezTo>
                    <a:pt x="11808" y="13949"/>
                    <a:pt x="11978" y="13679"/>
                    <a:pt x="12026" y="13377"/>
                  </a:cubicBezTo>
                  <a:cubicBezTo>
                    <a:pt x="12103" y="12864"/>
                    <a:pt x="11806" y="12361"/>
                    <a:pt x="11319" y="12184"/>
                  </a:cubicBezTo>
                  <a:cubicBezTo>
                    <a:pt x="11063" y="12089"/>
                    <a:pt x="10814" y="11956"/>
                    <a:pt x="10579" y="11787"/>
                  </a:cubicBezTo>
                  <a:cubicBezTo>
                    <a:pt x="10816" y="11251"/>
                    <a:pt x="10919" y="10664"/>
                    <a:pt x="10879" y="10076"/>
                  </a:cubicBezTo>
                  <a:cubicBezTo>
                    <a:pt x="10868" y="9900"/>
                    <a:pt x="10862" y="9723"/>
                    <a:pt x="10863" y="9549"/>
                  </a:cubicBezTo>
                  <a:cubicBezTo>
                    <a:pt x="11244" y="9415"/>
                    <a:pt x="11603" y="9236"/>
                    <a:pt x="11921" y="9016"/>
                  </a:cubicBezTo>
                  <a:cubicBezTo>
                    <a:pt x="12715" y="8467"/>
                    <a:pt x="13171" y="7730"/>
                    <a:pt x="13171" y="6991"/>
                  </a:cubicBezTo>
                  <a:lnTo>
                    <a:pt x="13172" y="6991"/>
                  </a:lnTo>
                  <a:cubicBezTo>
                    <a:pt x="13172" y="6307"/>
                    <a:pt x="12711" y="5432"/>
                    <a:pt x="11966" y="4711"/>
                  </a:cubicBezTo>
                  <a:cubicBezTo>
                    <a:pt x="11150" y="3920"/>
                    <a:pt x="10150" y="3466"/>
                    <a:pt x="9220" y="3466"/>
                  </a:cubicBezTo>
                  <a:cubicBezTo>
                    <a:pt x="8836" y="3466"/>
                    <a:pt x="8465" y="3518"/>
                    <a:pt x="8117" y="3615"/>
                  </a:cubicBezTo>
                  <a:cubicBezTo>
                    <a:pt x="7910" y="2740"/>
                    <a:pt x="7572" y="1894"/>
                    <a:pt x="7110" y="1095"/>
                  </a:cubicBezTo>
                  <a:cubicBezTo>
                    <a:pt x="7058" y="1007"/>
                    <a:pt x="7004" y="916"/>
                    <a:pt x="6949" y="829"/>
                  </a:cubicBezTo>
                  <a:cubicBezTo>
                    <a:pt x="6616" y="296"/>
                    <a:pt x="6095" y="1"/>
                    <a:pt x="5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7"/>
            <p:cNvSpPr/>
            <p:nvPr/>
          </p:nvSpPr>
          <p:spPr>
            <a:xfrm>
              <a:off x="3399338" y="1883850"/>
              <a:ext cx="36975" cy="31650"/>
            </a:xfrm>
            <a:custGeom>
              <a:avLst/>
              <a:gdLst/>
              <a:ahLst/>
              <a:cxnLst/>
              <a:rect l="l" t="t" r="r" b="b"/>
              <a:pathLst>
                <a:path w="1479" h="1266" extrusionOk="0">
                  <a:moveTo>
                    <a:pt x="385" y="0"/>
                  </a:moveTo>
                  <a:cubicBezTo>
                    <a:pt x="286" y="0"/>
                    <a:pt x="188" y="43"/>
                    <a:pt x="121" y="125"/>
                  </a:cubicBezTo>
                  <a:cubicBezTo>
                    <a:pt x="1" y="272"/>
                    <a:pt x="23" y="487"/>
                    <a:pt x="169" y="607"/>
                  </a:cubicBezTo>
                  <a:lnTo>
                    <a:pt x="877" y="1188"/>
                  </a:lnTo>
                  <a:cubicBezTo>
                    <a:pt x="940" y="1240"/>
                    <a:pt x="1018" y="1265"/>
                    <a:pt x="1094" y="1265"/>
                  </a:cubicBezTo>
                  <a:cubicBezTo>
                    <a:pt x="1194" y="1265"/>
                    <a:pt x="1292" y="1222"/>
                    <a:pt x="1358" y="1139"/>
                  </a:cubicBezTo>
                  <a:cubicBezTo>
                    <a:pt x="1478" y="993"/>
                    <a:pt x="1456" y="778"/>
                    <a:pt x="1311" y="658"/>
                  </a:cubicBezTo>
                  <a:lnTo>
                    <a:pt x="602" y="77"/>
                  </a:lnTo>
                  <a:cubicBezTo>
                    <a:pt x="539" y="26"/>
                    <a:pt x="462" y="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7"/>
            <p:cNvSpPr/>
            <p:nvPr/>
          </p:nvSpPr>
          <p:spPr>
            <a:xfrm>
              <a:off x="3394338" y="2087125"/>
              <a:ext cx="17125" cy="17125"/>
            </a:xfrm>
            <a:custGeom>
              <a:avLst/>
              <a:gdLst/>
              <a:ahLst/>
              <a:cxnLst/>
              <a:rect l="l" t="t" r="r" b="b"/>
              <a:pathLst>
                <a:path w="685" h="685" extrusionOk="0">
                  <a:moveTo>
                    <a:pt x="343" y="0"/>
                  </a:moveTo>
                  <a:cubicBezTo>
                    <a:pt x="154" y="0"/>
                    <a:pt x="0" y="153"/>
                    <a:pt x="0" y="342"/>
                  </a:cubicBezTo>
                  <a:cubicBezTo>
                    <a:pt x="0" y="531"/>
                    <a:pt x="154" y="685"/>
                    <a:pt x="343" y="685"/>
                  </a:cubicBezTo>
                  <a:cubicBezTo>
                    <a:pt x="532" y="685"/>
                    <a:pt x="685" y="531"/>
                    <a:pt x="685" y="342"/>
                  </a:cubicBezTo>
                  <a:cubicBezTo>
                    <a:pt x="685" y="153"/>
                    <a:pt x="532"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7"/>
            <p:cNvSpPr/>
            <p:nvPr/>
          </p:nvSpPr>
          <p:spPr>
            <a:xfrm>
              <a:off x="3541063" y="1954525"/>
              <a:ext cx="17150" cy="17150"/>
            </a:xfrm>
            <a:custGeom>
              <a:avLst/>
              <a:gdLst/>
              <a:ahLst/>
              <a:cxnLst/>
              <a:rect l="l" t="t" r="r" b="b"/>
              <a:pathLst>
                <a:path w="686" h="686" extrusionOk="0">
                  <a:moveTo>
                    <a:pt x="342" y="1"/>
                  </a:moveTo>
                  <a:cubicBezTo>
                    <a:pt x="154" y="1"/>
                    <a:pt x="1" y="154"/>
                    <a:pt x="1" y="344"/>
                  </a:cubicBezTo>
                  <a:cubicBezTo>
                    <a:pt x="1" y="532"/>
                    <a:pt x="154" y="686"/>
                    <a:pt x="342" y="686"/>
                  </a:cubicBezTo>
                  <a:cubicBezTo>
                    <a:pt x="532" y="686"/>
                    <a:pt x="685" y="532"/>
                    <a:pt x="685" y="344"/>
                  </a:cubicBezTo>
                  <a:cubicBezTo>
                    <a:pt x="685"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2" name="Google Shape;3022;p77"/>
          <p:cNvGrpSpPr/>
          <p:nvPr/>
        </p:nvGrpSpPr>
        <p:grpSpPr>
          <a:xfrm>
            <a:off x="1789738" y="4073050"/>
            <a:ext cx="404175" cy="437075"/>
            <a:chOff x="1789738" y="3949225"/>
            <a:chExt cx="404175" cy="437075"/>
          </a:xfrm>
        </p:grpSpPr>
        <p:sp>
          <p:nvSpPr>
            <p:cNvPr id="3023" name="Google Shape;3023;p77"/>
            <p:cNvSpPr/>
            <p:nvPr/>
          </p:nvSpPr>
          <p:spPr>
            <a:xfrm>
              <a:off x="1789738" y="3949225"/>
              <a:ext cx="404175" cy="437075"/>
            </a:xfrm>
            <a:custGeom>
              <a:avLst/>
              <a:gdLst/>
              <a:ahLst/>
              <a:cxnLst/>
              <a:rect l="l" t="t" r="r" b="b"/>
              <a:pathLst>
                <a:path w="16167" h="17483" extrusionOk="0">
                  <a:moveTo>
                    <a:pt x="1157" y="657"/>
                  </a:moveTo>
                  <a:cubicBezTo>
                    <a:pt x="1204" y="657"/>
                    <a:pt x="1252" y="666"/>
                    <a:pt x="1297" y="687"/>
                  </a:cubicBezTo>
                  <a:lnTo>
                    <a:pt x="6294" y="2957"/>
                  </a:lnTo>
                  <a:cubicBezTo>
                    <a:pt x="6569" y="3082"/>
                    <a:pt x="6846" y="3145"/>
                    <a:pt x="7121" y="3145"/>
                  </a:cubicBezTo>
                  <a:cubicBezTo>
                    <a:pt x="7131" y="3145"/>
                    <a:pt x="7141" y="3145"/>
                    <a:pt x="7151" y="3145"/>
                  </a:cubicBezTo>
                  <a:cubicBezTo>
                    <a:pt x="7154" y="3145"/>
                    <a:pt x="7157" y="3145"/>
                    <a:pt x="7160" y="3145"/>
                  </a:cubicBezTo>
                  <a:cubicBezTo>
                    <a:pt x="7261" y="3145"/>
                    <a:pt x="7364" y="3172"/>
                    <a:pt x="7455" y="3224"/>
                  </a:cubicBezTo>
                  <a:cubicBezTo>
                    <a:pt x="7689" y="3360"/>
                    <a:pt x="7798" y="3646"/>
                    <a:pt x="7714" y="3902"/>
                  </a:cubicBezTo>
                  <a:cubicBezTo>
                    <a:pt x="7660" y="4064"/>
                    <a:pt x="7548" y="4190"/>
                    <a:pt x="7395" y="4258"/>
                  </a:cubicBezTo>
                  <a:cubicBezTo>
                    <a:pt x="7320" y="4291"/>
                    <a:pt x="7241" y="4307"/>
                    <a:pt x="7161" y="4307"/>
                  </a:cubicBezTo>
                  <a:cubicBezTo>
                    <a:pt x="7079" y="4307"/>
                    <a:pt x="6997" y="4290"/>
                    <a:pt x="6920" y="4255"/>
                  </a:cubicBezTo>
                  <a:cubicBezTo>
                    <a:pt x="6843" y="4220"/>
                    <a:pt x="6776" y="4171"/>
                    <a:pt x="6723" y="4110"/>
                  </a:cubicBezTo>
                  <a:cubicBezTo>
                    <a:pt x="6523" y="3882"/>
                    <a:pt x="6294" y="3708"/>
                    <a:pt x="6038" y="3592"/>
                  </a:cubicBezTo>
                  <a:lnTo>
                    <a:pt x="1014" y="1310"/>
                  </a:lnTo>
                  <a:cubicBezTo>
                    <a:pt x="842" y="1231"/>
                    <a:pt x="766" y="1029"/>
                    <a:pt x="845" y="858"/>
                  </a:cubicBezTo>
                  <a:cubicBezTo>
                    <a:pt x="902" y="731"/>
                    <a:pt x="1027" y="657"/>
                    <a:pt x="1157" y="657"/>
                  </a:cubicBezTo>
                  <a:close/>
                  <a:moveTo>
                    <a:pt x="11864" y="5033"/>
                  </a:moveTo>
                  <a:cubicBezTo>
                    <a:pt x="12274" y="5033"/>
                    <a:pt x="12660" y="5236"/>
                    <a:pt x="12896" y="5573"/>
                  </a:cubicBezTo>
                  <a:cubicBezTo>
                    <a:pt x="13217" y="6030"/>
                    <a:pt x="13492" y="6509"/>
                    <a:pt x="13723" y="7009"/>
                  </a:cubicBezTo>
                  <a:cubicBezTo>
                    <a:pt x="13481" y="7192"/>
                    <a:pt x="13192" y="7283"/>
                    <a:pt x="12902" y="7283"/>
                  </a:cubicBezTo>
                  <a:cubicBezTo>
                    <a:pt x="12554" y="7283"/>
                    <a:pt x="12205" y="7151"/>
                    <a:pt x="11939" y="6885"/>
                  </a:cubicBezTo>
                  <a:cubicBezTo>
                    <a:pt x="11872" y="6818"/>
                    <a:pt x="11785" y="6785"/>
                    <a:pt x="11698" y="6785"/>
                  </a:cubicBezTo>
                  <a:cubicBezTo>
                    <a:pt x="11610" y="6785"/>
                    <a:pt x="11523" y="6818"/>
                    <a:pt x="11456" y="6885"/>
                  </a:cubicBezTo>
                  <a:cubicBezTo>
                    <a:pt x="11191" y="7150"/>
                    <a:pt x="10842" y="7283"/>
                    <a:pt x="10493" y="7283"/>
                  </a:cubicBezTo>
                  <a:cubicBezTo>
                    <a:pt x="10144" y="7283"/>
                    <a:pt x="9796" y="7150"/>
                    <a:pt x="9530" y="6885"/>
                  </a:cubicBezTo>
                  <a:cubicBezTo>
                    <a:pt x="9464" y="6818"/>
                    <a:pt x="9376" y="6785"/>
                    <a:pt x="9289" y="6785"/>
                  </a:cubicBezTo>
                  <a:cubicBezTo>
                    <a:pt x="9201" y="6785"/>
                    <a:pt x="9113" y="6818"/>
                    <a:pt x="9046" y="6885"/>
                  </a:cubicBezTo>
                  <a:cubicBezTo>
                    <a:pt x="8781" y="7150"/>
                    <a:pt x="8432" y="7283"/>
                    <a:pt x="8084" y="7283"/>
                  </a:cubicBezTo>
                  <a:cubicBezTo>
                    <a:pt x="7735" y="7283"/>
                    <a:pt x="7386" y="7150"/>
                    <a:pt x="7121" y="6885"/>
                  </a:cubicBezTo>
                  <a:cubicBezTo>
                    <a:pt x="7054" y="6818"/>
                    <a:pt x="6966" y="6785"/>
                    <a:pt x="6879" y="6785"/>
                  </a:cubicBezTo>
                  <a:cubicBezTo>
                    <a:pt x="6791" y="6785"/>
                    <a:pt x="6704" y="6818"/>
                    <a:pt x="6637" y="6885"/>
                  </a:cubicBezTo>
                  <a:cubicBezTo>
                    <a:pt x="6371" y="7150"/>
                    <a:pt x="6023" y="7283"/>
                    <a:pt x="5674" y="7283"/>
                  </a:cubicBezTo>
                  <a:cubicBezTo>
                    <a:pt x="5325" y="7283"/>
                    <a:pt x="4976" y="7150"/>
                    <a:pt x="4711" y="6885"/>
                  </a:cubicBezTo>
                  <a:cubicBezTo>
                    <a:pt x="4644" y="6818"/>
                    <a:pt x="4557" y="6785"/>
                    <a:pt x="4469" y="6785"/>
                  </a:cubicBezTo>
                  <a:cubicBezTo>
                    <a:pt x="4382" y="6785"/>
                    <a:pt x="4294" y="6818"/>
                    <a:pt x="4227" y="6885"/>
                  </a:cubicBezTo>
                  <a:cubicBezTo>
                    <a:pt x="3961" y="7151"/>
                    <a:pt x="3613" y="7283"/>
                    <a:pt x="3265" y="7283"/>
                  </a:cubicBezTo>
                  <a:cubicBezTo>
                    <a:pt x="2975" y="7283"/>
                    <a:pt x="2686" y="7192"/>
                    <a:pt x="2444" y="7009"/>
                  </a:cubicBezTo>
                  <a:cubicBezTo>
                    <a:pt x="2675" y="6509"/>
                    <a:pt x="2950" y="6030"/>
                    <a:pt x="3271" y="5573"/>
                  </a:cubicBezTo>
                  <a:cubicBezTo>
                    <a:pt x="3507" y="5236"/>
                    <a:pt x="3893" y="5033"/>
                    <a:pt x="4303" y="5033"/>
                  </a:cubicBezTo>
                  <a:close/>
                  <a:moveTo>
                    <a:pt x="11697" y="7554"/>
                  </a:moveTo>
                  <a:cubicBezTo>
                    <a:pt x="12055" y="7816"/>
                    <a:pt x="12478" y="7946"/>
                    <a:pt x="12901" y="7946"/>
                  </a:cubicBezTo>
                  <a:cubicBezTo>
                    <a:pt x="13281" y="7946"/>
                    <a:pt x="13660" y="7841"/>
                    <a:pt x="13992" y="7632"/>
                  </a:cubicBezTo>
                  <a:cubicBezTo>
                    <a:pt x="14381" y="8669"/>
                    <a:pt x="14582" y="9775"/>
                    <a:pt x="14582" y="10906"/>
                  </a:cubicBezTo>
                  <a:cubicBezTo>
                    <a:pt x="14582" y="12834"/>
                    <a:pt x="13998" y="14686"/>
                    <a:pt x="12896" y="16260"/>
                  </a:cubicBezTo>
                  <a:cubicBezTo>
                    <a:pt x="12660" y="16597"/>
                    <a:pt x="12274" y="16799"/>
                    <a:pt x="11864" y="16799"/>
                  </a:cubicBezTo>
                  <a:lnTo>
                    <a:pt x="4303" y="16799"/>
                  </a:lnTo>
                  <a:cubicBezTo>
                    <a:pt x="3893" y="16799"/>
                    <a:pt x="3507" y="16597"/>
                    <a:pt x="3271" y="16260"/>
                  </a:cubicBezTo>
                  <a:cubicBezTo>
                    <a:pt x="2169" y="14686"/>
                    <a:pt x="1585" y="12834"/>
                    <a:pt x="1585" y="10906"/>
                  </a:cubicBezTo>
                  <a:cubicBezTo>
                    <a:pt x="1585" y="9775"/>
                    <a:pt x="1786" y="8669"/>
                    <a:pt x="2175" y="7632"/>
                  </a:cubicBezTo>
                  <a:cubicBezTo>
                    <a:pt x="2507" y="7841"/>
                    <a:pt x="2886" y="7945"/>
                    <a:pt x="3264" y="7945"/>
                  </a:cubicBezTo>
                  <a:cubicBezTo>
                    <a:pt x="3688" y="7945"/>
                    <a:pt x="4111" y="7815"/>
                    <a:pt x="4469" y="7554"/>
                  </a:cubicBezTo>
                  <a:cubicBezTo>
                    <a:pt x="4826" y="7815"/>
                    <a:pt x="5250" y="7946"/>
                    <a:pt x="5674" y="7946"/>
                  </a:cubicBezTo>
                  <a:cubicBezTo>
                    <a:pt x="6098" y="7946"/>
                    <a:pt x="6522" y="7815"/>
                    <a:pt x="6879" y="7554"/>
                  </a:cubicBezTo>
                  <a:cubicBezTo>
                    <a:pt x="7237" y="7815"/>
                    <a:pt x="7660" y="7945"/>
                    <a:pt x="8083" y="7945"/>
                  </a:cubicBezTo>
                  <a:cubicBezTo>
                    <a:pt x="8507" y="7945"/>
                    <a:pt x="8931" y="7815"/>
                    <a:pt x="9288" y="7554"/>
                  </a:cubicBezTo>
                  <a:cubicBezTo>
                    <a:pt x="9645" y="7815"/>
                    <a:pt x="10069" y="7946"/>
                    <a:pt x="10493" y="7946"/>
                  </a:cubicBezTo>
                  <a:cubicBezTo>
                    <a:pt x="10917" y="7946"/>
                    <a:pt x="11340" y="7815"/>
                    <a:pt x="11697" y="7554"/>
                  </a:cubicBezTo>
                  <a:close/>
                  <a:moveTo>
                    <a:pt x="1167" y="0"/>
                  </a:moveTo>
                  <a:cubicBezTo>
                    <a:pt x="778" y="0"/>
                    <a:pt x="405" y="223"/>
                    <a:pt x="235" y="600"/>
                  </a:cubicBezTo>
                  <a:cubicBezTo>
                    <a:pt x="0" y="1114"/>
                    <a:pt x="228" y="1723"/>
                    <a:pt x="742" y="1957"/>
                  </a:cubicBezTo>
                  <a:lnTo>
                    <a:pt x="5758" y="4235"/>
                  </a:lnTo>
                  <a:cubicBezTo>
                    <a:pt x="5827" y="4266"/>
                    <a:pt x="5894" y="4304"/>
                    <a:pt x="5957" y="4350"/>
                  </a:cubicBezTo>
                  <a:lnTo>
                    <a:pt x="4307" y="4350"/>
                  </a:lnTo>
                  <a:cubicBezTo>
                    <a:pt x="3676" y="4350"/>
                    <a:pt x="3083" y="4660"/>
                    <a:pt x="2719" y="5179"/>
                  </a:cubicBezTo>
                  <a:cubicBezTo>
                    <a:pt x="1538" y="6866"/>
                    <a:pt x="913" y="8850"/>
                    <a:pt x="913" y="10915"/>
                  </a:cubicBezTo>
                  <a:cubicBezTo>
                    <a:pt x="913" y="12983"/>
                    <a:pt x="1538" y="14966"/>
                    <a:pt x="2719" y="16652"/>
                  </a:cubicBezTo>
                  <a:cubicBezTo>
                    <a:pt x="3083" y="17172"/>
                    <a:pt x="3676" y="17482"/>
                    <a:pt x="4307" y="17482"/>
                  </a:cubicBezTo>
                  <a:lnTo>
                    <a:pt x="11860" y="17482"/>
                  </a:lnTo>
                  <a:cubicBezTo>
                    <a:pt x="12491" y="17482"/>
                    <a:pt x="13084" y="17172"/>
                    <a:pt x="13448" y="16652"/>
                  </a:cubicBezTo>
                  <a:cubicBezTo>
                    <a:pt x="14629" y="14966"/>
                    <a:pt x="15254" y="12983"/>
                    <a:pt x="15254" y="10915"/>
                  </a:cubicBezTo>
                  <a:cubicBezTo>
                    <a:pt x="15254" y="8850"/>
                    <a:pt x="14629" y="6866"/>
                    <a:pt x="13448" y="5179"/>
                  </a:cubicBezTo>
                  <a:cubicBezTo>
                    <a:pt x="13084" y="4660"/>
                    <a:pt x="12491" y="4350"/>
                    <a:pt x="11860" y="4350"/>
                  </a:cubicBezTo>
                  <a:lnTo>
                    <a:pt x="10210" y="4350"/>
                  </a:lnTo>
                  <a:cubicBezTo>
                    <a:pt x="10273" y="4304"/>
                    <a:pt x="10340" y="4266"/>
                    <a:pt x="10409" y="4235"/>
                  </a:cubicBezTo>
                  <a:lnTo>
                    <a:pt x="15425" y="1957"/>
                  </a:lnTo>
                  <a:cubicBezTo>
                    <a:pt x="15939" y="1723"/>
                    <a:pt x="16167" y="1114"/>
                    <a:pt x="15932" y="600"/>
                  </a:cubicBezTo>
                  <a:cubicBezTo>
                    <a:pt x="15762" y="223"/>
                    <a:pt x="15389" y="0"/>
                    <a:pt x="15000" y="0"/>
                  </a:cubicBezTo>
                  <a:cubicBezTo>
                    <a:pt x="14858" y="0"/>
                    <a:pt x="14714" y="30"/>
                    <a:pt x="14577" y="92"/>
                  </a:cubicBezTo>
                  <a:lnTo>
                    <a:pt x="12932" y="839"/>
                  </a:lnTo>
                  <a:cubicBezTo>
                    <a:pt x="12760" y="916"/>
                    <a:pt x="12684" y="1119"/>
                    <a:pt x="12763" y="1291"/>
                  </a:cubicBezTo>
                  <a:cubicBezTo>
                    <a:pt x="12820" y="1416"/>
                    <a:pt x="12944" y="1491"/>
                    <a:pt x="13074" y="1491"/>
                  </a:cubicBezTo>
                  <a:cubicBezTo>
                    <a:pt x="13120" y="1491"/>
                    <a:pt x="13168" y="1481"/>
                    <a:pt x="13214" y="1460"/>
                  </a:cubicBezTo>
                  <a:lnTo>
                    <a:pt x="14859" y="714"/>
                  </a:lnTo>
                  <a:cubicBezTo>
                    <a:pt x="14905" y="693"/>
                    <a:pt x="14953" y="683"/>
                    <a:pt x="15000" y="683"/>
                  </a:cubicBezTo>
                  <a:cubicBezTo>
                    <a:pt x="15130" y="683"/>
                    <a:pt x="15254" y="758"/>
                    <a:pt x="15311" y="883"/>
                  </a:cubicBezTo>
                  <a:cubicBezTo>
                    <a:pt x="15388" y="1054"/>
                    <a:pt x="15312" y="1258"/>
                    <a:pt x="15142" y="1335"/>
                  </a:cubicBezTo>
                  <a:lnTo>
                    <a:pt x="10126" y="3613"/>
                  </a:lnTo>
                  <a:cubicBezTo>
                    <a:pt x="9872" y="3728"/>
                    <a:pt x="9641" y="3902"/>
                    <a:pt x="9443" y="4130"/>
                  </a:cubicBezTo>
                  <a:cubicBezTo>
                    <a:pt x="9388" y="4192"/>
                    <a:pt x="9323" y="4241"/>
                    <a:pt x="9245" y="4276"/>
                  </a:cubicBezTo>
                  <a:cubicBezTo>
                    <a:pt x="9170" y="4310"/>
                    <a:pt x="9087" y="4328"/>
                    <a:pt x="9005" y="4328"/>
                  </a:cubicBezTo>
                  <a:cubicBezTo>
                    <a:pt x="8926" y="4328"/>
                    <a:pt x="8846" y="4311"/>
                    <a:pt x="8772" y="4279"/>
                  </a:cubicBezTo>
                  <a:cubicBezTo>
                    <a:pt x="8619" y="4211"/>
                    <a:pt x="8505" y="4086"/>
                    <a:pt x="8453" y="3925"/>
                  </a:cubicBezTo>
                  <a:cubicBezTo>
                    <a:pt x="8369" y="3667"/>
                    <a:pt x="8478" y="3382"/>
                    <a:pt x="8712" y="3246"/>
                  </a:cubicBezTo>
                  <a:cubicBezTo>
                    <a:pt x="8801" y="3194"/>
                    <a:pt x="8906" y="3167"/>
                    <a:pt x="9006" y="3167"/>
                  </a:cubicBezTo>
                  <a:cubicBezTo>
                    <a:pt x="9009" y="3167"/>
                    <a:pt x="9011" y="3167"/>
                    <a:pt x="9014" y="3167"/>
                  </a:cubicBezTo>
                  <a:cubicBezTo>
                    <a:pt x="9021" y="3167"/>
                    <a:pt x="9028" y="3167"/>
                    <a:pt x="9035" y="3167"/>
                  </a:cubicBezTo>
                  <a:cubicBezTo>
                    <a:pt x="9313" y="3167"/>
                    <a:pt x="9594" y="3105"/>
                    <a:pt x="9872" y="2979"/>
                  </a:cubicBezTo>
                  <a:lnTo>
                    <a:pt x="10417" y="2732"/>
                  </a:lnTo>
                  <a:cubicBezTo>
                    <a:pt x="10588" y="2653"/>
                    <a:pt x="10664" y="2450"/>
                    <a:pt x="10586" y="2280"/>
                  </a:cubicBezTo>
                  <a:cubicBezTo>
                    <a:pt x="10529" y="2154"/>
                    <a:pt x="10405" y="2079"/>
                    <a:pt x="10276" y="2079"/>
                  </a:cubicBezTo>
                  <a:cubicBezTo>
                    <a:pt x="10228" y="2079"/>
                    <a:pt x="10180" y="2089"/>
                    <a:pt x="10134" y="2110"/>
                  </a:cubicBezTo>
                  <a:lnTo>
                    <a:pt x="9588" y="2357"/>
                  </a:lnTo>
                  <a:cubicBezTo>
                    <a:pt x="9404" y="2441"/>
                    <a:pt x="9220" y="2484"/>
                    <a:pt x="9044" y="2484"/>
                  </a:cubicBezTo>
                  <a:cubicBezTo>
                    <a:pt x="9038" y="2484"/>
                    <a:pt x="9032" y="2484"/>
                    <a:pt x="9025" y="2484"/>
                  </a:cubicBezTo>
                  <a:cubicBezTo>
                    <a:pt x="9020" y="2484"/>
                    <a:pt x="9014" y="2484"/>
                    <a:pt x="9008" y="2484"/>
                  </a:cubicBezTo>
                  <a:cubicBezTo>
                    <a:pt x="8784" y="2484"/>
                    <a:pt x="8565" y="2542"/>
                    <a:pt x="8369" y="2656"/>
                  </a:cubicBezTo>
                  <a:cubicBezTo>
                    <a:pt x="8261" y="2719"/>
                    <a:pt x="8165" y="2795"/>
                    <a:pt x="8083" y="2884"/>
                  </a:cubicBezTo>
                  <a:cubicBezTo>
                    <a:pt x="8002" y="2795"/>
                    <a:pt x="7906" y="2718"/>
                    <a:pt x="7798" y="2656"/>
                  </a:cubicBezTo>
                  <a:cubicBezTo>
                    <a:pt x="7602" y="2542"/>
                    <a:pt x="7383" y="2484"/>
                    <a:pt x="7159" y="2484"/>
                  </a:cubicBezTo>
                  <a:cubicBezTo>
                    <a:pt x="7153" y="2484"/>
                    <a:pt x="7148" y="2484"/>
                    <a:pt x="7142" y="2484"/>
                  </a:cubicBezTo>
                  <a:cubicBezTo>
                    <a:pt x="7135" y="2484"/>
                    <a:pt x="7129" y="2484"/>
                    <a:pt x="7123" y="2484"/>
                  </a:cubicBezTo>
                  <a:cubicBezTo>
                    <a:pt x="6945" y="2484"/>
                    <a:pt x="6763" y="2441"/>
                    <a:pt x="6579" y="2357"/>
                  </a:cubicBezTo>
                  <a:lnTo>
                    <a:pt x="1590" y="92"/>
                  </a:lnTo>
                  <a:cubicBezTo>
                    <a:pt x="1453" y="30"/>
                    <a:pt x="1309" y="0"/>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7"/>
            <p:cNvSpPr/>
            <p:nvPr/>
          </p:nvSpPr>
          <p:spPr>
            <a:xfrm>
              <a:off x="2073163" y="3984650"/>
              <a:ext cx="17150" cy="17150"/>
            </a:xfrm>
            <a:custGeom>
              <a:avLst/>
              <a:gdLst/>
              <a:ahLst/>
              <a:cxnLst/>
              <a:rect l="l" t="t" r="r" b="b"/>
              <a:pathLst>
                <a:path w="686" h="686" extrusionOk="0">
                  <a:moveTo>
                    <a:pt x="342" y="1"/>
                  </a:moveTo>
                  <a:cubicBezTo>
                    <a:pt x="154" y="1"/>
                    <a:pt x="1" y="154"/>
                    <a:pt x="1" y="344"/>
                  </a:cubicBezTo>
                  <a:cubicBezTo>
                    <a:pt x="1" y="532"/>
                    <a:pt x="154" y="685"/>
                    <a:pt x="342" y="685"/>
                  </a:cubicBezTo>
                  <a:cubicBezTo>
                    <a:pt x="532" y="685"/>
                    <a:pt x="686" y="532"/>
                    <a:pt x="686" y="344"/>
                  </a:cubicBezTo>
                  <a:cubicBezTo>
                    <a:pt x="686"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7"/>
            <p:cNvSpPr/>
            <p:nvPr/>
          </p:nvSpPr>
          <p:spPr>
            <a:xfrm>
              <a:off x="2043438" y="4094450"/>
              <a:ext cx="17150" cy="17125"/>
            </a:xfrm>
            <a:custGeom>
              <a:avLst/>
              <a:gdLst/>
              <a:ahLst/>
              <a:cxnLst/>
              <a:rect l="l" t="t" r="r" b="b"/>
              <a:pathLst>
                <a:path w="686" h="685" extrusionOk="0">
                  <a:moveTo>
                    <a:pt x="344" y="1"/>
                  </a:moveTo>
                  <a:cubicBezTo>
                    <a:pt x="154" y="1"/>
                    <a:pt x="0" y="153"/>
                    <a:pt x="0" y="342"/>
                  </a:cubicBezTo>
                  <a:cubicBezTo>
                    <a:pt x="0" y="531"/>
                    <a:pt x="154" y="684"/>
                    <a:pt x="344" y="684"/>
                  </a:cubicBezTo>
                  <a:cubicBezTo>
                    <a:pt x="532" y="684"/>
                    <a:pt x="685" y="531"/>
                    <a:pt x="685" y="342"/>
                  </a:cubicBezTo>
                  <a:cubicBezTo>
                    <a:pt x="685" y="153"/>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7"/>
            <p:cNvSpPr/>
            <p:nvPr/>
          </p:nvSpPr>
          <p:spPr>
            <a:xfrm>
              <a:off x="1983263" y="4094450"/>
              <a:ext cx="17125" cy="17125"/>
            </a:xfrm>
            <a:custGeom>
              <a:avLst/>
              <a:gdLst/>
              <a:ahLst/>
              <a:cxnLst/>
              <a:rect l="l" t="t" r="r" b="b"/>
              <a:pathLst>
                <a:path w="685" h="685" extrusionOk="0">
                  <a:moveTo>
                    <a:pt x="343" y="1"/>
                  </a:moveTo>
                  <a:cubicBezTo>
                    <a:pt x="154" y="1"/>
                    <a:pt x="0" y="153"/>
                    <a:pt x="0" y="342"/>
                  </a:cubicBezTo>
                  <a:cubicBezTo>
                    <a:pt x="0" y="531"/>
                    <a:pt x="154" y="684"/>
                    <a:pt x="343" y="684"/>
                  </a:cubicBezTo>
                  <a:cubicBezTo>
                    <a:pt x="532" y="684"/>
                    <a:pt x="685" y="531"/>
                    <a:pt x="685" y="342"/>
                  </a:cubicBezTo>
                  <a:cubicBezTo>
                    <a:pt x="685" y="153"/>
                    <a:pt x="532"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7"/>
            <p:cNvSpPr/>
            <p:nvPr/>
          </p:nvSpPr>
          <p:spPr>
            <a:xfrm>
              <a:off x="1923063" y="4094450"/>
              <a:ext cx="17150" cy="17125"/>
            </a:xfrm>
            <a:custGeom>
              <a:avLst/>
              <a:gdLst/>
              <a:ahLst/>
              <a:cxnLst/>
              <a:rect l="l" t="t" r="r" b="b"/>
              <a:pathLst>
                <a:path w="686" h="685" extrusionOk="0">
                  <a:moveTo>
                    <a:pt x="342" y="1"/>
                  </a:moveTo>
                  <a:cubicBezTo>
                    <a:pt x="154" y="1"/>
                    <a:pt x="1" y="153"/>
                    <a:pt x="1" y="342"/>
                  </a:cubicBezTo>
                  <a:cubicBezTo>
                    <a:pt x="1" y="531"/>
                    <a:pt x="154" y="684"/>
                    <a:pt x="342" y="684"/>
                  </a:cubicBezTo>
                  <a:cubicBezTo>
                    <a:pt x="532" y="684"/>
                    <a:pt x="686" y="531"/>
                    <a:pt x="686" y="342"/>
                  </a:cubicBezTo>
                  <a:cubicBezTo>
                    <a:pt x="686" y="153"/>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77"/>
          <p:cNvGrpSpPr/>
          <p:nvPr/>
        </p:nvGrpSpPr>
        <p:grpSpPr>
          <a:xfrm>
            <a:off x="3986538" y="2605125"/>
            <a:ext cx="436875" cy="437300"/>
            <a:chOff x="3986538" y="2481300"/>
            <a:chExt cx="436875" cy="437300"/>
          </a:xfrm>
        </p:grpSpPr>
        <p:sp>
          <p:nvSpPr>
            <p:cNvPr id="3029" name="Google Shape;3029;p77"/>
            <p:cNvSpPr/>
            <p:nvPr/>
          </p:nvSpPr>
          <p:spPr>
            <a:xfrm>
              <a:off x="3986538" y="2494900"/>
              <a:ext cx="436875" cy="423700"/>
            </a:xfrm>
            <a:custGeom>
              <a:avLst/>
              <a:gdLst/>
              <a:ahLst/>
              <a:cxnLst/>
              <a:rect l="l" t="t" r="r" b="b"/>
              <a:pathLst>
                <a:path w="17475" h="16948" extrusionOk="0">
                  <a:moveTo>
                    <a:pt x="10181" y="0"/>
                  </a:moveTo>
                  <a:cubicBezTo>
                    <a:pt x="10085" y="0"/>
                    <a:pt x="9989" y="41"/>
                    <a:pt x="9921" y="121"/>
                  </a:cubicBezTo>
                  <a:cubicBezTo>
                    <a:pt x="9799" y="263"/>
                    <a:pt x="9816" y="480"/>
                    <a:pt x="9959" y="602"/>
                  </a:cubicBezTo>
                  <a:cubicBezTo>
                    <a:pt x="10128" y="746"/>
                    <a:pt x="10272" y="921"/>
                    <a:pt x="10384" y="1122"/>
                  </a:cubicBezTo>
                  <a:cubicBezTo>
                    <a:pt x="10428" y="1203"/>
                    <a:pt x="10504" y="1261"/>
                    <a:pt x="10593" y="1285"/>
                  </a:cubicBezTo>
                  <a:cubicBezTo>
                    <a:pt x="10622" y="1293"/>
                    <a:pt x="10652" y="1297"/>
                    <a:pt x="10682" y="1297"/>
                  </a:cubicBezTo>
                  <a:cubicBezTo>
                    <a:pt x="10742" y="1297"/>
                    <a:pt x="10803" y="1280"/>
                    <a:pt x="10857" y="1248"/>
                  </a:cubicBezTo>
                  <a:cubicBezTo>
                    <a:pt x="11158" y="1069"/>
                    <a:pt x="11490" y="979"/>
                    <a:pt x="11821" y="979"/>
                  </a:cubicBezTo>
                  <a:cubicBezTo>
                    <a:pt x="12145" y="979"/>
                    <a:pt x="12469" y="1065"/>
                    <a:pt x="12765" y="1236"/>
                  </a:cubicBezTo>
                  <a:cubicBezTo>
                    <a:pt x="13364" y="1581"/>
                    <a:pt x="13717" y="2201"/>
                    <a:pt x="13707" y="2892"/>
                  </a:cubicBezTo>
                  <a:cubicBezTo>
                    <a:pt x="13707" y="2925"/>
                    <a:pt x="13710" y="2958"/>
                    <a:pt x="13720" y="2990"/>
                  </a:cubicBezTo>
                  <a:cubicBezTo>
                    <a:pt x="13766" y="3146"/>
                    <a:pt x="13902" y="3241"/>
                    <a:pt x="14049" y="3241"/>
                  </a:cubicBezTo>
                  <a:lnTo>
                    <a:pt x="14080" y="3241"/>
                  </a:lnTo>
                  <a:cubicBezTo>
                    <a:pt x="14762" y="3241"/>
                    <a:pt x="15371" y="3592"/>
                    <a:pt x="15713" y="4184"/>
                  </a:cubicBezTo>
                  <a:cubicBezTo>
                    <a:pt x="16059" y="4783"/>
                    <a:pt x="16054" y="5497"/>
                    <a:pt x="15700" y="6093"/>
                  </a:cubicBezTo>
                  <a:cubicBezTo>
                    <a:pt x="15626" y="6216"/>
                    <a:pt x="15637" y="6379"/>
                    <a:pt x="15741" y="6498"/>
                  </a:cubicBezTo>
                  <a:cubicBezTo>
                    <a:pt x="15765" y="6526"/>
                    <a:pt x="15797" y="6547"/>
                    <a:pt x="15828" y="6566"/>
                  </a:cubicBezTo>
                  <a:cubicBezTo>
                    <a:pt x="16432" y="6904"/>
                    <a:pt x="16793" y="7520"/>
                    <a:pt x="16793" y="8211"/>
                  </a:cubicBezTo>
                  <a:cubicBezTo>
                    <a:pt x="16793" y="8904"/>
                    <a:pt x="16432" y="9517"/>
                    <a:pt x="15830" y="9856"/>
                  </a:cubicBezTo>
                  <a:cubicBezTo>
                    <a:pt x="15798" y="9873"/>
                    <a:pt x="15767" y="9895"/>
                    <a:pt x="15741" y="9924"/>
                  </a:cubicBezTo>
                  <a:cubicBezTo>
                    <a:pt x="15637" y="10042"/>
                    <a:pt x="15626" y="10205"/>
                    <a:pt x="15700" y="10330"/>
                  </a:cubicBezTo>
                  <a:cubicBezTo>
                    <a:pt x="16054" y="10925"/>
                    <a:pt x="16059" y="11638"/>
                    <a:pt x="15713" y="12238"/>
                  </a:cubicBezTo>
                  <a:cubicBezTo>
                    <a:pt x="15370" y="12832"/>
                    <a:pt x="14760" y="13182"/>
                    <a:pt x="14076" y="13182"/>
                  </a:cubicBezTo>
                  <a:cubicBezTo>
                    <a:pt x="14069" y="13182"/>
                    <a:pt x="14061" y="13182"/>
                    <a:pt x="14054" y="13182"/>
                  </a:cubicBezTo>
                  <a:lnTo>
                    <a:pt x="14049" y="13182"/>
                  </a:lnTo>
                  <a:cubicBezTo>
                    <a:pt x="14014" y="13182"/>
                    <a:pt x="13979" y="13185"/>
                    <a:pt x="13946" y="13196"/>
                  </a:cubicBezTo>
                  <a:cubicBezTo>
                    <a:pt x="13796" y="13247"/>
                    <a:pt x="13706" y="13383"/>
                    <a:pt x="13709" y="13527"/>
                  </a:cubicBezTo>
                  <a:cubicBezTo>
                    <a:pt x="13718" y="14220"/>
                    <a:pt x="13366" y="14840"/>
                    <a:pt x="12765" y="15186"/>
                  </a:cubicBezTo>
                  <a:cubicBezTo>
                    <a:pt x="12469" y="15357"/>
                    <a:pt x="12145" y="15442"/>
                    <a:pt x="11821" y="15442"/>
                  </a:cubicBezTo>
                  <a:cubicBezTo>
                    <a:pt x="11490" y="15442"/>
                    <a:pt x="11158" y="15353"/>
                    <a:pt x="10857" y="15173"/>
                  </a:cubicBezTo>
                  <a:cubicBezTo>
                    <a:pt x="10804" y="15142"/>
                    <a:pt x="10744" y="15125"/>
                    <a:pt x="10683" y="15125"/>
                  </a:cubicBezTo>
                  <a:cubicBezTo>
                    <a:pt x="10601" y="15125"/>
                    <a:pt x="10519" y="15155"/>
                    <a:pt x="10451" y="15214"/>
                  </a:cubicBezTo>
                  <a:cubicBezTo>
                    <a:pt x="10422" y="15240"/>
                    <a:pt x="10400" y="15271"/>
                    <a:pt x="10383" y="15303"/>
                  </a:cubicBezTo>
                  <a:cubicBezTo>
                    <a:pt x="10044" y="15906"/>
                    <a:pt x="9429" y="16266"/>
                    <a:pt x="8738" y="16266"/>
                  </a:cubicBezTo>
                  <a:cubicBezTo>
                    <a:pt x="8046" y="16266"/>
                    <a:pt x="7431" y="15906"/>
                    <a:pt x="7093" y="15303"/>
                  </a:cubicBezTo>
                  <a:cubicBezTo>
                    <a:pt x="7075" y="15271"/>
                    <a:pt x="7053" y="15240"/>
                    <a:pt x="7025" y="15214"/>
                  </a:cubicBezTo>
                  <a:cubicBezTo>
                    <a:pt x="6957" y="15155"/>
                    <a:pt x="6874" y="15125"/>
                    <a:pt x="6793" y="15125"/>
                  </a:cubicBezTo>
                  <a:cubicBezTo>
                    <a:pt x="6732" y="15125"/>
                    <a:pt x="6672" y="15142"/>
                    <a:pt x="6618" y="15173"/>
                  </a:cubicBezTo>
                  <a:cubicBezTo>
                    <a:pt x="6317" y="15353"/>
                    <a:pt x="5986" y="15442"/>
                    <a:pt x="5654" y="15442"/>
                  </a:cubicBezTo>
                  <a:cubicBezTo>
                    <a:pt x="5331" y="15442"/>
                    <a:pt x="5007" y="15357"/>
                    <a:pt x="4711" y="15186"/>
                  </a:cubicBezTo>
                  <a:cubicBezTo>
                    <a:pt x="4110" y="14840"/>
                    <a:pt x="3757" y="14220"/>
                    <a:pt x="3766" y="13527"/>
                  </a:cubicBezTo>
                  <a:cubicBezTo>
                    <a:pt x="3768" y="13435"/>
                    <a:pt x="3732" y="13346"/>
                    <a:pt x="3667" y="13282"/>
                  </a:cubicBezTo>
                  <a:cubicBezTo>
                    <a:pt x="3603" y="13218"/>
                    <a:pt x="3517" y="13182"/>
                    <a:pt x="3427" y="13182"/>
                  </a:cubicBezTo>
                  <a:cubicBezTo>
                    <a:pt x="3426" y="13182"/>
                    <a:pt x="3424" y="13182"/>
                    <a:pt x="3422" y="13182"/>
                  </a:cubicBezTo>
                  <a:cubicBezTo>
                    <a:pt x="3413" y="13182"/>
                    <a:pt x="3404" y="13182"/>
                    <a:pt x="3394" y="13182"/>
                  </a:cubicBezTo>
                  <a:cubicBezTo>
                    <a:pt x="2713" y="13182"/>
                    <a:pt x="2104" y="12831"/>
                    <a:pt x="1763" y="12238"/>
                  </a:cubicBezTo>
                  <a:cubicBezTo>
                    <a:pt x="1416" y="11638"/>
                    <a:pt x="1421" y="10925"/>
                    <a:pt x="1775" y="10330"/>
                  </a:cubicBezTo>
                  <a:cubicBezTo>
                    <a:pt x="1850" y="10205"/>
                    <a:pt x="1840" y="10042"/>
                    <a:pt x="1734" y="9924"/>
                  </a:cubicBezTo>
                  <a:cubicBezTo>
                    <a:pt x="1709" y="9895"/>
                    <a:pt x="1677" y="9873"/>
                    <a:pt x="1645" y="9856"/>
                  </a:cubicBezTo>
                  <a:cubicBezTo>
                    <a:pt x="1043" y="9517"/>
                    <a:pt x="684" y="8902"/>
                    <a:pt x="684" y="8211"/>
                  </a:cubicBezTo>
                  <a:cubicBezTo>
                    <a:pt x="684" y="7520"/>
                    <a:pt x="1043" y="6906"/>
                    <a:pt x="1645" y="6566"/>
                  </a:cubicBezTo>
                  <a:cubicBezTo>
                    <a:pt x="1677" y="6549"/>
                    <a:pt x="1709" y="6526"/>
                    <a:pt x="1734" y="6500"/>
                  </a:cubicBezTo>
                  <a:cubicBezTo>
                    <a:pt x="1840" y="6381"/>
                    <a:pt x="1850" y="6216"/>
                    <a:pt x="1775" y="6093"/>
                  </a:cubicBezTo>
                  <a:cubicBezTo>
                    <a:pt x="1421" y="5497"/>
                    <a:pt x="1416" y="4783"/>
                    <a:pt x="1763" y="4184"/>
                  </a:cubicBezTo>
                  <a:cubicBezTo>
                    <a:pt x="2104" y="3592"/>
                    <a:pt x="2713" y="3241"/>
                    <a:pt x="3394" y="3241"/>
                  </a:cubicBezTo>
                  <a:cubicBezTo>
                    <a:pt x="3404" y="3241"/>
                    <a:pt x="3413" y="3241"/>
                    <a:pt x="3422" y="3241"/>
                  </a:cubicBezTo>
                  <a:cubicBezTo>
                    <a:pt x="3513" y="3241"/>
                    <a:pt x="3602" y="3207"/>
                    <a:pt x="3667" y="3142"/>
                  </a:cubicBezTo>
                  <a:cubicBezTo>
                    <a:pt x="3732" y="3075"/>
                    <a:pt x="3768" y="2987"/>
                    <a:pt x="3766" y="2895"/>
                  </a:cubicBezTo>
                  <a:cubicBezTo>
                    <a:pt x="3757" y="2202"/>
                    <a:pt x="4110" y="1582"/>
                    <a:pt x="4711" y="1236"/>
                  </a:cubicBezTo>
                  <a:cubicBezTo>
                    <a:pt x="5007" y="1065"/>
                    <a:pt x="5331" y="979"/>
                    <a:pt x="5654" y="979"/>
                  </a:cubicBezTo>
                  <a:cubicBezTo>
                    <a:pt x="5986" y="979"/>
                    <a:pt x="6317" y="1069"/>
                    <a:pt x="6618" y="1248"/>
                  </a:cubicBezTo>
                  <a:cubicBezTo>
                    <a:pt x="6672" y="1280"/>
                    <a:pt x="6733" y="1297"/>
                    <a:pt x="6794" y="1297"/>
                  </a:cubicBezTo>
                  <a:cubicBezTo>
                    <a:pt x="6875" y="1297"/>
                    <a:pt x="6957" y="1268"/>
                    <a:pt x="7025" y="1207"/>
                  </a:cubicBezTo>
                  <a:cubicBezTo>
                    <a:pt x="7053" y="1182"/>
                    <a:pt x="7074" y="1152"/>
                    <a:pt x="7093" y="1119"/>
                  </a:cubicBezTo>
                  <a:cubicBezTo>
                    <a:pt x="7203" y="923"/>
                    <a:pt x="7343" y="750"/>
                    <a:pt x="7507" y="609"/>
                  </a:cubicBezTo>
                  <a:cubicBezTo>
                    <a:pt x="7649" y="486"/>
                    <a:pt x="7665" y="269"/>
                    <a:pt x="7542" y="127"/>
                  </a:cubicBezTo>
                  <a:cubicBezTo>
                    <a:pt x="7474" y="49"/>
                    <a:pt x="7379" y="9"/>
                    <a:pt x="7284" y="9"/>
                  </a:cubicBezTo>
                  <a:cubicBezTo>
                    <a:pt x="7205" y="9"/>
                    <a:pt x="7126" y="36"/>
                    <a:pt x="7061" y="92"/>
                  </a:cubicBezTo>
                  <a:cubicBezTo>
                    <a:pt x="6917" y="216"/>
                    <a:pt x="6787" y="356"/>
                    <a:pt x="6674" y="511"/>
                  </a:cubicBezTo>
                  <a:cubicBezTo>
                    <a:pt x="6346" y="367"/>
                    <a:pt x="6000" y="295"/>
                    <a:pt x="5653" y="295"/>
                  </a:cubicBezTo>
                  <a:cubicBezTo>
                    <a:pt x="5213" y="295"/>
                    <a:pt x="4772" y="412"/>
                    <a:pt x="4369" y="644"/>
                  </a:cubicBezTo>
                  <a:cubicBezTo>
                    <a:pt x="3648" y="1060"/>
                    <a:pt x="3189" y="1766"/>
                    <a:pt x="3101" y="2574"/>
                  </a:cubicBezTo>
                  <a:cubicBezTo>
                    <a:pt x="2292" y="2664"/>
                    <a:pt x="1587" y="3123"/>
                    <a:pt x="1171" y="3842"/>
                  </a:cubicBezTo>
                  <a:cubicBezTo>
                    <a:pt x="755" y="4564"/>
                    <a:pt x="711" y="5403"/>
                    <a:pt x="1037" y="6148"/>
                  </a:cubicBezTo>
                  <a:cubicBezTo>
                    <a:pt x="382" y="6629"/>
                    <a:pt x="1" y="7379"/>
                    <a:pt x="1" y="8211"/>
                  </a:cubicBezTo>
                  <a:cubicBezTo>
                    <a:pt x="1" y="9043"/>
                    <a:pt x="382" y="9793"/>
                    <a:pt x="1037" y="10275"/>
                  </a:cubicBezTo>
                  <a:cubicBezTo>
                    <a:pt x="711" y="11018"/>
                    <a:pt x="755" y="11860"/>
                    <a:pt x="1171" y="12579"/>
                  </a:cubicBezTo>
                  <a:cubicBezTo>
                    <a:pt x="1587" y="13301"/>
                    <a:pt x="2292" y="13759"/>
                    <a:pt x="3101" y="13848"/>
                  </a:cubicBezTo>
                  <a:cubicBezTo>
                    <a:pt x="3191" y="14656"/>
                    <a:pt x="3648" y="15361"/>
                    <a:pt x="4369" y="15777"/>
                  </a:cubicBezTo>
                  <a:cubicBezTo>
                    <a:pt x="4772" y="16011"/>
                    <a:pt x="5214" y="16127"/>
                    <a:pt x="5655" y="16127"/>
                  </a:cubicBezTo>
                  <a:cubicBezTo>
                    <a:pt x="6001" y="16127"/>
                    <a:pt x="6347" y="16055"/>
                    <a:pt x="6674" y="15912"/>
                  </a:cubicBezTo>
                  <a:cubicBezTo>
                    <a:pt x="7156" y="16567"/>
                    <a:pt x="7906" y="16948"/>
                    <a:pt x="8738" y="16948"/>
                  </a:cubicBezTo>
                  <a:cubicBezTo>
                    <a:pt x="9570" y="16948"/>
                    <a:pt x="10319" y="16567"/>
                    <a:pt x="10800" y="15912"/>
                  </a:cubicBezTo>
                  <a:cubicBezTo>
                    <a:pt x="11128" y="16055"/>
                    <a:pt x="11474" y="16127"/>
                    <a:pt x="11820" y="16127"/>
                  </a:cubicBezTo>
                  <a:cubicBezTo>
                    <a:pt x="12261" y="16127"/>
                    <a:pt x="12702" y="16011"/>
                    <a:pt x="13106" y="15777"/>
                  </a:cubicBezTo>
                  <a:cubicBezTo>
                    <a:pt x="13826" y="15361"/>
                    <a:pt x="14285" y="14656"/>
                    <a:pt x="14375" y="13848"/>
                  </a:cubicBezTo>
                  <a:cubicBezTo>
                    <a:pt x="15183" y="13759"/>
                    <a:pt x="15888" y="13301"/>
                    <a:pt x="16304" y="12579"/>
                  </a:cubicBezTo>
                  <a:cubicBezTo>
                    <a:pt x="16720" y="11860"/>
                    <a:pt x="16765" y="11020"/>
                    <a:pt x="16437" y="10275"/>
                  </a:cubicBezTo>
                  <a:cubicBezTo>
                    <a:pt x="17092" y="9793"/>
                    <a:pt x="17474" y="9043"/>
                    <a:pt x="17475" y="8212"/>
                  </a:cubicBezTo>
                  <a:lnTo>
                    <a:pt x="17475" y="8212"/>
                  </a:lnTo>
                  <a:cubicBezTo>
                    <a:pt x="17475" y="8212"/>
                    <a:pt x="17475" y="8212"/>
                    <a:pt x="17475" y="8212"/>
                  </a:cubicBezTo>
                  <a:lnTo>
                    <a:pt x="17475" y="8211"/>
                  </a:lnTo>
                  <a:cubicBezTo>
                    <a:pt x="17475" y="8211"/>
                    <a:pt x="17475" y="8211"/>
                    <a:pt x="17475" y="8212"/>
                  </a:cubicBezTo>
                  <a:lnTo>
                    <a:pt x="17475" y="8212"/>
                  </a:lnTo>
                  <a:cubicBezTo>
                    <a:pt x="17474" y="7380"/>
                    <a:pt x="17092" y="6629"/>
                    <a:pt x="16439" y="6148"/>
                  </a:cubicBezTo>
                  <a:cubicBezTo>
                    <a:pt x="16765" y="5403"/>
                    <a:pt x="16720" y="4564"/>
                    <a:pt x="16304" y="3842"/>
                  </a:cubicBezTo>
                  <a:cubicBezTo>
                    <a:pt x="15888" y="3123"/>
                    <a:pt x="15183" y="2664"/>
                    <a:pt x="14375" y="2574"/>
                  </a:cubicBezTo>
                  <a:cubicBezTo>
                    <a:pt x="14285" y="1767"/>
                    <a:pt x="13826" y="1060"/>
                    <a:pt x="13106" y="644"/>
                  </a:cubicBezTo>
                  <a:cubicBezTo>
                    <a:pt x="12703" y="412"/>
                    <a:pt x="12262" y="296"/>
                    <a:pt x="11821" y="296"/>
                  </a:cubicBezTo>
                  <a:cubicBezTo>
                    <a:pt x="11475" y="296"/>
                    <a:pt x="11128" y="368"/>
                    <a:pt x="10800" y="511"/>
                  </a:cubicBezTo>
                  <a:cubicBezTo>
                    <a:pt x="10685" y="353"/>
                    <a:pt x="10550" y="209"/>
                    <a:pt x="10402" y="83"/>
                  </a:cubicBezTo>
                  <a:cubicBezTo>
                    <a:pt x="10338" y="27"/>
                    <a:pt x="10259" y="0"/>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7"/>
            <p:cNvSpPr/>
            <p:nvPr/>
          </p:nvSpPr>
          <p:spPr>
            <a:xfrm>
              <a:off x="4039088" y="2534325"/>
              <a:ext cx="331775" cy="331725"/>
            </a:xfrm>
            <a:custGeom>
              <a:avLst/>
              <a:gdLst/>
              <a:ahLst/>
              <a:cxnLst/>
              <a:rect l="l" t="t" r="r" b="b"/>
              <a:pathLst>
                <a:path w="13271" h="13269" extrusionOk="0">
                  <a:moveTo>
                    <a:pt x="6636" y="671"/>
                  </a:moveTo>
                  <a:cubicBezTo>
                    <a:pt x="7123" y="671"/>
                    <a:pt x="7556" y="924"/>
                    <a:pt x="7795" y="1350"/>
                  </a:cubicBezTo>
                  <a:cubicBezTo>
                    <a:pt x="7854" y="1457"/>
                    <a:pt x="7966" y="1525"/>
                    <a:pt x="8093" y="1525"/>
                  </a:cubicBezTo>
                  <a:cubicBezTo>
                    <a:pt x="8122" y="1525"/>
                    <a:pt x="8151" y="1521"/>
                    <a:pt x="8181" y="1514"/>
                  </a:cubicBezTo>
                  <a:cubicBezTo>
                    <a:pt x="8213" y="1506"/>
                    <a:pt x="8243" y="1492"/>
                    <a:pt x="8273" y="1475"/>
                  </a:cubicBezTo>
                  <a:cubicBezTo>
                    <a:pt x="8483" y="1350"/>
                    <a:pt x="8715" y="1288"/>
                    <a:pt x="8947" y="1288"/>
                  </a:cubicBezTo>
                  <a:cubicBezTo>
                    <a:pt x="9175" y="1288"/>
                    <a:pt x="9402" y="1348"/>
                    <a:pt x="9611" y="1468"/>
                  </a:cubicBezTo>
                  <a:cubicBezTo>
                    <a:pt x="9935" y="1655"/>
                    <a:pt x="10155" y="1954"/>
                    <a:pt x="10239" y="2303"/>
                  </a:cubicBezTo>
                  <a:lnTo>
                    <a:pt x="3034" y="2303"/>
                  </a:lnTo>
                  <a:cubicBezTo>
                    <a:pt x="3116" y="1954"/>
                    <a:pt x="3338" y="1655"/>
                    <a:pt x="3661" y="1468"/>
                  </a:cubicBezTo>
                  <a:cubicBezTo>
                    <a:pt x="3869" y="1348"/>
                    <a:pt x="4097" y="1288"/>
                    <a:pt x="4325" y="1288"/>
                  </a:cubicBezTo>
                  <a:cubicBezTo>
                    <a:pt x="4556" y="1288"/>
                    <a:pt x="4786" y="1349"/>
                    <a:pt x="4995" y="1471"/>
                  </a:cubicBezTo>
                  <a:cubicBezTo>
                    <a:pt x="5038" y="1498"/>
                    <a:pt x="5087" y="1517"/>
                    <a:pt x="5138" y="1524"/>
                  </a:cubicBezTo>
                  <a:cubicBezTo>
                    <a:pt x="5151" y="1525"/>
                    <a:pt x="5164" y="1526"/>
                    <a:pt x="5177" y="1526"/>
                  </a:cubicBezTo>
                  <a:cubicBezTo>
                    <a:pt x="5304" y="1526"/>
                    <a:pt x="5418" y="1457"/>
                    <a:pt x="5478" y="1350"/>
                  </a:cubicBezTo>
                  <a:cubicBezTo>
                    <a:pt x="5715" y="924"/>
                    <a:pt x="6148" y="671"/>
                    <a:pt x="6636" y="671"/>
                  </a:cubicBezTo>
                  <a:close/>
                  <a:moveTo>
                    <a:pt x="10283" y="2987"/>
                  </a:moveTo>
                  <a:lnTo>
                    <a:pt x="10283" y="5709"/>
                  </a:lnTo>
                  <a:cubicBezTo>
                    <a:pt x="9870" y="5479"/>
                    <a:pt x="9291" y="5342"/>
                    <a:pt x="8632" y="5342"/>
                  </a:cubicBezTo>
                  <a:cubicBezTo>
                    <a:pt x="8368" y="5342"/>
                    <a:pt x="8111" y="5364"/>
                    <a:pt x="7866" y="5408"/>
                  </a:cubicBezTo>
                  <a:cubicBezTo>
                    <a:pt x="7910" y="5165"/>
                    <a:pt x="7934" y="4907"/>
                    <a:pt x="7934" y="4644"/>
                  </a:cubicBezTo>
                  <a:cubicBezTo>
                    <a:pt x="7934" y="3981"/>
                    <a:pt x="7795" y="3401"/>
                    <a:pt x="7564" y="2987"/>
                  </a:cubicBezTo>
                  <a:close/>
                  <a:moveTo>
                    <a:pt x="5715" y="2987"/>
                  </a:moveTo>
                  <a:cubicBezTo>
                    <a:pt x="5486" y="3401"/>
                    <a:pt x="5347" y="3981"/>
                    <a:pt x="5347" y="4644"/>
                  </a:cubicBezTo>
                  <a:cubicBezTo>
                    <a:pt x="5347" y="4907"/>
                    <a:pt x="5369" y="5165"/>
                    <a:pt x="5413" y="5408"/>
                  </a:cubicBezTo>
                  <a:cubicBezTo>
                    <a:pt x="5169" y="5364"/>
                    <a:pt x="4912" y="5342"/>
                    <a:pt x="4649" y="5342"/>
                  </a:cubicBezTo>
                  <a:cubicBezTo>
                    <a:pt x="3983" y="5342"/>
                    <a:pt x="3401" y="5481"/>
                    <a:pt x="2988" y="5713"/>
                  </a:cubicBezTo>
                  <a:lnTo>
                    <a:pt x="2988" y="2987"/>
                  </a:lnTo>
                  <a:close/>
                  <a:moveTo>
                    <a:pt x="2303" y="3034"/>
                  </a:moveTo>
                  <a:lnTo>
                    <a:pt x="2303" y="10235"/>
                  </a:lnTo>
                  <a:cubicBezTo>
                    <a:pt x="1957" y="10151"/>
                    <a:pt x="1658" y="9932"/>
                    <a:pt x="1473" y="9609"/>
                  </a:cubicBezTo>
                  <a:lnTo>
                    <a:pt x="1473" y="9611"/>
                  </a:lnTo>
                  <a:cubicBezTo>
                    <a:pt x="1231" y="9191"/>
                    <a:pt x="1233" y="8693"/>
                    <a:pt x="1478" y="8276"/>
                  </a:cubicBezTo>
                  <a:cubicBezTo>
                    <a:pt x="1503" y="8231"/>
                    <a:pt x="1524" y="8184"/>
                    <a:pt x="1528" y="8133"/>
                  </a:cubicBezTo>
                  <a:cubicBezTo>
                    <a:pt x="1544" y="7991"/>
                    <a:pt x="1473" y="7860"/>
                    <a:pt x="1356" y="7793"/>
                  </a:cubicBezTo>
                  <a:cubicBezTo>
                    <a:pt x="931" y="7556"/>
                    <a:pt x="676" y="7123"/>
                    <a:pt x="676" y="6634"/>
                  </a:cubicBezTo>
                  <a:cubicBezTo>
                    <a:pt x="676" y="6147"/>
                    <a:pt x="931" y="5713"/>
                    <a:pt x="1356" y="5476"/>
                  </a:cubicBezTo>
                  <a:cubicBezTo>
                    <a:pt x="1473" y="5410"/>
                    <a:pt x="1544" y="5278"/>
                    <a:pt x="1528" y="5136"/>
                  </a:cubicBezTo>
                  <a:cubicBezTo>
                    <a:pt x="1524" y="5085"/>
                    <a:pt x="1503" y="5038"/>
                    <a:pt x="1478" y="4994"/>
                  </a:cubicBezTo>
                  <a:cubicBezTo>
                    <a:pt x="1233" y="4576"/>
                    <a:pt x="1231" y="4078"/>
                    <a:pt x="1473" y="3659"/>
                  </a:cubicBezTo>
                  <a:cubicBezTo>
                    <a:pt x="1660" y="3338"/>
                    <a:pt x="1957" y="3118"/>
                    <a:pt x="2303" y="3034"/>
                  </a:cubicBezTo>
                  <a:close/>
                  <a:moveTo>
                    <a:pt x="10968" y="3031"/>
                  </a:moveTo>
                  <a:cubicBezTo>
                    <a:pt x="11319" y="3113"/>
                    <a:pt x="11619" y="3335"/>
                    <a:pt x="11806" y="3659"/>
                  </a:cubicBezTo>
                  <a:cubicBezTo>
                    <a:pt x="12051" y="4081"/>
                    <a:pt x="12046" y="4584"/>
                    <a:pt x="11798" y="5003"/>
                  </a:cubicBezTo>
                  <a:cubicBezTo>
                    <a:pt x="11751" y="5082"/>
                    <a:pt x="11738" y="5177"/>
                    <a:pt x="11762" y="5266"/>
                  </a:cubicBezTo>
                  <a:cubicBezTo>
                    <a:pt x="11786" y="5354"/>
                    <a:pt x="11844" y="5430"/>
                    <a:pt x="11925" y="5476"/>
                  </a:cubicBezTo>
                  <a:cubicBezTo>
                    <a:pt x="12350" y="5713"/>
                    <a:pt x="12603" y="6147"/>
                    <a:pt x="12603" y="6634"/>
                  </a:cubicBezTo>
                  <a:lnTo>
                    <a:pt x="12603" y="6635"/>
                  </a:lnTo>
                  <a:cubicBezTo>
                    <a:pt x="12603" y="7123"/>
                    <a:pt x="12350" y="7556"/>
                    <a:pt x="11925" y="7793"/>
                  </a:cubicBezTo>
                  <a:cubicBezTo>
                    <a:pt x="11797" y="7864"/>
                    <a:pt x="11724" y="8013"/>
                    <a:pt x="11759" y="8171"/>
                  </a:cubicBezTo>
                  <a:cubicBezTo>
                    <a:pt x="11767" y="8208"/>
                    <a:pt x="11782" y="8241"/>
                    <a:pt x="11801" y="8272"/>
                  </a:cubicBezTo>
                  <a:cubicBezTo>
                    <a:pt x="12046" y="8690"/>
                    <a:pt x="12050" y="9190"/>
                    <a:pt x="11806" y="9611"/>
                  </a:cubicBezTo>
                  <a:cubicBezTo>
                    <a:pt x="11619" y="9935"/>
                    <a:pt x="11317" y="10156"/>
                    <a:pt x="10968" y="10238"/>
                  </a:cubicBezTo>
                  <a:lnTo>
                    <a:pt x="10968" y="3031"/>
                  </a:lnTo>
                  <a:close/>
                  <a:moveTo>
                    <a:pt x="6636" y="3026"/>
                  </a:moveTo>
                  <a:cubicBezTo>
                    <a:pt x="6846" y="3026"/>
                    <a:pt x="7232" y="3646"/>
                    <a:pt x="7232" y="4657"/>
                  </a:cubicBezTo>
                  <a:cubicBezTo>
                    <a:pt x="7232" y="4900"/>
                    <a:pt x="7210" y="5138"/>
                    <a:pt x="7164" y="5359"/>
                  </a:cubicBezTo>
                  <a:cubicBezTo>
                    <a:pt x="7123" y="5568"/>
                    <a:pt x="7188" y="5783"/>
                    <a:pt x="7338" y="5933"/>
                  </a:cubicBezTo>
                  <a:cubicBezTo>
                    <a:pt x="7458" y="6053"/>
                    <a:pt x="7619" y="6119"/>
                    <a:pt x="7785" y="6119"/>
                  </a:cubicBezTo>
                  <a:cubicBezTo>
                    <a:pt x="7827" y="6119"/>
                    <a:pt x="7870" y="6114"/>
                    <a:pt x="7912" y="6106"/>
                  </a:cubicBezTo>
                  <a:cubicBezTo>
                    <a:pt x="8133" y="6061"/>
                    <a:pt x="8369" y="6039"/>
                    <a:pt x="8614" y="6039"/>
                  </a:cubicBezTo>
                  <a:cubicBezTo>
                    <a:pt x="9625" y="6039"/>
                    <a:pt x="10243" y="6425"/>
                    <a:pt x="10243" y="6635"/>
                  </a:cubicBezTo>
                  <a:cubicBezTo>
                    <a:pt x="10243" y="6844"/>
                    <a:pt x="9625" y="7232"/>
                    <a:pt x="8614" y="7232"/>
                  </a:cubicBezTo>
                  <a:cubicBezTo>
                    <a:pt x="8369" y="7232"/>
                    <a:pt x="8133" y="7208"/>
                    <a:pt x="7912" y="7164"/>
                  </a:cubicBezTo>
                  <a:cubicBezTo>
                    <a:pt x="7870" y="7155"/>
                    <a:pt x="7827" y="7151"/>
                    <a:pt x="7785" y="7151"/>
                  </a:cubicBezTo>
                  <a:cubicBezTo>
                    <a:pt x="7619" y="7151"/>
                    <a:pt x="7458" y="7216"/>
                    <a:pt x="7338" y="7336"/>
                  </a:cubicBezTo>
                  <a:cubicBezTo>
                    <a:pt x="7188" y="7486"/>
                    <a:pt x="7123" y="7701"/>
                    <a:pt x="7164" y="7910"/>
                  </a:cubicBezTo>
                  <a:cubicBezTo>
                    <a:pt x="7210" y="8132"/>
                    <a:pt x="7232" y="8369"/>
                    <a:pt x="7232" y="8613"/>
                  </a:cubicBezTo>
                  <a:cubicBezTo>
                    <a:pt x="7232" y="9625"/>
                    <a:pt x="6846" y="10243"/>
                    <a:pt x="6636" y="10243"/>
                  </a:cubicBezTo>
                  <a:cubicBezTo>
                    <a:pt x="6425" y="10243"/>
                    <a:pt x="6039" y="9625"/>
                    <a:pt x="6039" y="8613"/>
                  </a:cubicBezTo>
                  <a:cubicBezTo>
                    <a:pt x="6039" y="8369"/>
                    <a:pt x="6062" y="8132"/>
                    <a:pt x="6107" y="7910"/>
                  </a:cubicBezTo>
                  <a:cubicBezTo>
                    <a:pt x="6148" y="7701"/>
                    <a:pt x="6084" y="7488"/>
                    <a:pt x="5933" y="7336"/>
                  </a:cubicBezTo>
                  <a:cubicBezTo>
                    <a:pt x="5813" y="7218"/>
                    <a:pt x="5652" y="7151"/>
                    <a:pt x="5486" y="7151"/>
                  </a:cubicBezTo>
                  <a:cubicBezTo>
                    <a:pt x="5445" y="7151"/>
                    <a:pt x="5402" y="7156"/>
                    <a:pt x="5359" y="7164"/>
                  </a:cubicBezTo>
                  <a:cubicBezTo>
                    <a:pt x="5138" y="7208"/>
                    <a:pt x="4902" y="7232"/>
                    <a:pt x="4657" y="7232"/>
                  </a:cubicBezTo>
                  <a:cubicBezTo>
                    <a:pt x="3646" y="7232"/>
                    <a:pt x="3028" y="6846"/>
                    <a:pt x="3028" y="6635"/>
                  </a:cubicBezTo>
                  <a:cubicBezTo>
                    <a:pt x="3028" y="6425"/>
                    <a:pt x="3646" y="6039"/>
                    <a:pt x="4657" y="6039"/>
                  </a:cubicBezTo>
                  <a:cubicBezTo>
                    <a:pt x="4902" y="6039"/>
                    <a:pt x="5138" y="6061"/>
                    <a:pt x="5359" y="6106"/>
                  </a:cubicBezTo>
                  <a:cubicBezTo>
                    <a:pt x="5402" y="6114"/>
                    <a:pt x="5444" y="6119"/>
                    <a:pt x="5486" y="6119"/>
                  </a:cubicBezTo>
                  <a:cubicBezTo>
                    <a:pt x="5653" y="6119"/>
                    <a:pt x="5814" y="6053"/>
                    <a:pt x="5933" y="5933"/>
                  </a:cubicBezTo>
                  <a:cubicBezTo>
                    <a:pt x="6084" y="5783"/>
                    <a:pt x="6148" y="5568"/>
                    <a:pt x="6107" y="5359"/>
                  </a:cubicBezTo>
                  <a:cubicBezTo>
                    <a:pt x="6062" y="5138"/>
                    <a:pt x="6039" y="4900"/>
                    <a:pt x="6039" y="4657"/>
                  </a:cubicBezTo>
                  <a:cubicBezTo>
                    <a:pt x="6039" y="3646"/>
                    <a:pt x="6425" y="3026"/>
                    <a:pt x="6636" y="3026"/>
                  </a:cubicBezTo>
                  <a:close/>
                  <a:moveTo>
                    <a:pt x="2988" y="7556"/>
                  </a:moveTo>
                  <a:cubicBezTo>
                    <a:pt x="3401" y="7788"/>
                    <a:pt x="3983" y="7928"/>
                    <a:pt x="4649" y="7928"/>
                  </a:cubicBezTo>
                  <a:cubicBezTo>
                    <a:pt x="4912" y="7928"/>
                    <a:pt x="5169" y="7906"/>
                    <a:pt x="5413" y="7861"/>
                  </a:cubicBezTo>
                  <a:lnTo>
                    <a:pt x="5413" y="7861"/>
                  </a:lnTo>
                  <a:cubicBezTo>
                    <a:pt x="5369" y="8106"/>
                    <a:pt x="5347" y="8363"/>
                    <a:pt x="5347" y="8627"/>
                  </a:cubicBezTo>
                  <a:cubicBezTo>
                    <a:pt x="5347" y="9288"/>
                    <a:pt x="5486" y="9868"/>
                    <a:pt x="5715" y="10283"/>
                  </a:cubicBezTo>
                  <a:lnTo>
                    <a:pt x="2988" y="10283"/>
                  </a:lnTo>
                  <a:lnTo>
                    <a:pt x="2988" y="7556"/>
                  </a:lnTo>
                  <a:close/>
                  <a:moveTo>
                    <a:pt x="10283" y="7562"/>
                  </a:moveTo>
                  <a:lnTo>
                    <a:pt x="10283" y="10283"/>
                  </a:lnTo>
                  <a:lnTo>
                    <a:pt x="7564" y="10283"/>
                  </a:lnTo>
                  <a:cubicBezTo>
                    <a:pt x="7795" y="9869"/>
                    <a:pt x="7934" y="9288"/>
                    <a:pt x="7934" y="8626"/>
                  </a:cubicBezTo>
                  <a:lnTo>
                    <a:pt x="7934" y="8626"/>
                  </a:lnTo>
                  <a:cubicBezTo>
                    <a:pt x="7934" y="8626"/>
                    <a:pt x="7934" y="8627"/>
                    <a:pt x="7934" y="8627"/>
                  </a:cubicBezTo>
                  <a:lnTo>
                    <a:pt x="7934" y="8625"/>
                  </a:lnTo>
                  <a:cubicBezTo>
                    <a:pt x="7934" y="8625"/>
                    <a:pt x="7934" y="8626"/>
                    <a:pt x="7934" y="8626"/>
                  </a:cubicBezTo>
                  <a:lnTo>
                    <a:pt x="7934" y="8626"/>
                  </a:lnTo>
                  <a:cubicBezTo>
                    <a:pt x="7934" y="8362"/>
                    <a:pt x="7912" y="8106"/>
                    <a:pt x="7866" y="7861"/>
                  </a:cubicBezTo>
                  <a:lnTo>
                    <a:pt x="7866" y="7861"/>
                  </a:lnTo>
                  <a:cubicBezTo>
                    <a:pt x="8111" y="7906"/>
                    <a:pt x="8368" y="7928"/>
                    <a:pt x="8632" y="7928"/>
                  </a:cubicBezTo>
                  <a:cubicBezTo>
                    <a:pt x="9291" y="7928"/>
                    <a:pt x="9870" y="7790"/>
                    <a:pt x="10283" y="7562"/>
                  </a:cubicBezTo>
                  <a:close/>
                  <a:moveTo>
                    <a:pt x="10237" y="10966"/>
                  </a:moveTo>
                  <a:cubicBezTo>
                    <a:pt x="10155" y="11316"/>
                    <a:pt x="9933" y="11614"/>
                    <a:pt x="9611" y="11801"/>
                  </a:cubicBezTo>
                  <a:cubicBezTo>
                    <a:pt x="9402" y="11922"/>
                    <a:pt x="9175" y="11982"/>
                    <a:pt x="8947" y="11982"/>
                  </a:cubicBezTo>
                  <a:cubicBezTo>
                    <a:pt x="8715" y="11982"/>
                    <a:pt x="8483" y="11919"/>
                    <a:pt x="8273" y="11795"/>
                  </a:cubicBezTo>
                  <a:cubicBezTo>
                    <a:pt x="8243" y="11777"/>
                    <a:pt x="8213" y="11763"/>
                    <a:pt x="8179" y="11755"/>
                  </a:cubicBezTo>
                  <a:cubicBezTo>
                    <a:pt x="8150" y="11748"/>
                    <a:pt x="8121" y="11744"/>
                    <a:pt x="8092" y="11744"/>
                  </a:cubicBezTo>
                  <a:cubicBezTo>
                    <a:pt x="7966" y="11744"/>
                    <a:pt x="7854" y="11813"/>
                    <a:pt x="7795" y="11920"/>
                  </a:cubicBezTo>
                  <a:cubicBezTo>
                    <a:pt x="7556" y="12345"/>
                    <a:pt x="7123" y="12598"/>
                    <a:pt x="6636" y="12598"/>
                  </a:cubicBezTo>
                  <a:cubicBezTo>
                    <a:pt x="6148" y="12598"/>
                    <a:pt x="5715" y="12345"/>
                    <a:pt x="5476" y="11920"/>
                  </a:cubicBezTo>
                  <a:cubicBezTo>
                    <a:pt x="5432" y="11839"/>
                    <a:pt x="5356" y="11779"/>
                    <a:pt x="5268" y="11755"/>
                  </a:cubicBezTo>
                  <a:cubicBezTo>
                    <a:pt x="5237" y="11747"/>
                    <a:pt x="5207" y="11744"/>
                    <a:pt x="5179" y="11744"/>
                  </a:cubicBezTo>
                  <a:cubicBezTo>
                    <a:pt x="5117" y="11744"/>
                    <a:pt x="5057" y="11760"/>
                    <a:pt x="5003" y="11792"/>
                  </a:cubicBezTo>
                  <a:cubicBezTo>
                    <a:pt x="4791" y="11918"/>
                    <a:pt x="4558" y="11981"/>
                    <a:pt x="4324" y="11981"/>
                  </a:cubicBezTo>
                  <a:cubicBezTo>
                    <a:pt x="4097" y="11981"/>
                    <a:pt x="3869" y="11921"/>
                    <a:pt x="3661" y="11801"/>
                  </a:cubicBezTo>
                  <a:cubicBezTo>
                    <a:pt x="3336" y="11614"/>
                    <a:pt x="3116" y="11316"/>
                    <a:pt x="3033" y="10966"/>
                  </a:cubicBezTo>
                  <a:close/>
                  <a:moveTo>
                    <a:pt x="6636" y="0"/>
                  </a:moveTo>
                  <a:cubicBezTo>
                    <a:pt x="6008" y="0"/>
                    <a:pt x="5438" y="279"/>
                    <a:pt x="5060" y="758"/>
                  </a:cubicBezTo>
                  <a:cubicBezTo>
                    <a:pt x="4823" y="663"/>
                    <a:pt x="4574" y="616"/>
                    <a:pt x="4325" y="616"/>
                  </a:cubicBezTo>
                  <a:cubicBezTo>
                    <a:pt x="3980" y="616"/>
                    <a:pt x="3635" y="707"/>
                    <a:pt x="3319" y="889"/>
                  </a:cubicBezTo>
                  <a:cubicBezTo>
                    <a:pt x="2775" y="1203"/>
                    <a:pt x="2421" y="1728"/>
                    <a:pt x="2334" y="2333"/>
                  </a:cubicBezTo>
                  <a:cubicBezTo>
                    <a:pt x="1729" y="2420"/>
                    <a:pt x="1204" y="2773"/>
                    <a:pt x="889" y="3317"/>
                  </a:cubicBezTo>
                  <a:cubicBezTo>
                    <a:pt x="576" y="3861"/>
                    <a:pt x="532" y="4492"/>
                    <a:pt x="758" y="5060"/>
                  </a:cubicBezTo>
                  <a:cubicBezTo>
                    <a:pt x="279" y="5438"/>
                    <a:pt x="1" y="6006"/>
                    <a:pt x="1" y="6635"/>
                  </a:cubicBezTo>
                  <a:cubicBezTo>
                    <a:pt x="1" y="7263"/>
                    <a:pt x="279" y="7831"/>
                    <a:pt x="758" y="8209"/>
                  </a:cubicBezTo>
                  <a:cubicBezTo>
                    <a:pt x="532" y="8777"/>
                    <a:pt x="576" y="9408"/>
                    <a:pt x="889" y="9952"/>
                  </a:cubicBezTo>
                  <a:cubicBezTo>
                    <a:pt x="1204" y="10496"/>
                    <a:pt x="1729" y="10849"/>
                    <a:pt x="2334" y="10938"/>
                  </a:cubicBezTo>
                  <a:cubicBezTo>
                    <a:pt x="2421" y="11542"/>
                    <a:pt x="2775" y="12067"/>
                    <a:pt x="3319" y="12380"/>
                  </a:cubicBezTo>
                  <a:cubicBezTo>
                    <a:pt x="3635" y="12563"/>
                    <a:pt x="3980" y="12654"/>
                    <a:pt x="4325" y="12654"/>
                  </a:cubicBezTo>
                  <a:cubicBezTo>
                    <a:pt x="4574" y="12654"/>
                    <a:pt x="4823" y="12606"/>
                    <a:pt x="5060" y="12511"/>
                  </a:cubicBezTo>
                  <a:cubicBezTo>
                    <a:pt x="5438" y="12991"/>
                    <a:pt x="6008" y="13269"/>
                    <a:pt x="6636" y="13269"/>
                  </a:cubicBezTo>
                  <a:cubicBezTo>
                    <a:pt x="7264" y="13269"/>
                    <a:pt x="7833" y="12991"/>
                    <a:pt x="8209" y="12511"/>
                  </a:cubicBezTo>
                  <a:cubicBezTo>
                    <a:pt x="8448" y="12606"/>
                    <a:pt x="8697" y="12654"/>
                    <a:pt x="8946" y="12654"/>
                  </a:cubicBezTo>
                  <a:cubicBezTo>
                    <a:pt x="9291" y="12654"/>
                    <a:pt x="9637" y="12563"/>
                    <a:pt x="9952" y="12380"/>
                  </a:cubicBezTo>
                  <a:cubicBezTo>
                    <a:pt x="10496" y="12067"/>
                    <a:pt x="10851" y="11542"/>
                    <a:pt x="10938" y="10936"/>
                  </a:cubicBezTo>
                  <a:cubicBezTo>
                    <a:pt x="11542" y="10849"/>
                    <a:pt x="12067" y="10496"/>
                    <a:pt x="12382" y="9952"/>
                  </a:cubicBezTo>
                  <a:cubicBezTo>
                    <a:pt x="12695" y="9408"/>
                    <a:pt x="12739" y="8777"/>
                    <a:pt x="12512" y="8209"/>
                  </a:cubicBezTo>
                  <a:cubicBezTo>
                    <a:pt x="12992" y="7831"/>
                    <a:pt x="13271" y="7263"/>
                    <a:pt x="13271" y="6634"/>
                  </a:cubicBezTo>
                  <a:cubicBezTo>
                    <a:pt x="13271" y="6006"/>
                    <a:pt x="12992" y="5438"/>
                    <a:pt x="12512" y="5060"/>
                  </a:cubicBezTo>
                  <a:cubicBezTo>
                    <a:pt x="12739" y="4492"/>
                    <a:pt x="12695" y="3861"/>
                    <a:pt x="12382" y="3317"/>
                  </a:cubicBezTo>
                  <a:cubicBezTo>
                    <a:pt x="12067" y="2773"/>
                    <a:pt x="11542" y="2420"/>
                    <a:pt x="10938" y="2333"/>
                  </a:cubicBezTo>
                  <a:cubicBezTo>
                    <a:pt x="10851" y="1728"/>
                    <a:pt x="10496" y="1203"/>
                    <a:pt x="9952" y="889"/>
                  </a:cubicBezTo>
                  <a:cubicBezTo>
                    <a:pt x="9637" y="707"/>
                    <a:pt x="9291" y="616"/>
                    <a:pt x="8946" y="616"/>
                  </a:cubicBezTo>
                  <a:cubicBezTo>
                    <a:pt x="8697" y="616"/>
                    <a:pt x="8448" y="663"/>
                    <a:pt x="8209" y="758"/>
                  </a:cubicBezTo>
                  <a:cubicBezTo>
                    <a:pt x="7833" y="279"/>
                    <a:pt x="7264" y="0"/>
                    <a:pt x="6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7"/>
            <p:cNvSpPr/>
            <p:nvPr/>
          </p:nvSpPr>
          <p:spPr>
            <a:xfrm>
              <a:off x="4131113" y="2627175"/>
              <a:ext cx="22075" cy="20425"/>
            </a:xfrm>
            <a:custGeom>
              <a:avLst/>
              <a:gdLst/>
              <a:ahLst/>
              <a:cxnLst/>
              <a:rect l="l" t="t" r="r" b="b"/>
              <a:pathLst>
                <a:path w="883" h="817" extrusionOk="0">
                  <a:moveTo>
                    <a:pt x="376" y="0"/>
                  </a:moveTo>
                  <a:cubicBezTo>
                    <a:pt x="288" y="0"/>
                    <a:pt x="200" y="33"/>
                    <a:pt x="133" y="100"/>
                  </a:cubicBezTo>
                  <a:cubicBezTo>
                    <a:pt x="0" y="234"/>
                    <a:pt x="0" y="449"/>
                    <a:pt x="133" y="584"/>
                  </a:cubicBezTo>
                  <a:lnTo>
                    <a:pt x="266" y="717"/>
                  </a:lnTo>
                  <a:cubicBezTo>
                    <a:pt x="332" y="783"/>
                    <a:pt x="421" y="816"/>
                    <a:pt x="508" y="816"/>
                  </a:cubicBezTo>
                  <a:cubicBezTo>
                    <a:pt x="595" y="816"/>
                    <a:pt x="683" y="783"/>
                    <a:pt x="750" y="717"/>
                  </a:cubicBezTo>
                  <a:cubicBezTo>
                    <a:pt x="883" y="582"/>
                    <a:pt x="883" y="366"/>
                    <a:pt x="750" y="233"/>
                  </a:cubicBezTo>
                  <a:lnTo>
                    <a:pt x="617" y="100"/>
                  </a:lnTo>
                  <a:cubicBezTo>
                    <a:pt x="551" y="33"/>
                    <a:pt x="463"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7"/>
            <p:cNvSpPr/>
            <p:nvPr/>
          </p:nvSpPr>
          <p:spPr>
            <a:xfrm>
              <a:off x="4256738" y="2627175"/>
              <a:ext cx="22125" cy="20425"/>
            </a:xfrm>
            <a:custGeom>
              <a:avLst/>
              <a:gdLst/>
              <a:ahLst/>
              <a:cxnLst/>
              <a:rect l="l" t="t" r="r" b="b"/>
              <a:pathLst>
                <a:path w="885" h="817" extrusionOk="0">
                  <a:moveTo>
                    <a:pt x="509" y="0"/>
                  </a:moveTo>
                  <a:cubicBezTo>
                    <a:pt x="421" y="0"/>
                    <a:pt x="334" y="33"/>
                    <a:pt x="267" y="100"/>
                  </a:cubicBezTo>
                  <a:lnTo>
                    <a:pt x="134" y="233"/>
                  </a:lnTo>
                  <a:cubicBezTo>
                    <a:pt x="0" y="366"/>
                    <a:pt x="0" y="582"/>
                    <a:pt x="134" y="717"/>
                  </a:cubicBezTo>
                  <a:cubicBezTo>
                    <a:pt x="201" y="783"/>
                    <a:pt x="288" y="816"/>
                    <a:pt x="376" y="816"/>
                  </a:cubicBezTo>
                  <a:cubicBezTo>
                    <a:pt x="463" y="816"/>
                    <a:pt x="552" y="783"/>
                    <a:pt x="618" y="717"/>
                  </a:cubicBezTo>
                  <a:lnTo>
                    <a:pt x="750" y="584"/>
                  </a:lnTo>
                  <a:cubicBezTo>
                    <a:pt x="884" y="449"/>
                    <a:pt x="884" y="234"/>
                    <a:pt x="750" y="100"/>
                  </a:cubicBezTo>
                  <a:cubicBezTo>
                    <a:pt x="683" y="33"/>
                    <a:pt x="596" y="0"/>
                    <a:pt x="5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7"/>
            <p:cNvSpPr/>
            <p:nvPr/>
          </p:nvSpPr>
          <p:spPr>
            <a:xfrm>
              <a:off x="4131113" y="2752800"/>
              <a:ext cx="22075" cy="20425"/>
            </a:xfrm>
            <a:custGeom>
              <a:avLst/>
              <a:gdLst/>
              <a:ahLst/>
              <a:cxnLst/>
              <a:rect l="l" t="t" r="r" b="b"/>
              <a:pathLst>
                <a:path w="883" h="817" extrusionOk="0">
                  <a:moveTo>
                    <a:pt x="507" y="0"/>
                  </a:moveTo>
                  <a:cubicBezTo>
                    <a:pt x="420" y="0"/>
                    <a:pt x="332" y="34"/>
                    <a:pt x="266" y="101"/>
                  </a:cubicBezTo>
                  <a:lnTo>
                    <a:pt x="133" y="233"/>
                  </a:lnTo>
                  <a:cubicBezTo>
                    <a:pt x="0" y="367"/>
                    <a:pt x="0" y="584"/>
                    <a:pt x="133" y="717"/>
                  </a:cubicBezTo>
                  <a:cubicBezTo>
                    <a:pt x="201" y="783"/>
                    <a:pt x="288" y="816"/>
                    <a:pt x="375" y="816"/>
                  </a:cubicBezTo>
                  <a:cubicBezTo>
                    <a:pt x="464" y="816"/>
                    <a:pt x="551" y="783"/>
                    <a:pt x="617" y="717"/>
                  </a:cubicBezTo>
                  <a:lnTo>
                    <a:pt x="750" y="584"/>
                  </a:lnTo>
                  <a:cubicBezTo>
                    <a:pt x="883" y="451"/>
                    <a:pt x="883" y="234"/>
                    <a:pt x="750" y="101"/>
                  </a:cubicBezTo>
                  <a:cubicBezTo>
                    <a:pt x="683" y="34"/>
                    <a:pt x="595" y="0"/>
                    <a:pt x="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7"/>
            <p:cNvSpPr/>
            <p:nvPr/>
          </p:nvSpPr>
          <p:spPr>
            <a:xfrm>
              <a:off x="4256738" y="2752800"/>
              <a:ext cx="22125" cy="20425"/>
            </a:xfrm>
            <a:custGeom>
              <a:avLst/>
              <a:gdLst/>
              <a:ahLst/>
              <a:cxnLst/>
              <a:rect l="l" t="t" r="r" b="b"/>
              <a:pathLst>
                <a:path w="885" h="817" extrusionOk="0">
                  <a:moveTo>
                    <a:pt x="376" y="0"/>
                  </a:moveTo>
                  <a:cubicBezTo>
                    <a:pt x="288" y="0"/>
                    <a:pt x="201" y="34"/>
                    <a:pt x="134" y="101"/>
                  </a:cubicBezTo>
                  <a:cubicBezTo>
                    <a:pt x="0" y="234"/>
                    <a:pt x="0" y="451"/>
                    <a:pt x="134" y="584"/>
                  </a:cubicBezTo>
                  <a:lnTo>
                    <a:pt x="267" y="717"/>
                  </a:lnTo>
                  <a:cubicBezTo>
                    <a:pt x="334" y="783"/>
                    <a:pt x="421" y="816"/>
                    <a:pt x="508" y="816"/>
                  </a:cubicBezTo>
                  <a:cubicBezTo>
                    <a:pt x="596" y="816"/>
                    <a:pt x="683" y="783"/>
                    <a:pt x="750" y="717"/>
                  </a:cubicBezTo>
                  <a:cubicBezTo>
                    <a:pt x="884" y="584"/>
                    <a:pt x="884" y="367"/>
                    <a:pt x="750" y="233"/>
                  </a:cubicBezTo>
                  <a:lnTo>
                    <a:pt x="618" y="101"/>
                  </a:lnTo>
                  <a:cubicBezTo>
                    <a:pt x="551" y="34"/>
                    <a:pt x="463"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7"/>
            <p:cNvSpPr/>
            <p:nvPr/>
          </p:nvSpPr>
          <p:spPr>
            <a:xfrm>
              <a:off x="4196438" y="2481300"/>
              <a:ext cx="17100" cy="17150"/>
            </a:xfrm>
            <a:custGeom>
              <a:avLst/>
              <a:gdLst/>
              <a:ahLst/>
              <a:cxnLst/>
              <a:rect l="l" t="t" r="r" b="b"/>
              <a:pathLst>
                <a:path w="684" h="686" extrusionOk="0">
                  <a:moveTo>
                    <a:pt x="342" y="0"/>
                  </a:moveTo>
                  <a:cubicBezTo>
                    <a:pt x="152" y="0"/>
                    <a:pt x="0" y="154"/>
                    <a:pt x="0" y="342"/>
                  </a:cubicBezTo>
                  <a:cubicBezTo>
                    <a:pt x="0" y="532"/>
                    <a:pt x="152" y="685"/>
                    <a:pt x="342" y="685"/>
                  </a:cubicBezTo>
                  <a:cubicBezTo>
                    <a:pt x="530" y="685"/>
                    <a:pt x="683" y="532"/>
                    <a:pt x="683" y="342"/>
                  </a:cubicBezTo>
                  <a:cubicBezTo>
                    <a:pt x="683" y="154"/>
                    <a:pt x="530"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7"/>
            <p:cNvSpPr/>
            <p:nvPr/>
          </p:nvSpPr>
          <p:spPr>
            <a:xfrm>
              <a:off x="4196313" y="2691500"/>
              <a:ext cx="17100" cy="17150"/>
            </a:xfrm>
            <a:custGeom>
              <a:avLst/>
              <a:gdLst/>
              <a:ahLst/>
              <a:cxnLst/>
              <a:rect l="l" t="t" r="r" b="b"/>
              <a:pathLst>
                <a:path w="684" h="686" extrusionOk="0">
                  <a:moveTo>
                    <a:pt x="342" y="0"/>
                  </a:moveTo>
                  <a:cubicBezTo>
                    <a:pt x="154" y="0"/>
                    <a:pt x="0" y="154"/>
                    <a:pt x="0" y="344"/>
                  </a:cubicBezTo>
                  <a:cubicBezTo>
                    <a:pt x="0" y="532"/>
                    <a:pt x="154" y="685"/>
                    <a:pt x="342" y="685"/>
                  </a:cubicBezTo>
                  <a:cubicBezTo>
                    <a:pt x="530" y="685"/>
                    <a:pt x="684" y="532"/>
                    <a:pt x="684" y="344"/>
                  </a:cubicBezTo>
                  <a:cubicBezTo>
                    <a:pt x="684" y="154"/>
                    <a:pt x="530"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7" name="Google Shape;3037;p77"/>
          <p:cNvGrpSpPr/>
          <p:nvPr/>
        </p:nvGrpSpPr>
        <p:grpSpPr>
          <a:xfrm>
            <a:off x="2515088" y="2641575"/>
            <a:ext cx="437750" cy="438475"/>
            <a:chOff x="2515088" y="2517750"/>
            <a:chExt cx="437750" cy="438475"/>
          </a:xfrm>
        </p:grpSpPr>
        <p:sp>
          <p:nvSpPr>
            <p:cNvPr id="3038" name="Google Shape;3038;p77"/>
            <p:cNvSpPr/>
            <p:nvPr/>
          </p:nvSpPr>
          <p:spPr>
            <a:xfrm>
              <a:off x="2515088" y="2517750"/>
              <a:ext cx="403150" cy="402600"/>
            </a:xfrm>
            <a:custGeom>
              <a:avLst/>
              <a:gdLst/>
              <a:ahLst/>
              <a:cxnLst/>
              <a:rect l="l" t="t" r="r" b="b"/>
              <a:pathLst>
                <a:path w="16126" h="16104" extrusionOk="0">
                  <a:moveTo>
                    <a:pt x="8042" y="3227"/>
                  </a:moveTo>
                  <a:cubicBezTo>
                    <a:pt x="8435" y="3227"/>
                    <a:pt x="8847" y="3278"/>
                    <a:pt x="9234" y="3376"/>
                  </a:cubicBezTo>
                  <a:cubicBezTo>
                    <a:pt x="8731" y="3716"/>
                    <a:pt x="8310" y="4225"/>
                    <a:pt x="8048" y="4826"/>
                  </a:cubicBezTo>
                  <a:cubicBezTo>
                    <a:pt x="7787" y="4224"/>
                    <a:pt x="7365" y="3714"/>
                    <a:pt x="6860" y="3374"/>
                  </a:cubicBezTo>
                  <a:cubicBezTo>
                    <a:pt x="7252" y="3275"/>
                    <a:pt x="7649" y="3227"/>
                    <a:pt x="8042" y="3227"/>
                  </a:cubicBezTo>
                  <a:close/>
                  <a:moveTo>
                    <a:pt x="5565" y="3911"/>
                  </a:moveTo>
                  <a:lnTo>
                    <a:pt x="5565" y="3911"/>
                  </a:lnTo>
                  <a:cubicBezTo>
                    <a:pt x="5448" y="4508"/>
                    <a:pt x="5511" y="5166"/>
                    <a:pt x="5751" y="5778"/>
                  </a:cubicBezTo>
                  <a:cubicBezTo>
                    <a:pt x="5338" y="5616"/>
                    <a:pt x="4905" y="5535"/>
                    <a:pt x="4484" y="5535"/>
                  </a:cubicBezTo>
                  <a:cubicBezTo>
                    <a:pt x="4281" y="5535"/>
                    <a:pt x="4081" y="5554"/>
                    <a:pt x="3887" y="5592"/>
                  </a:cubicBezTo>
                  <a:cubicBezTo>
                    <a:pt x="4288" y="4915"/>
                    <a:pt x="4858" y="4333"/>
                    <a:pt x="5565" y="3911"/>
                  </a:cubicBezTo>
                  <a:close/>
                  <a:moveTo>
                    <a:pt x="10533" y="3914"/>
                  </a:moveTo>
                  <a:lnTo>
                    <a:pt x="10533" y="3914"/>
                  </a:lnTo>
                  <a:cubicBezTo>
                    <a:pt x="11210" y="4317"/>
                    <a:pt x="11792" y="4886"/>
                    <a:pt x="12212" y="5592"/>
                  </a:cubicBezTo>
                  <a:cubicBezTo>
                    <a:pt x="12018" y="5554"/>
                    <a:pt x="11818" y="5535"/>
                    <a:pt x="11614" y="5535"/>
                  </a:cubicBezTo>
                  <a:cubicBezTo>
                    <a:pt x="11193" y="5535"/>
                    <a:pt x="10759" y="5616"/>
                    <a:pt x="10346" y="5778"/>
                  </a:cubicBezTo>
                  <a:cubicBezTo>
                    <a:pt x="10586" y="5168"/>
                    <a:pt x="10648" y="4512"/>
                    <a:pt x="10533" y="3914"/>
                  </a:cubicBezTo>
                  <a:close/>
                  <a:moveTo>
                    <a:pt x="6289" y="3828"/>
                  </a:moveTo>
                  <a:lnTo>
                    <a:pt x="6289" y="3828"/>
                  </a:lnTo>
                  <a:cubicBezTo>
                    <a:pt x="6783" y="4091"/>
                    <a:pt x="7200" y="4565"/>
                    <a:pt x="7442" y="5146"/>
                  </a:cubicBezTo>
                  <a:cubicBezTo>
                    <a:pt x="7584" y="5491"/>
                    <a:pt x="7657" y="5851"/>
                    <a:pt x="7657" y="6204"/>
                  </a:cubicBezTo>
                  <a:cubicBezTo>
                    <a:pt x="7420" y="6253"/>
                    <a:pt x="7199" y="6348"/>
                    <a:pt x="7002" y="6476"/>
                  </a:cubicBezTo>
                  <a:cubicBezTo>
                    <a:pt x="6752" y="6226"/>
                    <a:pt x="6548" y="5919"/>
                    <a:pt x="6406" y="5574"/>
                  </a:cubicBezTo>
                  <a:cubicBezTo>
                    <a:pt x="6166" y="4994"/>
                    <a:pt x="6126" y="4363"/>
                    <a:pt x="6289" y="3828"/>
                  </a:cubicBezTo>
                  <a:close/>
                  <a:moveTo>
                    <a:pt x="9808" y="3828"/>
                  </a:moveTo>
                  <a:cubicBezTo>
                    <a:pt x="9971" y="4363"/>
                    <a:pt x="9932" y="4994"/>
                    <a:pt x="9691" y="5574"/>
                  </a:cubicBezTo>
                  <a:cubicBezTo>
                    <a:pt x="9547" y="5919"/>
                    <a:pt x="9345" y="6226"/>
                    <a:pt x="9095" y="6476"/>
                  </a:cubicBezTo>
                  <a:cubicBezTo>
                    <a:pt x="8899" y="6348"/>
                    <a:pt x="8677" y="6253"/>
                    <a:pt x="8439" y="6204"/>
                  </a:cubicBezTo>
                  <a:cubicBezTo>
                    <a:pt x="8440" y="5851"/>
                    <a:pt x="8513" y="5491"/>
                    <a:pt x="8655" y="5146"/>
                  </a:cubicBezTo>
                  <a:cubicBezTo>
                    <a:pt x="8896" y="4565"/>
                    <a:pt x="9315" y="4091"/>
                    <a:pt x="9808" y="3828"/>
                  </a:cubicBezTo>
                  <a:close/>
                  <a:moveTo>
                    <a:pt x="4484" y="6218"/>
                  </a:moveTo>
                  <a:cubicBezTo>
                    <a:pt x="4836" y="6218"/>
                    <a:pt x="5201" y="6290"/>
                    <a:pt x="5547" y="6433"/>
                  </a:cubicBezTo>
                  <a:cubicBezTo>
                    <a:pt x="5892" y="6576"/>
                    <a:pt x="6199" y="6780"/>
                    <a:pt x="6449" y="7030"/>
                  </a:cubicBezTo>
                  <a:cubicBezTo>
                    <a:pt x="6321" y="7226"/>
                    <a:pt x="6226" y="7447"/>
                    <a:pt x="6177" y="7684"/>
                  </a:cubicBezTo>
                  <a:cubicBezTo>
                    <a:pt x="5824" y="7684"/>
                    <a:pt x="5463" y="7612"/>
                    <a:pt x="5119" y="7469"/>
                  </a:cubicBezTo>
                  <a:cubicBezTo>
                    <a:pt x="4538" y="7227"/>
                    <a:pt x="4064" y="6810"/>
                    <a:pt x="3800" y="6316"/>
                  </a:cubicBezTo>
                  <a:cubicBezTo>
                    <a:pt x="4016" y="6251"/>
                    <a:pt x="4247" y="6218"/>
                    <a:pt x="4484" y="6218"/>
                  </a:cubicBezTo>
                  <a:close/>
                  <a:moveTo>
                    <a:pt x="11612" y="6218"/>
                  </a:moveTo>
                  <a:cubicBezTo>
                    <a:pt x="11850" y="6218"/>
                    <a:pt x="12081" y="6251"/>
                    <a:pt x="12296" y="6316"/>
                  </a:cubicBezTo>
                  <a:cubicBezTo>
                    <a:pt x="12034" y="6810"/>
                    <a:pt x="11559" y="7229"/>
                    <a:pt x="10979" y="7469"/>
                  </a:cubicBezTo>
                  <a:cubicBezTo>
                    <a:pt x="10634" y="7612"/>
                    <a:pt x="10273" y="7684"/>
                    <a:pt x="9921" y="7686"/>
                  </a:cubicBezTo>
                  <a:cubicBezTo>
                    <a:pt x="9872" y="7447"/>
                    <a:pt x="9777" y="7226"/>
                    <a:pt x="9647" y="7030"/>
                  </a:cubicBezTo>
                  <a:cubicBezTo>
                    <a:pt x="9897" y="6780"/>
                    <a:pt x="10205" y="6576"/>
                    <a:pt x="10548" y="6433"/>
                  </a:cubicBezTo>
                  <a:cubicBezTo>
                    <a:pt x="10896" y="6290"/>
                    <a:pt x="11261" y="6218"/>
                    <a:pt x="11612" y="6218"/>
                  </a:cubicBezTo>
                  <a:close/>
                  <a:moveTo>
                    <a:pt x="12750" y="6909"/>
                  </a:moveTo>
                  <a:cubicBezTo>
                    <a:pt x="12821" y="7188"/>
                    <a:pt x="12867" y="7471"/>
                    <a:pt x="12886" y="7757"/>
                  </a:cubicBezTo>
                  <a:lnTo>
                    <a:pt x="11909" y="7757"/>
                  </a:lnTo>
                  <a:cubicBezTo>
                    <a:pt x="12246" y="7521"/>
                    <a:pt x="12532" y="7232"/>
                    <a:pt x="12750" y="6909"/>
                  </a:cubicBezTo>
                  <a:close/>
                  <a:moveTo>
                    <a:pt x="3349" y="6889"/>
                  </a:moveTo>
                  <a:cubicBezTo>
                    <a:pt x="3689" y="7393"/>
                    <a:pt x="4197" y="7814"/>
                    <a:pt x="4799" y="8075"/>
                  </a:cubicBezTo>
                  <a:cubicBezTo>
                    <a:pt x="4197" y="8338"/>
                    <a:pt x="3687" y="8760"/>
                    <a:pt x="3347" y="9264"/>
                  </a:cubicBezTo>
                  <a:cubicBezTo>
                    <a:pt x="3145" y="8467"/>
                    <a:pt x="3156" y="7653"/>
                    <a:pt x="3349" y="6889"/>
                  </a:cubicBezTo>
                  <a:close/>
                  <a:moveTo>
                    <a:pt x="8069" y="6870"/>
                  </a:moveTo>
                  <a:cubicBezTo>
                    <a:pt x="8628" y="6870"/>
                    <a:pt x="9101" y="7245"/>
                    <a:pt x="9250" y="7757"/>
                  </a:cubicBezTo>
                  <a:lnTo>
                    <a:pt x="8072" y="7757"/>
                  </a:lnTo>
                  <a:cubicBezTo>
                    <a:pt x="7882" y="7757"/>
                    <a:pt x="7728" y="7909"/>
                    <a:pt x="7728" y="8099"/>
                  </a:cubicBezTo>
                  <a:lnTo>
                    <a:pt x="7728" y="9277"/>
                  </a:lnTo>
                  <a:cubicBezTo>
                    <a:pt x="7168" y="9114"/>
                    <a:pt x="6771" y="8561"/>
                    <a:pt x="6854" y="7933"/>
                  </a:cubicBezTo>
                  <a:cubicBezTo>
                    <a:pt x="6926" y="7389"/>
                    <a:pt x="7361" y="6954"/>
                    <a:pt x="7904" y="6881"/>
                  </a:cubicBezTo>
                  <a:cubicBezTo>
                    <a:pt x="7960" y="6874"/>
                    <a:pt x="8015" y="6870"/>
                    <a:pt x="8069" y="6870"/>
                  </a:cubicBezTo>
                  <a:close/>
                  <a:moveTo>
                    <a:pt x="6177" y="8466"/>
                  </a:moveTo>
                  <a:cubicBezTo>
                    <a:pt x="6226" y="8705"/>
                    <a:pt x="6321" y="8926"/>
                    <a:pt x="6449" y="9122"/>
                  </a:cubicBezTo>
                  <a:cubicBezTo>
                    <a:pt x="6199" y="9372"/>
                    <a:pt x="5892" y="9576"/>
                    <a:pt x="5547" y="9718"/>
                  </a:cubicBezTo>
                  <a:cubicBezTo>
                    <a:pt x="5201" y="9862"/>
                    <a:pt x="4836" y="9934"/>
                    <a:pt x="4484" y="9934"/>
                  </a:cubicBezTo>
                  <a:cubicBezTo>
                    <a:pt x="4247" y="9934"/>
                    <a:pt x="4016" y="9901"/>
                    <a:pt x="3800" y="9835"/>
                  </a:cubicBezTo>
                  <a:cubicBezTo>
                    <a:pt x="4064" y="9342"/>
                    <a:pt x="4538" y="8923"/>
                    <a:pt x="5119" y="8682"/>
                  </a:cubicBezTo>
                  <a:cubicBezTo>
                    <a:pt x="5463" y="8540"/>
                    <a:pt x="5824" y="8467"/>
                    <a:pt x="6177" y="8466"/>
                  </a:cubicBezTo>
                  <a:close/>
                  <a:moveTo>
                    <a:pt x="5751" y="10373"/>
                  </a:moveTo>
                  <a:lnTo>
                    <a:pt x="5751" y="10373"/>
                  </a:lnTo>
                  <a:cubicBezTo>
                    <a:pt x="5509" y="10987"/>
                    <a:pt x="5448" y="11645"/>
                    <a:pt x="5566" y="12243"/>
                  </a:cubicBezTo>
                  <a:cubicBezTo>
                    <a:pt x="4881" y="11836"/>
                    <a:pt x="4301" y="11262"/>
                    <a:pt x="3883" y="10560"/>
                  </a:cubicBezTo>
                  <a:lnTo>
                    <a:pt x="3883" y="10560"/>
                  </a:lnTo>
                  <a:cubicBezTo>
                    <a:pt x="4079" y="10598"/>
                    <a:pt x="4280" y="10617"/>
                    <a:pt x="4486" y="10617"/>
                  </a:cubicBezTo>
                  <a:cubicBezTo>
                    <a:pt x="4907" y="10617"/>
                    <a:pt x="5338" y="10536"/>
                    <a:pt x="5751" y="10373"/>
                  </a:cubicBezTo>
                  <a:close/>
                  <a:moveTo>
                    <a:pt x="7002" y="9674"/>
                  </a:moveTo>
                  <a:cubicBezTo>
                    <a:pt x="7199" y="9804"/>
                    <a:pt x="7420" y="9897"/>
                    <a:pt x="7657" y="9948"/>
                  </a:cubicBezTo>
                  <a:cubicBezTo>
                    <a:pt x="7657" y="10300"/>
                    <a:pt x="7584" y="10661"/>
                    <a:pt x="7442" y="11004"/>
                  </a:cubicBezTo>
                  <a:cubicBezTo>
                    <a:pt x="7200" y="11586"/>
                    <a:pt x="6783" y="12061"/>
                    <a:pt x="6289" y="12323"/>
                  </a:cubicBezTo>
                  <a:cubicBezTo>
                    <a:pt x="6126" y="11789"/>
                    <a:pt x="6166" y="11158"/>
                    <a:pt x="6406" y="10576"/>
                  </a:cubicBezTo>
                  <a:cubicBezTo>
                    <a:pt x="6548" y="10232"/>
                    <a:pt x="6752" y="9924"/>
                    <a:pt x="7002" y="9674"/>
                  </a:cubicBezTo>
                  <a:close/>
                  <a:moveTo>
                    <a:pt x="7728" y="11937"/>
                  </a:moveTo>
                  <a:lnTo>
                    <a:pt x="7728" y="12913"/>
                  </a:lnTo>
                  <a:cubicBezTo>
                    <a:pt x="7440" y="12893"/>
                    <a:pt x="7156" y="12848"/>
                    <a:pt x="6881" y="12779"/>
                  </a:cubicBezTo>
                  <a:cubicBezTo>
                    <a:pt x="7205" y="12561"/>
                    <a:pt x="7494" y="12274"/>
                    <a:pt x="7728" y="11937"/>
                  </a:cubicBezTo>
                  <a:close/>
                  <a:moveTo>
                    <a:pt x="8072" y="1"/>
                  </a:moveTo>
                  <a:cubicBezTo>
                    <a:pt x="7306" y="1"/>
                    <a:pt x="6615" y="349"/>
                    <a:pt x="6167" y="947"/>
                  </a:cubicBezTo>
                  <a:cubicBezTo>
                    <a:pt x="6064" y="902"/>
                    <a:pt x="5960" y="866"/>
                    <a:pt x="5853" y="837"/>
                  </a:cubicBezTo>
                  <a:cubicBezTo>
                    <a:pt x="5823" y="829"/>
                    <a:pt x="5793" y="826"/>
                    <a:pt x="5763" y="826"/>
                  </a:cubicBezTo>
                  <a:cubicBezTo>
                    <a:pt x="5613" y="826"/>
                    <a:pt x="5476" y="926"/>
                    <a:pt x="5435" y="1078"/>
                  </a:cubicBezTo>
                  <a:cubicBezTo>
                    <a:pt x="5386" y="1260"/>
                    <a:pt x="5493" y="1446"/>
                    <a:pt x="5675" y="1495"/>
                  </a:cubicBezTo>
                  <a:cubicBezTo>
                    <a:pt x="5824" y="1535"/>
                    <a:pt x="5970" y="1597"/>
                    <a:pt x="6107" y="1679"/>
                  </a:cubicBezTo>
                  <a:cubicBezTo>
                    <a:pt x="6139" y="1698"/>
                    <a:pt x="6172" y="1714"/>
                    <a:pt x="6208" y="1722"/>
                  </a:cubicBezTo>
                  <a:cubicBezTo>
                    <a:pt x="6234" y="1727"/>
                    <a:pt x="6260" y="1730"/>
                    <a:pt x="6285" y="1730"/>
                  </a:cubicBezTo>
                  <a:cubicBezTo>
                    <a:pt x="6412" y="1730"/>
                    <a:pt x="6524" y="1661"/>
                    <a:pt x="6585" y="1556"/>
                  </a:cubicBezTo>
                  <a:cubicBezTo>
                    <a:pt x="6890" y="1008"/>
                    <a:pt x="7445" y="682"/>
                    <a:pt x="8072" y="682"/>
                  </a:cubicBezTo>
                  <a:cubicBezTo>
                    <a:pt x="8698" y="682"/>
                    <a:pt x="9255" y="1008"/>
                    <a:pt x="9560" y="1556"/>
                  </a:cubicBezTo>
                  <a:cubicBezTo>
                    <a:pt x="9604" y="1635"/>
                    <a:pt x="9680" y="1695"/>
                    <a:pt x="9770" y="1718"/>
                  </a:cubicBezTo>
                  <a:cubicBezTo>
                    <a:pt x="9799" y="1726"/>
                    <a:pt x="9828" y="1730"/>
                    <a:pt x="9857" y="1730"/>
                  </a:cubicBezTo>
                  <a:cubicBezTo>
                    <a:pt x="9918" y="1730"/>
                    <a:pt x="9979" y="1713"/>
                    <a:pt x="10033" y="1682"/>
                  </a:cubicBezTo>
                  <a:cubicBezTo>
                    <a:pt x="10305" y="1519"/>
                    <a:pt x="10606" y="1438"/>
                    <a:pt x="10906" y="1438"/>
                  </a:cubicBezTo>
                  <a:cubicBezTo>
                    <a:pt x="11198" y="1438"/>
                    <a:pt x="11490" y="1515"/>
                    <a:pt x="11757" y="1669"/>
                  </a:cubicBezTo>
                  <a:cubicBezTo>
                    <a:pt x="12299" y="1983"/>
                    <a:pt x="12617" y="2541"/>
                    <a:pt x="12609" y="3166"/>
                  </a:cubicBezTo>
                  <a:cubicBezTo>
                    <a:pt x="12609" y="3204"/>
                    <a:pt x="12613" y="3240"/>
                    <a:pt x="12624" y="3276"/>
                  </a:cubicBezTo>
                  <a:cubicBezTo>
                    <a:pt x="12674" y="3425"/>
                    <a:pt x="12809" y="3515"/>
                    <a:pt x="12951" y="3515"/>
                  </a:cubicBezTo>
                  <a:lnTo>
                    <a:pt x="12953" y="3515"/>
                  </a:lnTo>
                  <a:cubicBezTo>
                    <a:pt x="12960" y="3515"/>
                    <a:pt x="12968" y="3515"/>
                    <a:pt x="12975" y="3515"/>
                  </a:cubicBezTo>
                  <a:cubicBezTo>
                    <a:pt x="13592" y="3515"/>
                    <a:pt x="14143" y="3832"/>
                    <a:pt x="14452" y="4368"/>
                  </a:cubicBezTo>
                  <a:cubicBezTo>
                    <a:pt x="14765" y="4910"/>
                    <a:pt x="14760" y="5554"/>
                    <a:pt x="14441" y="6092"/>
                  </a:cubicBezTo>
                  <a:cubicBezTo>
                    <a:pt x="14367" y="6217"/>
                    <a:pt x="14376" y="6380"/>
                    <a:pt x="14482" y="6498"/>
                  </a:cubicBezTo>
                  <a:cubicBezTo>
                    <a:pt x="14507" y="6527"/>
                    <a:pt x="14537" y="6547"/>
                    <a:pt x="14571" y="6566"/>
                  </a:cubicBezTo>
                  <a:cubicBezTo>
                    <a:pt x="15013" y="6814"/>
                    <a:pt x="15311" y="7229"/>
                    <a:pt x="15406" y="7710"/>
                  </a:cubicBezTo>
                  <a:lnTo>
                    <a:pt x="13580" y="7710"/>
                  </a:lnTo>
                  <a:cubicBezTo>
                    <a:pt x="13543" y="7102"/>
                    <a:pt x="13405" y="6508"/>
                    <a:pt x="13169" y="5940"/>
                  </a:cubicBezTo>
                  <a:cubicBezTo>
                    <a:pt x="12606" y="4578"/>
                    <a:pt x="11545" y="3517"/>
                    <a:pt x="10183" y="2952"/>
                  </a:cubicBezTo>
                  <a:cubicBezTo>
                    <a:pt x="9502" y="2671"/>
                    <a:pt x="8786" y="2530"/>
                    <a:pt x="8071" y="2530"/>
                  </a:cubicBezTo>
                  <a:cubicBezTo>
                    <a:pt x="7355" y="2530"/>
                    <a:pt x="6639" y="2671"/>
                    <a:pt x="5958" y="2952"/>
                  </a:cubicBezTo>
                  <a:cubicBezTo>
                    <a:pt x="3148" y="4118"/>
                    <a:pt x="1808" y="7352"/>
                    <a:pt x="2972" y="10163"/>
                  </a:cubicBezTo>
                  <a:cubicBezTo>
                    <a:pt x="3785" y="12127"/>
                    <a:pt x="5629" y="13432"/>
                    <a:pt x="7730" y="13560"/>
                  </a:cubicBezTo>
                  <a:lnTo>
                    <a:pt x="7730" y="15389"/>
                  </a:lnTo>
                  <a:cubicBezTo>
                    <a:pt x="7246" y="15292"/>
                    <a:pt x="6830" y="14995"/>
                    <a:pt x="6580" y="14550"/>
                  </a:cubicBezTo>
                  <a:cubicBezTo>
                    <a:pt x="6521" y="14444"/>
                    <a:pt x="6408" y="14375"/>
                    <a:pt x="6281" y="14375"/>
                  </a:cubicBezTo>
                  <a:cubicBezTo>
                    <a:pt x="6253" y="14375"/>
                    <a:pt x="6224" y="14379"/>
                    <a:pt x="6194" y="14386"/>
                  </a:cubicBezTo>
                  <a:cubicBezTo>
                    <a:pt x="6163" y="14394"/>
                    <a:pt x="6134" y="14406"/>
                    <a:pt x="6106" y="14424"/>
                  </a:cubicBezTo>
                  <a:cubicBezTo>
                    <a:pt x="5833" y="14586"/>
                    <a:pt x="5532" y="14667"/>
                    <a:pt x="5232" y="14667"/>
                  </a:cubicBezTo>
                  <a:cubicBezTo>
                    <a:pt x="4939" y="14667"/>
                    <a:pt x="4646" y="14589"/>
                    <a:pt x="4378" y="14435"/>
                  </a:cubicBezTo>
                  <a:cubicBezTo>
                    <a:pt x="3834" y="14122"/>
                    <a:pt x="3515" y="13562"/>
                    <a:pt x="3524" y="12937"/>
                  </a:cubicBezTo>
                  <a:cubicBezTo>
                    <a:pt x="3524" y="12901"/>
                    <a:pt x="3521" y="12864"/>
                    <a:pt x="3510" y="12831"/>
                  </a:cubicBezTo>
                  <a:cubicBezTo>
                    <a:pt x="3461" y="12681"/>
                    <a:pt x="3327" y="12589"/>
                    <a:pt x="3181" y="12589"/>
                  </a:cubicBezTo>
                  <a:lnTo>
                    <a:pt x="3153" y="12589"/>
                  </a:lnTo>
                  <a:cubicBezTo>
                    <a:pt x="2536" y="12589"/>
                    <a:pt x="1984" y="12273"/>
                    <a:pt x="1674" y="11737"/>
                  </a:cubicBezTo>
                  <a:cubicBezTo>
                    <a:pt x="1361" y="11196"/>
                    <a:pt x="1365" y="10552"/>
                    <a:pt x="1685" y="10014"/>
                  </a:cubicBezTo>
                  <a:cubicBezTo>
                    <a:pt x="1702" y="9986"/>
                    <a:pt x="1716" y="9956"/>
                    <a:pt x="1723" y="9926"/>
                  </a:cubicBezTo>
                  <a:cubicBezTo>
                    <a:pt x="1762" y="9766"/>
                    <a:pt x="1690" y="9612"/>
                    <a:pt x="1558" y="9540"/>
                  </a:cubicBezTo>
                  <a:cubicBezTo>
                    <a:pt x="1011" y="9234"/>
                    <a:pt x="684" y="8679"/>
                    <a:pt x="684" y="8053"/>
                  </a:cubicBezTo>
                  <a:cubicBezTo>
                    <a:pt x="684" y="7427"/>
                    <a:pt x="1011" y="6870"/>
                    <a:pt x="1558" y="6565"/>
                  </a:cubicBezTo>
                  <a:cubicBezTo>
                    <a:pt x="1639" y="6520"/>
                    <a:pt x="1699" y="6444"/>
                    <a:pt x="1723" y="6356"/>
                  </a:cubicBezTo>
                  <a:cubicBezTo>
                    <a:pt x="1747" y="6266"/>
                    <a:pt x="1732" y="6171"/>
                    <a:pt x="1686" y="6092"/>
                  </a:cubicBezTo>
                  <a:cubicBezTo>
                    <a:pt x="1365" y="5554"/>
                    <a:pt x="1361" y="4910"/>
                    <a:pt x="1674" y="4368"/>
                  </a:cubicBezTo>
                  <a:cubicBezTo>
                    <a:pt x="1984" y="3833"/>
                    <a:pt x="2534" y="3515"/>
                    <a:pt x="3153" y="3515"/>
                  </a:cubicBezTo>
                  <a:lnTo>
                    <a:pt x="3176" y="3515"/>
                  </a:lnTo>
                  <a:cubicBezTo>
                    <a:pt x="3178" y="3515"/>
                    <a:pt x="3179" y="3515"/>
                    <a:pt x="3181" y="3515"/>
                  </a:cubicBezTo>
                  <a:cubicBezTo>
                    <a:pt x="3315" y="3515"/>
                    <a:pt x="3436" y="3440"/>
                    <a:pt x="3496" y="3311"/>
                  </a:cubicBezTo>
                  <a:cubicBezTo>
                    <a:pt x="3516" y="3265"/>
                    <a:pt x="3524" y="3215"/>
                    <a:pt x="3523" y="3164"/>
                  </a:cubicBezTo>
                  <a:cubicBezTo>
                    <a:pt x="3521" y="2987"/>
                    <a:pt x="3545" y="2814"/>
                    <a:pt x="3594" y="2652"/>
                  </a:cubicBezTo>
                  <a:cubicBezTo>
                    <a:pt x="3635" y="2514"/>
                    <a:pt x="3586" y="2362"/>
                    <a:pt x="3467" y="2281"/>
                  </a:cubicBezTo>
                  <a:cubicBezTo>
                    <a:pt x="3402" y="2237"/>
                    <a:pt x="3332" y="2217"/>
                    <a:pt x="3264" y="2217"/>
                  </a:cubicBezTo>
                  <a:cubicBezTo>
                    <a:pt x="3117" y="2217"/>
                    <a:pt x="2981" y="2313"/>
                    <a:pt x="2938" y="2462"/>
                  </a:cubicBezTo>
                  <a:cubicBezTo>
                    <a:pt x="2900" y="2588"/>
                    <a:pt x="2873" y="2718"/>
                    <a:pt x="2857" y="2849"/>
                  </a:cubicBezTo>
                  <a:cubicBezTo>
                    <a:pt x="2113" y="2939"/>
                    <a:pt x="1465" y="3363"/>
                    <a:pt x="1082" y="4026"/>
                  </a:cubicBezTo>
                  <a:cubicBezTo>
                    <a:pt x="698" y="4689"/>
                    <a:pt x="654" y="5461"/>
                    <a:pt x="948" y="6149"/>
                  </a:cubicBezTo>
                  <a:cubicBezTo>
                    <a:pt x="350" y="6596"/>
                    <a:pt x="0" y="7287"/>
                    <a:pt x="0" y="8051"/>
                  </a:cubicBezTo>
                  <a:cubicBezTo>
                    <a:pt x="0" y="8817"/>
                    <a:pt x="350" y="9508"/>
                    <a:pt x="948" y="9956"/>
                  </a:cubicBezTo>
                  <a:cubicBezTo>
                    <a:pt x="654" y="10642"/>
                    <a:pt x="698" y="11415"/>
                    <a:pt x="1082" y="12078"/>
                  </a:cubicBezTo>
                  <a:cubicBezTo>
                    <a:pt x="1465" y="12741"/>
                    <a:pt x="2113" y="13165"/>
                    <a:pt x="2857" y="13253"/>
                  </a:cubicBezTo>
                  <a:cubicBezTo>
                    <a:pt x="2945" y="13995"/>
                    <a:pt x="3371" y="14642"/>
                    <a:pt x="4035" y="15025"/>
                  </a:cubicBezTo>
                  <a:cubicBezTo>
                    <a:pt x="4411" y="15241"/>
                    <a:pt x="4822" y="15349"/>
                    <a:pt x="5232" y="15349"/>
                  </a:cubicBezTo>
                  <a:cubicBezTo>
                    <a:pt x="5548" y="15349"/>
                    <a:pt x="5864" y="15286"/>
                    <a:pt x="6163" y="15158"/>
                  </a:cubicBezTo>
                  <a:cubicBezTo>
                    <a:pt x="6611" y="15755"/>
                    <a:pt x="7303" y="16104"/>
                    <a:pt x="8070" y="16104"/>
                  </a:cubicBezTo>
                  <a:cubicBezTo>
                    <a:pt x="8077" y="16104"/>
                    <a:pt x="8084" y="16104"/>
                    <a:pt x="8091" y="16103"/>
                  </a:cubicBezTo>
                  <a:cubicBezTo>
                    <a:pt x="8268" y="16102"/>
                    <a:pt x="8413" y="15952"/>
                    <a:pt x="8413" y="15774"/>
                  </a:cubicBezTo>
                  <a:lnTo>
                    <a:pt x="8413" y="8393"/>
                  </a:lnTo>
                  <a:lnTo>
                    <a:pt x="15784" y="8393"/>
                  </a:lnTo>
                  <a:lnTo>
                    <a:pt x="15784" y="8395"/>
                  </a:lnTo>
                  <a:cubicBezTo>
                    <a:pt x="15874" y="8395"/>
                    <a:pt x="15961" y="8358"/>
                    <a:pt x="16026" y="8295"/>
                  </a:cubicBezTo>
                  <a:cubicBezTo>
                    <a:pt x="16089" y="8230"/>
                    <a:pt x="16125" y="8145"/>
                    <a:pt x="16125" y="8053"/>
                  </a:cubicBezTo>
                  <a:cubicBezTo>
                    <a:pt x="16125" y="7287"/>
                    <a:pt x="15777" y="6596"/>
                    <a:pt x="15180" y="6149"/>
                  </a:cubicBezTo>
                  <a:cubicBezTo>
                    <a:pt x="15474" y="5462"/>
                    <a:pt x="15429" y="4689"/>
                    <a:pt x="15047" y="4026"/>
                  </a:cubicBezTo>
                  <a:cubicBezTo>
                    <a:pt x="14664" y="3363"/>
                    <a:pt x="14017" y="2939"/>
                    <a:pt x="13275" y="2851"/>
                  </a:cubicBezTo>
                  <a:cubicBezTo>
                    <a:pt x="13187" y="2109"/>
                    <a:pt x="12761" y="1462"/>
                    <a:pt x="12098" y="1079"/>
                  </a:cubicBezTo>
                  <a:cubicBezTo>
                    <a:pt x="11724" y="863"/>
                    <a:pt x="11314" y="755"/>
                    <a:pt x="10904" y="755"/>
                  </a:cubicBezTo>
                  <a:cubicBezTo>
                    <a:pt x="10589" y="755"/>
                    <a:pt x="10274" y="819"/>
                    <a:pt x="9976" y="947"/>
                  </a:cubicBezTo>
                  <a:cubicBezTo>
                    <a:pt x="9528" y="349"/>
                    <a:pt x="8837" y="1"/>
                    <a:pt x="8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7"/>
            <p:cNvSpPr/>
            <p:nvPr/>
          </p:nvSpPr>
          <p:spPr>
            <a:xfrm>
              <a:off x="2742488" y="2745825"/>
              <a:ext cx="210350" cy="210400"/>
            </a:xfrm>
            <a:custGeom>
              <a:avLst/>
              <a:gdLst/>
              <a:ahLst/>
              <a:cxnLst/>
              <a:rect l="l" t="t" r="r" b="b"/>
              <a:pathLst>
                <a:path w="8414" h="8416" extrusionOk="0">
                  <a:moveTo>
                    <a:pt x="8413" y="342"/>
                  </a:moveTo>
                  <a:cubicBezTo>
                    <a:pt x="8413" y="343"/>
                    <a:pt x="8413" y="343"/>
                    <a:pt x="8413" y="343"/>
                  </a:cubicBezTo>
                  <a:lnTo>
                    <a:pt x="8413" y="343"/>
                  </a:lnTo>
                  <a:cubicBezTo>
                    <a:pt x="8413" y="344"/>
                    <a:pt x="8413" y="344"/>
                    <a:pt x="8413" y="344"/>
                  </a:cubicBezTo>
                  <a:lnTo>
                    <a:pt x="8413" y="342"/>
                  </a:lnTo>
                  <a:close/>
                  <a:moveTo>
                    <a:pt x="1522" y="686"/>
                  </a:moveTo>
                  <a:cubicBezTo>
                    <a:pt x="1405" y="1087"/>
                    <a:pt x="1087" y="1405"/>
                    <a:pt x="685" y="1522"/>
                  </a:cubicBezTo>
                  <a:lnTo>
                    <a:pt x="685" y="686"/>
                  </a:lnTo>
                  <a:close/>
                  <a:moveTo>
                    <a:pt x="5157" y="686"/>
                  </a:moveTo>
                  <a:cubicBezTo>
                    <a:pt x="5138" y="973"/>
                    <a:pt x="5092" y="1258"/>
                    <a:pt x="5022" y="1533"/>
                  </a:cubicBezTo>
                  <a:cubicBezTo>
                    <a:pt x="4804" y="1209"/>
                    <a:pt x="4518" y="921"/>
                    <a:pt x="4181" y="686"/>
                  </a:cubicBezTo>
                  <a:close/>
                  <a:moveTo>
                    <a:pt x="2193" y="711"/>
                  </a:moveTo>
                  <a:cubicBezTo>
                    <a:pt x="2545" y="711"/>
                    <a:pt x="2906" y="785"/>
                    <a:pt x="3249" y="928"/>
                  </a:cubicBezTo>
                  <a:cubicBezTo>
                    <a:pt x="3831" y="1168"/>
                    <a:pt x="4304" y="1587"/>
                    <a:pt x="4568" y="2081"/>
                  </a:cubicBezTo>
                  <a:cubicBezTo>
                    <a:pt x="4353" y="2146"/>
                    <a:pt x="4122" y="2179"/>
                    <a:pt x="3885" y="2179"/>
                  </a:cubicBezTo>
                  <a:cubicBezTo>
                    <a:pt x="3533" y="2179"/>
                    <a:pt x="3168" y="2107"/>
                    <a:pt x="2821" y="1964"/>
                  </a:cubicBezTo>
                  <a:cubicBezTo>
                    <a:pt x="2476" y="1820"/>
                    <a:pt x="2169" y="1617"/>
                    <a:pt x="1919" y="1367"/>
                  </a:cubicBezTo>
                  <a:cubicBezTo>
                    <a:pt x="2049" y="1171"/>
                    <a:pt x="2142" y="950"/>
                    <a:pt x="2193" y="711"/>
                  </a:cubicBezTo>
                  <a:close/>
                  <a:moveTo>
                    <a:pt x="2618" y="2618"/>
                  </a:moveTo>
                  <a:cubicBezTo>
                    <a:pt x="3029" y="2780"/>
                    <a:pt x="3463" y="2862"/>
                    <a:pt x="3883" y="2862"/>
                  </a:cubicBezTo>
                  <a:cubicBezTo>
                    <a:pt x="4087" y="2862"/>
                    <a:pt x="4290" y="2841"/>
                    <a:pt x="4486" y="2803"/>
                  </a:cubicBezTo>
                  <a:lnTo>
                    <a:pt x="4486" y="2803"/>
                  </a:lnTo>
                  <a:cubicBezTo>
                    <a:pt x="4080" y="3487"/>
                    <a:pt x="3504" y="4069"/>
                    <a:pt x="2803" y="4485"/>
                  </a:cubicBezTo>
                  <a:cubicBezTo>
                    <a:pt x="2920" y="3888"/>
                    <a:pt x="2859" y="3230"/>
                    <a:pt x="2618" y="2618"/>
                  </a:cubicBezTo>
                  <a:close/>
                  <a:moveTo>
                    <a:pt x="1367" y="1919"/>
                  </a:moveTo>
                  <a:cubicBezTo>
                    <a:pt x="1615" y="2169"/>
                    <a:pt x="1819" y="2478"/>
                    <a:pt x="1962" y="2821"/>
                  </a:cubicBezTo>
                  <a:cubicBezTo>
                    <a:pt x="2204" y="3403"/>
                    <a:pt x="2242" y="4034"/>
                    <a:pt x="2080" y="4568"/>
                  </a:cubicBezTo>
                  <a:cubicBezTo>
                    <a:pt x="1587" y="4304"/>
                    <a:pt x="1168" y="3831"/>
                    <a:pt x="927" y="3249"/>
                  </a:cubicBezTo>
                  <a:cubicBezTo>
                    <a:pt x="785" y="2906"/>
                    <a:pt x="711" y="2546"/>
                    <a:pt x="711" y="2193"/>
                  </a:cubicBezTo>
                  <a:cubicBezTo>
                    <a:pt x="948" y="2142"/>
                    <a:pt x="1171" y="2049"/>
                    <a:pt x="1367" y="1919"/>
                  </a:cubicBezTo>
                  <a:close/>
                  <a:moveTo>
                    <a:pt x="685" y="4181"/>
                  </a:moveTo>
                  <a:cubicBezTo>
                    <a:pt x="919" y="4518"/>
                    <a:pt x="1209" y="4804"/>
                    <a:pt x="1533" y="5022"/>
                  </a:cubicBezTo>
                  <a:cubicBezTo>
                    <a:pt x="1255" y="5092"/>
                    <a:pt x="972" y="5138"/>
                    <a:pt x="685" y="5158"/>
                  </a:cubicBezTo>
                  <a:lnTo>
                    <a:pt x="685" y="4181"/>
                  </a:lnTo>
                  <a:close/>
                  <a:moveTo>
                    <a:pt x="7679" y="686"/>
                  </a:moveTo>
                  <a:cubicBezTo>
                    <a:pt x="7583" y="1168"/>
                    <a:pt x="7284" y="1582"/>
                    <a:pt x="6840" y="1831"/>
                  </a:cubicBezTo>
                  <a:lnTo>
                    <a:pt x="6840" y="1832"/>
                  </a:lnTo>
                  <a:cubicBezTo>
                    <a:pt x="6710" y="1903"/>
                    <a:pt x="6637" y="2055"/>
                    <a:pt x="6675" y="2215"/>
                  </a:cubicBezTo>
                  <a:cubicBezTo>
                    <a:pt x="6683" y="2247"/>
                    <a:pt x="6697" y="2278"/>
                    <a:pt x="6715" y="2307"/>
                  </a:cubicBezTo>
                  <a:cubicBezTo>
                    <a:pt x="7034" y="2844"/>
                    <a:pt x="7037" y="3487"/>
                    <a:pt x="6726" y="4028"/>
                  </a:cubicBezTo>
                  <a:cubicBezTo>
                    <a:pt x="6417" y="4562"/>
                    <a:pt x="5869" y="4880"/>
                    <a:pt x="5253" y="4880"/>
                  </a:cubicBezTo>
                  <a:cubicBezTo>
                    <a:pt x="5244" y="4880"/>
                    <a:pt x="5235" y="4880"/>
                    <a:pt x="5226" y="4880"/>
                  </a:cubicBezTo>
                  <a:lnTo>
                    <a:pt x="5222" y="4880"/>
                  </a:lnTo>
                  <a:cubicBezTo>
                    <a:pt x="5187" y="4880"/>
                    <a:pt x="5150" y="4885"/>
                    <a:pt x="5117" y="4896"/>
                  </a:cubicBezTo>
                  <a:cubicBezTo>
                    <a:pt x="4968" y="4945"/>
                    <a:pt x="4878" y="5083"/>
                    <a:pt x="4880" y="5226"/>
                  </a:cubicBezTo>
                  <a:cubicBezTo>
                    <a:pt x="4888" y="5853"/>
                    <a:pt x="4570" y="6413"/>
                    <a:pt x="4027" y="6726"/>
                  </a:cubicBezTo>
                  <a:cubicBezTo>
                    <a:pt x="3760" y="6880"/>
                    <a:pt x="3467" y="6957"/>
                    <a:pt x="3175" y="6957"/>
                  </a:cubicBezTo>
                  <a:cubicBezTo>
                    <a:pt x="2876" y="6957"/>
                    <a:pt x="2578" y="6876"/>
                    <a:pt x="2307" y="6715"/>
                  </a:cubicBezTo>
                  <a:cubicBezTo>
                    <a:pt x="2278" y="6699"/>
                    <a:pt x="2246" y="6683"/>
                    <a:pt x="2215" y="6675"/>
                  </a:cubicBezTo>
                  <a:cubicBezTo>
                    <a:pt x="2187" y="6668"/>
                    <a:pt x="2158" y="6665"/>
                    <a:pt x="2131" y="6665"/>
                  </a:cubicBezTo>
                  <a:cubicBezTo>
                    <a:pt x="2004" y="6665"/>
                    <a:pt x="1890" y="6734"/>
                    <a:pt x="1830" y="6840"/>
                  </a:cubicBezTo>
                  <a:cubicBezTo>
                    <a:pt x="1582" y="7284"/>
                    <a:pt x="1168" y="7583"/>
                    <a:pt x="685" y="7680"/>
                  </a:cubicBezTo>
                  <a:lnTo>
                    <a:pt x="685" y="5853"/>
                  </a:lnTo>
                  <a:cubicBezTo>
                    <a:pt x="1293" y="5816"/>
                    <a:pt x="1886" y="5679"/>
                    <a:pt x="2455" y="5443"/>
                  </a:cubicBezTo>
                  <a:cubicBezTo>
                    <a:pt x="4416" y="4630"/>
                    <a:pt x="5723" y="2784"/>
                    <a:pt x="5853" y="686"/>
                  </a:cubicBezTo>
                  <a:close/>
                  <a:moveTo>
                    <a:pt x="342" y="1"/>
                  </a:moveTo>
                  <a:cubicBezTo>
                    <a:pt x="154" y="1"/>
                    <a:pt x="0" y="154"/>
                    <a:pt x="0" y="344"/>
                  </a:cubicBezTo>
                  <a:lnTo>
                    <a:pt x="0" y="8072"/>
                  </a:lnTo>
                  <a:cubicBezTo>
                    <a:pt x="0" y="8263"/>
                    <a:pt x="157" y="8415"/>
                    <a:pt x="347" y="8415"/>
                  </a:cubicBezTo>
                  <a:cubicBezTo>
                    <a:pt x="1112" y="8413"/>
                    <a:pt x="1804" y="8064"/>
                    <a:pt x="2251" y="7466"/>
                  </a:cubicBezTo>
                  <a:cubicBezTo>
                    <a:pt x="2550" y="7594"/>
                    <a:pt x="2866" y="7658"/>
                    <a:pt x="3181" y="7658"/>
                  </a:cubicBezTo>
                  <a:cubicBezTo>
                    <a:pt x="3592" y="7658"/>
                    <a:pt x="4003" y="7550"/>
                    <a:pt x="4379" y="7333"/>
                  </a:cubicBezTo>
                  <a:cubicBezTo>
                    <a:pt x="5043" y="6949"/>
                    <a:pt x="5468" y="6300"/>
                    <a:pt x="5557" y="5557"/>
                  </a:cubicBezTo>
                  <a:cubicBezTo>
                    <a:pt x="6300" y="5468"/>
                    <a:pt x="6949" y="5043"/>
                    <a:pt x="7333" y="4379"/>
                  </a:cubicBezTo>
                  <a:cubicBezTo>
                    <a:pt x="7716" y="3714"/>
                    <a:pt x="7760" y="2939"/>
                    <a:pt x="7466" y="2251"/>
                  </a:cubicBezTo>
                  <a:cubicBezTo>
                    <a:pt x="8065" y="1802"/>
                    <a:pt x="8413" y="1112"/>
                    <a:pt x="8413" y="343"/>
                  </a:cubicBezTo>
                  <a:lnTo>
                    <a:pt x="8413" y="343"/>
                  </a:lnTo>
                  <a:cubicBezTo>
                    <a:pt x="8413" y="154"/>
                    <a:pt x="8261" y="1"/>
                    <a:pt x="8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7"/>
            <p:cNvSpPr/>
            <p:nvPr/>
          </p:nvSpPr>
          <p:spPr>
            <a:xfrm>
              <a:off x="2611688" y="2543425"/>
              <a:ext cx="17100" cy="17100"/>
            </a:xfrm>
            <a:custGeom>
              <a:avLst/>
              <a:gdLst/>
              <a:ahLst/>
              <a:cxnLst/>
              <a:rect l="l" t="t" r="r" b="b"/>
              <a:pathLst>
                <a:path w="684" h="684" extrusionOk="0">
                  <a:moveTo>
                    <a:pt x="342" y="0"/>
                  </a:moveTo>
                  <a:cubicBezTo>
                    <a:pt x="154" y="0"/>
                    <a:pt x="0" y="154"/>
                    <a:pt x="0" y="342"/>
                  </a:cubicBezTo>
                  <a:cubicBezTo>
                    <a:pt x="0" y="532"/>
                    <a:pt x="154" y="684"/>
                    <a:pt x="342" y="684"/>
                  </a:cubicBezTo>
                  <a:cubicBezTo>
                    <a:pt x="532" y="684"/>
                    <a:pt x="684" y="532"/>
                    <a:pt x="684" y="342"/>
                  </a:cubicBezTo>
                  <a:cubicBezTo>
                    <a:pt x="684"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77"/>
          <p:cNvGrpSpPr/>
          <p:nvPr/>
        </p:nvGrpSpPr>
        <p:grpSpPr>
          <a:xfrm>
            <a:off x="2514213" y="1932850"/>
            <a:ext cx="439450" cy="437775"/>
            <a:chOff x="2514213" y="1809025"/>
            <a:chExt cx="439450" cy="437775"/>
          </a:xfrm>
        </p:grpSpPr>
        <p:sp>
          <p:nvSpPr>
            <p:cNvPr id="3042" name="Google Shape;3042;p77"/>
            <p:cNvSpPr/>
            <p:nvPr/>
          </p:nvSpPr>
          <p:spPr>
            <a:xfrm>
              <a:off x="2572888" y="1809025"/>
              <a:ext cx="322100" cy="322075"/>
            </a:xfrm>
            <a:custGeom>
              <a:avLst/>
              <a:gdLst/>
              <a:ahLst/>
              <a:cxnLst/>
              <a:rect l="l" t="t" r="r" b="b"/>
              <a:pathLst>
                <a:path w="12884" h="12883" extrusionOk="0">
                  <a:moveTo>
                    <a:pt x="6441" y="0"/>
                  </a:moveTo>
                  <a:cubicBezTo>
                    <a:pt x="2890" y="0"/>
                    <a:pt x="1" y="2890"/>
                    <a:pt x="1" y="6442"/>
                  </a:cubicBezTo>
                  <a:cubicBezTo>
                    <a:pt x="1" y="9993"/>
                    <a:pt x="2890" y="12883"/>
                    <a:pt x="6441" y="12883"/>
                  </a:cubicBezTo>
                  <a:cubicBezTo>
                    <a:pt x="7268" y="12883"/>
                    <a:pt x="8072" y="12729"/>
                    <a:pt x="8833" y="12424"/>
                  </a:cubicBezTo>
                  <a:cubicBezTo>
                    <a:pt x="9008" y="12355"/>
                    <a:pt x="9094" y="12155"/>
                    <a:pt x="9024" y="11980"/>
                  </a:cubicBezTo>
                  <a:cubicBezTo>
                    <a:pt x="8970" y="11846"/>
                    <a:pt x="8843" y="11765"/>
                    <a:pt x="8708" y="11765"/>
                  </a:cubicBezTo>
                  <a:cubicBezTo>
                    <a:pt x="8665" y="11765"/>
                    <a:pt x="8622" y="11773"/>
                    <a:pt x="8580" y="11790"/>
                  </a:cubicBezTo>
                  <a:cubicBezTo>
                    <a:pt x="7900" y="12062"/>
                    <a:pt x="7180" y="12200"/>
                    <a:pt x="6441" y="12200"/>
                  </a:cubicBezTo>
                  <a:cubicBezTo>
                    <a:pt x="3267" y="12200"/>
                    <a:pt x="684" y="9617"/>
                    <a:pt x="684" y="6442"/>
                  </a:cubicBezTo>
                  <a:cubicBezTo>
                    <a:pt x="684" y="3266"/>
                    <a:pt x="3267" y="684"/>
                    <a:pt x="6441" y="684"/>
                  </a:cubicBezTo>
                  <a:cubicBezTo>
                    <a:pt x="9616" y="684"/>
                    <a:pt x="12200" y="3266"/>
                    <a:pt x="12200" y="6442"/>
                  </a:cubicBezTo>
                  <a:cubicBezTo>
                    <a:pt x="12200" y="7766"/>
                    <a:pt x="11738" y="9060"/>
                    <a:pt x="10902" y="10083"/>
                  </a:cubicBezTo>
                  <a:cubicBezTo>
                    <a:pt x="10783" y="10229"/>
                    <a:pt x="10805" y="10444"/>
                    <a:pt x="10951" y="10564"/>
                  </a:cubicBezTo>
                  <a:cubicBezTo>
                    <a:pt x="11015" y="10616"/>
                    <a:pt x="11091" y="10641"/>
                    <a:pt x="11167" y="10641"/>
                  </a:cubicBezTo>
                  <a:cubicBezTo>
                    <a:pt x="11266" y="10641"/>
                    <a:pt x="11364" y="10598"/>
                    <a:pt x="11431" y="10515"/>
                  </a:cubicBezTo>
                  <a:cubicBezTo>
                    <a:pt x="12368" y="9370"/>
                    <a:pt x="12883" y="7923"/>
                    <a:pt x="12883" y="6442"/>
                  </a:cubicBezTo>
                  <a:cubicBezTo>
                    <a:pt x="12883" y="2890"/>
                    <a:pt x="9994" y="0"/>
                    <a:pt x="6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7"/>
            <p:cNvSpPr/>
            <p:nvPr/>
          </p:nvSpPr>
          <p:spPr>
            <a:xfrm>
              <a:off x="2681388" y="1869475"/>
              <a:ext cx="92450" cy="92400"/>
            </a:xfrm>
            <a:custGeom>
              <a:avLst/>
              <a:gdLst/>
              <a:ahLst/>
              <a:cxnLst/>
              <a:rect l="l" t="t" r="r" b="b"/>
              <a:pathLst>
                <a:path w="3698" h="3696" extrusionOk="0">
                  <a:moveTo>
                    <a:pt x="1850" y="686"/>
                  </a:moveTo>
                  <a:cubicBezTo>
                    <a:pt x="2490" y="686"/>
                    <a:pt x="3012" y="1207"/>
                    <a:pt x="3012" y="1848"/>
                  </a:cubicBezTo>
                  <a:cubicBezTo>
                    <a:pt x="3012" y="2490"/>
                    <a:pt x="2490" y="3012"/>
                    <a:pt x="1850" y="3012"/>
                  </a:cubicBezTo>
                  <a:cubicBezTo>
                    <a:pt x="1208" y="3012"/>
                    <a:pt x="686" y="2490"/>
                    <a:pt x="686" y="1848"/>
                  </a:cubicBezTo>
                  <a:cubicBezTo>
                    <a:pt x="686" y="1207"/>
                    <a:pt x="1208" y="686"/>
                    <a:pt x="1850" y="686"/>
                  </a:cubicBezTo>
                  <a:close/>
                  <a:moveTo>
                    <a:pt x="1850" y="1"/>
                  </a:moveTo>
                  <a:cubicBezTo>
                    <a:pt x="830" y="1"/>
                    <a:pt x="1" y="829"/>
                    <a:pt x="1" y="1848"/>
                  </a:cubicBezTo>
                  <a:cubicBezTo>
                    <a:pt x="1" y="2868"/>
                    <a:pt x="830" y="3695"/>
                    <a:pt x="1850" y="3695"/>
                  </a:cubicBezTo>
                  <a:cubicBezTo>
                    <a:pt x="2868" y="3695"/>
                    <a:pt x="3697" y="2868"/>
                    <a:pt x="3697" y="1848"/>
                  </a:cubicBezTo>
                  <a:cubicBezTo>
                    <a:pt x="3697" y="829"/>
                    <a:pt x="2868" y="1"/>
                    <a:pt x="1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7"/>
            <p:cNvSpPr/>
            <p:nvPr/>
          </p:nvSpPr>
          <p:spPr>
            <a:xfrm>
              <a:off x="2792713" y="1954025"/>
              <a:ext cx="54750" cy="54750"/>
            </a:xfrm>
            <a:custGeom>
              <a:avLst/>
              <a:gdLst/>
              <a:ahLst/>
              <a:cxnLst/>
              <a:rect l="l" t="t" r="r" b="b"/>
              <a:pathLst>
                <a:path w="2190" h="2190" extrusionOk="0">
                  <a:moveTo>
                    <a:pt x="1095" y="684"/>
                  </a:moveTo>
                  <a:cubicBezTo>
                    <a:pt x="1321" y="684"/>
                    <a:pt x="1504" y="869"/>
                    <a:pt x="1504" y="1095"/>
                  </a:cubicBezTo>
                  <a:cubicBezTo>
                    <a:pt x="1504" y="1321"/>
                    <a:pt x="1321" y="1504"/>
                    <a:pt x="1095" y="1504"/>
                  </a:cubicBezTo>
                  <a:cubicBezTo>
                    <a:pt x="869" y="1504"/>
                    <a:pt x="683" y="1321"/>
                    <a:pt x="683" y="1095"/>
                  </a:cubicBezTo>
                  <a:cubicBezTo>
                    <a:pt x="683" y="869"/>
                    <a:pt x="869" y="684"/>
                    <a:pt x="1095" y="684"/>
                  </a:cubicBezTo>
                  <a:close/>
                  <a:moveTo>
                    <a:pt x="1095" y="0"/>
                  </a:moveTo>
                  <a:cubicBezTo>
                    <a:pt x="492" y="0"/>
                    <a:pt x="0" y="491"/>
                    <a:pt x="0" y="1095"/>
                  </a:cubicBezTo>
                  <a:cubicBezTo>
                    <a:pt x="0" y="1697"/>
                    <a:pt x="491" y="2189"/>
                    <a:pt x="1095" y="2189"/>
                  </a:cubicBezTo>
                  <a:cubicBezTo>
                    <a:pt x="1697" y="2189"/>
                    <a:pt x="2189" y="1697"/>
                    <a:pt x="2189" y="1095"/>
                  </a:cubicBezTo>
                  <a:cubicBezTo>
                    <a:pt x="2189" y="491"/>
                    <a:pt x="1697"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7"/>
            <p:cNvSpPr/>
            <p:nvPr/>
          </p:nvSpPr>
          <p:spPr>
            <a:xfrm>
              <a:off x="2631338" y="1987200"/>
              <a:ext cx="54700" cy="54750"/>
            </a:xfrm>
            <a:custGeom>
              <a:avLst/>
              <a:gdLst/>
              <a:ahLst/>
              <a:cxnLst/>
              <a:rect l="l" t="t" r="r" b="b"/>
              <a:pathLst>
                <a:path w="2188" h="2190" extrusionOk="0">
                  <a:moveTo>
                    <a:pt x="1095" y="684"/>
                  </a:moveTo>
                  <a:cubicBezTo>
                    <a:pt x="1321" y="684"/>
                    <a:pt x="1505" y="869"/>
                    <a:pt x="1505" y="1095"/>
                  </a:cubicBezTo>
                  <a:cubicBezTo>
                    <a:pt x="1505" y="1321"/>
                    <a:pt x="1321" y="1504"/>
                    <a:pt x="1095" y="1504"/>
                  </a:cubicBezTo>
                  <a:cubicBezTo>
                    <a:pt x="869" y="1504"/>
                    <a:pt x="684" y="1321"/>
                    <a:pt x="684" y="1095"/>
                  </a:cubicBezTo>
                  <a:cubicBezTo>
                    <a:pt x="684" y="869"/>
                    <a:pt x="867" y="684"/>
                    <a:pt x="1095" y="684"/>
                  </a:cubicBezTo>
                  <a:close/>
                  <a:moveTo>
                    <a:pt x="1095" y="0"/>
                  </a:moveTo>
                  <a:cubicBezTo>
                    <a:pt x="491" y="0"/>
                    <a:pt x="0" y="491"/>
                    <a:pt x="0" y="1095"/>
                  </a:cubicBezTo>
                  <a:cubicBezTo>
                    <a:pt x="0" y="1697"/>
                    <a:pt x="491" y="2189"/>
                    <a:pt x="1095" y="2189"/>
                  </a:cubicBezTo>
                  <a:cubicBezTo>
                    <a:pt x="1698" y="2189"/>
                    <a:pt x="2188" y="1697"/>
                    <a:pt x="2188" y="1095"/>
                  </a:cubicBezTo>
                  <a:cubicBezTo>
                    <a:pt x="2188" y="491"/>
                    <a:pt x="1698"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7"/>
            <p:cNvSpPr/>
            <p:nvPr/>
          </p:nvSpPr>
          <p:spPr>
            <a:xfrm>
              <a:off x="2514213" y="2144775"/>
              <a:ext cx="439450" cy="34500"/>
            </a:xfrm>
            <a:custGeom>
              <a:avLst/>
              <a:gdLst/>
              <a:ahLst/>
              <a:cxnLst/>
              <a:rect l="l" t="t" r="r" b="b"/>
              <a:pathLst>
                <a:path w="17578" h="1380" extrusionOk="0">
                  <a:moveTo>
                    <a:pt x="376" y="0"/>
                  </a:moveTo>
                  <a:cubicBezTo>
                    <a:pt x="289" y="0"/>
                    <a:pt x="201" y="33"/>
                    <a:pt x="135" y="100"/>
                  </a:cubicBezTo>
                  <a:cubicBezTo>
                    <a:pt x="1" y="234"/>
                    <a:pt x="1" y="451"/>
                    <a:pt x="135" y="584"/>
                  </a:cubicBezTo>
                  <a:cubicBezTo>
                    <a:pt x="666" y="1114"/>
                    <a:pt x="1363" y="1379"/>
                    <a:pt x="2059" y="1379"/>
                  </a:cubicBezTo>
                  <a:cubicBezTo>
                    <a:pt x="2655" y="1379"/>
                    <a:pt x="3250" y="1186"/>
                    <a:pt x="3741" y="799"/>
                  </a:cubicBezTo>
                  <a:lnTo>
                    <a:pt x="3743" y="799"/>
                  </a:lnTo>
                  <a:cubicBezTo>
                    <a:pt x="4234" y="1186"/>
                    <a:pt x="4829" y="1379"/>
                    <a:pt x="5424" y="1379"/>
                  </a:cubicBezTo>
                  <a:cubicBezTo>
                    <a:pt x="6020" y="1379"/>
                    <a:pt x="6615" y="1186"/>
                    <a:pt x="7107" y="799"/>
                  </a:cubicBezTo>
                  <a:cubicBezTo>
                    <a:pt x="7599" y="1186"/>
                    <a:pt x="8195" y="1379"/>
                    <a:pt x="8790" y="1379"/>
                  </a:cubicBezTo>
                  <a:cubicBezTo>
                    <a:pt x="9385" y="1379"/>
                    <a:pt x="9981" y="1186"/>
                    <a:pt x="10473" y="799"/>
                  </a:cubicBezTo>
                  <a:cubicBezTo>
                    <a:pt x="10964" y="1186"/>
                    <a:pt x="11559" y="1379"/>
                    <a:pt x="12155" y="1379"/>
                  </a:cubicBezTo>
                  <a:cubicBezTo>
                    <a:pt x="12750" y="1379"/>
                    <a:pt x="13346" y="1186"/>
                    <a:pt x="13837" y="799"/>
                  </a:cubicBezTo>
                  <a:cubicBezTo>
                    <a:pt x="14329" y="1186"/>
                    <a:pt x="14924" y="1379"/>
                    <a:pt x="15520" y="1379"/>
                  </a:cubicBezTo>
                  <a:cubicBezTo>
                    <a:pt x="16217" y="1379"/>
                    <a:pt x="16914" y="1114"/>
                    <a:pt x="17445" y="584"/>
                  </a:cubicBezTo>
                  <a:cubicBezTo>
                    <a:pt x="17578" y="451"/>
                    <a:pt x="17578" y="234"/>
                    <a:pt x="17445" y="100"/>
                  </a:cubicBezTo>
                  <a:cubicBezTo>
                    <a:pt x="17377" y="33"/>
                    <a:pt x="17290" y="0"/>
                    <a:pt x="17203" y="0"/>
                  </a:cubicBezTo>
                  <a:cubicBezTo>
                    <a:pt x="17115" y="0"/>
                    <a:pt x="17028" y="33"/>
                    <a:pt x="16961" y="100"/>
                  </a:cubicBezTo>
                  <a:cubicBezTo>
                    <a:pt x="16564" y="497"/>
                    <a:pt x="16042" y="695"/>
                    <a:pt x="15520" y="695"/>
                  </a:cubicBezTo>
                  <a:cubicBezTo>
                    <a:pt x="14999" y="695"/>
                    <a:pt x="14477" y="497"/>
                    <a:pt x="14079" y="100"/>
                  </a:cubicBezTo>
                  <a:cubicBezTo>
                    <a:pt x="14012" y="33"/>
                    <a:pt x="13925" y="0"/>
                    <a:pt x="13838" y="0"/>
                  </a:cubicBezTo>
                  <a:cubicBezTo>
                    <a:pt x="13750" y="0"/>
                    <a:pt x="13663" y="33"/>
                    <a:pt x="13597" y="100"/>
                  </a:cubicBezTo>
                  <a:cubicBezTo>
                    <a:pt x="13199" y="497"/>
                    <a:pt x="12677" y="695"/>
                    <a:pt x="12155" y="695"/>
                  </a:cubicBezTo>
                  <a:cubicBezTo>
                    <a:pt x="11633" y="695"/>
                    <a:pt x="11112" y="497"/>
                    <a:pt x="10715" y="100"/>
                  </a:cubicBezTo>
                  <a:cubicBezTo>
                    <a:pt x="10648" y="33"/>
                    <a:pt x="10560" y="0"/>
                    <a:pt x="10472" y="0"/>
                  </a:cubicBezTo>
                  <a:cubicBezTo>
                    <a:pt x="10385" y="0"/>
                    <a:pt x="10297" y="33"/>
                    <a:pt x="10231" y="100"/>
                  </a:cubicBezTo>
                  <a:cubicBezTo>
                    <a:pt x="9834" y="497"/>
                    <a:pt x="9312" y="695"/>
                    <a:pt x="8790" y="695"/>
                  </a:cubicBezTo>
                  <a:cubicBezTo>
                    <a:pt x="8268" y="695"/>
                    <a:pt x="7746" y="497"/>
                    <a:pt x="7349" y="100"/>
                  </a:cubicBezTo>
                  <a:cubicBezTo>
                    <a:pt x="7282" y="33"/>
                    <a:pt x="7194" y="0"/>
                    <a:pt x="7107" y="0"/>
                  </a:cubicBezTo>
                  <a:cubicBezTo>
                    <a:pt x="7020" y="0"/>
                    <a:pt x="6932" y="33"/>
                    <a:pt x="6865" y="100"/>
                  </a:cubicBezTo>
                  <a:cubicBezTo>
                    <a:pt x="6468" y="497"/>
                    <a:pt x="5946" y="695"/>
                    <a:pt x="5424" y="695"/>
                  </a:cubicBezTo>
                  <a:cubicBezTo>
                    <a:pt x="4902" y="695"/>
                    <a:pt x="4380" y="497"/>
                    <a:pt x="3983" y="100"/>
                  </a:cubicBezTo>
                  <a:cubicBezTo>
                    <a:pt x="3917" y="33"/>
                    <a:pt x="3829" y="0"/>
                    <a:pt x="3742" y="0"/>
                  </a:cubicBezTo>
                  <a:cubicBezTo>
                    <a:pt x="3654" y="0"/>
                    <a:pt x="3566" y="33"/>
                    <a:pt x="3499" y="100"/>
                  </a:cubicBezTo>
                  <a:cubicBezTo>
                    <a:pt x="3102" y="497"/>
                    <a:pt x="2581" y="695"/>
                    <a:pt x="2059" y="695"/>
                  </a:cubicBezTo>
                  <a:cubicBezTo>
                    <a:pt x="1538" y="695"/>
                    <a:pt x="1016" y="497"/>
                    <a:pt x="619" y="100"/>
                  </a:cubicBezTo>
                  <a:cubicBezTo>
                    <a:pt x="552" y="33"/>
                    <a:pt x="464"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7"/>
            <p:cNvSpPr/>
            <p:nvPr/>
          </p:nvSpPr>
          <p:spPr>
            <a:xfrm>
              <a:off x="2514213" y="2212275"/>
              <a:ext cx="439450" cy="34525"/>
            </a:xfrm>
            <a:custGeom>
              <a:avLst/>
              <a:gdLst/>
              <a:ahLst/>
              <a:cxnLst/>
              <a:rect l="l" t="t" r="r" b="b"/>
              <a:pathLst>
                <a:path w="17578" h="1381" extrusionOk="0">
                  <a:moveTo>
                    <a:pt x="376" y="0"/>
                  </a:moveTo>
                  <a:cubicBezTo>
                    <a:pt x="289" y="0"/>
                    <a:pt x="201" y="34"/>
                    <a:pt x="135" y="101"/>
                  </a:cubicBezTo>
                  <a:cubicBezTo>
                    <a:pt x="1" y="234"/>
                    <a:pt x="1" y="451"/>
                    <a:pt x="135" y="584"/>
                  </a:cubicBezTo>
                  <a:cubicBezTo>
                    <a:pt x="665" y="1115"/>
                    <a:pt x="1362" y="1380"/>
                    <a:pt x="2059" y="1380"/>
                  </a:cubicBezTo>
                  <a:cubicBezTo>
                    <a:pt x="2655" y="1380"/>
                    <a:pt x="3250" y="1186"/>
                    <a:pt x="3741" y="799"/>
                  </a:cubicBezTo>
                  <a:cubicBezTo>
                    <a:pt x="4233" y="1186"/>
                    <a:pt x="4829" y="1380"/>
                    <a:pt x="5424" y="1380"/>
                  </a:cubicBezTo>
                  <a:cubicBezTo>
                    <a:pt x="6020" y="1380"/>
                    <a:pt x="6615" y="1186"/>
                    <a:pt x="7107" y="799"/>
                  </a:cubicBezTo>
                  <a:cubicBezTo>
                    <a:pt x="7599" y="1186"/>
                    <a:pt x="8194" y="1381"/>
                    <a:pt x="8790" y="1381"/>
                  </a:cubicBezTo>
                  <a:cubicBezTo>
                    <a:pt x="9385" y="1381"/>
                    <a:pt x="9981" y="1186"/>
                    <a:pt x="10473" y="799"/>
                  </a:cubicBezTo>
                  <a:cubicBezTo>
                    <a:pt x="10964" y="1186"/>
                    <a:pt x="11559" y="1380"/>
                    <a:pt x="12155" y="1380"/>
                  </a:cubicBezTo>
                  <a:cubicBezTo>
                    <a:pt x="12750" y="1380"/>
                    <a:pt x="13346" y="1186"/>
                    <a:pt x="13837" y="799"/>
                  </a:cubicBezTo>
                  <a:cubicBezTo>
                    <a:pt x="14329" y="1186"/>
                    <a:pt x="14924" y="1380"/>
                    <a:pt x="15519" y="1380"/>
                  </a:cubicBezTo>
                  <a:cubicBezTo>
                    <a:pt x="16217" y="1380"/>
                    <a:pt x="16914" y="1114"/>
                    <a:pt x="17445" y="584"/>
                  </a:cubicBezTo>
                  <a:cubicBezTo>
                    <a:pt x="17578" y="451"/>
                    <a:pt x="17578" y="234"/>
                    <a:pt x="17445" y="101"/>
                  </a:cubicBezTo>
                  <a:cubicBezTo>
                    <a:pt x="17377" y="34"/>
                    <a:pt x="17290" y="0"/>
                    <a:pt x="17202" y="0"/>
                  </a:cubicBezTo>
                  <a:cubicBezTo>
                    <a:pt x="17115" y="0"/>
                    <a:pt x="17027" y="34"/>
                    <a:pt x="16961" y="101"/>
                  </a:cubicBezTo>
                  <a:cubicBezTo>
                    <a:pt x="16564" y="498"/>
                    <a:pt x="16042" y="697"/>
                    <a:pt x="15520" y="697"/>
                  </a:cubicBezTo>
                  <a:cubicBezTo>
                    <a:pt x="14999" y="697"/>
                    <a:pt x="14477" y="498"/>
                    <a:pt x="14079" y="101"/>
                  </a:cubicBezTo>
                  <a:cubicBezTo>
                    <a:pt x="14012" y="34"/>
                    <a:pt x="13925" y="0"/>
                    <a:pt x="13838" y="0"/>
                  </a:cubicBezTo>
                  <a:cubicBezTo>
                    <a:pt x="13750" y="0"/>
                    <a:pt x="13663" y="34"/>
                    <a:pt x="13597" y="101"/>
                  </a:cubicBezTo>
                  <a:cubicBezTo>
                    <a:pt x="13199" y="498"/>
                    <a:pt x="12677" y="697"/>
                    <a:pt x="12155" y="697"/>
                  </a:cubicBezTo>
                  <a:cubicBezTo>
                    <a:pt x="11633" y="697"/>
                    <a:pt x="11112" y="498"/>
                    <a:pt x="10715" y="101"/>
                  </a:cubicBezTo>
                  <a:cubicBezTo>
                    <a:pt x="10648" y="34"/>
                    <a:pt x="10560" y="0"/>
                    <a:pt x="10472" y="0"/>
                  </a:cubicBezTo>
                  <a:cubicBezTo>
                    <a:pt x="10385" y="0"/>
                    <a:pt x="10297" y="34"/>
                    <a:pt x="10231" y="101"/>
                  </a:cubicBezTo>
                  <a:cubicBezTo>
                    <a:pt x="9834" y="498"/>
                    <a:pt x="9312" y="697"/>
                    <a:pt x="8790" y="697"/>
                  </a:cubicBezTo>
                  <a:cubicBezTo>
                    <a:pt x="8268" y="697"/>
                    <a:pt x="7746" y="498"/>
                    <a:pt x="7349" y="101"/>
                  </a:cubicBezTo>
                  <a:cubicBezTo>
                    <a:pt x="7283" y="34"/>
                    <a:pt x="7195" y="0"/>
                    <a:pt x="7108" y="0"/>
                  </a:cubicBezTo>
                  <a:cubicBezTo>
                    <a:pt x="7020" y="0"/>
                    <a:pt x="6932" y="34"/>
                    <a:pt x="6865" y="101"/>
                  </a:cubicBezTo>
                  <a:cubicBezTo>
                    <a:pt x="6468" y="498"/>
                    <a:pt x="5946" y="697"/>
                    <a:pt x="5425" y="697"/>
                  </a:cubicBezTo>
                  <a:cubicBezTo>
                    <a:pt x="4903" y="697"/>
                    <a:pt x="4381" y="498"/>
                    <a:pt x="3983" y="101"/>
                  </a:cubicBezTo>
                  <a:cubicBezTo>
                    <a:pt x="3917" y="34"/>
                    <a:pt x="3829" y="0"/>
                    <a:pt x="3742" y="0"/>
                  </a:cubicBezTo>
                  <a:cubicBezTo>
                    <a:pt x="3655" y="0"/>
                    <a:pt x="3567" y="34"/>
                    <a:pt x="3501" y="101"/>
                  </a:cubicBezTo>
                  <a:cubicBezTo>
                    <a:pt x="3103" y="498"/>
                    <a:pt x="2581" y="697"/>
                    <a:pt x="2059" y="697"/>
                  </a:cubicBezTo>
                  <a:cubicBezTo>
                    <a:pt x="1538" y="697"/>
                    <a:pt x="1016" y="498"/>
                    <a:pt x="619" y="101"/>
                  </a:cubicBezTo>
                  <a:cubicBezTo>
                    <a:pt x="552" y="34"/>
                    <a:pt x="464"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7"/>
            <p:cNvSpPr/>
            <p:nvPr/>
          </p:nvSpPr>
          <p:spPr>
            <a:xfrm>
              <a:off x="2815588" y="2084425"/>
              <a:ext cx="17150" cy="17150"/>
            </a:xfrm>
            <a:custGeom>
              <a:avLst/>
              <a:gdLst/>
              <a:ahLst/>
              <a:cxnLst/>
              <a:rect l="l" t="t" r="r" b="b"/>
              <a:pathLst>
                <a:path w="686" h="686" extrusionOk="0">
                  <a:moveTo>
                    <a:pt x="343" y="0"/>
                  </a:moveTo>
                  <a:cubicBezTo>
                    <a:pt x="154" y="0"/>
                    <a:pt x="1" y="154"/>
                    <a:pt x="1" y="344"/>
                  </a:cubicBezTo>
                  <a:cubicBezTo>
                    <a:pt x="1" y="532"/>
                    <a:pt x="154" y="685"/>
                    <a:pt x="343" y="685"/>
                  </a:cubicBezTo>
                  <a:cubicBezTo>
                    <a:pt x="532" y="685"/>
                    <a:pt x="686" y="532"/>
                    <a:pt x="686" y="344"/>
                  </a:cubicBezTo>
                  <a:cubicBezTo>
                    <a:pt x="686" y="154"/>
                    <a:pt x="532"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7"/>
            <p:cNvSpPr/>
            <p:nvPr/>
          </p:nvSpPr>
          <p:spPr>
            <a:xfrm>
              <a:off x="2741213" y="2008825"/>
              <a:ext cx="17150" cy="17100"/>
            </a:xfrm>
            <a:custGeom>
              <a:avLst/>
              <a:gdLst/>
              <a:ahLst/>
              <a:cxnLst/>
              <a:rect l="l" t="t" r="r" b="b"/>
              <a:pathLst>
                <a:path w="686" h="684" extrusionOk="0">
                  <a:moveTo>
                    <a:pt x="344" y="0"/>
                  </a:moveTo>
                  <a:cubicBezTo>
                    <a:pt x="154" y="0"/>
                    <a:pt x="1" y="152"/>
                    <a:pt x="1" y="342"/>
                  </a:cubicBezTo>
                  <a:cubicBezTo>
                    <a:pt x="1" y="530"/>
                    <a:pt x="154" y="684"/>
                    <a:pt x="344" y="684"/>
                  </a:cubicBezTo>
                  <a:cubicBezTo>
                    <a:pt x="532" y="684"/>
                    <a:pt x="686" y="530"/>
                    <a:pt x="686" y="342"/>
                  </a:cubicBezTo>
                  <a:cubicBezTo>
                    <a:pt x="686" y="152"/>
                    <a:pt x="532" y="0"/>
                    <a:pt x="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7"/>
            <p:cNvSpPr/>
            <p:nvPr/>
          </p:nvSpPr>
          <p:spPr>
            <a:xfrm>
              <a:off x="2635263" y="1935150"/>
              <a:ext cx="17125" cy="17125"/>
            </a:xfrm>
            <a:custGeom>
              <a:avLst/>
              <a:gdLst/>
              <a:ahLst/>
              <a:cxnLst/>
              <a:rect l="l" t="t" r="r" b="b"/>
              <a:pathLst>
                <a:path w="685" h="685" extrusionOk="0">
                  <a:moveTo>
                    <a:pt x="343" y="1"/>
                  </a:moveTo>
                  <a:cubicBezTo>
                    <a:pt x="153" y="1"/>
                    <a:pt x="0" y="154"/>
                    <a:pt x="0" y="342"/>
                  </a:cubicBezTo>
                  <a:cubicBezTo>
                    <a:pt x="0" y="531"/>
                    <a:pt x="153" y="684"/>
                    <a:pt x="343" y="684"/>
                  </a:cubicBezTo>
                  <a:cubicBezTo>
                    <a:pt x="531" y="684"/>
                    <a:pt x="685" y="531"/>
                    <a:pt x="685" y="342"/>
                  </a:cubicBezTo>
                  <a:cubicBezTo>
                    <a:pt x="685" y="154"/>
                    <a:pt x="531"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7"/>
            <p:cNvSpPr/>
            <p:nvPr/>
          </p:nvSpPr>
          <p:spPr>
            <a:xfrm>
              <a:off x="2804763" y="1907125"/>
              <a:ext cx="17150" cy="17150"/>
            </a:xfrm>
            <a:custGeom>
              <a:avLst/>
              <a:gdLst/>
              <a:ahLst/>
              <a:cxnLst/>
              <a:rect l="l" t="t" r="r" b="b"/>
              <a:pathLst>
                <a:path w="686" h="686" extrusionOk="0">
                  <a:moveTo>
                    <a:pt x="344" y="0"/>
                  </a:moveTo>
                  <a:cubicBezTo>
                    <a:pt x="154" y="0"/>
                    <a:pt x="1" y="154"/>
                    <a:pt x="1" y="342"/>
                  </a:cubicBezTo>
                  <a:cubicBezTo>
                    <a:pt x="1" y="532"/>
                    <a:pt x="154" y="685"/>
                    <a:pt x="344" y="685"/>
                  </a:cubicBezTo>
                  <a:cubicBezTo>
                    <a:pt x="532" y="685"/>
                    <a:pt x="685" y="532"/>
                    <a:pt x="685" y="342"/>
                  </a:cubicBezTo>
                  <a:cubicBezTo>
                    <a:pt x="685" y="154"/>
                    <a:pt x="532" y="0"/>
                    <a:pt x="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2" name="Google Shape;3052;p77"/>
          <p:cNvGrpSpPr/>
          <p:nvPr/>
        </p:nvGrpSpPr>
        <p:grpSpPr>
          <a:xfrm>
            <a:off x="1773138" y="2635950"/>
            <a:ext cx="437575" cy="437575"/>
            <a:chOff x="1773138" y="2635950"/>
            <a:chExt cx="437575" cy="437575"/>
          </a:xfrm>
        </p:grpSpPr>
        <p:sp>
          <p:nvSpPr>
            <p:cNvPr id="3053" name="Google Shape;3053;p77"/>
            <p:cNvSpPr/>
            <p:nvPr/>
          </p:nvSpPr>
          <p:spPr>
            <a:xfrm>
              <a:off x="2094413" y="2772625"/>
              <a:ext cx="52025" cy="52025"/>
            </a:xfrm>
            <a:custGeom>
              <a:avLst/>
              <a:gdLst/>
              <a:ahLst/>
              <a:cxnLst/>
              <a:rect l="l" t="t" r="r" b="b"/>
              <a:pathLst>
                <a:path w="2081" h="2081" extrusionOk="0">
                  <a:moveTo>
                    <a:pt x="1041" y="685"/>
                  </a:moveTo>
                  <a:cubicBezTo>
                    <a:pt x="1237" y="685"/>
                    <a:pt x="1397" y="845"/>
                    <a:pt x="1397" y="1041"/>
                  </a:cubicBezTo>
                  <a:cubicBezTo>
                    <a:pt x="1397" y="1237"/>
                    <a:pt x="1237" y="1397"/>
                    <a:pt x="1041" y="1397"/>
                  </a:cubicBezTo>
                  <a:cubicBezTo>
                    <a:pt x="845" y="1397"/>
                    <a:pt x="685" y="1237"/>
                    <a:pt x="685" y="1041"/>
                  </a:cubicBezTo>
                  <a:cubicBezTo>
                    <a:pt x="685" y="845"/>
                    <a:pt x="845" y="685"/>
                    <a:pt x="1041" y="685"/>
                  </a:cubicBezTo>
                  <a:close/>
                  <a:moveTo>
                    <a:pt x="1041" y="0"/>
                  </a:moveTo>
                  <a:cubicBezTo>
                    <a:pt x="467" y="0"/>
                    <a:pt x="0" y="467"/>
                    <a:pt x="0" y="1041"/>
                  </a:cubicBezTo>
                  <a:cubicBezTo>
                    <a:pt x="0" y="1614"/>
                    <a:pt x="467" y="2080"/>
                    <a:pt x="1041" y="2080"/>
                  </a:cubicBezTo>
                  <a:cubicBezTo>
                    <a:pt x="1613" y="2080"/>
                    <a:pt x="2080" y="1615"/>
                    <a:pt x="2080" y="1041"/>
                  </a:cubicBezTo>
                  <a:cubicBezTo>
                    <a:pt x="2080" y="467"/>
                    <a:pt x="1615"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7"/>
            <p:cNvSpPr/>
            <p:nvPr/>
          </p:nvSpPr>
          <p:spPr>
            <a:xfrm>
              <a:off x="2010063" y="2806675"/>
              <a:ext cx="24375" cy="48050"/>
            </a:xfrm>
            <a:custGeom>
              <a:avLst/>
              <a:gdLst/>
              <a:ahLst/>
              <a:cxnLst/>
              <a:rect l="l" t="t" r="r" b="b"/>
              <a:pathLst>
                <a:path w="975" h="1922" extrusionOk="0">
                  <a:moveTo>
                    <a:pt x="599" y="1"/>
                  </a:moveTo>
                  <a:cubicBezTo>
                    <a:pt x="512" y="1"/>
                    <a:pt x="424" y="34"/>
                    <a:pt x="358" y="101"/>
                  </a:cubicBezTo>
                  <a:cubicBezTo>
                    <a:pt x="127" y="331"/>
                    <a:pt x="0" y="636"/>
                    <a:pt x="0" y="962"/>
                  </a:cubicBezTo>
                  <a:cubicBezTo>
                    <a:pt x="0" y="1286"/>
                    <a:pt x="127" y="1593"/>
                    <a:pt x="358" y="1822"/>
                  </a:cubicBezTo>
                  <a:cubicBezTo>
                    <a:pt x="424" y="1889"/>
                    <a:pt x="511" y="1922"/>
                    <a:pt x="600" y="1922"/>
                  </a:cubicBezTo>
                  <a:cubicBezTo>
                    <a:pt x="687" y="1922"/>
                    <a:pt x="774" y="1889"/>
                    <a:pt x="840" y="1822"/>
                  </a:cubicBezTo>
                  <a:cubicBezTo>
                    <a:pt x="975" y="1688"/>
                    <a:pt x="975" y="1473"/>
                    <a:pt x="840" y="1338"/>
                  </a:cubicBezTo>
                  <a:cubicBezTo>
                    <a:pt x="741" y="1237"/>
                    <a:pt x="685" y="1104"/>
                    <a:pt x="685" y="962"/>
                  </a:cubicBezTo>
                  <a:cubicBezTo>
                    <a:pt x="685" y="819"/>
                    <a:pt x="741" y="685"/>
                    <a:pt x="840" y="585"/>
                  </a:cubicBezTo>
                  <a:cubicBezTo>
                    <a:pt x="975" y="451"/>
                    <a:pt x="975" y="234"/>
                    <a:pt x="840" y="101"/>
                  </a:cubicBezTo>
                  <a:cubicBezTo>
                    <a:pt x="774" y="34"/>
                    <a:pt x="687" y="1"/>
                    <a:pt x="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7"/>
            <p:cNvSpPr/>
            <p:nvPr/>
          </p:nvSpPr>
          <p:spPr>
            <a:xfrm>
              <a:off x="2010063" y="2741475"/>
              <a:ext cx="24375" cy="48050"/>
            </a:xfrm>
            <a:custGeom>
              <a:avLst/>
              <a:gdLst/>
              <a:ahLst/>
              <a:cxnLst/>
              <a:rect l="l" t="t" r="r" b="b"/>
              <a:pathLst>
                <a:path w="975" h="1922" extrusionOk="0">
                  <a:moveTo>
                    <a:pt x="599" y="0"/>
                  </a:moveTo>
                  <a:cubicBezTo>
                    <a:pt x="512" y="0"/>
                    <a:pt x="424" y="34"/>
                    <a:pt x="358" y="101"/>
                  </a:cubicBezTo>
                  <a:cubicBezTo>
                    <a:pt x="127" y="331"/>
                    <a:pt x="0" y="636"/>
                    <a:pt x="0" y="962"/>
                  </a:cubicBezTo>
                  <a:cubicBezTo>
                    <a:pt x="0" y="1286"/>
                    <a:pt x="127" y="1593"/>
                    <a:pt x="358" y="1822"/>
                  </a:cubicBezTo>
                  <a:cubicBezTo>
                    <a:pt x="424" y="1888"/>
                    <a:pt x="511" y="1922"/>
                    <a:pt x="600" y="1922"/>
                  </a:cubicBezTo>
                  <a:cubicBezTo>
                    <a:pt x="687" y="1922"/>
                    <a:pt x="774" y="1888"/>
                    <a:pt x="840" y="1822"/>
                  </a:cubicBezTo>
                  <a:cubicBezTo>
                    <a:pt x="975" y="1688"/>
                    <a:pt x="975" y="1472"/>
                    <a:pt x="840" y="1338"/>
                  </a:cubicBezTo>
                  <a:cubicBezTo>
                    <a:pt x="741" y="1237"/>
                    <a:pt x="685" y="1104"/>
                    <a:pt x="685" y="962"/>
                  </a:cubicBezTo>
                  <a:cubicBezTo>
                    <a:pt x="685" y="819"/>
                    <a:pt x="741" y="685"/>
                    <a:pt x="840" y="585"/>
                  </a:cubicBezTo>
                  <a:cubicBezTo>
                    <a:pt x="975" y="451"/>
                    <a:pt x="975" y="234"/>
                    <a:pt x="840" y="101"/>
                  </a:cubicBezTo>
                  <a:cubicBezTo>
                    <a:pt x="774" y="34"/>
                    <a:pt x="687" y="0"/>
                    <a:pt x="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7"/>
            <p:cNvSpPr/>
            <p:nvPr/>
          </p:nvSpPr>
          <p:spPr>
            <a:xfrm>
              <a:off x="1970588" y="2774450"/>
              <a:ext cx="27325" cy="48050"/>
            </a:xfrm>
            <a:custGeom>
              <a:avLst/>
              <a:gdLst/>
              <a:ahLst/>
              <a:cxnLst/>
              <a:rect l="l" t="t" r="r" b="b"/>
              <a:pathLst>
                <a:path w="1093" h="1922" extrusionOk="0">
                  <a:moveTo>
                    <a:pt x="717" y="0"/>
                  </a:moveTo>
                  <a:cubicBezTo>
                    <a:pt x="629" y="0"/>
                    <a:pt x="542" y="34"/>
                    <a:pt x="475" y="101"/>
                  </a:cubicBezTo>
                  <a:cubicBezTo>
                    <a:pt x="1" y="576"/>
                    <a:pt x="1" y="1348"/>
                    <a:pt x="475" y="1822"/>
                  </a:cubicBezTo>
                  <a:cubicBezTo>
                    <a:pt x="542" y="1889"/>
                    <a:pt x="629" y="1922"/>
                    <a:pt x="717" y="1922"/>
                  </a:cubicBezTo>
                  <a:cubicBezTo>
                    <a:pt x="804" y="1922"/>
                    <a:pt x="891" y="1889"/>
                    <a:pt x="959" y="1822"/>
                  </a:cubicBezTo>
                  <a:cubicBezTo>
                    <a:pt x="1092" y="1688"/>
                    <a:pt x="1092" y="1473"/>
                    <a:pt x="959" y="1338"/>
                  </a:cubicBezTo>
                  <a:cubicBezTo>
                    <a:pt x="751" y="1131"/>
                    <a:pt x="751" y="792"/>
                    <a:pt x="959" y="584"/>
                  </a:cubicBezTo>
                  <a:cubicBezTo>
                    <a:pt x="1092" y="451"/>
                    <a:pt x="1092" y="234"/>
                    <a:pt x="959" y="101"/>
                  </a:cubicBezTo>
                  <a:lnTo>
                    <a:pt x="958" y="101"/>
                  </a:lnTo>
                  <a:cubicBezTo>
                    <a:pt x="891" y="34"/>
                    <a:pt x="804"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7"/>
            <p:cNvSpPr/>
            <p:nvPr/>
          </p:nvSpPr>
          <p:spPr>
            <a:xfrm>
              <a:off x="1773138" y="2635950"/>
              <a:ext cx="437575" cy="437575"/>
            </a:xfrm>
            <a:custGeom>
              <a:avLst/>
              <a:gdLst/>
              <a:ahLst/>
              <a:cxnLst/>
              <a:rect l="l" t="t" r="r" b="b"/>
              <a:pathLst>
                <a:path w="17503" h="17503" extrusionOk="0">
                  <a:moveTo>
                    <a:pt x="16476" y="4409"/>
                  </a:moveTo>
                  <a:cubicBezTo>
                    <a:pt x="16665" y="4409"/>
                    <a:pt x="16818" y="4563"/>
                    <a:pt x="16818" y="4751"/>
                  </a:cubicBezTo>
                  <a:lnTo>
                    <a:pt x="16818" y="8264"/>
                  </a:lnTo>
                  <a:cubicBezTo>
                    <a:pt x="16818" y="8453"/>
                    <a:pt x="16665" y="8607"/>
                    <a:pt x="16476" y="8607"/>
                  </a:cubicBezTo>
                  <a:cubicBezTo>
                    <a:pt x="16288" y="8607"/>
                    <a:pt x="16135" y="8453"/>
                    <a:pt x="16135" y="8264"/>
                  </a:cubicBezTo>
                  <a:lnTo>
                    <a:pt x="16135" y="4751"/>
                  </a:lnTo>
                  <a:cubicBezTo>
                    <a:pt x="16135" y="4563"/>
                    <a:pt x="16288" y="4409"/>
                    <a:pt x="16476" y="4409"/>
                  </a:cubicBezTo>
                  <a:close/>
                  <a:moveTo>
                    <a:pt x="12876" y="3827"/>
                  </a:moveTo>
                  <a:cubicBezTo>
                    <a:pt x="13773" y="4022"/>
                    <a:pt x="14638" y="4306"/>
                    <a:pt x="15453" y="4678"/>
                  </a:cubicBezTo>
                  <a:cubicBezTo>
                    <a:pt x="15451" y="4702"/>
                    <a:pt x="15451" y="8305"/>
                    <a:pt x="15453" y="8325"/>
                  </a:cubicBezTo>
                  <a:cubicBezTo>
                    <a:pt x="14638" y="8697"/>
                    <a:pt x="13772" y="8982"/>
                    <a:pt x="12878" y="9178"/>
                  </a:cubicBezTo>
                  <a:lnTo>
                    <a:pt x="12876" y="9176"/>
                  </a:lnTo>
                  <a:cubicBezTo>
                    <a:pt x="12399" y="8373"/>
                    <a:pt x="12146" y="7452"/>
                    <a:pt x="12146" y="6502"/>
                  </a:cubicBezTo>
                  <a:cubicBezTo>
                    <a:pt x="12146" y="5551"/>
                    <a:pt x="12399" y="4629"/>
                    <a:pt x="12876" y="3827"/>
                  </a:cubicBezTo>
                  <a:close/>
                  <a:moveTo>
                    <a:pt x="9996" y="3517"/>
                  </a:moveTo>
                  <a:cubicBezTo>
                    <a:pt x="10727" y="3517"/>
                    <a:pt x="11455" y="3576"/>
                    <a:pt x="12166" y="3691"/>
                  </a:cubicBezTo>
                  <a:cubicBezTo>
                    <a:pt x="11704" y="4548"/>
                    <a:pt x="11462" y="5512"/>
                    <a:pt x="11462" y="6502"/>
                  </a:cubicBezTo>
                  <a:cubicBezTo>
                    <a:pt x="11462" y="7492"/>
                    <a:pt x="11704" y="8455"/>
                    <a:pt x="12166" y="9311"/>
                  </a:cubicBezTo>
                  <a:cubicBezTo>
                    <a:pt x="11455" y="9426"/>
                    <a:pt x="10727" y="9485"/>
                    <a:pt x="9996" y="9485"/>
                  </a:cubicBezTo>
                  <a:cubicBezTo>
                    <a:pt x="8101" y="9485"/>
                    <a:pt x="6276" y="8899"/>
                    <a:pt x="4720" y="7794"/>
                  </a:cubicBezTo>
                  <a:cubicBezTo>
                    <a:pt x="4478" y="7622"/>
                    <a:pt x="4199" y="7537"/>
                    <a:pt x="3922" y="7537"/>
                  </a:cubicBezTo>
                  <a:cubicBezTo>
                    <a:pt x="3573" y="7537"/>
                    <a:pt x="3228" y="7671"/>
                    <a:pt x="2966" y="7933"/>
                  </a:cubicBezTo>
                  <a:cubicBezTo>
                    <a:pt x="2392" y="8507"/>
                    <a:pt x="1757" y="8906"/>
                    <a:pt x="1099" y="9111"/>
                  </a:cubicBezTo>
                  <a:cubicBezTo>
                    <a:pt x="1313" y="8798"/>
                    <a:pt x="1525" y="8479"/>
                    <a:pt x="1729" y="8156"/>
                  </a:cubicBezTo>
                  <a:cubicBezTo>
                    <a:pt x="2366" y="7150"/>
                    <a:pt x="2366" y="5852"/>
                    <a:pt x="1729" y="4847"/>
                  </a:cubicBezTo>
                  <a:cubicBezTo>
                    <a:pt x="1525" y="4525"/>
                    <a:pt x="1313" y="4205"/>
                    <a:pt x="1099" y="3892"/>
                  </a:cubicBezTo>
                  <a:lnTo>
                    <a:pt x="1099" y="3892"/>
                  </a:lnTo>
                  <a:cubicBezTo>
                    <a:pt x="1757" y="4096"/>
                    <a:pt x="2392" y="4495"/>
                    <a:pt x="2966" y="5069"/>
                  </a:cubicBezTo>
                  <a:cubicBezTo>
                    <a:pt x="3228" y="5331"/>
                    <a:pt x="3574" y="5465"/>
                    <a:pt x="3923" y="5465"/>
                  </a:cubicBezTo>
                  <a:cubicBezTo>
                    <a:pt x="4200" y="5465"/>
                    <a:pt x="4479" y="5381"/>
                    <a:pt x="4720" y="5210"/>
                  </a:cubicBezTo>
                  <a:cubicBezTo>
                    <a:pt x="6276" y="4102"/>
                    <a:pt x="8101" y="3517"/>
                    <a:pt x="9996" y="3517"/>
                  </a:cubicBezTo>
                  <a:close/>
                  <a:moveTo>
                    <a:pt x="5783" y="9203"/>
                  </a:moveTo>
                  <a:cubicBezTo>
                    <a:pt x="6036" y="9323"/>
                    <a:pt x="6290" y="9434"/>
                    <a:pt x="6551" y="9534"/>
                  </a:cubicBezTo>
                  <a:cubicBezTo>
                    <a:pt x="6425" y="9883"/>
                    <a:pt x="6137" y="10155"/>
                    <a:pt x="5783" y="10263"/>
                  </a:cubicBezTo>
                  <a:lnTo>
                    <a:pt x="5783" y="9203"/>
                  </a:lnTo>
                  <a:close/>
                  <a:moveTo>
                    <a:pt x="12081" y="10016"/>
                  </a:moveTo>
                  <a:lnTo>
                    <a:pt x="12081" y="10016"/>
                  </a:lnTo>
                  <a:cubicBezTo>
                    <a:pt x="11934" y="10325"/>
                    <a:pt x="11742" y="10641"/>
                    <a:pt x="11592" y="10877"/>
                  </a:cubicBezTo>
                  <a:cubicBezTo>
                    <a:pt x="11160" y="10695"/>
                    <a:pt x="10740" y="10446"/>
                    <a:pt x="10374" y="10165"/>
                  </a:cubicBezTo>
                  <a:cubicBezTo>
                    <a:pt x="10947" y="10149"/>
                    <a:pt x="11518" y="10100"/>
                    <a:pt x="12081" y="10016"/>
                  </a:cubicBezTo>
                  <a:close/>
                  <a:moveTo>
                    <a:pt x="8291" y="10016"/>
                  </a:moveTo>
                  <a:cubicBezTo>
                    <a:pt x="8608" y="10073"/>
                    <a:pt x="8927" y="10114"/>
                    <a:pt x="9250" y="10140"/>
                  </a:cubicBezTo>
                  <a:lnTo>
                    <a:pt x="9250" y="16817"/>
                  </a:lnTo>
                  <a:lnTo>
                    <a:pt x="8291" y="16817"/>
                  </a:lnTo>
                  <a:lnTo>
                    <a:pt x="8291" y="10016"/>
                  </a:lnTo>
                  <a:close/>
                  <a:moveTo>
                    <a:pt x="9498" y="0"/>
                  </a:moveTo>
                  <a:cubicBezTo>
                    <a:pt x="9439" y="0"/>
                    <a:pt x="9380" y="15"/>
                    <a:pt x="9327" y="45"/>
                  </a:cubicBezTo>
                  <a:cubicBezTo>
                    <a:pt x="9084" y="186"/>
                    <a:pt x="8838" y="338"/>
                    <a:pt x="8596" y="499"/>
                  </a:cubicBezTo>
                  <a:cubicBezTo>
                    <a:pt x="8449" y="596"/>
                    <a:pt x="8388" y="787"/>
                    <a:pt x="8467" y="945"/>
                  </a:cubicBezTo>
                  <a:cubicBezTo>
                    <a:pt x="8529" y="1067"/>
                    <a:pt x="8650" y="1133"/>
                    <a:pt x="8773" y="1133"/>
                  </a:cubicBezTo>
                  <a:cubicBezTo>
                    <a:pt x="8838" y="1133"/>
                    <a:pt x="8904" y="1115"/>
                    <a:pt x="8962" y="1077"/>
                  </a:cubicBezTo>
                  <a:cubicBezTo>
                    <a:pt x="9136" y="960"/>
                    <a:pt x="9313" y="849"/>
                    <a:pt x="9490" y="743"/>
                  </a:cubicBezTo>
                  <a:cubicBezTo>
                    <a:pt x="10120" y="1167"/>
                    <a:pt x="11211" y="2098"/>
                    <a:pt x="11923" y="2967"/>
                  </a:cubicBezTo>
                  <a:cubicBezTo>
                    <a:pt x="11292" y="2881"/>
                    <a:pt x="10651" y="2837"/>
                    <a:pt x="10009" y="2837"/>
                  </a:cubicBezTo>
                  <a:cubicBezTo>
                    <a:pt x="8615" y="2837"/>
                    <a:pt x="7258" y="3131"/>
                    <a:pt x="6006" y="3697"/>
                  </a:cubicBezTo>
                  <a:cubicBezTo>
                    <a:pt x="6207" y="3459"/>
                    <a:pt x="6422" y="3221"/>
                    <a:pt x="6653" y="2986"/>
                  </a:cubicBezTo>
                  <a:cubicBezTo>
                    <a:pt x="6784" y="2850"/>
                    <a:pt x="6781" y="2635"/>
                    <a:pt x="6646" y="2502"/>
                  </a:cubicBezTo>
                  <a:cubicBezTo>
                    <a:pt x="6580" y="2437"/>
                    <a:pt x="6494" y="2405"/>
                    <a:pt x="6409" y="2405"/>
                  </a:cubicBezTo>
                  <a:cubicBezTo>
                    <a:pt x="6320" y="2405"/>
                    <a:pt x="6231" y="2440"/>
                    <a:pt x="6164" y="2508"/>
                  </a:cubicBezTo>
                  <a:cubicBezTo>
                    <a:pt x="5534" y="3152"/>
                    <a:pt x="5005" y="3818"/>
                    <a:pt x="4590" y="4485"/>
                  </a:cubicBezTo>
                  <a:cubicBezTo>
                    <a:pt x="4508" y="4540"/>
                    <a:pt x="4426" y="4596"/>
                    <a:pt x="4347" y="4653"/>
                  </a:cubicBezTo>
                  <a:cubicBezTo>
                    <a:pt x="4225" y="4739"/>
                    <a:pt x="4084" y="4781"/>
                    <a:pt x="3946" y="4781"/>
                  </a:cubicBezTo>
                  <a:cubicBezTo>
                    <a:pt x="3773" y="4781"/>
                    <a:pt x="3602" y="4715"/>
                    <a:pt x="3473" y="4586"/>
                  </a:cubicBezTo>
                  <a:cubicBezTo>
                    <a:pt x="2555" y="3669"/>
                    <a:pt x="1489" y="3141"/>
                    <a:pt x="388" y="3062"/>
                  </a:cubicBezTo>
                  <a:cubicBezTo>
                    <a:pt x="380" y="3061"/>
                    <a:pt x="372" y="3061"/>
                    <a:pt x="365" y="3061"/>
                  </a:cubicBezTo>
                  <a:cubicBezTo>
                    <a:pt x="206" y="3061"/>
                    <a:pt x="62" y="3169"/>
                    <a:pt x="27" y="3338"/>
                  </a:cubicBezTo>
                  <a:cubicBezTo>
                    <a:pt x="8" y="3433"/>
                    <a:pt x="35" y="3531"/>
                    <a:pt x="92" y="3609"/>
                  </a:cubicBezTo>
                  <a:cubicBezTo>
                    <a:pt x="465" y="4123"/>
                    <a:pt x="831" y="4664"/>
                    <a:pt x="1180" y="5213"/>
                  </a:cubicBezTo>
                  <a:cubicBezTo>
                    <a:pt x="1675" y="5994"/>
                    <a:pt x="1675" y="7003"/>
                    <a:pt x="1180" y="7783"/>
                  </a:cubicBezTo>
                  <a:cubicBezTo>
                    <a:pt x="829" y="8336"/>
                    <a:pt x="460" y="8879"/>
                    <a:pt x="87" y="9395"/>
                  </a:cubicBezTo>
                  <a:cubicBezTo>
                    <a:pt x="10" y="9502"/>
                    <a:pt x="0" y="9644"/>
                    <a:pt x="65" y="9760"/>
                  </a:cubicBezTo>
                  <a:cubicBezTo>
                    <a:pt x="126" y="9870"/>
                    <a:pt x="240" y="9936"/>
                    <a:pt x="363" y="9936"/>
                  </a:cubicBezTo>
                  <a:cubicBezTo>
                    <a:pt x="371" y="9936"/>
                    <a:pt x="379" y="9936"/>
                    <a:pt x="388" y="9935"/>
                  </a:cubicBezTo>
                  <a:cubicBezTo>
                    <a:pt x="1489" y="9856"/>
                    <a:pt x="2555" y="9328"/>
                    <a:pt x="3473" y="8411"/>
                  </a:cubicBezTo>
                  <a:cubicBezTo>
                    <a:pt x="3602" y="8282"/>
                    <a:pt x="3773" y="8216"/>
                    <a:pt x="3945" y="8216"/>
                  </a:cubicBezTo>
                  <a:cubicBezTo>
                    <a:pt x="4084" y="8216"/>
                    <a:pt x="4224" y="8258"/>
                    <a:pt x="4345" y="8344"/>
                  </a:cubicBezTo>
                  <a:cubicBezTo>
                    <a:pt x="4590" y="8520"/>
                    <a:pt x="4843" y="8681"/>
                    <a:pt x="5099" y="8831"/>
                  </a:cubicBezTo>
                  <a:lnTo>
                    <a:pt x="5099" y="10655"/>
                  </a:lnTo>
                  <a:cubicBezTo>
                    <a:pt x="5099" y="10843"/>
                    <a:pt x="5253" y="10997"/>
                    <a:pt x="5443" y="10997"/>
                  </a:cubicBezTo>
                  <a:cubicBezTo>
                    <a:pt x="6240" y="10997"/>
                    <a:pt x="6940" y="10483"/>
                    <a:pt x="7200" y="9754"/>
                  </a:cubicBezTo>
                  <a:cubicBezTo>
                    <a:pt x="7334" y="9795"/>
                    <a:pt x="7470" y="9833"/>
                    <a:pt x="7608" y="9867"/>
                  </a:cubicBezTo>
                  <a:lnTo>
                    <a:pt x="7608" y="17159"/>
                  </a:lnTo>
                  <a:cubicBezTo>
                    <a:pt x="7608" y="17349"/>
                    <a:pt x="7760" y="17502"/>
                    <a:pt x="7950" y="17502"/>
                  </a:cubicBezTo>
                  <a:lnTo>
                    <a:pt x="9545" y="17502"/>
                  </a:lnTo>
                  <a:cubicBezTo>
                    <a:pt x="9734" y="17502"/>
                    <a:pt x="9887" y="17349"/>
                    <a:pt x="9887" y="17159"/>
                  </a:cubicBezTo>
                  <a:lnTo>
                    <a:pt x="9887" y="10668"/>
                  </a:lnTo>
                  <a:cubicBezTo>
                    <a:pt x="10393" y="11065"/>
                    <a:pt x="10990" y="11400"/>
                    <a:pt x="11592" y="11618"/>
                  </a:cubicBezTo>
                  <a:cubicBezTo>
                    <a:pt x="11630" y="11633"/>
                    <a:pt x="11670" y="11639"/>
                    <a:pt x="11709" y="11639"/>
                  </a:cubicBezTo>
                  <a:cubicBezTo>
                    <a:pt x="11823" y="11639"/>
                    <a:pt x="11932" y="11582"/>
                    <a:pt x="11997" y="11484"/>
                  </a:cubicBezTo>
                  <a:cubicBezTo>
                    <a:pt x="12331" y="10975"/>
                    <a:pt x="12687" y="10394"/>
                    <a:pt x="12864" y="9875"/>
                  </a:cubicBezTo>
                  <a:cubicBezTo>
                    <a:pt x="13855" y="9671"/>
                    <a:pt x="14814" y="9363"/>
                    <a:pt x="15714" y="8955"/>
                  </a:cubicBezTo>
                  <a:cubicBezTo>
                    <a:pt x="15902" y="9161"/>
                    <a:pt x="16173" y="9290"/>
                    <a:pt x="16475" y="9290"/>
                  </a:cubicBezTo>
                  <a:cubicBezTo>
                    <a:pt x="16525" y="9290"/>
                    <a:pt x="16576" y="9287"/>
                    <a:pt x="16628" y="9279"/>
                  </a:cubicBezTo>
                  <a:cubicBezTo>
                    <a:pt x="17134" y="9205"/>
                    <a:pt x="17503" y="8756"/>
                    <a:pt x="17503" y="8243"/>
                  </a:cubicBezTo>
                  <a:lnTo>
                    <a:pt x="17503" y="4751"/>
                  </a:lnTo>
                  <a:cubicBezTo>
                    <a:pt x="17503" y="4186"/>
                    <a:pt x="17043" y="3726"/>
                    <a:pt x="16478" y="3726"/>
                  </a:cubicBezTo>
                  <a:lnTo>
                    <a:pt x="16478" y="3728"/>
                  </a:lnTo>
                  <a:cubicBezTo>
                    <a:pt x="16184" y="3728"/>
                    <a:pt x="15918" y="3852"/>
                    <a:pt x="15730" y="4053"/>
                  </a:cubicBezTo>
                  <a:cubicBezTo>
                    <a:pt x="14833" y="3645"/>
                    <a:pt x="13876" y="3335"/>
                    <a:pt x="12888" y="3131"/>
                  </a:cubicBezTo>
                  <a:cubicBezTo>
                    <a:pt x="12130" y="1932"/>
                    <a:pt x="10390" y="480"/>
                    <a:pt x="9675" y="49"/>
                  </a:cubicBezTo>
                  <a:cubicBezTo>
                    <a:pt x="9620" y="16"/>
                    <a:pt x="9559" y="0"/>
                    <a:pt x="9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7"/>
            <p:cNvSpPr/>
            <p:nvPr/>
          </p:nvSpPr>
          <p:spPr>
            <a:xfrm>
              <a:off x="1952638" y="2669925"/>
              <a:ext cx="17125" cy="17150"/>
            </a:xfrm>
            <a:custGeom>
              <a:avLst/>
              <a:gdLst/>
              <a:ahLst/>
              <a:cxnLst/>
              <a:rect l="l" t="t" r="r" b="b"/>
              <a:pathLst>
                <a:path w="685" h="686" extrusionOk="0">
                  <a:moveTo>
                    <a:pt x="343" y="1"/>
                  </a:moveTo>
                  <a:cubicBezTo>
                    <a:pt x="153" y="1"/>
                    <a:pt x="1" y="154"/>
                    <a:pt x="1" y="342"/>
                  </a:cubicBezTo>
                  <a:cubicBezTo>
                    <a:pt x="1" y="532"/>
                    <a:pt x="153" y="686"/>
                    <a:pt x="343" y="686"/>
                  </a:cubicBezTo>
                  <a:cubicBezTo>
                    <a:pt x="531" y="686"/>
                    <a:pt x="684" y="532"/>
                    <a:pt x="684" y="342"/>
                  </a:cubicBezTo>
                  <a:cubicBezTo>
                    <a:pt x="684" y="154"/>
                    <a:pt x="531"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9" name="Google Shape;3059;p77"/>
          <p:cNvGrpSpPr/>
          <p:nvPr/>
        </p:nvGrpSpPr>
        <p:grpSpPr>
          <a:xfrm>
            <a:off x="1798188" y="1943925"/>
            <a:ext cx="387275" cy="437825"/>
            <a:chOff x="1798188" y="1820100"/>
            <a:chExt cx="387275" cy="437825"/>
          </a:xfrm>
        </p:grpSpPr>
        <p:sp>
          <p:nvSpPr>
            <p:cNvPr id="3060" name="Google Shape;3060;p77"/>
            <p:cNvSpPr/>
            <p:nvPr/>
          </p:nvSpPr>
          <p:spPr>
            <a:xfrm>
              <a:off x="1798188" y="1820100"/>
              <a:ext cx="387275" cy="437825"/>
            </a:xfrm>
            <a:custGeom>
              <a:avLst/>
              <a:gdLst/>
              <a:ahLst/>
              <a:cxnLst/>
              <a:rect l="l" t="t" r="r" b="b"/>
              <a:pathLst>
                <a:path w="15491" h="17513" extrusionOk="0">
                  <a:moveTo>
                    <a:pt x="7745" y="685"/>
                  </a:moveTo>
                  <a:cubicBezTo>
                    <a:pt x="7935" y="685"/>
                    <a:pt x="8090" y="840"/>
                    <a:pt x="8090" y="1030"/>
                  </a:cubicBezTo>
                  <a:cubicBezTo>
                    <a:pt x="8090" y="1220"/>
                    <a:pt x="7935" y="1373"/>
                    <a:pt x="7745" y="1373"/>
                  </a:cubicBezTo>
                  <a:cubicBezTo>
                    <a:pt x="7555" y="1373"/>
                    <a:pt x="7402" y="1220"/>
                    <a:pt x="7402" y="1030"/>
                  </a:cubicBezTo>
                  <a:cubicBezTo>
                    <a:pt x="7402" y="838"/>
                    <a:pt x="7555" y="685"/>
                    <a:pt x="7745" y="685"/>
                  </a:cubicBezTo>
                  <a:close/>
                  <a:moveTo>
                    <a:pt x="8262" y="2053"/>
                  </a:moveTo>
                  <a:cubicBezTo>
                    <a:pt x="8436" y="2053"/>
                    <a:pt x="8594" y="2178"/>
                    <a:pt x="8615" y="2352"/>
                  </a:cubicBezTo>
                  <a:cubicBezTo>
                    <a:pt x="8640" y="2559"/>
                    <a:pt x="8479" y="2736"/>
                    <a:pt x="8275" y="2736"/>
                  </a:cubicBezTo>
                  <a:lnTo>
                    <a:pt x="7215" y="2736"/>
                  </a:lnTo>
                  <a:cubicBezTo>
                    <a:pt x="7027" y="2736"/>
                    <a:pt x="6873" y="2583"/>
                    <a:pt x="6873" y="2395"/>
                  </a:cubicBezTo>
                  <a:cubicBezTo>
                    <a:pt x="6873" y="2207"/>
                    <a:pt x="7027" y="2053"/>
                    <a:pt x="7215" y="2053"/>
                  </a:cubicBezTo>
                  <a:close/>
                  <a:moveTo>
                    <a:pt x="8909" y="3421"/>
                  </a:moveTo>
                  <a:cubicBezTo>
                    <a:pt x="9083" y="3421"/>
                    <a:pt x="9241" y="3546"/>
                    <a:pt x="9262" y="3720"/>
                  </a:cubicBezTo>
                  <a:cubicBezTo>
                    <a:pt x="9287" y="3927"/>
                    <a:pt x="9126" y="4105"/>
                    <a:pt x="8923" y="4105"/>
                  </a:cubicBezTo>
                  <a:lnTo>
                    <a:pt x="6582" y="4105"/>
                  </a:lnTo>
                  <a:cubicBezTo>
                    <a:pt x="6407" y="4105"/>
                    <a:pt x="6250" y="3980"/>
                    <a:pt x="6228" y="3806"/>
                  </a:cubicBezTo>
                  <a:cubicBezTo>
                    <a:pt x="6203" y="3598"/>
                    <a:pt x="6366" y="3421"/>
                    <a:pt x="6568" y="3421"/>
                  </a:cubicBezTo>
                  <a:close/>
                  <a:moveTo>
                    <a:pt x="7745" y="4802"/>
                  </a:moveTo>
                  <a:cubicBezTo>
                    <a:pt x="8183" y="4802"/>
                    <a:pt x="8540" y="5158"/>
                    <a:pt x="8540" y="5598"/>
                  </a:cubicBezTo>
                  <a:cubicBezTo>
                    <a:pt x="8540" y="6036"/>
                    <a:pt x="8183" y="6392"/>
                    <a:pt x="7745" y="6392"/>
                  </a:cubicBezTo>
                  <a:cubicBezTo>
                    <a:pt x="7307" y="6392"/>
                    <a:pt x="6951" y="6036"/>
                    <a:pt x="6951" y="5598"/>
                  </a:cubicBezTo>
                  <a:cubicBezTo>
                    <a:pt x="6951" y="5158"/>
                    <a:pt x="7307" y="4802"/>
                    <a:pt x="7745" y="4802"/>
                  </a:cubicBezTo>
                  <a:close/>
                  <a:moveTo>
                    <a:pt x="3141" y="2915"/>
                  </a:moveTo>
                  <a:cubicBezTo>
                    <a:pt x="3159" y="2915"/>
                    <a:pt x="3178" y="2915"/>
                    <a:pt x="3196" y="2915"/>
                  </a:cubicBezTo>
                  <a:cubicBezTo>
                    <a:pt x="4804" y="2940"/>
                    <a:pt x="6108" y="4271"/>
                    <a:pt x="6100" y="5882"/>
                  </a:cubicBezTo>
                  <a:cubicBezTo>
                    <a:pt x="6098" y="6241"/>
                    <a:pt x="6032" y="6591"/>
                    <a:pt x="5905" y="6921"/>
                  </a:cubicBezTo>
                  <a:cubicBezTo>
                    <a:pt x="5619" y="6959"/>
                    <a:pt x="5364" y="7099"/>
                    <a:pt x="5178" y="7303"/>
                  </a:cubicBezTo>
                  <a:cubicBezTo>
                    <a:pt x="4966" y="6812"/>
                    <a:pt x="4653" y="6368"/>
                    <a:pt x="4251" y="5998"/>
                  </a:cubicBezTo>
                  <a:cubicBezTo>
                    <a:pt x="3544" y="5350"/>
                    <a:pt x="2626" y="4992"/>
                    <a:pt x="1664" y="4992"/>
                  </a:cubicBezTo>
                  <a:cubicBezTo>
                    <a:pt x="1604" y="4992"/>
                    <a:pt x="1545" y="4994"/>
                    <a:pt x="1485" y="4997"/>
                  </a:cubicBezTo>
                  <a:cubicBezTo>
                    <a:pt x="1472" y="4997"/>
                    <a:pt x="1460" y="4998"/>
                    <a:pt x="1448" y="4998"/>
                  </a:cubicBezTo>
                  <a:cubicBezTo>
                    <a:pt x="1190" y="4998"/>
                    <a:pt x="972" y="4856"/>
                    <a:pt x="860" y="4617"/>
                  </a:cubicBezTo>
                  <a:cubicBezTo>
                    <a:pt x="766" y="4416"/>
                    <a:pt x="746" y="4116"/>
                    <a:pt x="974" y="3869"/>
                  </a:cubicBezTo>
                  <a:cubicBezTo>
                    <a:pt x="1531" y="3262"/>
                    <a:pt x="2318" y="2915"/>
                    <a:pt x="3141" y="2915"/>
                  </a:cubicBezTo>
                  <a:close/>
                  <a:moveTo>
                    <a:pt x="12341" y="2914"/>
                  </a:moveTo>
                  <a:cubicBezTo>
                    <a:pt x="13167" y="2914"/>
                    <a:pt x="13957" y="3260"/>
                    <a:pt x="14517" y="3869"/>
                  </a:cubicBezTo>
                  <a:cubicBezTo>
                    <a:pt x="14744" y="4116"/>
                    <a:pt x="14725" y="4418"/>
                    <a:pt x="14631" y="4617"/>
                  </a:cubicBezTo>
                  <a:cubicBezTo>
                    <a:pt x="14520" y="4857"/>
                    <a:pt x="14301" y="4998"/>
                    <a:pt x="14042" y="4998"/>
                  </a:cubicBezTo>
                  <a:cubicBezTo>
                    <a:pt x="14030" y="4998"/>
                    <a:pt x="14018" y="4997"/>
                    <a:pt x="14005" y="4997"/>
                  </a:cubicBezTo>
                  <a:cubicBezTo>
                    <a:pt x="13945" y="4994"/>
                    <a:pt x="13885" y="4992"/>
                    <a:pt x="13826" y="4992"/>
                  </a:cubicBezTo>
                  <a:cubicBezTo>
                    <a:pt x="12865" y="4992"/>
                    <a:pt x="11948" y="5350"/>
                    <a:pt x="11240" y="5999"/>
                  </a:cubicBezTo>
                  <a:cubicBezTo>
                    <a:pt x="10838" y="6368"/>
                    <a:pt x="10524" y="6812"/>
                    <a:pt x="10313" y="7303"/>
                  </a:cubicBezTo>
                  <a:cubicBezTo>
                    <a:pt x="10127" y="7099"/>
                    <a:pt x="9872" y="6961"/>
                    <a:pt x="9586" y="6921"/>
                  </a:cubicBezTo>
                  <a:cubicBezTo>
                    <a:pt x="9458" y="6591"/>
                    <a:pt x="9393" y="6241"/>
                    <a:pt x="9391" y="5882"/>
                  </a:cubicBezTo>
                  <a:cubicBezTo>
                    <a:pt x="9383" y="4271"/>
                    <a:pt x="10685" y="2940"/>
                    <a:pt x="12295" y="2915"/>
                  </a:cubicBezTo>
                  <a:cubicBezTo>
                    <a:pt x="12311" y="2914"/>
                    <a:pt x="12327" y="2914"/>
                    <a:pt x="12341" y="2914"/>
                  </a:cubicBezTo>
                  <a:close/>
                  <a:moveTo>
                    <a:pt x="3307" y="6139"/>
                  </a:moveTo>
                  <a:cubicBezTo>
                    <a:pt x="3477" y="6245"/>
                    <a:pt x="3639" y="6365"/>
                    <a:pt x="3787" y="6502"/>
                  </a:cubicBezTo>
                  <a:cubicBezTo>
                    <a:pt x="3936" y="6640"/>
                    <a:pt x="4071" y="6790"/>
                    <a:pt x="4189" y="6950"/>
                  </a:cubicBezTo>
                  <a:cubicBezTo>
                    <a:pt x="4094" y="7192"/>
                    <a:pt x="3857" y="7360"/>
                    <a:pt x="3590" y="7360"/>
                  </a:cubicBezTo>
                  <a:cubicBezTo>
                    <a:pt x="3235" y="7360"/>
                    <a:pt x="2946" y="7072"/>
                    <a:pt x="2946" y="6717"/>
                  </a:cubicBezTo>
                  <a:cubicBezTo>
                    <a:pt x="2946" y="6471"/>
                    <a:pt x="3090" y="6246"/>
                    <a:pt x="3307" y="6140"/>
                  </a:cubicBezTo>
                  <a:lnTo>
                    <a:pt x="3307" y="6139"/>
                  </a:lnTo>
                  <a:close/>
                  <a:moveTo>
                    <a:pt x="12184" y="6139"/>
                  </a:moveTo>
                  <a:cubicBezTo>
                    <a:pt x="12401" y="6246"/>
                    <a:pt x="12543" y="6469"/>
                    <a:pt x="12543" y="6717"/>
                  </a:cubicBezTo>
                  <a:cubicBezTo>
                    <a:pt x="12543" y="7072"/>
                    <a:pt x="12256" y="7360"/>
                    <a:pt x="11901" y="7360"/>
                  </a:cubicBezTo>
                  <a:cubicBezTo>
                    <a:pt x="11634" y="7360"/>
                    <a:pt x="11395" y="7192"/>
                    <a:pt x="11302" y="6948"/>
                  </a:cubicBezTo>
                  <a:cubicBezTo>
                    <a:pt x="11421" y="6789"/>
                    <a:pt x="11553" y="6640"/>
                    <a:pt x="11704" y="6502"/>
                  </a:cubicBezTo>
                  <a:cubicBezTo>
                    <a:pt x="11852" y="6365"/>
                    <a:pt x="12014" y="6245"/>
                    <a:pt x="12184" y="6139"/>
                  </a:cubicBezTo>
                  <a:close/>
                  <a:moveTo>
                    <a:pt x="6065" y="7595"/>
                  </a:moveTo>
                  <a:cubicBezTo>
                    <a:pt x="6353" y="7595"/>
                    <a:pt x="6587" y="7829"/>
                    <a:pt x="6587" y="8116"/>
                  </a:cubicBezTo>
                  <a:cubicBezTo>
                    <a:pt x="6587" y="8403"/>
                    <a:pt x="6353" y="8638"/>
                    <a:pt x="6065" y="8638"/>
                  </a:cubicBezTo>
                  <a:cubicBezTo>
                    <a:pt x="5779" y="8638"/>
                    <a:pt x="5545" y="8403"/>
                    <a:pt x="5545" y="8116"/>
                  </a:cubicBezTo>
                  <a:cubicBezTo>
                    <a:pt x="5545" y="7829"/>
                    <a:pt x="5777" y="7595"/>
                    <a:pt x="6065" y="7595"/>
                  </a:cubicBezTo>
                  <a:close/>
                  <a:moveTo>
                    <a:pt x="9424" y="7595"/>
                  </a:moveTo>
                  <a:cubicBezTo>
                    <a:pt x="9712" y="7595"/>
                    <a:pt x="9946" y="7829"/>
                    <a:pt x="9946" y="8117"/>
                  </a:cubicBezTo>
                  <a:cubicBezTo>
                    <a:pt x="9946" y="8403"/>
                    <a:pt x="9712" y="8638"/>
                    <a:pt x="9424" y="8638"/>
                  </a:cubicBezTo>
                  <a:cubicBezTo>
                    <a:pt x="9138" y="8638"/>
                    <a:pt x="8904" y="8403"/>
                    <a:pt x="8904" y="8117"/>
                  </a:cubicBezTo>
                  <a:cubicBezTo>
                    <a:pt x="8904" y="7829"/>
                    <a:pt x="9138" y="7595"/>
                    <a:pt x="9424" y="7595"/>
                  </a:cubicBezTo>
                  <a:close/>
                  <a:moveTo>
                    <a:pt x="1861" y="5683"/>
                  </a:moveTo>
                  <a:cubicBezTo>
                    <a:pt x="2116" y="5699"/>
                    <a:pt x="2367" y="5746"/>
                    <a:pt x="2608" y="5821"/>
                  </a:cubicBezTo>
                  <a:cubicBezTo>
                    <a:pt x="2391" y="6059"/>
                    <a:pt x="2263" y="6374"/>
                    <a:pt x="2263" y="6717"/>
                  </a:cubicBezTo>
                  <a:cubicBezTo>
                    <a:pt x="2263" y="7448"/>
                    <a:pt x="2857" y="8044"/>
                    <a:pt x="3590" y="8044"/>
                  </a:cubicBezTo>
                  <a:cubicBezTo>
                    <a:pt x="3969" y="8044"/>
                    <a:pt x="4320" y="7880"/>
                    <a:pt x="4566" y="7614"/>
                  </a:cubicBezTo>
                  <a:cubicBezTo>
                    <a:pt x="4664" y="7848"/>
                    <a:pt x="4732" y="8095"/>
                    <a:pt x="4770" y="8350"/>
                  </a:cubicBezTo>
                  <a:cubicBezTo>
                    <a:pt x="4425" y="8600"/>
                    <a:pt x="4018" y="8732"/>
                    <a:pt x="3590" y="8732"/>
                  </a:cubicBezTo>
                  <a:cubicBezTo>
                    <a:pt x="2478" y="8732"/>
                    <a:pt x="1575" y="7828"/>
                    <a:pt x="1575" y="6717"/>
                  </a:cubicBezTo>
                  <a:cubicBezTo>
                    <a:pt x="1575" y="6349"/>
                    <a:pt x="1673" y="5995"/>
                    <a:pt x="1861" y="5683"/>
                  </a:cubicBezTo>
                  <a:close/>
                  <a:moveTo>
                    <a:pt x="13632" y="5683"/>
                  </a:moveTo>
                  <a:cubicBezTo>
                    <a:pt x="13818" y="5995"/>
                    <a:pt x="13916" y="6349"/>
                    <a:pt x="13916" y="6717"/>
                  </a:cubicBezTo>
                  <a:cubicBezTo>
                    <a:pt x="13916" y="7828"/>
                    <a:pt x="13012" y="8732"/>
                    <a:pt x="11901" y="8732"/>
                  </a:cubicBezTo>
                  <a:cubicBezTo>
                    <a:pt x="11476" y="8732"/>
                    <a:pt x="11063" y="8598"/>
                    <a:pt x="10721" y="8350"/>
                  </a:cubicBezTo>
                  <a:cubicBezTo>
                    <a:pt x="10759" y="8095"/>
                    <a:pt x="10827" y="7848"/>
                    <a:pt x="10925" y="7614"/>
                  </a:cubicBezTo>
                  <a:cubicBezTo>
                    <a:pt x="11171" y="7880"/>
                    <a:pt x="11522" y="8044"/>
                    <a:pt x="11901" y="8044"/>
                  </a:cubicBezTo>
                  <a:cubicBezTo>
                    <a:pt x="12634" y="8044"/>
                    <a:pt x="13228" y="7448"/>
                    <a:pt x="13228" y="6717"/>
                  </a:cubicBezTo>
                  <a:cubicBezTo>
                    <a:pt x="13228" y="6379"/>
                    <a:pt x="13099" y="6063"/>
                    <a:pt x="12880" y="5822"/>
                  </a:cubicBezTo>
                  <a:cubicBezTo>
                    <a:pt x="13122" y="5746"/>
                    <a:pt x="13374" y="5699"/>
                    <a:pt x="13632" y="5683"/>
                  </a:cubicBezTo>
                  <a:close/>
                  <a:moveTo>
                    <a:pt x="8790" y="6643"/>
                  </a:moveTo>
                  <a:cubicBezTo>
                    <a:pt x="8819" y="6774"/>
                    <a:pt x="8855" y="6904"/>
                    <a:pt x="8898" y="7032"/>
                  </a:cubicBezTo>
                  <a:cubicBezTo>
                    <a:pt x="8498" y="7228"/>
                    <a:pt x="8221" y="7641"/>
                    <a:pt x="8221" y="8116"/>
                  </a:cubicBezTo>
                  <a:cubicBezTo>
                    <a:pt x="8221" y="8781"/>
                    <a:pt x="8762" y="9321"/>
                    <a:pt x="9424" y="9321"/>
                  </a:cubicBezTo>
                  <a:cubicBezTo>
                    <a:pt x="9602" y="9321"/>
                    <a:pt x="9768" y="9283"/>
                    <a:pt x="9918" y="9215"/>
                  </a:cubicBezTo>
                  <a:cubicBezTo>
                    <a:pt x="9920" y="9574"/>
                    <a:pt x="10002" y="9916"/>
                    <a:pt x="10147" y="10219"/>
                  </a:cubicBezTo>
                  <a:cubicBezTo>
                    <a:pt x="9375" y="9999"/>
                    <a:pt x="8569" y="9885"/>
                    <a:pt x="7746" y="9885"/>
                  </a:cubicBezTo>
                  <a:cubicBezTo>
                    <a:pt x="6922" y="9885"/>
                    <a:pt x="6116" y="9999"/>
                    <a:pt x="5344" y="10219"/>
                  </a:cubicBezTo>
                  <a:cubicBezTo>
                    <a:pt x="5489" y="9916"/>
                    <a:pt x="5571" y="9574"/>
                    <a:pt x="5573" y="9216"/>
                  </a:cubicBezTo>
                  <a:lnTo>
                    <a:pt x="5573" y="9216"/>
                  </a:lnTo>
                  <a:cubicBezTo>
                    <a:pt x="5723" y="9283"/>
                    <a:pt x="5890" y="9321"/>
                    <a:pt x="6065" y="9321"/>
                  </a:cubicBezTo>
                  <a:cubicBezTo>
                    <a:pt x="6729" y="9321"/>
                    <a:pt x="7270" y="8781"/>
                    <a:pt x="7270" y="8117"/>
                  </a:cubicBezTo>
                  <a:cubicBezTo>
                    <a:pt x="7270" y="7641"/>
                    <a:pt x="6993" y="7228"/>
                    <a:pt x="6593" y="7034"/>
                  </a:cubicBezTo>
                  <a:cubicBezTo>
                    <a:pt x="6636" y="6904"/>
                    <a:pt x="6672" y="6774"/>
                    <a:pt x="6701" y="6643"/>
                  </a:cubicBezTo>
                  <a:cubicBezTo>
                    <a:pt x="6968" y="6910"/>
                    <a:pt x="7338" y="7075"/>
                    <a:pt x="7745" y="7075"/>
                  </a:cubicBezTo>
                  <a:cubicBezTo>
                    <a:pt x="8153" y="7075"/>
                    <a:pt x="8521" y="6910"/>
                    <a:pt x="8790" y="6643"/>
                  </a:cubicBezTo>
                  <a:close/>
                  <a:moveTo>
                    <a:pt x="1681" y="8623"/>
                  </a:moveTo>
                  <a:cubicBezTo>
                    <a:pt x="2169" y="9114"/>
                    <a:pt x="2845" y="9416"/>
                    <a:pt x="3590" y="9416"/>
                  </a:cubicBezTo>
                  <a:cubicBezTo>
                    <a:pt x="4048" y="9416"/>
                    <a:pt x="4488" y="9302"/>
                    <a:pt x="4884" y="9085"/>
                  </a:cubicBezTo>
                  <a:cubicBezTo>
                    <a:pt x="4887" y="9126"/>
                    <a:pt x="4888" y="9169"/>
                    <a:pt x="4888" y="9210"/>
                  </a:cubicBezTo>
                  <a:cubicBezTo>
                    <a:pt x="4888" y="10124"/>
                    <a:pt x="4145" y="10868"/>
                    <a:pt x="3231" y="10868"/>
                  </a:cubicBezTo>
                  <a:cubicBezTo>
                    <a:pt x="2318" y="10868"/>
                    <a:pt x="1575" y="10124"/>
                    <a:pt x="1575" y="9210"/>
                  </a:cubicBezTo>
                  <a:cubicBezTo>
                    <a:pt x="1575" y="9008"/>
                    <a:pt x="1611" y="8808"/>
                    <a:pt x="1681" y="8623"/>
                  </a:cubicBezTo>
                  <a:close/>
                  <a:moveTo>
                    <a:pt x="13809" y="8623"/>
                  </a:moveTo>
                  <a:cubicBezTo>
                    <a:pt x="13880" y="8810"/>
                    <a:pt x="13916" y="9008"/>
                    <a:pt x="13916" y="9210"/>
                  </a:cubicBezTo>
                  <a:cubicBezTo>
                    <a:pt x="13916" y="10124"/>
                    <a:pt x="13173" y="10868"/>
                    <a:pt x="12259" y="10868"/>
                  </a:cubicBezTo>
                  <a:cubicBezTo>
                    <a:pt x="11346" y="10868"/>
                    <a:pt x="10603" y="10124"/>
                    <a:pt x="10603" y="9210"/>
                  </a:cubicBezTo>
                  <a:cubicBezTo>
                    <a:pt x="10603" y="9167"/>
                    <a:pt x="10604" y="9126"/>
                    <a:pt x="10608" y="9085"/>
                  </a:cubicBezTo>
                  <a:cubicBezTo>
                    <a:pt x="11001" y="9300"/>
                    <a:pt x="11446" y="9416"/>
                    <a:pt x="11901" y="9416"/>
                  </a:cubicBezTo>
                  <a:cubicBezTo>
                    <a:pt x="12645" y="9416"/>
                    <a:pt x="13320" y="9114"/>
                    <a:pt x="13809" y="8623"/>
                  </a:cubicBezTo>
                  <a:close/>
                  <a:moveTo>
                    <a:pt x="1485" y="10766"/>
                  </a:moveTo>
                  <a:cubicBezTo>
                    <a:pt x="1799" y="11121"/>
                    <a:pt x="2222" y="11377"/>
                    <a:pt x="2698" y="11489"/>
                  </a:cubicBezTo>
                  <a:cubicBezTo>
                    <a:pt x="2299" y="11772"/>
                    <a:pt x="1921" y="12092"/>
                    <a:pt x="1568" y="12445"/>
                  </a:cubicBezTo>
                  <a:cubicBezTo>
                    <a:pt x="1556" y="12457"/>
                    <a:pt x="1545" y="12468"/>
                    <a:pt x="1534" y="12481"/>
                  </a:cubicBezTo>
                  <a:cubicBezTo>
                    <a:pt x="1165" y="12359"/>
                    <a:pt x="910" y="12016"/>
                    <a:pt x="910" y="11614"/>
                  </a:cubicBezTo>
                  <a:cubicBezTo>
                    <a:pt x="910" y="11236"/>
                    <a:pt x="1143" y="10902"/>
                    <a:pt x="1485" y="10766"/>
                  </a:cubicBezTo>
                  <a:close/>
                  <a:moveTo>
                    <a:pt x="14007" y="10766"/>
                  </a:moveTo>
                  <a:cubicBezTo>
                    <a:pt x="14347" y="10902"/>
                    <a:pt x="14581" y="11236"/>
                    <a:pt x="14581" y="11616"/>
                  </a:cubicBezTo>
                  <a:cubicBezTo>
                    <a:pt x="14581" y="12016"/>
                    <a:pt x="14326" y="12359"/>
                    <a:pt x="13957" y="12481"/>
                  </a:cubicBezTo>
                  <a:cubicBezTo>
                    <a:pt x="13946" y="12470"/>
                    <a:pt x="13935" y="12457"/>
                    <a:pt x="13923" y="12445"/>
                  </a:cubicBezTo>
                  <a:cubicBezTo>
                    <a:pt x="13570" y="12092"/>
                    <a:pt x="13192" y="11772"/>
                    <a:pt x="12793" y="11489"/>
                  </a:cubicBezTo>
                  <a:cubicBezTo>
                    <a:pt x="13269" y="11379"/>
                    <a:pt x="13690" y="11121"/>
                    <a:pt x="14007" y="10766"/>
                  </a:cubicBezTo>
                  <a:close/>
                  <a:moveTo>
                    <a:pt x="7745" y="10570"/>
                  </a:moveTo>
                  <a:cubicBezTo>
                    <a:pt x="9896" y="10570"/>
                    <a:pt x="11919" y="11407"/>
                    <a:pt x="13439" y="12929"/>
                  </a:cubicBezTo>
                  <a:cubicBezTo>
                    <a:pt x="13633" y="13123"/>
                    <a:pt x="13741" y="13382"/>
                    <a:pt x="13741" y="13658"/>
                  </a:cubicBezTo>
                  <a:cubicBezTo>
                    <a:pt x="13741" y="13933"/>
                    <a:pt x="13633" y="14191"/>
                    <a:pt x="13439" y="14385"/>
                  </a:cubicBezTo>
                  <a:cubicBezTo>
                    <a:pt x="13244" y="14580"/>
                    <a:pt x="12986" y="14687"/>
                    <a:pt x="12710" y="14687"/>
                  </a:cubicBezTo>
                  <a:cubicBezTo>
                    <a:pt x="12434" y="14687"/>
                    <a:pt x="12177" y="14580"/>
                    <a:pt x="11982" y="14385"/>
                  </a:cubicBezTo>
                  <a:cubicBezTo>
                    <a:pt x="10850" y="13254"/>
                    <a:pt x="9345" y="12631"/>
                    <a:pt x="7745" y="12631"/>
                  </a:cubicBezTo>
                  <a:cubicBezTo>
                    <a:pt x="6146" y="12631"/>
                    <a:pt x="4640" y="13254"/>
                    <a:pt x="3509" y="14385"/>
                  </a:cubicBezTo>
                  <a:cubicBezTo>
                    <a:pt x="3315" y="14580"/>
                    <a:pt x="3055" y="14687"/>
                    <a:pt x="2780" y="14687"/>
                  </a:cubicBezTo>
                  <a:cubicBezTo>
                    <a:pt x="2505" y="14687"/>
                    <a:pt x="2245" y="14580"/>
                    <a:pt x="2051" y="14385"/>
                  </a:cubicBezTo>
                  <a:cubicBezTo>
                    <a:pt x="1649" y="13984"/>
                    <a:pt x="1649" y="13330"/>
                    <a:pt x="2051" y="12929"/>
                  </a:cubicBezTo>
                  <a:cubicBezTo>
                    <a:pt x="3572" y="11407"/>
                    <a:pt x="5594" y="10570"/>
                    <a:pt x="7745" y="10570"/>
                  </a:cubicBezTo>
                  <a:close/>
                  <a:moveTo>
                    <a:pt x="7745" y="13314"/>
                  </a:moveTo>
                  <a:cubicBezTo>
                    <a:pt x="8605" y="13314"/>
                    <a:pt x="9434" y="13519"/>
                    <a:pt x="10176" y="13901"/>
                  </a:cubicBezTo>
                  <a:lnTo>
                    <a:pt x="10176" y="13903"/>
                  </a:lnTo>
                  <a:cubicBezTo>
                    <a:pt x="9940" y="14411"/>
                    <a:pt x="9556" y="14827"/>
                    <a:pt x="9064" y="15105"/>
                  </a:cubicBezTo>
                  <a:cubicBezTo>
                    <a:pt x="8899" y="15198"/>
                    <a:pt x="8842" y="15407"/>
                    <a:pt x="8936" y="15571"/>
                  </a:cubicBezTo>
                  <a:cubicBezTo>
                    <a:pt x="8999" y="15682"/>
                    <a:pt x="9114" y="15745"/>
                    <a:pt x="9233" y="15745"/>
                  </a:cubicBezTo>
                  <a:cubicBezTo>
                    <a:pt x="9290" y="15745"/>
                    <a:pt x="9349" y="15731"/>
                    <a:pt x="9401" y="15701"/>
                  </a:cubicBezTo>
                  <a:cubicBezTo>
                    <a:pt x="9997" y="15363"/>
                    <a:pt x="10465" y="14865"/>
                    <a:pt x="10764" y="14256"/>
                  </a:cubicBezTo>
                  <a:cubicBezTo>
                    <a:pt x="10955" y="14388"/>
                    <a:pt x="11139" y="14534"/>
                    <a:pt x="11313" y="14694"/>
                  </a:cubicBezTo>
                  <a:cubicBezTo>
                    <a:pt x="10611" y="15997"/>
                    <a:pt x="9236" y="16827"/>
                    <a:pt x="7745" y="16827"/>
                  </a:cubicBezTo>
                  <a:cubicBezTo>
                    <a:pt x="6253" y="16827"/>
                    <a:pt x="4879" y="15997"/>
                    <a:pt x="4177" y="14694"/>
                  </a:cubicBezTo>
                  <a:cubicBezTo>
                    <a:pt x="4352" y="14534"/>
                    <a:pt x="4536" y="14388"/>
                    <a:pt x="4725" y="14256"/>
                  </a:cubicBezTo>
                  <a:cubicBezTo>
                    <a:pt x="5024" y="14865"/>
                    <a:pt x="5494" y="15363"/>
                    <a:pt x="6089" y="15701"/>
                  </a:cubicBezTo>
                  <a:cubicBezTo>
                    <a:pt x="6141" y="15731"/>
                    <a:pt x="6199" y="15745"/>
                    <a:pt x="6256" y="15745"/>
                  </a:cubicBezTo>
                  <a:cubicBezTo>
                    <a:pt x="6377" y="15745"/>
                    <a:pt x="6492" y="15682"/>
                    <a:pt x="6555" y="15571"/>
                  </a:cubicBezTo>
                  <a:cubicBezTo>
                    <a:pt x="6647" y="15407"/>
                    <a:pt x="6590" y="15198"/>
                    <a:pt x="6426" y="15105"/>
                  </a:cubicBezTo>
                  <a:cubicBezTo>
                    <a:pt x="5934" y="14827"/>
                    <a:pt x="5549" y="14411"/>
                    <a:pt x="5314" y="13903"/>
                  </a:cubicBezTo>
                  <a:lnTo>
                    <a:pt x="5314" y="13901"/>
                  </a:lnTo>
                  <a:cubicBezTo>
                    <a:pt x="6057" y="13519"/>
                    <a:pt x="6886" y="13314"/>
                    <a:pt x="7745" y="13314"/>
                  </a:cubicBezTo>
                  <a:close/>
                  <a:moveTo>
                    <a:pt x="7746" y="0"/>
                  </a:moveTo>
                  <a:cubicBezTo>
                    <a:pt x="7179" y="0"/>
                    <a:pt x="6718" y="462"/>
                    <a:pt x="6718" y="1028"/>
                  </a:cubicBezTo>
                  <a:cubicBezTo>
                    <a:pt x="6718" y="1182"/>
                    <a:pt x="6751" y="1326"/>
                    <a:pt x="6810" y="1455"/>
                  </a:cubicBezTo>
                  <a:cubicBezTo>
                    <a:pt x="6441" y="1612"/>
                    <a:pt x="6184" y="1977"/>
                    <a:pt x="6184" y="2401"/>
                  </a:cubicBezTo>
                  <a:cubicBezTo>
                    <a:pt x="6184" y="2539"/>
                    <a:pt x="6211" y="2670"/>
                    <a:pt x="6260" y="2790"/>
                  </a:cubicBezTo>
                  <a:cubicBezTo>
                    <a:pt x="6011" y="2866"/>
                    <a:pt x="5802" y="3035"/>
                    <a:pt x="5673" y="3257"/>
                  </a:cubicBezTo>
                  <a:cubicBezTo>
                    <a:pt x="5031" y="2635"/>
                    <a:pt x="4162" y="2246"/>
                    <a:pt x="3207" y="2230"/>
                  </a:cubicBezTo>
                  <a:cubicBezTo>
                    <a:pt x="3188" y="2230"/>
                    <a:pt x="3170" y="2230"/>
                    <a:pt x="3151" y="2230"/>
                  </a:cubicBezTo>
                  <a:cubicBezTo>
                    <a:pt x="2134" y="2230"/>
                    <a:pt x="1159" y="2657"/>
                    <a:pt x="471" y="3407"/>
                  </a:cubicBezTo>
                  <a:cubicBezTo>
                    <a:pt x="90" y="3821"/>
                    <a:pt x="1" y="4396"/>
                    <a:pt x="240" y="4906"/>
                  </a:cubicBezTo>
                  <a:cubicBezTo>
                    <a:pt x="415" y="5283"/>
                    <a:pt x="735" y="5544"/>
                    <a:pt x="1114" y="5640"/>
                  </a:cubicBezTo>
                  <a:cubicBezTo>
                    <a:pt x="967" y="5977"/>
                    <a:pt x="891" y="6343"/>
                    <a:pt x="891" y="6716"/>
                  </a:cubicBezTo>
                  <a:cubicBezTo>
                    <a:pt x="891" y="7186"/>
                    <a:pt x="1012" y="7625"/>
                    <a:pt x="1222" y="8010"/>
                  </a:cubicBezTo>
                  <a:cubicBezTo>
                    <a:pt x="1005" y="8372"/>
                    <a:pt x="891" y="8783"/>
                    <a:pt x="891" y="9210"/>
                  </a:cubicBezTo>
                  <a:cubicBezTo>
                    <a:pt x="891" y="9560"/>
                    <a:pt x="967" y="9890"/>
                    <a:pt x="1105" y="10188"/>
                  </a:cubicBezTo>
                  <a:cubicBezTo>
                    <a:pt x="578" y="10455"/>
                    <a:pt x="227" y="11001"/>
                    <a:pt x="227" y="11616"/>
                  </a:cubicBezTo>
                  <a:cubicBezTo>
                    <a:pt x="227" y="12261"/>
                    <a:pt x="605" y="12823"/>
                    <a:pt x="1170" y="13074"/>
                  </a:cubicBezTo>
                  <a:cubicBezTo>
                    <a:pt x="952" y="13680"/>
                    <a:pt x="1084" y="14385"/>
                    <a:pt x="1568" y="14869"/>
                  </a:cubicBezTo>
                  <a:cubicBezTo>
                    <a:pt x="1893" y="15193"/>
                    <a:pt x="2323" y="15372"/>
                    <a:pt x="2781" y="15372"/>
                  </a:cubicBezTo>
                  <a:cubicBezTo>
                    <a:pt x="3088" y="15372"/>
                    <a:pt x="3384" y="15290"/>
                    <a:pt x="3644" y="15140"/>
                  </a:cubicBezTo>
                  <a:cubicBezTo>
                    <a:pt x="4482" y="16592"/>
                    <a:pt x="6049" y="17512"/>
                    <a:pt x="7746" y="17512"/>
                  </a:cubicBezTo>
                  <a:cubicBezTo>
                    <a:pt x="9442" y="17512"/>
                    <a:pt x="11009" y="16593"/>
                    <a:pt x="11849" y="15140"/>
                  </a:cubicBezTo>
                  <a:cubicBezTo>
                    <a:pt x="12107" y="15290"/>
                    <a:pt x="12403" y="15372"/>
                    <a:pt x="12711" y="15372"/>
                  </a:cubicBezTo>
                  <a:cubicBezTo>
                    <a:pt x="13170" y="15372"/>
                    <a:pt x="13600" y="15193"/>
                    <a:pt x="13923" y="14869"/>
                  </a:cubicBezTo>
                  <a:cubicBezTo>
                    <a:pt x="14408" y="14385"/>
                    <a:pt x="14541" y="13680"/>
                    <a:pt x="14323" y="13074"/>
                  </a:cubicBezTo>
                  <a:cubicBezTo>
                    <a:pt x="14887" y="12823"/>
                    <a:pt x="15266" y="12261"/>
                    <a:pt x="15266" y="11616"/>
                  </a:cubicBezTo>
                  <a:cubicBezTo>
                    <a:pt x="15266" y="10969"/>
                    <a:pt x="14913" y="10455"/>
                    <a:pt x="14386" y="10188"/>
                  </a:cubicBezTo>
                  <a:cubicBezTo>
                    <a:pt x="14524" y="9890"/>
                    <a:pt x="14601" y="9560"/>
                    <a:pt x="14601" y="9210"/>
                  </a:cubicBezTo>
                  <a:cubicBezTo>
                    <a:pt x="14601" y="8783"/>
                    <a:pt x="14486" y="8372"/>
                    <a:pt x="14269" y="8010"/>
                  </a:cubicBezTo>
                  <a:cubicBezTo>
                    <a:pt x="14481" y="7625"/>
                    <a:pt x="14601" y="7186"/>
                    <a:pt x="14601" y="6716"/>
                  </a:cubicBezTo>
                  <a:cubicBezTo>
                    <a:pt x="14601" y="6341"/>
                    <a:pt x="14524" y="5977"/>
                    <a:pt x="14377" y="5639"/>
                  </a:cubicBezTo>
                  <a:cubicBezTo>
                    <a:pt x="14756" y="5542"/>
                    <a:pt x="15076" y="5283"/>
                    <a:pt x="15251" y="4906"/>
                  </a:cubicBezTo>
                  <a:cubicBezTo>
                    <a:pt x="15490" y="4396"/>
                    <a:pt x="15402" y="3820"/>
                    <a:pt x="15022" y="3407"/>
                  </a:cubicBezTo>
                  <a:cubicBezTo>
                    <a:pt x="14332" y="2657"/>
                    <a:pt x="13359" y="2230"/>
                    <a:pt x="12340" y="2230"/>
                  </a:cubicBezTo>
                  <a:cubicBezTo>
                    <a:pt x="12321" y="2230"/>
                    <a:pt x="12303" y="2230"/>
                    <a:pt x="12284" y="2230"/>
                  </a:cubicBezTo>
                  <a:cubicBezTo>
                    <a:pt x="11329" y="2246"/>
                    <a:pt x="10460" y="2635"/>
                    <a:pt x="9818" y="3257"/>
                  </a:cubicBezTo>
                  <a:cubicBezTo>
                    <a:pt x="9689" y="3035"/>
                    <a:pt x="9480" y="2866"/>
                    <a:pt x="9231" y="2790"/>
                  </a:cubicBezTo>
                  <a:cubicBezTo>
                    <a:pt x="9281" y="2670"/>
                    <a:pt x="9307" y="2539"/>
                    <a:pt x="9307" y="2401"/>
                  </a:cubicBezTo>
                  <a:cubicBezTo>
                    <a:pt x="9307" y="1977"/>
                    <a:pt x="9050" y="1612"/>
                    <a:pt x="8681" y="1455"/>
                  </a:cubicBezTo>
                  <a:cubicBezTo>
                    <a:pt x="8741" y="1326"/>
                    <a:pt x="8774" y="1180"/>
                    <a:pt x="8774" y="1028"/>
                  </a:cubicBezTo>
                  <a:cubicBezTo>
                    <a:pt x="8774" y="462"/>
                    <a:pt x="8313" y="0"/>
                    <a:pt x="7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7"/>
            <p:cNvSpPr/>
            <p:nvPr/>
          </p:nvSpPr>
          <p:spPr>
            <a:xfrm>
              <a:off x="1983263" y="2206450"/>
              <a:ext cx="17125" cy="17150"/>
            </a:xfrm>
            <a:custGeom>
              <a:avLst/>
              <a:gdLst/>
              <a:ahLst/>
              <a:cxnLst/>
              <a:rect l="l" t="t" r="r" b="b"/>
              <a:pathLst>
                <a:path w="685" h="686" extrusionOk="0">
                  <a:moveTo>
                    <a:pt x="343" y="0"/>
                  </a:moveTo>
                  <a:cubicBezTo>
                    <a:pt x="154" y="0"/>
                    <a:pt x="0" y="154"/>
                    <a:pt x="0" y="344"/>
                  </a:cubicBezTo>
                  <a:cubicBezTo>
                    <a:pt x="0" y="532"/>
                    <a:pt x="154" y="685"/>
                    <a:pt x="343" y="685"/>
                  </a:cubicBezTo>
                  <a:cubicBezTo>
                    <a:pt x="532" y="685"/>
                    <a:pt x="685" y="532"/>
                    <a:pt x="685" y="344"/>
                  </a:cubicBezTo>
                  <a:cubicBezTo>
                    <a:pt x="685" y="154"/>
                    <a:pt x="532"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2" name="Google Shape;3062;p77"/>
          <p:cNvGrpSpPr/>
          <p:nvPr/>
        </p:nvGrpSpPr>
        <p:grpSpPr>
          <a:xfrm>
            <a:off x="1039688" y="4052600"/>
            <a:ext cx="360275" cy="437800"/>
            <a:chOff x="1039688" y="3928775"/>
            <a:chExt cx="360275" cy="437800"/>
          </a:xfrm>
        </p:grpSpPr>
        <p:sp>
          <p:nvSpPr>
            <p:cNvPr id="3063" name="Google Shape;3063;p77"/>
            <p:cNvSpPr/>
            <p:nvPr/>
          </p:nvSpPr>
          <p:spPr>
            <a:xfrm>
              <a:off x="1039688" y="3928775"/>
              <a:ext cx="360275" cy="437800"/>
            </a:xfrm>
            <a:custGeom>
              <a:avLst/>
              <a:gdLst/>
              <a:ahLst/>
              <a:cxnLst/>
              <a:rect l="l" t="t" r="r" b="b"/>
              <a:pathLst>
                <a:path w="14411" h="17512" extrusionOk="0">
                  <a:moveTo>
                    <a:pt x="7208" y="684"/>
                  </a:moveTo>
                  <a:cubicBezTo>
                    <a:pt x="7796" y="684"/>
                    <a:pt x="8274" y="1163"/>
                    <a:pt x="8274" y="1752"/>
                  </a:cubicBezTo>
                  <a:cubicBezTo>
                    <a:pt x="8274" y="1870"/>
                    <a:pt x="8253" y="1987"/>
                    <a:pt x="8215" y="2100"/>
                  </a:cubicBezTo>
                  <a:lnTo>
                    <a:pt x="6199" y="2100"/>
                  </a:lnTo>
                  <a:cubicBezTo>
                    <a:pt x="6161" y="1989"/>
                    <a:pt x="6140" y="1872"/>
                    <a:pt x="6140" y="1752"/>
                  </a:cubicBezTo>
                  <a:cubicBezTo>
                    <a:pt x="6140" y="1163"/>
                    <a:pt x="6619" y="684"/>
                    <a:pt x="7208" y="684"/>
                  </a:cubicBezTo>
                  <a:close/>
                  <a:moveTo>
                    <a:pt x="7203" y="2784"/>
                  </a:moveTo>
                  <a:cubicBezTo>
                    <a:pt x="8859" y="2784"/>
                    <a:pt x="10219" y="4077"/>
                    <a:pt x="10328" y="5706"/>
                  </a:cubicBezTo>
                  <a:cubicBezTo>
                    <a:pt x="9908" y="5431"/>
                    <a:pt x="9424" y="5287"/>
                    <a:pt x="8914" y="5287"/>
                  </a:cubicBezTo>
                  <a:cubicBezTo>
                    <a:pt x="8528" y="5287"/>
                    <a:pt x="8158" y="5369"/>
                    <a:pt x="7812" y="5532"/>
                  </a:cubicBezTo>
                  <a:cubicBezTo>
                    <a:pt x="7618" y="5623"/>
                    <a:pt x="7410" y="5668"/>
                    <a:pt x="7203" y="5668"/>
                  </a:cubicBezTo>
                  <a:cubicBezTo>
                    <a:pt x="6995" y="5668"/>
                    <a:pt x="6788" y="5623"/>
                    <a:pt x="6594" y="5532"/>
                  </a:cubicBezTo>
                  <a:cubicBezTo>
                    <a:pt x="6248" y="5369"/>
                    <a:pt x="5877" y="5287"/>
                    <a:pt x="5492" y="5287"/>
                  </a:cubicBezTo>
                  <a:cubicBezTo>
                    <a:pt x="4982" y="5287"/>
                    <a:pt x="4498" y="5431"/>
                    <a:pt x="4078" y="5706"/>
                  </a:cubicBezTo>
                  <a:cubicBezTo>
                    <a:pt x="4187" y="4077"/>
                    <a:pt x="5547" y="2784"/>
                    <a:pt x="7203" y="2784"/>
                  </a:cubicBezTo>
                  <a:close/>
                  <a:moveTo>
                    <a:pt x="8897" y="5967"/>
                  </a:moveTo>
                  <a:cubicBezTo>
                    <a:pt x="9254" y="5967"/>
                    <a:pt x="9596" y="6063"/>
                    <a:pt x="9895" y="6248"/>
                  </a:cubicBezTo>
                  <a:lnTo>
                    <a:pt x="9895" y="6873"/>
                  </a:lnTo>
                  <a:cubicBezTo>
                    <a:pt x="9895" y="8257"/>
                    <a:pt x="8870" y="9446"/>
                    <a:pt x="7494" y="9600"/>
                  </a:cubicBezTo>
                  <a:cubicBezTo>
                    <a:pt x="7389" y="9612"/>
                    <a:pt x="7285" y="9617"/>
                    <a:pt x="7182" y="9617"/>
                  </a:cubicBezTo>
                  <a:cubicBezTo>
                    <a:pt x="5686" y="9617"/>
                    <a:pt x="4470" y="8401"/>
                    <a:pt x="4470" y="6905"/>
                  </a:cubicBezTo>
                  <a:lnTo>
                    <a:pt x="4470" y="6248"/>
                  </a:lnTo>
                  <a:cubicBezTo>
                    <a:pt x="4769" y="6063"/>
                    <a:pt x="5110" y="5967"/>
                    <a:pt x="5468" y="5967"/>
                  </a:cubicBezTo>
                  <a:cubicBezTo>
                    <a:pt x="5753" y="5967"/>
                    <a:pt x="6026" y="6028"/>
                    <a:pt x="6281" y="6149"/>
                  </a:cubicBezTo>
                  <a:cubicBezTo>
                    <a:pt x="6567" y="6283"/>
                    <a:pt x="6875" y="6350"/>
                    <a:pt x="7182" y="6350"/>
                  </a:cubicBezTo>
                  <a:cubicBezTo>
                    <a:pt x="7490" y="6350"/>
                    <a:pt x="7798" y="6283"/>
                    <a:pt x="8084" y="6149"/>
                  </a:cubicBezTo>
                  <a:cubicBezTo>
                    <a:pt x="8339" y="6028"/>
                    <a:pt x="8612" y="5967"/>
                    <a:pt x="8897" y="5967"/>
                  </a:cubicBezTo>
                  <a:close/>
                  <a:moveTo>
                    <a:pt x="8025" y="10188"/>
                  </a:moveTo>
                  <a:lnTo>
                    <a:pt x="8025" y="10194"/>
                  </a:lnTo>
                  <a:cubicBezTo>
                    <a:pt x="8025" y="10459"/>
                    <a:pt x="8108" y="10709"/>
                    <a:pt x="8248" y="10916"/>
                  </a:cubicBezTo>
                  <a:lnTo>
                    <a:pt x="7176" y="12684"/>
                  </a:lnTo>
                  <a:lnTo>
                    <a:pt x="6115" y="10917"/>
                  </a:lnTo>
                  <a:cubicBezTo>
                    <a:pt x="6257" y="10710"/>
                    <a:pt x="6339" y="10460"/>
                    <a:pt x="6339" y="10194"/>
                  </a:cubicBezTo>
                  <a:lnTo>
                    <a:pt x="6339" y="10188"/>
                  </a:lnTo>
                  <a:cubicBezTo>
                    <a:pt x="6608" y="10258"/>
                    <a:pt x="6891" y="10294"/>
                    <a:pt x="7182" y="10294"/>
                  </a:cubicBezTo>
                  <a:cubicBezTo>
                    <a:pt x="7473" y="10294"/>
                    <a:pt x="7756" y="10258"/>
                    <a:pt x="8025" y="10188"/>
                  </a:cubicBezTo>
                  <a:close/>
                  <a:moveTo>
                    <a:pt x="5609" y="11363"/>
                  </a:moveTo>
                  <a:lnTo>
                    <a:pt x="6795" y="13340"/>
                  </a:lnTo>
                  <a:lnTo>
                    <a:pt x="6233" y="14266"/>
                  </a:lnTo>
                  <a:lnTo>
                    <a:pt x="4628" y="11591"/>
                  </a:lnTo>
                  <a:lnTo>
                    <a:pt x="5332" y="11453"/>
                  </a:lnTo>
                  <a:cubicBezTo>
                    <a:pt x="5428" y="11433"/>
                    <a:pt x="5522" y="11403"/>
                    <a:pt x="5609" y="11363"/>
                  </a:cubicBezTo>
                  <a:close/>
                  <a:moveTo>
                    <a:pt x="1855" y="12160"/>
                  </a:moveTo>
                  <a:cubicBezTo>
                    <a:pt x="2410" y="13548"/>
                    <a:pt x="2690" y="15006"/>
                    <a:pt x="2690" y="16502"/>
                  </a:cubicBezTo>
                  <a:lnTo>
                    <a:pt x="2690" y="16828"/>
                  </a:lnTo>
                  <a:lnTo>
                    <a:pt x="685" y="16828"/>
                  </a:lnTo>
                  <a:lnTo>
                    <a:pt x="685" y="13824"/>
                  </a:lnTo>
                  <a:cubicBezTo>
                    <a:pt x="685" y="13075"/>
                    <a:pt x="1163" y="12414"/>
                    <a:pt x="1855" y="12160"/>
                  </a:cubicBezTo>
                  <a:close/>
                  <a:moveTo>
                    <a:pt x="3929" y="11732"/>
                  </a:moveTo>
                  <a:lnTo>
                    <a:pt x="5846" y="14927"/>
                  </a:lnTo>
                  <a:lnTo>
                    <a:pt x="4693" y="16828"/>
                  </a:lnTo>
                  <a:lnTo>
                    <a:pt x="3375" y="16828"/>
                  </a:lnTo>
                  <a:lnTo>
                    <a:pt x="3375" y="16502"/>
                  </a:lnTo>
                  <a:cubicBezTo>
                    <a:pt x="3375" y="14954"/>
                    <a:pt x="3092" y="13443"/>
                    <a:pt x="2535" y="12005"/>
                  </a:cubicBezTo>
                  <a:lnTo>
                    <a:pt x="3929" y="11732"/>
                  </a:lnTo>
                  <a:close/>
                  <a:moveTo>
                    <a:pt x="8786" y="11363"/>
                  </a:moveTo>
                  <a:cubicBezTo>
                    <a:pt x="8873" y="11403"/>
                    <a:pt x="8966" y="11433"/>
                    <a:pt x="9064" y="11453"/>
                  </a:cubicBezTo>
                  <a:lnTo>
                    <a:pt x="9768" y="11591"/>
                  </a:lnTo>
                  <a:lnTo>
                    <a:pt x="8955" y="12931"/>
                  </a:lnTo>
                  <a:cubicBezTo>
                    <a:pt x="8857" y="13092"/>
                    <a:pt x="8909" y="13302"/>
                    <a:pt x="9071" y="13400"/>
                  </a:cubicBezTo>
                  <a:cubicBezTo>
                    <a:pt x="9126" y="13434"/>
                    <a:pt x="9186" y="13450"/>
                    <a:pt x="9248" y="13450"/>
                  </a:cubicBezTo>
                  <a:cubicBezTo>
                    <a:pt x="9363" y="13450"/>
                    <a:pt x="9476" y="13391"/>
                    <a:pt x="9541" y="13285"/>
                  </a:cubicBezTo>
                  <a:lnTo>
                    <a:pt x="10483" y="11732"/>
                  </a:lnTo>
                  <a:lnTo>
                    <a:pt x="11875" y="12005"/>
                  </a:lnTo>
                  <a:cubicBezTo>
                    <a:pt x="11318" y="13443"/>
                    <a:pt x="11035" y="14954"/>
                    <a:pt x="11035" y="16502"/>
                  </a:cubicBezTo>
                  <a:lnTo>
                    <a:pt x="11035" y="16828"/>
                  </a:lnTo>
                  <a:lnTo>
                    <a:pt x="7391" y="16828"/>
                  </a:lnTo>
                  <a:lnTo>
                    <a:pt x="7937" y="15928"/>
                  </a:lnTo>
                  <a:cubicBezTo>
                    <a:pt x="8027" y="15779"/>
                    <a:pt x="8002" y="15580"/>
                    <a:pt x="7864" y="15471"/>
                  </a:cubicBezTo>
                  <a:cubicBezTo>
                    <a:pt x="7800" y="15421"/>
                    <a:pt x="7725" y="15398"/>
                    <a:pt x="7651" y="15398"/>
                  </a:cubicBezTo>
                  <a:cubicBezTo>
                    <a:pt x="7536" y="15398"/>
                    <a:pt x="7423" y="15456"/>
                    <a:pt x="7358" y="15563"/>
                  </a:cubicBezTo>
                  <a:lnTo>
                    <a:pt x="6591" y="16828"/>
                  </a:lnTo>
                  <a:lnTo>
                    <a:pt x="5471" y="16828"/>
                  </a:lnTo>
                  <a:lnTo>
                    <a:pt x="6516" y="15102"/>
                  </a:lnTo>
                  <a:cubicBezTo>
                    <a:pt x="6516" y="15102"/>
                    <a:pt x="6518" y="15102"/>
                    <a:pt x="6518" y="15101"/>
                  </a:cubicBezTo>
                  <a:lnTo>
                    <a:pt x="7480" y="13518"/>
                  </a:lnTo>
                  <a:cubicBezTo>
                    <a:pt x="7480" y="13518"/>
                    <a:pt x="7480" y="13516"/>
                    <a:pt x="7481" y="13514"/>
                  </a:cubicBezTo>
                  <a:lnTo>
                    <a:pt x="8786" y="11363"/>
                  </a:lnTo>
                  <a:close/>
                  <a:moveTo>
                    <a:pt x="12555" y="12160"/>
                  </a:moveTo>
                  <a:cubicBezTo>
                    <a:pt x="13246" y="12414"/>
                    <a:pt x="13726" y="13075"/>
                    <a:pt x="13726" y="13824"/>
                  </a:cubicBezTo>
                  <a:lnTo>
                    <a:pt x="13726" y="16828"/>
                  </a:lnTo>
                  <a:lnTo>
                    <a:pt x="11720" y="16828"/>
                  </a:lnTo>
                  <a:lnTo>
                    <a:pt x="11720" y="16502"/>
                  </a:lnTo>
                  <a:cubicBezTo>
                    <a:pt x="11720" y="15006"/>
                    <a:pt x="12000" y="13548"/>
                    <a:pt x="12555" y="12160"/>
                  </a:cubicBezTo>
                  <a:close/>
                  <a:moveTo>
                    <a:pt x="7230" y="1"/>
                  </a:moveTo>
                  <a:cubicBezTo>
                    <a:pt x="6263" y="1"/>
                    <a:pt x="5477" y="785"/>
                    <a:pt x="5477" y="1752"/>
                  </a:cubicBezTo>
                  <a:cubicBezTo>
                    <a:pt x="5477" y="1869"/>
                    <a:pt x="5490" y="1984"/>
                    <a:pt x="5514" y="2100"/>
                  </a:cubicBezTo>
                  <a:lnTo>
                    <a:pt x="5042" y="2100"/>
                  </a:lnTo>
                  <a:cubicBezTo>
                    <a:pt x="4881" y="2100"/>
                    <a:pt x="4734" y="2207"/>
                    <a:pt x="4699" y="2365"/>
                  </a:cubicBezTo>
                  <a:cubicBezTo>
                    <a:pt x="4652" y="2587"/>
                    <a:pt x="4819" y="2783"/>
                    <a:pt x="5033" y="2783"/>
                  </a:cubicBezTo>
                  <a:lnTo>
                    <a:pt x="5046" y="2783"/>
                  </a:lnTo>
                  <a:cubicBezTo>
                    <a:pt x="4055" y="3472"/>
                    <a:pt x="3405" y="4621"/>
                    <a:pt x="3405" y="5916"/>
                  </a:cubicBezTo>
                  <a:cubicBezTo>
                    <a:pt x="3405" y="6138"/>
                    <a:pt x="3529" y="6337"/>
                    <a:pt x="3730" y="6435"/>
                  </a:cubicBezTo>
                  <a:cubicBezTo>
                    <a:pt x="3763" y="6451"/>
                    <a:pt x="3796" y="6462"/>
                    <a:pt x="3831" y="6473"/>
                  </a:cubicBezTo>
                  <a:lnTo>
                    <a:pt x="3831" y="6906"/>
                  </a:lnTo>
                  <a:cubicBezTo>
                    <a:pt x="3831" y="8228"/>
                    <a:pt x="4592" y="9375"/>
                    <a:pt x="5700" y="9935"/>
                  </a:cubicBezTo>
                  <a:lnTo>
                    <a:pt x="5700" y="10199"/>
                  </a:lnTo>
                  <a:cubicBezTo>
                    <a:pt x="5700" y="10482"/>
                    <a:pt x="5498" y="10726"/>
                    <a:pt x="5219" y="10781"/>
                  </a:cubicBezTo>
                  <a:lnTo>
                    <a:pt x="1990" y="11414"/>
                  </a:lnTo>
                  <a:cubicBezTo>
                    <a:pt x="837" y="11640"/>
                    <a:pt x="0" y="12654"/>
                    <a:pt x="0" y="13824"/>
                  </a:cubicBezTo>
                  <a:lnTo>
                    <a:pt x="0" y="17170"/>
                  </a:lnTo>
                  <a:cubicBezTo>
                    <a:pt x="0" y="17358"/>
                    <a:pt x="153" y="17511"/>
                    <a:pt x="342" y="17511"/>
                  </a:cubicBezTo>
                  <a:lnTo>
                    <a:pt x="14067" y="17511"/>
                  </a:lnTo>
                  <a:cubicBezTo>
                    <a:pt x="14257" y="17511"/>
                    <a:pt x="14410" y="17358"/>
                    <a:pt x="14410" y="17170"/>
                  </a:cubicBezTo>
                  <a:lnTo>
                    <a:pt x="14410" y="13824"/>
                  </a:lnTo>
                  <a:cubicBezTo>
                    <a:pt x="14410" y="12654"/>
                    <a:pt x="13574" y="11640"/>
                    <a:pt x="12421" y="11414"/>
                  </a:cubicBezTo>
                  <a:lnTo>
                    <a:pt x="12421" y="11416"/>
                  </a:lnTo>
                  <a:lnTo>
                    <a:pt x="9191" y="10781"/>
                  </a:lnTo>
                  <a:cubicBezTo>
                    <a:pt x="8913" y="10727"/>
                    <a:pt x="8710" y="10482"/>
                    <a:pt x="8710" y="10199"/>
                  </a:cubicBezTo>
                  <a:lnTo>
                    <a:pt x="8710" y="9935"/>
                  </a:lnTo>
                  <a:cubicBezTo>
                    <a:pt x="9817" y="9377"/>
                    <a:pt x="10580" y="8228"/>
                    <a:pt x="10580" y="6906"/>
                  </a:cubicBezTo>
                  <a:lnTo>
                    <a:pt x="10580" y="6473"/>
                  </a:lnTo>
                  <a:cubicBezTo>
                    <a:pt x="10706" y="6438"/>
                    <a:pt x="10826" y="6365"/>
                    <a:pt x="10920" y="6198"/>
                  </a:cubicBezTo>
                  <a:cubicBezTo>
                    <a:pt x="10980" y="6090"/>
                    <a:pt x="11007" y="5967"/>
                    <a:pt x="11004" y="5843"/>
                  </a:cubicBezTo>
                  <a:cubicBezTo>
                    <a:pt x="10980" y="4576"/>
                    <a:pt x="10336" y="3460"/>
                    <a:pt x="9363" y="2783"/>
                  </a:cubicBezTo>
                  <a:lnTo>
                    <a:pt x="9416" y="2783"/>
                  </a:lnTo>
                  <a:cubicBezTo>
                    <a:pt x="9564" y="2783"/>
                    <a:pt x="9700" y="2691"/>
                    <a:pt x="9745" y="2550"/>
                  </a:cubicBezTo>
                  <a:cubicBezTo>
                    <a:pt x="9817" y="2315"/>
                    <a:pt x="9643" y="2100"/>
                    <a:pt x="9419" y="2100"/>
                  </a:cubicBezTo>
                  <a:lnTo>
                    <a:pt x="8947" y="2100"/>
                  </a:lnTo>
                  <a:cubicBezTo>
                    <a:pt x="8971" y="1986"/>
                    <a:pt x="8982" y="1869"/>
                    <a:pt x="8982" y="1752"/>
                  </a:cubicBezTo>
                  <a:cubicBezTo>
                    <a:pt x="8982" y="785"/>
                    <a:pt x="8196" y="1"/>
                    <a:pt x="7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7"/>
            <p:cNvSpPr/>
            <p:nvPr/>
          </p:nvSpPr>
          <p:spPr>
            <a:xfrm>
              <a:off x="1197713" y="4125425"/>
              <a:ext cx="44125" cy="22400"/>
            </a:xfrm>
            <a:custGeom>
              <a:avLst/>
              <a:gdLst/>
              <a:ahLst/>
              <a:cxnLst/>
              <a:rect l="l" t="t" r="r" b="b"/>
              <a:pathLst>
                <a:path w="1765" h="896" extrusionOk="0">
                  <a:moveTo>
                    <a:pt x="376" y="1"/>
                  </a:moveTo>
                  <a:cubicBezTo>
                    <a:pt x="288" y="1"/>
                    <a:pt x="201" y="34"/>
                    <a:pt x="134" y="102"/>
                  </a:cubicBezTo>
                  <a:cubicBezTo>
                    <a:pt x="1" y="234"/>
                    <a:pt x="1" y="451"/>
                    <a:pt x="134" y="586"/>
                  </a:cubicBezTo>
                  <a:cubicBezTo>
                    <a:pt x="333" y="785"/>
                    <a:pt x="599" y="896"/>
                    <a:pt x="882" y="896"/>
                  </a:cubicBezTo>
                  <a:cubicBezTo>
                    <a:pt x="1165" y="896"/>
                    <a:pt x="1431" y="785"/>
                    <a:pt x="1630" y="586"/>
                  </a:cubicBezTo>
                  <a:cubicBezTo>
                    <a:pt x="1764" y="451"/>
                    <a:pt x="1764" y="234"/>
                    <a:pt x="1630" y="102"/>
                  </a:cubicBezTo>
                  <a:cubicBezTo>
                    <a:pt x="1564" y="34"/>
                    <a:pt x="1476" y="1"/>
                    <a:pt x="1389" y="1"/>
                  </a:cubicBezTo>
                  <a:cubicBezTo>
                    <a:pt x="1301" y="1"/>
                    <a:pt x="1213" y="34"/>
                    <a:pt x="1146" y="102"/>
                  </a:cubicBezTo>
                  <a:cubicBezTo>
                    <a:pt x="1076" y="173"/>
                    <a:pt x="982" y="211"/>
                    <a:pt x="882" y="211"/>
                  </a:cubicBezTo>
                  <a:cubicBezTo>
                    <a:pt x="782" y="211"/>
                    <a:pt x="689" y="173"/>
                    <a:pt x="618" y="102"/>
                  </a:cubicBezTo>
                  <a:cubicBezTo>
                    <a:pt x="551" y="34"/>
                    <a:pt x="463" y="1"/>
                    <a:pt x="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7"/>
            <p:cNvSpPr/>
            <p:nvPr/>
          </p:nvSpPr>
          <p:spPr>
            <a:xfrm>
              <a:off x="1242563" y="4280825"/>
              <a:ext cx="17150" cy="17100"/>
            </a:xfrm>
            <a:custGeom>
              <a:avLst/>
              <a:gdLst/>
              <a:ahLst/>
              <a:cxnLst/>
              <a:rect l="l" t="t" r="r" b="b"/>
              <a:pathLst>
                <a:path w="686" h="684" extrusionOk="0">
                  <a:moveTo>
                    <a:pt x="342" y="0"/>
                  </a:moveTo>
                  <a:cubicBezTo>
                    <a:pt x="154" y="0"/>
                    <a:pt x="1" y="154"/>
                    <a:pt x="1" y="342"/>
                  </a:cubicBezTo>
                  <a:cubicBezTo>
                    <a:pt x="1" y="532"/>
                    <a:pt x="154" y="683"/>
                    <a:pt x="342" y="683"/>
                  </a:cubicBezTo>
                  <a:cubicBezTo>
                    <a:pt x="532" y="683"/>
                    <a:pt x="685" y="532"/>
                    <a:pt x="685" y="342"/>
                  </a:cubicBezTo>
                  <a:cubicBezTo>
                    <a:pt x="685"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6" name="Google Shape;3066;p77"/>
          <p:cNvGrpSpPr/>
          <p:nvPr/>
        </p:nvGrpSpPr>
        <p:grpSpPr>
          <a:xfrm>
            <a:off x="1000013" y="3335125"/>
            <a:ext cx="439600" cy="437375"/>
            <a:chOff x="1000013" y="3211300"/>
            <a:chExt cx="439600" cy="437375"/>
          </a:xfrm>
        </p:grpSpPr>
        <p:sp>
          <p:nvSpPr>
            <p:cNvPr id="3067" name="Google Shape;3067;p77"/>
            <p:cNvSpPr/>
            <p:nvPr/>
          </p:nvSpPr>
          <p:spPr>
            <a:xfrm>
              <a:off x="1154338" y="3356150"/>
              <a:ext cx="130950" cy="147675"/>
            </a:xfrm>
            <a:custGeom>
              <a:avLst/>
              <a:gdLst/>
              <a:ahLst/>
              <a:cxnLst/>
              <a:rect l="l" t="t" r="r" b="b"/>
              <a:pathLst>
                <a:path w="5238" h="5907" extrusionOk="0">
                  <a:moveTo>
                    <a:pt x="2620" y="989"/>
                  </a:moveTo>
                  <a:lnTo>
                    <a:pt x="3112" y="1778"/>
                  </a:lnTo>
                  <a:cubicBezTo>
                    <a:pt x="3172" y="1875"/>
                    <a:pt x="3276" y="1935"/>
                    <a:pt x="3390" y="1939"/>
                  </a:cubicBezTo>
                  <a:lnTo>
                    <a:pt x="4320" y="1971"/>
                  </a:lnTo>
                  <a:lnTo>
                    <a:pt x="3884" y="2794"/>
                  </a:lnTo>
                  <a:cubicBezTo>
                    <a:pt x="3830" y="2893"/>
                    <a:pt x="3830" y="3013"/>
                    <a:pt x="3884" y="3115"/>
                  </a:cubicBezTo>
                  <a:lnTo>
                    <a:pt x="4320" y="3936"/>
                  </a:lnTo>
                  <a:lnTo>
                    <a:pt x="3390" y="3969"/>
                  </a:lnTo>
                  <a:cubicBezTo>
                    <a:pt x="3276" y="3972"/>
                    <a:pt x="3172" y="4032"/>
                    <a:pt x="3112" y="4128"/>
                  </a:cubicBezTo>
                  <a:lnTo>
                    <a:pt x="2620" y="4918"/>
                  </a:lnTo>
                  <a:lnTo>
                    <a:pt x="2127" y="4128"/>
                  </a:lnTo>
                  <a:cubicBezTo>
                    <a:pt x="2066" y="4032"/>
                    <a:pt x="1962" y="3972"/>
                    <a:pt x="1848" y="3969"/>
                  </a:cubicBezTo>
                  <a:lnTo>
                    <a:pt x="918" y="3936"/>
                  </a:lnTo>
                  <a:lnTo>
                    <a:pt x="1355" y="3115"/>
                  </a:lnTo>
                  <a:cubicBezTo>
                    <a:pt x="1409" y="3013"/>
                    <a:pt x="1409" y="2893"/>
                    <a:pt x="1355" y="2794"/>
                  </a:cubicBezTo>
                  <a:lnTo>
                    <a:pt x="918" y="1971"/>
                  </a:lnTo>
                  <a:lnTo>
                    <a:pt x="1848" y="1939"/>
                  </a:lnTo>
                  <a:cubicBezTo>
                    <a:pt x="1962" y="1935"/>
                    <a:pt x="2066" y="1875"/>
                    <a:pt x="2127" y="1778"/>
                  </a:cubicBezTo>
                  <a:lnTo>
                    <a:pt x="2620" y="989"/>
                  </a:lnTo>
                  <a:close/>
                  <a:moveTo>
                    <a:pt x="2618" y="0"/>
                  </a:moveTo>
                  <a:cubicBezTo>
                    <a:pt x="2501" y="0"/>
                    <a:pt x="2392" y="62"/>
                    <a:pt x="2329" y="162"/>
                  </a:cubicBezTo>
                  <a:lnTo>
                    <a:pt x="1643" y="1261"/>
                  </a:lnTo>
                  <a:lnTo>
                    <a:pt x="347" y="1307"/>
                  </a:lnTo>
                  <a:cubicBezTo>
                    <a:pt x="229" y="1310"/>
                    <a:pt x="121" y="1375"/>
                    <a:pt x="63" y="1478"/>
                  </a:cubicBezTo>
                  <a:cubicBezTo>
                    <a:pt x="4" y="1579"/>
                    <a:pt x="1" y="1705"/>
                    <a:pt x="56" y="1810"/>
                  </a:cubicBezTo>
                  <a:lnTo>
                    <a:pt x="665" y="2953"/>
                  </a:lnTo>
                  <a:lnTo>
                    <a:pt x="56" y="4098"/>
                  </a:lnTo>
                  <a:cubicBezTo>
                    <a:pt x="1" y="4203"/>
                    <a:pt x="4" y="4328"/>
                    <a:pt x="63" y="4431"/>
                  </a:cubicBezTo>
                  <a:cubicBezTo>
                    <a:pt x="121" y="4532"/>
                    <a:pt x="229" y="4597"/>
                    <a:pt x="347" y="4601"/>
                  </a:cubicBezTo>
                  <a:lnTo>
                    <a:pt x="1643" y="4646"/>
                  </a:lnTo>
                  <a:lnTo>
                    <a:pt x="2329" y="5745"/>
                  </a:lnTo>
                  <a:cubicBezTo>
                    <a:pt x="2391" y="5846"/>
                    <a:pt x="2501" y="5906"/>
                    <a:pt x="2618" y="5906"/>
                  </a:cubicBezTo>
                  <a:cubicBezTo>
                    <a:pt x="2737" y="5906"/>
                    <a:pt x="2846" y="5846"/>
                    <a:pt x="2909" y="5745"/>
                  </a:cubicBezTo>
                  <a:lnTo>
                    <a:pt x="3596" y="4646"/>
                  </a:lnTo>
                  <a:lnTo>
                    <a:pt x="4891" y="4601"/>
                  </a:lnTo>
                  <a:cubicBezTo>
                    <a:pt x="5010" y="4597"/>
                    <a:pt x="5117" y="4532"/>
                    <a:pt x="5176" y="4431"/>
                  </a:cubicBezTo>
                  <a:cubicBezTo>
                    <a:pt x="5235" y="4328"/>
                    <a:pt x="5238" y="4203"/>
                    <a:pt x="5182" y="4098"/>
                  </a:cubicBezTo>
                  <a:lnTo>
                    <a:pt x="4573" y="2953"/>
                  </a:lnTo>
                  <a:lnTo>
                    <a:pt x="5182" y="1810"/>
                  </a:lnTo>
                  <a:cubicBezTo>
                    <a:pt x="5238" y="1705"/>
                    <a:pt x="5235" y="1579"/>
                    <a:pt x="5176" y="1478"/>
                  </a:cubicBezTo>
                  <a:cubicBezTo>
                    <a:pt x="5117" y="1375"/>
                    <a:pt x="5010" y="1310"/>
                    <a:pt x="4891" y="1307"/>
                  </a:cubicBezTo>
                  <a:lnTo>
                    <a:pt x="3596" y="1261"/>
                  </a:lnTo>
                  <a:lnTo>
                    <a:pt x="2909" y="162"/>
                  </a:lnTo>
                  <a:cubicBezTo>
                    <a:pt x="2846" y="62"/>
                    <a:pt x="2737" y="0"/>
                    <a:pt x="2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7"/>
            <p:cNvSpPr/>
            <p:nvPr/>
          </p:nvSpPr>
          <p:spPr>
            <a:xfrm>
              <a:off x="1135413" y="3292200"/>
              <a:ext cx="44450" cy="60225"/>
            </a:xfrm>
            <a:custGeom>
              <a:avLst/>
              <a:gdLst/>
              <a:ahLst/>
              <a:cxnLst/>
              <a:rect l="l" t="t" r="r" b="b"/>
              <a:pathLst>
                <a:path w="1778" h="2409" extrusionOk="0">
                  <a:moveTo>
                    <a:pt x="392" y="0"/>
                  </a:moveTo>
                  <a:cubicBezTo>
                    <a:pt x="334" y="0"/>
                    <a:pt x="274" y="15"/>
                    <a:pt x="220" y="47"/>
                  </a:cubicBezTo>
                  <a:cubicBezTo>
                    <a:pt x="57" y="140"/>
                    <a:pt x="0" y="350"/>
                    <a:pt x="95" y="513"/>
                  </a:cubicBezTo>
                  <a:lnTo>
                    <a:pt x="1090" y="2237"/>
                  </a:lnTo>
                  <a:cubicBezTo>
                    <a:pt x="1155" y="2346"/>
                    <a:pt x="1269" y="2408"/>
                    <a:pt x="1387" y="2408"/>
                  </a:cubicBezTo>
                  <a:cubicBezTo>
                    <a:pt x="1446" y="2408"/>
                    <a:pt x="1504" y="2394"/>
                    <a:pt x="1558" y="2362"/>
                  </a:cubicBezTo>
                  <a:cubicBezTo>
                    <a:pt x="1721" y="2267"/>
                    <a:pt x="1778" y="2059"/>
                    <a:pt x="1683" y="1896"/>
                  </a:cubicBezTo>
                  <a:lnTo>
                    <a:pt x="688" y="172"/>
                  </a:lnTo>
                  <a:cubicBezTo>
                    <a:pt x="625" y="62"/>
                    <a:pt x="510"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7"/>
            <p:cNvSpPr/>
            <p:nvPr/>
          </p:nvSpPr>
          <p:spPr>
            <a:xfrm>
              <a:off x="1211838" y="3520925"/>
              <a:ext cx="17100" cy="61850"/>
            </a:xfrm>
            <a:custGeom>
              <a:avLst/>
              <a:gdLst/>
              <a:ahLst/>
              <a:cxnLst/>
              <a:rect l="l" t="t" r="r" b="b"/>
              <a:pathLst>
                <a:path w="684" h="2474" extrusionOk="0">
                  <a:moveTo>
                    <a:pt x="342" y="0"/>
                  </a:moveTo>
                  <a:cubicBezTo>
                    <a:pt x="154" y="0"/>
                    <a:pt x="1" y="152"/>
                    <a:pt x="1" y="342"/>
                  </a:cubicBezTo>
                  <a:lnTo>
                    <a:pt x="1" y="2123"/>
                  </a:lnTo>
                  <a:cubicBezTo>
                    <a:pt x="1" y="2284"/>
                    <a:pt x="108" y="2431"/>
                    <a:pt x="266" y="2466"/>
                  </a:cubicBezTo>
                  <a:cubicBezTo>
                    <a:pt x="292" y="2471"/>
                    <a:pt x="317" y="2474"/>
                    <a:pt x="342" y="2474"/>
                  </a:cubicBezTo>
                  <a:cubicBezTo>
                    <a:pt x="530" y="2474"/>
                    <a:pt x="684" y="2321"/>
                    <a:pt x="684" y="2132"/>
                  </a:cubicBezTo>
                  <a:lnTo>
                    <a:pt x="684" y="342"/>
                  </a:lnTo>
                  <a:cubicBezTo>
                    <a:pt x="684" y="154"/>
                    <a:pt x="530"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7"/>
            <p:cNvSpPr/>
            <p:nvPr/>
          </p:nvSpPr>
          <p:spPr>
            <a:xfrm>
              <a:off x="1211838" y="3605050"/>
              <a:ext cx="17100" cy="43625"/>
            </a:xfrm>
            <a:custGeom>
              <a:avLst/>
              <a:gdLst/>
              <a:ahLst/>
              <a:cxnLst/>
              <a:rect l="l" t="t" r="r" b="b"/>
              <a:pathLst>
                <a:path w="684" h="1745" extrusionOk="0">
                  <a:moveTo>
                    <a:pt x="342" y="1"/>
                  </a:moveTo>
                  <a:cubicBezTo>
                    <a:pt x="154" y="1"/>
                    <a:pt x="1" y="154"/>
                    <a:pt x="1" y="342"/>
                  </a:cubicBezTo>
                  <a:lnTo>
                    <a:pt x="1" y="1393"/>
                  </a:lnTo>
                  <a:cubicBezTo>
                    <a:pt x="1" y="1554"/>
                    <a:pt x="108" y="1703"/>
                    <a:pt x="266" y="1736"/>
                  </a:cubicBezTo>
                  <a:cubicBezTo>
                    <a:pt x="292" y="1742"/>
                    <a:pt x="318" y="1744"/>
                    <a:pt x="343" y="1744"/>
                  </a:cubicBezTo>
                  <a:cubicBezTo>
                    <a:pt x="531" y="1744"/>
                    <a:pt x="684" y="1591"/>
                    <a:pt x="684" y="1402"/>
                  </a:cubicBezTo>
                  <a:lnTo>
                    <a:pt x="684" y="342"/>
                  </a:lnTo>
                  <a:cubicBezTo>
                    <a:pt x="684" y="154"/>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7"/>
            <p:cNvSpPr/>
            <p:nvPr/>
          </p:nvSpPr>
          <p:spPr>
            <a:xfrm>
              <a:off x="1211838" y="3277200"/>
              <a:ext cx="17100" cy="61900"/>
            </a:xfrm>
            <a:custGeom>
              <a:avLst/>
              <a:gdLst/>
              <a:ahLst/>
              <a:cxnLst/>
              <a:rect l="l" t="t" r="r" b="b"/>
              <a:pathLst>
                <a:path w="684" h="2476" extrusionOk="0">
                  <a:moveTo>
                    <a:pt x="342" y="0"/>
                  </a:moveTo>
                  <a:cubicBezTo>
                    <a:pt x="154" y="0"/>
                    <a:pt x="1" y="153"/>
                    <a:pt x="1" y="343"/>
                  </a:cubicBezTo>
                  <a:lnTo>
                    <a:pt x="1" y="2133"/>
                  </a:lnTo>
                  <a:cubicBezTo>
                    <a:pt x="1" y="2322"/>
                    <a:pt x="154" y="2475"/>
                    <a:pt x="342" y="2475"/>
                  </a:cubicBezTo>
                  <a:cubicBezTo>
                    <a:pt x="530" y="2475"/>
                    <a:pt x="684" y="2322"/>
                    <a:pt x="684" y="2133"/>
                  </a:cubicBezTo>
                  <a:lnTo>
                    <a:pt x="684" y="356"/>
                  </a:lnTo>
                  <a:cubicBezTo>
                    <a:pt x="684" y="180"/>
                    <a:pt x="559" y="25"/>
                    <a:pt x="385" y="3"/>
                  </a:cubicBezTo>
                  <a:cubicBezTo>
                    <a:pt x="370" y="1"/>
                    <a:pt x="356"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7"/>
            <p:cNvSpPr/>
            <p:nvPr/>
          </p:nvSpPr>
          <p:spPr>
            <a:xfrm>
              <a:off x="1211838" y="3211300"/>
              <a:ext cx="17100" cy="43650"/>
            </a:xfrm>
            <a:custGeom>
              <a:avLst/>
              <a:gdLst/>
              <a:ahLst/>
              <a:cxnLst/>
              <a:rect l="l" t="t" r="r" b="b"/>
              <a:pathLst>
                <a:path w="684" h="1746" extrusionOk="0">
                  <a:moveTo>
                    <a:pt x="343" y="1"/>
                  </a:moveTo>
                  <a:cubicBezTo>
                    <a:pt x="154" y="1"/>
                    <a:pt x="1" y="154"/>
                    <a:pt x="1" y="342"/>
                  </a:cubicBezTo>
                  <a:lnTo>
                    <a:pt x="1" y="1402"/>
                  </a:lnTo>
                  <a:cubicBezTo>
                    <a:pt x="1" y="1592"/>
                    <a:pt x="154" y="1745"/>
                    <a:pt x="342" y="1745"/>
                  </a:cubicBezTo>
                  <a:cubicBezTo>
                    <a:pt x="530" y="1745"/>
                    <a:pt x="684" y="1592"/>
                    <a:pt x="684" y="1402"/>
                  </a:cubicBezTo>
                  <a:lnTo>
                    <a:pt x="684" y="354"/>
                  </a:lnTo>
                  <a:cubicBezTo>
                    <a:pt x="684" y="191"/>
                    <a:pt x="576" y="44"/>
                    <a:pt x="418" y="9"/>
                  </a:cubicBezTo>
                  <a:cubicBezTo>
                    <a:pt x="393" y="3"/>
                    <a:pt x="367"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7"/>
            <p:cNvSpPr/>
            <p:nvPr/>
          </p:nvSpPr>
          <p:spPr>
            <a:xfrm>
              <a:off x="1090838" y="3471175"/>
              <a:ext cx="52625" cy="36200"/>
            </a:xfrm>
            <a:custGeom>
              <a:avLst/>
              <a:gdLst/>
              <a:ahLst/>
              <a:cxnLst/>
              <a:rect l="l" t="t" r="r" b="b"/>
              <a:pathLst>
                <a:path w="2105" h="1448" extrusionOk="0">
                  <a:moveTo>
                    <a:pt x="1713" y="0"/>
                  </a:moveTo>
                  <a:cubicBezTo>
                    <a:pt x="1655" y="0"/>
                    <a:pt x="1596" y="15"/>
                    <a:pt x="1543" y="46"/>
                  </a:cubicBezTo>
                  <a:lnTo>
                    <a:pt x="219" y="810"/>
                  </a:lnTo>
                  <a:cubicBezTo>
                    <a:pt x="56" y="904"/>
                    <a:pt x="1" y="1114"/>
                    <a:pt x="94" y="1277"/>
                  </a:cubicBezTo>
                  <a:cubicBezTo>
                    <a:pt x="157" y="1386"/>
                    <a:pt x="273" y="1448"/>
                    <a:pt x="391" y="1448"/>
                  </a:cubicBezTo>
                  <a:cubicBezTo>
                    <a:pt x="450" y="1448"/>
                    <a:pt x="508" y="1433"/>
                    <a:pt x="562" y="1402"/>
                  </a:cubicBezTo>
                  <a:lnTo>
                    <a:pt x="1884" y="638"/>
                  </a:lnTo>
                  <a:cubicBezTo>
                    <a:pt x="2047" y="544"/>
                    <a:pt x="2104" y="334"/>
                    <a:pt x="2009" y="171"/>
                  </a:cubicBezTo>
                  <a:cubicBezTo>
                    <a:pt x="1946" y="62"/>
                    <a:pt x="1831" y="0"/>
                    <a:pt x="1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7"/>
            <p:cNvSpPr/>
            <p:nvPr/>
          </p:nvSpPr>
          <p:spPr>
            <a:xfrm>
              <a:off x="1296188" y="3352625"/>
              <a:ext cx="52600" cy="36200"/>
            </a:xfrm>
            <a:custGeom>
              <a:avLst/>
              <a:gdLst/>
              <a:ahLst/>
              <a:cxnLst/>
              <a:rect l="l" t="t" r="r" b="b"/>
              <a:pathLst>
                <a:path w="2104" h="1448" extrusionOk="0">
                  <a:moveTo>
                    <a:pt x="1714" y="0"/>
                  </a:moveTo>
                  <a:cubicBezTo>
                    <a:pt x="1655" y="0"/>
                    <a:pt x="1596" y="15"/>
                    <a:pt x="1542" y="46"/>
                  </a:cubicBezTo>
                  <a:lnTo>
                    <a:pt x="220" y="809"/>
                  </a:lnTo>
                  <a:cubicBezTo>
                    <a:pt x="56" y="904"/>
                    <a:pt x="0" y="1113"/>
                    <a:pt x="95" y="1277"/>
                  </a:cubicBezTo>
                  <a:cubicBezTo>
                    <a:pt x="158" y="1386"/>
                    <a:pt x="272" y="1448"/>
                    <a:pt x="391" y="1448"/>
                  </a:cubicBezTo>
                  <a:cubicBezTo>
                    <a:pt x="449" y="1448"/>
                    <a:pt x="508" y="1432"/>
                    <a:pt x="562" y="1402"/>
                  </a:cubicBezTo>
                  <a:lnTo>
                    <a:pt x="1884" y="638"/>
                  </a:lnTo>
                  <a:cubicBezTo>
                    <a:pt x="2048" y="543"/>
                    <a:pt x="2104" y="334"/>
                    <a:pt x="2009" y="171"/>
                  </a:cubicBezTo>
                  <a:cubicBezTo>
                    <a:pt x="1946" y="61"/>
                    <a:pt x="1832" y="0"/>
                    <a:pt x="1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7"/>
            <p:cNvSpPr/>
            <p:nvPr/>
          </p:nvSpPr>
          <p:spPr>
            <a:xfrm>
              <a:off x="1296188" y="3471175"/>
              <a:ext cx="85950" cy="55425"/>
            </a:xfrm>
            <a:custGeom>
              <a:avLst/>
              <a:gdLst/>
              <a:ahLst/>
              <a:cxnLst/>
              <a:rect l="l" t="t" r="r" b="b"/>
              <a:pathLst>
                <a:path w="3438" h="2217" extrusionOk="0">
                  <a:moveTo>
                    <a:pt x="391" y="0"/>
                  </a:moveTo>
                  <a:cubicBezTo>
                    <a:pt x="273" y="0"/>
                    <a:pt x="158" y="62"/>
                    <a:pt x="95" y="171"/>
                  </a:cubicBezTo>
                  <a:cubicBezTo>
                    <a:pt x="0" y="334"/>
                    <a:pt x="56" y="544"/>
                    <a:pt x="220" y="638"/>
                  </a:cubicBezTo>
                  <a:lnTo>
                    <a:pt x="2876" y="2172"/>
                  </a:lnTo>
                  <a:cubicBezTo>
                    <a:pt x="2929" y="2202"/>
                    <a:pt x="2988" y="2216"/>
                    <a:pt x="3047" y="2216"/>
                  </a:cubicBezTo>
                  <a:cubicBezTo>
                    <a:pt x="3164" y="2216"/>
                    <a:pt x="3279" y="2156"/>
                    <a:pt x="3342" y="2045"/>
                  </a:cubicBezTo>
                  <a:cubicBezTo>
                    <a:pt x="3437" y="1883"/>
                    <a:pt x="3382" y="1674"/>
                    <a:pt x="3217" y="1579"/>
                  </a:cubicBezTo>
                  <a:lnTo>
                    <a:pt x="562" y="46"/>
                  </a:lnTo>
                  <a:cubicBezTo>
                    <a:pt x="508" y="15"/>
                    <a:pt x="449"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7"/>
            <p:cNvSpPr/>
            <p:nvPr/>
          </p:nvSpPr>
          <p:spPr>
            <a:xfrm>
              <a:off x="1057513" y="3333375"/>
              <a:ext cx="85950" cy="55450"/>
            </a:xfrm>
            <a:custGeom>
              <a:avLst/>
              <a:gdLst/>
              <a:ahLst/>
              <a:cxnLst/>
              <a:rect l="l" t="t" r="r" b="b"/>
              <a:pathLst>
                <a:path w="3438" h="2218" extrusionOk="0">
                  <a:moveTo>
                    <a:pt x="392" y="0"/>
                  </a:moveTo>
                  <a:cubicBezTo>
                    <a:pt x="274" y="0"/>
                    <a:pt x="159" y="62"/>
                    <a:pt x="95" y="171"/>
                  </a:cubicBezTo>
                  <a:cubicBezTo>
                    <a:pt x="0" y="334"/>
                    <a:pt x="57" y="544"/>
                    <a:pt x="220" y="638"/>
                  </a:cubicBezTo>
                  <a:lnTo>
                    <a:pt x="220" y="639"/>
                  </a:lnTo>
                  <a:lnTo>
                    <a:pt x="2876" y="2172"/>
                  </a:lnTo>
                  <a:cubicBezTo>
                    <a:pt x="2930" y="2202"/>
                    <a:pt x="2988" y="2218"/>
                    <a:pt x="3047" y="2218"/>
                  </a:cubicBezTo>
                  <a:cubicBezTo>
                    <a:pt x="3165" y="2218"/>
                    <a:pt x="3279" y="2156"/>
                    <a:pt x="3342" y="2047"/>
                  </a:cubicBezTo>
                  <a:cubicBezTo>
                    <a:pt x="3437" y="1883"/>
                    <a:pt x="3380" y="1674"/>
                    <a:pt x="3217" y="1579"/>
                  </a:cubicBezTo>
                  <a:lnTo>
                    <a:pt x="562" y="46"/>
                  </a:lnTo>
                  <a:cubicBezTo>
                    <a:pt x="508" y="15"/>
                    <a:pt x="450"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7"/>
            <p:cNvSpPr/>
            <p:nvPr/>
          </p:nvSpPr>
          <p:spPr>
            <a:xfrm>
              <a:off x="1093363" y="3230000"/>
              <a:ext cx="52025" cy="52025"/>
            </a:xfrm>
            <a:custGeom>
              <a:avLst/>
              <a:gdLst/>
              <a:ahLst/>
              <a:cxnLst/>
              <a:rect l="l" t="t" r="r" b="b"/>
              <a:pathLst>
                <a:path w="2081" h="2081" extrusionOk="0">
                  <a:moveTo>
                    <a:pt x="1040" y="684"/>
                  </a:moveTo>
                  <a:cubicBezTo>
                    <a:pt x="1238" y="684"/>
                    <a:pt x="1398" y="846"/>
                    <a:pt x="1398" y="1042"/>
                  </a:cubicBezTo>
                  <a:cubicBezTo>
                    <a:pt x="1398" y="1238"/>
                    <a:pt x="1238" y="1398"/>
                    <a:pt x="1040" y="1398"/>
                  </a:cubicBezTo>
                  <a:cubicBezTo>
                    <a:pt x="844" y="1398"/>
                    <a:pt x="684" y="1238"/>
                    <a:pt x="684" y="1042"/>
                  </a:cubicBezTo>
                  <a:cubicBezTo>
                    <a:pt x="684" y="844"/>
                    <a:pt x="844" y="684"/>
                    <a:pt x="1040" y="684"/>
                  </a:cubicBezTo>
                  <a:close/>
                  <a:moveTo>
                    <a:pt x="1040" y="1"/>
                  </a:moveTo>
                  <a:cubicBezTo>
                    <a:pt x="468" y="1"/>
                    <a:pt x="1" y="468"/>
                    <a:pt x="1" y="1042"/>
                  </a:cubicBezTo>
                  <a:cubicBezTo>
                    <a:pt x="1" y="1614"/>
                    <a:pt x="468" y="2081"/>
                    <a:pt x="1040" y="2081"/>
                  </a:cubicBezTo>
                  <a:cubicBezTo>
                    <a:pt x="1614" y="2081"/>
                    <a:pt x="2081" y="1614"/>
                    <a:pt x="2081" y="1042"/>
                  </a:cubicBezTo>
                  <a:cubicBezTo>
                    <a:pt x="2081" y="468"/>
                    <a:pt x="1614"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7"/>
            <p:cNvSpPr/>
            <p:nvPr/>
          </p:nvSpPr>
          <p:spPr>
            <a:xfrm>
              <a:off x="1259763" y="3292200"/>
              <a:ext cx="44425" cy="60225"/>
            </a:xfrm>
            <a:custGeom>
              <a:avLst/>
              <a:gdLst/>
              <a:ahLst/>
              <a:cxnLst/>
              <a:rect l="l" t="t" r="r" b="b"/>
              <a:pathLst>
                <a:path w="1777" h="2409" extrusionOk="0">
                  <a:moveTo>
                    <a:pt x="1386" y="0"/>
                  </a:moveTo>
                  <a:cubicBezTo>
                    <a:pt x="1268" y="0"/>
                    <a:pt x="1154" y="62"/>
                    <a:pt x="1090" y="172"/>
                  </a:cubicBezTo>
                  <a:lnTo>
                    <a:pt x="95" y="1896"/>
                  </a:lnTo>
                  <a:cubicBezTo>
                    <a:pt x="1" y="2059"/>
                    <a:pt x="56" y="2267"/>
                    <a:pt x="220" y="2362"/>
                  </a:cubicBezTo>
                  <a:cubicBezTo>
                    <a:pt x="274" y="2394"/>
                    <a:pt x="333" y="2408"/>
                    <a:pt x="391" y="2408"/>
                  </a:cubicBezTo>
                  <a:cubicBezTo>
                    <a:pt x="510" y="2408"/>
                    <a:pt x="624" y="2346"/>
                    <a:pt x="687" y="2237"/>
                  </a:cubicBezTo>
                  <a:lnTo>
                    <a:pt x="1683" y="513"/>
                  </a:lnTo>
                  <a:cubicBezTo>
                    <a:pt x="1777" y="350"/>
                    <a:pt x="1721" y="140"/>
                    <a:pt x="1557" y="47"/>
                  </a:cubicBezTo>
                  <a:cubicBezTo>
                    <a:pt x="1503" y="15"/>
                    <a:pt x="1444"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7"/>
            <p:cNvSpPr/>
            <p:nvPr/>
          </p:nvSpPr>
          <p:spPr>
            <a:xfrm>
              <a:off x="1294238" y="3230000"/>
              <a:ext cx="52025" cy="52025"/>
            </a:xfrm>
            <a:custGeom>
              <a:avLst/>
              <a:gdLst/>
              <a:ahLst/>
              <a:cxnLst/>
              <a:rect l="l" t="t" r="r" b="b"/>
              <a:pathLst>
                <a:path w="2081" h="2081" extrusionOk="0">
                  <a:moveTo>
                    <a:pt x="1041" y="684"/>
                  </a:moveTo>
                  <a:cubicBezTo>
                    <a:pt x="1238" y="684"/>
                    <a:pt x="1397" y="846"/>
                    <a:pt x="1397" y="1042"/>
                  </a:cubicBezTo>
                  <a:cubicBezTo>
                    <a:pt x="1397" y="1238"/>
                    <a:pt x="1238" y="1398"/>
                    <a:pt x="1041" y="1398"/>
                  </a:cubicBezTo>
                  <a:cubicBezTo>
                    <a:pt x="844" y="1398"/>
                    <a:pt x="684" y="1238"/>
                    <a:pt x="684" y="1042"/>
                  </a:cubicBezTo>
                  <a:cubicBezTo>
                    <a:pt x="684" y="844"/>
                    <a:pt x="844" y="684"/>
                    <a:pt x="1041" y="684"/>
                  </a:cubicBezTo>
                  <a:close/>
                  <a:moveTo>
                    <a:pt x="1041" y="1"/>
                  </a:moveTo>
                  <a:cubicBezTo>
                    <a:pt x="467" y="1"/>
                    <a:pt x="1" y="468"/>
                    <a:pt x="1" y="1042"/>
                  </a:cubicBezTo>
                  <a:cubicBezTo>
                    <a:pt x="1" y="1614"/>
                    <a:pt x="467" y="2081"/>
                    <a:pt x="1041" y="2081"/>
                  </a:cubicBezTo>
                  <a:cubicBezTo>
                    <a:pt x="1614" y="2081"/>
                    <a:pt x="2081" y="1614"/>
                    <a:pt x="2081" y="1042"/>
                  </a:cubicBezTo>
                  <a:cubicBezTo>
                    <a:pt x="2081" y="468"/>
                    <a:pt x="1614"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7"/>
            <p:cNvSpPr/>
            <p:nvPr/>
          </p:nvSpPr>
          <p:spPr>
            <a:xfrm>
              <a:off x="1135438" y="3507575"/>
              <a:ext cx="44425" cy="60225"/>
            </a:xfrm>
            <a:custGeom>
              <a:avLst/>
              <a:gdLst/>
              <a:ahLst/>
              <a:cxnLst/>
              <a:rect l="l" t="t" r="r" b="b"/>
              <a:pathLst>
                <a:path w="1777" h="2409" extrusionOk="0">
                  <a:moveTo>
                    <a:pt x="1385" y="1"/>
                  </a:moveTo>
                  <a:cubicBezTo>
                    <a:pt x="1267" y="1"/>
                    <a:pt x="1153" y="62"/>
                    <a:pt x="1091" y="172"/>
                  </a:cubicBezTo>
                  <a:lnTo>
                    <a:pt x="94" y="1896"/>
                  </a:lnTo>
                  <a:cubicBezTo>
                    <a:pt x="1" y="2059"/>
                    <a:pt x="56" y="2268"/>
                    <a:pt x="219" y="2362"/>
                  </a:cubicBezTo>
                  <a:cubicBezTo>
                    <a:pt x="273" y="2394"/>
                    <a:pt x="331" y="2408"/>
                    <a:pt x="390" y="2408"/>
                  </a:cubicBezTo>
                  <a:cubicBezTo>
                    <a:pt x="509" y="2408"/>
                    <a:pt x="624" y="2347"/>
                    <a:pt x="687" y="2238"/>
                  </a:cubicBezTo>
                  <a:lnTo>
                    <a:pt x="1682" y="514"/>
                  </a:lnTo>
                  <a:cubicBezTo>
                    <a:pt x="1777" y="349"/>
                    <a:pt x="1720" y="140"/>
                    <a:pt x="1557" y="47"/>
                  </a:cubicBezTo>
                  <a:cubicBezTo>
                    <a:pt x="1503" y="16"/>
                    <a:pt x="1443" y="1"/>
                    <a:pt x="1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7"/>
            <p:cNvSpPr/>
            <p:nvPr/>
          </p:nvSpPr>
          <p:spPr>
            <a:xfrm>
              <a:off x="1093363" y="3577925"/>
              <a:ext cx="52025" cy="52025"/>
            </a:xfrm>
            <a:custGeom>
              <a:avLst/>
              <a:gdLst/>
              <a:ahLst/>
              <a:cxnLst/>
              <a:rect l="l" t="t" r="r" b="b"/>
              <a:pathLst>
                <a:path w="2081" h="2081" extrusionOk="0">
                  <a:moveTo>
                    <a:pt x="1040" y="686"/>
                  </a:moveTo>
                  <a:cubicBezTo>
                    <a:pt x="1238" y="686"/>
                    <a:pt x="1398" y="845"/>
                    <a:pt x="1398" y="1042"/>
                  </a:cubicBezTo>
                  <a:cubicBezTo>
                    <a:pt x="1398" y="1238"/>
                    <a:pt x="1238" y="1397"/>
                    <a:pt x="1040" y="1397"/>
                  </a:cubicBezTo>
                  <a:cubicBezTo>
                    <a:pt x="844" y="1397"/>
                    <a:pt x="684" y="1238"/>
                    <a:pt x="684" y="1042"/>
                  </a:cubicBezTo>
                  <a:cubicBezTo>
                    <a:pt x="684" y="845"/>
                    <a:pt x="844" y="686"/>
                    <a:pt x="1040" y="686"/>
                  </a:cubicBezTo>
                  <a:close/>
                  <a:moveTo>
                    <a:pt x="1040" y="1"/>
                  </a:moveTo>
                  <a:cubicBezTo>
                    <a:pt x="468" y="1"/>
                    <a:pt x="1" y="467"/>
                    <a:pt x="1" y="1042"/>
                  </a:cubicBezTo>
                  <a:cubicBezTo>
                    <a:pt x="1" y="1616"/>
                    <a:pt x="468" y="2081"/>
                    <a:pt x="1040" y="2081"/>
                  </a:cubicBezTo>
                  <a:cubicBezTo>
                    <a:pt x="1614" y="2081"/>
                    <a:pt x="2081" y="1616"/>
                    <a:pt x="2081" y="1042"/>
                  </a:cubicBezTo>
                  <a:cubicBezTo>
                    <a:pt x="2081" y="467"/>
                    <a:pt x="1614"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7"/>
            <p:cNvSpPr/>
            <p:nvPr/>
          </p:nvSpPr>
          <p:spPr>
            <a:xfrm>
              <a:off x="1259763" y="3507575"/>
              <a:ext cx="44475" cy="60225"/>
            </a:xfrm>
            <a:custGeom>
              <a:avLst/>
              <a:gdLst/>
              <a:ahLst/>
              <a:cxnLst/>
              <a:rect l="l" t="t" r="r" b="b"/>
              <a:pathLst>
                <a:path w="1779" h="2409" extrusionOk="0">
                  <a:moveTo>
                    <a:pt x="392" y="1"/>
                  </a:moveTo>
                  <a:cubicBezTo>
                    <a:pt x="334" y="1"/>
                    <a:pt x="275" y="16"/>
                    <a:pt x="220" y="47"/>
                  </a:cubicBezTo>
                  <a:cubicBezTo>
                    <a:pt x="57" y="140"/>
                    <a:pt x="1" y="349"/>
                    <a:pt x="95" y="514"/>
                  </a:cubicBezTo>
                  <a:lnTo>
                    <a:pt x="1090" y="2238"/>
                  </a:lnTo>
                  <a:cubicBezTo>
                    <a:pt x="1154" y="2347"/>
                    <a:pt x="1269" y="2408"/>
                    <a:pt x="1388" y="2408"/>
                  </a:cubicBezTo>
                  <a:cubicBezTo>
                    <a:pt x="1446" y="2408"/>
                    <a:pt x="1505" y="2394"/>
                    <a:pt x="1558" y="2362"/>
                  </a:cubicBezTo>
                  <a:cubicBezTo>
                    <a:pt x="1721" y="2268"/>
                    <a:pt x="1778" y="2059"/>
                    <a:pt x="1683" y="1896"/>
                  </a:cubicBezTo>
                  <a:lnTo>
                    <a:pt x="687" y="172"/>
                  </a:lnTo>
                  <a:cubicBezTo>
                    <a:pt x="625" y="62"/>
                    <a:pt x="510" y="1"/>
                    <a:pt x="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7"/>
            <p:cNvSpPr/>
            <p:nvPr/>
          </p:nvSpPr>
          <p:spPr>
            <a:xfrm>
              <a:off x="1294238" y="3577925"/>
              <a:ext cx="52025" cy="52025"/>
            </a:xfrm>
            <a:custGeom>
              <a:avLst/>
              <a:gdLst/>
              <a:ahLst/>
              <a:cxnLst/>
              <a:rect l="l" t="t" r="r" b="b"/>
              <a:pathLst>
                <a:path w="2081" h="2081" extrusionOk="0">
                  <a:moveTo>
                    <a:pt x="1041" y="686"/>
                  </a:moveTo>
                  <a:cubicBezTo>
                    <a:pt x="1238" y="686"/>
                    <a:pt x="1397" y="845"/>
                    <a:pt x="1397" y="1042"/>
                  </a:cubicBezTo>
                  <a:cubicBezTo>
                    <a:pt x="1397" y="1238"/>
                    <a:pt x="1238" y="1397"/>
                    <a:pt x="1041" y="1397"/>
                  </a:cubicBezTo>
                  <a:cubicBezTo>
                    <a:pt x="844" y="1397"/>
                    <a:pt x="684" y="1238"/>
                    <a:pt x="684" y="1042"/>
                  </a:cubicBezTo>
                  <a:cubicBezTo>
                    <a:pt x="684" y="845"/>
                    <a:pt x="844" y="686"/>
                    <a:pt x="1041" y="686"/>
                  </a:cubicBezTo>
                  <a:close/>
                  <a:moveTo>
                    <a:pt x="1041" y="1"/>
                  </a:moveTo>
                  <a:cubicBezTo>
                    <a:pt x="467" y="1"/>
                    <a:pt x="1" y="467"/>
                    <a:pt x="1" y="1042"/>
                  </a:cubicBezTo>
                  <a:cubicBezTo>
                    <a:pt x="1" y="1616"/>
                    <a:pt x="467" y="2081"/>
                    <a:pt x="1041" y="2081"/>
                  </a:cubicBezTo>
                  <a:cubicBezTo>
                    <a:pt x="1614" y="2081"/>
                    <a:pt x="2081" y="1616"/>
                    <a:pt x="2081" y="1042"/>
                  </a:cubicBezTo>
                  <a:cubicBezTo>
                    <a:pt x="2081" y="467"/>
                    <a:pt x="1614"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7"/>
            <p:cNvSpPr/>
            <p:nvPr/>
          </p:nvSpPr>
          <p:spPr>
            <a:xfrm>
              <a:off x="1310738" y="3422025"/>
              <a:ext cx="59850" cy="17100"/>
            </a:xfrm>
            <a:custGeom>
              <a:avLst/>
              <a:gdLst/>
              <a:ahLst/>
              <a:cxnLst/>
              <a:rect l="l" t="t" r="r" b="b"/>
              <a:pathLst>
                <a:path w="2394" h="684" extrusionOk="0">
                  <a:moveTo>
                    <a:pt x="342" y="0"/>
                  </a:moveTo>
                  <a:cubicBezTo>
                    <a:pt x="154" y="0"/>
                    <a:pt x="0" y="152"/>
                    <a:pt x="0" y="342"/>
                  </a:cubicBezTo>
                  <a:cubicBezTo>
                    <a:pt x="0" y="530"/>
                    <a:pt x="152" y="684"/>
                    <a:pt x="342" y="684"/>
                  </a:cubicBezTo>
                  <a:lnTo>
                    <a:pt x="2001" y="684"/>
                  </a:lnTo>
                  <a:cubicBezTo>
                    <a:pt x="2164" y="684"/>
                    <a:pt x="2311" y="576"/>
                    <a:pt x="2346" y="418"/>
                  </a:cubicBezTo>
                  <a:cubicBezTo>
                    <a:pt x="2393" y="197"/>
                    <a:pt x="2226"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7"/>
            <p:cNvSpPr/>
            <p:nvPr/>
          </p:nvSpPr>
          <p:spPr>
            <a:xfrm>
              <a:off x="1385738" y="3403975"/>
              <a:ext cx="53875" cy="52050"/>
            </a:xfrm>
            <a:custGeom>
              <a:avLst/>
              <a:gdLst/>
              <a:ahLst/>
              <a:cxnLst/>
              <a:rect l="l" t="t" r="r" b="b"/>
              <a:pathLst>
                <a:path w="2155" h="2082" extrusionOk="0">
                  <a:moveTo>
                    <a:pt x="1078" y="684"/>
                  </a:moveTo>
                  <a:cubicBezTo>
                    <a:pt x="1138" y="684"/>
                    <a:pt x="1200" y="700"/>
                    <a:pt x="1255" y="732"/>
                  </a:cubicBezTo>
                  <a:cubicBezTo>
                    <a:pt x="1339" y="779"/>
                    <a:pt x="1397" y="857"/>
                    <a:pt x="1421" y="949"/>
                  </a:cubicBezTo>
                  <a:cubicBezTo>
                    <a:pt x="1446" y="1040"/>
                    <a:pt x="1434" y="1137"/>
                    <a:pt x="1386" y="1219"/>
                  </a:cubicBezTo>
                  <a:cubicBezTo>
                    <a:pt x="1339" y="1301"/>
                    <a:pt x="1261" y="1360"/>
                    <a:pt x="1170" y="1385"/>
                  </a:cubicBezTo>
                  <a:cubicBezTo>
                    <a:pt x="1139" y="1393"/>
                    <a:pt x="1109" y="1397"/>
                    <a:pt x="1078" y="1397"/>
                  </a:cubicBezTo>
                  <a:cubicBezTo>
                    <a:pt x="1016" y="1397"/>
                    <a:pt x="954" y="1381"/>
                    <a:pt x="899" y="1349"/>
                  </a:cubicBezTo>
                  <a:cubicBezTo>
                    <a:pt x="817" y="1301"/>
                    <a:pt x="758" y="1225"/>
                    <a:pt x="733" y="1134"/>
                  </a:cubicBezTo>
                  <a:cubicBezTo>
                    <a:pt x="709" y="1042"/>
                    <a:pt x="722" y="945"/>
                    <a:pt x="769" y="863"/>
                  </a:cubicBezTo>
                  <a:cubicBezTo>
                    <a:pt x="834" y="749"/>
                    <a:pt x="954" y="684"/>
                    <a:pt x="1078" y="684"/>
                  </a:cubicBezTo>
                  <a:close/>
                  <a:moveTo>
                    <a:pt x="1079" y="0"/>
                  </a:moveTo>
                  <a:cubicBezTo>
                    <a:pt x="719" y="0"/>
                    <a:pt x="369" y="187"/>
                    <a:pt x="176" y="520"/>
                  </a:cubicBezTo>
                  <a:cubicBezTo>
                    <a:pt x="39" y="762"/>
                    <a:pt x="1" y="1042"/>
                    <a:pt x="73" y="1311"/>
                  </a:cubicBezTo>
                  <a:cubicBezTo>
                    <a:pt x="145" y="1578"/>
                    <a:pt x="317" y="1803"/>
                    <a:pt x="557" y="1942"/>
                  </a:cubicBezTo>
                  <a:cubicBezTo>
                    <a:pt x="717" y="2034"/>
                    <a:pt x="896" y="2081"/>
                    <a:pt x="1076" y="2081"/>
                  </a:cubicBezTo>
                  <a:cubicBezTo>
                    <a:pt x="1166" y="2081"/>
                    <a:pt x="1258" y="2070"/>
                    <a:pt x="1347" y="2046"/>
                  </a:cubicBezTo>
                  <a:cubicBezTo>
                    <a:pt x="1616" y="1973"/>
                    <a:pt x="1840" y="1801"/>
                    <a:pt x="1979" y="1561"/>
                  </a:cubicBezTo>
                  <a:cubicBezTo>
                    <a:pt x="2117" y="1320"/>
                    <a:pt x="2155" y="1040"/>
                    <a:pt x="2082" y="771"/>
                  </a:cubicBezTo>
                  <a:cubicBezTo>
                    <a:pt x="2011" y="503"/>
                    <a:pt x="1839" y="278"/>
                    <a:pt x="1598" y="140"/>
                  </a:cubicBezTo>
                  <a:cubicBezTo>
                    <a:pt x="1435" y="46"/>
                    <a:pt x="1256" y="0"/>
                    <a:pt x="1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7"/>
            <p:cNvSpPr/>
            <p:nvPr/>
          </p:nvSpPr>
          <p:spPr>
            <a:xfrm>
              <a:off x="1069063" y="3422025"/>
              <a:ext cx="59850" cy="17100"/>
            </a:xfrm>
            <a:custGeom>
              <a:avLst/>
              <a:gdLst/>
              <a:ahLst/>
              <a:cxnLst/>
              <a:rect l="l" t="t" r="r" b="b"/>
              <a:pathLst>
                <a:path w="2394" h="684" extrusionOk="0">
                  <a:moveTo>
                    <a:pt x="391" y="0"/>
                  </a:moveTo>
                  <a:cubicBezTo>
                    <a:pt x="230" y="0"/>
                    <a:pt x="82" y="108"/>
                    <a:pt x="48" y="266"/>
                  </a:cubicBezTo>
                  <a:cubicBezTo>
                    <a:pt x="0" y="488"/>
                    <a:pt x="168" y="684"/>
                    <a:pt x="381" y="684"/>
                  </a:cubicBezTo>
                  <a:lnTo>
                    <a:pt x="2052" y="684"/>
                  </a:lnTo>
                  <a:cubicBezTo>
                    <a:pt x="2240" y="684"/>
                    <a:pt x="2393" y="530"/>
                    <a:pt x="2393" y="342"/>
                  </a:cubicBezTo>
                  <a:cubicBezTo>
                    <a:pt x="2393" y="152"/>
                    <a:pt x="2240" y="0"/>
                    <a:pt x="2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7"/>
            <p:cNvSpPr/>
            <p:nvPr/>
          </p:nvSpPr>
          <p:spPr>
            <a:xfrm>
              <a:off x="1000013" y="3403975"/>
              <a:ext cx="53875" cy="52050"/>
            </a:xfrm>
            <a:custGeom>
              <a:avLst/>
              <a:gdLst/>
              <a:ahLst/>
              <a:cxnLst/>
              <a:rect l="l" t="t" r="r" b="b"/>
              <a:pathLst>
                <a:path w="2155" h="2082" extrusionOk="0">
                  <a:moveTo>
                    <a:pt x="1076" y="684"/>
                  </a:moveTo>
                  <a:cubicBezTo>
                    <a:pt x="1200" y="684"/>
                    <a:pt x="1320" y="749"/>
                    <a:pt x="1386" y="863"/>
                  </a:cubicBezTo>
                  <a:cubicBezTo>
                    <a:pt x="1434" y="945"/>
                    <a:pt x="1446" y="1042"/>
                    <a:pt x="1421" y="1134"/>
                  </a:cubicBezTo>
                  <a:cubicBezTo>
                    <a:pt x="1397" y="1225"/>
                    <a:pt x="1339" y="1301"/>
                    <a:pt x="1255" y="1349"/>
                  </a:cubicBezTo>
                  <a:cubicBezTo>
                    <a:pt x="1200" y="1381"/>
                    <a:pt x="1139" y="1397"/>
                    <a:pt x="1077" y="1397"/>
                  </a:cubicBezTo>
                  <a:cubicBezTo>
                    <a:pt x="1047" y="1397"/>
                    <a:pt x="1016" y="1393"/>
                    <a:pt x="986" y="1385"/>
                  </a:cubicBezTo>
                  <a:cubicBezTo>
                    <a:pt x="893" y="1360"/>
                    <a:pt x="817" y="1301"/>
                    <a:pt x="769" y="1219"/>
                  </a:cubicBezTo>
                  <a:cubicBezTo>
                    <a:pt x="722" y="1137"/>
                    <a:pt x="709" y="1040"/>
                    <a:pt x="733" y="949"/>
                  </a:cubicBezTo>
                  <a:cubicBezTo>
                    <a:pt x="758" y="857"/>
                    <a:pt x="817" y="779"/>
                    <a:pt x="899" y="732"/>
                  </a:cubicBezTo>
                  <a:cubicBezTo>
                    <a:pt x="956" y="700"/>
                    <a:pt x="1016" y="684"/>
                    <a:pt x="1076" y="684"/>
                  </a:cubicBezTo>
                  <a:close/>
                  <a:moveTo>
                    <a:pt x="1076" y="1"/>
                  </a:moveTo>
                  <a:cubicBezTo>
                    <a:pt x="900" y="1"/>
                    <a:pt x="721" y="46"/>
                    <a:pt x="557" y="140"/>
                  </a:cubicBezTo>
                  <a:cubicBezTo>
                    <a:pt x="317" y="278"/>
                    <a:pt x="145" y="503"/>
                    <a:pt x="73" y="771"/>
                  </a:cubicBezTo>
                  <a:cubicBezTo>
                    <a:pt x="1" y="1040"/>
                    <a:pt x="37" y="1320"/>
                    <a:pt x="176" y="1561"/>
                  </a:cubicBezTo>
                  <a:cubicBezTo>
                    <a:pt x="315" y="1801"/>
                    <a:pt x="540" y="1973"/>
                    <a:pt x="809" y="2046"/>
                  </a:cubicBezTo>
                  <a:cubicBezTo>
                    <a:pt x="897" y="2070"/>
                    <a:pt x="989" y="2081"/>
                    <a:pt x="1079" y="2081"/>
                  </a:cubicBezTo>
                  <a:cubicBezTo>
                    <a:pt x="1260" y="2081"/>
                    <a:pt x="1437" y="2034"/>
                    <a:pt x="1598" y="1942"/>
                  </a:cubicBezTo>
                  <a:cubicBezTo>
                    <a:pt x="1839" y="1803"/>
                    <a:pt x="2011" y="1578"/>
                    <a:pt x="2082" y="1311"/>
                  </a:cubicBezTo>
                  <a:cubicBezTo>
                    <a:pt x="2155" y="1042"/>
                    <a:pt x="2117" y="762"/>
                    <a:pt x="1979" y="522"/>
                  </a:cubicBezTo>
                  <a:cubicBezTo>
                    <a:pt x="1786" y="187"/>
                    <a:pt x="1436"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7"/>
            <p:cNvSpPr/>
            <p:nvPr/>
          </p:nvSpPr>
          <p:spPr>
            <a:xfrm>
              <a:off x="1058738" y="3509500"/>
              <a:ext cx="17100" cy="17125"/>
            </a:xfrm>
            <a:custGeom>
              <a:avLst/>
              <a:gdLst/>
              <a:ahLst/>
              <a:cxnLst/>
              <a:rect l="l" t="t" r="r" b="b"/>
              <a:pathLst>
                <a:path w="684" h="685" extrusionOk="0">
                  <a:moveTo>
                    <a:pt x="342" y="0"/>
                  </a:moveTo>
                  <a:cubicBezTo>
                    <a:pt x="154" y="0"/>
                    <a:pt x="0" y="153"/>
                    <a:pt x="0" y="342"/>
                  </a:cubicBezTo>
                  <a:cubicBezTo>
                    <a:pt x="0" y="531"/>
                    <a:pt x="154" y="685"/>
                    <a:pt x="342" y="685"/>
                  </a:cubicBezTo>
                  <a:cubicBezTo>
                    <a:pt x="530" y="685"/>
                    <a:pt x="684" y="531"/>
                    <a:pt x="684" y="342"/>
                  </a:cubicBezTo>
                  <a:cubicBezTo>
                    <a:pt x="684" y="153"/>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7"/>
            <p:cNvSpPr/>
            <p:nvPr/>
          </p:nvSpPr>
          <p:spPr>
            <a:xfrm>
              <a:off x="1363788" y="3333375"/>
              <a:ext cx="17125" cy="17150"/>
            </a:xfrm>
            <a:custGeom>
              <a:avLst/>
              <a:gdLst/>
              <a:ahLst/>
              <a:cxnLst/>
              <a:rect l="l" t="t" r="r" b="b"/>
              <a:pathLst>
                <a:path w="685" h="686" extrusionOk="0">
                  <a:moveTo>
                    <a:pt x="343" y="0"/>
                  </a:moveTo>
                  <a:cubicBezTo>
                    <a:pt x="153" y="0"/>
                    <a:pt x="1" y="154"/>
                    <a:pt x="1" y="342"/>
                  </a:cubicBezTo>
                  <a:cubicBezTo>
                    <a:pt x="1" y="532"/>
                    <a:pt x="153" y="685"/>
                    <a:pt x="343" y="685"/>
                  </a:cubicBezTo>
                  <a:cubicBezTo>
                    <a:pt x="531" y="685"/>
                    <a:pt x="684" y="532"/>
                    <a:pt x="684" y="342"/>
                  </a:cubicBezTo>
                  <a:cubicBezTo>
                    <a:pt x="684" y="154"/>
                    <a:pt x="531"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0" name="Google Shape;3090;p77"/>
          <p:cNvGrpSpPr/>
          <p:nvPr/>
        </p:nvGrpSpPr>
        <p:grpSpPr>
          <a:xfrm>
            <a:off x="1024813" y="2623400"/>
            <a:ext cx="394875" cy="437775"/>
            <a:chOff x="1024813" y="2623400"/>
            <a:chExt cx="394875" cy="437775"/>
          </a:xfrm>
        </p:grpSpPr>
        <p:sp>
          <p:nvSpPr>
            <p:cNvPr id="3091" name="Google Shape;3091;p77"/>
            <p:cNvSpPr/>
            <p:nvPr/>
          </p:nvSpPr>
          <p:spPr>
            <a:xfrm>
              <a:off x="1110338" y="2930225"/>
              <a:ext cx="63575" cy="63575"/>
            </a:xfrm>
            <a:custGeom>
              <a:avLst/>
              <a:gdLst/>
              <a:ahLst/>
              <a:cxnLst/>
              <a:rect l="l" t="t" r="r" b="b"/>
              <a:pathLst>
                <a:path w="2543" h="2543" extrusionOk="0">
                  <a:moveTo>
                    <a:pt x="1272" y="686"/>
                  </a:moveTo>
                  <a:cubicBezTo>
                    <a:pt x="1595" y="686"/>
                    <a:pt x="1859" y="948"/>
                    <a:pt x="1859" y="1272"/>
                  </a:cubicBezTo>
                  <a:cubicBezTo>
                    <a:pt x="1859" y="1595"/>
                    <a:pt x="1595" y="1859"/>
                    <a:pt x="1272" y="1859"/>
                  </a:cubicBezTo>
                  <a:cubicBezTo>
                    <a:pt x="948" y="1859"/>
                    <a:pt x="685" y="1595"/>
                    <a:pt x="685" y="1272"/>
                  </a:cubicBezTo>
                  <a:cubicBezTo>
                    <a:pt x="685" y="948"/>
                    <a:pt x="948" y="686"/>
                    <a:pt x="1272" y="686"/>
                  </a:cubicBezTo>
                  <a:close/>
                  <a:moveTo>
                    <a:pt x="1272" y="1"/>
                  </a:moveTo>
                  <a:cubicBezTo>
                    <a:pt x="571" y="1"/>
                    <a:pt x="0" y="572"/>
                    <a:pt x="0" y="1272"/>
                  </a:cubicBezTo>
                  <a:cubicBezTo>
                    <a:pt x="0" y="1973"/>
                    <a:pt x="571" y="2542"/>
                    <a:pt x="1272" y="2542"/>
                  </a:cubicBezTo>
                  <a:cubicBezTo>
                    <a:pt x="1973" y="2542"/>
                    <a:pt x="2542" y="1973"/>
                    <a:pt x="2542" y="1272"/>
                  </a:cubicBezTo>
                  <a:cubicBezTo>
                    <a:pt x="2542" y="570"/>
                    <a:pt x="1973" y="1"/>
                    <a:pt x="1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7"/>
            <p:cNvSpPr/>
            <p:nvPr/>
          </p:nvSpPr>
          <p:spPr>
            <a:xfrm>
              <a:off x="1024813" y="2623400"/>
              <a:ext cx="394875" cy="437775"/>
            </a:xfrm>
            <a:custGeom>
              <a:avLst/>
              <a:gdLst/>
              <a:ahLst/>
              <a:cxnLst/>
              <a:rect l="l" t="t" r="r" b="b"/>
              <a:pathLst>
                <a:path w="15795" h="17511" extrusionOk="0">
                  <a:moveTo>
                    <a:pt x="11404" y="685"/>
                  </a:moveTo>
                  <a:lnTo>
                    <a:pt x="11167" y="1596"/>
                  </a:lnTo>
                  <a:lnTo>
                    <a:pt x="4109" y="1596"/>
                  </a:lnTo>
                  <a:lnTo>
                    <a:pt x="3872" y="685"/>
                  </a:lnTo>
                  <a:close/>
                  <a:moveTo>
                    <a:pt x="10786" y="8696"/>
                  </a:moveTo>
                  <a:cubicBezTo>
                    <a:pt x="10882" y="8696"/>
                    <a:pt x="10979" y="8732"/>
                    <a:pt x="11051" y="8805"/>
                  </a:cubicBezTo>
                  <a:cubicBezTo>
                    <a:pt x="11197" y="8952"/>
                    <a:pt x="11197" y="9190"/>
                    <a:pt x="11051" y="9335"/>
                  </a:cubicBezTo>
                  <a:cubicBezTo>
                    <a:pt x="10979" y="9409"/>
                    <a:pt x="10883" y="9445"/>
                    <a:pt x="10786" y="9445"/>
                  </a:cubicBezTo>
                  <a:cubicBezTo>
                    <a:pt x="10690" y="9445"/>
                    <a:pt x="10594" y="9409"/>
                    <a:pt x="10522" y="9335"/>
                  </a:cubicBezTo>
                  <a:cubicBezTo>
                    <a:pt x="10376" y="9190"/>
                    <a:pt x="10376" y="8952"/>
                    <a:pt x="10522" y="8805"/>
                  </a:cubicBezTo>
                  <a:cubicBezTo>
                    <a:pt x="10594" y="8732"/>
                    <a:pt x="10691" y="8696"/>
                    <a:pt x="10786" y="8696"/>
                  </a:cubicBezTo>
                  <a:close/>
                  <a:moveTo>
                    <a:pt x="12962" y="8710"/>
                  </a:moveTo>
                  <a:lnTo>
                    <a:pt x="14566" y="10314"/>
                  </a:lnTo>
                  <a:cubicBezTo>
                    <a:pt x="15034" y="10782"/>
                    <a:pt x="15034" y="11541"/>
                    <a:pt x="14566" y="12010"/>
                  </a:cubicBezTo>
                  <a:lnTo>
                    <a:pt x="11619" y="14956"/>
                  </a:lnTo>
                  <a:cubicBezTo>
                    <a:pt x="11386" y="15190"/>
                    <a:pt x="11079" y="15306"/>
                    <a:pt x="10772" y="15306"/>
                  </a:cubicBezTo>
                  <a:cubicBezTo>
                    <a:pt x="10465" y="15306"/>
                    <a:pt x="10159" y="15190"/>
                    <a:pt x="9925" y="14956"/>
                  </a:cubicBezTo>
                  <a:lnTo>
                    <a:pt x="6979" y="12010"/>
                  </a:lnTo>
                  <a:cubicBezTo>
                    <a:pt x="6510" y="11541"/>
                    <a:pt x="6510" y="10782"/>
                    <a:pt x="6979" y="10314"/>
                  </a:cubicBezTo>
                  <a:lnTo>
                    <a:pt x="8582" y="8710"/>
                  </a:lnTo>
                  <a:lnTo>
                    <a:pt x="9800" y="8710"/>
                  </a:lnTo>
                  <a:cubicBezTo>
                    <a:pt x="9653" y="9088"/>
                    <a:pt x="9734" y="9534"/>
                    <a:pt x="10038" y="9840"/>
                  </a:cubicBezTo>
                  <a:cubicBezTo>
                    <a:pt x="10245" y="10047"/>
                    <a:pt x="10515" y="10150"/>
                    <a:pt x="10787" y="10150"/>
                  </a:cubicBezTo>
                  <a:cubicBezTo>
                    <a:pt x="11058" y="10150"/>
                    <a:pt x="11330" y="10047"/>
                    <a:pt x="11535" y="9840"/>
                  </a:cubicBezTo>
                  <a:cubicBezTo>
                    <a:pt x="11841" y="9536"/>
                    <a:pt x="11920" y="9090"/>
                    <a:pt x="11774" y="8710"/>
                  </a:cubicBezTo>
                  <a:close/>
                  <a:moveTo>
                    <a:pt x="6169" y="10260"/>
                  </a:moveTo>
                  <a:cubicBezTo>
                    <a:pt x="5794" y="10972"/>
                    <a:pt x="5905" y="11874"/>
                    <a:pt x="6503" y="12471"/>
                  </a:cubicBezTo>
                  <a:lnTo>
                    <a:pt x="7983" y="13952"/>
                  </a:lnTo>
                  <a:lnTo>
                    <a:pt x="7983" y="15628"/>
                  </a:lnTo>
                  <a:cubicBezTo>
                    <a:pt x="7983" y="16291"/>
                    <a:pt x="7447" y="16827"/>
                    <a:pt x="6784" y="16827"/>
                  </a:cubicBezTo>
                  <a:lnTo>
                    <a:pt x="2615" y="16827"/>
                  </a:lnTo>
                  <a:cubicBezTo>
                    <a:pt x="1954" y="16827"/>
                    <a:pt x="1416" y="16290"/>
                    <a:pt x="1416" y="15628"/>
                  </a:cubicBezTo>
                  <a:lnTo>
                    <a:pt x="1416" y="11459"/>
                  </a:lnTo>
                  <a:cubicBezTo>
                    <a:pt x="1416" y="10797"/>
                    <a:pt x="1952" y="10260"/>
                    <a:pt x="2615" y="10260"/>
                  </a:cubicBezTo>
                  <a:close/>
                  <a:moveTo>
                    <a:pt x="3398" y="0"/>
                  </a:moveTo>
                  <a:cubicBezTo>
                    <a:pt x="3293" y="0"/>
                    <a:pt x="3194" y="49"/>
                    <a:pt x="3129" y="133"/>
                  </a:cubicBezTo>
                  <a:cubicBezTo>
                    <a:pt x="3064" y="217"/>
                    <a:pt x="3042" y="324"/>
                    <a:pt x="3069" y="427"/>
                  </a:cubicBezTo>
                  <a:lnTo>
                    <a:pt x="3463" y="1946"/>
                  </a:lnTo>
                  <a:cubicBezTo>
                    <a:pt x="2985" y="2257"/>
                    <a:pt x="2545" y="2623"/>
                    <a:pt x="2147" y="3034"/>
                  </a:cubicBezTo>
                  <a:cubicBezTo>
                    <a:pt x="2015" y="3170"/>
                    <a:pt x="2019" y="3385"/>
                    <a:pt x="2155" y="3516"/>
                  </a:cubicBezTo>
                  <a:cubicBezTo>
                    <a:pt x="2221" y="3579"/>
                    <a:pt x="2306" y="3611"/>
                    <a:pt x="2392" y="3611"/>
                  </a:cubicBezTo>
                  <a:cubicBezTo>
                    <a:pt x="2477" y="3611"/>
                    <a:pt x="2571" y="3576"/>
                    <a:pt x="2637" y="3508"/>
                  </a:cubicBezTo>
                  <a:cubicBezTo>
                    <a:pt x="3105" y="3023"/>
                    <a:pt x="3640" y="2610"/>
                    <a:pt x="4225" y="2281"/>
                  </a:cubicBezTo>
                  <a:lnTo>
                    <a:pt x="11045" y="2281"/>
                  </a:lnTo>
                  <a:cubicBezTo>
                    <a:pt x="13126" y="3453"/>
                    <a:pt x="14454" y="5612"/>
                    <a:pt x="14571" y="7981"/>
                  </a:cubicBezTo>
                  <a:lnTo>
                    <a:pt x="693" y="7981"/>
                  </a:lnTo>
                  <a:cubicBezTo>
                    <a:pt x="726" y="7290"/>
                    <a:pt x="861" y="6615"/>
                    <a:pt x="1093" y="5968"/>
                  </a:cubicBezTo>
                  <a:cubicBezTo>
                    <a:pt x="1157" y="5791"/>
                    <a:pt x="1065" y="5594"/>
                    <a:pt x="888" y="5531"/>
                  </a:cubicBezTo>
                  <a:cubicBezTo>
                    <a:pt x="849" y="5517"/>
                    <a:pt x="810" y="5511"/>
                    <a:pt x="771" y="5511"/>
                  </a:cubicBezTo>
                  <a:cubicBezTo>
                    <a:pt x="630" y="5511"/>
                    <a:pt x="499" y="5598"/>
                    <a:pt x="450" y="5737"/>
                  </a:cubicBezTo>
                  <a:cubicBezTo>
                    <a:pt x="152" y="6564"/>
                    <a:pt x="0" y="7432"/>
                    <a:pt x="0" y="8320"/>
                  </a:cubicBezTo>
                  <a:cubicBezTo>
                    <a:pt x="0" y="8509"/>
                    <a:pt x="152" y="8664"/>
                    <a:pt x="342" y="8664"/>
                  </a:cubicBezTo>
                  <a:lnTo>
                    <a:pt x="7621" y="8664"/>
                  </a:lnTo>
                  <a:lnTo>
                    <a:pt x="6732" y="9577"/>
                  </a:lnTo>
                  <a:lnTo>
                    <a:pt x="2615" y="9577"/>
                  </a:lnTo>
                  <a:cubicBezTo>
                    <a:pt x="1576" y="9577"/>
                    <a:pt x="733" y="10420"/>
                    <a:pt x="733" y="11459"/>
                  </a:cubicBezTo>
                  <a:lnTo>
                    <a:pt x="733" y="15628"/>
                  </a:lnTo>
                  <a:cubicBezTo>
                    <a:pt x="733" y="16668"/>
                    <a:pt x="1576" y="17511"/>
                    <a:pt x="2615" y="17511"/>
                  </a:cubicBezTo>
                  <a:lnTo>
                    <a:pt x="6784" y="17511"/>
                  </a:lnTo>
                  <a:cubicBezTo>
                    <a:pt x="7823" y="17511"/>
                    <a:pt x="8666" y="16668"/>
                    <a:pt x="8666" y="15628"/>
                  </a:cubicBezTo>
                  <a:lnTo>
                    <a:pt x="8666" y="14643"/>
                  </a:lnTo>
                  <a:lnTo>
                    <a:pt x="9449" y="15423"/>
                  </a:lnTo>
                  <a:cubicBezTo>
                    <a:pt x="9816" y="15790"/>
                    <a:pt x="10298" y="15973"/>
                    <a:pt x="10781" y="15973"/>
                  </a:cubicBezTo>
                  <a:cubicBezTo>
                    <a:pt x="11263" y="15973"/>
                    <a:pt x="11746" y="15790"/>
                    <a:pt x="12113" y="15423"/>
                  </a:cubicBezTo>
                  <a:lnTo>
                    <a:pt x="15061" y="12484"/>
                  </a:lnTo>
                  <a:cubicBezTo>
                    <a:pt x="15795" y="11752"/>
                    <a:pt x="15795" y="10559"/>
                    <a:pt x="15061" y="9827"/>
                  </a:cubicBezTo>
                  <a:lnTo>
                    <a:pt x="15061" y="9829"/>
                  </a:lnTo>
                  <a:lnTo>
                    <a:pt x="13939" y="8710"/>
                  </a:lnTo>
                  <a:lnTo>
                    <a:pt x="14931" y="8710"/>
                  </a:lnTo>
                  <a:cubicBezTo>
                    <a:pt x="15119" y="8710"/>
                    <a:pt x="15273" y="8557"/>
                    <a:pt x="15273" y="8367"/>
                  </a:cubicBezTo>
                  <a:cubicBezTo>
                    <a:pt x="15273" y="5775"/>
                    <a:pt x="13957" y="3369"/>
                    <a:pt x="11807" y="1961"/>
                  </a:cubicBezTo>
                  <a:lnTo>
                    <a:pt x="12204" y="429"/>
                  </a:lnTo>
                  <a:cubicBezTo>
                    <a:pt x="12246" y="275"/>
                    <a:pt x="12174" y="105"/>
                    <a:pt x="12015" y="30"/>
                  </a:cubicBezTo>
                  <a:cubicBezTo>
                    <a:pt x="11969" y="10"/>
                    <a:pt x="11918" y="0"/>
                    <a:pt x="11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7"/>
            <p:cNvSpPr/>
            <p:nvPr/>
          </p:nvSpPr>
          <p:spPr>
            <a:xfrm>
              <a:off x="1316813" y="2875075"/>
              <a:ext cx="58125" cy="52975"/>
            </a:xfrm>
            <a:custGeom>
              <a:avLst/>
              <a:gdLst/>
              <a:ahLst/>
              <a:cxnLst/>
              <a:rect l="l" t="t" r="r" b="b"/>
              <a:pathLst>
                <a:path w="2325" h="2119" extrusionOk="0">
                  <a:moveTo>
                    <a:pt x="1162" y="685"/>
                  </a:moveTo>
                  <a:cubicBezTo>
                    <a:pt x="1258" y="685"/>
                    <a:pt x="1355" y="722"/>
                    <a:pt x="1428" y="794"/>
                  </a:cubicBezTo>
                  <a:cubicBezTo>
                    <a:pt x="1573" y="941"/>
                    <a:pt x="1573" y="1179"/>
                    <a:pt x="1428" y="1324"/>
                  </a:cubicBezTo>
                  <a:cubicBezTo>
                    <a:pt x="1354" y="1398"/>
                    <a:pt x="1258" y="1435"/>
                    <a:pt x="1162" y="1435"/>
                  </a:cubicBezTo>
                  <a:cubicBezTo>
                    <a:pt x="1066" y="1435"/>
                    <a:pt x="970" y="1398"/>
                    <a:pt x="898" y="1324"/>
                  </a:cubicBezTo>
                  <a:cubicBezTo>
                    <a:pt x="751" y="1179"/>
                    <a:pt x="751" y="941"/>
                    <a:pt x="898" y="794"/>
                  </a:cubicBezTo>
                  <a:cubicBezTo>
                    <a:pt x="970" y="722"/>
                    <a:pt x="1067" y="685"/>
                    <a:pt x="1162" y="685"/>
                  </a:cubicBezTo>
                  <a:close/>
                  <a:moveTo>
                    <a:pt x="1163" y="1"/>
                  </a:moveTo>
                  <a:cubicBezTo>
                    <a:pt x="891" y="1"/>
                    <a:pt x="620" y="104"/>
                    <a:pt x="414" y="310"/>
                  </a:cubicBezTo>
                  <a:cubicBezTo>
                    <a:pt x="1" y="723"/>
                    <a:pt x="1" y="1395"/>
                    <a:pt x="414" y="1808"/>
                  </a:cubicBezTo>
                  <a:cubicBezTo>
                    <a:pt x="621" y="2014"/>
                    <a:pt x="891" y="2118"/>
                    <a:pt x="1162" y="2118"/>
                  </a:cubicBezTo>
                  <a:cubicBezTo>
                    <a:pt x="1434" y="2118"/>
                    <a:pt x="1704" y="2014"/>
                    <a:pt x="1911" y="1808"/>
                  </a:cubicBezTo>
                  <a:cubicBezTo>
                    <a:pt x="2324" y="1395"/>
                    <a:pt x="2324" y="723"/>
                    <a:pt x="1911" y="310"/>
                  </a:cubicBezTo>
                  <a:cubicBezTo>
                    <a:pt x="1705" y="104"/>
                    <a:pt x="1434"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7"/>
            <p:cNvSpPr/>
            <p:nvPr/>
          </p:nvSpPr>
          <p:spPr>
            <a:xfrm>
              <a:off x="1264713" y="2927225"/>
              <a:ext cx="58100" cy="52925"/>
            </a:xfrm>
            <a:custGeom>
              <a:avLst/>
              <a:gdLst/>
              <a:ahLst/>
              <a:cxnLst/>
              <a:rect l="l" t="t" r="r" b="b"/>
              <a:pathLst>
                <a:path w="2324" h="2117" extrusionOk="0">
                  <a:moveTo>
                    <a:pt x="1161" y="684"/>
                  </a:moveTo>
                  <a:cubicBezTo>
                    <a:pt x="1258" y="684"/>
                    <a:pt x="1354" y="720"/>
                    <a:pt x="1427" y="793"/>
                  </a:cubicBezTo>
                  <a:cubicBezTo>
                    <a:pt x="1572" y="940"/>
                    <a:pt x="1572" y="1177"/>
                    <a:pt x="1427" y="1323"/>
                  </a:cubicBezTo>
                  <a:cubicBezTo>
                    <a:pt x="1353" y="1396"/>
                    <a:pt x="1257" y="1433"/>
                    <a:pt x="1161" y="1433"/>
                  </a:cubicBezTo>
                  <a:cubicBezTo>
                    <a:pt x="1065" y="1433"/>
                    <a:pt x="970" y="1396"/>
                    <a:pt x="897" y="1323"/>
                  </a:cubicBezTo>
                  <a:cubicBezTo>
                    <a:pt x="752" y="1177"/>
                    <a:pt x="752" y="940"/>
                    <a:pt x="897" y="793"/>
                  </a:cubicBezTo>
                  <a:cubicBezTo>
                    <a:pt x="970" y="720"/>
                    <a:pt x="1066" y="684"/>
                    <a:pt x="1161" y="684"/>
                  </a:cubicBezTo>
                  <a:close/>
                  <a:moveTo>
                    <a:pt x="1162" y="1"/>
                  </a:moveTo>
                  <a:cubicBezTo>
                    <a:pt x="891" y="1"/>
                    <a:pt x="619" y="104"/>
                    <a:pt x="413" y="311"/>
                  </a:cubicBezTo>
                  <a:cubicBezTo>
                    <a:pt x="0" y="723"/>
                    <a:pt x="0" y="1394"/>
                    <a:pt x="413" y="1807"/>
                  </a:cubicBezTo>
                  <a:cubicBezTo>
                    <a:pt x="619" y="2012"/>
                    <a:pt x="891" y="2117"/>
                    <a:pt x="1161" y="2117"/>
                  </a:cubicBezTo>
                  <a:cubicBezTo>
                    <a:pt x="1433" y="2117"/>
                    <a:pt x="1704" y="2012"/>
                    <a:pt x="1911" y="1807"/>
                  </a:cubicBezTo>
                  <a:cubicBezTo>
                    <a:pt x="2324" y="1394"/>
                    <a:pt x="2324" y="722"/>
                    <a:pt x="1911" y="311"/>
                  </a:cubicBezTo>
                  <a:cubicBezTo>
                    <a:pt x="1704" y="104"/>
                    <a:pt x="1433" y="1"/>
                    <a:pt x="1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7"/>
            <p:cNvSpPr/>
            <p:nvPr/>
          </p:nvSpPr>
          <p:spPr>
            <a:xfrm>
              <a:off x="1213313" y="2875825"/>
              <a:ext cx="58100" cy="52925"/>
            </a:xfrm>
            <a:custGeom>
              <a:avLst/>
              <a:gdLst/>
              <a:ahLst/>
              <a:cxnLst/>
              <a:rect l="l" t="t" r="r" b="b"/>
              <a:pathLst>
                <a:path w="2324" h="2117" extrusionOk="0">
                  <a:moveTo>
                    <a:pt x="1163" y="684"/>
                  </a:moveTo>
                  <a:cubicBezTo>
                    <a:pt x="1262" y="684"/>
                    <a:pt x="1356" y="723"/>
                    <a:pt x="1427" y="793"/>
                  </a:cubicBezTo>
                  <a:cubicBezTo>
                    <a:pt x="1572" y="940"/>
                    <a:pt x="1572" y="1177"/>
                    <a:pt x="1427" y="1324"/>
                  </a:cubicBezTo>
                  <a:cubicBezTo>
                    <a:pt x="1356" y="1394"/>
                    <a:pt x="1262" y="1433"/>
                    <a:pt x="1163" y="1433"/>
                  </a:cubicBezTo>
                  <a:cubicBezTo>
                    <a:pt x="1061" y="1433"/>
                    <a:pt x="968" y="1394"/>
                    <a:pt x="897" y="1324"/>
                  </a:cubicBezTo>
                  <a:cubicBezTo>
                    <a:pt x="751" y="1177"/>
                    <a:pt x="751" y="940"/>
                    <a:pt x="897" y="793"/>
                  </a:cubicBezTo>
                  <a:cubicBezTo>
                    <a:pt x="968" y="723"/>
                    <a:pt x="1061" y="684"/>
                    <a:pt x="1163" y="684"/>
                  </a:cubicBezTo>
                  <a:close/>
                  <a:moveTo>
                    <a:pt x="1161" y="0"/>
                  </a:moveTo>
                  <a:cubicBezTo>
                    <a:pt x="879" y="0"/>
                    <a:pt x="612" y="110"/>
                    <a:pt x="413" y="310"/>
                  </a:cubicBezTo>
                  <a:cubicBezTo>
                    <a:pt x="0" y="723"/>
                    <a:pt x="0" y="1394"/>
                    <a:pt x="413" y="1807"/>
                  </a:cubicBezTo>
                  <a:cubicBezTo>
                    <a:pt x="612" y="2008"/>
                    <a:pt x="879" y="2117"/>
                    <a:pt x="1161" y="2117"/>
                  </a:cubicBezTo>
                  <a:cubicBezTo>
                    <a:pt x="1444" y="2117"/>
                    <a:pt x="1710" y="2006"/>
                    <a:pt x="1911" y="1807"/>
                  </a:cubicBezTo>
                  <a:cubicBezTo>
                    <a:pt x="2324" y="1394"/>
                    <a:pt x="2324" y="723"/>
                    <a:pt x="1911" y="310"/>
                  </a:cubicBezTo>
                  <a:cubicBezTo>
                    <a:pt x="1710" y="110"/>
                    <a:pt x="1444" y="0"/>
                    <a:pt x="1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7"/>
            <p:cNvSpPr/>
            <p:nvPr/>
          </p:nvSpPr>
          <p:spPr>
            <a:xfrm>
              <a:off x="1052488" y="2726875"/>
              <a:ext cx="17150" cy="17150"/>
            </a:xfrm>
            <a:custGeom>
              <a:avLst/>
              <a:gdLst/>
              <a:ahLst/>
              <a:cxnLst/>
              <a:rect l="l" t="t" r="r" b="b"/>
              <a:pathLst>
                <a:path w="686" h="686" extrusionOk="0">
                  <a:moveTo>
                    <a:pt x="342" y="0"/>
                  </a:moveTo>
                  <a:cubicBezTo>
                    <a:pt x="154" y="0"/>
                    <a:pt x="0" y="154"/>
                    <a:pt x="0" y="344"/>
                  </a:cubicBezTo>
                  <a:cubicBezTo>
                    <a:pt x="0" y="532"/>
                    <a:pt x="154" y="685"/>
                    <a:pt x="342" y="685"/>
                  </a:cubicBezTo>
                  <a:cubicBezTo>
                    <a:pt x="532" y="685"/>
                    <a:pt x="685" y="532"/>
                    <a:pt x="685" y="344"/>
                  </a:cubicBezTo>
                  <a:cubicBezTo>
                    <a:pt x="685"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7" name="Google Shape;3097;p77"/>
          <p:cNvGrpSpPr/>
          <p:nvPr/>
        </p:nvGrpSpPr>
        <p:grpSpPr>
          <a:xfrm>
            <a:off x="4763288" y="1284700"/>
            <a:ext cx="400225" cy="437775"/>
            <a:chOff x="4763288" y="1160875"/>
            <a:chExt cx="400225" cy="437775"/>
          </a:xfrm>
        </p:grpSpPr>
        <p:sp>
          <p:nvSpPr>
            <p:cNvPr id="3098" name="Google Shape;3098;p77"/>
            <p:cNvSpPr/>
            <p:nvPr/>
          </p:nvSpPr>
          <p:spPr>
            <a:xfrm>
              <a:off x="4877138" y="1460125"/>
              <a:ext cx="173050" cy="83675"/>
            </a:xfrm>
            <a:custGeom>
              <a:avLst/>
              <a:gdLst/>
              <a:ahLst/>
              <a:cxnLst/>
              <a:rect l="l" t="t" r="r" b="b"/>
              <a:pathLst>
                <a:path w="6922" h="3347" extrusionOk="0">
                  <a:moveTo>
                    <a:pt x="1062" y="683"/>
                  </a:moveTo>
                  <a:cubicBezTo>
                    <a:pt x="1098" y="683"/>
                    <a:pt x="1139" y="691"/>
                    <a:pt x="1183" y="710"/>
                  </a:cubicBezTo>
                  <a:cubicBezTo>
                    <a:pt x="1905" y="1012"/>
                    <a:pt x="2672" y="1166"/>
                    <a:pt x="3461" y="1166"/>
                  </a:cubicBezTo>
                  <a:cubicBezTo>
                    <a:pt x="4250" y="1166"/>
                    <a:pt x="5017" y="1012"/>
                    <a:pt x="5738" y="710"/>
                  </a:cubicBezTo>
                  <a:cubicBezTo>
                    <a:pt x="5783" y="692"/>
                    <a:pt x="5823" y="684"/>
                    <a:pt x="5860" y="684"/>
                  </a:cubicBezTo>
                  <a:cubicBezTo>
                    <a:pt x="5977" y="684"/>
                    <a:pt x="6055" y="759"/>
                    <a:pt x="6082" y="789"/>
                  </a:cubicBezTo>
                  <a:cubicBezTo>
                    <a:pt x="6115" y="826"/>
                    <a:pt x="6213" y="962"/>
                    <a:pt x="6115" y="1131"/>
                  </a:cubicBezTo>
                  <a:cubicBezTo>
                    <a:pt x="5568" y="2075"/>
                    <a:pt x="4551" y="2662"/>
                    <a:pt x="3461" y="2662"/>
                  </a:cubicBezTo>
                  <a:cubicBezTo>
                    <a:pt x="2371" y="2662"/>
                    <a:pt x="1354" y="2075"/>
                    <a:pt x="807" y="1131"/>
                  </a:cubicBezTo>
                  <a:cubicBezTo>
                    <a:pt x="709" y="962"/>
                    <a:pt x="808" y="826"/>
                    <a:pt x="840" y="789"/>
                  </a:cubicBezTo>
                  <a:cubicBezTo>
                    <a:pt x="867" y="759"/>
                    <a:pt x="944" y="683"/>
                    <a:pt x="1062" y="683"/>
                  </a:cubicBezTo>
                  <a:close/>
                  <a:moveTo>
                    <a:pt x="1060" y="0"/>
                  </a:moveTo>
                  <a:cubicBezTo>
                    <a:pt x="785" y="0"/>
                    <a:pt x="520" y="117"/>
                    <a:pt x="326" y="337"/>
                  </a:cubicBezTo>
                  <a:cubicBezTo>
                    <a:pt x="45" y="658"/>
                    <a:pt x="0" y="1104"/>
                    <a:pt x="214" y="1474"/>
                  </a:cubicBezTo>
                  <a:cubicBezTo>
                    <a:pt x="883" y="2629"/>
                    <a:pt x="2128" y="3347"/>
                    <a:pt x="3461" y="3347"/>
                  </a:cubicBezTo>
                  <a:cubicBezTo>
                    <a:pt x="4794" y="3347"/>
                    <a:pt x="6037" y="2629"/>
                    <a:pt x="6706" y="1474"/>
                  </a:cubicBezTo>
                  <a:cubicBezTo>
                    <a:pt x="6922" y="1104"/>
                    <a:pt x="6877" y="658"/>
                    <a:pt x="6594" y="337"/>
                  </a:cubicBezTo>
                  <a:cubicBezTo>
                    <a:pt x="6401" y="117"/>
                    <a:pt x="6136" y="0"/>
                    <a:pt x="5861" y="0"/>
                  </a:cubicBezTo>
                  <a:cubicBezTo>
                    <a:pt x="5732" y="0"/>
                    <a:pt x="5601" y="26"/>
                    <a:pt x="5474" y="79"/>
                  </a:cubicBezTo>
                  <a:cubicBezTo>
                    <a:pt x="4837" y="346"/>
                    <a:pt x="4158" y="482"/>
                    <a:pt x="3461" y="482"/>
                  </a:cubicBezTo>
                  <a:cubicBezTo>
                    <a:pt x="2763" y="482"/>
                    <a:pt x="2085" y="346"/>
                    <a:pt x="1447" y="79"/>
                  </a:cubicBezTo>
                  <a:cubicBezTo>
                    <a:pt x="1321" y="2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7"/>
            <p:cNvSpPr/>
            <p:nvPr/>
          </p:nvSpPr>
          <p:spPr>
            <a:xfrm>
              <a:off x="4988638" y="1276600"/>
              <a:ext cx="105125" cy="35375"/>
            </a:xfrm>
            <a:custGeom>
              <a:avLst/>
              <a:gdLst/>
              <a:ahLst/>
              <a:cxnLst/>
              <a:rect l="l" t="t" r="r" b="b"/>
              <a:pathLst>
                <a:path w="4205" h="1415" extrusionOk="0">
                  <a:moveTo>
                    <a:pt x="2140" y="0"/>
                  </a:moveTo>
                  <a:cubicBezTo>
                    <a:pt x="1383" y="0"/>
                    <a:pt x="671" y="296"/>
                    <a:pt x="135" y="831"/>
                  </a:cubicBezTo>
                  <a:cubicBezTo>
                    <a:pt x="1" y="965"/>
                    <a:pt x="1" y="1182"/>
                    <a:pt x="135" y="1315"/>
                  </a:cubicBezTo>
                  <a:cubicBezTo>
                    <a:pt x="201" y="1381"/>
                    <a:pt x="288" y="1414"/>
                    <a:pt x="377" y="1414"/>
                  </a:cubicBezTo>
                  <a:cubicBezTo>
                    <a:pt x="464" y="1414"/>
                    <a:pt x="552" y="1381"/>
                    <a:pt x="619" y="1315"/>
                  </a:cubicBezTo>
                  <a:cubicBezTo>
                    <a:pt x="1025" y="908"/>
                    <a:pt x="1565" y="685"/>
                    <a:pt x="2140" y="685"/>
                  </a:cubicBezTo>
                  <a:cubicBezTo>
                    <a:pt x="2680" y="685"/>
                    <a:pt x="3195" y="885"/>
                    <a:pt x="3594" y="1250"/>
                  </a:cubicBezTo>
                  <a:cubicBezTo>
                    <a:pt x="3659" y="1309"/>
                    <a:pt x="3742" y="1339"/>
                    <a:pt x="3824" y="1339"/>
                  </a:cubicBezTo>
                  <a:cubicBezTo>
                    <a:pt x="3917" y="1339"/>
                    <a:pt x="4009" y="1302"/>
                    <a:pt x="4076" y="1228"/>
                  </a:cubicBezTo>
                  <a:cubicBezTo>
                    <a:pt x="4205" y="1089"/>
                    <a:pt x="4195" y="874"/>
                    <a:pt x="4056" y="745"/>
                  </a:cubicBezTo>
                  <a:cubicBezTo>
                    <a:pt x="3531" y="265"/>
                    <a:pt x="2852" y="0"/>
                    <a:pt x="2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7"/>
            <p:cNvSpPr/>
            <p:nvPr/>
          </p:nvSpPr>
          <p:spPr>
            <a:xfrm>
              <a:off x="4833563" y="1276600"/>
              <a:ext cx="105125" cy="35375"/>
            </a:xfrm>
            <a:custGeom>
              <a:avLst/>
              <a:gdLst/>
              <a:ahLst/>
              <a:cxnLst/>
              <a:rect l="l" t="t" r="r" b="b"/>
              <a:pathLst>
                <a:path w="4205" h="1415" extrusionOk="0">
                  <a:moveTo>
                    <a:pt x="2064" y="0"/>
                  </a:moveTo>
                  <a:cubicBezTo>
                    <a:pt x="1353" y="0"/>
                    <a:pt x="674" y="265"/>
                    <a:pt x="149" y="745"/>
                  </a:cubicBezTo>
                  <a:cubicBezTo>
                    <a:pt x="10" y="872"/>
                    <a:pt x="0" y="1089"/>
                    <a:pt x="128" y="1228"/>
                  </a:cubicBezTo>
                  <a:cubicBezTo>
                    <a:pt x="195" y="1301"/>
                    <a:pt x="287" y="1339"/>
                    <a:pt x="380" y="1339"/>
                  </a:cubicBezTo>
                  <a:cubicBezTo>
                    <a:pt x="462" y="1339"/>
                    <a:pt x="545" y="1309"/>
                    <a:pt x="611" y="1248"/>
                  </a:cubicBezTo>
                  <a:lnTo>
                    <a:pt x="611" y="1250"/>
                  </a:lnTo>
                  <a:cubicBezTo>
                    <a:pt x="1009" y="885"/>
                    <a:pt x="1525" y="685"/>
                    <a:pt x="2064" y="685"/>
                  </a:cubicBezTo>
                  <a:cubicBezTo>
                    <a:pt x="2640" y="685"/>
                    <a:pt x="3179" y="908"/>
                    <a:pt x="3586" y="1315"/>
                  </a:cubicBezTo>
                  <a:cubicBezTo>
                    <a:pt x="3654" y="1381"/>
                    <a:pt x="3741" y="1414"/>
                    <a:pt x="3828" y="1414"/>
                  </a:cubicBezTo>
                  <a:cubicBezTo>
                    <a:pt x="3916" y="1414"/>
                    <a:pt x="4003" y="1381"/>
                    <a:pt x="4070" y="1315"/>
                  </a:cubicBezTo>
                  <a:cubicBezTo>
                    <a:pt x="4204" y="1182"/>
                    <a:pt x="4204" y="965"/>
                    <a:pt x="4070" y="831"/>
                  </a:cubicBezTo>
                  <a:cubicBezTo>
                    <a:pt x="3534" y="295"/>
                    <a:pt x="2822" y="0"/>
                    <a:pt x="2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7"/>
            <p:cNvSpPr/>
            <p:nvPr/>
          </p:nvSpPr>
          <p:spPr>
            <a:xfrm>
              <a:off x="4763288" y="1160875"/>
              <a:ext cx="400225" cy="437775"/>
            </a:xfrm>
            <a:custGeom>
              <a:avLst/>
              <a:gdLst/>
              <a:ahLst/>
              <a:cxnLst/>
              <a:rect l="l" t="t" r="r" b="b"/>
              <a:pathLst>
                <a:path w="16009" h="17511" extrusionOk="0">
                  <a:moveTo>
                    <a:pt x="8015" y="685"/>
                  </a:moveTo>
                  <a:cubicBezTo>
                    <a:pt x="9302" y="685"/>
                    <a:pt x="10534" y="1014"/>
                    <a:pt x="11621" y="1632"/>
                  </a:cubicBezTo>
                  <a:cubicBezTo>
                    <a:pt x="10617" y="2494"/>
                    <a:pt x="9351" y="2966"/>
                    <a:pt x="8015" y="2966"/>
                  </a:cubicBezTo>
                  <a:cubicBezTo>
                    <a:pt x="6678" y="2966"/>
                    <a:pt x="5413" y="2494"/>
                    <a:pt x="4409" y="1632"/>
                  </a:cubicBezTo>
                  <a:cubicBezTo>
                    <a:pt x="5497" y="1014"/>
                    <a:pt x="6731" y="685"/>
                    <a:pt x="8015" y="685"/>
                  </a:cubicBezTo>
                  <a:close/>
                  <a:moveTo>
                    <a:pt x="8015" y="0"/>
                  </a:moveTo>
                  <a:cubicBezTo>
                    <a:pt x="5880" y="0"/>
                    <a:pt x="3873" y="832"/>
                    <a:pt x="2362" y="2342"/>
                  </a:cubicBezTo>
                  <a:cubicBezTo>
                    <a:pt x="853" y="3851"/>
                    <a:pt x="21" y="5860"/>
                    <a:pt x="4" y="7994"/>
                  </a:cubicBezTo>
                  <a:lnTo>
                    <a:pt x="4" y="14357"/>
                  </a:lnTo>
                  <a:cubicBezTo>
                    <a:pt x="1" y="15105"/>
                    <a:pt x="442" y="15778"/>
                    <a:pt x="1127" y="16076"/>
                  </a:cubicBezTo>
                  <a:lnTo>
                    <a:pt x="1155" y="16088"/>
                  </a:lnTo>
                  <a:cubicBezTo>
                    <a:pt x="3327" y="17033"/>
                    <a:pt x="7996" y="17510"/>
                    <a:pt x="7996" y="17510"/>
                  </a:cubicBezTo>
                  <a:lnTo>
                    <a:pt x="8013" y="17510"/>
                  </a:lnTo>
                  <a:cubicBezTo>
                    <a:pt x="8013" y="17510"/>
                    <a:pt x="12695" y="17025"/>
                    <a:pt x="14870" y="16074"/>
                  </a:cubicBezTo>
                  <a:cubicBezTo>
                    <a:pt x="15548" y="15778"/>
                    <a:pt x="15988" y="15108"/>
                    <a:pt x="16009" y="14368"/>
                  </a:cubicBezTo>
                  <a:lnTo>
                    <a:pt x="16009" y="7995"/>
                  </a:lnTo>
                  <a:cubicBezTo>
                    <a:pt x="16009" y="7011"/>
                    <a:pt x="15831" y="6050"/>
                    <a:pt x="15483" y="5139"/>
                  </a:cubicBezTo>
                  <a:cubicBezTo>
                    <a:pt x="15431" y="5003"/>
                    <a:pt x="15300" y="4919"/>
                    <a:pt x="15163" y="4919"/>
                  </a:cubicBezTo>
                  <a:cubicBezTo>
                    <a:pt x="15122" y="4919"/>
                    <a:pt x="15082" y="4926"/>
                    <a:pt x="15042" y="4941"/>
                  </a:cubicBezTo>
                  <a:cubicBezTo>
                    <a:pt x="14865" y="5009"/>
                    <a:pt x="14778" y="5207"/>
                    <a:pt x="14844" y="5384"/>
                  </a:cubicBezTo>
                  <a:cubicBezTo>
                    <a:pt x="15164" y="6216"/>
                    <a:pt x="15325" y="7094"/>
                    <a:pt x="15325" y="7994"/>
                  </a:cubicBezTo>
                  <a:lnTo>
                    <a:pt x="15325" y="14366"/>
                  </a:lnTo>
                  <a:cubicBezTo>
                    <a:pt x="15306" y="14836"/>
                    <a:pt x="15026" y="15260"/>
                    <a:pt x="14596" y="15448"/>
                  </a:cubicBezTo>
                  <a:cubicBezTo>
                    <a:pt x="12507" y="16361"/>
                    <a:pt x="10292" y="16824"/>
                    <a:pt x="8013" y="16827"/>
                  </a:cubicBezTo>
                  <a:lnTo>
                    <a:pt x="7996" y="16827"/>
                  </a:lnTo>
                  <a:cubicBezTo>
                    <a:pt x="5723" y="16827"/>
                    <a:pt x="3512" y="16367"/>
                    <a:pt x="1427" y="15461"/>
                  </a:cubicBezTo>
                  <a:lnTo>
                    <a:pt x="1400" y="15450"/>
                  </a:lnTo>
                  <a:cubicBezTo>
                    <a:pt x="965" y="15260"/>
                    <a:pt x="685" y="14833"/>
                    <a:pt x="687" y="14358"/>
                  </a:cubicBezTo>
                  <a:lnTo>
                    <a:pt x="687" y="7995"/>
                  </a:lnTo>
                  <a:cubicBezTo>
                    <a:pt x="704" y="6042"/>
                    <a:pt x="1465" y="4206"/>
                    <a:pt x="2846" y="2825"/>
                  </a:cubicBezTo>
                  <a:cubicBezTo>
                    <a:pt x="3147" y="2524"/>
                    <a:pt x="3469" y="2254"/>
                    <a:pt x="3809" y="2013"/>
                  </a:cubicBezTo>
                  <a:cubicBezTo>
                    <a:pt x="4961" y="3070"/>
                    <a:pt x="6443" y="3649"/>
                    <a:pt x="8015" y="3649"/>
                  </a:cubicBezTo>
                  <a:cubicBezTo>
                    <a:pt x="9585" y="3649"/>
                    <a:pt x="11069" y="3070"/>
                    <a:pt x="12221" y="2013"/>
                  </a:cubicBezTo>
                  <a:cubicBezTo>
                    <a:pt x="12592" y="2276"/>
                    <a:pt x="12942" y="2573"/>
                    <a:pt x="13264" y="2909"/>
                  </a:cubicBezTo>
                  <a:cubicBezTo>
                    <a:pt x="13332" y="2977"/>
                    <a:pt x="13421" y="3012"/>
                    <a:pt x="13511" y="3012"/>
                  </a:cubicBezTo>
                  <a:cubicBezTo>
                    <a:pt x="13596" y="3012"/>
                    <a:pt x="13682" y="2981"/>
                    <a:pt x="13748" y="2917"/>
                  </a:cubicBezTo>
                  <a:cubicBezTo>
                    <a:pt x="13884" y="2784"/>
                    <a:pt x="13888" y="2569"/>
                    <a:pt x="13756" y="2433"/>
                  </a:cubicBezTo>
                  <a:cubicBezTo>
                    <a:pt x="13019" y="1672"/>
                    <a:pt x="12154" y="1074"/>
                    <a:pt x="11186" y="655"/>
                  </a:cubicBezTo>
                  <a:cubicBezTo>
                    <a:pt x="10183" y="220"/>
                    <a:pt x="9116" y="0"/>
                    <a:pt x="80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7"/>
            <p:cNvSpPr/>
            <p:nvPr/>
          </p:nvSpPr>
          <p:spPr>
            <a:xfrm>
              <a:off x="4985313" y="1318125"/>
              <a:ext cx="117950" cy="74875"/>
            </a:xfrm>
            <a:custGeom>
              <a:avLst/>
              <a:gdLst/>
              <a:ahLst/>
              <a:cxnLst/>
              <a:rect l="l" t="t" r="r" b="b"/>
              <a:pathLst>
                <a:path w="4718" h="2995" extrusionOk="0">
                  <a:moveTo>
                    <a:pt x="2359" y="683"/>
                  </a:moveTo>
                  <a:cubicBezTo>
                    <a:pt x="2990" y="683"/>
                    <a:pt x="3585" y="990"/>
                    <a:pt x="3952" y="1496"/>
                  </a:cubicBezTo>
                  <a:cubicBezTo>
                    <a:pt x="3585" y="2003"/>
                    <a:pt x="2990" y="2311"/>
                    <a:pt x="2359" y="2311"/>
                  </a:cubicBezTo>
                  <a:cubicBezTo>
                    <a:pt x="1728" y="2311"/>
                    <a:pt x="1135" y="2003"/>
                    <a:pt x="766" y="1496"/>
                  </a:cubicBezTo>
                  <a:cubicBezTo>
                    <a:pt x="1135" y="990"/>
                    <a:pt x="1728" y="683"/>
                    <a:pt x="2359" y="683"/>
                  </a:cubicBezTo>
                  <a:close/>
                  <a:moveTo>
                    <a:pt x="2359" y="0"/>
                  </a:moveTo>
                  <a:cubicBezTo>
                    <a:pt x="1416" y="0"/>
                    <a:pt x="535" y="508"/>
                    <a:pt x="62" y="1326"/>
                  </a:cubicBezTo>
                  <a:cubicBezTo>
                    <a:pt x="1" y="1432"/>
                    <a:pt x="1" y="1563"/>
                    <a:pt x="62" y="1669"/>
                  </a:cubicBezTo>
                  <a:cubicBezTo>
                    <a:pt x="535" y="2487"/>
                    <a:pt x="1416" y="2994"/>
                    <a:pt x="2359" y="2994"/>
                  </a:cubicBezTo>
                  <a:cubicBezTo>
                    <a:pt x="3302" y="2994"/>
                    <a:pt x="4183" y="2487"/>
                    <a:pt x="4655" y="1669"/>
                  </a:cubicBezTo>
                  <a:cubicBezTo>
                    <a:pt x="4717" y="1563"/>
                    <a:pt x="4717" y="1432"/>
                    <a:pt x="4655" y="1326"/>
                  </a:cubicBezTo>
                  <a:cubicBezTo>
                    <a:pt x="4183" y="508"/>
                    <a:pt x="3302" y="0"/>
                    <a:pt x="2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7"/>
            <p:cNvSpPr/>
            <p:nvPr/>
          </p:nvSpPr>
          <p:spPr>
            <a:xfrm>
              <a:off x="4824063" y="1318125"/>
              <a:ext cx="117950" cy="74875"/>
            </a:xfrm>
            <a:custGeom>
              <a:avLst/>
              <a:gdLst/>
              <a:ahLst/>
              <a:cxnLst/>
              <a:rect l="l" t="t" r="r" b="b"/>
              <a:pathLst>
                <a:path w="4718" h="2995" extrusionOk="0">
                  <a:moveTo>
                    <a:pt x="2359" y="683"/>
                  </a:moveTo>
                  <a:cubicBezTo>
                    <a:pt x="2990" y="683"/>
                    <a:pt x="3583" y="990"/>
                    <a:pt x="3952" y="1496"/>
                  </a:cubicBezTo>
                  <a:cubicBezTo>
                    <a:pt x="3583" y="2003"/>
                    <a:pt x="2990" y="2309"/>
                    <a:pt x="2359" y="2309"/>
                  </a:cubicBezTo>
                  <a:cubicBezTo>
                    <a:pt x="1728" y="2309"/>
                    <a:pt x="1133" y="2003"/>
                    <a:pt x="766" y="1496"/>
                  </a:cubicBezTo>
                  <a:cubicBezTo>
                    <a:pt x="1133" y="990"/>
                    <a:pt x="1728" y="683"/>
                    <a:pt x="2359" y="683"/>
                  </a:cubicBezTo>
                  <a:close/>
                  <a:moveTo>
                    <a:pt x="2359" y="0"/>
                  </a:moveTo>
                  <a:cubicBezTo>
                    <a:pt x="1416" y="0"/>
                    <a:pt x="535" y="508"/>
                    <a:pt x="62" y="1326"/>
                  </a:cubicBezTo>
                  <a:cubicBezTo>
                    <a:pt x="1" y="1432"/>
                    <a:pt x="1" y="1563"/>
                    <a:pt x="62" y="1669"/>
                  </a:cubicBezTo>
                  <a:cubicBezTo>
                    <a:pt x="535" y="2487"/>
                    <a:pt x="1416" y="2994"/>
                    <a:pt x="2359" y="2994"/>
                  </a:cubicBezTo>
                  <a:cubicBezTo>
                    <a:pt x="3302" y="2994"/>
                    <a:pt x="4183" y="2487"/>
                    <a:pt x="4655" y="1669"/>
                  </a:cubicBezTo>
                  <a:cubicBezTo>
                    <a:pt x="4717" y="1563"/>
                    <a:pt x="4717" y="1432"/>
                    <a:pt x="4655" y="1326"/>
                  </a:cubicBezTo>
                  <a:cubicBezTo>
                    <a:pt x="4183" y="508"/>
                    <a:pt x="3302" y="0"/>
                    <a:pt x="2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7"/>
            <p:cNvSpPr/>
            <p:nvPr/>
          </p:nvSpPr>
          <p:spPr>
            <a:xfrm>
              <a:off x="5063888" y="1418125"/>
              <a:ext cx="62925" cy="62925"/>
            </a:xfrm>
            <a:custGeom>
              <a:avLst/>
              <a:gdLst/>
              <a:ahLst/>
              <a:cxnLst/>
              <a:rect l="l" t="t" r="r" b="b"/>
              <a:pathLst>
                <a:path w="2517" h="2517" extrusionOk="0">
                  <a:moveTo>
                    <a:pt x="1258" y="683"/>
                  </a:moveTo>
                  <a:cubicBezTo>
                    <a:pt x="1576" y="683"/>
                    <a:pt x="1834" y="941"/>
                    <a:pt x="1834" y="1258"/>
                  </a:cubicBezTo>
                  <a:cubicBezTo>
                    <a:pt x="1834" y="1574"/>
                    <a:pt x="1576" y="1832"/>
                    <a:pt x="1258" y="1832"/>
                  </a:cubicBezTo>
                  <a:cubicBezTo>
                    <a:pt x="941" y="1832"/>
                    <a:pt x="684" y="1576"/>
                    <a:pt x="684" y="1258"/>
                  </a:cubicBezTo>
                  <a:cubicBezTo>
                    <a:pt x="684" y="941"/>
                    <a:pt x="941" y="683"/>
                    <a:pt x="1258" y="683"/>
                  </a:cubicBezTo>
                  <a:close/>
                  <a:moveTo>
                    <a:pt x="1258" y="0"/>
                  </a:moveTo>
                  <a:cubicBezTo>
                    <a:pt x="565" y="0"/>
                    <a:pt x="0" y="565"/>
                    <a:pt x="0" y="1258"/>
                  </a:cubicBezTo>
                  <a:cubicBezTo>
                    <a:pt x="0" y="1952"/>
                    <a:pt x="565" y="2517"/>
                    <a:pt x="1258" y="2517"/>
                  </a:cubicBezTo>
                  <a:cubicBezTo>
                    <a:pt x="1952" y="2517"/>
                    <a:pt x="2517" y="1952"/>
                    <a:pt x="2517" y="1258"/>
                  </a:cubicBezTo>
                  <a:cubicBezTo>
                    <a:pt x="2517" y="565"/>
                    <a:pt x="1952" y="0"/>
                    <a:pt x="1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7"/>
            <p:cNvSpPr/>
            <p:nvPr/>
          </p:nvSpPr>
          <p:spPr>
            <a:xfrm>
              <a:off x="4800488" y="1418125"/>
              <a:ext cx="62950" cy="62925"/>
            </a:xfrm>
            <a:custGeom>
              <a:avLst/>
              <a:gdLst/>
              <a:ahLst/>
              <a:cxnLst/>
              <a:rect l="l" t="t" r="r" b="b"/>
              <a:pathLst>
                <a:path w="2518" h="2517" extrusionOk="0">
                  <a:moveTo>
                    <a:pt x="1258" y="683"/>
                  </a:moveTo>
                  <a:cubicBezTo>
                    <a:pt x="1576" y="683"/>
                    <a:pt x="1834" y="941"/>
                    <a:pt x="1834" y="1258"/>
                  </a:cubicBezTo>
                  <a:cubicBezTo>
                    <a:pt x="1834" y="1576"/>
                    <a:pt x="1576" y="1833"/>
                    <a:pt x="1258" y="1833"/>
                  </a:cubicBezTo>
                  <a:cubicBezTo>
                    <a:pt x="942" y="1833"/>
                    <a:pt x="684" y="1576"/>
                    <a:pt x="684" y="1258"/>
                  </a:cubicBezTo>
                  <a:cubicBezTo>
                    <a:pt x="684" y="941"/>
                    <a:pt x="942" y="683"/>
                    <a:pt x="1258" y="683"/>
                  </a:cubicBezTo>
                  <a:close/>
                  <a:moveTo>
                    <a:pt x="1258" y="0"/>
                  </a:moveTo>
                  <a:cubicBezTo>
                    <a:pt x="566" y="0"/>
                    <a:pt x="1" y="565"/>
                    <a:pt x="1" y="1258"/>
                  </a:cubicBezTo>
                  <a:cubicBezTo>
                    <a:pt x="1" y="1952"/>
                    <a:pt x="566" y="2517"/>
                    <a:pt x="1258" y="2517"/>
                  </a:cubicBezTo>
                  <a:cubicBezTo>
                    <a:pt x="1953" y="2517"/>
                    <a:pt x="2517" y="1952"/>
                    <a:pt x="2517" y="1258"/>
                  </a:cubicBezTo>
                  <a:cubicBezTo>
                    <a:pt x="2517" y="565"/>
                    <a:pt x="1953" y="0"/>
                    <a:pt x="1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7"/>
            <p:cNvSpPr/>
            <p:nvPr/>
          </p:nvSpPr>
          <p:spPr>
            <a:xfrm>
              <a:off x="5116363" y="1249225"/>
              <a:ext cx="17150" cy="17125"/>
            </a:xfrm>
            <a:custGeom>
              <a:avLst/>
              <a:gdLst/>
              <a:ahLst/>
              <a:cxnLst/>
              <a:rect l="l" t="t" r="r" b="b"/>
              <a:pathLst>
                <a:path w="686" h="685" extrusionOk="0">
                  <a:moveTo>
                    <a:pt x="342" y="1"/>
                  </a:moveTo>
                  <a:cubicBezTo>
                    <a:pt x="154" y="1"/>
                    <a:pt x="0" y="154"/>
                    <a:pt x="0" y="343"/>
                  </a:cubicBezTo>
                  <a:cubicBezTo>
                    <a:pt x="0" y="532"/>
                    <a:pt x="154" y="684"/>
                    <a:pt x="342" y="684"/>
                  </a:cubicBezTo>
                  <a:cubicBezTo>
                    <a:pt x="532" y="684"/>
                    <a:pt x="685" y="532"/>
                    <a:pt x="685" y="343"/>
                  </a:cubicBezTo>
                  <a:cubicBezTo>
                    <a:pt x="685"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7" name="Google Shape;3107;p77"/>
          <p:cNvGrpSpPr/>
          <p:nvPr/>
        </p:nvGrpSpPr>
        <p:grpSpPr>
          <a:xfrm>
            <a:off x="1033913" y="1939025"/>
            <a:ext cx="371825" cy="437775"/>
            <a:chOff x="1033913" y="1815200"/>
            <a:chExt cx="371825" cy="437775"/>
          </a:xfrm>
        </p:grpSpPr>
        <p:sp>
          <p:nvSpPr>
            <p:cNvPr id="3108" name="Google Shape;3108;p77"/>
            <p:cNvSpPr/>
            <p:nvPr/>
          </p:nvSpPr>
          <p:spPr>
            <a:xfrm>
              <a:off x="1033913" y="1815200"/>
              <a:ext cx="371825" cy="437775"/>
            </a:xfrm>
            <a:custGeom>
              <a:avLst/>
              <a:gdLst/>
              <a:ahLst/>
              <a:cxnLst/>
              <a:rect l="l" t="t" r="r" b="b"/>
              <a:pathLst>
                <a:path w="14873" h="17511" extrusionOk="0">
                  <a:moveTo>
                    <a:pt x="6771" y="2182"/>
                  </a:moveTo>
                  <a:cubicBezTo>
                    <a:pt x="6796" y="2182"/>
                    <a:pt x="6822" y="2185"/>
                    <a:pt x="6849" y="2191"/>
                  </a:cubicBezTo>
                  <a:cubicBezTo>
                    <a:pt x="7008" y="2225"/>
                    <a:pt x="7118" y="2374"/>
                    <a:pt x="7118" y="2537"/>
                  </a:cubicBezTo>
                  <a:lnTo>
                    <a:pt x="7118" y="2872"/>
                  </a:lnTo>
                  <a:lnTo>
                    <a:pt x="6771" y="2872"/>
                  </a:lnTo>
                  <a:cubicBezTo>
                    <a:pt x="6581" y="2872"/>
                    <a:pt x="6426" y="2717"/>
                    <a:pt x="6426" y="2528"/>
                  </a:cubicBezTo>
                  <a:cubicBezTo>
                    <a:pt x="6426" y="2336"/>
                    <a:pt x="6580" y="2182"/>
                    <a:pt x="6771" y="2182"/>
                  </a:cubicBezTo>
                  <a:close/>
                  <a:moveTo>
                    <a:pt x="8147" y="2181"/>
                  </a:moveTo>
                  <a:cubicBezTo>
                    <a:pt x="8169" y="2181"/>
                    <a:pt x="8192" y="2183"/>
                    <a:pt x="8215" y="2187"/>
                  </a:cubicBezTo>
                  <a:cubicBezTo>
                    <a:pt x="8351" y="2214"/>
                    <a:pt x="8459" y="2324"/>
                    <a:pt x="8486" y="2458"/>
                  </a:cubicBezTo>
                  <a:cubicBezTo>
                    <a:pt x="8528" y="2678"/>
                    <a:pt x="8359" y="2872"/>
                    <a:pt x="8147" y="2872"/>
                  </a:cubicBezTo>
                  <a:lnTo>
                    <a:pt x="7801" y="2872"/>
                  </a:lnTo>
                  <a:lnTo>
                    <a:pt x="7801" y="2528"/>
                  </a:lnTo>
                  <a:cubicBezTo>
                    <a:pt x="7801" y="2336"/>
                    <a:pt x="7957" y="2181"/>
                    <a:pt x="8147" y="2181"/>
                  </a:cubicBezTo>
                  <a:close/>
                  <a:moveTo>
                    <a:pt x="10082" y="683"/>
                  </a:moveTo>
                  <a:cubicBezTo>
                    <a:pt x="10686" y="683"/>
                    <a:pt x="11176" y="1174"/>
                    <a:pt x="11176" y="1778"/>
                  </a:cubicBezTo>
                  <a:lnTo>
                    <a:pt x="11176" y="2872"/>
                  </a:lnTo>
                  <a:lnTo>
                    <a:pt x="9090" y="2872"/>
                  </a:lnTo>
                  <a:cubicBezTo>
                    <a:pt x="9148" y="2709"/>
                    <a:pt x="9166" y="2526"/>
                    <a:pt x="9133" y="2338"/>
                  </a:cubicBezTo>
                  <a:cubicBezTo>
                    <a:pt x="9052" y="1898"/>
                    <a:pt x="8687" y="1555"/>
                    <a:pt x="8242" y="1504"/>
                  </a:cubicBezTo>
                  <a:cubicBezTo>
                    <a:pt x="8201" y="1499"/>
                    <a:pt x="8160" y="1497"/>
                    <a:pt x="8120" y="1497"/>
                  </a:cubicBezTo>
                  <a:cubicBezTo>
                    <a:pt x="7857" y="1497"/>
                    <a:pt x="7618" y="1597"/>
                    <a:pt x="7435" y="1760"/>
                  </a:cubicBezTo>
                  <a:cubicBezTo>
                    <a:pt x="7254" y="1597"/>
                    <a:pt x="7014" y="1497"/>
                    <a:pt x="6751" y="1497"/>
                  </a:cubicBezTo>
                  <a:cubicBezTo>
                    <a:pt x="6711" y="1497"/>
                    <a:pt x="6670" y="1499"/>
                    <a:pt x="6629" y="1504"/>
                  </a:cubicBezTo>
                  <a:cubicBezTo>
                    <a:pt x="6184" y="1555"/>
                    <a:pt x="5819" y="1898"/>
                    <a:pt x="5740" y="2338"/>
                  </a:cubicBezTo>
                  <a:cubicBezTo>
                    <a:pt x="5705" y="2528"/>
                    <a:pt x="5724" y="2709"/>
                    <a:pt x="5783" y="2872"/>
                  </a:cubicBezTo>
                  <a:lnTo>
                    <a:pt x="3696" y="2872"/>
                  </a:lnTo>
                  <a:lnTo>
                    <a:pt x="3696" y="1778"/>
                  </a:lnTo>
                  <a:cubicBezTo>
                    <a:pt x="3696" y="1174"/>
                    <a:pt x="4187" y="683"/>
                    <a:pt x="4791" y="683"/>
                  </a:cubicBezTo>
                  <a:close/>
                  <a:moveTo>
                    <a:pt x="11409" y="3556"/>
                  </a:moveTo>
                  <a:lnTo>
                    <a:pt x="12487" y="4555"/>
                  </a:lnTo>
                  <a:cubicBezTo>
                    <a:pt x="12344" y="4538"/>
                    <a:pt x="12201" y="4530"/>
                    <a:pt x="12057" y="4530"/>
                  </a:cubicBezTo>
                  <a:cubicBezTo>
                    <a:pt x="11136" y="4530"/>
                    <a:pt x="10214" y="4880"/>
                    <a:pt x="9514" y="5582"/>
                  </a:cubicBezTo>
                  <a:cubicBezTo>
                    <a:pt x="8963" y="6132"/>
                    <a:pt x="8231" y="6434"/>
                    <a:pt x="7453" y="6434"/>
                  </a:cubicBezTo>
                  <a:cubicBezTo>
                    <a:pt x="6675" y="6434"/>
                    <a:pt x="5944" y="6132"/>
                    <a:pt x="5394" y="5582"/>
                  </a:cubicBezTo>
                  <a:cubicBezTo>
                    <a:pt x="4692" y="4880"/>
                    <a:pt x="3771" y="4530"/>
                    <a:pt x="2851" y="4530"/>
                  </a:cubicBezTo>
                  <a:cubicBezTo>
                    <a:pt x="2707" y="4530"/>
                    <a:pt x="2563" y="4538"/>
                    <a:pt x="2420" y="4555"/>
                  </a:cubicBezTo>
                  <a:lnTo>
                    <a:pt x="3497" y="3556"/>
                  </a:lnTo>
                  <a:lnTo>
                    <a:pt x="7075" y="3556"/>
                  </a:lnTo>
                  <a:cubicBezTo>
                    <a:pt x="6993" y="4017"/>
                    <a:pt x="6743" y="4432"/>
                    <a:pt x="6362" y="4724"/>
                  </a:cubicBezTo>
                  <a:cubicBezTo>
                    <a:pt x="6213" y="4840"/>
                    <a:pt x="6184" y="5055"/>
                    <a:pt x="6300" y="5204"/>
                  </a:cubicBezTo>
                  <a:cubicBezTo>
                    <a:pt x="6368" y="5291"/>
                    <a:pt x="6469" y="5337"/>
                    <a:pt x="6572" y="5337"/>
                  </a:cubicBezTo>
                  <a:cubicBezTo>
                    <a:pt x="6645" y="5337"/>
                    <a:pt x="6717" y="5314"/>
                    <a:pt x="6779" y="5265"/>
                  </a:cubicBezTo>
                  <a:cubicBezTo>
                    <a:pt x="7056" y="5053"/>
                    <a:pt x="7280" y="4794"/>
                    <a:pt x="7448" y="4503"/>
                  </a:cubicBezTo>
                  <a:cubicBezTo>
                    <a:pt x="7616" y="4794"/>
                    <a:pt x="7840" y="5053"/>
                    <a:pt x="8116" y="5265"/>
                  </a:cubicBezTo>
                  <a:cubicBezTo>
                    <a:pt x="8179" y="5314"/>
                    <a:pt x="8252" y="5337"/>
                    <a:pt x="8324" y="5337"/>
                  </a:cubicBezTo>
                  <a:cubicBezTo>
                    <a:pt x="8427" y="5337"/>
                    <a:pt x="8528" y="5291"/>
                    <a:pt x="8596" y="5204"/>
                  </a:cubicBezTo>
                  <a:cubicBezTo>
                    <a:pt x="8712" y="5055"/>
                    <a:pt x="8683" y="4840"/>
                    <a:pt x="8533" y="4724"/>
                  </a:cubicBezTo>
                  <a:cubicBezTo>
                    <a:pt x="8154" y="4432"/>
                    <a:pt x="7904" y="4017"/>
                    <a:pt x="7820" y="3556"/>
                  </a:cubicBezTo>
                  <a:close/>
                  <a:moveTo>
                    <a:pt x="4791" y="0"/>
                  </a:moveTo>
                  <a:cubicBezTo>
                    <a:pt x="3809" y="0"/>
                    <a:pt x="3013" y="796"/>
                    <a:pt x="3013" y="1778"/>
                  </a:cubicBezTo>
                  <a:lnTo>
                    <a:pt x="3013" y="3065"/>
                  </a:lnTo>
                  <a:lnTo>
                    <a:pt x="501" y="5397"/>
                  </a:lnTo>
                  <a:cubicBezTo>
                    <a:pt x="432" y="5455"/>
                    <a:pt x="365" y="5517"/>
                    <a:pt x="302" y="5582"/>
                  </a:cubicBezTo>
                  <a:cubicBezTo>
                    <a:pt x="169" y="5713"/>
                    <a:pt x="168" y="5926"/>
                    <a:pt x="297" y="6061"/>
                  </a:cubicBezTo>
                  <a:cubicBezTo>
                    <a:pt x="348" y="6113"/>
                    <a:pt x="413" y="6146"/>
                    <a:pt x="479" y="6159"/>
                  </a:cubicBezTo>
                  <a:cubicBezTo>
                    <a:pt x="166" y="6812"/>
                    <a:pt x="0" y="7533"/>
                    <a:pt x="0" y="8277"/>
                  </a:cubicBezTo>
                  <a:cubicBezTo>
                    <a:pt x="0" y="9768"/>
                    <a:pt x="315" y="11212"/>
                    <a:pt x="935" y="12569"/>
                  </a:cubicBezTo>
                  <a:lnTo>
                    <a:pt x="2768" y="16577"/>
                  </a:lnTo>
                  <a:cubicBezTo>
                    <a:pt x="3026" y="17144"/>
                    <a:pt x="3595" y="17510"/>
                    <a:pt x="4217" y="17510"/>
                  </a:cubicBezTo>
                  <a:lnTo>
                    <a:pt x="10656" y="17510"/>
                  </a:lnTo>
                  <a:cubicBezTo>
                    <a:pt x="11277" y="17510"/>
                    <a:pt x="11845" y="17144"/>
                    <a:pt x="12105" y="16577"/>
                  </a:cubicBezTo>
                  <a:lnTo>
                    <a:pt x="13550" y="13417"/>
                  </a:lnTo>
                  <a:cubicBezTo>
                    <a:pt x="13628" y="13245"/>
                    <a:pt x="13553" y="13042"/>
                    <a:pt x="13381" y="12963"/>
                  </a:cubicBezTo>
                  <a:cubicBezTo>
                    <a:pt x="13335" y="12942"/>
                    <a:pt x="13287" y="12933"/>
                    <a:pt x="13240" y="12933"/>
                  </a:cubicBezTo>
                  <a:cubicBezTo>
                    <a:pt x="13110" y="12933"/>
                    <a:pt x="12986" y="13006"/>
                    <a:pt x="12929" y="13132"/>
                  </a:cubicBezTo>
                  <a:lnTo>
                    <a:pt x="11485" y="16293"/>
                  </a:lnTo>
                  <a:cubicBezTo>
                    <a:pt x="11336" y="16617"/>
                    <a:pt x="11010" y="16826"/>
                    <a:pt x="10656" y="16826"/>
                  </a:cubicBezTo>
                  <a:lnTo>
                    <a:pt x="4217" y="16826"/>
                  </a:lnTo>
                  <a:cubicBezTo>
                    <a:pt x="3863" y="16826"/>
                    <a:pt x="3537" y="16617"/>
                    <a:pt x="3388" y="16293"/>
                  </a:cubicBezTo>
                  <a:lnTo>
                    <a:pt x="1556" y="12285"/>
                  </a:lnTo>
                  <a:cubicBezTo>
                    <a:pt x="976" y="11018"/>
                    <a:pt x="683" y="9669"/>
                    <a:pt x="683" y="8277"/>
                  </a:cubicBezTo>
                  <a:cubicBezTo>
                    <a:pt x="683" y="7201"/>
                    <a:pt x="1087" y="6181"/>
                    <a:pt x="1819" y="5398"/>
                  </a:cubicBezTo>
                  <a:cubicBezTo>
                    <a:pt x="2148" y="5275"/>
                    <a:pt x="2495" y="5213"/>
                    <a:pt x="2842" y="5213"/>
                  </a:cubicBezTo>
                  <a:cubicBezTo>
                    <a:pt x="3586" y="5213"/>
                    <a:pt x="4331" y="5497"/>
                    <a:pt x="4897" y="6066"/>
                  </a:cubicBezTo>
                  <a:cubicBezTo>
                    <a:pt x="5575" y="6744"/>
                    <a:pt x="6477" y="7119"/>
                    <a:pt x="7437" y="7119"/>
                  </a:cubicBezTo>
                  <a:cubicBezTo>
                    <a:pt x="8396" y="7119"/>
                    <a:pt x="9297" y="6744"/>
                    <a:pt x="9976" y="6066"/>
                  </a:cubicBezTo>
                  <a:cubicBezTo>
                    <a:pt x="10542" y="5497"/>
                    <a:pt x="11286" y="5213"/>
                    <a:pt x="12031" y="5213"/>
                  </a:cubicBezTo>
                  <a:cubicBezTo>
                    <a:pt x="12378" y="5213"/>
                    <a:pt x="12725" y="5275"/>
                    <a:pt x="13054" y="5398"/>
                  </a:cubicBezTo>
                  <a:cubicBezTo>
                    <a:pt x="13786" y="6181"/>
                    <a:pt x="14189" y="7201"/>
                    <a:pt x="14189" y="8277"/>
                  </a:cubicBezTo>
                  <a:cubicBezTo>
                    <a:pt x="14189" y="8957"/>
                    <a:pt x="14116" y="9640"/>
                    <a:pt x="13974" y="10306"/>
                  </a:cubicBezTo>
                  <a:cubicBezTo>
                    <a:pt x="13941" y="10456"/>
                    <a:pt x="14001" y="10614"/>
                    <a:pt x="14135" y="10690"/>
                  </a:cubicBezTo>
                  <a:cubicBezTo>
                    <a:pt x="14191" y="10722"/>
                    <a:pt x="14248" y="10735"/>
                    <a:pt x="14305" y="10735"/>
                  </a:cubicBezTo>
                  <a:cubicBezTo>
                    <a:pt x="14461" y="10735"/>
                    <a:pt x="14602" y="10626"/>
                    <a:pt x="14637" y="10466"/>
                  </a:cubicBezTo>
                  <a:cubicBezTo>
                    <a:pt x="14793" y="9748"/>
                    <a:pt x="14872" y="9011"/>
                    <a:pt x="14872" y="8277"/>
                  </a:cubicBezTo>
                  <a:cubicBezTo>
                    <a:pt x="14872" y="7541"/>
                    <a:pt x="14706" y="6812"/>
                    <a:pt x="14393" y="6159"/>
                  </a:cubicBezTo>
                  <a:cubicBezTo>
                    <a:pt x="14485" y="6142"/>
                    <a:pt x="14570" y="6088"/>
                    <a:pt x="14624" y="5996"/>
                  </a:cubicBezTo>
                  <a:cubicBezTo>
                    <a:pt x="14705" y="5860"/>
                    <a:pt x="14676" y="5686"/>
                    <a:pt x="14564" y="5574"/>
                  </a:cubicBezTo>
                  <a:cubicBezTo>
                    <a:pt x="14502" y="5512"/>
                    <a:pt x="14437" y="5452"/>
                    <a:pt x="14371" y="5397"/>
                  </a:cubicBezTo>
                  <a:lnTo>
                    <a:pt x="11859" y="3065"/>
                  </a:lnTo>
                  <a:lnTo>
                    <a:pt x="11859" y="1778"/>
                  </a:lnTo>
                  <a:cubicBezTo>
                    <a:pt x="11859" y="796"/>
                    <a:pt x="11064" y="0"/>
                    <a:pt x="100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7"/>
            <p:cNvSpPr/>
            <p:nvPr/>
          </p:nvSpPr>
          <p:spPr>
            <a:xfrm>
              <a:off x="1144813" y="2026100"/>
              <a:ext cx="151425" cy="150550"/>
            </a:xfrm>
            <a:custGeom>
              <a:avLst/>
              <a:gdLst/>
              <a:ahLst/>
              <a:cxnLst/>
              <a:rect l="l" t="t" r="r" b="b"/>
              <a:pathLst>
                <a:path w="6057" h="6022" extrusionOk="0">
                  <a:moveTo>
                    <a:pt x="3012" y="826"/>
                  </a:moveTo>
                  <a:lnTo>
                    <a:pt x="5198" y="3010"/>
                  </a:lnTo>
                  <a:lnTo>
                    <a:pt x="3012" y="5196"/>
                  </a:lnTo>
                  <a:lnTo>
                    <a:pt x="826" y="3010"/>
                  </a:lnTo>
                  <a:lnTo>
                    <a:pt x="3012" y="826"/>
                  </a:lnTo>
                  <a:close/>
                  <a:moveTo>
                    <a:pt x="3012" y="1"/>
                  </a:moveTo>
                  <a:cubicBezTo>
                    <a:pt x="2925" y="1"/>
                    <a:pt x="2837" y="34"/>
                    <a:pt x="2770" y="100"/>
                  </a:cubicBezTo>
                  <a:lnTo>
                    <a:pt x="100" y="2770"/>
                  </a:lnTo>
                  <a:cubicBezTo>
                    <a:pt x="37" y="2833"/>
                    <a:pt x="1" y="2920"/>
                    <a:pt x="1" y="3012"/>
                  </a:cubicBezTo>
                  <a:cubicBezTo>
                    <a:pt x="1" y="3102"/>
                    <a:pt x="37" y="3189"/>
                    <a:pt x="100" y="3252"/>
                  </a:cubicBezTo>
                  <a:lnTo>
                    <a:pt x="2770" y="5922"/>
                  </a:lnTo>
                  <a:cubicBezTo>
                    <a:pt x="2833" y="5986"/>
                    <a:pt x="2920" y="6022"/>
                    <a:pt x="3012" y="6022"/>
                  </a:cubicBezTo>
                  <a:cubicBezTo>
                    <a:pt x="3102" y="6022"/>
                    <a:pt x="3189" y="5986"/>
                    <a:pt x="3254" y="5922"/>
                  </a:cubicBezTo>
                  <a:lnTo>
                    <a:pt x="5922" y="3252"/>
                  </a:lnTo>
                  <a:cubicBezTo>
                    <a:pt x="6057" y="3120"/>
                    <a:pt x="6057" y="2903"/>
                    <a:pt x="5922" y="2770"/>
                  </a:cubicBezTo>
                  <a:lnTo>
                    <a:pt x="3254" y="100"/>
                  </a:lnTo>
                  <a:cubicBezTo>
                    <a:pt x="3187" y="34"/>
                    <a:pt x="3100" y="1"/>
                    <a:pt x="3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7"/>
            <p:cNvSpPr/>
            <p:nvPr/>
          </p:nvSpPr>
          <p:spPr>
            <a:xfrm>
              <a:off x="1372663" y="2103325"/>
              <a:ext cx="17100" cy="17150"/>
            </a:xfrm>
            <a:custGeom>
              <a:avLst/>
              <a:gdLst/>
              <a:ahLst/>
              <a:cxnLst/>
              <a:rect l="l" t="t" r="r" b="b"/>
              <a:pathLst>
                <a:path w="684" h="686" extrusionOk="0">
                  <a:moveTo>
                    <a:pt x="342" y="1"/>
                  </a:moveTo>
                  <a:cubicBezTo>
                    <a:pt x="152" y="1"/>
                    <a:pt x="0" y="154"/>
                    <a:pt x="0" y="342"/>
                  </a:cubicBezTo>
                  <a:cubicBezTo>
                    <a:pt x="0" y="532"/>
                    <a:pt x="152" y="685"/>
                    <a:pt x="342" y="685"/>
                  </a:cubicBezTo>
                  <a:cubicBezTo>
                    <a:pt x="530" y="685"/>
                    <a:pt x="683" y="532"/>
                    <a:pt x="683" y="342"/>
                  </a:cubicBezTo>
                  <a:cubicBezTo>
                    <a:pt x="683" y="154"/>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1" name="Google Shape;3111;p77"/>
          <p:cNvGrpSpPr/>
          <p:nvPr/>
        </p:nvGrpSpPr>
        <p:grpSpPr>
          <a:xfrm>
            <a:off x="7705888" y="1284700"/>
            <a:ext cx="437775" cy="437775"/>
            <a:chOff x="7705888" y="1160875"/>
            <a:chExt cx="437775" cy="437775"/>
          </a:xfrm>
        </p:grpSpPr>
        <p:sp>
          <p:nvSpPr>
            <p:cNvPr id="3112" name="Google Shape;3112;p77"/>
            <p:cNvSpPr/>
            <p:nvPr/>
          </p:nvSpPr>
          <p:spPr>
            <a:xfrm>
              <a:off x="7705888" y="1160875"/>
              <a:ext cx="437775" cy="437775"/>
            </a:xfrm>
            <a:custGeom>
              <a:avLst/>
              <a:gdLst/>
              <a:ahLst/>
              <a:cxnLst/>
              <a:rect l="l" t="t" r="r" b="b"/>
              <a:pathLst>
                <a:path w="17511" h="17511" extrusionOk="0">
                  <a:moveTo>
                    <a:pt x="5702" y="4282"/>
                  </a:moveTo>
                  <a:cubicBezTo>
                    <a:pt x="5894" y="4282"/>
                    <a:pt x="6085" y="4297"/>
                    <a:pt x="6275" y="4326"/>
                  </a:cubicBezTo>
                  <a:cubicBezTo>
                    <a:pt x="6164" y="4767"/>
                    <a:pt x="6106" y="5229"/>
                    <a:pt x="6106" y="5703"/>
                  </a:cubicBezTo>
                  <a:cubicBezTo>
                    <a:pt x="6106" y="5841"/>
                    <a:pt x="6112" y="5979"/>
                    <a:pt x="6121" y="6116"/>
                  </a:cubicBezTo>
                  <a:cubicBezTo>
                    <a:pt x="4491" y="6210"/>
                    <a:pt x="3042" y="6989"/>
                    <a:pt x="2060" y="8172"/>
                  </a:cubicBezTo>
                  <a:cubicBezTo>
                    <a:pt x="2055" y="8093"/>
                    <a:pt x="2052" y="8013"/>
                    <a:pt x="2052" y="7932"/>
                  </a:cubicBezTo>
                  <a:cubicBezTo>
                    <a:pt x="2052" y="5919"/>
                    <a:pt x="3689" y="4282"/>
                    <a:pt x="5702" y="4282"/>
                  </a:cubicBezTo>
                  <a:close/>
                  <a:moveTo>
                    <a:pt x="11807" y="2053"/>
                  </a:moveTo>
                  <a:cubicBezTo>
                    <a:pt x="13821" y="2053"/>
                    <a:pt x="15458" y="3690"/>
                    <a:pt x="15458" y="5702"/>
                  </a:cubicBezTo>
                  <a:cubicBezTo>
                    <a:pt x="15458" y="7715"/>
                    <a:pt x="13821" y="9352"/>
                    <a:pt x="11807" y="9352"/>
                  </a:cubicBezTo>
                  <a:cubicBezTo>
                    <a:pt x="11736" y="9352"/>
                    <a:pt x="11664" y="9351"/>
                    <a:pt x="11591" y="9346"/>
                  </a:cubicBezTo>
                  <a:cubicBezTo>
                    <a:pt x="10922" y="7956"/>
                    <a:pt x="9705" y="6877"/>
                    <a:pt x="8223" y="6390"/>
                  </a:cubicBezTo>
                  <a:cubicBezTo>
                    <a:pt x="8181" y="6165"/>
                    <a:pt x="8159" y="5934"/>
                    <a:pt x="8159" y="5702"/>
                  </a:cubicBezTo>
                  <a:cubicBezTo>
                    <a:pt x="8159" y="3690"/>
                    <a:pt x="9796" y="2053"/>
                    <a:pt x="11807" y="2053"/>
                  </a:cubicBezTo>
                  <a:close/>
                  <a:moveTo>
                    <a:pt x="11809" y="685"/>
                  </a:moveTo>
                  <a:cubicBezTo>
                    <a:pt x="14575" y="685"/>
                    <a:pt x="16826" y="2936"/>
                    <a:pt x="16826" y="5702"/>
                  </a:cubicBezTo>
                  <a:cubicBezTo>
                    <a:pt x="16826" y="8470"/>
                    <a:pt x="14702" y="10591"/>
                    <a:pt x="12045" y="10714"/>
                  </a:cubicBezTo>
                  <a:cubicBezTo>
                    <a:pt x="11999" y="10483"/>
                    <a:pt x="11940" y="10257"/>
                    <a:pt x="11868" y="10036"/>
                  </a:cubicBezTo>
                  <a:cubicBezTo>
                    <a:pt x="14231" y="10004"/>
                    <a:pt x="16143" y="8073"/>
                    <a:pt x="16143" y="5702"/>
                  </a:cubicBezTo>
                  <a:cubicBezTo>
                    <a:pt x="16143" y="3333"/>
                    <a:pt x="14197" y="1368"/>
                    <a:pt x="11807" y="1368"/>
                  </a:cubicBezTo>
                  <a:cubicBezTo>
                    <a:pt x="9419" y="1368"/>
                    <a:pt x="7474" y="3314"/>
                    <a:pt x="7474" y="5702"/>
                  </a:cubicBezTo>
                  <a:cubicBezTo>
                    <a:pt x="7474" y="5871"/>
                    <a:pt x="7485" y="6039"/>
                    <a:pt x="7504" y="6205"/>
                  </a:cubicBezTo>
                  <a:cubicBezTo>
                    <a:pt x="7276" y="6162"/>
                    <a:pt x="7043" y="6134"/>
                    <a:pt x="6808" y="6118"/>
                  </a:cubicBezTo>
                  <a:cubicBezTo>
                    <a:pt x="6797" y="5980"/>
                    <a:pt x="6790" y="5841"/>
                    <a:pt x="6790" y="5702"/>
                  </a:cubicBezTo>
                  <a:cubicBezTo>
                    <a:pt x="6790" y="2936"/>
                    <a:pt x="9041" y="685"/>
                    <a:pt x="11809" y="685"/>
                  </a:cubicBezTo>
                  <a:close/>
                  <a:moveTo>
                    <a:pt x="6449" y="6790"/>
                  </a:moveTo>
                  <a:cubicBezTo>
                    <a:pt x="9215" y="6790"/>
                    <a:pt x="11466" y="9042"/>
                    <a:pt x="11466" y="11809"/>
                  </a:cubicBezTo>
                  <a:cubicBezTo>
                    <a:pt x="11466" y="14576"/>
                    <a:pt x="9215" y="16827"/>
                    <a:pt x="6449" y="16827"/>
                  </a:cubicBezTo>
                  <a:cubicBezTo>
                    <a:pt x="3681" y="16827"/>
                    <a:pt x="1430" y="14576"/>
                    <a:pt x="1430" y="11809"/>
                  </a:cubicBezTo>
                  <a:cubicBezTo>
                    <a:pt x="1430" y="9042"/>
                    <a:pt x="3681" y="6790"/>
                    <a:pt x="6449" y="6790"/>
                  </a:cubicBezTo>
                  <a:close/>
                  <a:moveTo>
                    <a:pt x="11809" y="0"/>
                  </a:moveTo>
                  <a:cubicBezTo>
                    <a:pt x="9887" y="0"/>
                    <a:pt x="8185" y="955"/>
                    <a:pt x="7151" y="2415"/>
                  </a:cubicBezTo>
                  <a:cubicBezTo>
                    <a:pt x="6680" y="2292"/>
                    <a:pt x="6194" y="2230"/>
                    <a:pt x="5702" y="2230"/>
                  </a:cubicBezTo>
                  <a:cubicBezTo>
                    <a:pt x="4848" y="2230"/>
                    <a:pt x="4026" y="2414"/>
                    <a:pt x="3260" y="2777"/>
                  </a:cubicBezTo>
                  <a:cubicBezTo>
                    <a:pt x="3089" y="2858"/>
                    <a:pt x="3017" y="3062"/>
                    <a:pt x="3097" y="3233"/>
                  </a:cubicBezTo>
                  <a:cubicBezTo>
                    <a:pt x="3156" y="3356"/>
                    <a:pt x="3279" y="3429"/>
                    <a:pt x="3407" y="3429"/>
                  </a:cubicBezTo>
                  <a:cubicBezTo>
                    <a:pt x="3456" y="3429"/>
                    <a:pt x="3505" y="3418"/>
                    <a:pt x="3553" y="3396"/>
                  </a:cubicBezTo>
                  <a:cubicBezTo>
                    <a:pt x="4227" y="3075"/>
                    <a:pt x="4949" y="2913"/>
                    <a:pt x="5702" y="2913"/>
                  </a:cubicBezTo>
                  <a:cubicBezTo>
                    <a:pt x="6064" y="2913"/>
                    <a:pt x="6423" y="2953"/>
                    <a:pt x="6773" y="3029"/>
                  </a:cubicBezTo>
                  <a:cubicBezTo>
                    <a:pt x="6664" y="3234"/>
                    <a:pt x="6566" y="3448"/>
                    <a:pt x="6482" y="3668"/>
                  </a:cubicBezTo>
                  <a:cubicBezTo>
                    <a:pt x="6226" y="3620"/>
                    <a:pt x="5965" y="3597"/>
                    <a:pt x="5702" y="3597"/>
                  </a:cubicBezTo>
                  <a:cubicBezTo>
                    <a:pt x="3312" y="3597"/>
                    <a:pt x="1369" y="5542"/>
                    <a:pt x="1369" y="7932"/>
                  </a:cubicBezTo>
                  <a:cubicBezTo>
                    <a:pt x="1369" y="8288"/>
                    <a:pt x="1411" y="8641"/>
                    <a:pt x="1497" y="8984"/>
                  </a:cubicBezTo>
                  <a:cubicBezTo>
                    <a:pt x="1332" y="9270"/>
                    <a:pt x="1193" y="9572"/>
                    <a:pt x="1081" y="9887"/>
                  </a:cubicBezTo>
                  <a:cubicBezTo>
                    <a:pt x="820" y="9272"/>
                    <a:pt x="684" y="8609"/>
                    <a:pt x="684" y="7932"/>
                  </a:cubicBezTo>
                  <a:cubicBezTo>
                    <a:pt x="684" y="6999"/>
                    <a:pt x="941" y="6088"/>
                    <a:pt x="1429" y="5299"/>
                  </a:cubicBezTo>
                  <a:cubicBezTo>
                    <a:pt x="1528" y="5139"/>
                    <a:pt x="1478" y="4928"/>
                    <a:pt x="1318" y="4829"/>
                  </a:cubicBezTo>
                  <a:cubicBezTo>
                    <a:pt x="1262" y="4794"/>
                    <a:pt x="1200" y="4778"/>
                    <a:pt x="1138" y="4778"/>
                  </a:cubicBezTo>
                  <a:cubicBezTo>
                    <a:pt x="1024" y="4778"/>
                    <a:pt x="912" y="4835"/>
                    <a:pt x="847" y="4939"/>
                  </a:cubicBezTo>
                  <a:cubicBezTo>
                    <a:pt x="293" y="5838"/>
                    <a:pt x="0" y="6872"/>
                    <a:pt x="0" y="7932"/>
                  </a:cubicBezTo>
                  <a:cubicBezTo>
                    <a:pt x="0" y="8992"/>
                    <a:pt x="285" y="9993"/>
                    <a:pt x="823" y="10882"/>
                  </a:cubicBezTo>
                  <a:cubicBezTo>
                    <a:pt x="772" y="11184"/>
                    <a:pt x="747" y="11494"/>
                    <a:pt x="747" y="11809"/>
                  </a:cubicBezTo>
                  <a:cubicBezTo>
                    <a:pt x="747" y="14953"/>
                    <a:pt x="3304" y="17510"/>
                    <a:pt x="6449" y="17510"/>
                  </a:cubicBezTo>
                  <a:cubicBezTo>
                    <a:pt x="9592" y="17510"/>
                    <a:pt x="12151" y="14953"/>
                    <a:pt x="12151" y="11809"/>
                  </a:cubicBezTo>
                  <a:cubicBezTo>
                    <a:pt x="12151" y="11669"/>
                    <a:pt x="12144" y="11532"/>
                    <a:pt x="12135" y="11396"/>
                  </a:cubicBezTo>
                  <a:cubicBezTo>
                    <a:pt x="15127" y="11225"/>
                    <a:pt x="17509" y="8737"/>
                    <a:pt x="17509" y="5703"/>
                  </a:cubicBezTo>
                  <a:lnTo>
                    <a:pt x="17511" y="5702"/>
                  </a:lnTo>
                  <a:cubicBezTo>
                    <a:pt x="17511" y="2559"/>
                    <a:pt x="14952" y="0"/>
                    <a:pt x="118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7"/>
            <p:cNvSpPr/>
            <p:nvPr/>
          </p:nvSpPr>
          <p:spPr>
            <a:xfrm>
              <a:off x="7947613" y="1250775"/>
              <a:ext cx="106975" cy="105325"/>
            </a:xfrm>
            <a:custGeom>
              <a:avLst/>
              <a:gdLst/>
              <a:ahLst/>
              <a:cxnLst/>
              <a:rect l="l" t="t" r="r" b="b"/>
              <a:pathLst>
                <a:path w="4279" h="4213" extrusionOk="0">
                  <a:moveTo>
                    <a:pt x="2140" y="826"/>
                  </a:moveTo>
                  <a:lnTo>
                    <a:pt x="3420" y="2106"/>
                  </a:lnTo>
                  <a:lnTo>
                    <a:pt x="2140" y="3387"/>
                  </a:lnTo>
                  <a:lnTo>
                    <a:pt x="859" y="2106"/>
                  </a:lnTo>
                  <a:lnTo>
                    <a:pt x="2140" y="826"/>
                  </a:lnTo>
                  <a:close/>
                  <a:moveTo>
                    <a:pt x="2139" y="1"/>
                  </a:moveTo>
                  <a:cubicBezTo>
                    <a:pt x="2052" y="1"/>
                    <a:pt x="1964" y="34"/>
                    <a:pt x="1898" y="100"/>
                  </a:cubicBezTo>
                  <a:lnTo>
                    <a:pt x="134" y="1865"/>
                  </a:lnTo>
                  <a:cubicBezTo>
                    <a:pt x="0" y="1998"/>
                    <a:pt x="0" y="2215"/>
                    <a:pt x="134" y="2348"/>
                  </a:cubicBezTo>
                  <a:lnTo>
                    <a:pt x="1898" y="4113"/>
                  </a:lnTo>
                  <a:cubicBezTo>
                    <a:pt x="1964" y="4179"/>
                    <a:pt x="2051" y="4213"/>
                    <a:pt x="2140" y="4213"/>
                  </a:cubicBezTo>
                  <a:cubicBezTo>
                    <a:pt x="2227" y="4213"/>
                    <a:pt x="2314" y="4179"/>
                    <a:pt x="2380" y="4113"/>
                  </a:cubicBezTo>
                  <a:lnTo>
                    <a:pt x="4146" y="2348"/>
                  </a:lnTo>
                  <a:cubicBezTo>
                    <a:pt x="4278" y="2215"/>
                    <a:pt x="4278" y="1998"/>
                    <a:pt x="4146" y="1865"/>
                  </a:cubicBezTo>
                  <a:lnTo>
                    <a:pt x="2380" y="100"/>
                  </a:lnTo>
                  <a:cubicBezTo>
                    <a:pt x="2314" y="34"/>
                    <a:pt x="2227" y="1"/>
                    <a:pt x="2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7"/>
            <p:cNvSpPr/>
            <p:nvPr/>
          </p:nvSpPr>
          <p:spPr>
            <a:xfrm>
              <a:off x="7758763" y="1347725"/>
              <a:ext cx="216700" cy="216725"/>
            </a:xfrm>
            <a:custGeom>
              <a:avLst/>
              <a:gdLst/>
              <a:ahLst/>
              <a:cxnLst/>
              <a:rect l="l" t="t" r="r" b="b"/>
              <a:pathLst>
                <a:path w="8668" h="8669" extrusionOk="0">
                  <a:moveTo>
                    <a:pt x="4334" y="684"/>
                  </a:moveTo>
                  <a:cubicBezTo>
                    <a:pt x="6346" y="684"/>
                    <a:pt x="7983" y="2323"/>
                    <a:pt x="7983" y="4335"/>
                  </a:cubicBezTo>
                  <a:cubicBezTo>
                    <a:pt x="7983" y="6348"/>
                    <a:pt x="6346" y="7985"/>
                    <a:pt x="4334" y="7985"/>
                  </a:cubicBezTo>
                  <a:cubicBezTo>
                    <a:pt x="2320" y="7985"/>
                    <a:pt x="683" y="6348"/>
                    <a:pt x="683" y="4335"/>
                  </a:cubicBezTo>
                  <a:cubicBezTo>
                    <a:pt x="683" y="2323"/>
                    <a:pt x="2320" y="684"/>
                    <a:pt x="4334" y="684"/>
                  </a:cubicBezTo>
                  <a:close/>
                  <a:moveTo>
                    <a:pt x="4334" y="1"/>
                  </a:moveTo>
                  <a:cubicBezTo>
                    <a:pt x="1944" y="1"/>
                    <a:pt x="0" y="1945"/>
                    <a:pt x="0" y="4335"/>
                  </a:cubicBezTo>
                  <a:cubicBezTo>
                    <a:pt x="0" y="6724"/>
                    <a:pt x="1944" y="8668"/>
                    <a:pt x="4334" y="8668"/>
                  </a:cubicBezTo>
                  <a:cubicBezTo>
                    <a:pt x="6722" y="8668"/>
                    <a:pt x="8668" y="6724"/>
                    <a:pt x="8668" y="4335"/>
                  </a:cubicBezTo>
                  <a:cubicBezTo>
                    <a:pt x="8668" y="1945"/>
                    <a:pt x="6722" y="1"/>
                    <a:pt x="4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7"/>
            <p:cNvSpPr/>
            <p:nvPr/>
          </p:nvSpPr>
          <p:spPr>
            <a:xfrm>
              <a:off x="7813588" y="1403450"/>
              <a:ext cx="106150" cy="105325"/>
            </a:xfrm>
            <a:custGeom>
              <a:avLst/>
              <a:gdLst/>
              <a:ahLst/>
              <a:cxnLst/>
              <a:rect l="l" t="t" r="r" b="b"/>
              <a:pathLst>
                <a:path w="4246" h="4213" extrusionOk="0">
                  <a:moveTo>
                    <a:pt x="2141" y="826"/>
                  </a:moveTo>
                  <a:lnTo>
                    <a:pt x="3420" y="2106"/>
                  </a:lnTo>
                  <a:lnTo>
                    <a:pt x="2141" y="3387"/>
                  </a:lnTo>
                  <a:lnTo>
                    <a:pt x="860" y="2106"/>
                  </a:lnTo>
                  <a:lnTo>
                    <a:pt x="2141" y="826"/>
                  </a:lnTo>
                  <a:close/>
                  <a:moveTo>
                    <a:pt x="2140" y="0"/>
                  </a:moveTo>
                  <a:cubicBezTo>
                    <a:pt x="2053" y="0"/>
                    <a:pt x="1965" y="34"/>
                    <a:pt x="1899" y="100"/>
                  </a:cubicBezTo>
                  <a:lnTo>
                    <a:pt x="135" y="1864"/>
                  </a:lnTo>
                  <a:cubicBezTo>
                    <a:pt x="1" y="1998"/>
                    <a:pt x="1" y="2215"/>
                    <a:pt x="135" y="2348"/>
                  </a:cubicBezTo>
                  <a:lnTo>
                    <a:pt x="1899" y="4111"/>
                  </a:lnTo>
                  <a:cubicBezTo>
                    <a:pt x="1965" y="4179"/>
                    <a:pt x="2052" y="4212"/>
                    <a:pt x="2141" y="4212"/>
                  </a:cubicBezTo>
                  <a:cubicBezTo>
                    <a:pt x="2228" y="4212"/>
                    <a:pt x="2315" y="4178"/>
                    <a:pt x="2383" y="4111"/>
                  </a:cubicBezTo>
                  <a:lnTo>
                    <a:pt x="4146" y="2348"/>
                  </a:lnTo>
                  <a:cubicBezTo>
                    <a:pt x="4211" y="2284"/>
                    <a:pt x="4246" y="2197"/>
                    <a:pt x="4246" y="2106"/>
                  </a:cubicBezTo>
                  <a:cubicBezTo>
                    <a:pt x="4246" y="2015"/>
                    <a:pt x="4210" y="1928"/>
                    <a:pt x="4146" y="1864"/>
                  </a:cubicBezTo>
                  <a:lnTo>
                    <a:pt x="2383" y="100"/>
                  </a:lnTo>
                  <a:cubicBezTo>
                    <a:pt x="2316" y="34"/>
                    <a:pt x="2228" y="0"/>
                    <a:pt x="2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7"/>
            <p:cNvSpPr/>
            <p:nvPr/>
          </p:nvSpPr>
          <p:spPr>
            <a:xfrm>
              <a:off x="7750438" y="1250775"/>
              <a:ext cx="17150" cy="17150"/>
            </a:xfrm>
            <a:custGeom>
              <a:avLst/>
              <a:gdLst/>
              <a:ahLst/>
              <a:cxnLst/>
              <a:rect l="l" t="t" r="r" b="b"/>
              <a:pathLst>
                <a:path w="686" h="686" extrusionOk="0">
                  <a:moveTo>
                    <a:pt x="344" y="1"/>
                  </a:moveTo>
                  <a:cubicBezTo>
                    <a:pt x="154" y="1"/>
                    <a:pt x="1" y="154"/>
                    <a:pt x="1" y="344"/>
                  </a:cubicBezTo>
                  <a:cubicBezTo>
                    <a:pt x="1" y="532"/>
                    <a:pt x="154" y="686"/>
                    <a:pt x="344" y="686"/>
                  </a:cubicBezTo>
                  <a:cubicBezTo>
                    <a:pt x="532" y="686"/>
                    <a:pt x="686" y="532"/>
                    <a:pt x="686" y="344"/>
                  </a:cubicBezTo>
                  <a:cubicBezTo>
                    <a:pt x="686" y="154"/>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77"/>
          <p:cNvGrpSpPr/>
          <p:nvPr/>
        </p:nvGrpSpPr>
        <p:grpSpPr>
          <a:xfrm>
            <a:off x="7032763" y="1284700"/>
            <a:ext cx="285725" cy="437775"/>
            <a:chOff x="7032763" y="1160875"/>
            <a:chExt cx="285725" cy="437775"/>
          </a:xfrm>
        </p:grpSpPr>
        <p:sp>
          <p:nvSpPr>
            <p:cNvPr id="3118" name="Google Shape;3118;p77"/>
            <p:cNvSpPr/>
            <p:nvPr/>
          </p:nvSpPr>
          <p:spPr>
            <a:xfrm>
              <a:off x="7032763" y="1160875"/>
              <a:ext cx="285725" cy="437775"/>
            </a:xfrm>
            <a:custGeom>
              <a:avLst/>
              <a:gdLst/>
              <a:ahLst/>
              <a:cxnLst/>
              <a:rect l="l" t="t" r="r" b="b"/>
              <a:pathLst>
                <a:path w="11429" h="17511" extrusionOk="0">
                  <a:moveTo>
                    <a:pt x="7629" y="685"/>
                  </a:moveTo>
                  <a:cubicBezTo>
                    <a:pt x="7720" y="685"/>
                    <a:pt x="7809" y="712"/>
                    <a:pt x="7887" y="764"/>
                  </a:cubicBezTo>
                  <a:cubicBezTo>
                    <a:pt x="7999" y="841"/>
                    <a:pt x="8070" y="963"/>
                    <a:pt x="8083" y="1099"/>
                  </a:cubicBezTo>
                  <a:cubicBezTo>
                    <a:pt x="8105" y="1336"/>
                    <a:pt x="7952" y="1558"/>
                    <a:pt x="7729" y="1616"/>
                  </a:cubicBezTo>
                  <a:cubicBezTo>
                    <a:pt x="7099" y="1778"/>
                    <a:pt x="6582" y="2198"/>
                    <a:pt x="6297" y="2768"/>
                  </a:cubicBezTo>
                  <a:cubicBezTo>
                    <a:pt x="6111" y="2728"/>
                    <a:pt x="5918" y="2708"/>
                    <a:pt x="5720" y="2708"/>
                  </a:cubicBezTo>
                  <a:cubicBezTo>
                    <a:pt x="5628" y="2708"/>
                    <a:pt x="5537" y="2713"/>
                    <a:pt x="5446" y="2722"/>
                  </a:cubicBezTo>
                  <a:cubicBezTo>
                    <a:pt x="5745" y="1760"/>
                    <a:pt x="6511" y="992"/>
                    <a:pt x="7496" y="704"/>
                  </a:cubicBezTo>
                  <a:cubicBezTo>
                    <a:pt x="7540" y="691"/>
                    <a:pt x="7585" y="685"/>
                    <a:pt x="7629" y="685"/>
                  </a:cubicBezTo>
                  <a:close/>
                  <a:moveTo>
                    <a:pt x="2113" y="685"/>
                  </a:moveTo>
                  <a:cubicBezTo>
                    <a:pt x="2572" y="685"/>
                    <a:pt x="3010" y="798"/>
                    <a:pt x="3398" y="1022"/>
                  </a:cubicBezTo>
                  <a:cubicBezTo>
                    <a:pt x="4006" y="1373"/>
                    <a:pt x="4439" y="1968"/>
                    <a:pt x="4637" y="2717"/>
                  </a:cubicBezTo>
                  <a:cubicBezTo>
                    <a:pt x="4366" y="2791"/>
                    <a:pt x="4096" y="2827"/>
                    <a:pt x="3834" y="2827"/>
                  </a:cubicBezTo>
                  <a:cubicBezTo>
                    <a:pt x="3375" y="2827"/>
                    <a:pt x="2937" y="2715"/>
                    <a:pt x="2549" y="2491"/>
                  </a:cubicBezTo>
                  <a:cubicBezTo>
                    <a:pt x="1942" y="2140"/>
                    <a:pt x="1508" y="1544"/>
                    <a:pt x="1310" y="796"/>
                  </a:cubicBezTo>
                  <a:cubicBezTo>
                    <a:pt x="1581" y="722"/>
                    <a:pt x="1851" y="685"/>
                    <a:pt x="2113" y="685"/>
                  </a:cubicBezTo>
                  <a:close/>
                  <a:moveTo>
                    <a:pt x="2115" y="0"/>
                  </a:moveTo>
                  <a:cubicBezTo>
                    <a:pt x="1683" y="0"/>
                    <a:pt x="1236" y="81"/>
                    <a:pt x="792" y="244"/>
                  </a:cubicBezTo>
                  <a:cubicBezTo>
                    <a:pt x="637" y="301"/>
                    <a:pt x="543" y="460"/>
                    <a:pt x="572" y="623"/>
                  </a:cubicBezTo>
                  <a:cubicBezTo>
                    <a:pt x="763" y="1711"/>
                    <a:pt x="1344" y="2584"/>
                    <a:pt x="2207" y="3083"/>
                  </a:cubicBezTo>
                  <a:cubicBezTo>
                    <a:pt x="2680" y="3355"/>
                    <a:pt x="3205" y="3499"/>
                    <a:pt x="3756" y="3511"/>
                  </a:cubicBezTo>
                  <a:cubicBezTo>
                    <a:pt x="3492" y="3771"/>
                    <a:pt x="3276" y="4087"/>
                    <a:pt x="3129" y="4444"/>
                  </a:cubicBezTo>
                  <a:lnTo>
                    <a:pt x="2642" y="5631"/>
                  </a:lnTo>
                  <a:cubicBezTo>
                    <a:pt x="2350" y="6344"/>
                    <a:pt x="1981" y="7059"/>
                    <a:pt x="1551" y="7758"/>
                  </a:cubicBezTo>
                  <a:cubicBezTo>
                    <a:pt x="1451" y="7919"/>
                    <a:pt x="1502" y="8130"/>
                    <a:pt x="1662" y="8229"/>
                  </a:cubicBezTo>
                  <a:cubicBezTo>
                    <a:pt x="1718" y="8264"/>
                    <a:pt x="1780" y="8280"/>
                    <a:pt x="1841" y="8280"/>
                  </a:cubicBezTo>
                  <a:cubicBezTo>
                    <a:pt x="1956" y="8280"/>
                    <a:pt x="2068" y="8222"/>
                    <a:pt x="2133" y="8117"/>
                  </a:cubicBezTo>
                  <a:cubicBezTo>
                    <a:pt x="2584" y="7386"/>
                    <a:pt x="2968" y="6637"/>
                    <a:pt x="3275" y="5890"/>
                  </a:cubicBezTo>
                  <a:lnTo>
                    <a:pt x="3762" y="4705"/>
                  </a:lnTo>
                  <a:cubicBezTo>
                    <a:pt x="4089" y="3907"/>
                    <a:pt x="4858" y="3391"/>
                    <a:pt x="5720" y="3391"/>
                  </a:cubicBezTo>
                  <a:cubicBezTo>
                    <a:pt x="6582" y="3391"/>
                    <a:pt x="7352" y="3907"/>
                    <a:pt x="7680" y="4705"/>
                  </a:cubicBezTo>
                  <a:lnTo>
                    <a:pt x="8167" y="5890"/>
                  </a:lnTo>
                  <a:cubicBezTo>
                    <a:pt x="8588" y="6917"/>
                    <a:pt x="9154" y="7941"/>
                    <a:pt x="9847" y="8938"/>
                  </a:cubicBezTo>
                  <a:cubicBezTo>
                    <a:pt x="10433" y="9781"/>
                    <a:pt x="10743" y="10771"/>
                    <a:pt x="10743" y="11804"/>
                  </a:cubicBezTo>
                  <a:cubicBezTo>
                    <a:pt x="10743" y="13151"/>
                    <a:pt x="10217" y="14418"/>
                    <a:pt x="9260" y="15369"/>
                  </a:cubicBezTo>
                  <a:cubicBezTo>
                    <a:pt x="8311" y="16310"/>
                    <a:pt x="7057" y="16827"/>
                    <a:pt x="5720" y="16827"/>
                  </a:cubicBezTo>
                  <a:lnTo>
                    <a:pt x="5682" y="16827"/>
                  </a:lnTo>
                  <a:cubicBezTo>
                    <a:pt x="4346" y="16816"/>
                    <a:pt x="3090" y="16283"/>
                    <a:pt x="2146" y="15323"/>
                  </a:cubicBezTo>
                  <a:cubicBezTo>
                    <a:pt x="1200" y="14363"/>
                    <a:pt x="686" y="13098"/>
                    <a:pt x="697" y="11760"/>
                  </a:cubicBezTo>
                  <a:cubicBezTo>
                    <a:pt x="700" y="11419"/>
                    <a:pt x="738" y="11078"/>
                    <a:pt x="807" y="10747"/>
                  </a:cubicBezTo>
                  <a:cubicBezTo>
                    <a:pt x="847" y="10564"/>
                    <a:pt x="730" y="10382"/>
                    <a:pt x="545" y="10342"/>
                  </a:cubicBezTo>
                  <a:cubicBezTo>
                    <a:pt x="521" y="10337"/>
                    <a:pt x="496" y="10335"/>
                    <a:pt x="473" y="10335"/>
                  </a:cubicBezTo>
                  <a:cubicBezTo>
                    <a:pt x="315" y="10335"/>
                    <a:pt x="173" y="10444"/>
                    <a:pt x="138" y="10605"/>
                  </a:cubicBezTo>
                  <a:cubicBezTo>
                    <a:pt x="59" y="10980"/>
                    <a:pt x="17" y="11367"/>
                    <a:pt x="13" y="11755"/>
                  </a:cubicBezTo>
                  <a:cubicBezTo>
                    <a:pt x="1" y="13275"/>
                    <a:pt x="584" y="14712"/>
                    <a:pt x="1658" y="15804"/>
                  </a:cubicBezTo>
                  <a:cubicBezTo>
                    <a:pt x="2731" y="16894"/>
                    <a:pt x="4159" y="17499"/>
                    <a:pt x="5677" y="17510"/>
                  </a:cubicBezTo>
                  <a:lnTo>
                    <a:pt x="5720" y="17510"/>
                  </a:lnTo>
                  <a:cubicBezTo>
                    <a:pt x="7237" y="17510"/>
                    <a:pt x="8664" y="16924"/>
                    <a:pt x="9741" y="15854"/>
                  </a:cubicBezTo>
                  <a:cubicBezTo>
                    <a:pt x="10829" y="14774"/>
                    <a:pt x="11428" y="13335"/>
                    <a:pt x="11428" y="11804"/>
                  </a:cubicBezTo>
                  <a:cubicBezTo>
                    <a:pt x="11428" y="10632"/>
                    <a:pt x="11076" y="9506"/>
                    <a:pt x="10408" y="8547"/>
                  </a:cubicBezTo>
                  <a:cubicBezTo>
                    <a:pt x="9742" y="7592"/>
                    <a:pt x="9201" y="6610"/>
                    <a:pt x="8800" y="5631"/>
                  </a:cubicBezTo>
                  <a:lnTo>
                    <a:pt x="8312" y="4446"/>
                  </a:lnTo>
                  <a:cubicBezTo>
                    <a:pt x="8045" y="3796"/>
                    <a:pt x="7556" y="3288"/>
                    <a:pt x="6955" y="2992"/>
                  </a:cubicBezTo>
                  <a:cubicBezTo>
                    <a:pt x="7161" y="2645"/>
                    <a:pt x="7501" y="2380"/>
                    <a:pt x="7900" y="2279"/>
                  </a:cubicBezTo>
                  <a:cubicBezTo>
                    <a:pt x="8453" y="2137"/>
                    <a:pt x="8817" y="1615"/>
                    <a:pt x="8765" y="1038"/>
                  </a:cubicBezTo>
                  <a:cubicBezTo>
                    <a:pt x="8735" y="698"/>
                    <a:pt x="8554" y="391"/>
                    <a:pt x="8271" y="199"/>
                  </a:cubicBezTo>
                  <a:cubicBezTo>
                    <a:pt x="8080" y="69"/>
                    <a:pt x="7856" y="1"/>
                    <a:pt x="7629" y="1"/>
                  </a:cubicBezTo>
                  <a:cubicBezTo>
                    <a:pt x="7520" y="1"/>
                    <a:pt x="7412" y="16"/>
                    <a:pt x="7305" y="47"/>
                  </a:cubicBezTo>
                  <a:cubicBezTo>
                    <a:pt x="6324" y="334"/>
                    <a:pt x="5522" y="1008"/>
                    <a:pt x="5059" y="1881"/>
                  </a:cubicBezTo>
                  <a:cubicBezTo>
                    <a:pt x="4766" y="1262"/>
                    <a:pt x="4316" y="762"/>
                    <a:pt x="3740" y="429"/>
                  </a:cubicBezTo>
                  <a:cubicBezTo>
                    <a:pt x="3246" y="144"/>
                    <a:pt x="2693" y="0"/>
                    <a:pt x="2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7"/>
            <p:cNvSpPr/>
            <p:nvPr/>
          </p:nvSpPr>
          <p:spPr>
            <a:xfrm>
              <a:off x="7250913" y="1497200"/>
              <a:ext cx="17150" cy="17150"/>
            </a:xfrm>
            <a:custGeom>
              <a:avLst/>
              <a:gdLst/>
              <a:ahLst/>
              <a:cxnLst/>
              <a:rect l="l" t="t" r="r" b="b"/>
              <a:pathLst>
                <a:path w="686" h="686" extrusionOk="0">
                  <a:moveTo>
                    <a:pt x="344" y="0"/>
                  </a:moveTo>
                  <a:cubicBezTo>
                    <a:pt x="154" y="0"/>
                    <a:pt x="1" y="154"/>
                    <a:pt x="1" y="342"/>
                  </a:cubicBezTo>
                  <a:cubicBezTo>
                    <a:pt x="1" y="532"/>
                    <a:pt x="154" y="685"/>
                    <a:pt x="344" y="685"/>
                  </a:cubicBezTo>
                  <a:cubicBezTo>
                    <a:pt x="532" y="685"/>
                    <a:pt x="686" y="532"/>
                    <a:pt x="686" y="342"/>
                  </a:cubicBezTo>
                  <a:cubicBezTo>
                    <a:pt x="686" y="154"/>
                    <a:pt x="532" y="0"/>
                    <a:pt x="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7"/>
            <p:cNvSpPr/>
            <p:nvPr/>
          </p:nvSpPr>
          <p:spPr>
            <a:xfrm>
              <a:off x="7209988" y="1515825"/>
              <a:ext cx="17150" cy="17100"/>
            </a:xfrm>
            <a:custGeom>
              <a:avLst/>
              <a:gdLst/>
              <a:ahLst/>
              <a:cxnLst/>
              <a:rect l="l" t="t" r="r" b="b"/>
              <a:pathLst>
                <a:path w="686" h="684" extrusionOk="0">
                  <a:moveTo>
                    <a:pt x="344" y="0"/>
                  </a:moveTo>
                  <a:cubicBezTo>
                    <a:pt x="154" y="0"/>
                    <a:pt x="1" y="154"/>
                    <a:pt x="1" y="342"/>
                  </a:cubicBezTo>
                  <a:cubicBezTo>
                    <a:pt x="1" y="532"/>
                    <a:pt x="154" y="684"/>
                    <a:pt x="344" y="684"/>
                  </a:cubicBezTo>
                  <a:cubicBezTo>
                    <a:pt x="532" y="684"/>
                    <a:pt x="686" y="532"/>
                    <a:pt x="686" y="342"/>
                  </a:cubicBezTo>
                  <a:cubicBezTo>
                    <a:pt x="686" y="154"/>
                    <a:pt x="532" y="0"/>
                    <a:pt x="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7"/>
            <p:cNvSpPr/>
            <p:nvPr/>
          </p:nvSpPr>
          <p:spPr>
            <a:xfrm>
              <a:off x="7217238" y="1472950"/>
              <a:ext cx="17150" cy="17150"/>
            </a:xfrm>
            <a:custGeom>
              <a:avLst/>
              <a:gdLst/>
              <a:ahLst/>
              <a:cxnLst/>
              <a:rect l="l" t="t" r="r" b="b"/>
              <a:pathLst>
                <a:path w="686" h="686" extrusionOk="0">
                  <a:moveTo>
                    <a:pt x="342" y="1"/>
                  </a:moveTo>
                  <a:cubicBezTo>
                    <a:pt x="154" y="1"/>
                    <a:pt x="0" y="154"/>
                    <a:pt x="0" y="344"/>
                  </a:cubicBezTo>
                  <a:cubicBezTo>
                    <a:pt x="0" y="532"/>
                    <a:pt x="154" y="686"/>
                    <a:pt x="342" y="686"/>
                  </a:cubicBezTo>
                  <a:cubicBezTo>
                    <a:pt x="532" y="686"/>
                    <a:pt x="685" y="532"/>
                    <a:pt x="685" y="344"/>
                  </a:cubicBezTo>
                  <a:cubicBezTo>
                    <a:pt x="685"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7"/>
            <p:cNvSpPr/>
            <p:nvPr/>
          </p:nvSpPr>
          <p:spPr>
            <a:xfrm>
              <a:off x="7257688" y="1456425"/>
              <a:ext cx="17100" cy="17150"/>
            </a:xfrm>
            <a:custGeom>
              <a:avLst/>
              <a:gdLst/>
              <a:ahLst/>
              <a:cxnLst/>
              <a:rect l="l" t="t" r="r" b="b"/>
              <a:pathLst>
                <a:path w="684" h="686" extrusionOk="0">
                  <a:moveTo>
                    <a:pt x="342" y="1"/>
                  </a:moveTo>
                  <a:cubicBezTo>
                    <a:pt x="154" y="1"/>
                    <a:pt x="0" y="154"/>
                    <a:pt x="0" y="342"/>
                  </a:cubicBezTo>
                  <a:cubicBezTo>
                    <a:pt x="0" y="532"/>
                    <a:pt x="154" y="686"/>
                    <a:pt x="342" y="686"/>
                  </a:cubicBezTo>
                  <a:cubicBezTo>
                    <a:pt x="532" y="686"/>
                    <a:pt x="684" y="532"/>
                    <a:pt x="684" y="342"/>
                  </a:cubicBezTo>
                  <a:cubicBezTo>
                    <a:pt x="684" y="154"/>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7"/>
            <p:cNvSpPr/>
            <p:nvPr/>
          </p:nvSpPr>
          <p:spPr>
            <a:xfrm>
              <a:off x="7049463" y="1383175"/>
              <a:ext cx="17100" cy="17100"/>
            </a:xfrm>
            <a:custGeom>
              <a:avLst/>
              <a:gdLst/>
              <a:ahLst/>
              <a:cxnLst/>
              <a:rect l="l" t="t" r="r" b="b"/>
              <a:pathLst>
                <a:path w="684" h="684" extrusionOk="0">
                  <a:moveTo>
                    <a:pt x="342" y="0"/>
                  </a:moveTo>
                  <a:cubicBezTo>
                    <a:pt x="152" y="0"/>
                    <a:pt x="0" y="152"/>
                    <a:pt x="0" y="342"/>
                  </a:cubicBezTo>
                  <a:cubicBezTo>
                    <a:pt x="0" y="530"/>
                    <a:pt x="152" y="683"/>
                    <a:pt x="342" y="683"/>
                  </a:cubicBezTo>
                  <a:cubicBezTo>
                    <a:pt x="530" y="683"/>
                    <a:pt x="684" y="530"/>
                    <a:pt x="684" y="342"/>
                  </a:cubicBezTo>
                  <a:cubicBezTo>
                    <a:pt x="684" y="152"/>
                    <a:pt x="530"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4" name="Google Shape;3124;p77"/>
          <p:cNvGrpSpPr/>
          <p:nvPr/>
        </p:nvGrpSpPr>
        <p:grpSpPr>
          <a:xfrm>
            <a:off x="6239213" y="1285925"/>
            <a:ext cx="372825" cy="435400"/>
            <a:chOff x="6239213" y="1162100"/>
            <a:chExt cx="372825" cy="435400"/>
          </a:xfrm>
        </p:grpSpPr>
        <p:sp>
          <p:nvSpPr>
            <p:cNvPr id="3125" name="Google Shape;3125;p77"/>
            <p:cNvSpPr/>
            <p:nvPr/>
          </p:nvSpPr>
          <p:spPr>
            <a:xfrm>
              <a:off x="6239213" y="1162100"/>
              <a:ext cx="372825" cy="435400"/>
            </a:xfrm>
            <a:custGeom>
              <a:avLst/>
              <a:gdLst/>
              <a:ahLst/>
              <a:cxnLst/>
              <a:rect l="l" t="t" r="r" b="b"/>
              <a:pathLst>
                <a:path w="14913" h="17416" extrusionOk="0">
                  <a:moveTo>
                    <a:pt x="11309" y="5159"/>
                  </a:moveTo>
                  <a:lnTo>
                    <a:pt x="11309" y="6121"/>
                  </a:lnTo>
                  <a:cubicBezTo>
                    <a:pt x="11309" y="8131"/>
                    <a:pt x="9794" y="9839"/>
                    <a:pt x="7793" y="10021"/>
                  </a:cubicBezTo>
                  <a:cubicBezTo>
                    <a:pt x="7673" y="10032"/>
                    <a:pt x="7554" y="10038"/>
                    <a:pt x="7435" y="10038"/>
                  </a:cubicBezTo>
                  <a:cubicBezTo>
                    <a:pt x="5297" y="10038"/>
                    <a:pt x="3558" y="8299"/>
                    <a:pt x="3558" y="6162"/>
                  </a:cubicBezTo>
                  <a:lnTo>
                    <a:pt x="3558" y="5159"/>
                  </a:lnTo>
                  <a:cubicBezTo>
                    <a:pt x="4821" y="5490"/>
                    <a:pt x="6122" y="5656"/>
                    <a:pt x="7434" y="5656"/>
                  </a:cubicBezTo>
                  <a:cubicBezTo>
                    <a:pt x="8746" y="5656"/>
                    <a:pt x="10046" y="5490"/>
                    <a:pt x="11309" y="5159"/>
                  </a:cubicBezTo>
                  <a:close/>
                  <a:moveTo>
                    <a:pt x="7456" y="10711"/>
                  </a:moveTo>
                  <a:cubicBezTo>
                    <a:pt x="7453" y="10716"/>
                    <a:pt x="7450" y="10719"/>
                    <a:pt x="7447" y="10724"/>
                  </a:cubicBezTo>
                  <a:cubicBezTo>
                    <a:pt x="7444" y="10719"/>
                    <a:pt x="7441" y="10716"/>
                    <a:pt x="7438" y="10711"/>
                  </a:cubicBezTo>
                  <a:close/>
                  <a:moveTo>
                    <a:pt x="6065" y="10711"/>
                  </a:moveTo>
                  <a:cubicBezTo>
                    <a:pt x="6509" y="10711"/>
                    <a:pt x="6887" y="10997"/>
                    <a:pt x="7026" y="11396"/>
                  </a:cubicBezTo>
                  <a:lnTo>
                    <a:pt x="6240" y="11396"/>
                  </a:lnTo>
                  <a:cubicBezTo>
                    <a:pt x="5796" y="11396"/>
                    <a:pt x="5418" y="11110"/>
                    <a:pt x="5279" y="10711"/>
                  </a:cubicBezTo>
                  <a:close/>
                  <a:moveTo>
                    <a:pt x="9615" y="10711"/>
                  </a:moveTo>
                  <a:cubicBezTo>
                    <a:pt x="9476" y="11110"/>
                    <a:pt x="9098" y="11396"/>
                    <a:pt x="8654" y="11396"/>
                  </a:cubicBezTo>
                  <a:lnTo>
                    <a:pt x="7869" y="11396"/>
                  </a:lnTo>
                  <a:cubicBezTo>
                    <a:pt x="8007" y="10997"/>
                    <a:pt x="8386" y="10711"/>
                    <a:pt x="8829" y="10711"/>
                  </a:cubicBezTo>
                  <a:close/>
                  <a:moveTo>
                    <a:pt x="3773" y="12079"/>
                  </a:moveTo>
                  <a:lnTo>
                    <a:pt x="7115" y="12082"/>
                  </a:lnTo>
                  <a:lnTo>
                    <a:pt x="7115" y="13493"/>
                  </a:lnTo>
                  <a:lnTo>
                    <a:pt x="6552" y="13493"/>
                  </a:lnTo>
                  <a:cubicBezTo>
                    <a:pt x="6389" y="13493"/>
                    <a:pt x="6242" y="13601"/>
                    <a:pt x="6207" y="13759"/>
                  </a:cubicBezTo>
                  <a:cubicBezTo>
                    <a:pt x="6160" y="13982"/>
                    <a:pt x="6327" y="14178"/>
                    <a:pt x="6541" y="14178"/>
                  </a:cubicBezTo>
                  <a:lnTo>
                    <a:pt x="7115" y="14178"/>
                  </a:lnTo>
                  <a:lnTo>
                    <a:pt x="7115" y="15363"/>
                  </a:lnTo>
                  <a:lnTo>
                    <a:pt x="6550" y="15363"/>
                  </a:lnTo>
                  <a:cubicBezTo>
                    <a:pt x="6389" y="15363"/>
                    <a:pt x="6242" y="15470"/>
                    <a:pt x="6207" y="15628"/>
                  </a:cubicBezTo>
                  <a:cubicBezTo>
                    <a:pt x="6160" y="15851"/>
                    <a:pt x="6327" y="16047"/>
                    <a:pt x="6541" y="16047"/>
                  </a:cubicBezTo>
                  <a:lnTo>
                    <a:pt x="7115" y="16047"/>
                  </a:lnTo>
                  <a:lnTo>
                    <a:pt x="7115" y="16731"/>
                  </a:lnTo>
                  <a:lnTo>
                    <a:pt x="3192" y="16731"/>
                  </a:lnTo>
                  <a:lnTo>
                    <a:pt x="3192" y="15402"/>
                  </a:lnTo>
                  <a:cubicBezTo>
                    <a:pt x="3192" y="15241"/>
                    <a:pt x="3085" y="15092"/>
                    <a:pt x="2927" y="15057"/>
                  </a:cubicBezTo>
                  <a:cubicBezTo>
                    <a:pt x="2901" y="15052"/>
                    <a:pt x="2876" y="15049"/>
                    <a:pt x="2851" y="15049"/>
                  </a:cubicBezTo>
                  <a:cubicBezTo>
                    <a:pt x="2662" y="15049"/>
                    <a:pt x="2509" y="15202"/>
                    <a:pt x="2509" y="15391"/>
                  </a:cubicBezTo>
                  <a:lnTo>
                    <a:pt x="2509" y="16731"/>
                  </a:lnTo>
                  <a:lnTo>
                    <a:pt x="684" y="16731"/>
                  </a:lnTo>
                  <a:lnTo>
                    <a:pt x="684" y="15176"/>
                  </a:lnTo>
                  <a:lnTo>
                    <a:pt x="685" y="15176"/>
                  </a:lnTo>
                  <a:cubicBezTo>
                    <a:pt x="685" y="13468"/>
                    <a:pt x="2069" y="12079"/>
                    <a:pt x="3773" y="12079"/>
                  </a:cubicBezTo>
                  <a:close/>
                  <a:moveTo>
                    <a:pt x="11142" y="12122"/>
                  </a:moveTo>
                  <a:cubicBezTo>
                    <a:pt x="12844" y="12122"/>
                    <a:pt x="14228" y="13498"/>
                    <a:pt x="14228" y="15189"/>
                  </a:cubicBezTo>
                  <a:lnTo>
                    <a:pt x="14228" y="15190"/>
                  </a:lnTo>
                  <a:lnTo>
                    <a:pt x="14228" y="16731"/>
                  </a:lnTo>
                  <a:lnTo>
                    <a:pt x="12404" y="16731"/>
                  </a:lnTo>
                  <a:lnTo>
                    <a:pt x="12404" y="15402"/>
                  </a:lnTo>
                  <a:cubicBezTo>
                    <a:pt x="12404" y="15239"/>
                    <a:pt x="12296" y="15092"/>
                    <a:pt x="12138" y="15057"/>
                  </a:cubicBezTo>
                  <a:cubicBezTo>
                    <a:pt x="12113" y="15052"/>
                    <a:pt x="12087" y="15049"/>
                    <a:pt x="12063" y="15049"/>
                  </a:cubicBezTo>
                  <a:cubicBezTo>
                    <a:pt x="11874" y="15049"/>
                    <a:pt x="11721" y="15202"/>
                    <a:pt x="11721" y="15391"/>
                  </a:cubicBezTo>
                  <a:lnTo>
                    <a:pt x="11721" y="16731"/>
                  </a:lnTo>
                  <a:lnTo>
                    <a:pt x="7798" y="16731"/>
                  </a:lnTo>
                  <a:lnTo>
                    <a:pt x="7798" y="16046"/>
                  </a:lnTo>
                  <a:lnTo>
                    <a:pt x="8361" y="16046"/>
                  </a:lnTo>
                  <a:cubicBezTo>
                    <a:pt x="8524" y="16046"/>
                    <a:pt x="8671" y="15938"/>
                    <a:pt x="8706" y="15780"/>
                  </a:cubicBezTo>
                  <a:cubicBezTo>
                    <a:pt x="8753" y="15559"/>
                    <a:pt x="8586" y="15363"/>
                    <a:pt x="8372" y="15363"/>
                  </a:cubicBezTo>
                  <a:lnTo>
                    <a:pt x="7798" y="15363"/>
                  </a:lnTo>
                  <a:lnTo>
                    <a:pt x="7798" y="14176"/>
                  </a:lnTo>
                  <a:lnTo>
                    <a:pt x="8363" y="14176"/>
                  </a:lnTo>
                  <a:cubicBezTo>
                    <a:pt x="8524" y="14176"/>
                    <a:pt x="8671" y="14069"/>
                    <a:pt x="8706" y="13911"/>
                  </a:cubicBezTo>
                  <a:cubicBezTo>
                    <a:pt x="8753" y="13689"/>
                    <a:pt x="8586" y="13493"/>
                    <a:pt x="8372" y="13493"/>
                  </a:cubicBezTo>
                  <a:lnTo>
                    <a:pt x="7798" y="13493"/>
                  </a:lnTo>
                  <a:lnTo>
                    <a:pt x="7798" y="12125"/>
                  </a:lnTo>
                  <a:lnTo>
                    <a:pt x="11142" y="12122"/>
                  </a:lnTo>
                  <a:close/>
                  <a:moveTo>
                    <a:pt x="7434" y="0"/>
                  </a:moveTo>
                  <a:cubicBezTo>
                    <a:pt x="6163" y="0"/>
                    <a:pt x="4967" y="487"/>
                    <a:pt x="4065" y="1374"/>
                  </a:cubicBezTo>
                  <a:cubicBezTo>
                    <a:pt x="3165" y="2260"/>
                    <a:pt x="2664" y="3440"/>
                    <a:pt x="2658" y="4696"/>
                  </a:cubicBezTo>
                  <a:cubicBezTo>
                    <a:pt x="2658" y="4837"/>
                    <a:pt x="2743" y="4962"/>
                    <a:pt x="2874" y="5012"/>
                  </a:cubicBezTo>
                  <a:lnTo>
                    <a:pt x="2874" y="6197"/>
                  </a:lnTo>
                  <a:cubicBezTo>
                    <a:pt x="2874" y="7812"/>
                    <a:pt x="3738" y="9232"/>
                    <a:pt x="5033" y="10028"/>
                  </a:cubicBezTo>
                  <a:lnTo>
                    <a:pt x="4837" y="10028"/>
                  </a:lnTo>
                  <a:cubicBezTo>
                    <a:pt x="4647" y="10028"/>
                    <a:pt x="4494" y="10181"/>
                    <a:pt x="4494" y="10369"/>
                  </a:cubicBezTo>
                  <a:cubicBezTo>
                    <a:pt x="4496" y="10755"/>
                    <a:pt x="4625" y="11110"/>
                    <a:pt x="4844" y="11396"/>
                  </a:cubicBezTo>
                  <a:lnTo>
                    <a:pt x="3768" y="11396"/>
                  </a:lnTo>
                  <a:cubicBezTo>
                    <a:pt x="1688" y="11396"/>
                    <a:pt x="1" y="13082"/>
                    <a:pt x="1" y="15162"/>
                  </a:cubicBezTo>
                  <a:lnTo>
                    <a:pt x="1" y="17072"/>
                  </a:lnTo>
                  <a:cubicBezTo>
                    <a:pt x="1" y="17262"/>
                    <a:pt x="154" y="17416"/>
                    <a:pt x="344" y="17416"/>
                  </a:cubicBezTo>
                  <a:lnTo>
                    <a:pt x="14571" y="17416"/>
                  </a:lnTo>
                  <a:cubicBezTo>
                    <a:pt x="14759" y="17416"/>
                    <a:pt x="14912" y="17262"/>
                    <a:pt x="14912" y="17072"/>
                  </a:cubicBezTo>
                  <a:lnTo>
                    <a:pt x="14912" y="15174"/>
                  </a:lnTo>
                  <a:cubicBezTo>
                    <a:pt x="14912" y="13091"/>
                    <a:pt x="13220" y="11396"/>
                    <a:pt x="11142" y="11396"/>
                  </a:cubicBezTo>
                  <a:lnTo>
                    <a:pt x="10016" y="11396"/>
                  </a:lnTo>
                  <a:cubicBezTo>
                    <a:pt x="10234" y="11110"/>
                    <a:pt x="10364" y="10755"/>
                    <a:pt x="10365" y="10369"/>
                  </a:cubicBezTo>
                  <a:cubicBezTo>
                    <a:pt x="10365" y="10181"/>
                    <a:pt x="10212" y="10028"/>
                    <a:pt x="10022" y="10028"/>
                  </a:cubicBezTo>
                  <a:lnTo>
                    <a:pt x="9834" y="10028"/>
                  </a:lnTo>
                  <a:cubicBezTo>
                    <a:pt x="11129" y="9232"/>
                    <a:pt x="11994" y="7812"/>
                    <a:pt x="11994" y="6195"/>
                  </a:cubicBezTo>
                  <a:lnTo>
                    <a:pt x="11994" y="5012"/>
                  </a:lnTo>
                  <a:cubicBezTo>
                    <a:pt x="12124" y="4962"/>
                    <a:pt x="12211" y="4837"/>
                    <a:pt x="12211" y="4696"/>
                  </a:cubicBezTo>
                  <a:cubicBezTo>
                    <a:pt x="12206" y="3956"/>
                    <a:pt x="12034" y="3249"/>
                    <a:pt x="11698" y="2592"/>
                  </a:cubicBezTo>
                  <a:cubicBezTo>
                    <a:pt x="11638" y="2475"/>
                    <a:pt x="11518" y="2407"/>
                    <a:pt x="11393" y="2407"/>
                  </a:cubicBezTo>
                  <a:cubicBezTo>
                    <a:pt x="11341" y="2407"/>
                    <a:pt x="11288" y="2419"/>
                    <a:pt x="11238" y="2444"/>
                  </a:cubicBezTo>
                  <a:cubicBezTo>
                    <a:pt x="11069" y="2528"/>
                    <a:pt x="11001" y="2732"/>
                    <a:pt x="11088" y="2899"/>
                  </a:cubicBezTo>
                  <a:cubicBezTo>
                    <a:pt x="11336" y="3385"/>
                    <a:pt x="11480" y="3905"/>
                    <a:pt x="11517" y="4448"/>
                  </a:cubicBezTo>
                  <a:cubicBezTo>
                    <a:pt x="10833" y="4644"/>
                    <a:pt x="10139" y="4789"/>
                    <a:pt x="9437" y="4884"/>
                  </a:cubicBezTo>
                  <a:lnTo>
                    <a:pt x="9234" y="3829"/>
                  </a:lnTo>
                  <a:cubicBezTo>
                    <a:pt x="9204" y="3668"/>
                    <a:pt x="9061" y="3553"/>
                    <a:pt x="8897" y="3553"/>
                  </a:cubicBezTo>
                  <a:cubicBezTo>
                    <a:pt x="8889" y="3553"/>
                    <a:pt x="8881" y="3553"/>
                    <a:pt x="8872" y="3554"/>
                  </a:cubicBezTo>
                  <a:cubicBezTo>
                    <a:pt x="8700" y="3567"/>
                    <a:pt x="8562" y="3707"/>
                    <a:pt x="8556" y="3880"/>
                  </a:cubicBezTo>
                  <a:lnTo>
                    <a:pt x="8515" y="4981"/>
                  </a:lnTo>
                  <a:cubicBezTo>
                    <a:pt x="8156" y="5008"/>
                    <a:pt x="7795" y="5020"/>
                    <a:pt x="7434" y="5020"/>
                  </a:cubicBezTo>
                  <a:cubicBezTo>
                    <a:pt x="7072" y="5020"/>
                    <a:pt x="6712" y="5008"/>
                    <a:pt x="6352" y="4981"/>
                  </a:cubicBezTo>
                  <a:lnTo>
                    <a:pt x="6311" y="3880"/>
                  </a:lnTo>
                  <a:cubicBezTo>
                    <a:pt x="6305" y="3707"/>
                    <a:pt x="6169" y="3567"/>
                    <a:pt x="5995" y="3554"/>
                  </a:cubicBezTo>
                  <a:cubicBezTo>
                    <a:pt x="5987" y="3553"/>
                    <a:pt x="5978" y="3553"/>
                    <a:pt x="5970" y="3553"/>
                  </a:cubicBezTo>
                  <a:cubicBezTo>
                    <a:pt x="5807" y="3553"/>
                    <a:pt x="5663" y="3668"/>
                    <a:pt x="5633" y="3829"/>
                  </a:cubicBezTo>
                  <a:lnTo>
                    <a:pt x="5432" y="4884"/>
                  </a:lnTo>
                  <a:cubicBezTo>
                    <a:pt x="4730" y="4789"/>
                    <a:pt x="4034" y="4644"/>
                    <a:pt x="3352" y="4448"/>
                  </a:cubicBezTo>
                  <a:cubicBezTo>
                    <a:pt x="3417" y="3467"/>
                    <a:pt x="3838" y="2554"/>
                    <a:pt x="4548" y="1854"/>
                  </a:cubicBezTo>
                  <a:cubicBezTo>
                    <a:pt x="5320" y="1095"/>
                    <a:pt x="6345" y="677"/>
                    <a:pt x="7434" y="677"/>
                  </a:cubicBezTo>
                  <a:cubicBezTo>
                    <a:pt x="7994" y="677"/>
                    <a:pt x="8538" y="786"/>
                    <a:pt x="9049" y="1004"/>
                  </a:cubicBezTo>
                  <a:cubicBezTo>
                    <a:pt x="9093" y="1023"/>
                    <a:pt x="9139" y="1031"/>
                    <a:pt x="9183" y="1031"/>
                  </a:cubicBezTo>
                  <a:cubicBezTo>
                    <a:pt x="9316" y="1031"/>
                    <a:pt x="9443" y="955"/>
                    <a:pt x="9498" y="826"/>
                  </a:cubicBezTo>
                  <a:cubicBezTo>
                    <a:pt x="9573" y="655"/>
                    <a:pt x="9492" y="456"/>
                    <a:pt x="9320" y="381"/>
                  </a:cubicBezTo>
                  <a:cubicBezTo>
                    <a:pt x="8723" y="128"/>
                    <a:pt x="8089" y="0"/>
                    <a:pt x="7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7"/>
            <p:cNvSpPr/>
            <p:nvPr/>
          </p:nvSpPr>
          <p:spPr>
            <a:xfrm>
              <a:off x="6382238" y="1340975"/>
              <a:ext cx="86450" cy="51750"/>
            </a:xfrm>
            <a:custGeom>
              <a:avLst/>
              <a:gdLst/>
              <a:ahLst/>
              <a:cxnLst/>
              <a:rect l="l" t="t" r="r" b="b"/>
              <a:pathLst>
                <a:path w="3458" h="2070" extrusionOk="0">
                  <a:moveTo>
                    <a:pt x="2716" y="684"/>
                  </a:moveTo>
                  <a:cubicBezTo>
                    <a:pt x="2574" y="1092"/>
                    <a:pt x="2186" y="1384"/>
                    <a:pt x="1731" y="1384"/>
                  </a:cubicBezTo>
                  <a:cubicBezTo>
                    <a:pt x="1275" y="1384"/>
                    <a:pt x="888" y="1092"/>
                    <a:pt x="745" y="684"/>
                  </a:cubicBezTo>
                  <a:close/>
                  <a:moveTo>
                    <a:pt x="345" y="0"/>
                  </a:moveTo>
                  <a:cubicBezTo>
                    <a:pt x="160" y="0"/>
                    <a:pt x="5" y="149"/>
                    <a:pt x="4" y="334"/>
                  </a:cubicBezTo>
                  <a:cubicBezTo>
                    <a:pt x="0" y="1289"/>
                    <a:pt x="775" y="2069"/>
                    <a:pt x="1731" y="2069"/>
                  </a:cubicBezTo>
                  <a:cubicBezTo>
                    <a:pt x="2684" y="2069"/>
                    <a:pt x="3458" y="1294"/>
                    <a:pt x="3458" y="342"/>
                  </a:cubicBezTo>
                  <a:cubicBezTo>
                    <a:pt x="3458" y="152"/>
                    <a:pt x="3304" y="0"/>
                    <a:pt x="3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7"/>
            <p:cNvSpPr/>
            <p:nvPr/>
          </p:nvSpPr>
          <p:spPr>
            <a:xfrm>
              <a:off x="6492763" y="1189725"/>
              <a:ext cx="17100" cy="17150"/>
            </a:xfrm>
            <a:custGeom>
              <a:avLst/>
              <a:gdLst/>
              <a:ahLst/>
              <a:cxnLst/>
              <a:rect l="l" t="t" r="r" b="b"/>
              <a:pathLst>
                <a:path w="684" h="686" extrusionOk="0">
                  <a:moveTo>
                    <a:pt x="342" y="1"/>
                  </a:moveTo>
                  <a:cubicBezTo>
                    <a:pt x="154" y="1"/>
                    <a:pt x="0" y="154"/>
                    <a:pt x="0" y="344"/>
                  </a:cubicBezTo>
                  <a:cubicBezTo>
                    <a:pt x="0" y="532"/>
                    <a:pt x="154" y="685"/>
                    <a:pt x="342" y="685"/>
                  </a:cubicBezTo>
                  <a:cubicBezTo>
                    <a:pt x="532" y="685"/>
                    <a:pt x="683" y="532"/>
                    <a:pt x="683" y="344"/>
                  </a:cubicBezTo>
                  <a:cubicBezTo>
                    <a:pt x="683"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3128;p77"/>
          <p:cNvGrpSpPr/>
          <p:nvPr/>
        </p:nvGrpSpPr>
        <p:grpSpPr>
          <a:xfrm>
            <a:off x="5522538" y="1284675"/>
            <a:ext cx="345450" cy="437800"/>
            <a:chOff x="5522538" y="1160850"/>
            <a:chExt cx="345450" cy="437800"/>
          </a:xfrm>
        </p:grpSpPr>
        <p:sp>
          <p:nvSpPr>
            <p:cNvPr id="3129" name="Google Shape;3129;p77"/>
            <p:cNvSpPr/>
            <p:nvPr/>
          </p:nvSpPr>
          <p:spPr>
            <a:xfrm>
              <a:off x="5560963" y="1160850"/>
              <a:ext cx="262825" cy="437800"/>
            </a:xfrm>
            <a:custGeom>
              <a:avLst/>
              <a:gdLst/>
              <a:ahLst/>
              <a:cxnLst/>
              <a:rect l="l" t="t" r="r" b="b"/>
              <a:pathLst>
                <a:path w="10513" h="17512" extrusionOk="0">
                  <a:moveTo>
                    <a:pt x="6142" y="2555"/>
                  </a:moveTo>
                  <a:cubicBezTo>
                    <a:pt x="6564" y="2555"/>
                    <a:pt x="6926" y="2821"/>
                    <a:pt x="7069" y="3194"/>
                  </a:cubicBezTo>
                  <a:lnTo>
                    <a:pt x="3676" y="3194"/>
                  </a:lnTo>
                  <a:cubicBezTo>
                    <a:pt x="3819" y="2821"/>
                    <a:pt x="4179" y="2555"/>
                    <a:pt x="4601" y="2555"/>
                  </a:cubicBezTo>
                  <a:close/>
                  <a:moveTo>
                    <a:pt x="3355" y="3955"/>
                  </a:moveTo>
                  <a:lnTo>
                    <a:pt x="3355" y="3955"/>
                  </a:lnTo>
                  <a:cubicBezTo>
                    <a:pt x="2759" y="4499"/>
                    <a:pt x="2386" y="5281"/>
                    <a:pt x="2386" y="6149"/>
                  </a:cubicBezTo>
                  <a:lnTo>
                    <a:pt x="2386" y="8553"/>
                  </a:lnTo>
                  <a:cubicBezTo>
                    <a:pt x="2386" y="9420"/>
                    <a:pt x="2759" y="10203"/>
                    <a:pt x="3355" y="10745"/>
                  </a:cubicBezTo>
                  <a:cubicBezTo>
                    <a:pt x="1816" y="10383"/>
                    <a:pt x="668" y="8999"/>
                    <a:pt x="668" y="7351"/>
                  </a:cubicBezTo>
                  <a:cubicBezTo>
                    <a:pt x="668" y="5703"/>
                    <a:pt x="1816" y="4319"/>
                    <a:pt x="3355" y="3955"/>
                  </a:cubicBezTo>
                  <a:close/>
                  <a:moveTo>
                    <a:pt x="5350" y="3872"/>
                  </a:moveTo>
                  <a:cubicBezTo>
                    <a:pt x="6607" y="3872"/>
                    <a:pt x="7629" y="4895"/>
                    <a:pt x="7629" y="6152"/>
                  </a:cubicBezTo>
                  <a:lnTo>
                    <a:pt x="7629" y="8509"/>
                  </a:lnTo>
                  <a:cubicBezTo>
                    <a:pt x="7629" y="9758"/>
                    <a:pt x="6640" y="10807"/>
                    <a:pt x="5391" y="10829"/>
                  </a:cubicBezTo>
                  <a:cubicBezTo>
                    <a:pt x="5377" y="10829"/>
                    <a:pt x="5364" y="10829"/>
                    <a:pt x="5350" y="10829"/>
                  </a:cubicBezTo>
                  <a:cubicBezTo>
                    <a:pt x="4092" y="10829"/>
                    <a:pt x="3069" y="9806"/>
                    <a:pt x="3069" y="8548"/>
                  </a:cubicBezTo>
                  <a:lnTo>
                    <a:pt x="3069" y="6192"/>
                  </a:lnTo>
                  <a:cubicBezTo>
                    <a:pt x="3069" y="4942"/>
                    <a:pt x="4057" y="3895"/>
                    <a:pt x="5307" y="3873"/>
                  </a:cubicBezTo>
                  <a:cubicBezTo>
                    <a:pt x="5321" y="3873"/>
                    <a:pt x="5336" y="3872"/>
                    <a:pt x="5350" y="3872"/>
                  </a:cubicBezTo>
                  <a:close/>
                  <a:moveTo>
                    <a:pt x="7069" y="11493"/>
                  </a:moveTo>
                  <a:cubicBezTo>
                    <a:pt x="6926" y="11867"/>
                    <a:pt x="6564" y="12132"/>
                    <a:pt x="6142" y="12132"/>
                  </a:cubicBezTo>
                  <a:lnTo>
                    <a:pt x="4601" y="12132"/>
                  </a:lnTo>
                  <a:cubicBezTo>
                    <a:pt x="4179" y="12132"/>
                    <a:pt x="3819" y="11867"/>
                    <a:pt x="3676" y="11493"/>
                  </a:cubicBezTo>
                  <a:close/>
                  <a:moveTo>
                    <a:pt x="5349" y="13871"/>
                  </a:moveTo>
                  <a:cubicBezTo>
                    <a:pt x="5525" y="13871"/>
                    <a:pt x="5669" y="14010"/>
                    <a:pt x="5669" y="14180"/>
                  </a:cubicBezTo>
                  <a:lnTo>
                    <a:pt x="5669" y="14593"/>
                  </a:lnTo>
                  <a:lnTo>
                    <a:pt x="5030" y="14593"/>
                  </a:lnTo>
                  <a:lnTo>
                    <a:pt x="5030" y="14192"/>
                  </a:lnTo>
                  <a:cubicBezTo>
                    <a:pt x="5030" y="14054"/>
                    <a:pt x="5115" y="13926"/>
                    <a:pt x="5247" y="13886"/>
                  </a:cubicBezTo>
                  <a:cubicBezTo>
                    <a:pt x="5281" y="13876"/>
                    <a:pt x="5316" y="13871"/>
                    <a:pt x="5349" y="13871"/>
                  </a:cubicBezTo>
                  <a:close/>
                  <a:moveTo>
                    <a:pt x="5669" y="15278"/>
                  </a:moveTo>
                  <a:lnTo>
                    <a:pt x="5669" y="16828"/>
                  </a:lnTo>
                  <a:lnTo>
                    <a:pt x="5030" y="16828"/>
                  </a:lnTo>
                  <a:lnTo>
                    <a:pt x="5030" y="15278"/>
                  </a:lnTo>
                  <a:close/>
                  <a:moveTo>
                    <a:pt x="5372" y="1"/>
                  </a:moveTo>
                  <a:cubicBezTo>
                    <a:pt x="5183" y="1"/>
                    <a:pt x="5030" y="154"/>
                    <a:pt x="5030" y="343"/>
                  </a:cubicBezTo>
                  <a:lnTo>
                    <a:pt x="5030" y="1872"/>
                  </a:lnTo>
                  <a:lnTo>
                    <a:pt x="4624" y="1872"/>
                  </a:lnTo>
                  <a:cubicBezTo>
                    <a:pt x="3774" y="1872"/>
                    <a:pt x="3072" y="2519"/>
                    <a:pt x="2987" y="3346"/>
                  </a:cubicBezTo>
                  <a:cubicBezTo>
                    <a:pt x="1263" y="3859"/>
                    <a:pt x="0" y="5456"/>
                    <a:pt x="0" y="7343"/>
                  </a:cubicBezTo>
                  <a:cubicBezTo>
                    <a:pt x="0" y="9231"/>
                    <a:pt x="1263" y="10829"/>
                    <a:pt x="2987" y="11341"/>
                  </a:cubicBezTo>
                  <a:cubicBezTo>
                    <a:pt x="3072" y="12169"/>
                    <a:pt x="3774" y="12815"/>
                    <a:pt x="4624" y="12815"/>
                  </a:cubicBezTo>
                  <a:lnTo>
                    <a:pt x="5030" y="12815"/>
                  </a:lnTo>
                  <a:lnTo>
                    <a:pt x="5030" y="13252"/>
                  </a:lnTo>
                  <a:cubicBezTo>
                    <a:pt x="4658" y="13391"/>
                    <a:pt x="4391" y="13758"/>
                    <a:pt x="4391" y="14187"/>
                  </a:cubicBezTo>
                  <a:lnTo>
                    <a:pt x="4391" y="17170"/>
                  </a:lnTo>
                  <a:cubicBezTo>
                    <a:pt x="4391" y="17360"/>
                    <a:pt x="4544" y="17511"/>
                    <a:pt x="4734" y="17511"/>
                  </a:cubicBezTo>
                  <a:lnTo>
                    <a:pt x="6011" y="17511"/>
                  </a:lnTo>
                  <a:cubicBezTo>
                    <a:pt x="6199" y="17511"/>
                    <a:pt x="6352" y="17360"/>
                    <a:pt x="6352" y="17170"/>
                  </a:cubicBezTo>
                  <a:lnTo>
                    <a:pt x="6352" y="14195"/>
                  </a:lnTo>
                  <a:cubicBezTo>
                    <a:pt x="6352" y="13768"/>
                    <a:pt x="6087" y="13401"/>
                    <a:pt x="5713" y="13262"/>
                  </a:cubicBezTo>
                  <a:lnTo>
                    <a:pt x="5713" y="12815"/>
                  </a:lnTo>
                  <a:lnTo>
                    <a:pt x="6123" y="12815"/>
                  </a:lnTo>
                  <a:cubicBezTo>
                    <a:pt x="6979" y="12815"/>
                    <a:pt x="7684" y="12169"/>
                    <a:pt x="7769" y="11341"/>
                  </a:cubicBezTo>
                  <a:cubicBezTo>
                    <a:pt x="8948" y="10995"/>
                    <a:pt x="9936" y="10146"/>
                    <a:pt x="10436" y="8985"/>
                  </a:cubicBezTo>
                  <a:cubicBezTo>
                    <a:pt x="10512" y="8811"/>
                    <a:pt x="10431" y="8610"/>
                    <a:pt x="10256" y="8536"/>
                  </a:cubicBezTo>
                  <a:lnTo>
                    <a:pt x="10256" y="8537"/>
                  </a:lnTo>
                  <a:cubicBezTo>
                    <a:pt x="10212" y="8518"/>
                    <a:pt x="10165" y="8509"/>
                    <a:pt x="10120" y="8509"/>
                  </a:cubicBezTo>
                  <a:cubicBezTo>
                    <a:pt x="9987" y="8509"/>
                    <a:pt x="9860" y="8586"/>
                    <a:pt x="9805" y="8716"/>
                  </a:cubicBezTo>
                  <a:cubicBezTo>
                    <a:pt x="9359" y="9749"/>
                    <a:pt x="8453" y="10486"/>
                    <a:pt x="7384" y="10736"/>
                  </a:cubicBezTo>
                  <a:cubicBezTo>
                    <a:pt x="7983" y="10193"/>
                    <a:pt x="8359" y="9412"/>
                    <a:pt x="8359" y="8545"/>
                  </a:cubicBezTo>
                  <a:lnTo>
                    <a:pt x="8359" y="6143"/>
                  </a:lnTo>
                  <a:cubicBezTo>
                    <a:pt x="8359" y="5276"/>
                    <a:pt x="7983" y="4494"/>
                    <a:pt x="7384" y="3952"/>
                  </a:cubicBezTo>
                  <a:lnTo>
                    <a:pt x="7384" y="3952"/>
                  </a:lnTo>
                  <a:cubicBezTo>
                    <a:pt x="8453" y="4202"/>
                    <a:pt x="9359" y="4939"/>
                    <a:pt x="9805" y="5972"/>
                  </a:cubicBezTo>
                  <a:cubicBezTo>
                    <a:pt x="9861" y="6101"/>
                    <a:pt x="9988" y="6178"/>
                    <a:pt x="10121" y="6178"/>
                  </a:cubicBezTo>
                  <a:cubicBezTo>
                    <a:pt x="10166" y="6178"/>
                    <a:pt x="10212" y="6169"/>
                    <a:pt x="10256" y="6150"/>
                  </a:cubicBezTo>
                  <a:cubicBezTo>
                    <a:pt x="10431" y="6076"/>
                    <a:pt x="10512" y="5875"/>
                    <a:pt x="10436" y="5701"/>
                  </a:cubicBezTo>
                  <a:cubicBezTo>
                    <a:pt x="9936" y="4542"/>
                    <a:pt x="8948" y="3693"/>
                    <a:pt x="7769" y="3346"/>
                  </a:cubicBezTo>
                  <a:cubicBezTo>
                    <a:pt x="7684" y="2519"/>
                    <a:pt x="6979" y="1872"/>
                    <a:pt x="6123" y="1872"/>
                  </a:cubicBezTo>
                  <a:lnTo>
                    <a:pt x="5715" y="1872"/>
                  </a:lnTo>
                  <a:lnTo>
                    <a:pt x="5715" y="354"/>
                  </a:lnTo>
                  <a:cubicBezTo>
                    <a:pt x="5715" y="191"/>
                    <a:pt x="5606" y="44"/>
                    <a:pt x="5448" y="9"/>
                  </a:cubicBezTo>
                  <a:cubicBezTo>
                    <a:pt x="5422" y="3"/>
                    <a:pt x="5397" y="1"/>
                    <a:pt x="5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7"/>
            <p:cNvSpPr/>
            <p:nvPr/>
          </p:nvSpPr>
          <p:spPr>
            <a:xfrm>
              <a:off x="5815363" y="1207050"/>
              <a:ext cx="52625" cy="52650"/>
            </a:xfrm>
            <a:custGeom>
              <a:avLst/>
              <a:gdLst/>
              <a:ahLst/>
              <a:cxnLst/>
              <a:rect l="l" t="t" r="r" b="b"/>
              <a:pathLst>
                <a:path w="2105" h="2106" extrusionOk="0">
                  <a:moveTo>
                    <a:pt x="1053" y="0"/>
                  </a:moveTo>
                  <a:cubicBezTo>
                    <a:pt x="864" y="0"/>
                    <a:pt x="711" y="154"/>
                    <a:pt x="711" y="344"/>
                  </a:cubicBezTo>
                  <a:cubicBezTo>
                    <a:pt x="711" y="546"/>
                    <a:pt x="546" y="711"/>
                    <a:pt x="342" y="711"/>
                  </a:cubicBezTo>
                  <a:cubicBezTo>
                    <a:pt x="154" y="711"/>
                    <a:pt x="1" y="864"/>
                    <a:pt x="1" y="1052"/>
                  </a:cubicBezTo>
                  <a:cubicBezTo>
                    <a:pt x="1" y="1242"/>
                    <a:pt x="154" y="1395"/>
                    <a:pt x="342" y="1395"/>
                  </a:cubicBezTo>
                  <a:cubicBezTo>
                    <a:pt x="545" y="1395"/>
                    <a:pt x="711" y="1560"/>
                    <a:pt x="711" y="1762"/>
                  </a:cubicBezTo>
                  <a:cubicBezTo>
                    <a:pt x="711" y="1952"/>
                    <a:pt x="864" y="2106"/>
                    <a:pt x="1053" y="2106"/>
                  </a:cubicBezTo>
                  <a:cubicBezTo>
                    <a:pt x="1241" y="2106"/>
                    <a:pt x="1394" y="1952"/>
                    <a:pt x="1394" y="1762"/>
                  </a:cubicBezTo>
                  <a:cubicBezTo>
                    <a:pt x="1394" y="1560"/>
                    <a:pt x="1560" y="1395"/>
                    <a:pt x="1763" y="1395"/>
                  </a:cubicBezTo>
                  <a:cubicBezTo>
                    <a:pt x="1951" y="1395"/>
                    <a:pt x="2104" y="1242"/>
                    <a:pt x="2104" y="1052"/>
                  </a:cubicBezTo>
                  <a:cubicBezTo>
                    <a:pt x="2104" y="864"/>
                    <a:pt x="1951" y="711"/>
                    <a:pt x="1763" y="711"/>
                  </a:cubicBezTo>
                  <a:cubicBezTo>
                    <a:pt x="1560" y="711"/>
                    <a:pt x="1394" y="546"/>
                    <a:pt x="1394" y="344"/>
                  </a:cubicBezTo>
                  <a:cubicBezTo>
                    <a:pt x="1394" y="154"/>
                    <a:pt x="1241"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7"/>
            <p:cNvSpPr/>
            <p:nvPr/>
          </p:nvSpPr>
          <p:spPr>
            <a:xfrm>
              <a:off x="5522538" y="1446675"/>
              <a:ext cx="52650" cy="52600"/>
            </a:xfrm>
            <a:custGeom>
              <a:avLst/>
              <a:gdLst/>
              <a:ahLst/>
              <a:cxnLst/>
              <a:rect l="l" t="t" r="r" b="b"/>
              <a:pathLst>
                <a:path w="2106" h="2104" extrusionOk="0">
                  <a:moveTo>
                    <a:pt x="1053" y="0"/>
                  </a:moveTo>
                  <a:cubicBezTo>
                    <a:pt x="864" y="0"/>
                    <a:pt x="710" y="154"/>
                    <a:pt x="710" y="342"/>
                  </a:cubicBezTo>
                  <a:cubicBezTo>
                    <a:pt x="710" y="544"/>
                    <a:pt x="546" y="710"/>
                    <a:pt x="343" y="710"/>
                  </a:cubicBezTo>
                  <a:cubicBezTo>
                    <a:pt x="153" y="710"/>
                    <a:pt x="0" y="862"/>
                    <a:pt x="0" y="1052"/>
                  </a:cubicBezTo>
                  <a:cubicBezTo>
                    <a:pt x="0" y="1240"/>
                    <a:pt x="153" y="1394"/>
                    <a:pt x="343" y="1394"/>
                  </a:cubicBezTo>
                  <a:cubicBezTo>
                    <a:pt x="546" y="1394"/>
                    <a:pt x="710" y="1558"/>
                    <a:pt x="710" y="1762"/>
                  </a:cubicBezTo>
                  <a:cubicBezTo>
                    <a:pt x="710" y="1950"/>
                    <a:pt x="864" y="2104"/>
                    <a:pt x="1053" y="2104"/>
                  </a:cubicBezTo>
                  <a:cubicBezTo>
                    <a:pt x="1242" y="2104"/>
                    <a:pt x="1395" y="1950"/>
                    <a:pt x="1395" y="1762"/>
                  </a:cubicBezTo>
                  <a:cubicBezTo>
                    <a:pt x="1395" y="1558"/>
                    <a:pt x="1560" y="1394"/>
                    <a:pt x="1762" y="1394"/>
                  </a:cubicBezTo>
                  <a:cubicBezTo>
                    <a:pt x="1952" y="1394"/>
                    <a:pt x="2105" y="1240"/>
                    <a:pt x="2105" y="1052"/>
                  </a:cubicBezTo>
                  <a:cubicBezTo>
                    <a:pt x="2105" y="862"/>
                    <a:pt x="1952" y="710"/>
                    <a:pt x="1762" y="710"/>
                  </a:cubicBezTo>
                  <a:cubicBezTo>
                    <a:pt x="1560" y="710"/>
                    <a:pt x="1395" y="544"/>
                    <a:pt x="1395" y="342"/>
                  </a:cubicBezTo>
                  <a:cubicBezTo>
                    <a:pt x="1395" y="154"/>
                    <a:pt x="1242"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7"/>
            <p:cNvSpPr/>
            <p:nvPr/>
          </p:nvSpPr>
          <p:spPr>
            <a:xfrm>
              <a:off x="5812438" y="1336025"/>
              <a:ext cx="17100" cy="17150"/>
            </a:xfrm>
            <a:custGeom>
              <a:avLst/>
              <a:gdLst/>
              <a:ahLst/>
              <a:cxnLst/>
              <a:rect l="l" t="t" r="r" b="b"/>
              <a:pathLst>
                <a:path w="684" h="686" extrusionOk="0">
                  <a:moveTo>
                    <a:pt x="342" y="1"/>
                  </a:moveTo>
                  <a:cubicBezTo>
                    <a:pt x="154" y="1"/>
                    <a:pt x="1" y="154"/>
                    <a:pt x="1" y="344"/>
                  </a:cubicBezTo>
                  <a:cubicBezTo>
                    <a:pt x="1" y="532"/>
                    <a:pt x="154" y="686"/>
                    <a:pt x="342" y="686"/>
                  </a:cubicBezTo>
                  <a:cubicBezTo>
                    <a:pt x="532" y="686"/>
                    <a:pt x="684" y="532"/>
                    <a:pt x="684" y="344"/>
                  </a:cubicBezTo>
                  <a:cubicBezTo>
                    <a:pt x="684"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3" name="Google Shape;3133;p77"/>
          <p:cNvGrpSpPr/>
          <p:nvPr/>
        </p:nvGrpSpPr>
        <p:grpSpPr>
          <a:xfrm>
            <a:off x="4032488" y="1284775"/>
            <a:ext cx="345425" cy="437625"/>
            <a:chOff x="4032488" y="1160950"/>
            <a:chExt cx="345425" cy="437625"/>
          </a:xfrm>
        </p:grpSpPr>
        <p:sp>
          <p:nvSpPr>
            <p:cNvPr id="3134" name="Google Shape;3134;p77"/>
            <p:cNvSpPr/>
            <p:nvPr/>
          </p:nvSpPr>
          <p:spPr>
            <a:xfrm>
              <a:off x="4111138" y="1160950"/>
              <a:ext cx="188125" cy="437625"/>
            </a:xfrm>
            <a:custGeom>
              <a:avLst/>
              <a:gdLst/>
              <a:ahLst/>
              <a:cxnLst/>
              <a:rect l="l" t="t" r="r" b="b"/>
              <a:pathLst>
                <a:path w="7525" h="17505" extrusionOk="0">
                  <a:moveTo>
                    <a:pt x="3763" y="1020"/>
                  </a:moveTo>
                  <a:lnTo>
                    <a:pt x="4611" y="2463"/>
                  </a:lnTo>
                  <a:lnTo>
                    <a:pt x="2915" y="2463"/>
                  </a:lnTo>
                  <a:lnTo>
                    <a:pt x="3763" y="1020"/>
                  </a:lnTo>
                  <a:close/>
                  <a:moveTo>
                    <a:pt x="5202" y="3148"/>
                  </a:moveTo>
                  <a:cubicBezTo>
                    <a:pt x="5338" y="3148"/>
                    <a:pt x="5465" y="3231"/>
                    <a:pt x="5506" y="3361"/>
                  </a:cubicBezTo>
                  <a:cubicBezTo>
                    <a:pt x="5577" y="3583"/>
                    <a:pt x="5414" y="3785"/>
                    <a:pt x="5204" y="3785"/>
                  </a:cubicBezTo>
                  <a:lnTo>
                    <a:pt x="2321" y="3785"/>
                  </a:lnTo>
                  <a:cubicBezTo>
                    <a:pt x="2110" y="3785"/>
                    <a:pt x="1947" y="3581"/>
                    <a:pt x="2019" y="3361"/>
                  </a:cubicBezTo>
                  <a:cubicBezTo>
                    <a:pt x="2060" y="3231"/>
                    <a:pt x="2186" y="3148"/>
                    <a:pt x="2322" y="3148"/>
                  </a:cubicBezTo>
                  <a:close/>
                  <a:moveTo>
                    <a:pt x="5025" y="4424"/>
                  </a:moveTo>
                  <a:cubicBezTo>
                    <a:pt x="5859" y="4424"/>
                    <a:pt x="6564" y="4984"/>
                    <a:pt x="6787" y="5746"/>
                  </a:cubicBezTo>
                  <a:lnTo>
                    <a:pt x="5312" y="5746"/>
                  </a:lnTo>
                  <a:cubicBezTo>
                    <a:pt x="5150" y="5746"/>
                    <a:pt x="5002" y="5854"/>
                    <a:pt x="4968" y="6012"/>
                  </a:cubicBezTo>
                  <a:cubicBezTo>
                    <a:pt x="4919" y="6235"/>
                    <a:pt x="5089" y="6430"/>
                    <a:pt x="5302" y="6430"/>
                  </a:cubicBezTo>
                  <a:lnTo>
                    <a:pt x="6841" y="6430"/>
                  </a:lnTo>
                  <a:lnTo>
                    <a:pt x="6841" y="7753"/>
                  </a:lnTo>
                  <a:lnTo>
                    <a:pt x="684" y="7753"/>
                  </a:lnTo>
                  <a:lnTo>
                    <a:pt x="684" y="6430"/>
                  </a:lnTo>
                  <a:lnTo>
                    <a:pt x="2210" y="6430"/>
                  </a:lnTo>
                  <a:cubicBezTo>
                    <a:pt x="2386" y="6430"/>
                    <a:pt x="2542" y="6305"/>
                    <a:pt x="2563" y="6131"/>
                  </a:cubicBezTo>
                  <a:cubicBezTo>
                    <a:pt x="2588" y="5923"/>
                    <a:pt x="2427" y="5746"/>
                    <a:pt x="2223" y="5746"/>
                  </a:cubicBezTo>
                  <a:lnTo>
                    <a:pt x="737" y="5746"/>
                  </a:lnTo>
                  <a:cubicBezTo>
                    <a:pt x="960" y="4984"/>
                    <a:pt x="1666" y="4424"/>
                    <a:pt x="2499" y="4424"/>
                  </a:cubicBezTo>
                  <a:close/>
                  <a:moveTo>
                    <a:pt x="6841" y="8437"/>
                  </a:moveTo>
                  <a:lnTo>
                    <a:pt x="6841" y="9759"/>
                  </a:lnTo>
                  <a:lnTo>
                    <a:pt x="685" y="9759"/>
                  </a:lnTo>
                  <a:lnTo>
                    <a:pt x="685" y="8437"/>
                  </a:lnTo>
                  <a:close/>
                  <a:moveTo>
                    <a:pt x="6841" y="10444"/>
                  </a:moveTo>
                  <a:lnTo>
                    <a:pt x="6841" y="11766"/>
                  </a:lnTo>
                  <a:lnTo>
                    <a:pt x="685" y="11766"/>
                  </a:lnTo>
                  <a:lnTo>
                    <a:pt x="685" y="10444"/>
                  </a:lnTo>
                  <a:close/>
                  <a:moveTo>
                    <a:pt x="6789" y="12449"/>
                  </a:moveTo>
                  <a:cubicBezTo>
                    <a:pt x="6564" y="13213"/>
                    <a:pt x="5859" y="13772"/>
                    <a:pt x="5025" y="13772"/>
                  </a:cubicBezTo>
                  <a:lnTo>
                    <a:pt x="2501" y="13772"/>
                  </a:lnTo>
                  <a:cubicBezTo>
                    <a:pt x="1666" y="13772"/>
                    <a:pt x="960" y="13213"/>
                    <a:pt x="737" y="12449"/>
                  </a:cubicBezTo>
                  <a:close/>
                  <a:moveTo>
                    <a:pt x="5204" y="14411"/>
                  </a:moveTo>
                  <a:cubicBezTo>
                    <a:pt x="5414" y="14411"/>
                    <a:pt x="5577" y="14613"/>
                    <a:pt x="5508" y="14834"/>
                  </a:cubicBezTo>
                  <a:cubicBezTo>
                    <a:pt x="5465" y="14964"/>
                    <a:pt x="5340" y="15050"/>
                    <a:pt x="5202" y="15050"/>
                  </a:cubicBezTo>
                  <a:lnTo>
                    <a:pt x="2322" y="15050"/>
                  </a:lnTo>
                  <a:cubicBezTo>
                    <a:pt x="2186" y="15050"/>
                    <a:pt x="2060" y="14964"/>
                    <a:pt x="2019" y="14834"/>
                  </a:cubicBezTo>
                  <a:cubicBezTo>
                    <a:pt x="1947" y="14613"/>
                    <a:pt x="2110" y="14411"/>
                    <a:pt x="2321" y="14411"/>
                  </a:cubicBezTo>
                  <a:close/>
                  <a:moveTo>
                    <a:pt x="3763" y="0"/>
                  </a:moveTo>
                  <a:cubicBezTo>
                    <a:pt x="3641" y="0"/>
                    <a:pt x="3529" y="65"/>
                    <a:pt x="3467" y="169"/>
                  </a:cubicBezTo>
                  <a:lnTo>
                    <a:pt x="2101" y="2496"/>
                  </a:lnTo>
                  <a:cubicBezTo>
                    <a:pt x="1679" y="2611"/>
                    <a:pt x="1369" y="2997"/>
                    <a:pt x="1369" y="3454"/>
                  </a:cubicBezTo>
                  <a:cubicBezTo>
                    <a:pt x="1369" y="3644"/>
                    <a:pt x="1421" y="3821"/>
                    <a:pt x="1514" y="3972"/>
                  </a:cubicBezTo>
                  <a:cubicBezTo>
                    <a:pt x="624" y="4358"/>
                    <a:pt x="0" y="5243"/>
                    <a:pt x="0" y="6273"/>
                  </a:cubicBezTo>
                  <a:lnTo>
                    <a:pt x="0" y="11927"/>
                  </a:lnTo>
                  <a:cubicBezTo>
                    <a:pt x="0" y="12955"/>
                    <a:pt x="624" y="13843"/>
                    <a:pt x="1514" y="14229"/>
                  </a:cubicBezTo>
                  <a:cubicBezTo>
                    <a:pt x="1421" y="14379"/>
                    <a:pt x="1369" y="14556"/>
                    <a:pt x="1369" y="14746"/>
                  </a:cubicBezTo>
                  <a:cubicBezTo>
                    <a:pt x="1369" y="15186"/>
                    <a:pt x="1656" y="15559"/>
                    <a:pt x="2052" y="15690"/>
                  </a:cubicBezTo>
                  <a:lnTo>
                    <a:pt x="2052" y="17153"/>
                  </a:lnTo>
                  <a:cubicBezTo>
                    <a:pt x="2052" y="17314"/>
                    <a:pt x="2161" y="17462"/>
                    <a:pt x="2319" y="17496"/>
                  </a:cubicBezTo>
                  <a:cubicBezTo>
                    <a:pt x="2345" y="17502"/>
                    <a:pt x="2370" y="17504"/>
                    <a:pt x="2395" y="17504"/>
                  </a:cubicBezTo>
                  <a:cubicBezTo>
                    <a:pt x="2583" y="17504"/>
                    <a:pt x="2737" y="17351"/>
                    <a:pt x="2737" y="17163"/>
                  </a:cubicBezTo>
                  <a:lnTo>
                    <a:pt x="2737" y="15733"/>
                  </a:lnTo>
                  <a:lnTo>
                    <a:pt x="3420" y="15733"/>
                  </a:lnTo>
                  <a:lnTo>
                    <a:pt x="3420" y="17153"/>
                  </a:lnTo>
                  <a:cubicBezTo>
                    <a:pt x="3420" y="17314"/>
                    <a:pt x="3529" y="17463"/>
                    <a:pt x="3687" y="17496"/>
                  </a:cubicBezTo>
                  <a:cubicBezTo>
                    <a:pt x="3713" y="17502"/>
                    <a:pt x="3738" y="17504"/>
                    <a:pt x="3763" y="17504"/>
                  </a:cubicBezTo>
                  <a:cubicBezTo>
                    <a:pt x="3951" y="17504"/>
                    <a:pt x="4105" y="17351"/>
                    <a:pt x="4105" y="17163"/>
                  </a:cubicBezTo>
                  <a:lnTo>
                    <a:pt x="4105" y="15733"/>
                  </a:lnTo>
                  <a:lnTo>
                    <a:pt x="4788" y="15733"/>
                  </a:lnTo>
                  <a:lnTo>
                    <a:pt x="4788" y="17153"/>
                  </a:lnTo>
                  <a:cubicBezTo>
                    <a:pt x="4788" y="17314"/>
                    <a:pt x="4897" y="17463"/>
                    <a:pt x="5055" y="17496"/>
                  </a:cubicBezTo>
                  <a:cubicBezTo>
                    <a:pt x="5081" y="17502"/>
                    <a:pt x="5107" y="17505"/>
                    <a:pt x="5132" y="17505"/>
                  </a:cubicBezTo>
                  <a:cubicBezTo>
                    <a:pt x="5320" y="17505"/>
                    <a:pt x="5473" y="17351"/>
                    <a:pt x="5473" y="17163"/>
                  </a:cubicBezTo>
                  <a:lnTo>
                    <a:pt x="5473" y="15690"/>
                  </a:lnTo>
                  <a:cubicBezTo>
                    <a:pt x="5870" y="15559"/>
                    <a:pt x="6156" y="15186"/>
                    <a:pt x="6156" y="14746"/>
                  </a:cubicBezTo>
                  <a:cubicBezTo>
                    <a:pt x="6156" y="14556"/>
                    <a:pt x="6104" y="14379"/>
                    <a:pt x="6012" y="14229"/>
                  </a:cubicBezTo>
                  <a:cubicBezTo>
                    <a:pt x="6901" y="13843"/>
                    <a:pt x="7524" y="12957"/>
                    <a:pt x="7524" y="11927"/>
                  </a:cubicBezTo>
                  <a:lnTo>
                    <a:pt x="7524" y="6273"/>
                  </a:lnTo>
                  <a:cubicBezTo>
                    <a:pt x="7524" y="5243"/>
                    <a:pt x="6901" y="4358"/>
                    <a:pt x="6012" y="3972"/>
                  </a:cubicBezTo>
                  <a:cubicBezTo>
                    <a:pt x="6104" y="3821"/>
                    <a:pt x="6156" y="3644"/>
                    <a:pt x="6156" y="3454"/>
                  </a:cubicBezTo>
                  <a:cubicBezTo>
                    <a:pt x="6156" y="2997"/>
                    <a:pt x="5846" y="2611"/>
                    <a:pt x="5424" y="2496"/>
                  </a:cubicBezTo>
                  <a:lnTo>
                    <a:pt x="4057" y="169"/>
                  </a:lnTo>
                  <a:cubicBezTo>
                    <a:pt x="3996" y="65"/>
                    <a:pt x="3883" y="0"/>
                    <a:pt x="3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7"/>
            <p:cNvSpPr/>
            <p:nvPr/>
          </p:nvSpPr>
          <p:spPr>
            <a:xfrm>
              <a:off x="4032488" y="1446700"/>
              <a:ext cx="52625" cy="52650"/>
            </a:xfrm>
            <a:custGeom>
              <a:avLst/>
              <a:gdLst/>
              <a:ahLst/>
              <a:cxnLst/>
              <a:rect l="l" t="t" r="r" b="b"/>
              <a:pathLst>
                <a:path w="2105" h="2106" extrusionOk="0">
                  <a:moveTo>
                    <a:pt x="1052" y="1"/>
                  </a:moveTo>
                  <a:cubicBezTo>
                    <a:pt x="862" y="1"/>
                    <a:pt x="711" y="154"/>
                    <a:pt x="711" y="344"/>
                  </a:cubicBezTo>
                  <a:cubicBezTo>
                    <a:pt x="711" y="546"/>
                    <a:pt x="545" y="711"/>
                    <a:pt x="342" y="711"/>
                  </a:cubicBezTo>
                  <a:cubicBezTo>
                    <a:pt x="154" y="711"/>
                    <a:pt x="0" y="864"/>
                    <a:pt x="0" y="1053"/>
                  </a:cubicBezTo>
                  <a:cubicBezTo>
                    <a:pt x="0" y="1242"/>
                    <a:pt x="154" y="1396"/>
                    <a:pt x="342" y="1396"/>
                  </a:cubicBezTo>
                  <a:cubicBezTo>
                    <a:pt x="545" y="1396"/>
                    <a:pt x="711" y="1560"/>
                    <a:pt x="711" y="1763"/>
                  </a:cubicBezTo>
                  <a:cubicBezTo>
                    <a:pt x="711" y="1952"/>
                    <a:pt x="862" y="2106"/>
                    <a:pt x="1052" y="2106"/>
                  </a:cubicBezTo>
                  <a:cubicBezTo>
                    <a:pt x="1240" y="2106"/>
                    <a:pt x="1394" y="1952"/>
                    <a:pt x="1394" y="1763"/>
                  </a:cubicBezTo>
                  <a:cubicBezTo>
                    <a:pt x="1394" y="1560"/>
                    <a:pt x="1558" y="1396"/>
                    <a:pt x="1762" y="1396"/>
                  </a:cubicBezTo>
                  <a:cubicBezTo>
                    <a:pt x="1951" y="1396"/>
                    <a:pt x="2104" y="1242"/>
                    <a:pt x="2104" y="1053"/>
                  </a:cubicBezTo>
                  <a:cubicBezTo>
                    <a:pt x="2104" y="864"/>
                    <a:pt x="1951" y="711"/>
                    <a:pt x="1762" y="711"/>
                  </a:cubicBezTo>
                  <a:cubicBezTo>
                    <a:pt x="1558" y="711"/>
                    <a:pt x="1394" y="546"/>
                    <a:pt x="1394" y="344"/>
                  </a:cubicBezTo>
                  <a:cubicBezTo>
                    <a:pt x="1394" y="154"/>
                    <a:pt x="1240" y="1"/>
                    <a:pt x="10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7"/>
            <p:cNvSpPr/>
            <p:nvPr/>
          </p:nvSpPr>
          <p:spPr>
            <a:xfrm>
              <a:off x="4325288" y="1260350"/>
              <a:ext cx="52625" cy="52625"/>
            </a:xfrm>
            <a:custGeom>
              <a:avLst/>
              <a:gdLst/>
              <a:ahLst/>
              <a:cxnLst/>
              <a:rect l="l" t="t" r="r" b="b"/>
              <a:pathLst>
                <a:path w="2105" h="2105" extrusionOk="0">
                  <a:moveTo>
                    <a:pt x="1052" y="0"/>
                  </a:moveTo>
                  <a:cubicBezTo>
                    <a:pt x="864" y="0"/>
                    <a:pt x="711" y="154"/>
                    <a:pt x="711" y="342"/>
                  </a:cubicBezTo>
                  <a:cubicBezTo>
                    <a:pt x="711" y="545"/>
                    <a:pt x="546" y="711"/>
                    <a:pt x="342" y="711"/>
                  </a:cubicBezTo>
                  <a:cubicBezTo>
                    <a:pt x="154" y="711"/>
                    <a:pt x="1" y="864"/>
                    <a:pt x="1" y="1052"/>
                  </a:cubicBezTo>
                  <a:cubicBezTo>
                    <a:pt x="1" y="1242"/>
                    <a:pt x="154" y="1394"/>
                    <a:pt x="342" y="1394"/>
                  </a:cubicBezTo>
                  <a:cubicBezTo>
                    <a:pt x="546" y="1394"/>
                    <a:pt x="711" y="1560"/>
                    <a:pt x="711" y="1762"/>
                  </a:cubicBezTo>
                  <a:cubicBezTo>
                    <a:pt x="711" y="1951"/>
                    <a:pt x="864" y="2104"/>
                    <a:pt x="1052" y="2104"/>
                  </a:cubicBezTo>
                  <a:cubicBezTo>
                    <a:pt x="1242" y="2104"/>
                    <a:pt x="1396" y="1951"/>
                    <a:pt x="1396" y="1762"/>
                  </a:cubicBezTo>
                  <a:cubicBezTo>
                    <a:pt x="1396" y="1560"/>
                    <a:pt x="1560" y="1394"/>
                    <a:pt x="1763" y="1394"/>
                  </a:cubicBezTo>
                  <a:cubicBezTo>
                    <a:pt x="1952" y="1394"/>
                    <a:pt x="2104" y="1242"/>
                    <a:pt x="2104" y="1052"/>
                  </a:cubicBezTo>
                  <a:cubicBezTo>
                    <a:pt x="2104" y="864"/>
                    <a:pt x="1952" y="711"/>
                    <a:pt x="1763" y="711"/>
                  </a:cubicBezTo>
                  <a:cubicBezTo>
                    <a:pt x="1560" y="711"/>
                    <a:pt x="1396" y="546"/>
                    <a:pt x="1396" y="342"/>
                  </a:cubicBezTo>
                  <a:cubicBezTo>
                    <a:pt x="1396" y="154"/>
                    <a:pt x="1242" y="0"/>
                    <a:pt x="1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7"/>
            <p:cNvSpPr/>
            <p:nvPr/>
          </p:nvSpPr>
          <p:spPr>
            <a:xfrm>
              <a:off x="4196613" y="1305000"/>
              <a:ext cx="17150" cy="17125"/>
            </a:xfrm>
            <a:custGeom>
              <a:avLst/>
              <a:gdLst/>
              <a:ahLst/>
              <a:cxnLst/>
              <a:rect l="l" t="t" r="r" b="b"/>
              <a:pathLst>
                <a:path w="686" h="685" extrusionOk="0">
                  <a:moveTo>
                    <a:pt x="344" y="0"/>
                  </a:moveTo>
                  <a:cubicBezTo>
                    <a:pt x="154" y="0"/>
                    <a:pt x="1" y="154"/>
                    <a:pt x="1" y="342"/>
                  </a:cubicBezTo>
                  <a:cubicBezTo>
                    <a:pt x="1" y="532"/>
                    <a:pt x="154" y="685"/>
                    <a:pt x="344" y="685"/>
                  </a:cubicBezTo>
                  <a:cubicBezTo>
                    <a:pt x="532" y="685"/>
                    <a:pt x="686" y="532"/>
                    <a:pt x="686" y="342"/>
                  </a:cubicBezTo>
                  <a:cubicBezTo>
                    <a:pt x="686" y="154"/>
                    <a:pt x="532" y="0"/>
                    <a:pt x="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8" name="Google Shape;3138;p77"/>
          <p:cNvGrpSpPr/>
          <p:nvPr/>
        </p:nvGrpSpPr>
        <p:grpSpPr>
          <a:xfrm>
            <a:off x="3259838" y="1319475"/>
            <a:ext cx="437800" cy="368250"/>
            <a:chOff x="3259838" y="1195650"/>
            <a:chExt cx="437800" cy="368250"/>
          </a:xfrm>
        </p:grpSpPr>
        <p:sp>
          <p:nvSpPr>
            <p:cNvPr id="3139" name="Google Shape;3139;p77"/>
            <p:cNvSpPr/>
            <p:nvPr/>
          </p:nvSpPr>
          <p:spPr>
            <a:xfrm>
              <a:off x="3259838" y="1202700"/>
              <a:ext cx="437800" cy="361200"/>
            </a:xfrm>
            <a:custGeom>
              <a:avLst/>
              <a:gdLst/>
              <a:ahLst/>
              <a:cxnLst/>
              <a:rect l="l" t="t" r="r" b="b"/>
              <a:pathLst>
                <a:path w="17512" h="14448" extrusionOk="0">
                  <a:moveTo>
                    <a:pt x="12039" y="3156"/>
                  </a:moveTo>
                  <a:cubicBezTo>
                    <a:pt x="12232" y="3156"/>
                    <a:pt x="12388" y="3312"/>
                    <a:pt x="12388" y="3505"/>
                  </a:cubicBezTo>
                  <a:cubicBezTo>
                    <a:pt x="12388" y="3697"/>
                    <a:pt x="12232" y="3853"/>
                    <a:pt x="12039" y="3853"/>
                  </a:cubicBezTo>
                  <a:cubicBezTo>
                    <a:pt x="11847" y="3853"/>
                    <a:pt x="11691" y="3697"/>
                    <a:pt x="11691" y="3505"/>
                  </a:cubicBezTo>
                  <a:cubicBezTo>
                    <a:pt x="11691" y="3312"/>
                    <a:pt x="11847" y="3156"/>
                    <a:pt x="12039" y="3156"/>
                  </a:cubicBezTo>
                  <a:close/>
                  <a:moveTo>
                    <a:pt x="12040" y="1810"/>
                  </a:moveTo>
                  <a:cubicBezTo>
                    <a:pt x="13401" y="1810"/>
                    <a:pt x="14517" y="2877"/>
                    <a:pt x="14596" y="4220"/>
                  </a:cubicBezTo>
                  <a:cubicBezTo>
                    <a:pt x="14305" y="3999"/>
                    <a:pt x="13945" y="3868"/>
                    <a:pt x="13553" y="3868"/>
                  </a:cubicBezTo>
                  <a:lnTo>
                    <a:pt x="13021" y="3868"/>
                  </a:lnTo>
                  <a:cubicBezTo>
                    <a:pt x="13073" y="3717"/>
                    <a:pt x="13094" y="3551"/>
                    <a:pt x="13072" y="3380"/>
                  </a:cubicBezTo>
                  <a:cubicBezTo>
                    <a:pt x="13005" y="2887"/>
                    <a:pt x="12588" y="2504"/>
                    <a:pt x="12089" y="2480"/>
                  </a:cubicBezTo>
                  <a:cubicBezTo>
                    <a:pt x="12072" y="2480"/>
                    <a:pt x="12056" y="2479"/>
                    <a:pt x="12039" y="2479"/>
                  </a:cubicBezTo>
                  <a:cubicBezTo>
                    <a:pt x="11465" y="2479"/>
                    <a:pt x="10998" y="2945"/>
                    <a:pt x="10998" y="3520"/>
                  </a:cubicBezTo>
                  <a:cubicBezTo>
                    <a:pt x="10998" y="3641"/>
                    <a:pt x="11020" y="3758"/>
                    <a:pt x="11060" y="3868"/>
                  </a:cubicBezTo>
                  <a:lnTo>
                    <a:pt x="10527" y="3868"/>
                  </a:lnTo>
                  <a:cubicBezTo>
                    <a:pt x="10136" y="3868"/>
                    <a:pt x="9774" y="3999"/>
                    <a:pt x="9483" y="4220"/>
                  </a:cubicBezTo>
                  <a:cubicBezTo>
                    <a:pt x="9562" y="2877"/>
                    <a:pt x="10679" y="1810"/>
                    <a:pt x="12040" y="1810"/>
                  </a:cubicBezTo>
                  <a:close/>
                  <a:moveTo>
                    <a:pt x="13534" y="4552"/>
                  </a:moveTo>
                  <a:cubicBezTo>
                    <a:pt x="13980" y="4552"/>
                    <a:pt x="14359" y="4837"/>
                    <a:pt x="14502" y="5236"/>
                  </a:cubicBezTo>
                  <a:lnTo>
                    <a:pt x="9578" y="5236"/>
                  </a:lnTo>
                  <a:cubicBezTo>
                    <a:pt x="9720" y="4839"/>
                    <a:pt x="10100" y="4552"/>
                    <a:pt x="10546" y="4552"/>
                  </a:cubicBezTo>
                  <a:close/>
                  <a:moveTo>
                    <a:pt x="4950" y="7287"/>
                  </a:moveTo>
                  <a:cubicBezTo>
                    <a:pt x="5249" y="7287"/>
                    <a:pt x="5519" y="7464"/>
                    <a:pt x="5639" y="7736"/>
                  </a:cubicBezTo>
                  <a:lnTo>
                    <a:pt x="5851" y="8212"/>
                  </a:lnTo>
                  <a:cubicBezTo>
                    <a:pt x="6027" y="8608"/>
                    <a:pt x="6290" y="8959"/>
                    <a:pt x="6617" y="9240"/>
                  </a:cubicBezTo>
                  <a:cubicBezTo>
                    <a:pt x="6585" y="9489"/>
                    <a:pt x="6568" y="9740"/>
                    <a:pt x="6568" y="9995"/>
                  </a:cubicBezTo>
                  <a:cubicBezTo>
                    <a:pt x="6568" y="10495"/>
                    <a:pt x="6633" y="10990"/>
                    <a:pt x="6758" y="11467"/>
                  </a:cubicBezTo>
                  <a:cubicBezTo>
                    <a:pt x="6101" y="11119"/>
                    <a:pt x="5617" y="10507"/>
                    <a:pt x="5437" y="9762"/>
                  </a:cubicBezTo>
                  <a:lnTo>
                    <a:pt x="5005" y="7973"/>
                  </a:lnTo>
                  <a:cubicBezTo>
                    <a:pt x="4944" y="7719"/>
                    <a:pt x="4831" y="7486"/>
                    <a:pt x="4678" y="7287"/>
                  </a:cubicBezTo>
                  <a:close/>
                  <a:moveTo>
                    <a:pt x="4241" y="10207"/>
                  </a:moveTo>
                  <a:lnTo>
                    <a:pt x="4241" y="12880"/>
                  </a:lnTo>
                  <a:cubicBezTo>
                    <a:pt x="4241" y="13367"/>
                    <a:pt x="3846" y="13762"/>
                    <a:pt x="3359" y="13762"/>
                  </a:cubicBezTo>
                  <a:lnTo>
                    <a:pt x="1568" y="13762"/>
                  </a:lnTo>
                  <a:cubicBezTo>
                    <a:pt x="1081" y="13762"/>
                    <a:pt x="684" y="13367"/>
                    <a:pt x="684" y="12880"/>
                  </a:cubicBezTo>
                  <a:lnTo>
                    <a:pt x="684" y="10207"/>
                  </a:lnTo>
                  <a:close/>
                  <a:moveTo>
                    <a:pt x="14827" y="5920"/>
                  </a:moveTo>
                  <a:cubicBezTo>
                    <a:pt x="15424" y="6384"/>
                    <a:pt x="15917" y="6979"/>
                    <a:pt x="16260" y="7648"/>
                  </a:cubicBezTo>
                  <a:cubicBezTo>
                    <a:pt x="16640" y="8385"/>
                    <a:pt x="16831" y="9180"/>
                    <a:pt x="16831" y="10015"/>
                  </a:cubicBezTo>
                  <a:cubicBezTo>
                    <a:pt x="16831" y="11428"/>
                    <a:pt x="16249" y="12786"/>
                    <a:pt x="15229" y="13762"/>
                  </a:cubicBezTo>
                  <a:lnTo>
                    <a:pt x="8850" y="13762"/>
                  </a:lnTo>
                  <a:cubicBezTo>
                    <a:pt x="7832" y="12786"/>
                    <a:pt x="7248" y="11428"/>
                    <a:pt x="7248" y="10015"/>
                  </a:cubicBezTo>
                  <a:cubicBezTo>
                    <a:pt x="7248" y="9180"/>
                    <a:pt x="7441" y="8385"/>
                    <a:pt x="7819" y="7648"/>
                  </a:cubicBezTo>
                  <a:cubicBezTo>
                    <a:pt x="8162" y="6979"/>
                    <a:pt x="8657" y="6384"/>
                    <a:pt x="9252" y="5920"/>
                  </a:cubicBezTo>
                  <a:close/>
                  <a:moveTo>
                    <a:pt x="10508" y="1"/>
                  </a:moveTo>
                  <a:cubicBezTo>
                    <a:pt x="10466" y="1"/>
                    <a:pt x="10424" y="8"/>
                    <a:pt x="10383" y="24"/>
                  </a:cubicBezTo>
                  <a:cubicBezTo>
                    <a:pt x="9516" y="356"/>
                    <a:pt x="8774" y="935"/>
                    <a:pt x="8240" y="1699"/>
                  </a:cubicBezTo>
                  <a:cubicBezTo>
                    <a:pt x="7691" y="2482"/>
                    <a:pt x="7401" y="3401"/>
                    <a:pt x="7387" y="4356"/>
                  </a:cubicBezTo>
                  <a:lnTo>
                    <a:pt x="7387" y="7002"/>
                  </a:lnTo>
                  <a:cubicBezTo>
                    <a:pt x="7335" y="7111"/>
                    <a:pt x="7272" y="7224"/>
                    <a:pt x="7213" y="7338"/>
                  </a:cubicBezTo>
                  <a:cubicBezTo>
                    <a:pt x="7030" y="7694"/>
                    <a:pt x="6886" y="8062"/>
                    <a:pt x="6781" y="8440"/>
                  </a:cubicBezTo>
                  <a:cubicBezTo>
                    <a:pt x="6661" y="8291"/>
                    <a:pt x="6562" y="8127"/>
                    <a:pt x="6484" y="7951"/>
                  </a:cubicBezTo>
                  <a:lnTo>
                    <a:pt x="6272" y="7477"/>
                  </a:lnTo>
                  <a:cubicBezTo>
                    <a:pt x="6040" y="6953"/>
                    <a:pt x="5521" y="6616"/>
                    <a:pt x="4948" y="6604"/>
                  </a:cubicBezTo>
                  <a:lnTo>
                    <a:pt x="3457" y="6604"/>
                  </a:lnTo>
                  <a:cubicBezTo>
                    <a:pt x="3276" y="6616"/>
                    <a:pt x="3125" y="6756"/>
                    <a:pt x="3112" y="6936"/>
                  </a:cubicBezTo>
                  <a:cubicBezTo>
                    <a:pt x="3098" y="7116"/>
                    <a:pt x="3226" y="7276"/>
                    <a:pt x="3405" y="7304"/>
                  </a:cubicBezTo>
                  <a:cubicBezTo>
                    <a:pt x="3860" y="7374"/>
                    <a:pt x="4224" y="7708"/>
                    <a:pt x="4331" y="8155"/>
                  </a:cubicBezTo>
                  <a:lnTo>
                    <a:pt x="4656" y="9500"/>
                  </a:lnTo>
                  <a:cubicBezTo>
                    <a:pt x="4638" y="9497"/>
                    <a:pt x="4605" y="9476"/>
                    <a:pt x="4605" y="9476"/>
                  </a:cubicBezTo>
                  <a:lnTo>
                    <a:pt x="347" y="9476"/>
                  </a:lnTo>
                  <a:cubicBezTo>
                    <a:pt x="156" y="9476"/>
                    <a:pt x="1" y="9631"/>
                    <a:pt x="1" y="9822"/>
                  </a:cubicBezTo>
                  <a:lnTo>
                    <a:pt x="1" y="12872"/>
                  </a:lnTo>
                  <a:cubicBezTo>
                    <a:pt x="1" y="13742"/>
                    <a:pt x="706" y="14447"/>
                    <a:pt x="1576" y="14447"/>
                  </a:cubicBezTo>
                  <a:lnTo>
                    <a:pt x="3395" y="14447"/>
                  </a:lnTo>
                  <a:cubicBezTo>
                    <a:pt x="4265" y="14447"/>
                    <a:pt x="4970" y="13742"/>
                    <a:pt x="4970" y="12872"/>
                  </a:cubicBezTo>
                  <a:lnTo>
                    <a:pt x="4970" y="10487"/>
                  </a:lnTo>
                  <a:cubicBezTo>
                    <a:pt x="5363" y="11385"/>
                    <a:pt x="6130" y="12065"/>
                    <a:pt x="7084" y="12344"/>
                  </a:cubicBezTo>
                  <a:cubicBezTo>
                    <a:pt x="7414" y="13101"/>
                    <a:pt x="7901" y="13791"/>
                    <a:pt x="8524" y="14357"/>
                  </a:cubicBezTo>
                  <a:cubicBezTo>
                    <a:pt x="8588" y="14414"/>
                    <a:pt x="8672" y="14447"/>
                    <a:pt x="8759" y="14447"/>
                  </a:cubicBezTo>
                  <a:lnTo>
                    <a:pt x="15357" y="14447"/>
                  </a:lnTo>
                  <a:cubicBezTo>
                    <a:pt x="15357" y="14447"/>
                    <a:pt x="15526" y="14414"/>
                    <a:pt x="15590" y="14355"/>
                  </a:cubicBezTo>
                  <a:cubicBezTo>
                    <a:pt x="16811" y="13245"/>
                    <a:pt x="17511" y="11663"/>
                    <a:pt x="17511" y="10015"/>
                  </a:cubicBezTo>
                  <a:cubicBezTo>
                    <a:pt x="17511" y="9071"/>
                    <a:pt x="17293" y="8171"/>
                    <a:pt x="16866" y="7338"/>
                  </a:cubicBezTo>
                  <a:cubicBezTo>
                    <a:pt x="16808" y="7224"/>
                    <a:pt x="16744" y="7111"/>
                    <a:pt x="16691" y="7002"/>
                  </a:cubicBezTo>
                  <a:lnTo>
                    <a:pt x="16691" y="4356"/>
                  </a:lnTo>
                  <a:cubicBezTo>
                    <a:pt x="16678" y="3401"/>
                    <a:pt x="16388" y="2482"/>
                    <a:pt x="15840" y="1701"/>
                  </a:cubicBezTo>
                  <a:cubicBezTo>
                    <a:pt x="15305" y="937"/>
                    <a:pt x="14563" y="356"/>
                    <a:pt x="13696" y="24"/>
                  </a:cubicBezTo>
                  <a:cubicBezTo>
                    <a:pt x="13656" y="9"/>
                    <a:pt x="13614" y="1"/>
                    <a:pt x="13572" y="1"/>
                  </a:cubicBezTo>
                  <a:cubicBezTo>
                    <a:pt x="13433" y="1"/>
                    <a:pt x="13301" y="85"/>
                    <a:pt x="13249" y="223"/>
                  </a:cubicBezTo>
                  <a:cubicBezTo>
                    <a:pt x="13181" y="402"/>
                    <a:pt x="13269" y="601"/>
                    <a:pt x="13448" y="671"/>
                  </a:cubicBezTo>
                  <a:cubicBezTo>
                    <a:pt x="14185" y="953"/>
                    <a:pt x="14818" y="1446"/>
                    <a:pt x="15273" y="2098"/>
                  </a:cubicBezTo>
                  <a:cubicBezTo>
                    <a:pt x="15740" y="2762"/>
                    <a:pt x="15961" y="4356"/>
                    <a:pt x="15961" y="4356"/>
                  </a:cubicBezTo>
                  <a:lnTo>
                    <a:pt x="15961" y="6068"/>
                  </a:lnTo>
                  <a:cubicBezTo>
                    <a:pt x="15751" y="5837"/>
                    <a:pt x="15522" y="5622"/>
                    <a:pt x="15277" y="5427"/>
                  </a:cubicBezTo>
                  <a:lnTo>
                    <a:pt x="15277" y="4404"/>
                  </a:lnTo>
                  <a:cubicBezTo>
                    <a:pt x="15277" y="2597"/>
                    <a:pt x="13823" y="1111"/>
                    <a:pt x="12038" y="1111"/>
                  </a:cubicBezTo>
                  <a:cubicBezTo>
                    <a:pt x="11984" y="1111"/>
                    <a:pt x="11930" y="1113"/>
                    <a:pt x="11876" y="1115"/>
                  </a:cubicBezTo>
                  <a:cubicBezTo>
                    <a:pt x="10166" y="1201"/>
                    <a:pt x="8801" y="2618"/>
                    <a:pt x="8801" y="4348"/>
                  </a:cubicBezTo>
                  <a:lnTo>
                    <a:pt x="8801" y="5425"/>
                  </a:lnTo>
                  <a:cubicBezTo>
                    <a:pt x="8556" y="5622"/>
                    <a:pt x="8328" y="5837"/>
                    <a:pt x="8118" y="6068"/>
                  </a:cubicBezTo>
                  <a:lnTo>
                    <a:pt x="8118" y="4356"/>
                  </a:lnTo>
                  <a:cubicBezTo>
                    <a:pt x="8118" y="4356"/>
                    <a:pt x="8339" y="2762"/>
                    <a:pt x="8806" y="2098"/>
                  </a:cubicBezTo>
                  <a:cubicBezTo>
                    <a:pt x="9261" y="1446"/>
                    <a:pt x="9893" y="953"/>
                    <a:pt x="10631" y="669"/>
                  </a:cubicBezTo>
                  <a:cubicBezTo>
                    <a:pt x="10810" y="601"/>
                    <a:pt x="10898" y="401"/>
                    <a:pt x="10830" y="223"/>
                  </a:cubicBezTo>
                  <a:cubicBezTo>
                    <a:pt x="10778" y="86"/>
                    <a:pt x="10647" y="1"/>
                    <a:pt x="10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7"/>
            <p:cNvSpPr/>
            <p:nvPr/>
          </p:nvSpPr>
          <p:spPr>
            <a:xfrm>
              <a:off x="3552138" y="1195650"/>
              <a:ext cx="17350" cy="17350"/>
            </a:xfrm>
            <a:custGeom>
              <a:avLst/>
              <a:gdLst/>
              <a:ahLst/>
              <a:cxnLst/>
              <a:rect l="l" t="t" r="r" b="b"/>
              <a:pathLst>
                <a:path w="694" h="694" extrusionOk="0">
                  <a:moveTo>
                    <a:pt x="347" y="1"/>
                  </a:moveTo>
                  <a:cubicBezTo>
                    <a:pt x="155" y="1"/>
                    <a:pt x="0" y="156"/>
                    <a:pt x="0" y="347"/>
                  </a:cubicBezTo>
                  <a:cubicBezTo>
                    <a:pt x="0" y="537"/>
                    <a:pt x="155" y="694"/>
                    <a:pt x="347" y="694"/>
                  </a:cubicBezTo>
                  <a:cubicBezTo>
                    <a:pt x="538" y="694"/>
                    <a:pt x="693" y="537"/>
                    <a:pt x="693" y="347"/>
                  </a:cubicBezTo>
                  <a:cubicBezTo>
                    <a:pt x="693" y="156"/>
                    <a:pt x="53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1" name="Google Shape;3141;p77"/>
          <p:cNvGrpSpPr/>
          <p:nvPr/>
        </p:nvGrpSpPr>
        <p:grpSpPr>
          <a:xfrm>
            <a:off x="2514763" y="1351225"/>
            <a:ext cx="438375" cy="304750"/>
            <a:chOff x="2514763" y="1227400"/>
            <a:chExt cx="438375" cy="304750"/>
          </a:xfrm>
        </p:grpSpPr>
        <p:sp>
          <p:nvSpPr>
            <p:cNvPr id="3142" name="Google Shape;3142;p77"/>
            <p:cNvSpPr/>
            <p:nvPr/>
          </p:nvSpPr>
          <p:spPr>
            <a:xfrm>
              <a:off x="2514763" y="1227400"/>
              <a:ext cx="438375" cy="304750"/>
            </a:xfrm>
            <a:custGeom>
              <a:avLst/>
              <a:gdLst/>
              <a:ahLst/>
              <a:cxnLst/>
              <a:rect l="l" t="t" r="r" b="b"/>
              <a:pathLst>
                <a:path w="17535" h="12190" extrusionOk="0">
                  <a:moveTo>
                    <a:pt x="8448" y="691"/>
                  </a:moveTo>
                  <a:lnTo>
                    <a:pt x="8448" y="5943"/>
                  </a:lnTo>
                  <a:cubicBezTo>
                    <a:pt x="8317" y="5954"/>
                    <a:pt x="8186" y="5972"/>
                    <a:pt x="8056" y="5995"/>
                  </a:cubicBezTo>
                  <a:lnTo>
                    <a:pt x="6697" y="921"/>
                  </a:lnTo>
                  <a:cubicBezTo>
                    <a:pt x="7270" y="790"/>
                    <a:pt x="7857" y="713"/>
                    <a:pt x="8448" y="691"/>
                  </a:cubicBezTo>
                  <a:close/>
                  <a:moveTo>
                    <a:pt x="9133" y="691"/>
                  </a:moveTo>
                  <a:cubicBezTo>
                    <a:pt x="9725" y="713"/>
                    <a:pt x="10312" y="790"/>
                    <a:pt x="10884" y="921"/>
                  </a:cubicBezTo>
                  <a:lnTo>
                    <a:pt x="9524" y="5995"/>
                  </a:lnTo>
                  <a:cubicBezTo>
                    <a:pt x="9396" y="5972"/>
                    <a:pt x="9264" y="5954"/>
                    <a:pt x="9133" y="5943"/>
                  </a:cubicBezTo>
                  <a:lnTo>
                    <a:pt x="9133" y="691"/>
                  </a:lnTo>
                  <a:close/>
                  <a:moveTo>
                    <a:pt x="6014" y="1097"/>
                  </a:moveTo>
                  <a:lnTo>
                    <a:pt x="7374" y="6172"/>
                  </a:lnTo>
                  <a:cubicBezTo>
                    <a:pt x="7249" y="6218"/>
                    <a:pt x="7128" y="6269"/>
                    <a:pt x="7009" y="6324"/>
                  </a:cubicBezTo>
                  <a:lnTo>
                    <a:pt x="4380" y="1774"/>
                  </a:lnTo>
                  <a:cubicBezTo>
                    <a:pt x="4904" y="1497"/>
                    <a:pt x="5450" y="1271"/>
                    <a:pt x="6014" y="1097"/>
                  </a:cubicBezTo>
                  <a:close/>
                  <a:moveTo>
                    <a:pt x="11523" y="1097"/>
                  </a:moveTo>
                  <a:cubicBezTo>
                    <a:pt x="12086" y="1269"/>
                    <a:pt x="12633" y="1496"/>
                    <a:pt x="13155" y="1774"/>
                  </a:cubicBezTo>
                  <a:lnTo>
                    <a:pt x="10528" y="6324"/>
                  </a:lnTo>
                  <a:cubicBezTo>
                    <a:pt x="10408" y="6267"/>
                    <a:pt x="10286" y="6217"/>
                    <a:pt x="10163" y="6172"/>
                  </a:cubicBezTo>
                  <a:lnTo>
                    <a:pt x="11523" y="1097"/>
                  </a:lnTo>
                  <a:close/>
                  <a:moveTo>
                    <a:pt x="3789" y="2116"/>
                  </a:moveTo>
                  <a:lnTo>
                    <a:pt x="6416" y="6666"/>
                  </a:lnTo>
                  <a:cubicBezTo>
                    <a:pt x="6308" y="6742"/>
                    <a:pt x="6204" y="6821"/>
                    <a:pt x="6103" y="6906"/>
                  </a:cubicBezTo>
                  <a:lnTo>
                    <a:pt x="2389" y="3193"/>
                  </a:lnTo>
                  <a:cubicBezTo>
                    <a:pt x="2819" y="2791"/>
                    <a:pt x="3289" y="2430"/>
                    <a:pt x="3789" y="2116"/>
                  </a:cubicBezTo>
                  <a:close/>
                  <a:moveTo>
                    <a:pt x="13747" y="2116"/>
                  </a:moveTo>
                  <a:cubicBezTo>
                    <a:pt x="14248" y="2430"/>
                    <a:pt x="14716" y="2793"/>
                    <a:pt x="15147" y="3193"/>
                  </a:cubicBezTo>
                  <a:lnTo>
                    <a:pt x="11433" y="6906"/>
                  </a:lnTo>
                  <a:cubicBezTo>
                    <a:pt x="11332" y="6821"/>
                    <a:pt x="11227" y="6742"/>
                    <a:pt x="11120" y="6666"/>
                  </a:cubicBezTo>
                  <a:lnTo>
                    <a:pt x="13747" y="2116"/>
                  </a:lnTo>
                  <a:close/>
                  <a:moveTo>
                    <a:pt x="1905" y="3677"/>
                  </a:moveTo>
                  <a:lnTo>
                    <a:pt x="5619" y="7389"/>
                  </a:lnTo>
                  <a:cubicBezTo>
                    <a:pt x="5533" y="7490"/>
                    <a:pt x="5453" y="7594"/>
                    <a:pt x="5377" y="7704"/>
                  </a:cubicBezTo>
                  <a:lnTo>
                    <a:pt x="828" y="5076"/>
                  </a:lnTo>
                  <a:cubicBezTo>
                    <a:pt x="1143" y="4577"/>
                    <a:pt x="1505" y="4108"/>
                    <a:pt x="1905" y="3677"/>
                  </a:cubicBezTo>
                  <a:close/>
                  <a:moveTo>
                    <a:pt x="8448" y="6630"/>
                  </a:moveTo>
                  <a:lnTo>
                    <a:pt x="8448" y="8779"/>
                  </a:lnTo>
                  <a:lnTo>
                    <a:pt x="7374" y="6919"/>
                  </a:lnTo>
                  <a:cubicBezTo>
                    <a:pt x="7711" y="6766"/>
                    <a:pt x="8074" y="6668"/>
                    <a:pt x="8448" y="6630"/>
                  </a:cubicBezTo>
                  <a:close/>
                  <a:moveTo>
                    <a:pt x="9133" y="6630"/>
                  </a:moveTo>
                  <a:cubicBezTo>
                    <a:pt x="9508" y="6668"/>
                    <a:pt x="9870" y="6766"/>
                    <a:pt x="10207" y="6919"/>
                  </a:cubicBezTo>
                  <a:lnTo>
                    <a:pt x="9133" y="8779"/>
                  </a:lnTo>
                  <a:lnTo>
                    <a:pt x="9133" y="6630"/>
                  </a:lnTo>
                  <a:close/>
                  <a:moveTo>
                    <a:pt x="6759" y="7261"/>
                  </a:moveTo>
                  <a:lnTo>
                    <a:pt x="7835" y="9122"/>
                  </a:lnTo>
                  <a:lnTo>
                    <a:pt x="5971" y="8047"/>
                  </a:lnTo>
                  <a:cubicBezTo>
                    <a:pt x="6191" y="7740"/>
                    <a:pt x="6459" y="7476"/>
                    <a:pt x="6759" y="7261"/>
                  </a:cubicBezTo>
                  <a:close/>
                  <a:moveTo>
                    <a:pt x="10777" y="7261"/>
                  </a:moveTo>
                  <a:cubicBezTo>
                    <a:pt x="11077" y="7476"/>
                    <a:pt x="11344" y="7741"/>
                    <a:pt x="11566" y="8047"/>
                  </a:cubicBezTo>
                  <a:lnTo>
                    <a:pt x="9703" y="9122"/>
                  </a:lnTo>
                  <a:lnTo>
                    <a:pt x="10777" y="7261"/>
                  </a:lnTo>
                  <a:close/>
                  <a:moveTo>
                    <a:pt x="8768" y="10451"/>
                  </a:moveTo>
                  <a:lnTo>
                    <a:pt x="9816" y="11057"/>
                  </a:lnTo>
                  <a:cubicBezTo>
                    <a:pt x="9546" y="11338"/>
                    <a:pt x="9168" y="11504"/>
                    <a:pt x="8768" y="11504"/>
                  </a:cubicBezTo>
                  <a:cubicBezTo>
                    <a:pt x="8369" y="11504"/>
                    <a:pt x="7991" y="11338"/>
                    <a:pt x="7721" y="11057"/>
                  </a:cubicBezTo>
                  <a:lnTo>
                    <a:pt x="8768" y="10451"/>
                  </a:lnTo>
                  <a:close/>
                  <a:moveTo>
                    <a:pt x="8768" y="1"/>
                  </a:moveTo>
                  <a:cubicBezTo>
                    <a:pt x="6971" y="1"/>
                    <a:pt x="5209" y="480"/>
                    <a:pt x="3669" y="1388"/>
                  </a:cubicBezTo>
                  <a:cubicBezTo>
                    <a:pt x="2176" y="2267"/>
                    <a:pt x="928" y="3526"/>
                    <a:pt x="59" y="5027"/>
                  </a:cubicBezTo>
                  <a:cubicBezTo>
                    <a:pt x="13" y="5106"/>
                    <a:pt x="1" y="5200"/>
                    <a:pt x="24" y="5287"/>
                  </a:cubicBezTo>
                  <a:cubicBezTo>
                    <a:pt x="48" y="5375"/>
                    <a:pt x="105" y="5450"/>
                    <a:pt x="184" y="5496"/>
                  </a:cubicBezTo>
                  <a:lnTo>
                    <a:pt x="8085" y="10057"/>
                  </a:lnTo>
                  <a:lnTo>
                    <a:pt x="7045" y="10655"/>
                  </a:lnTo>
                  <a:cubicBezTo>
                    <a:pt x="6968" y="10701"/>
                    <a:pt x="6909" y="10775"/>
                    <a:pt x="6887" y="10864"/>
                  </a:cubicBezTo>
                  <a:cubicBezTo>
                    <a:pt x="6864" y="10951"/>
                    <a:pt x="6875" y="11044"/>
                    <a:pt x="6920" y="11123"/>
                  </a:cubicBezTo>
                  <a:cubicBezTo>
                    <a:pt x="7302" y="11781"/>
                    <a:pt x="8009" y="12189"/>
                    <a:pt x="8768" y="12189"/>
                  </a:cubicBezTo>
                  <a:cubicBezTo>
                    <a:pt x="9527" y="12189"/>
                    <a:pt x="10234" y="11781"/>
                    <a:pt x="10615" y="11123"/>
                  </a:cubicBezTo>
                  <a:cubicBezTo>
                    <a:pt x="10661" y="11044"/>
                    <a:pt x="10672" y="10951"/>
                    <a:pt x="10650" y="10864"/>
                  </a:cubicBezTo>
                  <a:cubicBezTo>
                    <a:pt x="10626" y="10775"/>
                    <a:pt x="10568" y="10701"/>
                    <a:pt x="10490" y="10655"/>
                  </a:cubicBezTo>
                  <a:lnTo>
                    <a:pt x="9451" y="10057"/>
                  </a:lnTo>
                  <a:lnTo>
                    <a:pt x="13799" y="7547"/>
                  </a:lnTo>
                  <a:cubicBezTo>
                    <a:pt x="13962" y="7452"/>
                    <a:pt x="14019" y="7243"/>
                    <a:pt x="13924" y="7079"/>
                  </a:cubicBezTo>
                  <a:cubicBezTo>
                    <a:pt x="13860" y="6969"/>
                    <a:pt x="13745" y="6908"/>
                    <a:pt x="13627" y="6908"/>
                  </a:cubicBezTo>
                  <a:cubicBezTo>
                    <a:pt x="13570" y="6908"/>
                    <a:pt x="13511" y="6923"/>
                    <a:pt x="13457" y="6954"/>
                  </a:cubicBezTo>
                  <a:lnTo>
                    <a:pt x="12159" y="7704"/>
                  </a:lnTo>
                  <a:cubicBezTo>
                    <a:pt x="12083" y="7594"/>
                    <a:pt x="12002" y="7490"/>
                    <a:pt x="11919" y="7390"/>
                  </a:cubicBezTo>
                  <a:lnTo>
                    <a:pt x="15631" y="3677"/>
                  </a:lnTo>
                  <a:cubicBezTo>
                    <a:pt x="16032" y="4108"/>
                    <a:pt x="16393" y="4577"/>
                    <a:pt x="16708" y="5078"/>
                  </a:cubicBezTo>
                  <a:lnTo>
                    <a:pt x="16123" y="5415"/>
                  </a:lnTo>
                  <a:cubicBezTo>
                    <a:pt x="15960" y="5510"/>
                    <a:pt x="15903" y="5719"/>
                    <a:pt x="15998" y="5881"/>
                  </a:cubicBezTo>
                  <a:cubicBezTo>
                    <a:pt x="16061" y="5992"/>
                    <a:pt x="16176" y="6053"/>
                    <a:pt x="16293" y="6053"/>
                  </a:cubicBezTo>
                  <a:cubicBezTo>
                    <a:pt x="16351" y="6053"/>
                    <a:pt x="16410" y="6038"/>
                    <a:pt x="16464" y="6006"/>
                  </a:cubicBezTo>
                  <a:lnTo>
                    <a:pt x="17352" y="5496"/>
                  </a:lnTo>
                  <a:cubicBezTo>
                    <a:pt x="17431" y="5450"/>
                    <a:pt x="17488" y="5375"/>
                    <a:pt x="17511" y="5287"/>
                  </a:cubicBezTo>
                  <a:cubicBezTo>
                    <a:pt x="17535" y="5200"/>
                    <a:pt x="17522" y="5106"/>
                    <a:pt x="17476" y="5027"/>
                  </a:cubicBezTo>
                  <a:cubicBezTo>
                    <a:pt x="16608" y="3526"/>
                    <a:pt x="15360" y="2267"/>
                    <a:pt x="13867" y="1388"/>
                  </a:cubicBezTo>
                  <a:cubicBezTo>
                    <a:pt x="12327" y="480"/>
                    <a:pt x="10565" y="1"/>
                    <a:pt x="8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7"/>
            <p:cNvSpPr/>
            <p:nvPr/>
          </p:nvSpPr>
          <p:spPr>
            <a:xfrm>
              <a:off x="2880213" y="1380875"/>
              <a:ext cx="17150" cy="17100"/>
            </a:xfrm>
            <a:custGeom>
              <a:avLst/>
              <a:gdLst/>
              <a:ahLst/>
              <a:cxnLst/>
              <a:rect l="l" t="t" r="r" b="b"/>
              <a:pathLst>
                <a:path w="686" h="684" extrusionOk="0">
                  <a:moveTo>
                    <a:pt x="344" y="0"/>
                  </a:moveTo>
                  <a:cubicBezTo>
                    <a:pt x="154" y="0"/>
                    <a:pt x="0" y="152"/>
                    <a:pt x="0" y="342"/>
                  </a:cubicBezTo>
                  <a:cubicBezTo>
                    <a:pt x="0" y="530"/>
                    <a:pt x="154" y="684"/>
                    <a:pt x="344" y="684"/>
                  </a:cubicBezTo>
                  <a:cubicBezTo>
                    <a:pt x="532" y="684"/>
                    <a:pt x="685" y="530"/>
                    <a:pt x="685" y="342"/>
                  </a:cubicBezTo>
                  <a:cubicBezTo>
                    <a:pt x="685" y="152"/>
                    <a:pt x="532" y="0"/>
                    <a:pt x="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4" name="Google Shape;3144;p77"/>
          <p:cNvGrpSpPr/>
          <p:nvPr/>
        </p:nvGrpSpPr>
        <p:grpSpPr>
          <a:xfrm>
            <a:off x="1772938" y="1284700"/>
            <a:ext cx="445525" cy="437775"/>
            <a:chOff x="1772938" y="1160875"/>
            <a:chExt cx="445525" cy="437775"/>
          </a:xfrm>
        </p:grpSpPr>
        <p:sp>
          <p:nvSpPr>
            <p:cNvPr id="3145" name="Google Shape;3145;p77"/>
            <p:cNvSpPr/>
            <p:nvPr/>
          </p:nvSpPr>
          <p:spPr>
            <a:xfrm>
              <a:off x="1772938" y="1160875"/>
              <a:ext cx="445525" cy="437775"/>
            </a:xfrm>
            <a:custGeom>
              <a:avLst/>
              <a:gdLst/>
              <a:ahLst/>
              <a:cxnLst/>
              <a:rect l="l" t="t" r="r" b="b"/>
              <a:pathLst>
                <a:path w="17821" h="17511" extrusionOk="0">
                  <a:moveTo>
                    <a:pt x="14330" y="685"/>
                  </a:moveTo>
                  <a:cubicBezTo>
                    <a:pt x="14969" y="685"/>
                    <a:pt x="15610" y="928"/>
                    <a:pt x="16097" y="1416"/>
                  </a:cubicBezTo>
                  <a:cubicBezTo>
                    <a:pt x="17071" y="2390"/>
                    <a:pt x="17071" y="3975"/>
                    <a:pt x="16097" y="4949"/>
                  </a:cubicBezTo>
                  <a:cubicBezTo>
                    <a:pt x="15610" y="5435"/>
                    <a:pt x="14970" y="5679"/>
                    <a:pt x="14330" y="5679"/>
                  </a:cubicBezTo>
                  <a:cubicBezTo>
                    <a:pt x="13690" y="5679"/>
                    <a:pt x="13051" y="5435"/>
                    <a:pt x="12563" y="4949"/>
                  </a:cubicBezTo>
                  <a:cubicBezTo>
                    <a:pt x="11589" y="3975"/>
                    <a:pt x="11589" y="2390"/>
                    <a:pt x="12563" y="1416"/>
                  </a:cubicBezTo>
                  <a:cubicBezTo>
                    <a:pt x="13051" y="928"/>
                    <a:pt x="13690" y="685"/>
                    <a:pt x="14330" y="685"/>
                  </a:cubicBezTo>
                  <a:close/>
                  <a:moveTo>
                    <a:pt x="10313" y="4702"/>
                  </a:moveTo>
                  <a:cubicBezTo>
                    <a:pt x="10953" y="4702"/>
                    <a:pt x="11592" y="4946"/>
                    <a:pt x="12079" y="5431"/>
                  </a:cubicBezTo>
                  <a:cubicBezTo>
                    <a:pt x="13054" y="6406"/>
                    <a:pt x="13054" y="7990"/>
                    <a:pt x="12079" y="8965"/>
                  </a:cubicBezTo>
                  <a:cubicBezTo>
                    <a:pt x="11592" y="9452"/>
                    <a:pt x="10952" y="9695"/>
                    <a:pt x="10313" y="9695"/>
                  </a:cubicBezTo>
                  <a:cubicBezTo>
                    <a:pt x="9673" y="9695"/>
                    <a:pt x="9033" y="9452"/>
                    <a:pt x="8546" y="8965"/>
                  </a:cubicBezTo>
                  <a:cubicBezTo>
                    <a:pt x="7572" y="7990"/>
                    <a:pt x="7572" y="6406"/>
                    <a:pt x="8546" y="5431"/>
                  </a:cubicBezTo>
                  <a:cubicBezTo>
                    <a:pt x="9033" y="4946"/>
                    <a:pt x="9672" y="4702"/>
                    <a:pt x="10313" y="4702"/>
                  </a:cubicBezTo>
                  <a:close/>
                  <a:moveTo>
                    <a:pt x="3817" y="13211"/>
                  </a:moveTo>
                  <a:cubicBezTo>
                    <a:pt x="3888" y="13298"/>
                    <a:pt x="3964" y="13384"/>
                    <a:pt x="4045" y="13466"/>
                  </a:cubicBezTo>
                  <a:cubicBezTo>
                    <a:pt x="4127" y="13548"/>
                    <a:pt x="4212" y="13623"/>
                    <a:pt x="4301" y="13694"/>
                  </a:cubicBezTo>
                  <a:lnTo>
                    <a:pt x="1310" y="16685"/>
                  </a:lnTo>
                  <a:lnTo>
                    <a:pt x="826" y="16201"/>
                  </a:lnTo>
                  <a:lnTo>
                    <a:pt x="3817" y="13211"/>
                  </a:lnTo>
                  <a:close/>
                  <a:moveTo>
                    <a:pt x="14330" y="0"/>
                  </a:moveTo>
                  <a:cubicBezTo>
                    <a:pt x="13515" y="0"/>
                    <a:pt x="12700" y="311"/>
                    <a:pt x="12079" y="932"/>
                  </a:cubicBezTo>
                  <a:cubicBezTo>
                    <a:pt x="11203" y="1808"/>
                    <a:pt x="10947" y="3073"/>
                    <a:pt x="11309" y="4177"/>
                  </a:cubicBezTo>
                  <a:cubicBezTo>
                    <a:pt x="10985" y="4071"/>
                    <a:pt x="10648" y="4018"/>
                    <a:pt x="10311" y="4018"/>
                  </a:cubicBezTo>
                  <a:cubicBezTo>
                    <a:pt x="9497" y="4018"/>
                    <a:pt x="8683" y="4328"/>
                    <a:pt x="8062" y="4947"/>
                  </a:cubicBezTo>
                  <a:cubicBezTo>
                    <a:pt x="7187" y="5824"/>
                    <a:pt x="6931" y="7086"/>
                    <a:pt x="7290" y="8190"/>
                  </a:cubicBezTo>
                  <a:cubicBezTo>
                    <a:pt x="6974" y="8085"/>
                    <a:pt x="6642" y="8031"/>
                    <a:pt x="6305" y="8031"/>
                  </a:cubicBezTo>
                  <a:cubicBezTo>
                    <a:pt x="6055" y="8031"/>
                    <a:pt x="5802" y="8061"/>
                    <a:pt x="5550" y="8122"/>
                  </a:cubicBezTo>
                  <a:cubicBezTo>
                    <a:pt x="5367" y="8164"/>
                    <a:pt x="5253" y="8350"/>
                    <a:pt x="5297" y="8533"/>
                  </a:cubicBezTo>
                  <a:cubicBezTo>
                    <a:pt x="5335" y="8691"/>
                    <a:pt x="5475" y="8796"/>
                    <a:pt x="5629" y="8796"/>
                  </a:cubicBezTo>
                  <a:cubicBezTo>
                    <a:pt x="5656" y="8796"/>
                    <a:pt x="5683" y="8793"/>
                    <a:pt x="5710" y="8786"/>
                  </a:cubicBezTo>
                  <a:cubicBezTo>
                    <a:pt x="5907" y="8739"/>
                    <a:pt x="6106" y="8716"/>
                    <a:pt x="6302" y="8716"/>
                  </a:cubicBezTo>
                  <a:cubicBezTo>
                    <a:pt x="6956" y="8716"/>
                    <a:pt x="7587" y="8972"/>
                    <a:pt x="8064" y="9449"/>
                  </a:cubicBezTo>
                  <a:cubicBezTo>
                    <a:pt x="9036" y="10423"/>
                    <a:pt x="9036" y="12008"/>
                    <a:pt x="8064" y="12982"/>
                  </a:cubicBezTo>
                  <a:cubicBezTo>
                    <a:pt x="7576" y="13469"/>
                    <a:pt x="6937" y="13713"/>
                    <a:pt x="6297" y="13713"/>
                  </a:cubicBezTo>
                  <a:cubicBezTo>
                    <a:pt x="5657" y="13713"/>
                    <a:pt x="5017" y="13469"/>
                    <a:pt x="4530" y="12982"/>
                  </a:cubicBezTo>
                  <a:cubicBezTo>
                    <a:pt x="3910" y="12362"/>
                    <a:pt x="3662" y="11483"/>
                    <a:pt x="3867" y="10630"/>
                  </a:cubicBezTo>
                  <a:cubicBezTo>
                    <a:pt x="3912" y="10445"/>
                    <a:pt x="3798" y="10262"/>
                    <a:pt x="3614" y="10217"/>
                  </a:cubicBezTo>
                  <a:cubicBezTo>
                    <a:pt x="3587" y="10211"/>
                    <a:pt x="3560" y="10208"/>
                    <a:pt x="3534" y="10208"/>
                  </a:cubicBezTo>
                  <a:cubicBezTo>
                    <a:pt x="3379" y="10208"/>
                    <a:pt x="3239" y="10312"/>
                    <a:pt x="3202" y="10469"/>
                  </a:cubicBezTo>
                  <a:cubicBezTo>
                    <a:pt x="3024" y="11209"/>
                    <a:pt x="3115" y="11965"/>
                    <a:pt x="3439" y="12622"/>
                  </a:cubicBezTo>
                  <a:lnTo>
                    <a:pt x="101" y="15959"/>
                  </a:lnTo>
                  <a:cubicBezTo>
                    <a:pt x="37" y="16024"/>
                    <a:pt x="0" y="16111"/>
                    <a:pt x="0" y="16201"/>
                  </a:cubicBezTo>
                  <a:cubicBezTo>
                    <a:pt x="0" y="16291"/>
                    <a:pt x="37" y="16378"/>
                    <a:pt x="101" y="16443"/>
                  </a:cubicBezTo>
                  <a:lnTo>
                    <a:pt x="1068" y="17411"/>
                  </a:lnTo>
                  <a:cubicBezTo>
                    <a:pt x="1136" y="17477"/>
                    <a:pt x="1223" y="17510"/>
                    <a:pt x="1310" y="17510"/>
                  </a:cubicBezTo>
                  <a:cubicBezTo>
                    <a:pt x="1398" y="17510"/>
                    <a:pt x="1485" y="17477"/>
                    <a:pt x="1552" y="17411"/>
                  </a:cubicBezTo>
                  <a:lnTo>
                    <a:pt x="4892" y="14070"/>
                  </a:lnTo>
                  <a:cubicBezTo>
                    <a:pt x="5334" y="14287"/>
                    <a:pt x="5814" y="14396"/>
                    <a:pt x="6297" y="14396"/>
                  </a:cubicBezTo>
                  <a:cubicBezTo>
                    <a:pt x="7111" y="14396"/>
                    <a:pt x="7926" y="14086"/>
                    <a:pt x="8546" y="13465"/>
                  </a:cubicBezTo>
                  <a:cubicBezTo>
                    <a:pt x="9424" y="12588"/>
                    <a:pt x="9680" y="11325"/>
                    <a:pt x="9318" y="10219"/>
                  </a:cubicBezTo>
                  <a:lnTo>
                    <a:pt x="9318" y="10219"/>
                  </a:lnTo>
                  <a:cubicBezTo>
                    <a:pt x="9640" y="10325"/>
                    <a:pt x="9977" y="10379"/>
                    <a:pt x="10313" y="10379"/>
                  </a:cubicBezTo>
                  <a:cubicBezTo>
                    <a:pt x="11127" y="10379"/>
                    <a:pt x="11943" y="10069"/>
                    <a:pt x="12563" y="9449"/>
                  </a:cubicBezTo>
                  <a:cubicBezTo>
                    <a:pt x="13440" y="8573"/>
                    <a:pt x="13696" y="7307"/>
                    <a:pt x="13335" y="6203"/>
                  </a:cubicBezTo>
                  <a:lnTo>
                    <a:pt x="13335" y="6203"/>
                  </a:lnTo>
                  <a:cubicBezTo>
                    <a:pt x="13658" y="6308"/>
                    <a:pt x="13993" y="6361"/>
                    <a:pt x="14330" y="6361"/>
                  </a:cubicBezTo>
                  <a:cubicBezTo>
                    <a:pt x="15145" y="6361"/>
                    <a:pt x="15959" y="6051"/>
                    <a:pt x="16581" y="5431"/>
                  </a:cubicBezTo>
                  <a:cubicBezTo>
                    <a:pt x="17821" y="4190"/>
                    <a:pt x="17821" y="2172"/>
                    <a:pt x="16581" y="930"/>
                  </a:cubicBezTo>
                  <a:lnTo>
                    <a:pt x="16581" y="932"/>
                  </a:lnTo>
                  <a:cubicBezTo>
                    <a:pt x="15960" y="311"/>
                    <a:pt x="15145" y="0"/>
                    <a:pt x="14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7"/>
            <p:cNvSpPr/>
            <p:nvPr/>
          </p:nvSpPr>
          <p:spPr>
            <a:xfrm>
              <a:off x="1871538" y="1382500"/>
              <a:ext cx="17150" cy="17100"/>
            </a:xfrm>
            <a:custGeom>
              <a:avLst/>
              <a:gdLst/>
              <a:ahLst/>
              <a:cxnLst/>
              <a:rect l="l" t="t" r="r" b="b"/>
              <a:pathLst>
                <a:path w="686" h="684" extrusionOk="0">
                  <a:moveTo>
                    <a:pt x="343" y="0"/>
                  </a:moveTo>
                  <a:cubicBezTo>
                    <a:pt x="154" y="0"/>
                    <a:pt x="1" y="154"/>
                    <a:pt x="1" y="342"/>
                  </a:cubicBezTo>
                  <a:cubicBezTo>
                    <a:pt x="1" y="532"/>
                    <a:pt x="154" y="683"/>
                    <a:pt x="343" y="683"/>
                  </a:cubicBezTo>
                  <a:cubicBezTo>
                    <a:pt x="532" y="683"/>
                    <a:pt x="686" y="532"/>
                    <a:pt x="686" y="342"/>
                  </a:cubicBezTo>
                  <a:cubicBezTo>
                    <a:pt x="686" y="154"/>
                    <a:pt x="532"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7" name="Google Shape;3147;p77"/>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t>Icon pack</a:t>
            </a:r>
            <a:endParaRPr sz="3000"/>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151"/>
        <p:cNvGrpSpPr/>
        <p:nvPr/>
      </p:nvGrpSpPr>
      <p:grpSpPr>
        <a:xfrm>
          <a:off x="0" y="0"/>
          <a:ext cx="0" cy="0"/>
          <a:chOff x="0" y="0"/>
          <a:chExt cx="0" cy="0"/>
        </a:xfrm>
      </p:grpSpPr>
      <p:sp>
        <p:nvSpPr>
          <p:cNvPr id="3152" name="Google Shape;3152;p78"/>
          <p:cNvSpPr txBox="1">
            <a:spLocks noGrp="1"/>
          </p:cNvSpPr>
          <p:nvPr>
            <p:ph type="body" idx="1"/>
          </p:nvPr>
        </p:nvSpPr>
        <p:spPr>
          <a:xfrm>
            <a:off x="713225" y="1312050"/>
            <a:ext cx="3858900" cy="159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700">
                <a:solidFill>
                  <a:schemeClr val="accent4"/>
                </a:solidFill>
                <a:latin typeface="Bowlby One"/>
                <a:ea typeface="Bowlby One"/>
                <a:cs typeface="Bowlby One"/>
                <a:sym typeface="Bowlby One"/>
              </a:rPr>
              <a:t>Vectors</a:t>
            </a:r>
            <a:endParaRPr sz="1700">
              <a:solidFill>
                <a:schemeClr val="accent4"/>
              </a:solidFill>
              <a:latin typeface="Bowlby One"/>
              <a:ea typeface="Bowlby One"/>
              <a:cs typeface="Bowlby One"/>
              <a:sym typeface="Bowlby One"/>
            </a:endParaRPr>
          </a:p>
          <a:p>
            <a:pPr marL="320040" lvl="0" indent="-317500" algn="l" rtl="0">
              <a:lnSpc>
                <a:spcPct val="115000"/>
              </a:lnSpc>
              <a:spcBef>
                <a:spcPts val="2400"/>
              </a:spcBef>
              <a:spcAft>
                <a:spcPts val="0"/>
              </a:spcAft>
              <a:buSzPts val="1400"/>
              <a:buChar char="●"/>
            </a:pPr>
            <a:r>
              <a:rPr lang="en">
                <a:uFill>
                  <a:noFill/>
                </a:uFill>
                <a:hlinkClick r:id="rId3"/>
              </a:rPr>
              <a:t>Moon cake background with tea</a:t>
            </a:r>
            <a:endParaRPr/>
          </a:p>
          <a:p>
            <a:pPr marL="320040" lvl="0" indent="-317500" algn="l" rtl="0">
              <a:lnSpc>
                <a:spcPct val="115000"/>
              </a:lnSpc>
              <a:spcBef>
                <a:spcPts val="0"/>
              </a:spcBef>
              <a:spcAft>
                <a:spcPts val="0"/>
              </a:spcAft>
              <a:buSzPts val="1400"/>
              <a:buChar char="●"/>
            </a:pPr>
            <a:r>
              <a:rPr lang="en">
                <a:uFill>
                  <a:noFill/>
                </a:uFill>
                <a:hlinkClick r:id="rId4"/>
              </a:rPr>
              <a:t>Mid autumn festival poster template</a:t>
            </a:r>
            <a:endParaRPr/>
          </a:p>
          <a:p>
            <a:pPr marL="457200" lvl="0" indent="0" algn="l" rtl="0">
              <a:lnSpc>
                <a:spcPct val="115000"/>
              </a:lnSpc>
              <a:spcBef>
                <a:spcPts val="2400"/>
              </a:spcBef>
              <a:spcAft>
                <a:spcPts val="600"/>
              </a:spcAft>
              <a:buNone/>
            </a:pPr>
            <a:endParaRPr/>
          </a:p>
        </p:txBody>
      </p:sp>
      <p:sp>
        <p:nvSpPr>
          <p:cNvPr id="3153" name="Google Shape;3153;p78"/>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3154" name="Google Shape;3154;p78"/>
          <p:cNvGrpSpPr/>
          <p:nvPr/>
        </p:nvGrpSpPr>
        <p:grpSpPr>
          <a:xfrm>
            <a:off x="918199" y="2703250"/>
            <a:ext cx="779941" cy="1896162"/>
            <a:chOff x="2072100" y="650648"/>
            <a:chExt cx="1080400" cy="2695327"/>
          </a:xfrm>
        </p:grpSpPr>
        <p:sp>
          <p:nvSpPr>
            <p:cNvPr id="3155" name="Google Shape;3155;p78"/>
            <p:cNvSpPr/>
            <p:nvPr/>
          </p:nvSpPr>
          <p:spPr>
            <a:xfrm>
              <a:off x="2564829" y="650648"/>
              <a:ext cx="94959" cy="746837"/>
            </a:xfrm>
            <a:custGeom>
              <a:avLst/>
              <a:gdLst/>
              <a:ahLst/>
              <a:cxnLst/>
              <a:rect l="l" t="t" r="r" b="b"/>
              <a:pathLst>
                <a:path w="3798" h="46373" extrusionOk="0">
                  <a:moveTo>
                    <a:pt x="0" y="0"/>
                  </a:moveTo>
                  <a:lnTo>
                    <a:pt x="0" y="46372"/>
                  </a:lnTo>
                  <a:lnTo>
                    <a:pt x="3797" y="46372"/>
                  </a:lnTo>
                  <a:lnTo>
                    <a:pt x="3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8"/>
            <p:cNvSpPr/>
            <p:nvPr/>
          </p:nvSpPr>
          <p:spPr>
            <a:xfrm>
              <a:off x="2672525" y="2800950"/>
              <a:ext cx="35225" cy="320000"/>
            </a:xfrm>
            <a:custGeom>
              <a:avLst/>
              <a:gdLst/>
              <a:ahLst/>
              <a:cxnLst/>
              <a:rect l="l" t="t" r="r" b="b"/>
              <a:pathLst>
                <a:path w="1409" h="12800" extrusionOk="0">
                  <a:moveTo>
                    <a:pt x="1" y="1"/>
                  </a:moveTo>
                  <a:lnTo>
                    <a:pt x="1" y="12799"/>
                  </a:lnTo>
                  <a:lnTo>
                    <a:pt x="1409" y="12799"/>
                  </a:lnTo>
                  <a:lnTo>
                    <a:pt x="14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8"/>
            <p:cNvSpPr/>
            <p:nvPr/>
          </p:nvSpPr>
          <p:spPr>
            <a:xfrm>
              <a:off x="2595750" y="2800950"/>
              <a:ext cx="34150" cy="545025"/>
            </a:xfrm>
            <a:custGeom>
              <a:avLst/>
              <a:gdLst/>
              <a:ahLst/>
              <a:cxnLst/>
              <a:rect l="l" t="t" r="r" b="b"/>
              <a:pathLst>
                <a:path w="1366" h="21801" extrusionOk="0">
                  <a:moveTo>
                    <a:pt x="0" y="1"/>
                  </a:moveTo>
                  <a:lnTo>
                    <a:pt x="0" y="21801"/>
                  </a:lnTo>
                  <a:lnTo>
                    <a:pt x="1366" y="21801"/>
                  </a:lnTo>
                  <a:lnTo>
                    <a:pt x="136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8"/>
            <p:cNvSpPr/>
            <p:nvPr/>
          </p:nvSpPr>
          <p:spPr>
            <a:xfrm>
              <a:off x="2517900" y="2800950"/>
              <a:ext cx="35200" cy="320000"/>
            </a:xfrm>
            <a:custGeom>
              <a:avLst/>
              <a:gdLst/>
              <a:ahLst/>
              <a:cxnLst/>
              <a:rect l="l" t="t" r="r" b="b"/>
              <a:pathLst>
                <a:path w="1408" h="12800" extrusionOk="0">
                  <a:moveTo>
                    <a:pt x="0" y="1"/>
                  </a:moveTo>
                  <a:lnTo>
                    <a:pt x="0" y="12799"/>
                  </a:lnTo>
                  <a:lnTo>
                    <a:pt x="1408" y="12799"/>
                  </a:lnTo>
                  <a:lnTo>
                    <a:pt x="140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8"/>
            <p:cNvSpPr/>
            <p:nvPr/>
          </p:nvSpPr>
          <p:spPr>
            <a:xfrm>
              <a:off x="2370700" y="1375025"/>
              <a:ext cx="484225" cy="118400"/>
            </a:xfrm>
            <a:custGeom>
              <a:avLst/>
              <a:gdLst/>
              <a:ahLst/>
              <a:cxnLst/>
              <a:rect l="l" t="t" r="r" b="b"/>
              <a:pathLst>
                <a:path w="19369" h="4736" extrusionOk="0">
                  <a:moveTo>
                    <a:pt x="1" y="0"/>
                  </a:moveTo>
                  <a:lnTo>
                    <a:pt x="1" y="4736"/>
                  </a:lnTo>
                  <a:lnTo>
                    <a:pt x="19369" y="4736"/>
                  </a:lnTo>
                  <a:lnTo>
                    <a:pt x="19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8"/>
            <p:cNvSpPr/>
            <p:nvPr/>
          </p:nvSpPr>
          <p:spPr>
            <a:xfrm>
              <a:off x="2072100" y="1493400"/>
              <a:ext cx="1080400" cy="109875"/>
            </a:xfrm>
            <a:custGeom>
              <a:avLst/>
              <a:gdLst/>
              <a:ahLst/>
              <a:cxnLst/>
              <a:rect l="l" t="t" r="r" b="b"/>
              <a:pathLst>
                <a:path w="43216" h="4395" extrusionOk="0">
                  <a:moveTo>
                    <a:pt x="0" y="1"/>
                  </a:moveTo>
                  <a:lnTo>
                    <a:pt x="3882" y="4395"/>
                  </a:lnTo>
                  <a:lnTo>
                    <a:pt x="39376" y="4395"/>
                  </a:lnTo>
                  <a:lnTo>
                    <a:pt x="432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8"/>
            <p:cNvSpPr/>
            <p:nvPr/>
          </p:nvSpPr>
          <p:spPr>
            <a:xfrm>
              <a:off x="2072100" y="1603250"/>
              <a:ext cx="1080400" cy="108825"/>
            </a:xfrm>
            <a:custGeom>
              <a:avLst/>
              <a:gdLst/>
              <a:ahLst/>
              <a:cxnLst/>
              <a:rect l="l" t="t" r="r" b="b"/>
              <a:pathLst>
                <a:path w="43216" h="4353" extrusionOk="0">
                  <a:moveTo>
                    <a:pt x="3882" y="1"/>
                  </a:moveTo>
                  <a:lnTo>
                    <a:pt x="0" y="4352"/>
                  </a:lnTo>
                  <a:lnTo>
                    <a:pt x="43215" y="4352"/>
                  </a:lnTo>
                  <a:lnTo>
                    <a:pt x="39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8"/>
            <p:cNvSpPr/>
            <p:nvPr/>
          </p:nvSpPr>
          <p:spPr>
            <a:xfrm>
              <a:off x="2072100" y="1712050"/>
              <a:ext cx="1080400" cy="108800"/>
            </a:xfrm>
            <a:custGeom>
              <a:avLst/>
              <a:gdLst/>
              <a:ahLst/>
              <a:cxnLst/>
              <a:rect l="l" t="t" r="r" b="b"/>
              <a:pathLst>
                <a:path w="43216" h="4352" extrusionOk="0">
                  <a:moveTo>
                    <a:pt x="0" y="0"/>
                  </a:moveTo>
                  <a:lnTo>
                    <a:pt x="3882" y="4352"/>
                  </a:lnTo>
                  <a:lnTo>
                    <a:pt x="39376" y="4352"/>
                  </a:lnTo>
                  <a:lnTo>
                    <a:pt x="432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8"/>
            <p:cNvSpPr/>
            <p:nvPr/>
          </p:nvSpPr>
          <p:spPr>
            <a:xfrm>
              <a:off x="2072100" y="1820825"/>
              <a:ext cx="1080400" cy="108825"/>
            </a:xfrm>
            <a:custGeom>
              <a:avLst/>
              <a:gdLst/>
              <a:ahLst/>
              <a:cxnLst/>
              <a:rect l="l" t="t" r="r" b="b"/>
              <a:pathLst>
                <a:path w="43216" h="4353" extrusionOk="0">
                  <a:moveTo>
                    <a:pt x="3882" y="1"/>
                  </a:moveTo>
                  <a:lnTo>
                    <a:pt x="0" y="4352"/>
                  </a:lnTo>
                  <a:lnTo>
                    <a:pt x="43215" y="4352"/>
                  </a:lnTo>
                  <a:lnTo>
                    <a:pt x="39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8"/>
            <p:cNvSpPr/>
            <p:nvPr/>
          </p:nvSpPr>
          <p:spPr>
            <a:xfrm>
              <a:off x="2072100" y="1929625"/>
              <a:ext cx="1080400" cy="108800"/>
            </a:xfrm>
            <a:custGeom>
              <a:avLst/>
              <a:gdLst/>
              <a:ahLst/>
              <a:cxnLst/>
              <a:rect l="l" t="t" r="r" b="b"/>
              <a:pathLst>
                <a:path w="43216" h="4352" extrusionOk="0">
                  <a:moveTo>
                    <a:pt x="0" y="0"/>
                  </a:moveTo>
                  <a:lnTo>
                    <a:pt x="3882" y="4351"/>
                  </a:lnTo>
                  <a:lnTo>
                    <a:pt x="39376" y="4351"/>
                  </a:lnTo>
                  <a:lnTo>
                    <a:pt x="432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8"/>
            <p:cNvSpPr/>
            <p:nvPr/>
          </p:nvSpPr>
          <p:spPr>
            <a:xfrm>
              <a:off x="2072100" y="2038400"/>
              <a:ext cx="1080400" cy="108800"/>
            </a:xfrm>
            <a:custGeom>
              <a:avLst/>
              <a:gdLst/>
              <a:ahLst/>
              <a:cxnLst/>
              <a:rect l="l" t="t" r="r" b="b"/>
              <a:pathLst>
                <a:path w="43216" h="4352" extrusionOk="0">
                  <a:moveTo>
                    <a:pt x="3882" y="0"/>
                  </a:moveTo>
                  <a:lnTo>
                    <a:pt x="0" y="4352"/>
                  </a:lnTo>
                  <a:lnTo>
                    <a:pt x="43215" y="4352"/>
                  </a:lnTo>
                  <a:lnTo>
                    <a:pt x="393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8"/>
            <p:cNvSpPr/>
            <p:nvPr/>
          </p:nvSpPr>
          <p:spPr>
            <a:xfrm>
              <a:off x="2072100" y="2147175"/>
              <a:ext cx="1080400" cy="108825"/>
            </a:xfrm>
            <a:custGeom>
              <a:avLst/>
              <a:gdLst/>
              <a:ahLst/>
              <a:cxnLst/>
              <a:rect l="l" t="t" r="r" b="b"/>
              <a:pathLst>
                <a:path w="43216" h="4353" extrusionOk="0">
                  <a:moveTo>
                    <a:pt x="0" y="1"/>
                  </a:moveTo>
                  <a:lnTo>
                    <a:pt x="3882" y="4352"/>
                  </a:lnTo>
                  <a:lnTo>
                    <a:pt x="39376" y="4352"/>
                  </a:lnTo>
                  <a:lnTo>
                    <a:pt x="432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8"/>
            <p:cNvSpPr/>
            <p:nvPr/>
          </p:nvSpPr>
          <p:spPr>
            <a:xfrm>
              <a:off x="2072100" y="2255975"/>
              <a:ext cx="1080400" cy="109875"/>
            </a:xfrm>
            <a:custGeom>
              <a:avLst/>
              <a:gdLst/>
              <a:ahLst/>
              <a:cxnLst/>
              <a:rect l="l" t="t" r="r" b="b"/>
              <a:pathLst>
                <a:path w="43216" h="4395" extrusionOk="0">
                  <a:moveTo>
                    <a:pt x="3882" y="0"/>
                  </a:moveTo>
                  <a:lnTo>
                    <a:pt x="0" y="4394"/>
                  </a:lnTo>
                  <a:lnTo>
                    <a:pt x="43215" y="4394"/>
                  </a:lnTo>
                  <a:lnTo>
                    <a:pt x="393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8"/>
            <p:cNvSpPr/>
            <p:nvPr/>
          </p:nvSpPr>
          <p:spPr>
            <a:xfrm>
              <a:off x="2072100" y="2365825"/>
              <a:ext cx="1080400" cy="108800"/>
            </a:xfrm>
            <a:custGeom>
              <a:avLst/>
              <a:gdLst/>
              <a:ahLst/>
              <a:cxnLst/>
              <a:rect l="l" t="t" r="r" b="b"/>
              <a:pathLst>
                <a:path w="43216" h="4352" extrusionOk="0">
                  <a:moveTo>
                    <a:pt x="0" y="0"/>
                  </a:moveTo>
                  <a:lnTo>
                    <a:pt x="3882" y="4352"/>
                  </a:lnTo>
                  <a:lnTo>
                    <a:pt x="39376" y="4352"/>
                  </a:lnTo>
                  <a:lnTo>
                    <a:pt x="432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8"/>
            <p:cNvSpPr/>
            <p:nvPr/>
          </p:nvSpPr>
          <p:spPr>
            <a:xfrm>
              <a:off x="2072100" y="2474600"/>
              <a:ext cx="1080400" cy="108825"/>
            </a:xfrm>
            <a:custGeom>
              <a:avLst/>
              <a:gdLst/>
              <a:ahLst/>
              <a:cxnLst/>
              <a:rect l="l" t="t" r="r" b="b"/>
              <a:pathLst>
                <a:path w="43216" h="4353" extrusionOk="0">
                  <a:moveTo>
                    <a:pt x="3882" y="1"/>
                  </a:moveTo>
                  <a:lnTo>
                    <a:pt x="0" y="4352"/>
                  </a:lnTo>
                  <a:lnTo>
                    <a:pt x="43215" y="4352"/>
                  </a:lnTo>
                  <a:lnTo>
                    <a:pt x="39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8"/>
            <p:cNvSpPr/>
            <p:nvPr/>
          </p:nvSpPr>
          <p:spPr>
            <a:xfrm>
              <a:off x="2072100" y="2583400"/>
              <a:ext cx="1080400" cy="108800"/>
            </a:xfrm>
            <a:custGeom>
              <a:avLst/>
              <a:gdLst/>
              <a:ahLst/>
              <a:cxnLst/>
              <a:rect l="l" t="t" r="r" b="b"/>
              <a:pathLst>
                <a:path w="43216" h="4352" extrusionOk="0">
                  <a:moveTo>
                    <a:pt x="0" y="0"/>
                  </a:moveTo>
                  <a:lnTo>
                    <a:pt x="3882" y="4352"/>
                  </a:lnTo>
                  <a:lnTo>
                    <a:pt x="39376" y="4352"/>
                  </a:lnTo>
                  <a:lnTo>
                    <a:pt x="432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8"/>
            <p:cNvSpPr/>
            <p:nvPr/>
          </p:nvSpPr>
          <p:spPr>
            <a:xfrm>
              <a:off x="2072100" y="2692175"/>
              <a:ext cx="1080400" cy="108800"/>
            </a:xfrm>
            <a:custGeom>
              <a:avLst/>
              <a:gdLst/>
              <a:ahLst/>
              <a:cxnLst/>
              <a:rect l="l" t="t" r="r" b="b"/>
              <a:pathLst>
                <a:path w="43216" h="4352" extrusionOk="0">
                  <a:moveTo>
                    <a:pt x="3882" y="1"/>
                  </a:moveTo>
                  <a:lnTo>
                    <a:pt x="0" y="4352"/>
                  </a:lnTo>
                  <a:lnTo>
                    <a:pt x="43215" y="4352"/>
                  </a:lnTo>
                  <a:lnTo>
                    <a:pt x="39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2" name="Google Shape;3172;p78"/>
          <p:cNvGrpSpPr/>
          <p:nvPr/>
        </p:nvGrpSpPr>
        <p:grpSpPr>
          <a:xfrm>
            <a:off x="1899274" y="2936810"/>
            <a:ext cx="779941" cy="1595927"/>
            <a:chOff x="2072100" y="1077422"/>
            <a:chExt cx="1080400" cy="2268553"/>
          </a:xfrm>
        </p:grpSpPr>
        <p:sp>
          <p:nvSpPr>
            <p:cNvPr id="3173" name="Google Shape;3173;p78"/>
            <p:cNvSpPr/>
            <p:nvPr/>
          </p:nvSpPr>
          <p:spPr>
            <a:xfrm>
              <a:off x="2564829" y="1077422"/>
              <a:ext cx="94959" cy="319974"/>
            </a:xfrm>
            <a:custGeom>
              <a:avLst/>
              <a:gdLst/>
              <a:ahLst/>
              <a:cxnLst/>
              <a:rect l="l" t="t" r="r" b="b"/>
              <a:pathLst>
                <a:path w="3798" h="46373" extrusionOk="0">
                  <a:moveTo>
                    <a:pt x="0" y="0"/>
                  </a:moveTo>
                  <a:lnTo>
                    <a:pt x="0" y="46372"/>
                  </a:lnTo>
                  <a:lnTo>
                    <a:pt x="3797" y="46372"/>
                  </a:lnTo>
                  <a:lnTo>
                    <a:pt x="3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8"/>
            <p:cNvSpPr/>
            <p:nvPr/>
          </p:nvSpPr>
          <p:spPr>
            <a:xfrm>
              <a:off x="2672525" y="2800950"/>
              <a:ext cx="35225" cy="320000"/>
            </a:xfrm>
            <a:custGeom>
              <a:avLst/>
              <a:gdLst/>
              <a:ahLst/>
              <a:cxnLst/>
              <a:rect l="l" t="t" r="r" b="b"/>
              <a:pathLst>
                <a:path w="1409" h="12800" extrusionOk="0">
                  <a:moveTo>
                    <a:pt x="1" y="1"/>
                  </a:moveTo>
                  <a:lnTo>
                    <a:pt x="1" y="12799"/>
                  </a:lnTo>
                  <a:lnTo>
                    <a:pt x="1409" y="12799"/>
                  </a:lnTo>
                  <a:lnTo>
                    <a:pt x="14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8"/>
            <p:cNvSpPr/>
            <p:nvPr/>
          </p:nvSpPr>
          <p:spPr>
            <a:xfrm>
              <a:off x="2595750" y="2800950"/>
              <a:ext cx="34150" cy="545025"/>
            </a:xfrm>
            <a:custGeom>
              <a:avLst/>
              <a:gdLst/>
              <a:ahLst/>
              <a:cxnLst/>
              <a:rect l="l" t="t" r="r" b="b"/>
              <a:pathLst>
                <a:path w="1366" h="21801" extrusionOk="0">
                  <a:moveTo>
                    <a:pt x="0" y="1"/>
                  </a:moveTo>
                  <a:lnTo>
                    <a:pt x="0" y="21801"/>
                  </a:lnTo>
                  <a:lnTo>
                    <a:pt x="1366" y="21801"/>
                  </a:lnTo>
                  <a:lnTo>
                    <a:pt x="13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8"/>
            <p:cNvSpPr/>
            <p:nvPr/>
          </p:nvSpPr>
          <p:spPr>
            <a:xfrm>
              <a:off x="2517900" y="2800950"/>
              <a:ext cx="35200" cy="320000"/>
            </a:xfrm>
            <a:custGeom>
              <a:avLst/>
              <a:gdLst/>
              <a:ahLst/>
              <a:cxnLst/>
              <a:rect l="l" t="t" r="r" b="b"/>
              <a:pathLst>
                <a:path w="1408" h="12800" extrusionOk="0">
                  <a:moveTo>
                    <a:pt x="0" y="1"/>
                  </a:moveTo>
                  <a:lnTo>
                    <a:pt x="0" y="12799"/>
                  </a:lnTo>
                  <a:lnTo>
                    <a:pt x="1408" y="12799"/>
                  </a:lnTo>
                  <a:lnTo>
                    <a:pt x="14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8"/>
            <p:cNvSpPr/>
            <p:nvPr/>
          </p:nvSpPr>
          <p:spPr>
            <a:xfrm>
              <a:off x="2370700" y="1375025"/>
              <a:ext cx="484225" cy="118400"/>
            </a:xfrm>
            <a:custGeom>
              <a:avLst/>
              <a:gdLst/>
              <a:ahLst/>
              <a:cxnLst/>
              <a:rect l="l" t="t" r="r" b="b"/>
              <a:pathLst>
                <a:path w="19369" h="4736" extrusionOk="0">
                  <a:moveTo>
                    <a:pt x="1" y="0"/>
                  </a:moveTo>
                  <a:lnTo>
                    <a:pt x="1" y="4736"/>
                  </a:lnTo>
                  <a:lnTo>
                    <a:pt x="19369" y="4736"/>
                  </a:lnTo>
                  <a:lnTo>
                    <a:pt x="193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8"/>
            <p:cNvSpPr/>
            <p:nvPr/>
          </p:nvSpPr>
          <p:spPr>
            <a:xfrm>
              <a:off x="2072100" y="1493400"/>
              <a:ext cx="1080400" cy="109875"/>
            </a:xfrm>
            <a:custGeom>
              <a:avLst/>
              <a:gdLst/>
              <a:ahLst/>
              <a:cxnLst/>
              <a:rect l="l" t="t" r="r" b="b"/>
              <a:pathLst>
                <a:path w="43216" h="4395" extrusionOk="0">
                  <a:moveTo>
                    <a:pt x="0" y="1"/>
                  </a:moveTo>
                  <a:lnTo>
                    <a:pt x="3882" y="4395"/>
                  </a:lnTo>
                  <a:lnTo>
                    <a:pt x="39376" y="4395"/>
                  </a:lnTo>
                  <a:lnTo>
                    <a:pt x="43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8"/>
            <p:cNvSpPr/>
            <p:nvPr/>
          </p:nvSpPr>
          <p:spPr>
            <a:xfrm>
              <a:off x="2072100" y="1603250"/>
              <a:ext cx="1080400" cy="108825"/>
            </a:xfrm>
            <a:custGeom>
              <a:avLst/>
              <a:gdLst/>
              <a:ahLst/>
              <a:cxnLst/>
              <a:rect l="l" t="t" r="r" b="b"/>
              <a:pathLst>
                <a:path w="43216" h="4353" extrusionOk="0">
                  <a:moveTo>
                    <a:pt x="3882" y="1"/>
                  </a:moveTo>
                  <a:lnTo>
                    <a:pt x="0" y="4352"/>
                  </a:lnTo>
                  <a:lnTo>
                    <a:pt x="43215" y="4352"/>
                  </a:lnTo>
                  <a:lnTo>
                    <a:pt x="393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8"/>
            <p:cNvSpPr/>
            <p:nvPr/>
          </p:nvSpPr>
          <p:spPr>
            <a:xfrm>
              <a:off x="2072100" y="1712050"/>
              <a:ext cx="1080400" cy="108800"/>
            </a:xfrm>
            <a:custGeom>
              <a:avLst/>
              <a:gdLst/>
              <a:ahLst/>
              <a:cxnLst/>
              <a:rect l="l" t="t" r="r" b="b"/>
              <a:pathLst>
                <a:path w="43216" h="4352" extrusionOk="0">
                  <a:moveTo>
                    <a:pt x="0" y="0"/>
                  </a:moveTo>
                  <a:lnTo>
                    <a:pt x="3882" y="4352"/>
                  </a:lnTo>
                  <a:lnTo>
                    <a:pt x="39376" y="4352"/>
                  </a:lnTo>
                  <a:lnTo>
                    <a:pt x="432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8"/>
            <p:cNvSpPr/>
            <p:nvPr/>
          </p:nvSpPr>
          <p:spPr>
            <a:xfrm>
              <a:off x="2072100" y="1820825"/>
              <a:ext cx="1080400" cy="108825"/>
            </a:xfrm>
            <a:custGeom>
              <a:avLst/>
              <a:gdLst/>
              <a:ahLst/>
              <a:cxnLst/>
              <a:rect l="l" t="t" r="r" b="b"/>
              <a:pathLst>
                <a:path w="43216" h="4353" extrusionOk="0">
                  <a:moveTo>
                    <a:pt x="3882" y="1"/>
                  </a:moveTo>
                  <a:lnTo>
                    <a:pt x="0" y="4352"/>
                  </a:lnTo>
                  <a:lnTo>
                    <a:pt x="43215" y="4352"/>
                  </a:lnTo>
                  <a:lnTo>
                    <a:pt x="393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8"/>
            <p:cNvSpPr/>
            <p:nvPr/>
          </p:nvSpPr>
          <p:spPr>
            <a:xfrm>
              <a:off x="2072100" y="1929625"/>
              <a:ext cx="1080400" cy="108800"/>
            </a:xfrm>
            <a:custGeom>
              <a:avLst/>
              <a:gdLst/>
              <a:ahLst/>
              <a:cxnLst/>
              <a:rect l="l" t="t" r="r" b="b"/>
              <a:pathLst>
                <a:path w="43216" h="4352" extrusionOk="0">
                  <a:moveTo>
                    <a:pt x="0" y="0"/>
                  </a:moveTo>
                  <a:lnTo>
                    <a:pt x="3882" y="4351"/>
                  </a:lnTo>
                  <a:lnTo>
                    <a:pt x="39376" y="4351"/>
                  </a:lnTo>
                  <a:lnTo>
                    <a:pt x="432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8"/>
            <p:cNvSpPr/>
            <p:nvPr/>
          </p:nvSpPr>
          <p:spPr>
            <a:xfrm>
              <a:off x="2072100" y="2038400"/>
              <a:ext cx="1080400" cy="108800"/>
            </a:xfrm>
            <a:custGeom>
              <a:avLst/>
              <a:gdLst/>
              <a:ahLst/>
              <a:cxnLst/>
              <a:rect l="l" t="t" r="r" b="b"/>
              <a:pathLst>
                <a:path w="43216" h="4352" extrusionOk="0">
                  <a:moveTo>
                    <a:pt x="3882" y="0"/>
                  </a:moveTo>
                  <a:lnTo>
                    <a:pt x="0" y="4352"/>
                  </a:lnTo>
                  <a:lnTo>
                    <a:pt x="43215" y="4352"/>
                  </a:lnTo>
                  <a:lnTo>
                    <a:pt x="393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8"/>
            <p:cNvSpPr/>
            <p:nvPr/>
          </p:nvSpPr>
          <p:spPr>
            <a:xfrm>
              <a:off x="2072100" y="2147175"/>
              <a:ext cx="1080400" cy="108825"/>
            </a:xfrm>
            <a:custGeom>
              <a:avLst/>
              <a:gdLst/>
              <a:ahLst/>
              <a:cxnLst/>
              <a:rect l="l" t="t" r="r" b="b"/>
              <a:pathLst>
                <a:path w="43216" h="4353" extrusionOk="0">
                  <a:moveTo>
                    <a:pt x="0" y="1"/>
                  </a:moveTo>
                  <a:lnTo>
                    <a:pt x="3882" y="4352"/>
                  </a:lnTo>
                  <a:lnTo>
                    <a:pt x="39376" y="4352"/>
                  </a:lnTo>
                  <a:lnTo>
                    <a:pt x="43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8"/>
            <p:cNvSpPr/>
            <p:nvPr/>
          </p:nvSpPr>
          <p:spPr>
            <a:xfrm>
              <a:off x="2072100" y="2255975"/>
              <a:ext cx="1080400" cy="109875"/>
            </a:xfrm>
            <a:custGeom>
              <a:avLst/>
              <a:gdLst/>
              <a:ahLst/>
              <a:cxnLst/>
              <a:rect l="l" t="t" r="r" b="b"/>
              <a:pathLst>
                <a:path w="43216" h="4395" extrusionOk="0">
                  <a:moveTo>
                    <a:pt x="3882" y="0"/>
                  </a:moveTo>
                  <a:lnTo>
                    <a:pt x="0" y="4394"/>
                  </a:lnTo>
                  <a:lnTo>
                    <a:pt x="43215" y="4394"/>
                  </a:lnTo>
                  <a:lnTo>
                    <a:pt x="393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8"/>
            <p:cNvSpPr/>
            <p:nvPr/>
          </p:nvSpPr>
          <p:spPr>
            <a:xfrm>
              <a:off x="2072100" y="2365825"/>
              <a:ext cx="1080400" cy="108800"/>
            </a:xfrm>
            <a:custGeom>
              <a:avLst/>
              <a:gdLst/>
              <a:ahLst/>
              <a:cxnLst/>
              <a:rect l="l" t="t" r="r" b="b"/>
              <a:pathLst>
                <a:path w="43216" h="4352" extrusionOk="0">
                  <a:moveTo>
                    <a:pt x="0" y="0"/>
                  </a:moveTo>
                  <a:lnTo>
                    <a:pt x="3882" y="4352"/>
                  </a:lnTo>
                  <a:lnTo>
                    <a:pt x="39376" y="4352"/>
                  </a:lnTo>
                  <a:lnTo>
                    <a:pt x="432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8"/>
            <p:cNvSpPr/>
            <p:nvPr/>
          </p:nvSpPr>
          <p:spPr>
            <a:xfrm>
              <a:off x="2072100" y="2474600"/>
              <a:ext cx="1080400" cy="108825"/>
            </a:xfrm>
            <a:custGeom>
              <a:avLst/>
              <a:gdLst/>
              <a:ahLst/>
              <a:cxnLst/>
              <a:rect l="l" t="t" r="r" b="b"/>
              <a:pathLst>
                <a:path w="43216" h="4353" extrusionOk="0">
                  <a:moveTo>
                    <a:pt x="3882" y="1"/>
                  </a:moveTo>
                  <a:lnTo>
                    <a:pt x="0" y="4352"/>
                  </a:lnTo>
                  <a:lnTo>
                    <a:pt x="43215" y="4352"/>
                  </a:lnTo>
                  <a:lnTo>
                    <a:pt x="393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8"/>
            <p:cNvSpPr/>
            <p:nvPr/>
          </p:nvSpPr>
          <p:spPr>
            <a:xfrm>
              <a:off x="2072100" y="2583400"/>
              <a:ext cx="1080400" cy="108800"/>
            </a:xfrm>
            <a:custGeom>
              <a:avLst/>
              <a:gdLst/>
              <a:ahLst/>
              <a:cxnLst/>
              <a:rect l="l" t="t" r="r" b="b"/>
              <a:pathLst>
                <a:path w="43216" h="4352" extrusionOk="0">
                  <a:moveTo>
                    <a:pt x="0" y="0"/>
                  </a:moveTo>
                  <a:lnTo>
                    <a:pt x="3882" y="4352"/>
                  </a:lnTo>
                  <a:lnTo>
                    <a:pt x="39376" y="4352"/>
                  </a:lnTo>
                  <a:lnTo>
                    <a:pt x="432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8"/>
            <p:cNvSpPr/>
            <p:nvPr/>
          </p:nvSpPr>
          <p:spPr>
            <a:xfrm>
              <a:off x="2072100" y="2692175"/>
              <a:ext cx="1080400" cy="108800"/>
            </a:xfrm>
            <a:custGeom>
              <a:avLst/>
              <a:gdLst/>
              <a:ahLst/>
              <a:cxnLst/>
              <a:rect l="l" t="t" r="r" b="b"/>
              <a:pathLst>
                <a:path w="43216" h="4352" extrusionOk="0">
                  <a:moveTo>
                    <a:pt x="3882" y="1"/>
                  </a:moveTo>
                  <a:lnTo>
                    <a:pt x="0" y="4352"/>
                  </a:lnTo>
                  <a:lnTo>
                    <a:pt x="43215" y="4352"/>
                  </a:lnTo>
                  <a:lnTo>
                    <a:pt x="393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0" name="Google Shape;3190;p78"/>
          <p:cNvGrpSpPr/>
          <p:nvPr/>
        </p:nvGrpSpPr>
        <p:grpSpPr>
          <a:xfrm>
            <a:off x="2922405" y="3275448"/>
            <a:ext cx="1444747" cy="1046679"/>
            <a:chOff x="9524647" y="3071441"/>
            <a:chExt cx="1638406" cy="1186980"/>
          </a:xfrm>
        </p:grpSpPr>
        <p:sp>
          <p:nvSpPr>
            <p:cNvPr id="3191" name="Google Shape;3191;p78"/>
            <p:cNvSpPr/>
            <p:nvPr/>
          </p:nvSpPr>
          <p:spPr>
            <a:xfrm>
              <a:off x="9524647" y="3406817"/>
              <a:ext cx="1638406" cy="851604"/>
            </a:xfrm>
            <a:custGeom>
              <a:avLst/>
              <a:gdLst/>
              <a:ahLst/>
              <a:cxnLst/>
              <a:rect l="l" t="t" r="r" b="b"/>
              <a:pathLst>
                <a:path w="90783" h="48421" extrusionOk="0">
                  <a:moveTo>
                    <a:pt x="1" y="1"/>
                  </a:moveTo>
                  <a:lnTo>
                    <a:pt x="1" y="30333"/>
                  </a:lnTo>
                  <a:cubicBezTo>
                    <a:pt x="758" y="35965"/>
                    <a:pt x="6525" y="36006"/>
                    <a:pt x="6695" y="36006"/>
                  </a:cubicBezTo>
                  <a:cubicBezTo>
                    <a:pt x="6697" y="36006"/>
                    <a:pt x="6699" y="36006"/>
                    <a:pt x="6699" y="36006"/>
                  </a:cubicBezTo>
                  <a:cubicBezTo>
                    <a:pt x="6699" y="36006"/>
                    <a:pt x="6815" y="41164"/>
                    <a:pt x="12519" y="41164"/>
                  </a:cubicBezTo>
                  <a:cubicBezTo>
                    <a:pt x="12798" y="41164"/>
                    <a:pt x="13090" y="41152"/>
                    <a:pt x="13396" y="41126"/>
                  </a:cubicBezTo>
                  <a:cubicBezTo>
                    <a:pt x="13396" y="41126"/>
                    <a:pt x="14681" y="45540"/>
                    <a:pt x="20665" y="45540"/>
                  </a:cubicBezTo>
                  <a:cubicBezTo>
                    <a:pt x="21492" y="45540"/>
                    <a:pt x="22407" y="45455"/>
                    <a:pt x="23422" y="45264"/>
                  </a:cubicBezTo>
                  <a:cubicBezTo>
                    <a:pt x="23422" y="45264"/>
                    <a:pt x="25378" y="47316"/>
                    <a:pt x="29665" y="47316"/>
                  </a:cubicBezTo>
                  <a:cubicBezTo>
                    <a:pt x="31111" y="47316"/>
                    <a:pt x="32822" y="47082"/>
                    <a:pt x="34812" y="46458"/>
                  </a:cubicBezTo>
                  <a:cubicBezTo>
                    <a:pt x="34812" y="46458"/>
                    <a:pt x="37731" y="48420"/>
                    <a:pt x="41418" y="48420"/>
                  </a:cubicBezTo>
                  <a:cubicBezTo>
                    <a:pt x="42655" y="48420"/>
                    <a:pt x="43978" y="48200"/>
                    <a:pt x="45307" y="47610"/>
                  </a:cubicBezTo>
                  <a:cubicBezTo>
                    <a:pt x="46635" y="48200"/>
                    <a:pt x="47958" y="48420"/>
                    <a:pt x="49195" y="48420"/>
                  </a:cubicBezTo>
                  <a:cubicBezTo>
                    <a:pt x="52882" y="48420"/>
                    <a:pt x="55801" y="46458"/>
                    <a:pt x="55801" y="46458"/>
                  </a:cubicBezTo>
                  <a:cubicBezTo>
                    <a:pt x="57781" y="47082"/>
                    <a:pt x="59483" y="47316"/>
                    <a:pt x="60923" y="47316"/>
                  </a:cubicBezTo>
                  <a:cubicBezTo>
                    <a:pt x="65192" y="47316"/>
                    <a:pt x="67149" y="45264"/>
                    <a:pt x="67149" y="45264"/>
                  </a:cubicBezTo>
                  <a:cubicBezTo>
                    <a:pt x="68163" y="45455"/>
                    <a:pt x="69079" y="45540"/>
                    <a:pt x="69905" y="45540"/>
                  </a:cubicBezTo>
                  <a:cubicBezTo>
                    <a:pt x="75889" y="45540"/>
                    <a:pt x="77174" y="41126"/>
                    <a:pt x="77174" y="41126"/>
                  </a:cubicBezTo>
                  <a:cubicBezTo>
                    <a:pt x="77480" y="41152"/>
                    <a:pt x="77772" y="41164"/>
                    <a:pt x="78051" y="41164"/>
                  </a:cubicBezTo>
                  <a:cubicBezTo>
                    <a:pt x="83759" y="41164"/>
                    <a:pt x="83914" y="36006"/>
                    <a:pt x="83914" y="36006"/>
                  </a:cubicBezTo>
                  <a:lnTo>
                    <a:pt x="83914" y="35964"/>
                  </a:lnTo>
                  <a:lnTo>
                    <a:pt x="84085" y="36006"/>
                  </a:lnTo>
                  <a:cubicBezTo>
                    <a:pt x="84085" y="36006"/>
                    <a:pt x="84086" y="36006"/>
                    <a:pt x="84089" y="36006"/>
                  </a:cubicBezTo>
                  <a:cubicBezTo>
                    <a:pt x="84258" y="36006"/>
                    <a:pt x="90026" y="35965"/>
                    <a:pt x="90783" y="30333"/>
                  </a:cubicBezTo>
                  <a:lnTo>
                    <a:pt x="90783" y="1"/>
                  </a:lnTo>
                  <a:lnTo>
                    <a:pt x="82805" y="982"/>
                  </a:lnTo>
                  <a:lnTo>
                    <a:pt x="45307" y="2603"/>
                  </a:lnTo>
                  <a:lnTo>
                    <a:pt x="8064" y="982"/>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8"/>
            <p:cNvSpPr/>
            <p:nvPr/>
          </p:nvSpPr>
          <p:spPr>
            <a:xfrm>
              <a:off x="9524647" y="3071441"/>
              <a:ext cx="1633786" cy="671526"/>
            </a:xfrm>
            <a:custGeom>
              <a:avLst/>
              <a:gdLst/>
              <a:ahLst/>
              <a:cxnLst/>
              <a:rect l="l" t="t" r="r" b="b"/>
              <a:pathLst>
                <a:path w="90527" h="38182" extrusionOk="0">
                  <a:moveTo>
                    <a:pt x="45264" y="0"/>
                  </a:moveTo>
                  <a:cubicBezTo>
                    <a:pt x="42832" y="0"/>
                    <a:pt x="40742" y="555"/>
                    <a:pt x="39718" y="1408"/>
                  </a:cubicBezTo>
                  <a:cubicBezTo>
                    <a:pt x="38561" y="879"/>
                    <a:pt x="36892" y="555"/>
                    <a:pt x="35107" y="555"/>
                  </a:cubicBezTo>
                  <a:cubicBezTo>
                    <a:pt x="34589" y="555"/>
                    <a:pt x="34060" y="583"/>
                    <a:pt x="33532" y="640"/>
                  </a:cubicBezTo>
                  <a:cubicBezTo>
                    <a:pt x="31186" y="896"/>
                    <a:pt x="29565" y="1707"/>
                    <a:pt x="29095" y="2603"/>
                  </a:cubicBezTo>
                  <a:cubicBezTo>
                    <a:pt x="28079" y="2326"/>
                    <a:pt x="26876" y="2173"/>
                    <a:pt x="25653" y="2173"/>
                  </a:cubicBezTo>
                  <a:cubicBezTo>
                    <a:pt x="24618" y="2173"/>
                    <a:pt x="23570" y="2283"/>
                    <a:pt x="22611" y="2517"/>
                  </a:cubicBezTo>
                  <a:cubicBezTo>
                    <a:pt x="20521" y="3029"/>
                    <a:pt x="19412" y="4010"/>
                    <a:pt x="19540" y="4949"/>
                  </a:cubicBezTo>
                  <a:cubicBezTo>
                    <a:pt x="18917" y="4862"/>
                    <a:pt x="18266" y="4818"/>
                    <a:pt x="17614" y="4818"/>
                  </a:cubicBezTo>
                  <a:cubicBezTo>
                    <a:pt x="16028" y="4818"/>
                    <a:pt x="14434" y="5075"/>
                    <a:pt x="13226" y="5589"/>
                  </a:cubicBezTo>
                  <a:cubicBezTo>
                    <a:pt x="11519" y="6271"/>
                    <a:pt x="11050" y="7338"/>
                    <a:pt x="11775" y="8234"/>
                  </a:cubicBezTo>
                  <a:cubicBezTo>
                    <a:pt x="11681" y="8232"/>
                    <a:pt x="11586" y="8231"/>
                    <a:pt x="11491" y="8231"/>
                  </a:cubicBezTo>
                  <a:cubicBezTo>
                    <a:pt x="9327" y="8231"/>
                    <a:pt x="7203" y="8696"/>
                    <a:pt x="6059" y="9514"/>
                  </a:cubicBezTo>
                  <a:cubicBezTo>
                    <a:pt x="4822" y="10410"/>
                    <a:pt x="4992" y="11476"/>
                    <a:pt x="6272" y="12244"/>
                  </a:cubicBezTo>
                  <a:cubicBezTo>
                    <a:pt x="4054" y="12457"/>
                    <a:pt x="2134" y="13140"/>
                    <a:pt x="1537" y="14121"/>
                  </a:cubicBezTo>
                  <a:cubicBezTo>
                    <a:pt x="897" y="15102"/>
                    <a:pt x="1707" y="16126"/>
                    <a:pt x="3414" y="16766"/>
                  </a:cubicBezTo>
                  <a:cubicBezTo>
                    <a:pt x="1366" y="17193"/>
                    <a:pt x="1" y="18046"/>
                    <a:pt x="1" y="19070"/>
                  </a:cubicBezTo>
                  <a:cubicBezTo>
                    <a:pt x="1" y="20094"/>
                    <a:pt x="1366" y="20989"/>
                    <a:pt x="3414" y="21416"/>
                  </a:cubicBezTo>
                  <a:cubicBezTo>
                    <a:pt x="1707" y="22056"/>
                    <a:pt x="897" y="23037"/>
                    <a:pt x="1537" y="24018"/>
                  </a:cubicBezTo>
                  <a:cubicBezTo>
                    <a:pt x="2134" y="25000"/>
                    <a:pt x="4054" y="25725"/>
                    <a:pt x="6272" y="25895"/>
                  </a:cubicBezTo>
                  <a:cubicBezTo>
                    <a:pt x="4992" y="26706"/>
                    <a:pt x="4822" y="27730"/>
                    <a:pt x="6059" y="28626"/>
                  </a:cubicBezTo>
                  <a:cubicBezTo>
                    <a:pt x="7161" y="29452"/>
                    <a:pt x="9170" y="29916"/>
                    <a:pt x="11249" y="29916"/>
                  </a:cubicBezTo>
                  <a:cubicBezTo>
                    <a:pt x="11424" y="29916"/>
                    <a:pt x="11600" y="29912"/>
                    <a:pt x="11775" y="29906"/>
                  </a:cubicBezTo>
                  <a:lnTo>
                    <a:pt x="11775" y="29906"/>
                  </a:lnTo>
                  <a:cubicBezTo>
                    <a:pt x="11050" y="30844"/>
                    <a:pt x="11519" y="31868"/>
                    <a:pt x="13226" y="32593"/>
                  </a:cubicBezTo>
                  <a:cubicBezTo>
                    <a:pt x="14434" y="33107"/>
                    <a:pt x="16028" y="33364"/>
                    <a:pt x="17614" y="33364"/>
                  </a:cubicBezTo>
                  <a:cubicBezTo>
                    <a:pt x="18266" y="33364"/>
                    <a:pt x="18917" y="33320"/>
                    <a:pt x="19540" y="33233"/>
                  </a:cubicBezTo>
                  <a:lnTo>
                    <a:pt x="19540" y="33233"/>
                  </a:lnTo>
                  <a:cubicBezTo>
                    <a:pt x="19412" y="34172"/>
                    <a:pt x="20521" y="35110"/>
                    <a:pt x="22611" y="35622"/>
                  </a:cubicBezTo>
                  <a:cubicBezTo>
                    <a:pt x="23570" y="35857"/>
                    <a:pt x="24618" y="35966"/>
                    <a:pt x="25653" y="35966"/>
                  </a:cubicBezTo>
                  <a:cubicBezTo>
                    <a:pt x="26876" y="35966"/>
                    <a:pt x="28079" y="35814"/>
                    <a:pt x="29095" y="35537"/>
                  </a:cubicBezTo>
                  <a:cubicBezTo>
                    <a:pt x="29522" y="36475"/>
                    <a:pt x="31186" y="37286"/>
                    <a:pt x="33532" y="37542"/>
                  </a:cubicBezTo>
                  <a:cubicBezTo>
                    <a:pt x="34056" y="37599"/>
                    <a:pt x="34580" y="37626"/>
                    <a:pt x="35094" y="37626"/>
                  </a:cubicBezTo>
                  <a:cubicBezTo>
                    <a:pt x="36883" y="37626"/>
                    <a:pt x="38558" y="37295"/>
                    <a:pt x="39718" y="36731"/>
                  </a:cubicBezTo>
                  <a:cubicBezTo>
                    <a:pt x="40742" y="37585"/>
                    <a:pt x="42747" y="38139"/>
                    <a:pt x="45093" y="38182"/>
                  </a:cubicBezTo>
                  <a:lnTo>
                    <a:pt x="45392" y="38182"/>
                  </a:lnTo>
                  <a:cubicBezTo>
                    <a:pt x="47738" y="38139"/>
                    <a:pt x="49786" y="37585"/>
                    <a:pt x="50767" y="36731"/>
                  </a:cubicBezTo>
                  <a:cubicBezTo>
                    <a:pt x="51927" y="37295"/>
                    <a:pt x="53602" y="37626"/>
                    <a:pt x="55391" y="37626"/>
                  </a:cubicBezTo>
                  <a:cubicBezTo>
                    <a:pt x="55906" y="37626"/>
                    <a:pt x="56429" y="37599"/>
                    <a:pt x="56953" y="37542"/>
                  </a:cubicBezTo>
                  <a:cubicBezTo>
                    <a:pt x="59299" y="37286"/>
                    <a:pt x="60963" y="36475"/>
                    <a:pt x="61390" y="35537"/>
                  </a:cubicBezTo>
                  <a:cubicBezTo>
                    <a:pt x="62406" y="35814"/>
                    <a:pt x="63610" y="35966"/>
                    <a:pt x="64832" y="35966"/>
                  </a:cubicBezTo>
                  <a:cubicBezTo>
                    <a:pt x="65867" y="35966"/>
                    <a:pt x="66915" y="35857"/>
                    <a:pt x="67874" y="35622"/>
                  </a:cubicBezTo>
                  <a:cubicBezTo>
                    <a:pt x="69964" y="35110"/>
                    <a:pt x="71074" y="34172"/>
                    <a:pt x="70946" y="33233"/>
                  </a:cubicBezTo>
                  <a:lnTo>
                    <a:pt x="70946" y="33233"/>
                  </a:lnTo>
                  <a:cubicBezTo>
                    <a:pt x="71568" y="33320"/>
                    <a:pt x="72219" y="33364"/>
                    <a:pt x="72872" y="33364"/>
                  </a:cubicBezTo>
                  <a:cubicBezTo>
                    <a:pt x="74457" y="33364"/>
                    <a:pt x="76051" y="33107"/>
                    <a:pt x="77259" y="32593"/>
                  </a:cubicBezTo>
                  <a:cubicBezTo>
                    <a:pt x="78966" y="31868"/>
                    <a:pt x="79435" y="30844"/>
                    <a:pt x="78710" y="29906"/>
                  </a:cubicBezTo>
                  <a:lnTo>
                    <a:pt x="78710" y="29906"/>
                  </a:lnTo>
                  <a:cubicBezTo>
                    <a:pt x="78885" y="29912"/>
                    <a:pt x="79061" y="29916"/>
                    <a:pt x="79236" y="29916"/>
                  </a:cubicBezTo>
                  <a:cubicBezTo>
                    <a:pt x="81315" y="29916"/>
                    <a:pt x="83325" y="29452"/>
                    <a:pt x="84426" y="28626"/>
                  </a:cubicBezTo>
                  <a:cubicBezTo>
                    <a:pt x="85663" y="27730"/>
                    <a:pt x="85493" y="26706"/>
                    <a:pt x="84213" y="25895"/>
                  </a:cubicBezTo>
                  <a:cubicBezTo>
                    <a:pt x="86431" y="25725"/>
                    <a:pt x="88351" y="25000"/>
                    <a:pt x="88948" y="24018"/>
                  </a:cubicBezTo>
                  <a:cubicBezTo>
                    <a:pt x="89588" y="23037"/>
                    <a:pt x="88778" y="22056"/>
                    <a:pt x="87071" y="21416"/>
                  </a:cubicBezTo>
                  <a:lnTo>
                    <a:pt x="87114" y="21416"/>
                  </a:lnTo>
                  <a:cubicBezTo>
                    <a:pt x="89119" y="20989"/>
                    <a:pt x="90527" y="20094"/>
                    <a:pt x="90527" y="19070"/>
                  </a:cubicBezTo>
                  <a:cubicBezTo>
                    <a:pt x="90527" y="18046"/>
                    <a:pt x="89119" y="17193"/>
                    <a:pt x="87114" y="16766"/>
                  </a:cubicBezTo>
                  <a:cubicBezTo>
                    <a:pt x="88778" y="16126"/>
                    <a:pt x="89588" y="15102"/>
                    <a:pt x="88991" y="14121"/>
                  </a:cubicBezTo>
                  <a:cubicBezTo>
                    <a:pt x="88351" y="13140"/>
                    <a:pt x="86474" y="12457"/>
                    <a:pt x="84256" y="12244"/>
                  </a:cubicBezTo>
                  <a:cubicBezTo>
                    <a:pt x="85493" y="11476"/>
                    <a:pt x="85663" y="10410"/>
                    <a:pt x="84469" y="9514"/>
                  </a:cubicBezTo>
                  <a:cubicBezTo>
                    <a:pt x="83284" y="8696"/>
                    <a:pt x="81198" y="8231"/>
                    <a:pt x="79036" y="8231"/>
                  </a:cubicBezTo>
                  <a:cubicBezTo>
                    <a:pt x="78942" y="8231"/>
                    <a:pt x="78847" y="8232"/>
                    <a:pt x="78752" y="8234"/>
                  </a:cubicBezTo>
                  <a:cubicBezTo>
                    <a:pt x="79435" y="7338"/>
                    <a:pt x="78966" y="6271"/>
                    <a:pt x="77259" y="5589"/>
                  </a:cubicBezTo>
                  <a:cubicBezTo>
                    <a:pt x="76051" y="5075"/>
                    <a:pt x="74457" y="4818"/>
                    <a:pt x="72872" y="4818"/>
                  </a:cubicBezTo>
                  <a:cubicBezTo>
                    <a:pt x="72219" y="4818"/>
                    <a:pt x="71568" y="4862"/>
                    <a:pt x="70946" y="4949"/>
                  </a:cubicBezTo>
                  <a:cubicBezTo>
                    <a:pt x="71074" y="4010"/>
                    <a:pt x="69964" y="3029"/>
                    <a:pt x="67874" y="2517"/>
                  </a:cubicBezTo>
                  <a:cubicBezTo>
                    <a:pt x="66897" y="2298"/>
                    <a:pt x="65827" y="2190"/>
                    <a:pt x="64772" y="2190"/>
                  </a:cubicBezTo>
                  <a:cubicBezTo>
                    <a:pt x="63570" y="2190"/>
                    <a:pt x="62389" y="2330"/>
                    <a:pt x="61390" y="2603"/>
                  </a:cubicBezTo>
                  <a:cubicBezTo>
                    <a:pt x="60963" y="1707"/>
                    <a:pt x="59299" y="896"/>
                    <a:pt x="56953" y="640"/>
                  </a:cubicBezTo>
                  <a:cubicBezTo>
                    <a:pt x="56388" y="567"/>
                    <a:pt x="55817" y="532"/>
                    <a:pt x="55256" y="532"/>
                  </a:cubicBezTo>
                  <a:cubicBezTo>
                    <a:pt x="53531" y="532"/>
                    <a:pt x="51894" y="861"/>
                    <a:pt x="50767" y="1408"/>
                  </a:cubicBezTo>
                  <a:cubicBezTo>
                    <a:pt x="49743" y="555"/>
                    <a:pt x="47653" y="0"/>
                    <a:pt x="452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8"/>
            <p:cNvSpPr/>
            <p:nvPr/>
          </p:nvSpPr>
          <p:spPr>
            <a:xfrm>
              <a:off x="9668630" y="3130711"/>
              <a:ext cx="1345062" cy="552986"/>
            </a:xfrm>
            <a:custGeom>
              <a:avLst/>
              <a:gdLst/>
              <a:ahLst/>
              <a:cxnLst/>
              <a:rect l="l" t="t" r="r" b="b"/>
              <a:pathLst>
                <a:path w="74529" h="31442" extrusionOk="0">
                  <a:moveTo>
                    <a:pt x="37286" y="1"/>
                  </a:moveTo>
                  <a:cubicBezTo>
                    <a:pt x="16681" y="1"/>
                    <a:pt x="0" y="7040"/>
                    <a:pt x="0" y="15700"/>
                  </a:cubicBezTo>
                  <a:cubicBezTo>
                    <a:pt x="0" y="24403"/>
                    <a:pt x="16681" y="31442"/>
                    <a:pt x="37286" y="31442"/>
                  </a:cubicBezTo>
                  <a:cubicBezTo>
                    <a:pt x="57848" y="31442"/>
                    <a:pt x="74529" y="24403"/>
                    <a:pt x="74529" y="15700"/>
                  </a:cubicBezTo>
                  <a:cubicBezTo>
                    <a:pt x="74529" y="7040"/>
                    <a:pt x="57848" y="1"/>
                    <a:pt x="37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8"/>
            <p:cNvSpPr/>
            <p:nvPr/>
          </p:nvSpPr>
          <p:spPr>
            <a:xfrm>
              <a:off x="9634755" y="3629281"/>
              <a:ext cx="12326" cy="230168"/>
            </a:xfrm>
            <a:custGeom>
              <a:avLst/>
              <a:gdLst/>
              <a:ahLst/>
              <a:cxnLst/>
              <a:rect l="l" t="t" r="r" b="b"/>
              <a:pathLst>
                <a:path w="683" h="13087" extrusionOk="0">
                  <a:moveTo>
                    <a:pt x="342" y="1"/>
                  </a:moveTo>
                  <a:cubicBezTo>
                    <a:pt x="171" y="1"/>
                    <a:pt x="0" y="65"/>
                    <a:pt x="0" y="193"/>
                  </a:cubicBezTo>
                  <a:lnTo>
                    <a:pt x="0" y="12863"/>
                  </a:lnTo>
                  <a:cubicBezTo>
                    <a:pt x="0" y="13012"/>
                    <a:pt x="171" y="13087"/>
                    <a:pt x="342" y="13087"/>
                  </a:cubicBezTo>
                  <a:cubicBezTo>
                    <a:pt x="512" y="13087"/>
                    <a:pt x="683" y="13012"/>
                    <a:pt x="683" y="12863"/>
                  </a:cubicBezTo>
                  <a:lnTo>
                    <a:pt x="683" y="193"/>
                  </a:lnTo>
                  <a:cubicBezTo>
                    <a:pt x="683" y="65"/>
                    <a:pt x="51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8"/>
            <p:cNvSpPr/>
            <p:nvPr/>
          </p:nvSpPr>
          <p:spPr>
            <a:xfrm>
              <a:off x="9767187" y="3717254"/>
              <a:ext cx="12326" cy="389053"/>
            </a:xfrm>
            <a:custGeom>
              <a:avLst/>
              <a:gdLst/>
              <a:ahLst/>
              <a:cxnLst/>
              <a:rect l="l" t="t" r="r" b="b"/>
              <a:pathLst>
                <a:path w="683" h="22121" extrusionOk="0">
                  <a:moveTo>
                    <a:pt x="341" y="1"/>
                  </a:moveTo>
                  <a:cubicBezTo>
                    <a:pt x="171" y="1"/>
                    <a:pt x="0" y="75"/>
                    <a:pt x="0" y="225"/>
                  </a:cubicBezTo>
                  <a:lnTo>
                    <a:pt x="0" y="21896"/>
                  </a:lnTo>
                  <a:cubicBezTo>
                    <a:pt x="0" y="22046"/>
                    <a:pt x="171" y="22120"/>
                    <a:pt x="341" y="22120"/>
                  </a:cubicBezTo>
                  <a:cubicBezTo>
                    <a:pt x="512" y="22120"/>
                    <a:pt x="683" y="22046"/>
                    <a:pt x="683" y="21896"/>
                  </a:cubicBezTo>
                  <a:lnTo>
                    <a:pt x="683" y="225"/>
                  </a:lnTo>
                  <a:cubicBezTo>
                    <a:pt x="683" y="75"/>
                    <a:pt x="512" y="1"/>
                    <a:pt x="3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8"/>
            <p:cNvSpPr/>
            <p:nvPr/>
          </p:nvSpPr>
          <p:spPr>
            <a:xfrm>
              <a:off x="9941183" y="3760027"/>
              <a:ext cx="12326" cy="413236"/>
            </a:xfrm>
            <a:custGeom>
              <a:avLst/>
              <a:gdLst/>
              <a:ahLst/>
              <a:cxnLst/>
              <a:rect l="l" t="t" r="r" b="b"/>
              <a:pathLst>
                <a:path w="683" h="23496" extrusionOk="0">
                  <a:moveTo>
                    <a:pt x="342" y="0"/>
                  </a:moveTo>
                  <a:cubicBezTo>
                    <a:pt x="171" y="0"/>
                    <a:pt x="0" y="75"/>
                    <a:pt x="0" y="224"/>
                  </a:cubicBezTo>
                  <a:lnTo>
                    <a:pt x="0" y="23304"/>
                  </a:lnTo>
                  <a:cubicBezTo>
                    <a:pt x="0" y="23432"/>
                    <a:pt x="171" y="23496"/>
                    <a:pt x="342" y="23496"/>
                  </a:cubicBezTo>
                  <a:cubicBezTo>
                    <a:pt x="512" y="23496"/>
                    <a:pt x="683" y="23432"/>
                    <a:pt x="683" y="23304"/>
                  </a:cubicBezTo>
                  <a:lnTo>
                    <a:pt x="683" y="224"/>
                  </a:lnTo>
                  <a:cubicBezTo>
                    <a:pt x="683" y="75"/>
                    <a:pt x="51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8"/>
            <p:cNvSpPr/>
            <p:nvPr/>
          </p:nvSpPr>
          <p:spPr>
            <a:xfrm>
              <a:off x="10143676" y="3794533"/>
              <a:ext cx="11550" cy="404249"/>
            </a:xfrm>
            <a:custGeom>
              <a:avLst/>
              <a:gdLst/>
              <a:ahLst/>
              <a:cxnLst/>
              <a:rect l="l" t="t" r="r" b="b"/>
              <a:pathLst>
                <a:path w="640" h="22985" extrusionOk="0">
                  <a:moveTo>
                    <a:pt x="320" y="1"/>
                  </a:moveTo>
                  <a:cubicBezTo>
                    <a:pt x="160" y="1"/>
                    <a:pt x="0" y="75"/>
                    <a:pt x="0" y="225"/>
                  </a:cubicBezTo>
                  <a:lnTo>
                    <a:pt x="0" y="22792"/>
                  </a:lnTo>
                  <a:cubicBezTo>
                    <a:pt x="0" y="22920"/>
                    <a:pt x="160" y="22984"/>
                    <a:pt x="320" y="22984"/>
                  </a:cubicBezTo>
                  <a:cubicBezTo>
                    <a:pt x="480" y="22984"/>
                    <a:pt x="640" y="22920"/>
                    <a:pt x="640" y="22792"/>
                  </a:cubicBezTo>
                  <a:lnTo>
                    <a:pt x="640" y="225"/>
                  </a:lnTo>
                  <a:cubicBezTo>
                    <a:pt x="640" y="75"/>
                    <a:pt x="480" y="1"/>
                    <a:pt x="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8"/>
            <p:cNvSpPr/>
            <p:nvPr/>
          </p:nvSpPr>
          <p:spPr>
            <a:xfrm>
              <a:off x="10335377" y="3816289"/>
              <a:ext cx="12344" cy="404811"/>
            </a:xfrm>
            <a:custGeom>
              <a:avLst/>
              <a:gdLst/>
              <a:ahLst/>
              <a:cxnLst/>
              <a:rect l="l" t="t" r="r" b="b"/>
              <a:pathLst>
                <a:path w="684" h="23017" extrusionOk="0">
                  <a:moveTo>
                    <a:pt x="342" y="1"/>
                  </a:moveTo>
                  <a:cubicBezTo>
                    <a:pt x="171" y="1"/>
                    <a:pt x="1" y="76"/>
                    <a:pt x="1" y="225"/>
                  </a:cubicBezTo>
                  <a:lnTo>
                    <a:pt x="1" y="22792"/>
                  </a:lnTo>
                  <a:cubicBezTo>
                    <a:pt x="1" y="22942"/>
                    <a:pt x="171" y="23016"/>
                    <a:pt x="342" y="23016"/>
                  </a:cubicBezTo>
                  <a:cubicBezTo>
                    <a:pt x="513" y="23016"/>
                    <a:pt x="683" y="22942"/>
                    <a:pt x="683" y="22792"/>
                  </a:cubicBezTo>
                  <a:lnTo>
                    <a:pt x="683" y="225"/>
                  </a:lnTo>
                  <a:cubicBezTo>
                    <a:pt x="683" y="76"/>
                    <a:pt x="513"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8"/>
            <p:cNvSpPr/>
            <p:nvPr/>
          </p:nvSpPr>
          <p:spPr>
            <a:xfrm>
              <a:off x="11027535" y="3629475"/>
              <a:ext cx="12344" cy="375458"/>
            </a:xfrm>
            <a:custGeom>
              <a:avLst/>
              <a:gdLst/>
              <a:ahLst/>
              <a:cxnLst/>
              <a:rect l="l" t="t" r="r" b="b"/>
              <a:pathLst>
                <a:path w="684" h="21348" extrusionOk="0">
                  <a:moveTo>
                    <a:pt x="342" y="0"/>
                  </a:moveTo>
                  <a:cubicBezTo>
                    <a:pt x="171" y="0"/>
                    <a:pt x="0" y="75"/>
                    <a:pt x="0" y="224"/>
                  </a:cubicBezTo>
                  <a:lnTo>
                    <a:pt x="0" y="21341"/>
                  </a:lnTo>
                  <a:cubicBezTo>
                    <a:pt x="0" y="21345"/>
                    <a:pt x="1" y="21347"/>
                    <a:pt x="1" y="21347"/>
                  </a:cubicBezTo>
                  <a:cubicBezTo>
                    <a:pt x="21" y="21347"/>
                    <a:pt x="683" y="13146"/>
                    <a:pt x="683" y="12852"/>
                  </a:cubicBezTo>
                  <a:lnTo>
                    <a:pt x="683" y="224"/>
                  </a:lnTo>
                  <a:cubicBezTo>
                    <a:pt x="683" y="75"/>
                    <a:pt x="51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8"/>
            <p:cNvSpPr/>
            <p:nvPr/>
          </p:nvSpPr>
          <p:spPr>
            <a:xfrm>
              <a:off x="10895102" y="3717254"/>
              <a:ext cx="12344" cy="389053"/>
            </a:xfrm>
            <a:custGeom>
              <a:avLst/>
              <a:gdLst/>
              <a:ahLst/>
              <a:cxnLst/>
              <a:rect l="l" t="t" r="r" b="b"/>
              <a:pathLst>
                <a:path w="684" h="22121" extrusionOk="0">
                  <a:moveTo>
                    <a:pt x="342" y="1"/>
                  </a:moveTo>
                  <a:cubicBezTo>
                    <a:pt x="172" y="1"/>
                    <a:pt x="1" y="75"/>
                    <a:pt x="1" y="225"/>
                  </a:cubicBezTo>
                  <a:lnTo>
                    <a:pt x="1" y="21896"/>
                  </a:lnTo>
                  <a:cubicBezTo>
                    <a:pt x="1" y="22046"/>
                    <a:pt x="172" y="22120"/>
                    <a:pt x="342" y="22120"/>
                  </a:cubicBezTo>
                  <a:cubicBezTo>
                    <a:pt x="513" y="22120"/>
                    <a:pt x="683" y="22046"/>
                    <a:pt x="683" y="21896"/>
                  </a:cubicBezTo>
                  <a:lnTo>
                    <a:pt x="683" y="225"/>
                  </a:lnTo>
                  <a:cubicBezTo>
                    <a:pt x="683" y="75"/>
                    <a:pt x="513"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8"/>
            <p:cNvSpPr/>
            <p:nvPr/>
          </p:nvSpPr>
          <p:spPr>
            <a:xfrm>
              <a:off x="10721106" y="3760027"/>
              <a:ext cx="12344" cy="413236"/>
            </a:xfrm>
            <a:custGeom>
              <a:avLst/>
              <a:gdLst/>
              <a:ahLst/>
              <a:cxnLst/>
              <a:rect l="l" t="t" r="r" b="b"/>
              <a:pathLst>
                <a:path w="684" h="23496" extrusionOk="0">
                  <a:moveTo>
                    <a:pt x="342" y="0"/>
                  </a:moveTo>
                  <a:cubicBezTo>
                    <a:pt x="171" y="0"/>
                    <a:pt x="1" y="75"/>
                    <a:pt x="1" y="224"/>
                  </a:cubicBezTo>
                  <a:lnTo>
                    <a:pt x="1" y="23304"/>
                  </a:lnTo>
                  <a:cubicBezTo>
                    <a:pt x="1" y="23432"/>
                    <a:pt x="171" y="23496"/>
                    <a:pt x="342" y="23496"/>
                  </a:cubicBezTo>
                  <a:cubicBezTo>
                    <a:pt x="512" y="23496"/>
                    <a:pt x="683" y="23432"/>
                    <a:pt x="683" y="23304"/>
                  </a:cubicBezTo>
                  <a:lnTo>
                    <a:pt x="683" y="224"/>
                  </a:lnTo>
                  <a:cubicBezTo>
                    <a:pt x="683" y="75"/>
                    <a:pt x="51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8"/>
            <p:cNvSpPr/>
            <p:nvPr/>
          </p:nvSpPr>
          <p:spPr>
            <a:xfrm>
              <a:off x="10519389" y="3794533"/>
              <a:ext cx="11568" cy="404249"/>
            </a:xfrm>
            <a:custGeom>
              <a:avLst/>
              <a:gdLst/>
              <a:ahLst/>
              <a:cxnLst/>
              <a:rect l="l" t="t" r="r" b="b"/>
              <a:pathLst>
                <a:path w="641" h="22985" extrusionOk="0">
                  <a:moveTo>
                    <a:pt x="320" y="1"/>
                  </a:moveTo>
                  <a:cubicBezTo>
                    <a:pt x="160" y="1"/>
                    <a:pt x="0" y="75"/>
                    <a:pt x="0" y="225"/>
                  </a:cubicBezTo>
                  <a:lnTo>
                    <a:pt x="0" y="22792"/>
                  </a:lnTo>
                  <a:cubicBezTo>
                    <a:pt x="0" y="22920"/>
                    <a:pt x="160" y="22984"/>
                    <a:pt x="320" y="22984"/>
                  </a:cubicBezTo>
                  <a:cubicBezTo>
                    <a:pt x="480" y="22984"/>
                    <a:pt x="640" y="22920"/>
                    <a:pt x="640" y="22792"/>
                  </a:cubicBezTo>
                  <a:lnTo>
                    <a:pt x="640" y="225"/>
                  </a:lnTo>
                  <a:cubicBezTo>
                    <a:pt x="640" y="75"/>
                    <a:pt x="480" y="1"/>
                    <a:pt x="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8"/>
            <p:cNvSpPr/>
            <p:nvPr/>
          </p:nvSpPr>
          <p:spPr>
            <a:xfrm>
              <a:off x="10205561" y="3348792"/>
              <a:ext cx="272571" cy="112560"/>
            </a:xfrm>
            <a:custGeom>
              <a:avLst/>
              <a:gdLst/>
              <a:ahLst/>
              <a:cxnLst/>
              <a:rect l="l" t="t" r="r" b="b"/>
              <a:pathLst>
                <a:path w="15103" h="6400" extrusionOk="0">
                  <a:moveTo>
                    <a:pt x="7552" y="256"/>
                  </a:moveTo>
                  <a:cubicBezTo>
                    <a:pt x="11391" y="256"/>
                    <a:pt x="14506" y="1579"/>
                    <a:pt x="14506" y="3200"/>
                  </a:cubicBezTo>
                  <a:cubicBezTo>
                    <a:pt x="14506" y="4821"/>
                    <a:pt x="11391" y="6143"/>
                    <a:pt x="7552" y="6143"/>
                  </a:cubicBezTo>
                  <a:cubicBezTo>
                    <a:pt x="3712" y="6143"/>
                    <a:pt x="598" y="4821"/>
                    <a:pt x="598" y="3200"/>
                  </a:cubicBezTo>
                  <a:cubicBezTo>
                    <a:pt x="598" y="1579"/>
                    <a:pt x="3712" y="256"/>
                    <a:pt x="7552" y="256"/>
                  </a:cubicBezTo>
                  <a:close/>
                  <a:moveTo>
                    <a:pt x="7552" y="0"/>
                  </a:moveTo>
                  <a:cubicBezTo>
                    <a:pt x="3371" y="0"/>
                    <a:pt x="1" y="1451"/>
                    <a:pt x="1" y="3200"/>
                  </a:cubicBezTo>
                  <a:cubicBezTo>
                    <a:pt x="1" y="4992"/>
                    <a:pt x="3371" y="6399"/>
                    <a:pt x="7552" y="6399"/>
                  </a:cubicBezTo>
                  <a:cubicBezTo>
                    <a:pt x="11733" y="6399"/>
                    <a:pt x="15103" y="4949"/>
                    <a:pt x="15103" y="3200"/>
                  </a:cubicBezTo>
                  <a:cubicBezTo>
                    <a:pt x="15103" y="1451"/>
                    <a:pt x="11690" y="0"/>
                    <a:pt x="75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8"/>
            <p:cNvSpPr/>
            <p:nvPr/>
          </p:nvSpPr>
          <p:spPr>
            <a:xfrm>
              <a:off x="10254848" y="3182977"/>
              <a:ext cx="173238" cy="180078"/>
            </a:xfrm>
            <a:custGeom>
              <a:avLst/>
              <a:gdLst/>
              <a:ahLst/>
              <a:cxnLst/>
              <a:rect l="l" t="t" r="r" b="b"/>
              <a:pathLst>
                <a:path w="9599" h="10239" extrusionOk="0">
                  <a:moveTo>
                    <a:pt x="4821" y="811"/>
                  </a:moveTo>
                  <a:cubicBezTo>
                    <a:pt x="4906" y="896"/>
                    <a:pt x="5034" y="939"/>
                    <a:pt x="5119" y="1024"/>
                  </a:cubicBezTo>
                  <a:cubicBezTo>
                    <a:pt x="5461" y="1280"/>
                    <a:pt x="6101" y="1749"/>
                    <a:pt x="6698" y="2389"/>
                  </a:cubicBezTo>
                  <a:cubicBezTo>
                    <a:pt x="6911" y="2645"/>
                    <a:pt x="7167" y="2986"/>
                    <a:pt x="7381" y="3285"/>
                  </a:cubicBezTo>
                  <a:cubicBezTo>
                    <a:pt x="7594" y="3626"/>
                    <a:pt x="7807" y="3968"/>
                    <a:pt x="7935" y="4309"/>
                  </a:cubicBezTo>
                  <a:cubicBezTo>
                    <a:pt x="8234" y="4991"/>
                    <a:pt x="8404" y="5717"/>
                    <a:pt x="8404" y="6527"/>
                  </a:cubicBezTo>
                  <a:cubicBezTo>
                    <a:pt x="8404" y="7295"/>
                    <a:pt x="8234" y="8020"/>
                    <a:pt x="7935" y="8703"/>
                  </a:cubicBezTo>
                  <a:cubicBezTo>
                    <a:pt x="7807" y="9002"/>
                    <a:pt x="7679" y="9258"/>
                    <a:pt x="7508" y="9514"/>
                  </a:cubicBezTo>
                  <a:cubicBezTo>
                    <a:pt x="6655" y="9386"/>
                    <a:pt x="5717" y="9343"/>
                    <a:pt x="4821" y="9343"/>
                  </a:cubicBezTo>
                  <a:lnTo>
                    <a:pt x="4821" y="9300"/>
                  </a:lnTo>
                  <a:cubicBezTo>
                    <a:pt x="3882" y="9300"/>
                    <a:pt x="2986" y="9386"/>
                    <a:pt x="2091" y="9514"/>
                  </a:cubicBezTo>
                  <a:cubicBezTo>
                    <a:pt x="1920" y="9258"/>
                    <a:pt x="1792" y="8959"/>
                    <a:pt x="1664" y="8703"/>
                  </a:cubicBezTo>
                  <a:cubicBezTo>
                    <a:pt x="1365" y="8020"/>
                    <a:pt x="1237" y="7295"/>
                    <a:pt x="1195" y="6527"/>
                  </a:cubicBezTo>
                  <a:cubicBezTo>
                    <a:pt x="1195" y="5717"/>
                    <a:pt x="1365" y="4991"/>
                    <a:pt x="1664" y="4309"/>
                  </a:cubicBezTo>
                  <a:cubicBezTo>
                    <a:pt x="1835" y="3968"/>
                    <a:pt x="2005" y="3626"/>
                    <a:pt x="2219" y="3285"/>
                  </a:cubicBezTo>
                  <a:cubicBezTo>
                    <a:pt x="2432" y="2986"/>
                    <a:pt x="2688" y="2645"/>
                    <a:pt x="2944" y="2389"/>
                  </a:cubicBezTo>
                  <a:cubicBezTo>
                    <a:pt x="3498" y="1749"/>
                    <a:pt x="4138" y="1280"/>
                    <a:pt x="4480" y="1024"/>
                  </a:cubicBezTo>
                  <a:cubicBezTo>
                    <a:pt x="4608" y="939"/>
                    <a:pt x="4693" y="896"/>
                    <a:pt x="4821" y="811"/>
                  </a:cubicBezTo>
                  <a:close/>
                  <a:moveTo>
                    <a:pt x="4821" y="0"/>
                  </a:moveTo>
                  <a:lnTo>
                    <a:pt x="4352" y="213"/>
                  </a:lnTo>
                  <a:cubicBezTo>
                    <a:pt x="4352" y="213"/>
                    <a:pt x="4266" y="256"/>
                    <a:pt x="4053" y="384"/>
                  </a:cubicBezTo>
                  <a:cubicBezTo>
                    <a:pt x="4010" y="427"/>
                    <a:pt x="3968" y="427"/>
                    <a:pt x="3925" y="469"/>
                  </a:cubicBezTo>
                  <a:cubicBezTo>
                    <a:pt x="3797" y="555"/>
                    <a:pt x="3626" y="640"/>
                    <a:pt x="3456" y="768"/>
                  </a:cubicBezTo>
                  <a:cubicBezTo>
                    <a:pt x="3029" y="1067"/>
                    <a:pt x="2432" y="1579"/>
                    <a:pt x="1835" y="2219"/>
                  </a:cubicBezTo>
                  <a:cubicBezTo>
                    <a:pt x="1579" y="2474"/>
                    <a:pt x="1280" y="2816"/>
                    <a:pt x="1067" y="3157"/>
                  </a:cubicBezTo>
                  <a:cubicBezTo>
                    <a:pt x="853" y="3498"/>
                    <a:pt x="640" y="3840"/>
                    <a:pt x="512" y="4224"/>
                  </a:cubicBezTo>
                  <a:cubicBezTo>
                    <a:pt x="171" y="4949"/>
                    <a:pt x="0" y="5717"/>
                    <a:pt x="0" y="6527"/>
                  </a:cubicBezTo>
                  <a:cubicBezTo>
                    <a:pt x="43" y="7295"/>
                    <a:pt x="171" y="8106"/>
                    <a:pt x="512" y="8788"/>
                  </a:cubicBezTo>
                  <a:cubicBezTo>
                    <a:pt x="640" y="9172"/>
                    <a:pt x="896" y="9556"/>
                    <a:pt x="1152" y="9940"/>
                  </a:cubicBezTo>
                  <a:lnTo>
                    <a:pt x="1323" y="10239"/>
                  </a:lnTo>
                  <a:lnTo>
                    <a:pt x="1963" y="10111"/>
                  </a:lnTo>
                  <a:cubicBezTo>
                    <a:pt x="2880" y="9919"/>
                    <a:pt x="3850" y="9823"/>
                    <a:pt x="4816" y="9823"/>
                  </a:cubicBezTo>
                  <a:cubicBezTo>
                    <a:pt x="5781" y="9823"/>
                    <a:pt x="6741" y="9919"/>
                    <a:pt x="7636" y="10111"/>
                  </a:cubicBezTo>
                  <a:lnTo>
                    <a:pt x="8276" y="10239"/>
                  </a:lnTo>
                  <a:lnTo>
                    <a:pt x="8490" y="9940"/>
                  </a:lnTo>
                  <a:cubicBezTo>
                    <a:pt x="8746" y="9556"/>
                    <a:pt x="8959" y="9172"/>
                    <a:pt x="9130" y="8788"/>
                  </a:cubicBezTo>
                  <a:cubicBezTo>
                    <a:pt x="9428" y="8106"/>
                    <a:pt x="9599" y="7295"/>
                    <a:pt x="9599" y="6485"/>
                  </a:cubicBezTo>
                  <a:cubicBezTo>
                    <a:pt x="9599" y="5717"/>
                    <a:pt x="9428" y="4906"/>
                    <a:pt x="9130" y="4224"/>
                  </a:cubicBezTo>
                  <a:cubicBezTo>
                    <a:pt x="8959" y="3840"/>
                    <a:pt x="8788" y="3498"/>
                    <a:pt x="8575" y="3157"/>
                  </a:cubicBezTo>
                  <a:cubicBezTo>
                    <a:pt x="8319" y="2816"/>
                    <a:pt x="8063" y="2517"/>
                    <a:pt x="7807" y="2219"/>
                  </a:cubicBezTo>
                  <a:cubicBezTo>
                    <a:pt x="7210" y="1536"/>
                    <a:pt x="6613" y="1067"/>
                    <a:pt x="6186" y="768"/>
                  </a:cubicBezTo>
                  <a:cubicBezTo>
                    <a:pt x="6015" y="640"/>
                    <a:pt x="5845" y="555"/>
                    <a:pt x="5717" y="469"/>
                  </a:cubicBezTo>
                  <a:cubicBezTo>
                    <a:pt x="5674" y="427"/>
                    <a:pt x="5589" y="384"/>
                    <a:pt x="5546" y="384"/>
                  </a:cubicBezTo>
                  <a:cubicBezTo>
                    <a:pt x="5375" y="256"/>
                    <a:pt x="5290" y="213"/>
                    <a:pt x="5290" y="213"/>
                  </a:cubicBezTo>
                  <a:lnTo>
                    <a:pt x="48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8"/>
            <p:cNvSpPr/>
            <p:nvPr/>
          </p:nvSpPr>
          <p:spPr>
            <a:xfrm>
              <a:off x="10370334" y="3247488"/>
              <a:ext cx="353406" cy="146328"/>
            </a:xfrm>
            <a:custGeom>
              <a:avLst/>
              <a:gdLst/>
              <a:ahLst/>
              <a:cxnLst/>
              <a:rect l="l" t="t" r="r" b="b"/>
              <a:pathLst>
                <a:path w="19582" h="8320" extrusionOk="0">
                  <a:moveTo>
                    <a:pt x="18216" y="598"/>
                  </a:moveTo>
                  <a:lnTo>
                    <a:pt x="18216" y="598"/>
                  </a:lnTo>
                  <a:cubicBezTo>
                    <a:pt x="18174" y="684"/>
                    <a:pt x="18131" y="769"/>
                    <a:pt x="18088" y="854"/>
                  </a:cubicBezTo>
                  <a:cubicBezTo>
                    <a:pt x="17918" y="1110"/>
                    <a:pt x="17576" y="1665"/>
                    <a:pt x="16894" y="2262"/>
                  </a:cubicBezTo>
                  <a:cubicBezTo>
                    <a:pt x="16595" y="2561"/>
                    <a:pt x="16297" y="2859"/>
                    <a:pt x="15913" y="3158"/>
                  </a:cubicBezTo>
                  <a:cubicBezTo>
                    <a:pt x="15486" y="3414"/>
                    <a:pt x="15060" y="3712"/>
                    <a:pt x="14590" y="4011"/>
                  </a:cubicBezTo>
                  <a:cubicBezTo>
                    <a:pt x="13652" y="4608"/>
                    <a:pt x="12500" y="5163"/>
                    <a:pt x="11220" y="5718"/>
                  </a:cubicBezTo>
                  <a:cubicBezTo>
                    <a:pt x="9898" y="6272"/>
                    <a:pt x="8575" y="6741"/>
                    <a:pt x="7210" y="7125"/>
                  </a:cubicBezTo>
                  <a:cubicBezTo>
                    <a:pt x="6655" y="7296"/>
                    <a:pt x="6101" y="7424"/>
                    <a:pt x="5546" y="7552"/>
                  </a:cubicBezTo>
                  <a:cubicBezTo>
                    <a:pt x="4736" y="6869"/>
                    <a:pt x="3413" y="6315"/>
                    <a:pt x="1707" y="5973"/>
                  </a:cubicBezTo>
                  <a:cubicBezTo>
                    <a:pt x="2048" y="5718"/>
                    <a:pt x="2389" y="5462"/>
                    <a:pt x="2773" y="5248"/>
                  </a:cubicBezTo>
                  <a:cubicBezTo>
                    <a:pt x="3712" y="4694"/>
                    <a:pt x="4821" y="4096"/>
                    <a:pt x="6143" y="3542"/>
                  </a:cubicBezTo>
                  <a:cubicBezTo>
                    <a:pt x="7423" y="2987"/>
                    <a:pt x="8788" y="2518"/>
                    <a:pt x="10154" y="2134"/>
                  </a:cubicBezTo>
                  <a:cubicBezTo>
                    <a:pt x="10836" y="1921"/>
                    <a:pt x="11519" y="1750"/>
                    <a:pt x="12244" y="1579"/>
                  </a:cubicBezTo>
                  <a:cubicBezTo>
                    <a:pt x="12926" y="1409"/>
                    <a:pt x="13609" y="1281"/>
                    <a:pt x="14249" y="1153"/>
                  </a:cubicBezTo>
                  <a:cubicBezTo>
                    <a:pt x="15742" y="854"/>
                    <a:pt x="16979" y="726"/>
                    <a:pt x="17619" y="684"/>
                  </a:cubicBezTo>
                  <a:cubicBezTo>
                    <a:pt x="17832" y="641"/>
                    <a:pt x="18046" y="641"/>
                    <a:pt x="18216" y="598"/>
                  </a:cubicBezTo>
                  <a:close/>
                  <a:moveTo>
                    <a:pt x="19582" y="1"/>
                  </a:moveTo>
                  <a:lnTo>
                    <a:pt x="18899" y="44"/>
                  </a:lnTo>
                  <a:cubicBezTo>
                    <a:pt x="18899" y="44"/>
                    <a:pt x="18728" y="44"/>
                    <a:pt x="18430" y="86"/>
                  </a:cubicBezTo>
                  <a:lnTo>
                    <a:pt x="18174" y="86"/>
                  </a:lnTo>
                  <a:cubicBezTo>
                    <a:pt x="17918" y="129"/>
                    <a:pt x="17619" y="129"/>
                    <a:pt x="17321" y="172"/>
                  </a:cubicBezTo>
                  <a:cubicBezTo>
                    <a:pt x="16510" y="257"/>
                    <a:pt x="15273" y="428"/>
                    <a:pt x="13780" y="684"/>
                  </a:cubicBezTo>
                  <a:cubicBezTo>
                    <a:pt x="13097" y="812"/>
                    <a:pt x="12372" y="982"/>
                    <a:pt x="11647" y="1153"/>
                  </a:cubicBezTo>
                  <a:cubicBezTo>
                    <a:pt x="10921" y="1323"/>
                    <a:pt x="10196" y="1494"/>
                    <a:pt x="9471" y="1707"/>
                  </a:cubicBezTo>
                  <a:cubicBezTo>
                    <a:pt x="8063" y="2134"/>
                    <a:pt x="6655" y="2646"/>
                    <a:pt x="5290" y="3201"/>
                  </a:cubicBezTo>
                  <a:cubicBezTo>
                    <a:pt x="3925" y="3755"/>
                    <a:pt x="2773" y="4352"/>
                    <a:pt x="1792" y="4992"/>
                  </a:cubicBezTo>
                  <a:cubicBezTo>
                    <a:pt x="1280" y="5291"/>
                    <a:pt x="768" y="5590"/>
                    <a:pt x="342" y="5973"/>
                  </a:cubicBezTo>
                  <a:lnTo>
                    <a:pt x="0" y="6229"/>
                  </a:lnTo>
                  <a:lnTo>
                    <a:pt x="640" y="6315"/>
                  </a:lnTo>
                  <a:cubicBezTo>
                    <a:pt x="2517" y="6613"/>
                    <a:pt x="4010" y="7211"/>
                    <a:pt x="4693" y="8021"/>
                  </a:cubicBezTo>
                  <a:lnTo>
                    <a:pt x="4906" y="8320"/>
                  </a:lnTo>
                  <a:lnTo>
                    <a:pt x="4906" y="8277"/>
                  </a:lnTo>
                  <a:lnTo>
                    <a:pt x="5504" y="8149"/>
                  </a:lnTo>
                  <a:cubicBezTo>
                    <a:pt x="6357" y="7936"/>
                    <a:pt x="7125" y="7765"/>
                    <a:pt x="7893" y="7552"/>
                  </a:cubicBezTo>
                  <a:cubicBezTo>
                    <a:pt x="9300" y="7125"/>
                    <a:pt x="10708" y="6613"/>
                    <a:pt x="12073" y="6059"/>
                  </a:cubicBezTo>
                  <a:cubicBezTo>
                    <a:pt x="13396" y="5504"/>
                    <a:pt x="14590" y="4907"/>
                    <a:pt x="15571" y="4310"/>
                  </a:cubicBezTo>
                  <a:cubicBezTo>
                    <a:pt x="16083" y="4011"/>
                    <a:pt x="16510" y="3670"/>
                    <a:pt x="16937" y="3371"/>
                  </a:cubicBezTo>
                  <a:cubicBezTo>
                    <a:pt x="17363" y="3073"/>
                    <a:pt x="17704" y="2774"/>
                    <a:pt x="18003" y="2475"/>
                  </a:cubicBezTo>
                  <a:cubicBezTo>
                    <a:pt x="18686" y="1835"/>
                    <a:pt x="19027" y="1323"/>
                    <a:pt x="19240" y="982"/>
                  </a:cubicBezTo>
                  <a:cubicBezTo>
                    <a:pt x="19326" y="854"/>
                    <a:pt x="19368" y="726"/>
                    <a:pt x="19411" y="641"/>
                  </a:cubicBezTo>
                  <a:lnTo>
                    <a:pt x="19454" y="513"/>
                  </a:lnTo>
                  <a:cubicBezTo>
                    <a:pt x="19539" y="385"/>
                    <a:pt x="19539" y="300"/>
                    <a:pt x="19539" y="300"/>
                  </a:cubicBezTo>
                  <a:lnTo>
                    <a:pt x="195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8"/>
            <p:cNvSpPr/>
            <p:nvPr/>
          </p:nvSpPr>
          <p:spPr>
            <a:xfrm>
              <a:off x="10445015" y="3369791"/>
              <a:ext cx="437327" cy="71300"/>
            </a:xfrm>
            <a:custGeom>
              <a:avLst/>
              <a:gdLst/>
              <a:ahLst/>
              <a:cxnLst/>
              <a:rect l="l" t="t" r="r" b="b"/>
              <a:pathLst>
                <a:path w="24232" h="4054" extrusionOk="0">
                  <a:moveTo>
                    <a:pt x="8788" y="513"/>
                  </a:moveTo>
                  <a:cubicBezTo>
                    <a:pt x="10623" y="513"/>
                    <a:pt x="12372" y="555"/>
                    <a:pt x="13993" y="683"/>
                  </a:cubicBezTo>
                  <a:cubicBezTo>
                    <a:pt x="14804" y="769"/>
                    <a:pt x="15614" y="811"/>
                    <a:pt x="16425" y="939"/>
                  </a:cubicBezTo>
                  <a:cubicBezTo>
                    <a:pt x="17193" y="1025"/>
                    <a:pt x="17875" y="1110"/>
                    <a:pt x="18558" y="1238"/>
                  </a:cubicBezTo>
                  <a:cubicBezTo>
                    <a:pt x="20094" y="1451"/>
                    <a:pt x="21203" y="1750"/>
                    <a:pt x="21757" y="1878"/>
                  </a:cubicBezTo>
                  <a:cubicBezTo>
                    <a:pt x="21971" y="1920"/>
                    <a:pt x="22141" y="1963"/>
                    <a:pt x="22269" y="2006"/>
                  </a:cubicBezTo>
                  <a:cubicBezTo>
                    <a:pt x="22141" y="2048"/>
                    <a:pt x="21971" y="2091"/>
                    <a:pt x="21757" y="2134"/>
                  </a:cubicBezTo>
                  <a:cubicBezTo>
                    <a:pt x="21203" y="2304"/>
                    <a:pt x="20094" y="2560"/>
                    <a:pt x="18558" y="2816"/>
                  </a:cubicBezTo>
                  <a:cubicBezTo>
                    <a:pt x="17918" y="2902"/>
                    <a:pt x="17193" y="3030"/>
                    <a:pt x="16425" y="3115"/>
                  </a:cubicBezTo>
                  <a:cubicBezTo>
                    <a:pt x="15614" y="3200"/>
                    <a:pt x="14846" y="3286"/>
                    <a:pt x="14036" y="3328"/>
                  </a:cubicBezTo>
                  <a:cubicBezTo>
                    <a:pt x="12372" y="3456"/>
                    <a:pt x="10623" y="3542"/>
                    <a:pt x="8788" y="3542"/>
                  </a:cubicBezTo>
                  <a:cubicBezTo>
                    <a:pt x="6954" y="3542"/>
                    <a:pt x="5205" y="3456"/>
                    <a:pt x="3584" y="3328"/>
                  </a:cubicBezTo>
                  <a:cubicBezTo>
                    <a:pt x="2944" y="3286"/>
                    <a:pt x="2304" y="3243"/>
                    <a:pt x="1664" y="3158"/>
                  </a:cubicBezTo>
                  <a:lnTo>
                    <a:pt x="1622" y="3158"/>
                  </a:lnTo>
                  <a:cubicBezTo>
                    <a:pt x="1963" y="2774"/>
                    <a:pt x="2133" y="2390"/>
                    <a:pt x="2133" y="2006"/>
                  </a:cubicBezTo>
                  <a:cubicBezTo>
                    <a:pt x="2133" y="1622"/>
                    <a:pt x="1963" y="1238"/>
                    <a:pt x="1622" y="854"/>
                  </a:cubicBezTo>
                  <a:cubicBezTo>
                    <a:pt x="2304" y="811"/>
                    <a:pt x="2944" y="726"/>
                    <a:pt x="3584" y="683"/>
                  </a:cubicBezTo>
                  <a:cubicBezTo>
                    <a:pt x="5205" y="555"/>
                    <a:pt x="6954" y="513"/>
                    <a:pt x="8788" y="513"/>
                  </a:cubicBezTo>
                  <a:close/>
                  <a:moveTo>
                    <a:pt x="8788" y="1"/>
                  </a:moveTo>
                  <a:cubicBezTo>
                    <a:pt x="6869" y="1"/>
                    <a:pt x="5034" y="43"/>
                    <a:pt x="3371" y="214"/>
                  </a:cubicBezTo>
                  <a:cubicBezTo>
                    <a:pt x="2475" y="257"/>
                    <a:pt x="1579" y="342"/>
                    <a:pt x="683" y="470"/>
                  </a:cubicBezTo>
                  <a:lnTo>
                    <a:pt x="0" y="555"/>
                  </a:lnTo>
                  <a:lnTo>
                    <a:pt x="299" y="811"/>
                  </a:lnTo>
                  <a:cubicBezTo>
                    <a:pt x="726" y="1195"/>
                    <a:pt x="939" y="1622"/>
                    <a:pt x="939" y="2006"/>
                  </a:cubicBezTo>
                  <a:cubicBezTo>
                    <a:pt x="939" y="2432"/>
                    <a:pt x="726" y="2859"/>
                    <a:pt x="299" y="3200"/>
                  </a:cubicBezTo>
                  <a:lnTo>
                    <a:pt x="0" y="3499"/>
                  </a:lnTo>
                  <a:lnTo>
                    <a:pt x="683" y="3584"/>
                  </a:lnTo>
                  <a:cubicBezTo>
                    <a:pt x="1579" y="3670"/>
                    <a:pt x="2475" y="3755"/>
                    <a:pt x="3371" y="3840"/>
                  </a:cubicBezTo>
                  <a:cubicBezTo>
                    <a:pt x="5034" y="3968"/>
                    <a:pt x="6869" y="4053"/>
                    <a:pt x="8788" y="4053"/>
                  </a:cubicBezTo>
                  <a:cubicBezTo>
                    <a:pt x="10708" y="4053"/>
                    <a:pt x="12543" y="3968"/>
                    <a:pt x="14249" y="3840"/>
                  </a:cubicBezTo>
                  <a:cubicBezTo>
                    <a:pt x="15102" y="3755"/>
                    <a:pt x="15913" y="3712"/>
                    <a:pt x="16723" y="3584"/>
                  </a:cubicBezTo>
                  <a:cubicBezTo>
                    <a:pt x="17534" y="3499"/>
                    <a:pt x="18302" y="3414"/>
                    <a:pt x="18984" y="3286"/>
                  </a:cubicBezTo>
                  <a:cubicBezTo>
                    <a:pt x="20520" y="3030"/>
                    <a:pt x="21672" y="2774"/>
                    <a:pt x="22355" y="2603"/>
                  </a:cubicBezTo>
                  <a:cubicBezTo>
                    <a:pt x="22653" y="2518"/>
                    <a:pt x="22909" y="2475"/>
                    <a:pt x="23080" y="2390"/>
                  </a:cubicBezTo>
                  <a:cubicBezTo>
                    <a:pt x="23165" y="2390"/>
                    <a:pt x="23250" y="2347"/>
                    <a:pt x="23336" y="2347"/>
                  </a:cubicBezTo>
                  <a:cubicBezTo>
                    <a:pt x="23592" y="2262"/>
                    <a:pt x="23720" y="2219"/>
                    <a:pt x="23720" y="2219"/>
                  </a:cubicBezTo>
                  <a:lnTo>
                    <a:pt x="24232" y="2006"/>
                  </a:lnTo>
                  <a:lnTo>
                    <a:pt x="23720" y="1835"/>
                  </a:lnTo>
                  <a:cubicBezTo>
                    <a:pt x="23720" y="1835"/>
                    <a:pt x="23592" y="1792"/>
                    <a:pt x="23336" y="1707"/>
                  </a:cubicBezTo>
                  <a:cubicBezTo>
                    <a:pt x="23250" y="1707"/>
                    <a:pt x="23165" y="1664"/>
                    <a:pt x="23080" y="1622"/>
                  </a:cubicBezTo>
                  <a:cubicBezTo>
                    <a:pt x="22909" y="1579"/>
                    <a:pt x="22653" y="1494"/>
                    <a:pt x="22397" y="1451"/>
                  </a:cubicBezTo>
                  <a:cubicBezTo>
                    <a:pt x="21672" y="1281"/>
                    <a:pt x="20520" y="982"/>
                    <a:pt x="18984" y="769"/>
                  </a:cubicBezTo>
                  <a:cubicBezTo>
                    <a:pt x="18302" y="641"/>
                    <a:pt x="17534" y="513"/>
                    <a:pt x="16723" y="427"/>
                  </a:cubicBezTo>
                  <a:cubicBezTo>
                    <a:pt x="15913" y="342"/>
                    <a:pt x="15102" y="257"/>
                    <a:pt x="14249" y="171"/>
                  </a:cubicBezTo>
                  <a:cubicBezTo>
                    <a:pt x="12543" y="43"/>
                    <a:pt x="10708" y="1"/>
                    <a:pt x="87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8"/>
            <p:cNvSpPr/>
            <p:nvPr/>
          </p:nvSpPr>
          <p:spPr>
            <a:xfrm>
              <a:off x="10370334" y="3417067"/>
              <a:ext cx="354182" cy="145572"/>
            </a:xfrm>
            <a:custGeom>
              <a:avLst/>
              <a:gdLst/>
              <a:ahLst/>
              <a:cxnLst/>
              <a:rect l="l" t="t" r="r" b="b"/>
              <a:pathLst>
                <a:path w="19625" h="8277" extrusionOk="0">
                  <a:moveTo>
                    <a:pt x="5546" y="726"/>
                  </a:moveTo>
                  <a:cubicBezTo>
                    <a:pt x="6101" y="854"/>
                    <a:pt x="6655" y="1024"/>
                    <a:pt x="7210" y="1152"/>
                  </a:cubicBezTo>
                  <a:cubicBezTo>
                    <a:pt x="8575" y="1579"/>
                    <a:pt x="9898" y="2048"/>
                    <a:pt x="11220" y="2603"/>
                  </a:cubicBezTo>
                  <a:cubicBezTo>
                    <a:pt x="12500" y="3115"/>
                    <a:pt x="13652" y="3712"/>
                    <a:pt x="14590" y="4266"/>
                  </a:cubicBezTo>
                  <a:cubicBezTo>
                    <a:pt x="15060" y="4565"/>
                    <a:pt x="15486" y="4864"/>
                    <a:pt x="15913" y="5162"/>
                  </a:cubicBezTo>
                  <a:cubicBezTo>
                    <a:pt x="16297" y="5461"/>
                    <a:pt x="16638" y="5760"/>
                    <a:pt x="16894" y="6015"/>
                  </a:cubicBezTo>
                  <a:cubicBezTo>
                    <a:pt x="17576" y="6655"/>
                    <a:pt x="17918" y="7167"/>
                    <a:pt x="18088" y="7423"/>
                  </a:cubicBezTo>
                  <a:cubicBezTo>
                    <a:pt x="18131" y="7509"/>
                    <a:pt x="18174" y="7594"/>
                    <a:pt x="18216" y="7679"/>
                  </a:cubicBezTo>
                  <a:cubicBezTo>
                    <a:pt x="18046" y="7679"/>
                    <a:pt x="17832" y="7637"/>
                    <a:pt x="17619" y="7637"/>
                  </a:cubicBezTo>
                  <a:cubicBezTo>
                    <a:pt x="16979" y="7551"/>
                    <a:pt x="15742" y="7423"/>
                    <a:pt x="14249" y="7125"/>
                  </a:cubicBezTo>
                  <a:cubicBezTo>
                    <a:pt x="13609" y="6997"/>
                    <a:pt x="12926" y="6869"/>
                    <a:pt x="12244" y="6698"/>
                  </a:cubicBezTo>
                  <a:cubicBezTo>
                    <a:pt x="11519" y="6527"/>
                    <a:pt x="10836" y="6357"/>
                    <a:pt x="10154" y="6143"/>
                  </a:cubicBezTo>
                  <a:cubicBezTo>
                    <a:pt x="8788" y="5760"/>
                    <a:pt x="7423" y="5290"/>
                    <a:pt x="6143" y="4736"/>
                  </a:cubicBezTo>
                  <a:cubicBezTo>
                    <a:pt x="4821" y="4181"/>
                    <a:pt x="3712" y="3626"/>
                    <a:pt x="2773" y="3029"/>
                  </a:cubicBezTo>
                  <a:cubicBezTo>
                    <a:pt x="2432" y="2816"/>
                    <a:pt x="2048" y="2603"/>
                    <a:pt x="1707" y="2347"/>
                  </a:cubicBezTo>
                  <a:cubicBezTo>
                    <a:pt x="3413" y="2005"/>
                    <a:pt x="4778" y="1451"/>
                    <a:pt x="5546" y="726"/>
                  </a:cubicBezTo>
                  <a:close/>
                  <a:moveTo>
                    <a:pt x="4906" y="0"/>
                  </a:moveTo>
                  <a:lnTo>
                    <a:pt x="4693" y="256"/>
                  </a:lnTo>
                  <a:cubicBezTo>
                    <a:pt x="4010" y="1067"/>
                    <a:pt x="2517" y="1707"/>
                    <a:pt x="640" y="1963"/>
                  </a:cubicBezTo>
                  <a:lnTo>
                    <a:pt x="0" y="2091"/>
                  </a:lnTo>
                  <a:lnTo>
                    <a:pt x="342" y="2347"/>
                  </a:lnTo>
                  <a:cubicBezTo>
                    <a:pt x="768" y="2688"/>
                    <a:pt x="1280" y="3029"/>
                    <a:pt x="1792" y="3328"/>
                  </a:cubicBezTo>
                  <a:cubicBezTo>
                    <a:pt x="2773" y="3925"/>
                    <a:pt x="3925" y="4522"/>
                    <a:pt x="5290" y="5077"/>
                  </a:cubicBezTo>
                  <a:cubicBezTo>
                    <a:pt x="6655" y="5674"/>
                    <a:pt x="8063" y="6143"/>
                    <a:pt x="9471" y="6570"/>
                  </a:cubicBezTo>
                  <a:cubicBezTo>
                    <a:pt x="10196" y="6783"/>
                    <a:pt x="10921" y="6997"/>
                    <a:pt x="11647" y="7167"/>
                  </a:cubicBezTo>
                  <a:cubicBezTo>
                    <a:pt x="12372" y="7338"/>
                    <a:pt x="13097" y="7466"/>
                    <a:pt x="13780" y="7594"/>
                  </a:cubicBezTo>
                  <a:cubicBezTo>
                    <a:pt x="15273" y="7893"/>
                    <a:pt x="16510" y="8063"/>
                    <a:pt x="17321" y="8106"/>
                  </a:cubicBezTo>
                  <a:cubicBezTo>
                    <a:pt x="17619" y="8149"/>
                    <a:pt x="17918" y="8191"/>
                    <a:pt x="18174" y="8191"/>
                  </a:cubicBezTo>
                  <a:cubicBezTo>
                    <a:pt x="18259" y="8191"/>
                    <a:pt x="18344" y="8234"/>
                    <a:pt x="18430" y="8234"/>
                  </a:cubicBezTo>
                  <a:lnTo>
                    <a:pt x="18899" y="8234"/>
                  </a:lnTo>
                  <a:lnTo>
                    <a:pt x="19581" y="8274"/>
                  </a:lnTo>
                  <a:lnTo>
                    <a:pt x="19581" y="8274"/>
                  </a:lnTo>
                  <a:lnTo>
                    <a:pt x="19539" y="7978"/>
                  </a:lnTo>
                  <a:cubicBezTo>
                    <a:pt x="19539" y="7978"/>
                    <a:pt x="19539" y="7893"/>
                    <a:pt x="19454" y="7765"/>
                  </a:cubicBezTo>
                  <a:lnTo>
                    <a:pt x="19411" y="7637"/>
                  </a:lnTo>
                  <a:cubicBezTo>
                    <a:pt x="19368" y="7551"/>
                    <a:pt x="19326" y="7423"/>
                    <a:pt x="19240" y="7295"/>
                  </a:cubicBezTo>
                  <a:cubicBezTo>
                    <a:pt x="19027" y="6954"/>
                    <a:pt x="18686" y="6442"/>
                    <a:pt x="18003" y="5802"/>
                  </a:cubicBezTo>
                  <a:cubicBezTo>
                    <a:pt x="17704" y="5504"/>
                    <a:pt x="17363" y="5205"/>
                    <a:pt x="16937" y="4906"/>
                  </a:cubicBezTo>
                  <a:cubicBezTo>
                    <a:pt x="16510" y="4608"/>
                    <a:pt x="16083" y="4309"/>
                    <a:pt x="15571" y="4010"/>
                  </a:cubicBezTo>
                  <a:cubicBezTo>
                    <a:pt x="14590" y="3413"/>
                    <a:pt x="13438" y="2816"/>
                    <a:pt x="12073" y="2219"/>
                  </a:cubicBezTo>
                  <a:cubicBezTo>
                    <a:pt x="10708" y="1664"/>
                    <a:pt x="9300" y="1152"/>
                    <a:pt x="7893" y="768"/>
                  </a:cubicBezTo>
                  <a:cubicBezTo>
                    <a:pt x="7125" y="555"/>
                    <a:pt x="6357" y="342"/>
                    <a:pt x="5546" y="128"/>
                  </a:cubicBezTo>
                  <a:lnTo>
                    <a:pt x="4906" y="0"/>
                  </a:lnTo>
                  <a:close/>
                  <a:moveTo>
                    <a:pt x="19581" y="8274"/>
                  </a:moveTo>
                  <a:lnTo>
                    <a:pt x="19582" y="8277"/>
                  </a:lnTo>
                  <a:lnTo>
                    <a:pt x="19624" y="8277"/>
                  </a:lnTo>
                  <a:lnTo>
                    <a:pt x="19581" y="8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8"/>
            <p:cNvSpPr/>
            <p:nvPr/>
          </p:nvSpPr>
          <p:spPr>
            <a:xfrm>
              <a:off x="10254848" y="3447827"/>
              <a:ext cx="173238" cy="180078"/>
            </a:xfrm>
            <a:custGeom>
              <a:avLst/>
              <a:gdLst/>
              <a:ahLst/>
              <a:cxnLst/>
              <a:rect l="l" t="t" r="r" b="b"/>
              <a:pathLst>
                <a:path w="9599" h="10239" extrusionOk="0">
                  <a:moveTo>
                    <a:pt x="7508" y="683"/>
                  </a:moveTo>
                  <a:cubicBezTo>
                    <a:pt x="7679" y="939"/>
                    <a:pt x="7850" y="1238"/>
                    <a:pt x="7935" y="1494"/>
                  </a:cubicBezTo>
                  <a:cubicBezTo>
                    <a:pt x="8234" y="2176"/>
                    <a:pt x="8404" y="2944"/>
                    <a:pt x="8404" y="3712"/>
                  </a:cubicBezTo>
                  <a:cubicBezTo>
                    <a:pt x="8404" y="4480"/>
                    <a:pt x="8234" y="5248"/>
                    <a:pt x="7935" y="5930"/>
                  </a:cubicBezTo>
                  <a:cubicBezTo>
                    <a:pt x="7679" y="6570"/>
                    <a:pt x="7210" y="7210"/>
                    <a:pt x="6655" y="7850"/>
                  </a:cubicBezTo>
                  <a:cubicBezTo>
                    <a:pt x="6101" y="8490"/>
                    <a:pt x="5461" y="8959"/>
                    <a:pt x="5119" y="9172"/>
                  </a:cubicBezTo>
                  <a:cubicBezTo>
                    <a:pt x="5034" y="9258"/>
                    <a:pt x="4906" y="9343"/>
                    <a:pt x="4821" y="9386"/>
                  </a:cubicBezTo>
                  <a:cubicBezTo>
                    <a:pt x="4693" y="9343"/>
                    <a:pt x="4608" y="9258"/>
                    <a:pt x="4480" y="9172"/>
                  </a:cubicBezTo>
                  <a:cubicBezTo>
                    <a:pt x="4181" y="8959"/>
                    <a:pt x="3541" y="8490"/>
                    <a:pt x="2944" y="7850"/>
                  </a:cubicBezTo>
                  <a:cubicBezTo>
                    <a:pt x="2389" y="7210"/>
                    <a:pt x="1963" y="6570"/>
                    <a:pt x="1664" y="5930"/>
                  </a:cubicBezTo>
                  <a:cubicBezTo>
                    <a:pt x="1365" y="5248"/>
                    <a:pt x="1237" y="4480"/>
                    <a:pt x="1195" y="3712"/>
                  </a:cubicBezTo>
                  <a:cubicBezTo>
                    <a:pt x="1195" y="2944"/>
                    <a:pt x="1365" y="2176"/>
                    <a:pt x="1664" y="1494"/>
                  </a:cubicBezTo>
                  <a:cubicBezTo>
                    <a:pt x="1792" y="1238"/>
                    <a:pt x="1920" y="939"/>
                    <a:pt x="2091" y="683"/>
                  </a:cubicBezTo>
                  <a:cubicBezTo>
                    <a:pt x="2965" y="832"/>
                    <a:pt x="3882" y="907"/>
                    <a:pt x="4800" y="907"/>
                  </a:cubicBezTo>
                  <a:cubicBezTo>
                    <a:pt x="5717" y="907"/>
                    <a:pt x="6634" y="832"/>
                    <a:pt x="7508" y="683"/>
                  </a:cubicBezTo>
                  <a:close/>
                  <a:moveTo>
                    <a:pt x="1323" y="0"/>
                  </a:moveTo>
                  <a:lnTo>
                    <a:pt x="1067" y="342"/>
                  </a:lnTo>
                  <a:cubicBezTo>
                    <a:pt x="853" y="683"/>
                    <a:pt x="640" y="1067"/>
                    <a:pt x="512" y="1408"/>
                  </a:cubicBezTo>
                  <a:cubicBezTo>
                    <a:pt x="171" y="2133"/>
                    <a:pt x="0" y="2901"/>
                    <a:pt x="0" y="3712"/>
                  </a:cubicBezTo>
                  <a:cubicBezTo>
                    <a:pt x="43" y="4522"/>
                    <a:pt x="171" y="5290"/>
                    <a:pt x="512" y="6016"/>
                  </a:cubicBezTo>
                  <a:cubicBezTo>
                    <a:pt x="811" y="6698"/>
                    <a:pt x="1237" y="7381"/>
                    <a:pt x="1835" y="8021"/>
                  </a:cubicBezTo>
                  <a:cubicBezTo>
                    <a:pt x="2432" y="8661"/>
                    <a:pt x="3029" y="9130"/>
                    <a:pt x="3456" y="9428"/>
                  </a:cubicBezTo>
                  <a:cubicBezTo>
                    <a:pt x="3626" y="9556"/>
                    <a:pt x="3797" y="9642"/>
                    <a:pt x="3925" y="9727"/>
                  </a:cubicBezTo>
                  <a:cubicBezTo>
                    <a:pt x="3968" y="9770"/>
                    <a:pt x="4010" y="9812"/>
                    <a:pt x="4096" y="9855"/>
                  </a:cubicBezTo>
                  <a:cubicBezTo>
                    <a:pt x="4266" y="9940"/>
                    <a:pt x="4352" y="9983"/>
                    <a:pt x="4352" y="9983"/>
                  </a:cubicBezTo>
                  <a:lnTo>
                    <a:pt x="4821" y="10239"/>
                  </a:lnTo>
                  <a:lnTo>
                    <a:pt x="5290" y="10026"/>
                  </a:lnTo>
                  <a:cubicBezTo>
                    <a:pt x="5290" y="10026"/>
                    <a:pt x="5375" y="9940"/>
                    <a:pt x="5546" y="9855"/>
                  </a:cubicBezTo>
                  <a:cubicBezTo>
                    <a:pt x="5589" y="9812"/>
                    <a:pt x="5631" y="9770"/>
                    <a:pt x="5717" y="9770"/>
                  </a:cubicBezTo>
                  <a:cubicBezTo>
                    <a:pt x="5845" y="9684"/>
                    <a:pt x="6015" y="9556"/>
                    <a:pt x="6186" y="9428"/>
                  </a:cubicBezTo>
                  <a:cubicBezTo>
                    <a:pt x="6613" y="9130"/>
                    <a:pt x="7210" y="8661"/>
                    <a:pt x="7807" y="8021"/>
                  </a:cubicBezTo>
                  <a:cubicBezTo>
                    <a:pt x="8362" y="7381"/>
                    <a:pt x="8831" y="6698"/>
                    <a:pt x="9130" y="6016"/>
                  </a:cubicBezTo>
                  <a:cubicBezTo>
                    <a:pt x="9428" y="5290"/>
                    <a:pt x="9599" y="4522"/>
                    <a:pt x="9599" y="3712"/>
                  </a:cubicBezTo>
                  <a:cubicBezTo>
                    <a:pt x="9599" y="2901"/>
                    <a:pt x="9471" y="2133"/>
                    <a:pt x="9130" y="1408"/>
                  </a:cubicBezTo>
                  <a:cubicBezTo>
                    <a:pt x="8959" y="1067"/>
                    <a:pt x="8788" y="683"/>
                    <a:pt x="8575" y="342"/>
                  </a:cubicBezTo>
                  <a:lnTo>
                    <a:pt x="8319" y="0"/>
                  </a:lnTo>
                  <a:lnTo>
                    <a:pt x="7679" y="128"/>
                  </a:lnTo>
                  <a:cubicBezTo>
                    <a:pt x="6762" y="299"/>
                    <a:pt x="5791" y="384"/>
                    <a:pt x="4821" y="384"/>
                  </a:cubicBezTo>
                  <a:cubicBezTo>
                    <a:pt x="3850" y="384"/>
                    <a:pt x="2880" y="299"/>
                    <a:pt x="1963" y="128"/>
                  </a:cubicBezTo>
                  <a:lnTo>
                    <a:pt x="13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8"/>
            <p:cNvSpPr/>
            <p:nvPr/>
          </p:nvSpPr>
          <p:spPr>
            <a:xfrm>
              <a:off x="9959194" y="3417067"/>
              <a:ext cx="354182" cy="145572"/>
            </a:xfrm>
            <a:custGeom>
              <a:avLst/>
              <a:gdLst/>
              <a:ahLst/>
              <a:cxnLst/>
              <a:rect l="l" t="t" r="r" b="b"/>
              <a:pathLst>
                <a:path w="19625" h="8277" extrusionOk="0">
                  <a:moveTo>
                    <a:pt x="14079" y="726"/>
                  </a:moveTo>
                  <a:cubicBezTo>
                    <a:pt x="14846" y="1451"/>
                    <a:pt x="16212" y="2005"/>
                    <a:pt x="17918" y="2347"/>
                  </a:cubicBezTo>
                  <a:cubicBezTo>
                    <a:pt x="17577" y="2603"/>
                    <a:pt x="17235" y="2816"/>
                    <a:pt x="16851" y="3029"/>
                  </a:cubicBezTo>
                  <a:cubicBezTo>
                    <a:pt x="15913" y="3626"/>
                    <a:pt x="14761" y="4181"/>
                    <a:pt x="13481" y="4736"/>
                  </a:cubicBezTo>
                  <a:cubicBezTo>
                    <a:pt x="12159" y="5290"/>
                    <a:pt x="10836" y="5760"/>
                    <a:pt x="9471" y="6143"/>
                  </a:cubicBezTo>
                  <a:cubicBezTo>
                    <a:pt x="8149" y="6527"/>
                    <a:pt x="6741" y="6869"/>
                    <a:pt x="5333" y="7125"/>
                  </a:cubicBezTo>
                  <a:cubicBezTo>
                    <a:pt x="3840" y="7423"/>
                    <a:pt x="2603" y="7551"/>
                    <a:pt x="2006" y="7637"/>
                  </a:cubicBezTo>
                  <a:cubicBezTo>
                    <a:pt x="1792" y="7679"/>
                    <a:pt x="1579" y="7679"/>
                    <a:pt x="1408" y="7679"/>
                  </a:cubicBezTo>
                  <a:cubicBezTo>
                    <a:pt x="1451" y="7594"/>
                    <a:pt x="1494" y="7509"/>
                    <a:pt x="1536" y="7423"/>
                  </a:cubicBezTo>
                  <a:cubicBezTo>
                    <a:pt x="1707" y="7167"/>
                    <a:pt x="2048" y="6655"/>
                    <a:pt x="2731" y="6015"/>
                  </a:cubicBezTo>
                  <a:cubicBezTo>
                    <a:pt x="3328" y="5418"/>
                    <a:pt x="4139" y="4821"/>
                    <a:pt x="5034" y="4309"/>
                  </a:cubicBezTo>
                  <a:cubicBezTo>
                    <a:pt x="5973" y="3712"/>
                    <a:pt x="7082" y="3157"/>
                    <a:pt x="8405" y="2603"/>
                  </a:cubicBezTo>
                  <a:cubicBezTo>
                    <a:pt x="9685" y="2048"/>
                    <a:pt x="11050" y="1579"/>
                    <a:pt x="12415" y="1152"/>
                  </a:cubicBezTo>
                  <a:cubicBezTo>
                    <a:pt x="12969" y="1024"/>
                    <a:pt x="13524" y="854"/>
                    <a:pt x="14079" y="726"/>
                  </a:cubicBezTo>
                  <a:close/>
                  <a:moveTo>
                    <a:pt x="14676" y="0"/>
                  </a:moveTo>
                  <a:lnTo>
                    <a:pt x="13908" y="171"/>
                  </a:lnTo>
                  <a:cubicBezTo>
                    <a:pt x="13140" y="342"/>
                    <a:pt x="12415" y="512"/>
                    <a:pt x="11732" y="726"/>
                  </a:cubicBezTo>
                  <a:cubicBezTo>
                    <a:pt x="10282" y="1152"/>
                    <a:pt x="8874" y="1664"/>
                    <a:pt x="7509" y="2219"/>
                  </a:cubicBezTo>
                  <a:cubicBezTo>
                    <a:pt x="6186" y="2816"/>
                    <a:pt x="4992" y="3413"/>
                    <a:pt x="4011" y="4010"/>
                  </a:cubicBezTo>
                  <a:cubicBezTo>
                    <a:pt x="3115" y="4565"/>
                    <a:pt x="2262" y="5205"/>
                    <a:pt x="1622" y="5802"/>
                  </a:cubicBezTo>
                  <a:cubicBezTo>
                    <a:pt x="939" y="6442"/>
                    <a:pt x="555" y="6954"/>
                    <a:pt x="384" y="7295"/>
                  </a:cubicBezTo>
                  <a:cubicBezTo>
                    <a:pt x="299" y="7423"/>
                    <a:pt x="214" y="7551"/>
                    <a:pt x="171" y="7679"/>
                  </a:cubicBezTo>
                  <a:lnTo>
                    <a:pt x="129" y="7765"/>
                  </a:lnTo>
                  <a:cubicBezTo>
                    <a:pt x="86" y="7893"/>
                    <a:pt x="86" y="7978"/>
                    <a:pt x="86" y="7978"/>
                  </a:cubicBezTo>
                  <a:lnTo>
                    <a:pt x="1" y="8277"/>
                  </a:lnTo>
                  <a:lnTo>
                    <a:pt x="1" y="8277"/>
                  </a:lnTo>
                  <a:lnTo>
                    <a:pt x="726" y="8234"/>
                  </a:lnTo>
                  <a:cubicBezTo>
                    <a:pt x="726" y="8234"/>
                    <a:pt x="896" y="8234"/>
                    <a:pt x="1195" y="8191"/>
                  </a:cubicBezTo>
                  <a:lnTo>
                    <a:pt x="1451" y="8191"/>
                  </a:lnTo>
                  <a:cubicBezTo>
                    <a:pt x="1664" y="8149"/>
                    <a:pt x="1963" y="8149"/>
                    <a:pt x="2262" y="8106"/>
                  </a:cubicBezTo>
                  <a:cubicBezTo>
                    <a:pt x="3072" y="8021"/>
                    <a:pt x="4309" y="7850"/>
                    <a:pt x="5802" y="7594"/>
                  </a:cubicBezTo>
                  <a:cubicBezTo>
                    <a:pt x="7296" y="7295"/>
                    <a:pt x="8789" y="6954"/>
                    <a:pt x="10111" y="6570"/>
                  </a:cubicBezTo>
                  <a:cubicBezTo>
                    <a:pt x="11562" y="6143"/>
                    <a:pt x="12969" y="5674"/>
                    <a:pt x="14335" y="5077"/>
                  </a:cubicBezTo>
                  <a:cubicBezTo>
                    <a:pt x="15657" y="4522"/>
                    <a:pt x="16851" y="3925"/>
                    <a:pt x="17833" y="3328"/>
                  </a:cubicBezTo>
                  <a:cubicBezTo>
                    <a:pt x="18302" y="3029"/>
                    <a:pt x="18771" y="2688"/>
                    <a:pt x="19198" y="2389"/>
                  </a:cubicBezTo>
                  <a:lnTo>
                    <a:pt x="19624" y="2048"/>
                  </a:lnTo>
                  <a:lnTo>
                    <a:pt x="18942" y="1963"/>
                  </a:lnTo>
                  <a:cubicBezTo>
                    <a:pt x="17065" y="1664"/>
                    <a:pt x="15614" y="1067"/>
                    <a:pt x="14932" y="256"/>
                  </a:cubicBezTo>
                  <a:lnTo>
                    <a:pt x="146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8"/>
            <p:cNvSpPr/>
            <p:nvPr/>
          </p:nvSpPr>
          <p:spPr>
            <a:xfrm>
              <a:off x="9800593" y="3369791"/>
              <a:ext cx="438103" cy="71300"/>
            </a:xfrm>
            <a:custGeom>
              <a:avLst/>
              <a:gdLst/>
              <a:ahLst/>
              <a:cxnLst/>
              <a:rect l="l" t="t" r="r" b="b"/>
              <a:pathLst>
                <a:path w="24275" h="4054" extrusionOk="0">
                  <a:moveTo>
                    <a:pt x="15486" y="513"/>
                  </a:moveTo>
                  <a:cubicBezTo>
                    <a:pt x="17321" y="513"/>
                    <a:pt x="19070" y="555"/>
                    <a:pt x="20691" y="683"/>
                  </a:cubicBezTo>
                  <a:cubicBezTo>
                    <a:pt x="21331" y="726"/>
                    <a:pt x="21971" y="811"/>
                    <a:pt x="22611" y="854"/>
                  </a:cubicBezTo>
                  <a:cubicBezTo>
                    <a:pt x="22312" y="1238"/>
                    <a:pt x="22141" y="1622"/>
                    <a:pt x="22141" y="2006"/>
                  </a:cubicBezTo>
                  <a:cubicBezTo>
                    <a:pt x="22141" y="2390"/>
                    <a:pt x="22312" y="2774"/>
                    <a:pt x="22611" y="3158"/>
                  </a:cubicBezTo>
                  <a:cubicBezTo>
                    <a:pt x="21971" y="3243"/>
                    <a:pt x="21331" y="3286"/>
                    <a:pt x="20691" y="3328"/>
                  </a:cubicBezTo>
                  <a:cubicBezTo>
                    <a:pt x="19070" y="3456"/>
                    <a:pt x="17321" y="3542"/>
                    <a:pt x="15486" y="3542"/>
                  </a:cubicBezTo>
                  <a:cubicBezTo>
                    <a:pt x="13609" y="3542"/>
                    <a:pt x="11860" y="3456"/>
                    <a:pt x="10239" y="3328"/>
                  </a:cubicBezTo>
                  <a:cubicBezTo>
                    <a:pt x="8703" y="3200"/>
                    <a:pt x="7125" y="3030"/>
                    <a:pt x="5717" y="2816"/>
                  </a:cubicBezTo>
                  <a:cubicBezTo>
                    <a:pt x="4181" y="2560"/>
                    <a:pt x="3029" y="2304"/>
                    <a:pt x="2517" y="2134"/>
                  </a:cubicBezTo>
                  <a:cubicBezTo>
                    <a:pt x="2304" y="2091"/>
                    <a:pt x="2133" y="2048"/>
                    <a:pt x="2005" y="2006"/>
                  </a:cubicBezTo>
                  <a:cubicBezTo>
                    <a:pt x="2133" y="1963"/>
                    <a:pt x="2304" y="1920"/>
                    <a:pt x="2517" y="1878"/>
                  </a:cubicBezTo>
                  <a:cubicBezTo>
                    <a:pt x="3029" y="1750"/>
                    <a:pt x="4181" y="1451"/>
                    <a:pt x="5717" y="1238"/>
                  </a:cubicBezTo>
                  <a:cubicBezTo>
                    <a:pt x="7125" y="982"/>
                    <a:pt x="8703" y="811"/>
                    <a:pt x="10239" y="683"/>
                  </a:cubicBezTo>
                  <a:cubicBezTo>
                    <a:pt x="11860" y="555"/>
                    <a:pt x="13609" y="513"/>
                    <a:pt x="15486" y="513"/>
                  </a:cubicBezTo>
                  <a:close/>
                  <a:moveTo>
                    <a:pt x="15486" y="1"/>
                  </a:moveTo>
                  <a:cubicBezTo>
                    <a:pt x="13567" y="1"/>
                    <a:pt x="11732" y="43"/>
                    <a:pt x="10026" y="214"/>
                  </a:cubicBezTo>
                  <a:cubicBezTo>
                    <a:pt x="8405" y="299"/>
                    <a:pt x="6783" y="513"/>
                    <a:pt x="5290" y="769"/>
                  </a:cubicBezTo>
                  <a:cubicBezTo>
                    <a:pt x="3755" y="982"/>
                    <a:pt x="2603" y="1281"/>
                    <a:pt x="1920" y="1451"/>
                  </a:cubicBezTo>
                  <a:cubicBezTo>
                    <a:pt x="1622" y="1494"/>
                    <a:pt x="1366" y="1579"/>
                    <a:pt x="1195" y="1622"/>
                  </a:cubicBezTo>
                  <a:cubicBezTo>
                    <a:pt x="1110" y="1664"/>
                    <a:pt x="1024" y="1664"/>
                    <a:pt x="939" y="1707"/>
                  </a:cubicBezTo>
                  <a:cubicBezTo>
                    <a:pt x="683" y="1792"/>
                    <a:pt x="555" y="1835"/>
                    <a:pt x="555" y="1835"/>
                  </a:cubicBezTo>
                  <a:lnTo>
                    <a:pt x="0" y="2006"/>
                  </a:lnTo>
                  <a:lnTo>
                    <a:pt x="555" y="2219"/>
                  </a:lnTo>
                  <a:cubicBezTo>
                    <a:pt x="555" y="2219"/>
                    <a:pt x="683" y="2262"/>
                    <a:pt x="939" y="2347"/>
                  </a:cubicBezTo>
                  <a:cubicBezTo>
                    <a:pt x="1024" y="2347"/>
                    <a:pt x="1110" y="2347"/>
                    <a:pt x="1195" y="2390"/>
                  </a:cubicBezTo>
                  <a:cubicBezTo>
                    <a:pt x="1366" y="2432"/>
                    <a:pt x="1622" y="2518"/>
                    <a:pt x="1878" y="2603"/>
                  </a:cubicBezTo>
                  <a:cubicBezTo>
                    <a:pt x="2603" y="2774"/>
                    <a:pt x="3755" y="3030"/>
                    <a:pt x="5290" y="3286"/>
                  </a:cubicBezTo>
                  <a:cubicBezTo>
                    <a:pt x="6783" y="3499"/>
                    <a:pt x="8405" y="3712"/>
                    <a:pt x="10026" y="3840"/>
                  </a:cubicBezTo>
                  <a:cubicBezTo>
                    <a:pt x="11732" y="3968"/>
                    <a:pt x="13567" y="4053"/>
                    <a:pt x="15486" y="4053"/>
                  </a:cubicBezTo>
                  <a:cubicBezTo>
                    <a:pt x="17406" y="4053"/>
                    <a:pt x="19198" y="3968"/>
                    <a:pt x="20904" y="3840"/>
                  </a:cubicBezTo>
                  <a:cubicBezTo>
                    <a:pt x="21757" y="3755"/>
                    <a:pt x="22611" y="3670"/>
                    <a:pt x="23421" y="3584"/>
                  </a:cubicBezTo>
                  <a:lnTo>
                    <a:pt x="24274" y="3499"/>
                  </a:lnTo>
                  <a:lnTo>
                    <a:pt x="23976" y="3200"/>
                  </a:lnTo>
                  <a:cubicBezTo>
                    <a:pt x="23549" y="2816"/>
                    <a:pt x="23336" y="2432"/>
                    <a:pt x="23336" y="2006"/>
                  </a:cubicBezTo>
                  <a:cubicBezTo>
                    <a:pt x="23336" y="1579"/>
                    <a:pt x="23549" y="1195"/>
                    <a:pt x="23976" y="811"/>
                  </a:cubicBezTo>
                  <a:lnTo>
                    <a:pt x="24274" y="555"/>
                  </a:lnTo>
                  <a:lnTo>
                    <a:pt x="23421" y="427"/>
                  </a:lnTo>
                  <a:cubicBezTo>
                    <a:pt x="22611" y="342"/>
                    <a:pt x="21757" y="257"/>
                    <a:pt x="20904" y="171"/>
                  </a:cubicBezTo>
                  <a:cubicBezTo>
                    <a:pt x="19198" y="43"/>
                    <a:pt x="17406" y="1"/>
                    <a:pt x="15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8"/>
            <p:cNvSpPr/>
            <p:nvPr/>
          </p:nvSpPr>
          <p:spPr>
            <a:xfrm>
              <a:off x="9959194" y="3248244"/>
              <a:ext cx="354182" cy="145572"/>
            </a:xfrm>
            <a:custGeom>
              <a:avLst/>
              <a:gdLst/>
              <a:ahLst/>
              <a:cxnLst/>
              <a:rect l="l" t="t" r="r" b="b"/>
              <a:pathLst>
                <a:path w="19625" h="8277" extrusionOk="0">
                  <a:moveTo>
                    <a:pt x="1408" y="555"/>
                  </a:moveTo>
                  <a:lnTo>
                    <a:pt x="1408" y="555"/>
                  </a:lnTo>
                  <a:cubicBezTo>
                    <a:pt x="1579" y="598"/>
                    <a:pt x="1792" y="598"/>
                    <a:pt x="2006" y="641"/>
                  </a:cubicBezTo>
                  <a:cubicBezTo>
                    <a:pt x="2603" y="683"/>
                    <a:pt x="3840" y="854"/>
                    <a:pt x="5333" y="1110"/>
                  </a:cubicBezTo>
                  <a:cubicBezTo>
                    <a:pt x="6741" y="1366"/>
                    <a:pt x="8149" y="1707"/>
                    <a:pt x="9471" y="2091"/>
                  </a:cubicBezTo>
                  <a:cubicBezTo>
                    <a:pt x="10836" y="2475"/>
                    <a:pt x="12159" y="2987"/>
                    <a:pt x="13481" y="3499"/>
                  </a:cubicBezTo>
                  <a:cubicBezTo>
                    <a:pt x="14761" y="4053"/>
                    <a:pt x="15913" y="4651"/>
                    <a:pt x="16851" y="5205"/>
                  </a:cubicBezTo>
                  <a:cubicBezTo>
                    <a:pt x="17235" y="5461"/>
                    <a:pt x="17577" y="5675"/>
                    <a:pt x="17918" y="5930"/>
                  </a:cubicBezTo>
                  <a:cubicBezTo>
                    <a:pt x="16212" y="6229"/>
                    <a:pt x="14846" y="6826"/>
                    <a:pt x="14079" y="7552"/>
                  </a:cubicBezTo>
                  <a:cubicBezTo>
                    <a:pt x="13524" y="7381"/>
                    <a:pt x="12969" y="7253"/>
                    <a:pt x="12415" y="7082"/>
                  </a:cubicBezTo>
                  <a:cubicBezTo>
                    <a:pt x="11050" y="6698"/>
                    <a:pt x="9685" y="6229"/>
                    <a:pt x="8405" y="5675"/>
                  </a:cubicBezTo>
                  <a:cubicBezTo>
                    <a:pt x="7082" y="5120"/>
                    <a:pt x="5973" y="4523"/>
                    <a:pt x="5034" y="3968"/>
                  </a:cubicBezTo>
                  <a:cubicBezTo>
                    <a:pt x="4139" y="3414"/>
                    <a:pt x="3328" y="2816"/>
                    <a:pt x="2731" y="2219"/>
                  </a:cubicBezTo>
                  <a:cubicBezTo>
                    <a:pt x="2048" y="1622"/>
                    <a:pt x="1707" y="1067"/>
                    <a:pt x="1536" y="811"/>
                  </a:cubicBezTo>
                  <a:cubicBezTo>
                    <a:pt x="1494" y="726"/>
                    <a:pt x="1451" y="641"/>
                    <a:pt x="1408" y="555"/>
                  </a:cubicBezTo>
                  <a:close/>
                  <a:moveTo>
                    <a:pt x="1" y="1"/>
                  </a:moveTo>
                  <a:lnTo>
                    <a:pt x="43" y="299"/>
                  </a:lnTo>
                  <a:cubicBezTo>
                    <a:pt x="43" y="299"/>
                    <a:pt x="86" y="342"/>
                    <a:pt x="129" y="470"/>
                  </a:cubicBezTo>
                  <a:lnTo>
                    <a:pt x="171" y="598"/>
                  </a:lnTo>
                  <a:cubicBezTo>
                    <a:pt x="214" y="683"/>
                    <a:pt x="299" y="811"/>
                    <a:pt x="384" y="939"/>
                  </a:cubicBezTo>
                  <a:cubicBezTo>
                    <a:pt x="555" y="1280"/>
                    <a:pt x="939" y="1792"/>
                    <a:pt x="1622" y="2432"/>
                  </a:cubicBezTo>
                  <a:cubicBezTo>
                    <a:pt x="2262" y="3072"/>
                    <a:pt x="3115" y="3669"/>
                    <a:pt x="4053" y="4267"/>
                  </a:cubicBezTo>
                  <a:cubicBezTo>
                    <a:pt x="4992" y="4864"/>
                    <a:pt x="6186" y="5461"/>
                    <a:pt x="7551" y="6016"/>
                  </a:cubicBezTo>
                  <a:cubicBezTo>
                    <a:pt x="8874" y="6613"/>
                    <a:pt x="10282" y="7082"/>
                    <a:pt x="11732" y="7509"/>
                  </a:cubicBezTo>
                  <a:cubicBezTo>
                    <a:pt x="12415" y="7722"/>
                    <a:pt x="13183" y="7893"/>
                    <a:pt x="13908" y="8106"/>
                  </a:cubicBezTo>
                  <a:lnTo>
                    <a:pt x="14676" y="8277"/>
                  </a:lnTo>
                  <a:lnTo>
                    <a:pt x="14932" y="7978"/>
                  </a:lnTo>
                  <a:cubicBezTo>
                    <a:pt x="15614" y="7168"/>
                    <a:pt x="17065" y="6570"/>
                    <a:pt x="18942" y="6272"/>
                  </a:cubicBezTo>
                  <a:lnTo>
                    <a:pt x="19624" y="6186"/>
                  </a:lnTo>
                  <a:lnTo>
                    <a:pt x="19198" y="5845"/>
                  </a:lnTo>
                  <a:cubicBezTo>
                    <a:pt x="18771" y="5547"/>
                    <a:pt x="18302" y="5248"/>
                    <a:pt x="17833" y="4907"/>
                  </a:cubicBezTo>
                  <a:cubicBezTo>
                    <a:pt x="16851" y="4309"/>
                    <a:pt x="15657" y="3712"/>
                    <a:pt x="14335" y="3158"/>
                  </a:cubicBezTo>
                  <a:cubicBezTo>
                    <a:pt x="12969" y="2603"/>
                    <a:pt x="11562" y="2091"/>
                    <a:pt x="10111" y="1664"/>
                  </a:cubicBezTo>
                  <a:cubicBezTo>
                    <a:pt x="8789" y="1280"/>
                    <a:pt x="7296" y="939"/>
                    <a:pt x="5845" y="641"/>
                  </a:cubicBezTo>
                  <a:cubicBezTo>
                    <a:pt x="4352" y="385"/>
                    <a:pt x="3072" y="214"/>
                    <a:pt x="2304" y="129"/>
                  </a:cubicBezTo>
                  <a:cubicBezTo>
                    <a:pt x="1963" y="86"/>
                    <a:pt x="1664" y="86"/>
                    <a:pt x="1451" y="43"/>
                  </a:cubicBezTo>
                  <a:lnTo>
                    <a:pt x="1152" y="43"/>
                  </a:lnTo>
                  <a:cubicBezTo>
                    <a:pt x="896" y="1"/>
                    <a:pt x="726" y="1"/>
                    <a:pt x="7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8"/>
            <p:cNvSpPr/>
            <p:nvPr/>
          </p:nvSpPr>
          <p:spPr>
            <a:xfrm>
              <a:off x="9958202" y="3161925"/>
              <a:ext cx="329529" cy="124256"/>
            </a:xfrm>
            <a:custGeom>
              <a:avLst/>
              <a:gdLst/>
              <a:ahLst/>
              <a:cxnLst/>
              <a:rect l="l" t="t" r="r" b="b"/>
              <a:pathLst>
                <a:path w="18259" h="7065" extrusionOk="0">
                  <a:moveTo>
                    <a:pt x="17508" y="1"/>
                  </a:moveTo>
                  <a:cubicBezTo>
                    <a:pt x="17361" y="1"/>
                    <a:pt x="17218" y="27"/>
                    <a:pt x="17120" y="88"/>
                  </a:cubicBezTo>
                  <a:cubicBezTo>
                    <a:pt x="14600" y="1856"/>
                    <a:pt x="13141" y="3988"/>
                    <a:pt x="13620" y="6076"/>
                  </a:cubicBezTo>
                  <a:lnTo>
                    <a:pt x="13620" y="6076"/>
                  </a:lnTo>
                  <a:cubicBezTo>
                    <a:pt x="10381" y="4483"/>
                    <a:pt x="5794" y="3284"/>
                    <a:pt x="909" y="2946"/>
                  </a:cubicBezTo>
                  <a:cubicBezTo>
                    <a:pt x="876" y="2944"/>
                    <a:pt x="845" y="2943"/>
                    <a:pt x="814" y="2943"/>
                  </a:cubicBezTo>
                  <a:cubicBezTo>
                    <a:pt x="204" y="2943"/>
                    <a:pt x="1" y="3332"/>
                    <a:pt x="610" y="3373"/>
                  </a:cubicBezTo>
                  <a:cubicBezTo>
                    <a:pt x="5900" y="3757"/>
                    <a:pt x="10849" y="5122"/>
                    <a:pt x="13963" y="6956"/>
                  </a:cubicBezTo>
                  <a:cubicBezTo>
                    <a:pt x="14083" y="7031"/>
                    <a:pt x="14255" y="7064"/>
                    <a:pt x="14423" y="7064"/>
                  </a:cubicBezTo>
                  <a:cubicBezTo>
                    <a:pt x="14733" y="7064"/>
                    <a:pt x="15027" y="6952"/>
                    <a:pt x="14944" y="6786"/>
                  </a:cubicBezTo>
                  <a:cubicBezTo>
                    <a:pt x="13835" y="4567"/>
                    <a:pt x="15328" y="2221"/>
                    <a:pt x="18016" y="344"/>
                  </a:cubicBezTo>
                  <a:cubicBezTo>
                    <a:pt x="18259" y="161"/>
                    <a:pt x="17874" y="1"/>
                    <a:pt x="175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8"/>
            <p:cNvSpPr/>
            <p:nvPr/>
          </p:nvSpPr>
          <p:spPr>
            <a:xfrm>
              <a:off x="10013138" y="3161977"/>
              <a:ext cx="217093" cy="77350"/>
            </a:xfrm>
            <a:custGeom>
              <a:avLst/>
              <a:gdLst/>
              <a:ahLst/>
              <a:cxnLst/>
              <a:rect l="l" t="t" r="r" b="b"/>
              <a:pathLst>
                <a:path w="12029" h="4398" extrusionOk="0">
                  <a:moveTo>
                    <a:pt x="8882" y="442"/>
                  </a:moveTo>
                  <a:cubicBezTo>
                    <a:pt x="9384" y="442"/>
                    <a:pt x="9890" y="457"/>
                    <a:pt x="10395" y="487"/>
                  </a:cubicBezTo>
                  <a:lnTo>
                    <a:pt x="10395" y="487"/>
                  </a:lnTo>
                  <a:cubicBezTo>
                    <a:pt x="8860" y="1367"/>
                    <a:pt x="8163" y="2455"/>
                    <a:pt x="8215" y="3544"/>
                  </a:cubicBezTo>
                  <a:lnTo>
                    <a:pt x="8215" y="3544"/>
                  </a:lnTo>
                  <a:cubicBezTo>
                    <a:pt x="6352" y="2758"/>
                    <a:pt x="3902" y="2259"/>
                    <a:pt x="1331" y="2121"/>
                  </a:cubicBezTo>
                  <a:lnTo>
                    <a:pt x="1331" y="2121"/>
                  </a:lnTo>
                  <a:cubicBezTo>
                    <a:pt x="2965" y="996"/>
                    <a:pt x="5851" y="442"/>
                    <a:pt x="8882" y="442"/>
                  </a:cubicBezTo>
                  <a:close/>
                  <a:moveTo>
                    <a:pt x="8860" y="1"/>
                  </a:moveTo>
                  <a:cubicBezTo>
                    <a:pt x="5264" y="1"/>
                    <a:pt x="1795" y="704"/>
                    <a:pt x="83" y="2175"/>
                  </a:cubicBezTo>
                  <a:cubicBezTo>
                    <a:pt x="1" y="2246"/>
                    <a:pt x="9" y="2313"/>
                    <a:pt x="71" y="2368"/>
                  </a:cubicBezTo>
                  <a:lnTo>
                    <a:pt x="71" y="2368"/>
                  </a:lnTo>
                  <a:cubicBezTo>
                    <a:pt x="133" y="2449"/>
                    <a:pt x="294" y="2517"/>
                    <a:pt x="552" y="2517"/>
                  </a:cubicBezTo>
                  <a:cubicBezTo>
                    <a:pt x="3491" y="2601"/>
                    <a:pt x="6553" y="3263"/>
                    <a:pt x="8357" y="4259"/>
                  </a:cubicBezTo>
                  <a:lnTo>
                    <a:pt x="8357" y="4259"/>
                  </a:lnTo>
                  <a:cubicBezTo>
                    <a:pt x="8358" y="4261"/>
                    <a:pt x="8358" y="4264"/>
                    <a:pt x="8359" y="4266"/>
                  </a:cubicBezTo>
                  <a:cubicBezTo>
                    <a:pt x="8361" y="4265"/>
                    <a:pt x="8364" y="4265"/>
                    <a:pt x="8366" y="4264"/>
                  </a:cubicBezTo>
                  <a:lnTo>
                    <a:pt x="8366" y="4264"/>
                  </a:lnTo>
                  <a:cubicBezTo>
                    <a:pt x="8392" y="4279"/>
                    <a:pt x="8419" y="4294"/>
                    <a:pt x="8445" y="4308"/>
                  </a:cubicBezTo>
                  <a:cubicBezTo>
                    <a:pt x="8565" y="4369"/>
                    <a:pt x="8729" y="4397"/>
                    <a:pt x="8886" y="4397"/>
                  </a:cubicBezTo>
                  <a:cubicBezTo>
                    <a:pt x="9173" y="4397"/>
                    <a:pt x="9438" y="4303"/>
                    <a:pt x="9383" y="4138"/>
                  </a:cubicBezTo>
                  <a:cubicBezTo>
                    <a:pt x="8914" y="2858"/>
                    <a:pt x="9682" y="1450"/>
                    <a:pt x="11772" y="469"/>
                  </a:cubicBezTo>
                  <a:cubicBezTo>
                    <a:pt x="12028" y="384"/>
                    <a:pt x="11943" y="170"/>
                    <a:pt x="11516" y="128"/>
                  </a:cubicBezTo>
                  <a:cubicBezTo>
                    <a:pt x="10639" y="43"/>
                    <a:pt x="9746" y="1"/>
                    <a:pt x="88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8"/>
            <p:cNvSpPr/>
            <p:nvPr/>
          </p:nvSpPr>
          <p:spPr>
            <a:xfrm>
              <a:off x="9769244" y="3255015"/>
              <a:ext cx="311013" cy="133559"/>
            </a:xfrm>
            <a:custGeom>
              <a:avLst/>
              <a:gdLst/>
              <a:ahLst/>
              <a:cxnLst/>
              <a:rect l="l" t="t" r="r" b="b"/>
              <a:pathLst>
                <a:path w="17233" h="7594" extrusionOk="0">
                  <a:moveTo>
                    <a:pt x="7416" y="0"/>
                  </a:moveTo>
                  <a:cubicBezTo>
                    <a:pt x="7112" y="0"/>
                    <a:pt x="6797" y="118"/>
                    <a:pt x="6899" y="298"/>
                  </a:cubicBezTo>
                  <a:cubicBezTo>
                    <a:pt x="8100" y="2250"/>
                    <a:pt x="10754" y="4168"/>
                    <a:pt x="14599" y="5473"/>
                  </a:cubicBezTo>
                  <a:lnTo>
                    <a:pt x="14599" y="5473"/>
                  </a:lnTo>
                  <a:cubicBezTo>
                    <a:pt x="14251" y="5467"/>
                    <a:pt x="13901" y="5464"/>
                    <a:pt x="13551" y="5464"/>
                  </a:cubicBezTo>
                  <a:cubicBezTo>
                    <a:pt x="8919" y="5464"/>
                    <a:pt x="4189" y="6016"/>
                    <a:pt x="458" y="7167"/>
                  </a:cubicBezTo>
                  <a:cubicBezTo>
                    <a:pt x="0" y="7307"/>
                    <a:pt x="297" y="7593"/>
                    <a:pt x="703" y="7593"/>
                  </a:cubicBezTo>
                  <a:cubicBezTo>
                    <a:pt x="789" y="7593"/>
                    <a:pt x="880" y="7580"/>
                    <a:pt x="970" y="7551"/>
                  </a:cubicBezTo>
                  <a:lnTo>
                    <a:pt x="1012" y="7551"/>
                  </a:lnTo>
                  <a:cubicBezTo>
                    <a:pt x="4560" y="6462"/>
                    <a:pt x="9121" y="5893"/>
                    <a:pt x="13550" y="5893"/>
                  </a:cubicBezTo>
                  <a:cubicBezTo>
                    <a:pt x="14445" y="5893"/>
                    <a:pt x="15335" y="5916"/>
                    <a:pt x="16209" y="5963"/>
                  </a:cubicBezTo>
                  <a:lnTo>
                    <a:pt x="16209" y="5963"/>
                  </a:lnTo>
                  <a:cubicBezTo>
                    <a:pt x="16220" y="5966"/>
                    <a:pt x="16231" y="5969"/>
                    <a:pt x="16242" y="5972"/>
                  </a:cubicBezTo>
                  <a:cubicBezTo>
                    <a:pt x="16244" y="5970"/>
                    <a:pt x="16247" y="5968"/>
                    <a:pt x="16249" y="5965"/>
                  </a:cubicBezTo>
                  <a:lnTo>
                    <a:pt x="16249" y="5965"/>
                  </a:lnTo>
                  <a:cubicBezTo>
                    <a:pt x="16289" y="5968"/>
                    <a:pt x="16330" y="5970"/>
                    <a:pt x="16370" y="5972"/>
                  </a:cubicBezTo>
                  <a:cubicBezTo>
                    <a:pt x="16409" y="5975"/>
                    <a:pt x="16447" y="5976"/>
                    <a:pt x="16484" y="5976"/>
                  </a:cubicBezTo>
                  <a:cubicBezTo>
                    <a:pt x="17003" y="5976"/>
                    <a:pt x="17232" y="5708"/>
                    <a:pt x="16754" y="5588"/>
                  </a:cubicBezTo>
                  <a:cubicBezTo>
                    <a:pt x="16709" y="5576"/>
                    <a:pt x="16665" y="5565"/>
                    <a:pt x="16621" y="5553"/>
                  </a:cubicBezTo>
                  <a:lnTo>
                    <a:pt x="16621" y="5553"/>
                  </a:lnTo>
                  <a:cubicBezTo>
                    <a:pt x="16622" y="5550"/>
                    <a:pt x="16624" y="5548"/>
                    <a:pt x="16626" y="5545"/>
                  </a:cubicBezTo>
                  <a:cubicBezTo>
                    <a:pt x="16613" y="5545"/>
                    <a:pt x="16600" y="5544"/>
                    <a:pt x="16587" y="5543"/>
                  </a:cubicBezTo>
                  <a:lnTo>
                    <a:pt x="16587" y="5543"/>
                  </a:lnTo>
                  <a:cubicBezTo>
                    <a:pt x="12157" y="4341"/>
                    <a:pt x="9187" y="2235"/>
                    <a:pt x="7881" y="170"/>
                  </a:cubicBezTo>
                  <a:cubicBezTo>
                    <a:pt x="7813" y="52"/>
                    <a:pt x="7617" y="0"/>
                    <a:pt x="74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8"/>
            <p:cNvSpPr/>
            <p:nvPr/>
          </p:nvSpPr>
          <p:spPr>
            <a:xfrm>
              <a:off x="9752081" y="3273166"/>
              <a:ext cx="215000" cy="89345"/>
            </a:xfrm>
            <a:custGeom>
              <a:avLst/>
              <a:gdLst/>
              <a:ahLst/>
              <a:cxnLst/>
              <a:rect l="l" t="t" r="r" b="b"/>
              <a:pathLst>
                <a:path w="11913" h="5080" extrusionOk="0">
                  <a:moveTo>
                    <a:pt x="5951" y="614"/>
                  </a:moveTo>
                  <a:cubicBezTo>
                    <a:pt x="6358" y="1709"/>
                    <a:pt x="7745" y="2691"/>
                    <a:pt x="9660" y="3414"/>
                  </a:cubicBezTo>
                  <a:lnTo>
                    <a:pt x="9660" y="3414"/>
                  </a:lnTo>
                  <a:cubicBezTo>
                    <a:pt x="7067" y="3437"/>
                    <a:pt x="4504" y="3816"/>
                    <a:pt x="2449" y="4493"/>
                  </a:cubicBezTo>
                  <a:lnTo>
                    <a:pt x="2449" y="4493"/>
                  </a:lnTo>
                  <a:cubicBezTo>
                    <a:pt x="1516" y="3004"/>
                    <a:pt x="3117" y="1522"/>
                    <a:pt x="5951" y="614"/>
                  </a:cubicBezTo>
                  <a:close/>
                  <a:moveTo>
                    <a:pt x="6384" y="1"/>
                  </a:moveTo>
                  <a:cubicBezTo>
                    <a:pt x="6290" y="1"/>
                    <a:pt x="6193" y="11"/>
                    <a:pt x="6101" y="34"/>
                  </a:cubicBezTo>
                  <a:cubicBezTo>
                    <a:pt x="2262" y="1101"/>
                    <a:pt x="1" y="3020"/>
                    <a:pt x="1665" y="4940"/>
                  </a:cubicBezTo>
                  <a:cubicBezTo>
                    <a:pt x="1746" y="5038"/>
                    <a:pt x="1946" y="5080"/>
                    <a:pt x="2147" y="5080"/>
                  </a:cubicBezTo>
                  <a:cubicBezTo>
                    <a:pt x="2182" y="5080"/>
                    <a:pt x="2217" y="5078"/>
                    <a:pt x="2251" y="5076"/>
                  </a:cubicBezTo>
                  <a:lnTo>
                    <a:pt x="2251" y="5076"/>
                  </a:lnTo>
                  <a:cubicBezTo>
                    <a:pt x="2356" y="5073"/>
                    <a:pt x="2463" y="5058"/>
                    <a:pt x="2560" y="5025"/>
                  </a:cubicBezTo>
                  <a:cubicBezTo>
                    <a:pt x="4512" y="4289"/>
                    <a:pt x="7225" y="3839"/>
                    <a:pt x="9824" y="3839"/>
                  </a:cubicBezTo>
                  <a:cubicBezTo>
                    <a:pt x="10236" y="3839"/>
                    <a:pt x="10646" y="3850"/>
                    <a:pt x="11050" y="3874"/>
                  </a:cubicBezTo>
                  <a:cubicBezTo>
                    <a:pt x="11089" y="3876"/>
                    <a:pt x="11127" y="3878"/>
                    <a:pt x="11163" y="3878"/>
                  </a:cubicBezTo>
                  <a:cubicBezTo>
                    <a:pt x="11683" y="3878"/>
                    <a:pt x="11912" y="3606"/>
                    <a:pt x="11434" y="3447"/>
                  </a:cubicBezTo>
                  <a:cubicBezTo>
                    <a:pt x="8960" y="2722"/>
                    <a:pt x="7082" y="1527"/>
                    <a:pt x="6869" y="205"/>
                  </a:cubicBezTo>
                  <a:cubicBezTo>
                    <a:pt x="6869" y="80"/>
                    <a:pt x="6641" y="1"/>
                    <a:pt x="6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8"/>
            <p:cNvSpPr/>
            <p:nvPr/>
          </p:nvSpPr>
          <p:spPr>
            <a:xfrm>
              <a:off x="10393652" y="3161925"/>
              <a:ext cx="329547" cy="124256"/>
            </a:xfrm>
            <a:custGeom>
              <a:avLst/>
              <a:gdLst/>
              <a:ahLst/>
              <a:cxnLst/>
              <a:rect l="l" t="t" r="r" b="b"/>
              <a:pathLst>
                <a:path w="18260" h="7065" extrusionOk="0">
                  <a:moveTo>
                    <a:pt x="751" y="1"/>
                  </a:moveTo>
                  <a:cubicBezTo>
                    <a:pt x="386" y="1"/>
                    <a:pt x="1" y="161"/>
                    <a:pt x="244" y="344"/>
                  </a:cubicBezTo>
                  <a:cubicBezTo>
                    <a:pt x="2932" y="2221"/>
                    <a:pt x="4425" y="4567"/>
                    <a:pt x="3316" y="6786"/>
                  </a:cubicBezTo>
                  <a:cubicBezTo>
                    <a:pt x="3233" y="6952"/>
                    <a:pt x="3527" y="7064"/>
                    <a:pt x="3837" y="7064"/>
                  </a:cubicBezTo>
                  <a:cubicBezTo>
                    <a:pt x="4005" y="7064"/>
                    <a:pt x="4177" y="7031"/>
                    <a:pt x="4297" y="6956"/>
                  </a:cubicBezTo>
                  <a:cubicBezTo>
                    <a:pt x="7411" y="5122"/>
                    <a:pt x="12360" y="3757"/>
                    <a:pt x="17650" y="3373"/>
                  </a:cubicBezTo>
                  <a:cubicBezTo>
                    <a:pt x="18259" y="3332"/>
                    <a:pt x="18056" y="2943"/>
                    <a:pt x="17445" y="2943"/>
                  </a:cubicBezTo>
                  <a:cubicBezTo>
                    <a:pt x="17415" y="2943"/>
                    <a:pt x="17383" y="2944"/>
                    <a:pt x="17351" y="2946"/>
                  </a:cubicBezTo>
                  <a:cubicBezTo>
                    <a:pt x="12466" y="3284"/>
                    <a:pt x="7879" y="4483"/>
                    <a:pt x="4640" y="6076"/>
                  </a:cubicBezTo>
                  <a:lnTo>
                    <a:pt x="4640" y="6076"/>
                  </a:lnTo>
                  <a:cubicBezTo>
                    <a:pt x="5119" y="3988"/>
                    <a:pt x="3660" y="1856"/>
                    <a:pt x="1140" y="88"/>
                  </a:cubicBezTo>
                  <a:cubicBezTo>
                    <a:pt x="1042" y="27"/>
                    <a:pt x="898" y="1"/>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8"/>
            <p:cNvSpPr/>
            <p:nvPr/>
          </p:nvSpPr>
          <p:spPr>
            <a:xfrm>
              <a:off x="10451169" y="3161977"/>
              <a:ext cx="217075" cy="77350"/>
            </a:xfrm>
            <a:custGeom>
              <a:avLst/>
              <a:gdLst/>
              <a:ahLst/>
              <a:cxnLst/>
              <a:rect l="l" t="t" r="r" b="b"/>
              <a:pathLst>
                <a:path w="12028" h="4398" extrusionOk="0">
                  <a:moveTo>
                    <a:pt x="3147" y="442"/>
                  </a:moveTo>
                  <a:cubicBezTo>
                    <a:pt x="6178" y="442"/>
                    <a:pt x="9064" y="996"/>
                    <a:pt x="10698" y="2121"/>
                  </a:cubicBezTo>
                  <a:lnTo>
                    <a:pt x="10698" y="2121"/>
                  </a:lnTo>
                  <a:cubicBezTo>
                    <a:pt x="8134" y="2258"/>
                    <a:pt x="5690" y="2755"/>
                    <a:pt x="3829" y="3537"/>
                  </a:cubicBezTo>
                  <a:lnTo>
                    <a:pt x="3829" y="3537"/>
                  </a:lnTo>
                  <a:cubicBezTo>
                    <a:pt x="3891" y="2451"/>
                    <a:pt x="3172" y="1365"/>
                    <a:pt x="1635" y="487"/>
                  </a:cubicBezTo>
                  <a:lnTo>
                    <a:pt x="1635" y="487"/>
                  </a:lnTo>
                  <a:cubicBezTo>
                    <a:pt x="2140" y="457"/>
                    <a:pt x="2645" y="442"/>
                    <a:pt x="3147" y="442"/>
                  </a:cubicBezTo>
                  <a:close/>
                  <a:moveTo>
                    <a:pt x="3169" y="1"/>
                  </a:moveTo>
                  <a:cubicBezTo>
                    <a:pt x="2283" y="1"/>
                    <a:pt x="1390" y="43"/>
                    <a:pt x="513" y="128"/>
                  </a:cubicBezTo>
                  <a:cubicBezTo>
                    <a:pt x="86" y="170"/>
                    <a:pt x="1" y="384"/>
                    <a:pt x="257" y="469"/>
                  </a:cubicBezTo>
                  <a:cubicBezTo>
                    <a:pt x="2347" y="1450"/>
                    <a:pt x="3115" y="2858"/>
                    <a:pt x="2646" y="4138"/>
                  </a:cubicBezTo>
                  <a:cubicBezTo>
                    <a:pt x="2591" y="4303"/>
                    <a:pt x="2856" y="4397"/>
                    <a:pt x="3142" y="4397"/>
                  </a:cubicBezTo>
                  <a:cubicBezTo>
                    <a:pt x="3300" y="4397"/>
                    <a:pt x="3463" y="4369"/>
                    <a:pt x="3584" y="4308"/>
                  </a:cubicBezTo>
                  <a:cubicBezTo>
                    <a:pt x="3610" y="4294"/>
                    <a:pt x="3636" y="4279"/>
                    <a:pt x="3663" y="4264"/>
                  </a:cubicBezTo>
                  <a:lnTo>
                    <a:pt x="3663" y="4264"/>
                  </a:lnTo>
                  <a:cubicBezTo>
                    <a:pt x="3665" y="4265"/>
                    <a:pt x="3667" y="4265"/>
                    <a:pt x="3669" y="4266"/>
                  </a:cubicBezTo>
                  <a:cubicBezTo>
                    <a:pt x="3670" y="4263"/>
                    <a:pt x="3671" y="4261"/>
                    <a:pt x="3672" y="4259"/>
                  </a:cubicBezTo>
                  <a:lnTo>
                    <a:pt x="3672" y="4259"/>
                  </a:lnTo>
                  <a:cubicBezTo>
                    <a:pt x="5477" y="3263"/>
                    <a:pt x="8538" y="2601"/>
                    <a:pt x="11476" y="2517"/>
                  </a:cubicBezTo>
                  <a:cubicBezTo>
                    <a:pt x="11735" y="2517"/>
                    <a:pt x="11895" y="2449"/>
                    <a:pt x="11958" y="2368"/>
                  </a:cubicBezTo>
                  <a:lnTo>
                    <a:pt x="11958" y="2368"/>
                  </a:lnTo>
                  <a:cubicBezTo>
                    <a:pt x="12020" y="2313"/>
                    <a:pt x="12028" y="2246"/>
                    <a:pt x="11946" y="2175"/>
                  </a:cubicBezTo>
                  <a:cubicBezTo>
                    <a:pt x="10234" y="704"/>
                    <a:pt x="6765" y="1"/>
                    <a:pt x="3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8"/>
            <p:cNvSpPr/>
            <p:nvPr/>
          </p:nvSpPr>
          <p:spPr>
            <a:xfrm>
              <a:off x="10601144" y="3255015"/>
              <a:ext cx="311013" cy="133559"/>
            </a:xfrm>
            <a:custGeom>
              <a:avLst/>
              <a:gdLst/>
              <a:ahLst/>
              <a:cxnLst/>
              <a:rect l="l" t="t" r="r" b="b"/>
              <a:pathLst>
                <a:path w="17233" h="7594" extrusionOk="0">
                  <a:moveTo>
                    <a:pt x="9816" y="0"/>
                  </a:moveTo>
                  <a:cubicBezTo>
                    <a:pt x="9616" y="0"/>
                    <a:pt x="9420" y="52"/>
                    <a:pt x="9352" y="170"/>
                  </a:cubicBezTo>
                  <a:cubicBezTo>
                    <a:pt x="8046" y="2235"/>
                    <a:pt x="5075" y="4341"/>
                    <a:pt x="646" y="5543"/>
                  </a:cubicBezTo>
                  <a:lnTo>
                    <a:pt x="646" y="5543"/>
                  </a:lnTo>
                  <a:cubicBezTo>
                    <a:pt x="633" y="5544"/>
                    <a:pt x="620" y="5545"/>
                    <a:pt x="607" y="5545"/>
                  </a:cubicBezTo>
                  <a:cubicBezTo>
                    <a:pt x="609" y="5548"/>
                    <a:pt x="610" y="5550"/>
                    <a:pt x="612" y="5553"/>
                  </a:cubicBezTo>
                  <a:lnTo>
                    <a:pt x="612" y="5553"/>
                  </a:lnTo>
                  <a:cubicBezTo>
                    <a:pt x="568" y="5565"/>
                    <a:pt x="523" y="5576"/>
                    <a:pt x="479" y="5588"/>
                  </a:cubicBezTo>
                  <a:cubicBezTo>
                    <a:pt x="1" y="5708"/>
                    <a:pt x="230" y="5976"/>
                    <a:pt x="749" y="5976"/>
                  </a:cubicBezTo>
                  <a:cubicBezTo>
                    <a:pt x="785" y="5976"/>
                    <a:pt x="823" y="5975"/>
                    <a:pt x="863" y="5972"/>
                  </a:cubicBezTo>
                  <a:cubicBezTo>
                    <a:pt x="903" y="5970"/>
                    <a:pt x="944" y="5968"/>
                    <a:pt x="984" y="5965"/>
                  </a:cubicBezTo>
                  <a:lnTo>
                    <a:pt x="984" y="5965"/>
                  </a:lnTo>
                  <a:cubicBezTo>
                    <a:pt x="986" y="5968"/>
                    <a:pt x="988" y="5970"/>
                    <a:pt x="991" y="5972"/>
                  </a:cubicBezTo>
                  <a:cubicBezTo>
                    <a:pt x="1002" y="5969"/>
                    <a:pt x="1013" y="5966"/>
                    <a:pt x="1023" y="5963"/>
                  </a:cubicBezTo>
                  <a:lnTo>
                    <a:pt x="1023" y="5963"/>
                  </a:lnTo>
                  <a:cubicBezTo>
                    <a:pt x="1898" y="5916"/>
                    <a:pt x="2788" y="5893"/>
                    <a:pt x="3683" y="5893"/>
                  </a:cubicBezTo>
                  <a:cubicBezTo>
                    <a:pt x="8112" y="5893"/>
                    <a:pt x="12673" y="6462"/>
                    <a:pt x="16221" y="7551"/>
                  </a:cubicBezTo>
                  <a:cubicBezTo>
                    <a:pt x="16318" y="7580"/>
                    <a:pt x="16415" y="7593"/>
                    <a:pt x="16506" y="7593"/>
                  </a:cubicBezTo>
                  <a:cubicBezTo>
                    <a:pt x="16935" y="7593"/>
                    <a:pt x="17233" y="7307"/>
                    <a:pt x="16775" y="7167"/>
                  </a:cubicBezTo>
                  <a:cubicBezTo>
                    <a:pt x="13043" y="6016"/>
                    <a:pt x="8314" y="5464"/>
                    <a:pt x="3681" y="5464"/>
                  </a:cubicBezTo>
                  <a:cubicBezTo>
                    <a:pt x="3331" y="5464"/>
                    <a:pt x="2982" y="5467"/>
                    <a:pt x="2634" y="5473"/>
                  </a:cubicBezTo>
                  <a:lnTo>
                    <a:pt x="2634" y="5473"/>
                  </a:lnTo>
                  <a:cubicBezTo>
                    <a:pt x="6479" y="4168"/>
                    <a:pt x="9132" y="2250"/>
                    <a:pt x="10333" y="298"/>
                  </a:cubicBezTo>
                  <a:cubicBezTo>
                    <a:pt x="10436" y="118"/>
                    <a:pt x="10121" y="0"/>
                    <a:pt x="98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8"/>
            <p:cNvSpPr/>
            <p:nvPr/>
          </p:nvSpPr>
          <p:spPr>
            <a:xfrm>
              <a:off x="10714320" y="3273166"/>
              <a:ext cx="214982" cy="89345"/>
            </a:xfrm>
            <a:custGeom>
              <a:avLst/>
              <a:gdLst/>
              <a:ahLst/>
              <a:cxnLst/>
              <a:rect l="l" t="t" r="r" b="b"/>
              <a:pathLst>
                <a:path w="11912" h="5080" extrusionOk="0">
                  <a:moveTo>
                    <a:pt x="5962" y="614"/>
                  </a:moveTo>
                  <a:cubicBezTo>
                    <a:pt x="8796" y="1522"/>
                    <a:pt x="10397" y="3003"/>
                    <a:pt x="9464" y="4493"/>
                  </a:cubicBezTo>
                  <a:lnTo>
                    <a:pt x="9464" y="4493"/>
                  </a:lnTo>
                  <a:cubicBezTo>
                    <a:pt x="7410" y="3814"/>
                    <a:pt x="4864" y="3436"/>
                    <a:pt x="2253" y="3414"/>
                  </a:cubicBezTo>
                  <a:lnTo>
                    <a:pt x="2253" y="3414"/>
                  </a:lnTo>
                  <a:cubicBezTo>
                    <a:pt x="4168" y="2691"/>
                    <a:pt x="5554" y="1709"/>
                    <a:pt x="5962" y="614"/>
                  </a:cubicBezTo>
                  <a:close/>
                  <a:moveTo>
                    <a:pt x="5545" y="1"/>
                  </a:moveTo>
                  <a:cubicBezTo>
                    <a:pt x="5272" y="1"/>
                    <a:pt x="5044" y="80"/>
                    <a:pt x="5044" y="205"/>
                  </a:cubicBezTo>
                  <a:cubicBezTo>
                    <a:pt x="4830" y="1527"/>
                    <a:pt x="2996" y="2722"/>
                    <a:pt x="479" y="3447"/>
                  </a:cubicBezTo>
                  <a:cubicBezTo>
                    <a:pt x="0" y="3606"/>
                    <a:pt x="230" y="3878"/>
                    <a:pt x="750" y="3878"/>
                  </a:cubicBezTo>
                  <a:cubicBezTo>
                    <a:pt x="786" y="3878"/>
                    <a:pt x="824" y="3876"/>
                    <a:pt x="863" y="3874"/>
                  </a:cubicBezTo>
                  <a:cubicBezTo>
                    <a:pt x="1266" y="3850"/>
                    <a:pt x="1676" y="3839"/>
                    <a:pt x="2089" y="3839"/>
                  </a:cubicBezTo>
                  <a:cubicBezTo>
                    <a:pt x="4655" y="3839"/>
                    <a:pt x="7337" y="4278"/>
                    <a:pt x="9318" y="4997"/>
                  </a:cubicBezTo>
                  <a:lnTo>
                    <a:pt x="9318" y="4997"/>
                  </a:lnTo>
                  <a:cubicBezTo>
                    <a:pt x="9364" y="5020"/>
                    <a:pt x="9423" y="5039"/>
                    <a:pt x="9491" y="5053"/>
                  </a:cubicBezTo>
                  <a:lnTo>
                    <a:pt x="9491" y="5053"/>
                  </a:lnTo>
                  <a:cubicBezTo>
                    <a:pt x="9533" y="5063"/>
                    <a:pt x="9578" y="5069"/>
                    <a:pt x="9622" y="5073"/>
                  </a:cubicBezTo>
                  <a:lnTo>
                    <a:pt x="9622" y="5073"/>
                  </a:lnTo>
                  <a:cubicBezTo>
                    <a:pt x="9669" y="5077"/>
                    <a:pt x="9717" y="5080"/>
                    <a:pt x="9765" y="5080"/>
                  </a:cubicBezTo>
                  <a:cubicBezTo>
                    <a:pt x="9967" y="5080"/>
                    <a:pt x="10167" y="5038"/>
                    <a:pt x="10248" y="4940"/>
                  </a:cubicBezTo>
                  <a:cubicBezTo>
                    <a:pt x="11912" y="3020"/>
                    <a:pt x="9651" y="1101"/>
                    <a:pt x="5854" y="34"/>
                  </a:cubicBezTo>
                  <a:cubicBezTo>
                    <a:pt x="5751" y="11"/>
                    <a:pt x="5645" y="1"/>
                    <a:pt x="55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8"/>
            <p:cNvSpPr/>
            <p:nvPr/>
          </p:nvSpPr>
          <p:spPr>
            <a:xfrm>
              <a:off x="10393724" y="3522468"/>
              <a:ext cx="329475" cy="123834"/>
            </a:xfrm>
            <a:custGeom>
              <a:avLst/>
              <a:gdLst/>
              <a:ahLst/>
              <a:cxnLst/>
              <a:rect l="l" t="t" r="r" b="b"/>
              <a:pathLst>
                <a:path w="18256" h="7041" extrusionOk="0">
                  <a:moveTo>
                    <a:pt x="3833" y="0"/>
                  </a:moveTo>
                  <a:cubicBezTo>
                    <a:pt x="3523" y="0"/>
                    <a:pt x="3229" y="112"/>
                    <a:pt x="3312" y="278"/>
                  </a:cubicBezTo>
                  <a:cubicBezTo>
                    <a:pt x="4421" y="2454"/>
                    <a:pt x="2928" y="4843"/>
                    <a:pt x="240" y="6720"/>
                  </a:cubicBezTo>
                  <a:cubicBezTo>
                    <a:pt x="1" y="6870"/>
                    <a:pt x="370" y="7041"/>
                    <a:pt x="730" y="7041"/>
                  </a:cubicBezTo>
                  <a:cubicBezTo>
                    <a:pt x="883" y="7041"/>
                    <a:pt x="1034" y="7010"/>
                    <a:pt x="1136" y="6934"/>
                  </a:cubicBezTo>
                  <a:cubicBezTo>
                    <a:pt x="3657" y="5203"/>
                    <a:pt x="5116" y="3041"/>
                    <a:pt x="4635" y="975"/>
                  </a:cubicBezTo>
                  <a:lnTo>
                    <a:pt x="4635" y="975"/>
                  </a:lnTo>
                  <a:cubicBezTo>
                    <a:pt x="7875" y="2539"/>
                    <a:pt x="12462" y="3742"/>
                    <a:pt x="17347" y="4118"/>
                  </a:cubicBezTo>
                  <a:cubicBezTo>
                    <a:pt x="17379" y="4120"/>
                    <a:pt x="17411" y="4121"/>
                    <a:pt x="17441" y="4121"/>
                  </a:cubicBezTo>
                  <a:cubicBezTo>
                    <a:pt x="18052" y="4121"/>
                    <a:pt x="18255" y="3730"/>
                    <a:pt x="17646" y="3649"/>
                  </a:cubicBezTo>
                  <a:cubicBezTo>
                    <a:pt x="12356" y="3265"/>
                    <a:pt x="7407" y="1900"/>
                    <a:pt x="4293" y="108"/>
                  </a:cubicBezTo>
                  <a:cubicBezTo>
                    <a:pt x="4173" y="33"/>
                    <a:pt x="4001" y="0"/>
                    <a:pt x="3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8"/>
            <p:cNvSpPr/>
            <p:nvPr/>
          </p:nvSpPr>
          <p:spPr>
            <a:xfrm>
              <a:off x="10451169" y="3568987"/>
              <a:ext cx="217761" cy="77596"/>
            </a:xfrm>
            <a:custGeom>
              <a:avLst/>
              <a:gdLst/>
              <a:ahLst/>
              <a:cxnLst/>
              <a:rect l="l" t="t" r="r" b="b"/>
              <a:pathLst>
                <a:path w="12066" h="4412" extrusionOk="0">
                  <a:moveTo>
                    <a:pt x="3829" y="861"/>
                  </a:moveTo>
                  <a:cubicBezTo>
                    <a:pt x="5679" y="1617"/>
                    <a:pt x="8105" y="2115"/>
                    <a:pt x="10653" y="2284"/>
                  </a:cubicBezTo>
                  <a:lnTo>
                    <a:pt x="10653" y="2284"/>
                  </a:lnTo>
                  <a:cubicBezTo>
                    <a:pt x="8979" y="3410"/>
                    <a:pt x="6038" y="3955"/>
                    <a:pt x="2971" y="3955"/>
                  </a:cubicBezTo>
                  <a:cubicBezTo>
                    <a:pt x="2514" y="3955"/>
                    <a:pt x="2054" y="3942"/>
                    <a:pt x="1595" y="3918"/>
                  </a:cubicBezTo>
                  <a:lnTo>
                    <a:pt x="1595" y="3918"/>
                  </a:lnTo>
                  <a:cubicBezTo>
                    <a:pt x="3160" y="3058"/>
                    <a:pt x="3893" y="1943"/>
                    <a:pt x="3829" y="861"/>
                  </a:cubicBezTo>
                  <a:close/>
                  <a:moveTo>
                    <a:pt x="3147" y="0"/>
                  </a:moveTo>
                  <a:cubicBezTo>
                    <a:pt x="2858" y="0"/>
                    <a:pt x="2590" y="112"/>
                    <a:pt x="2646" y="278"/>
                  </a:cubicBezTo>
                  <a:cubicBezTo>
                    <a:pt x="3115" y="1516"/>
                    <a:pt x="2347" y="2923"/>
                    <a:pt x="257" y="3905"/>
                  </a:cubicBezTo>
                  <a:cubicBezTo>
                    <a:pt x="1" y="4033"/>
                    <a:pt x="86" y="4246"/>
                    <a:pt x="513" y="4289"/>
                  </a:cubicBezTo>
                  <a:cubicBezTo>
                    <a:pt x="1363" y="4370"/>
                    <a:pt x="2228" y="4411"/>
                    <a:pt x="3088" y="4411"/>
                  </a:cubicBezTo>
                  <a:cubicBezTo>
                    <a:pt x="6681" y="4411"/>
                    <a:pt x="10159" y="3694"/>
                    <a:pt x="11899" y="2237"/>
                  </a:cubicBezTo>
                  <a:lnTo>
                    <a:pt x="11899" y="2237"/>
                  </a:lnTo>
                  <a:cubicBezTo>
                    <a:pt x="11924" y="2222"/>
                    <a:pt x="11943" y="2205"/>
                    <a:pt x="11958" y="2187"/>
                  </a:cubicBezTo>
                  <a:lnTo>
                    <a:pt x="11958" y="2187"/>
                  </a:lnTo>
                  <a:cubicBezTo>
                    <a:pt x="12065" y="2084"/>
                    <a:pt x="11980" y="1989"/>
                    <a:pt x="11823" y="1930"/>
                  </a:cubicBezTo>
                  <a:lnTo>
                    <a:pt x="11823" y="1930"/>
                  </a:lnTo>
                  <a:cubicBezTo>
                    <a:pt x="11739" y="1893"/>
                    <a:pt x="11624" y="1866"/>
                    <a:pt x="11476" y="1857"/>
                  </a:cubicBezTo>
                  <a:cubicBezTo>
                    <a:pt x="8538" y="1773"/>
                    <a:pt x="5475" y="1111"/>
                    <a:pt x="3671" y="155"/>
                  </a:cubicBezTo>
                  <a:lnTo>
                    <a:pt x="3671" y="155"/>
                  </a:lnTo>
                  <a:cubicBezTo>
                    <a:pt x="3671" y="153"/>
                    <a:pt x="3670" y="152"/>
                    <a:pt x="3669" y="150"/>
                  </a:cubicBezTo>
                  <a:lnTo>
                    <a:pt x="3669" y="150"/>
                  </a:lnTo>
                  <a:cubicBezTo>
                    <a:pt x="3668" y="151"/>
                    <a:pt x="3666" y="151"/>
                    <a:pt x="3664" y="151"/>
                  </a:cubicBezTo>
                  <a:lnTo>
                    <a:pt x="3664" y="151"/>
                  </a:lnTo>
                  <a:cubicBezTo>
                    <a:pt x="3637" y="137"/>
                    <a:pt x="3611" y="122"/>
                    <a:pt x="3584" y="108"/>
                  </a:cubicBezTo>
                  <a:cubicBezTo>
                    <a:pt x="3464" y="33"/>
                    <a:pt x="3303" y="0"/>
                    <a:pt x="31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8"/>
            <p:cNvSpPr/>
            <p:nvPr/>
          </p:nvSpPr>
          <p:spPr>
            <a:xfrm>
              <a:off x="10601144" y="3419318"/>
              <a:ext cx="311013" cy="133771"/>
            </a:xfrm>
            <a:custGeom>
              <a:avLst/>
              <a:gdLst/>
              <a:ahLst/>
              <a:cxnLst/>
              <a:rect l="l" t="t" r="r" b="b"/>
              <a:pathLst>
                <a:path w="17233" h="7606" extrusionOk="0">
                  <a:moveTo>
                    <a:pt x="16506" y="0"/>
                  </a:moveTo>
                  <a:cubicBezTo>
                    <a:pt x="16415" y="0"/>
                    <a:pt x="16318" y="13"/>
                    <a:pt x="16221" y="43"/>
                  </a:cubicBezTo>
                  <a:cubicBezTo>
                    <a:pt x="12702" y="1158"/>
                    <a:pt x="8187" y="1704"/>
                    <a:pt x="3792" y="1704"/>
                  </a:cubicBezTo>
                  <a:cubicBezTo>
                    <a:pt x="2860" y="1704"/>
                    <a:pt x="1934" y="1679"/>
                    <a:pt x="1024" y="1630"/>
                  </a:cubicBezTo>
                  <a:lnTo>
                    <a:pt x="1024" y="1630"/>
                  </a:lnTo>
                  <a:cubicBezTo>
                    <a:pt x="1013" y="1627"/>
                    <a:pt x="1002" y="1624"/>
                    <a:pt x="991" y="1621"/>
                  </a:cubicBezTo>
                  <a:cubicBezTo>
                    <a:pt x="989" y="1624"/>
                    <a:pt x="987" y="1626"/>
                    <a:pt x="986" y="1628"/>
                  </a:cubicBezTo>
                  <a:lnTo>
                    <a:pt x="986" y="1628"/>
                  </a:lnTo>
                  <a:cubicBezTo>
                    <a:pt x="945" y="1626"/>
                    <a:pt x="904" y="1624"/>
                    <a:pt x="863" y="1621"/>
                  </a:cubicBezTo>
                  <a:cubicBezTo>
                    <a:pt x="824" y="1619"/>
                    <a:pt x="786" y="1617"/>
                    <a:pt x="749" y="1617"/>
                  </a:cubicBezTo>
                  <a:cubicBezTo>
                    <a:pt x="230" y="1617"/>
                    <a:pt x="0" y="1889"/>
                    <a:pt x="479" y="2048"/>
                  </a:cubicBezTo>
                  <a:cubicBezTo>
                    <a:pt x="5001" y="3243"/>
                    <a:pt x="8030" y="5333"/>
                    <a:pt x="9352" y="7466"/>
                  </a:cubicBezTo>
                  <a:cubicBezTo>
                    <a:pt x="9417" y="7564"/>
                    <a:pt x="9601" y="7605"/>
                    <a:pt x="9793" y="7605"/>
                  </a:cubicBezTo>
                  <a:cubicBezTo>
                    <a:pt x="10104" y="7605"/>
                    <a:pt x="10439" y="7496"/>
                    <a:pt x="10333" y="7338"/>
                  </a:cubicBezTo>
                  <a:cubicBezTo>
                    <a:pt x="9136" y="5355"/>
                    <a:pt x="6496" y="3438"/>
                    <a:pt x="2671" y="2133"/>
                  </a:cubicBezTo>
                  <a:lnTo>
                    <a:pt x="2671" y="2133"/>
                  </a:lnTo>
                  <a:cubicBezTo>
                    <a:pt x="3057" y="2142"/>
                    <a:pt x="3445" y="2146"/>
                    <a:pt x="3833" y="2146"/>
                  </a:cubicBezTo>
                  <a:cubicBezTo>
                    <a:pt x="8416" y="2146"/>
                    <a:pt x="13084" y="1565"/>
                    <a:pt x="16775" y="427"/>
                  </a:cubicBezTo>
                  <a:cubicBezTo>
                    <a:pt x="17233" y="286"/>
                    <a:pt x="16935" y="0"/>
                    <a:pt x="165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8"/>
            <p:cNvSpPr/>
            <p:nvPr/>
          </p:nvSpPr>
          <p:spPr>
            <a:xfrm>
              <a:off x="10713706" y="3445365"/>
              <a:ext cx="215595" cy="89679"/>
            </a:xfrm>
            <a:custGeom>
              <a:avLst/>
              <a:gdLst/>
              <a:ahLst/>
              <a:cxnLst/>
              <a:rect l="l" t="t" r="r" b="b"/>
              <a:pathLst>
                <a:path w="11946" h="5099" extrusionOk="0">
                  <a:moveTo>
                    <a:pt x="9498" y="588"/>
                  </a:moveTo>
                  <a:lnTo>
                    <a:pt x="9498" y="588"/>
                  </a:lnTo>
                  <a:cubicBezTo>
                    <a:pt x="10429" y="2076"/>
                    <a:pt x="8834" y="3557"/>
                    <a:pt x="6008" y="4498"/>
                  </a:cubicBezTo>
                  <a:lnTo>
                    <a:pt x="6008" y="4498"/>
                  </a:lnTo>
                  <a:cubicBezTo>
                    <a:pt x="5617" y="3397"/>
                    <a:pt x="4238" y="2410"/>
                    <a:pt x="2325" y="1681"/>
                  </a:cubicBezTo>
                  <a:lnTo>
                    <a:pt x="2325" y="1681"/>
                  </a:lnTo>
                  <a:cubicBezTo>
                    <a:pt x="4923" y="1669"/>
                    <a:pt x="7454" y="1268"/>
                    <a:pt x="9498" y="588"/>
                  </a:cubicBezTo>
                  <a:close/>
                  <a:moveTo>
                    <a:pt x="9799" y="1"/>
                  </a:moveTo>
                  <a:cubicBezTo>
                    <a:pt x="9751" y="1"/>
                    <a:pt x="9703" y="3"/>
                    <a:pt x="9656" y="8"/>
                  </a:cubicBezTo>
                  <a:lnTo>
                    <a:pt x="9656" y="8"/>
                  </a:lnTo>
                  <a:cubicBezTo>
                    <a:pt x="9612" y="12"/>
                    <a:pt x="9567" y="18"/>
                    <a:pt x="9525" y="27"/>
                  </a:cubicBezTo>
                  <a:lnTo>
                    <a:pt x="9525" y="27"/>
                  </a:lnTo>
                  <a:cubicBezTo>
                    <a:pt x="9457" y="41"/>
                    <a:pt x="9398" y="60"/>
                    <a:pt x="9352" y="83"/>
                  </a:cubicBezTo>
                  <a:lnTo>
                    <a:pt x="9352" y="83"/>
                  </a:lnTo>
                  <a:cubicBezTo>
                    <a:pt x="7371" y="803"/>
                    <a:pt x="4689" y="1242"/>
                    <a:pt x="2123" y="1242"/>
                  </a:cubicBezTo>
                  <a:cubicBezTo>
                    <a:pt x="1710" y="1242"/>
                    <a:pt x="1300" y="1230"/>
                    <a:pt x="897" y="1207"/>
                  </a:cubicBezTo>
                  <a:cubicBezTo>
                    <a:pt x="300" y="1207"/>
                    <a:pt x="1" y="1463"/>
                    <a:pt x="513" y="1634"/>
                  </a:cubicBezTo>
                  <a:cubicBezTo>
                    <a:pt x="3030" y="2359"/>
                    <a:pt x="4864" y="3553"/>
                    <a:pt x="5078" y="4876"/>
                  </a:cubicBezTo>
                  <a:cubicBezTo>
                    <a:pt x="5078" y="4998"/>
                    <a:pt x="5297" y="5098"/>
                    <a:pt x="5562" y="5098"/>
                  </a:cubicBezTo>
                  <a:cubicBezTo>
                    <a:pt x="5667" y="5098"/>
                    <a:pt x="5779" y="5083"/>
                    <a:pt x="5888" y="5046"/>
                  </a:cubicBezTo>
                  <a:cubicBezTo>
                    <a:pt x="9685" y="3980"/>
                    <a:pt x="11946" y="2060"/>
                    <a:pt x="10282" y="140"/>
                  </a:cubicBezTo>
                  <a:cubicBezTo>
                    <a:pt x="10201" y="43"/>
                    <a:pt x="10001" y="1"/>
                    <a:pt x="97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8"/>
            <p:cNvSpPr/>
            <p:nvPr/>
          </p:nvSpPr>
          <p:spPr>
            <a:xfrm>
              <a:off x="9958202" y="3522468"/>
              <a:ext cx="329475" cy="123834"/>
            </a:xfrm>
            <a:custGeom>
              <a:avLst/>
              <a:gdLst/>
              <a:ahLst/>
              <a:cxnLst/>
              <a:rect l="l" t="t" r="r" b="b"/>
              <a:pathLst>
                <a:path w="18256" h="7041" extrusionOk="0">
                  <a:moveTo>
                    <a:pt x="14423" y="0"/>
                  </a:moveTo>
                  <a:cubicBezTo>
                    <a:pt x="14255" y="0"/>
                    <a:pt x="14083" y="33"/>
                    <a:pt x="13963" y="108"/>
                  </a:cubicBezTo>
                  <a:cubicBezTo>
                    <a:pt x="10849" y="1900"/>
                    <a:pt x="5900" y="3265"/>
                    <a:pt x="610" y="3649"/>
                  </a:cubicBezTo>
                  <a:cubicBezTo>
                    <a:pt x="1" y="3730"/>
                    <a:pt x="204" y="4121"/>
                    <a:pt x="815" y="4121"/>
                  </a:cubicBezTo>
                  <a:cubicBezTo>
                    <a:pt x="845" y="4121"/>
                    <a:pt x="876" y="4120"/>
                    <a:pt x="909" y="4118"/>
                  </a:cubicBezTo>
                  <a:cubicBezTo>
                    <a:pt x="5794" y="3742"/>
                    <a:pt x="10381" y="2539"/>
                    <a:pt x="13621" y="975"/>
                  </a:cubicBezTo>
                  <a:lnTo>
                    <a:pt x="13621" y="975"/>
                  </a:lnTo>
                  <a:cubicBezTo>
                    <a:pt x="13140" y="3041"/>
                    <a:pt x="14599" y="5203"/>
                    <a:pt x="17120" y="6934"/>
                  </a:cubicBezTo>
                  <a:cubicBezTo>
                    <a:pt x="17222" y="7010"/>
                    <a:pt x="17373" y="7041"/>
                    <a:pt x="17525" y="7041"/>
                  </a:cubicBezTo>
                  <a:cubicBezTo>
                    <a:pt x="17885" y="7041"/>
                    <a:pt x="18255" y="6870"/>
                    <a:pt x="18016" y="6720"/>
                  </a:cubicBezTo>
                  <a:cubicBezTo>
                    <a:pt x="15328" y="4843"/>
                    <a:pt x="13835" y="2454"/>
                    <a:pt x="14944" y="278"/>
                  </a:cubicBezTo>
                  <a:cubicBezTo>
                    <a:pt x="15027" y="112"/>
                    <a:pt x="14733" y="0"/>
                    <a:pt x="144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8"/>
            <p:cNvSpPr/>
            <p:nvPr/>
          </p:nvSpPr>
          <p:spPr>
            <a:xfrm>
              <a:off x="10012470" y="3568987"/>
              <a:ext cx="217761" cy="77596"/>
            </a:xfrm>
            <a:custGeom>
              <a:avLst/>
              <a:gdLst/>
              <a:ahLst/>
              <a:cxnLst/>
              <a:rect l="l" t="t" r="r" b="b"/>
              <a:pathLst>
                <a:path w="12066" h="4412" extrusionOk="0">
                  <a:moveTo>
                    <a:pt x="8252" y="855"/>
                  </a:moveTo>
                  <a:cubicBezTo>
                    <a:pt x="8198" y="1939"/>
                    <a:pt x="8908" y="3056"/>
                    <a:pt x="10472" y="3918"/>
                  </a:cubicBezTo>
                  <a:lnTo>
                    <a:pt x="10472" y="3918"/>
                  </a:lnTo>
                  <a:cubicBezTo>
                    <a:pt x="10013" y="3942"/>
                    <a:pt x="9552" y="3955"/>
                    <a:pt x="9095" y="3955"/>
                  </a:cubicBezTo>
                  <a:cubicBezTo>
                    <a:pt x="6028" y="3955"/>
                    <a:pt x="3087" y="3410"/>
                    <a:pt x="1413" y="2284"/>
                  </a:cubicBezTo>
                  <a:lnTo>
                    <a:pt x="1413" y="2284"/>
                  </a:lnTo>
                  <a:cubicBezTo>
                    <a:pt x="3967" y="2115"/>
                    <a:pt x="6400" y="1614"/>
                    <a:pt x="8252" y="855"/>
                  </a:cubicBezTo>
                  <a:close/>
                  <a:moveTo>
                    <a:pt x="8919" y="0"/>
                  </a:moveTo>
                  <a:cubicBezTo>
                    <a:pt x="8763" y="0"/>
                    <a:pt x="8601" y="33"/>
                    <a:pt x="8482" y="108"/>
                  </a:cubicBezTo>
                  <a:cubicBezTo>
                    <a:pt x="8455" y="122"/>
                    <a:pt x="8428" y="137"/>
                    <a:pt x="8401" y="151"/>
                  </a:cubicBezTo>
                  <a:lnTo>
                    <a:pt x="8401" y="151"/>
                  </a:lnTo>
                  <a:cubicBezTo>
                    <a:pt x="8400" y="151"/>
                    <a:pt x="8398" y="151"/>
                    <a:pt x="8396" y="150"/>
                  </a:cubicBezTo>
                  <a:lnTo>
                    <a:pt x="8396" y="150"/>
                  </a:lnTo>
                  <a:cubicBezTo>
                    <a:pt x="8396" y="152"/>
                    <a:pt x="8395" y="153"/>
                    <a:pt x="8395" y="155"/>
                  </a:cubicBezTo>
                  <a:lnTo>
                    <a:pt x="8395" y="155"/>
                  </a:lnTo>
                  <a:cubicBezTo>
                    <a:pt x="6590" y="1111"/>
                    <a:pt x="3528" y="1773"/>
                    <a:pt x="589" y="1857"/>
                  </a:cubicBezTo>
                  <a:cubicBezTo>
                    <a:pt x="442" y="1866"/>
                    <a:pt x="327" y="1893"/>
                    <a:pt x="243" y="1930"/>
                  </a:cubicBezTo>
                  <a:lnTo>
                    <a:pt x="243" y="1930"/>
                  </a:lnTo>
                  <a:cubicBezTo>
                    <a:pt x="85" y="1989"/>
                    <a:pt x="1" y="2084"/>
                    <a:pt x="108" y="2187"/>
                  </a:cubicBezTo>
                  <a:lnTo>
                    <a:pt x="108" y="2187"/>
                  </a:lnTo>
                  <a:cubicBezTo>
                    <a:pt x="122" y="2205"/>
                    <a:pt x="142" y="2222"/>
                    <a:pt x="166" y="2237"/>
                  </a:cubicBezTo>
                  <a:lnTo>
                    <a:pt x="166" y="2237"/>
                  </a:lnTo>
                  <a:cubicBezTo>
                    <a:pt x="1907" y="3694"/>
                    <a:pt x="5385" y="4411"/>
                    <a:pt x="8978" y="4411"/>
                  </a:cubicBezTo>
                  <a:cubicBezTo>
                    <a:pt x="9837" y="4411"/>
                    <a:pt x="10703" y="4370"/>
                    <a:pt x="11553" y="4289"/>
                  </a:cubicBezTo>
                  <a:cubicBezTo>
                    <a:pt x="11980" y="4246"/>
                    <a:pt x="12065" y="4033"/>
                    <a:pt x="11809" y="3905"/>
                  </a:cubicBezTo>
                  <a:cubicBezTo>
                    <a:pt x="9719" y="2923"/>
                    <a:pt x="8951" y="1516"/>
                    <a:pt x="9420" y="278"/>
                  </a:cubicBezTo>
                  <a:cubicBezTo>
                    <a:pt x="9475" y="112"/>
                    <a:pt x="9207" y="0"/>
                    <a:pt x="89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8"/>
            <p:cNvSpPr/>
            <p:nvPr/>
          </p:nvSpPr>
          <p:spPr>
            <a:xfrm>
              <a:off x="9769244" y="3419318"/>
              <a:ext cx="311013" cy="133771"/>
            </a:xfrm>
            <a:custGeom>
              <a:avLst/>
              <a:gdLst/>
              <a:ahLst/>
              <a:cxnLst/>
              <a:rect l="l" t="t" r="r" b="b"/>
              <a:pathLst>
                <a:path w="17233" h="7606" extrusionOk="0">
                  <a:moveTo>
                    <a:pt x="703" y="0"/>
                  </a:moveTo>
                  <a:cubicBezTo>
                    <a:pt x="297" y="0"/>
                    <a:pt x="0" y="286"/>
                    <a:pt x="458" y="427"/>
                  </a:cubicBezTo>
                  <a:cubicBezTo>
                    <a:pt x="4149" y="1565"/>
                    <a:pt x="8816" y="2146"/>
                    <a:pt x="13400" y="2146"/>
                  </a:cubicBezTo>
                  <a:cubicBezTo>
                    <a:pt x="13788" y="2146"/>
                    <a:pt x="14176" y="2142"/>
                    <a:pt x="14562" y="2133"/>
                  </a:cubicBezTo>
                  <a:lnTo>
                    <a:pt x="14562" y="2133"/>
                  </a:lnTo>
                  <a:cubicBezTo>
                    <a:pt x="10737" y="3438"/>
                    <a:pt x="8096" y="5355"/>
                    <a:pt x="6899" y="7338"/>
                  </a:cubicBezTo>
                  <a:cubicBezTo>
                    <a:pt x="6794" y="7496"/>
                    <a:pt x="7128" y="7605"/>
                    <a:pt x="7440" y="7605"/>
                  </a:cubicBezTo>
                  <a:cubicBezTo>
                    <a:pt x="7632" y="7605"/>
                    <a:pt x="7815" y="7564"/>
                    <a:pt x="7881" y="7466"/>
                  </a:cubicBezTo>
                  <a:cubicBezTo>
                    <a:pt x="9203" y="5333"/>
                    <a:pt x="12232" y="3243"/>
                    <a:pt x="16754" y="2048"/>
                  </a:cubicBezTo>
                  <a:cubicBezTo>
                    <a:pt x="17232" y="1889"/>
                    <a:pt x="17003" y="1617"/>
                    <a:pt x="16483" y="1617"/>
                  </a:cubicBezTo>
                  <a:cubicBezTo>
                    <a:pt x="16447" y="1617"/>
                    <a:pt x="16409" y="1619"/>
                    <a:pt x="16370" y="1621"/>
                  </a:cubicBezTo>
                  <a:cubicBezTo>
                    <a:pt x="16329" y="1624"/>
                    <a:pt x="16288" y="1626"/>
                    <a:pt x="16247" y="1628"/>
                  </a:cubicBezTo>
                  <a:lnTo>
                    <a:pt x="16247" y="1628"/>
                  </a:lnTo>
                  <a:cubicBezTo>
                    <a:pt x="16245" y="1626"/>
                    <a:pt x="16244" y="1624"/>
                    <a:pt x="16242" y="1621"/>
                  </a:cubicBezTo>
                  <a:cubicBezTo>
                    <a:pt x="16231" y="1624"/>
                    <a:pt x="16220" y="1627"/>
                    <a:pt x="16209" y="1630"/>
                  </a:cubicBezTo>
                  <a:lnTo>
                    <a:pt x="16209" y="1630"/>
                  </a:lnTo>
                  <a:cubicBezTo>
                    <a:pt x="15299" y="1679"/>
                    <a:pt x="14373" y="1704"/>
                    <a:pt x="13441" y="1704"/>
                  </a:cubicBezTo>
                  <a:cubicBezTo>
                    <a:pt x="9046" y="1704"/>
                    <a:pt x="4531" y="1158"/>
                    <a:pt x="1012" y="43"/>
                  </a:cubicBezTo>
                  <a:lnTo>
                    <a:pt x="970" y="43"/>
                  </a:lnTo>
                  <a:cubicBezTo>
                    <a:pt x="880" y="13"/>
                    <a:pt x="789" y="0"/>
                    <a:pt x="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8"/>
            <p:cNvSpPr/>
            <p:nvPr/>
          </p:nvSpPr>
          <p:spPr>
            <a:xfrm>
              <a:off x="9752081" y="3445365"/>
              <a:ext cx="215595" cy="89679"/>
            </a:xfrm>
            <a:custGeom>
              <a:avLst/>
              <a:gdLst/>
              <a:ahLst/>
              <a:cxnLst/>
              <a:rect l="l" t="t" r="r" b="b"/>
              <a:pathLst>
                <a:path w="11946" h="5099" extrusionOk="0">
                  <a:moveTo>
                    <a:pt x="2449" y="588"/>
                  </a:moveTo>
                  <a:lnTo>
                    <a:pt x="2449" y="588"/>
                  </a:lnTo>
                  <a:cubicBezTo>
                    <a:pt x="4493" y="1267"/>
                    <a:pt x="7042" y="1668"/>
                    <a:pt x="9622" y="1681"/>
                  </a:cubicBezTo>
                  <a:lnTo>
                    <a:pt x="9622" y="1681"/>
                  </a:lnTo>
                  <a:cubicBezTo>
                    <a:pt x="7709" y="2409"/>
                    <a:pt x="6330" y="3397"/>
                    <a:pt x="5939" y="4498"/>
                  </a:cubicBezTo>
                  <a:lnTo>
                    <a:pt x="5939" y="4498"/>
                  </a:lnTo>
                  <a:cubicBezTo>
                    <a:pt x="3113" y="3557"/>
                    <a:pt x="1518" y="2076"/>
                    <a:pt x="2449" y="588"/>
                  </a:cubicBezTo>
                  <a:close/>
                  <a:moveTo>
                    <a:pt x="2147" y="1"/>
                  </a:moveTo>
                  <a:cubicBezTo>
                    <a:pt x="1946" y="1"/>
                    <a:pt x="1746" y="43"/>
                    <a:pt x="1665" y="140"/>
                  </a:cubicBezTo>
                  <a:cubicBezTo>
                    <a:pt x="1" y="2060"/>
                    <a:pt x="2262" y="3980"/>
                    <a:pt x="6101" y="5046"/>
                  </a:cubicBezTo>
                  <a:cubicBezTo>
                    <a:pt x="6198" y="5083"/>
                    <a:pt x="6302" y="5098"/>
                    <a:pt x="6400" y="5098"/>
                  </a:cubicBezTo>
                  <a:cubicBezTo>
                    <a:pt x="6650" y="5098"/>
                    <a:pt x="6869" y="4998"/>
                    <a:pt x="6869" y="4876"/>
                  </a:cubicBezTo>
                  <a:cubicBezTo>
                    <a:pt x="7082" y="3553"/>
                    <a:pt x="8960" y="2359"/>
                    <a:pt x="11434" y="1634"/>
                  </a:cubicBezTo>
                  <a:cubicBezTo>
                    <a:pt x="11946" y="1463"/>
                    <a:pt x="11647" y="1207"/>
                    <a:pt x="11050" y="1207"/>
                  </a:cubicBezTo>
                  <a:cubicBezTo>
                    <a:pt x="10646" y="1230"/>
                    <a:pt x="10236" y="1242"/>
                    <a:pt x="9824" y="1242"/>
                  </a:cubicBezTo>
                  <a:cubicBezTo>
                    <a:pt x="7225" y="1242"/>
                    <a:pt x="4512" y="791"/>
                    <a:pt x="2560" y="55"/>
                  </a:cubicBezTo>
                  <a:cubicBezTo>
                    <a:pt x="2463" y="23"/>
                    <a:pt x="2356" y="7"/>
                    <a:pt x="2251" y="5"/>
                  </a:cubicBezTo>
                  <a:lnTo>
                    <a:pt x="2251" y="5"/>
                  </a:lnTo>
                  <a:cubicBezTo>
                    <a:pt x="2217" y="2"/>
                    <a:pt x="2182" y="1"/>
                    <a:pt x="21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8"/>
            <p:cNvSpPr/>
            <p:nvPr/>
          </p:nvSpPr>
          <p:spPr>
            <a:xfrm>
              <a:off x="10314134" y="3246749"/>
              <a:ext cx="56218" cy="105050"/>
            </a:xfrm>
            <a:custGeom>
              <a:avLst/>
              <a:gdLst/>
              <a:ahLst/>
              <a:cxnLst/>
              <a:rect l="l" t="t" r="r" b="b"/>
              <a:pathLst>
                <a:path w="3115" h="5973" extrusionOk="0">
                  <a:moveTo>
                    <a:pt x="1579" y="0"/>
                  </a:moveTo>
                  <a:cubicBezTo>
                    <a:pt x="725" y="0"/>
                    <a:pt x="0" y="299"/>
                    <a:pt x="0" y="640"/>
                  </a:cubicBezTo>
                  <a:cubicBezTo>
                    <a:pt x="0" y="939"/>
                    <a:pt x="384" y="1152"/>
                    <a:pt x="939" y="1237"/>
                  </a:cubicBezTo>
                  <a:lnTo>
                    <a:pt x="939" y="5973"/>
                  </a:lnTo>
                  <a:lnTo>
                    <a:pt x="2133" y="5973"/>
                  </a:lnTo>
                  <a:lnTo>
                    <a:pt x="2133" y="1280"/>
                  </a:lnTo>
                  <a:cubicBezTo>
                    <a:pt x="2688" y="1152"/>
                    <a:pt x="3114" y="939"/>
                    <a:pt x="3114" y="640"/>
                  </a:cubicBezTo>
                  <a:cubicBezTo>
                    <a:pt x="3114" y="299"/>
                    <a:pt x="2432" y="0"/>
                    <a:pt x="1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8"/>
            <p:cNvSpPr/>
            <p:nvPr/>
          </p:nvSpPr>
          <p:spPr>
            <a:xfrm>
              <a:off x="10314892" y="3459083"/>
              <a:ext cx="55460" cy="105050"/>
            </a:xfrm>
            <a:custGeom>
              <a:avLst/>
              <a:gdLst/>
              <a:ahLst/>
              <a:cxnLst/>
              <a:rect l="l" t="t" r="r" b="b"/>
              <a:pathLst>
                <a:path w="3073" h="5973" extrusionOk="0">
                  <a:moveTo>
                    <a:pt x="982" y="0"/>
                  </a:moveTo>
                  <a:lnTo>
                    <a:pt x="982" y="4693"/>
                  </a:lnTo>
                  <a:cubicBezTo>
                    <a:pt x="385" y="4778"/>
                    <a:pt x="1" y="5034"/>
                    <a:pt x="1" y="5290"/>
                  </a:cubicBezTo>
                  <a:cubicBezTo>
                    <a:pt x="1" y="5674"/>
                    <a:pt x="683" y="5973"/>
                    <a:pt x="1537" y="5973"/>
                  </a:cubicBezTo>
                  <a:cubicBezTo>
                    <a:pt x="2390" y="5973"/>
                    <a:pt x="3072" y="5674"/>
                    <a:pt x="3072" y="5290"/>
                  </a:cubicBezTo>
                  <a:cubicBezTo>
                    <a:pt x="3072" y="5034"/>
                    <a:pt x="2688" y="4821"/>
                    <a:pt x="2176" y="4693"/>
                  </a:cubicBezTo>
                  <a:lnTo>
                    <a:pt x="21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8"/>
            <p:cNvSpPr/>
            <p:nvPr/>
          </p:nvSpPr>
          <p:spPr>
            <a:xfrm>
              <a:off x="10426534" y="3289891"/>
              <a:ext cx="199425" cy="80674"/>
            </a:xfrm>
            <a:custGeom>
              <a:avLst/>
              <a:gdLst/>
              <a:ahLst/>
              <a:cxnLst/>
              <a:rect l="l" t="t" r="r" b="b"/>
              <a:pathLst>
                <a:path w="11050" h="4587" extrusionOk="0">
                  <a:moveTo>
                    <a:pt x="9327" y="0"/>
                  </a:moveTo>
                  <a:cubicBezTo>
                    <a:pt x="8927" y="0"/>
                    <a:pt x="8533" y="64"/>
                    <a:pt x="8234" y="192"/>
                  </a:cubicBezTo>
                  <a:cubicBezTo>
                    <a:pt x="7807" y="363"/>
                    <a:pt x="7679" y="662"/>
                    <a:pt x="7893" y="875"/>
                  </a:cubicBezTo>
                  <a:lnTo>
                    <a:pt x="1" y="4202"/>
                  </a:lnTo>
                  <a:lnTo>
                    <a:pt x="854" y="4586"/>
                  </a:lnTo>
                  <a:lnTo>
                    <a:pt x="854" y="4544"/>
                  </a:lnTo>
                  <a:lnTo>
                    <a:pt x="8703" y="1259"/>
                  </a:lnTo>
                  <a:cubicBezTo>
                    <a:pt x="8902" y="1287"/>
                    <a:pt x="9111" y="1301"/>
                    <a:pt x="9318" y="1301"/>
                  </a:cubicBezTo>
                  <a:cubicBezTo>
                    <a:pt x="9732" y="1301"/>
                    <a:pt x="10140" y="1245"/>
                    <a:pt x="10452" y="1131"/>
                  </a:cubicBezTo>
                  <a:cubicBezTo>
                    <a:pt x="11050" y="875"/>
                    <a:pt x="11050" y="448"/>
                    <a:pt x="10452" y="192"/>
                  </a:cubicBezTo>
                  <a:cubicBezTo>
                    <a:pt x="10132" y="64"/>
                    <a:pt x="9727" y="0"/>
                    <a:pt x="9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8"/>
            <p:cNvSpPr/>
            <p:nvPr/>
          </p:nvSpPr>
          <p:spPr>
            <a:xfrm>
              <a:off x="10059286" y="3440317"/>
              <a:ext cx="198649" cy="80674"/>
            </a:xfrm>
            <a:custGeom>
              <a:avLst/>
              <a:gdLst/>
              <a:ahLst/>
              <a:cxnLst/>
              <a:rect l="l" t="t" r="r" b="b"/>
              <a:pathLst>
                <a:path w="11007" h="4587" extrusionOk="0">
                  <a:moveTo>
                    <a:pt x="10154" y="1"/>
                  </a:moveTo>
                  <a:lnTo>
                    <a:pt x="2304" y="3328"/>
                  </a:lnTo>
                  <a:cubicBezTo>
                    <a:pt x="2096" y="3280"/>
                    <a:pt x="1870" y="3256"/>
                    <a:pt x="1644" y="3256"/>
                  </a:cubicBezTo>
                  <a:cubicBezTo>
                    <a:pt x="1268" y="3256"/>
                    <a:pt x="891" y="3323"/>
                    <a:pt x="598" y="3456"/>
                  </a:cubicBezTo>
                  <a:cubicBezTo>
                    <a:pt x="0" y="3712"/>
                    <a:pt x="0" y="4139"/>
                    <a:pt x="598" y="4395"/>
                  </a:cubicBezTo>
                  <a:cubicBezTo>
                    <a:pt x="896" y="4523"/>
                    <a:pt x="1291" y="4587"/>
                    <a:pt x="1686" y="4587"/>
                  </a:cubicBezTo>
                  <a:cubicBezTo>
                    <a:pt x="2080" y="4587"/>
                    <a:pt x="2475" y="4523"/>
                    <a:pt x="2773" y="4395"/>
                  </a:cubicBezTo>
                  <a:cubicBezTo>
                    <a:pt x="3243" y="4182"/>
                    <a:pt x="3328" y="3926"/>
                    <a:pt x="3157" y="3670"/>
                  </a:cubicBezTo>
                  <a:lnTo>
                    <a:pt x="11007" y="342"/>
                  </a:lnTo>
                  <a:lnTo>
                    <a:pt x="1015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8"/>
            <p:cNvSpPr/>
            <p:nvPr/>
          </p:nvSpPr>
          <p:spPr>
            <a:xfrm>
              <a:off x="10473494" y="3393798"/>
              <a:ext cx="254091" cy="23286"/>
            </a:xfrm>
            <a:custGeom>
              <a:avLst/>
              <a:gdLst/>
              <a:ahLst/>
              <a:cxnLst/>
              <a:rect l="l" t="t" r="r" b="b"/>
              <a:pathLst>
                <a:path w="14079" h="1324" extrusionOk="0">
                  <a:moveTo>
                    <a:pt x="12543" y="1"/>
                  </a:moveTo>
                  <a:cubicBezTo>
                    <a:pt x="11903" y="1"/>
                    <a:pt x="11391" y="171"/>
                    <a:pt x="11135" y="385"/>
                  </a:cubicBezTo>
                  <a:lnTo>
                    <a:pt x="1" y="385"/>
                  </a:lnTo>
                  <a:lnTo>
                    <a:pt x="1" y="897"/>
                  </a:lnTo>
                  <a:lnTo>
                    <a:pt x="11093" y="897"/>
                  </a:lnTo>
                  <a:cubicBezTo>
                    <a:pt x="11306" y="1153"/>
                    <a:pt x="11860" y="1323"/>
                    <a:pt x="12543" y="1323"/>
                  </a:cubicBezTo>
                  <a:cubicBezTo>
                    <a:pt x="13396" y="1323"/>
                    <a:pt x="14079" y="1025"/>
                    <a:pt x="14079" y="641"/>
                  </a:cubicBezTo>
                  <a:cubicBezTo>
                    <a:pt x="14079" y="299"/>
                    <a:pt x="13396" y="1"/>
                    <a:pt x="12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8"/>
            <p:cNvSpPr/>
            <p:nvPr/>
          </p:nvSpPr>
          <p:spPr>
            <a:xfrm>
              <a:off x="9956884" y="3393798"/>
              <a:ext cx="254867" cy="23286"/>
            </a:xfrm>
            <a:custGeom>
              <a:avLst/>
              <a:gdLst/>
              <a:ahLst/>
              <a:cxnLst/>
              <a:rect l="l" t="t" r="r" b="b"/>
              <a:pathLst>
                <a:path w="14122" h="1324" extrusionOk="0">
                  <a:moveTo>
                    <a:pt x="1579" y="1"/>
                  </a:moveTo>
                  <a:cubicBezTo>
                    <a:pt x="726" y="1"/>
                    <a:pt x="1" y="299"/>
                    <a:pt x="1" y="641"/>
                  </a:cubicBezTo>
                  <a:cubicBezTo>
                    <a:pt x="1" y="1025"/>
                    <a:pt x="726" y="1323"/>
                    <a:pt x="1579" y="1323"/>
                  </a:cubicBezTo>
                  <a:cubicBezTo>
                    <a:pt x="2176" y="1323"/>
                    <a:pt x="2731" y="1153"/>
                    <a:pt x="2987" y="939"/>
                  </a:cubicBezTo>
                  <a:lnTo>
                    <a:pt x="14121" y="939"/>
                  </a:lnTo>
                  <a:lnTo>
                    <a:pt x="14121" y="427"/>
                  </a:lnTo>
                  <a:lnTo>
                    <a:pt x="2987" y="427"/>
                  </a:lnTo>
                  <a:cubicBezTo>
                    <a:pt x="2773" y="171"/>
                    <a:pt x="2219" y="1"/>
                    <a:pt x="1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8"/>
            <p:cNvSpPr/>
            <p:nvPr/>
          </p:nvSpPr>
          <p:spPr>
            <a:xfrm>
              <a:off x="10428068" y="3439579"/>
              <a:ext cx="197891" cy="81413"/>
            </a:xfrm>
            <a:custGeom>
              <a:avLst/>
              <a:gdLst/>
              <a:ahLst/>
              <a:cxnLst/>
              <a:rect l="l" t="t" r="r" b="b"/>
              <a:pathLst>
                <a:path w="10965" h="4629" extrusionOk="0">
                  <a:moveTo>
                    <a:pt x="854" y="0"/>
                  </a:moveTo>
                  <a:lnTo>
                    <a:pt x="1" y="384"/>
                  </a:lnTo>
                  <a:lnTo>
                    <a:pt x="7850" y="3669"/>
                  </a:lnTo>
                  <a:cubicBezTo>
                    <a:pt x="7594" y="3925"/>
                    <a:pt x="7680" y="4224"/>
                    <a:pt x="8149" y="4437"/>
                  </a:cubicBezTo>
                  <a:cubicBezTo>
                    <a:pt x="8448" y="4565"/>
                    <a:pt x="8853" y="4629"/>
                    <a:pt x="9258" y="4629"/>
                  </a:cubicBezTo>
                  <a:cubicBezTo>
                    <a:pt x="9663" y="4629"/>
                    <a:pt x="10069" y="4565"/>
                    <a:pt x="10367" y="4437"/>
                  </a:cubicBezTo>
                  <a:cubicBezTo>
                    <a:pt x="10965" y="4138"/>
                    <a:pt x="10965" y="3754"/>
                    <a:pt x="10367" y="3498"/>
                  </a:cubicBezTo>
                  <a:cubicBezTo>
                    <a:pt x="10047" y="3353"/>
                    <a:pt x="9646" y="3286"/>
                    <a:pt x="9248" y="3286"/>
                  </a:cubicBezTo>
                  <a:cubicBezTo>
                    <a:pt x="9063" y="3286"/>
                    <a:pt x="8879" y="3301"/>
                    <a:pt x="8704" y="3328"/>
                  </a:cubicBezTo>
                  <a:lnTo>
                    <a:pt x="8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8"/>
            <p:cNvSpPr/>
            <p:nvPr/>
          </p:nvSpPr>
          <p:spPr>
            <a:xfrm>
              <a:off x="10059286" y="3289891"/>
              <a:ext cx="197891" cy="80674"/>
            </a:xfrm>
            <a:custGeom>
              <a:avLst/>
              <a:gdLst/>
              <a:ahLst/>
              <a:cxnLst/>
              <a:rect l="l" t="t" r="r" b="b"/>
              <a:pathLst>
                <a:path w="10965" h="4587" extrusionOk="0">
                  <a:moveTo>
                    <a:pt x="1686" y="0"/>
                  </a:moveTo>
                  <a:cubicBezTo>
                    <a:pt x="1291" y="0"/>
                    <a:pt x="896" y="64"/>
                    <a:pt x="598" y="192"/>
                  </a:cubicBezTo>
                  <a:cubicBezTo>
                    <a:pt x="0" y="448"/>
                    <a:pt x="0" y="875"/>
                    <a:pt x="598" y="1131"/>
                  </a:cubicBezTo>
                  <a:cubicBezTo>
                    <a:pt x="882" y="1245"/>
                    <a:pt x="1261" y="1301"/>
                    <a:pt x="1647" y="1301"/>
                  </a:cubicBezTo>
                  <a:cubicBezTo>
                    <a:pt x="1840" y="1301"/>
                    <a:pt x="2034" y="1287"/>
                    <a:pt x="2219" y="1259"/>
                  </a:cubicBezTo>
                  <a:lnTo>
                    <a:pt x="10111" y="4586"/>
                  </a:lnTo>
                  <a:lnTo>
                    <a:pt x="10964" y="4245"/>
                  </a:lnTo>
                  <a:lnTo>
                    <a:pt x="3115" y="918"/>
                  </a:lnTo>
                  <a:cubicBezTo>
                    <a:pt x="3371" y="662"/>
                    <a:pt x="3243" y="406"/>
                    <a:pt x="2773" y="192"/>
                  </a:cubicBezTo>
                  <a:cubicBezTo>
                    <a:pt x="2475" y="64"/>
                    <a:pt x="2080" y="0"/>
                    <a:pt x="16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6" name="Google Shape;3236;p78"/>
          <p:cNvGrpSpPr/>
          <p:nvPr/>
        </p:nvGrpSpPr>
        <p:grpSpPr>
          <a:xfrm>
            <a:off x="5758225" y="1588975"/>
            <a:ext cx="2525525" cy="1179325"/>
            <a:chOff x="4672375" y="5979475"/>
            <a:chExt cx="2525525" cy="1179325"/>
          </a:xfrm>
        </p:grpSpPr>
        <p:sp>
          <p:nvSpPr>
            <p:cNvPr id="3237" name="Google Shape;3237;p78"/>
            <p:cNvSpPr/>
            <p:nvPr/>
          </p:nvSpPr>
          <p:spPr>
            <a:xfrm>
              <a:off x="4672375" y="5979475"/>
              <a:ext cx="1166150" cy="412900"/>
            </a:xfrm>
            <a:custGeom>
              <a:avLst/>
              <a:gdLst/>
              <a:ahLst/>
              <a:cxnLst/>
              <a:rect l="l" t="t" r="r" b="b"/>
              <a:pathLst>
                <a:path w="46646" h="16516" extrusionOk="0">
                  <a:moveTo>
                    <a:pt x="7687" y="1"/>
                  </a:moveTo>
                  <a:cubicBezTo>
                    <a:pt x="6150" y="1"/>
                    <a:pt x="4920" y="703"/>
                    <a:pt x="4920" y="1626"/>
                  </a:cubicBezTo>
                  <a:cubicBezTo>
                    <a:pt x="4920" y="2548"/>
                    <a:pt x="6150" y="3295"/>
                    <a:pt x="7687" y="3295"/>
                  </a:cubicBezTo>
                  <a:cubicBezTo>
                    <a:pt x="9181" y="3295"/>
                    <a:pt x="10410" y="4041"/>
                    <a:pt x="10410" y="4920"/>
                  </a:cubicBezTo>
                  <a:cubicBezTo>
                    <a:pt x="10410" y="5842"/>
                    <a:pt x="9181" y="6589"/>
                    <a:pt x="7687" y="6589"/>
                  </a:cubicBezTo>
                  <a:lnTo>
                    <a:pt x="2724" y="6589"/>
                  </a:lnTo>
                  <a:cubicBezTo>
                    <a:pt x="1231" y="6589"/>
                    <a:pt x="1" y="7336"/>
                    <a:pt x="1" y="8258"/>
                  </a:cubicBezTo>
                  <a:cubicBezTo>
                    <a:pt x="1" y="9136"/>
                    <a:pt x="1231" y="9883"/>
                    <a:pt x="2724" y="9883"/>
                  </a:cubicBezTo>
                  <a:lnTo>
                    <a:pt x="26354" y="9883"/>
                  </a:lnTo>
                  <a:cubicBezTo>
                    <a:pt x="27847" y="9883"/>
                    <a:pt x="29077" y="10630"/>
                    <a:pt x="29077" y="11552"/>
                  </a:cubicBezTo>
                  <a:cubicBezTo>
                    <a:pt x="29077" y="12474"/>
                    <a:pt x="27847" y="13221"/>
                    <a:pt x="26354" y="13221"/>
                  </a:cubicBezTo>
                  <a:lnTo>
                    <a:pt x="25256" y="13221"/>
                  </a:lnTo>
                  <a:cubicBezTo>
                    <a:pt x="23719" y="13221"/>
                    <a:pt x="22489" y="13924"/>
                    <a:pt x="22489" y="14846"/>
                  </a:cubicBezTo>
                  <a:cubicBezTo>
                    <a:pt x="22489" y="15768"/>
                    <a:pt x="23719" y="16515"/>
                    <a:pt x="25256" y="16515"/>
                  </a:cubicBezTo>
                  <a:lnTo>
                    <a:pt x="41726" y="16515"/>
                  </a:lnTo>
                  <a:cubicBezTo>
                    <a:pt x="43220" y="16515"/>
                    <a:pt x="44449" y="15768"/>
                    <a:pt x="44449" y="14846"/>
                  </a:cubicBezTo>
                  <a:cubicBezTo>
                    <a:pt x="44449" y="13924"/>
                    <a:pt x="43220" y="13221"/>
                    <a:pt x="41726" y="13221"/>
                  </a:cubicBezTo>
                  <a:lnTo>
                    <a:pt x="40057" y="13221"/>
                  </a:lnTo>
                  <a:cubicBezTo>
                    <a:pt x="38564" y="13221"/>
                    <a:pt x="37334" y="12474"/>
                    <a:pt x="37334" y="11552"/>
                  </a:cubicBezTo>
                  <a:cubicBezTo>
                    <a:pt x="37334" y="10630"/>
                    <a:pt x="38564" y="9883"/>
                    <a:pt x="40057" y="9883"/>
                  </a:cubicBezTo>
                  <a:lnTo>
                    <a:pt x="43922" y="9883"/>
                  </a:lnTo>
                  <a:cubicBezTo>
                    <a:pt x="45416" y="9883"/>
                    <a:pt x="46645" y="9136"/>
                    <a:pt x="46645" y="8258"/>
                  </a:cubicBezTo>
                  <a:cubicBezTo>
                    <a:pt x="46645" y="7336"/>
                    <a:pt x="45416" y="6589"/>
                    <a:pt x="43922" y="6589"/>
                  </a:cubicBezTo>
                  <a:lnTo>
                    <a:pt x="21391" y="6589"/>
                  </a:lnTo>
                  <a:cubicBezTo>
                    <a:pt x="19897" y="6589"/>
                    <a:pt x="18668" y="5842"/>
                    <a:pt x="18668" y="4920"/>
                  </a:cubicBezTo>
                  <a:cubicBezTo>
                    <a:pt x="18668" y="4041"/>
                    <a:pt x="19897" y="3295"/>
                    <a:pt x="21391" y="3295"/>
                  </a:cubicBezTo>
                  <a:lnTo>
                    <a:pt x="36236" y="3295"/>
                  </a:lnTo>
                  <a:cubicBezTo>
                    <a:pt x="37729" y="3295"/>
                    <a:pt x="38959" y="2548"/>
                    <a:pt x="38959" y="1626"/>
                  </a:cubicBezTo>
                  <a:cubicBezTo>
                    <a:pt x="38959" y="703"/>
                    <a:pt x="37729" y="1"/>
                    <a:pt x="36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8"/>
            <p:cNvSpPr/>
            <p:nvPr/>
          </p:nvSpPr>
          <p:spPr>
            <a:xfrm>
              <a:off x="6456700" y="6249600"/>
              <a:ext cx="741200" cy="273425"/>
            </a:xfrm>
            <a:custGeom>
              <a:avLst/>
              <a:gdLst/>
              <a:ahLst/>
              <a:cxnLst/>
              <a:rect l="l" t="t" r="r" b="b"/>
              <a:pathLst>
                <a:path w="29648" h="10937" extrusionOk="0">
                  <a:moveTo>
                    <a:pt x="3031" y="0"/>
                  </a:moveTo>
                  <a:cubicBezTo>
                    <a:pt x="1362" y="0"/>
                    <a:pt x="0" y="835"/>
                    <a:pt x="0" y="1845"/>
                  </a:cubicBezTo>
                  <a:cubicBezTo>
                    <a:pt x="0" y="2855"/>
                    <a:pt x="1362" y="3646"/>
                    <a:pt x="3031" y="3646"/>
                  </a:cubicBezTo>
                  <a:lnTo>
                    <a:pt x="5754" y="3646"/>
                  </a:lnTo>
                  <a:cubicBezTo>
                    <a:pt x="7423" y="3646"/>
                    <a:pt x="8785" y="4480"/>
                    <a:pt x="8785" y="5447"/>
                  </a:cubicBezTo>
                  <a:cubicBezTo>
                    <a:pt x="8785" y="6457"/>
                    <a:pt x="7423" y="7291"/>
                    <a:pt x="5754" y="7291"/>
                  </a:cubicBezTo>
                  <a:lnTo>
                    <a:pt x="4656" y="7291"/>
                  </a:lnTo>
                  <a:cubicBezTo>
                    <a:pt x="2987" y="7291"/>
                    <a:pt x="1625" y="8082"/>
                    <a:pt x="1625" y="9092"/>
                  </a:cubicBezTo>
                  <a:cubicBezTo>
                    <a:pt x="1625" y="10102"/>
                    <a:pt x="2987" y="10937"/>
                    <a:pt x="4656" y="10937"/>
                  </a:cubicBezTo>
                  <a:lnTo>
                    <a:pt x="26617" y="10937"/>
                  </a:lnTo>
                  <a:cubicBezTo>
                    <a:pt x="28286" y="10937"/>
                    <a:pt x="29647" y="10102"/>
                    <a:pt x="29647" y="9092"/>
                  </a:cubicBezTo>
                  <a:cubicBezTo>
                    <a:pt x="29647" y="8082"/>
                    <a:pt x="28286" y="7291"/>
                    <a:pt x="26617" y="7291"/>
                  </a:cubicBezTo>
                  <a:lnTo>
                    <a:pt x="20028" y="7291"/>
                  </a:lnTo>
                  <a:cubicBezTo>
                    <a:pt x="18359" y="7291"/>
                    <a:pt x="16998" y="6457"/>
                    <a:pt x="16998" y="5447"/>
                  </a:cubicBezTo>
                  <a:cubicBezTo>
                    <a:pt x="16998" y="4480"/>
                    <a:pt x="18359" y="3646"/>
                    <a:pt x="20028" y="3646"/>
                  </a:cubicBezTo>
                  <a:lnTo>
                    <a:pt x="21126" y="3646"/>
                  </a:lnTo>
                  <a:cubicBezTo>
                    <a:pt x="22795" y="3646"/>
                    <a:pt x="24157" y="2855"/>
                    <a:pt x="24157" y="1845"/>
                  </a:cubicBezTo>
                  <a:cubicBezTo>
                    <a:pt x="24157" y="835"/>
                    <a:pt x="22795" y="0"/>
                    <a:pt x="211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8"/>
            <p:cNvSpPr/>
            <p:nvPr/>
          </p:nvSpPr>
          <p:spPr>
            <a:xfrm>
              <a:off x="5386100" y="6704175"/>
              <a:ext cx="891650" cy="454625"/>
            </a:xfrm>
            <a:custGeom>
              <a:avLst/>
              <a:gdLst/>
              <a:ahLst/>
              <a:cxnLst/>
              <a:rect l="l" t="t" r="r" b="b"/>
              <a:pathLst>
                <a:path w="35666" h="18185" extrusionOk="0">
                  <a:moveTo>
                    <a:pt x="3031" y="1"/>
                  </a:moveTo>
                  <a:cubicBezTo>
                    <a:pt x="1362" y="1"/>
                    <a:pt x="1" y="835"/>
                    <a:pt x="1" y="1802"/>
                  </a:cubicBezTo>
                  <a:cubicBezTo>
                    <a:pt x="1" y="2812"/>
                    <a:pt x="1362" y="3646"/>
                    <a:pt x="3031" y="3646"/>
                  </a:cubicBezTo>
                  <a:lnTo>
                    <a:pt x="5228" y="3646"/>
                  </a:lnTo>
                  <a:cubicBezTo>
                    <a:pt x="6897" y="3646"/>
                    <a:pt x="8214" y="4437"/>
                    <a:pt x="8214" y="5447"/>
                  </a:cubicBezTo>
                  <a:cubicBezTo>
                    <a:pt x="8214" y="6457"/>
                    <a:pt x="6897" y="7292"/>
                    <a:pt x="5228" y="7292"/>
                  </a:cubicBezTo>
                  <a:lnTo>
                    <a:pt x="4657" y="7292"/>
                  </a:lnTo>
                  <a:cubicBezTo>
                    <a:pt x="2988" y="7292"/>
                    <a:pt x="1626" y="8082"/>
                    <a:pt x="1626" y="9093"/>
                  </a:cubicBezTo>
                  <a:cubicBezTo>
                    <a:pt x="1626" y="10103"/>
                    <a:pt x="2988" y="10893"/>
                    <a:pt x="4657" y="10893"/>
                  </a:cubicBezTo>
                  <a:lnTo>
                    <a:pt x="14012" y="10893"/>
                  </a:lnTo>
                  <a:cubicBezTo>
                    <a:pt x="15681" y="10893"/>
                    <a:pt x="16998" y="11728"/>
                    <a:pt x="16998" y="12738"/>
                  </a:cubicBezTo>
                  <a:cubicBezTo>
                    <a:pt x="16998" y="13748"/>
                    <a:pt x="15681" y="14539"/>
                    <a:pt x="14012" y="14539"/>
                  </a:cubicBezTo>
                  <a:lnTo>
                    <a:pt x="11245" y="14539"/>
                  </a:lnTo>
                  <a:cubicBezTo>
                    <a:pt x="9576" y="14539"/>
                    <a:pt x="8214" y="15373"/>
                    <a:pt x="8214" y="16340"/>
                  </a:cubicBezTo>
                  <a:cubicBezTo>
                    <a:pt x="8214" y="17350"/>
                    <a:pt x="9576" y="18184"/>
                    <a:pt x="11245" y="18184"/>
                  </a:cubicBezTo>
                  <a:lnTo>
                    <a:pt x="32678" y="18184"/>
                  </a:lnTo>
                  <a:cubicBezTo>
                    <a:pt x="34347" y="18184"/>
                    <a:pt x="35665" y="17350"/>
                    <a:pt x="35665" y="16340"/>
                  </a:cubicBezTo>
                  <a:cubicBezTo>
                    <a:pt x="35665" y="15373"/>
                    <a:pt x="34347" y="14539"/>
                    <a:pt x="32678" y="14539"/>
                  </a:cubicBezTo>
                  <a:lnTo>
                    <a:pt x="27188" y="14539"/>
                  </a:lnTo>
                  <a:cubicBezTo>
                    <a:pt x="25519" y="14539"/>
                    <a:pt x="24158" y="13748"/>
                    <a:pt x="24158" y="12738"/>
                  </a:cubicBezTo>
                  <a:cubicBezTo>
                    <a:pt x="24158" y="11728"/>
                    <a:pt x="25519" y="10893"/>
                    <a:pt x="27188" y="10893"/>
                  </a:cubicBezTo>
                  <a:lnTo>
                    <a:pt x="28286" y="10893"/>
                  </a:lnTo>
                  <a:cubicBezTo>
                    <a:pt x="29955" y="10893"/>
                    <a:pt x="31273" y="10103"/>
                    <a:pt x="31273" y="9093"/>
                  </a:cubicBezTo>
                  <a:cubicBezTo>
                    <a:pt x="31273" y="8082"/>
                    <a:pt x="29955" y="7292"/>
                    <a:pt x="28286" y="7292"/>
                  </a:cubicBezTo>
                  <a:lnTo>
                    <a:pt x="18404" y="7292"/>
                  </a:lnTo>
                  <a:cubicBezTo>
                    <a:pt x="16735" y="7292"/>
                    <a:pt x="15373" y="6457"/>
                    <a:pt x="15373" y="5447"/>
                  </a:cubicBezTo>
                  <a:cubicBezTo>
                    <a:pt x="15373" y="4437"/>
                    <a:pt x="16735" y="3646"/>
                    <a:pt x="18404" y="3646"/>
                  </a:cubicBezTo>
                  <a:lnTo>
                    <a:pt x="31009" y="3646"/>
                  </a:lnTo>
                  <a:cubicBezTo>
                    <a:pt x="32678" y="3646"/>
                    <a:pt x="34040" y="2812"/>
                    <a:pt x="34040" y="1802"/>
                  </a:cubicBezTo>
                  <a:cubicBezTo>
                    <a:pt x="34040" y="835"/>
                    <a:pt x="32678" y="1"/>
                    <a:pt x="310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0" name="Google Shape;3240;p78"/>
          <p:cNvGrpSpPr/>
          <p:nvPr/>
        </p:nvGrpSpPr>
        <p:grpSpPr>
          <a:xfrm>
            <a:off x="7356388" y="2463600"/>
            <a:ext cx="855400" cy="2017225"/>
            <a:chOff x="13719088" y="3358425"/>
            <a:chExt cx="855400" cy="2017225"/>
          </a:xfrm>
        </p:grpSpPr>
        <p:sp>
          <p:nvSpPr>
            <p:cNvPr id="3241" name="Google Shape;3241;p78"/>
            <p:cNvSpPr/>
            <p:nvPr/>
          </p:nvSpPr>
          <p:spPr>
            <a:xfrm>
              <a:off x="14139075" y="3358425"/>
              <a:ext cx="13200" cy="1989675"/>
            </a:xfrm>
            <a:custGeom>
              <a:avLst/>
              <a:gdLst/>
              <a:ahLst/>
              <a:cxnLst/>
              <a:rect l="l" t="t" r="r" b="b"/>
              <a:pathLst>
                <a:path w="528" h="79587" extrusionOk="0">
                  <a:moveTo>
                    <a:pt x="1" y="1"/>
                  </a:moveTo>
                  <a:lnTo>
                    <a:pt x="1" y="79587"/>
                  </a:lnTo>
                  <a:lnTo>
                    <a:pt x="528" y="79587"/>
                  </a:lnTo>
                  <a:lnTo>
                    <a:pt x="5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8"/>
            <p:cNvSpPr/>
            <p:nvPr/>
          </p:nvSpPr>
          <p:spPr>
            <a:xfrm>
              <a:off x="13719088" y="4093013"/>
              <a:ext cx="855400" cy="775250"/>
            </a:xfrm>
            <a:custGeom>
              <a:avLst/>
              <a:gdLst/>
              <a:ahLst/>
              <a:cxnLst/>
              <a:rect l="l" t="t" r="r" b="b"/>
              <a:pathLst>
                <a:path w="34216" h="31010" extrusionOk="0">
                  <a:moveTo>
                    <a:pt x="17086" y="0"/>
                  </a:moveTo>
                  <a:cubicBezTo>
                    <a:pt x="7643" y="0"/>
                    <a:pt x="1" y="6940"/>
                    <a:pt x="1" y="15505"/>
                  </a:cubicBezTo>
                  <a:cubicBezTo>
                    <a:pt x="1" y="24069"/>
                    <a:pt x="7643" y="31009"/>
                    <a:pt x="17086" y="31009"/>
                  </a:cubicBezTo>
                  <a:cubicBezTo>
                    <a:pt x="26529" y="31009"/>
                    <a:pt x="34216" y="24069"/>
                    <a:pt x="34216" y="15505"/>
                  </a:cubicBezTo>
                  <a:cubicBezTo>
                    <a:pt x="34216" y="6940"/>
                    <a:pt x="26529" y="0"/>
                    <a:pt x="17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8"/>
            <p:cNvSpPr/>
            <p:nvPr/>
          </p:nvSpPr>
          <p:spPr>
            <a:xfrm>
              <a:off x="13806375" y="4086425"/>
              <a:ext cx="681900" cy="788425"/>
            </a:xfrm>
            <a:custGeom>
              <a:avLst/>
              <a:gdLst/>
              <a:ahLst/>
              <a:cxnLst/>
              <a:rect l="l" t="t" r="r" b="b"/>
              <a:pathLst>
                <a:path w="27276" h="31537" extrusionOk="0">
                  <a:moveTo>
                    <a:pt x="13616" y="572"/>
                  </a:moveTo>
                  <a:cubicBezTo>
                    <a:pt x="17262" y="572"/>
                    <a:pt x="20512" y="2021"/>
                    <a:pt x="22884" y="4657"/>
                  </a:cubicBezTo>
                  <a:cubicBezTo>
                    <a:pt x="25256" y="7292"/>
                    <a:pt x="26705" y="11113"/>
                    <a:pt x="26705" y="15769"/>
                  </a:cubicBezTo>
                  <a:cubicBezTo>
                    <a:pt x="26705" y="20424"/>
                    <a:pt x="25256" y="24246"/>
                    <a:pt x="22884" y="26881"/>
                  </a:cubicBezTo>
                  <a:cubicBezTo>
                    <a:pt x="20512" y="29516"/>
                    <a:pt x="17262" y="30966"/>
                    <a:pt x="13616" y="30966"/>
                  </a:cubicBezTo>
                  <a:cubicBezTo>
                    <a:pt x="10015" y="30966"/>
                    <a:pt x="6765" y="29516"/>
                    <a:pt x="4393" y="26881"/>
                  </a:cubicBezTo>
                  <a:cubicBezTo>
                    <a:pt x="2021" y="24246"/>
                    <a:pt x="528" y="20424"/>
                    <a:pt x="528" y="15769"/>
                  </a:cubicBezTo>
                  <a:cubicBezTo>
                    <a:pt x="528" y="11113"/>
                    <a:pt x="2021" y="7292"/>
                    <a:pt x="4393" y="4657"/>
                  </a:cubicBezTo>
                  <a:cubicBezTo>
                    <a:pt x="6765" y="2021"/>
                    <a:pt x="10015" y="572"/>
                    <a:pt x="13616" y="572"/>
                  </a:cubicBezTo>
                  <a:close/>
                  <a:moveTo>
                    <a:pt x="13616" y="1"/>
                  </a:moveTo>
                  <a:cubicBezTo>
                    <a:pt x="9883" y="1"/>
                    <a:pt x="6457" y="1538"/>
                    <a:pt x="3998" y="4305"/>
                  </a:cubicBezTo>
                  <a:cubicBezTo>
                    <a:pt x="1494" y="7028"/>
                    <a:pt x="1" y="10981"/>
                    <a:pt x="1" y="15769"/>
                  </a:cubicBezTo>
                  <a:cubicBezTo>
                    <a:pt x="1" y="20556"/>
                    <a:pt x="1494" y="24509"/>
                    <a:pt x="3998" y="27232"/>
                  </a:cubicBezTo>
                  <a:cubicBezTo>
                    <a:pt x="6457" y="29999"/>
                    <a:pt x="9883" y="31537"/>
                    <a:pt x="13616" y="31537"/>
                  </a:cubicBezTo>
                  <a:cubicBezTo>
                    <a:pt x="17394" y="31537"/>
                    <a:pt x="20819" y="29999"/>
                    <a:pt x="23279" y="27232"/>
                  </a:cubicBezTo>
                  <a:cubicBezTo>
                    <a:pt x="25739" y="24509"/>
                    <a:pt x="27276" y="20556"/>
                    <a:pt x="27276" y="15769"/>
                  </a:cubicBezTo>
                  <a:cubicBezTo>
                    <a:pt x="27276" y="10981"/>
                    <a:pt x="25739" y="7028"/>
                    <a:pt x="23279" y="4305"/>
                  </a:cubicBezTo>
                  <a:cubicBezTo>
                    <a:pt x="20819" y="1538"/>
                    <a:pt x="17394" y="1"/>
                    <a:pt x="13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8"/>
            <p:cNvSpPr/>
            <p:nvPr/>
          </p:nvSpPr>
          <p:spPr>
            <a:xfrm>
              <a:off x="14024900" y="4086425"/>
              <a:ext cx="244875" cy="788425"/>
            </a:xfrm>
            <a:custGeom>
              <a:avLst/>
              <a:gdLst/>
              <a:ahLst/>
              <a:cxnLst/>
              <a:rect l="l" t="t" r="r" b="b"/>
              <a:pathLst>
                <a:path w="9795" h="31537" extrusionOk="0">
                  <a:moveTo>
                    <a:pt x="4919" y="572"/>
                  </a:moveTo>
                  <a:cubicBezTo>
                    <a:pt x="5446" y="572"/>
                    <a:pt x="5973" y="879"/>
                    <a:pt x="6500" y="1538"/>
                  </a:cubicBezTo>
                  <a:cubicBezTo>
                    <a:pt x="7291" y="2548"/>
                    <a:pt x="7994" y="4349"/>
                    <a:pt x="8477" y="6765"/>
                  </a:cubicBezTo>
                  <a:cubicBezTo>
                    <a:pt x="8960" y="9181"/>
                    <a:pt x="9267" y="12255"/>
                    <a:pt x="9267" y="15769"/>
                  </a:cubicBezTo>
                  <a:cubicBezTo>
                    <a:pt x="9267" y="20468"/>
                    <a:pt x="8740" y="24333"/>
                    <a:pt x="7906" y="26969"/>
                  </a:cubicBezTo>
                  <a:cubicBezTo>
                    <a:pt x="7511" y="28286"/>
                    <a:pt x="7027" y="29341"/>
                    <a:pt x="6500" y="29999"/>
                  </a:cubicBezTo>
                  <a:cubicBezTo>
                    <a:pt x="6003" y="30621"/>
                    <a:pt x="5466" y="30969"/>
                    <a:pt x="5001" y="30969"/>
                  </a:cubicBezTo>
                  <a:cubicBezTo>
                    <a:pt x="4974" y="30969"/>
                    <a:pt x="4946" y="30968"/>
                    <a:pt x="4919" y="30966"/>
                  </a:cubicBezTo>
                  <a:cubicBezTo>
                    <a:pt x="4392" y="30966"/>
                    <a:pt x="3821" y="30658"/>
                    <a:pt x="3294" y="29999"/>
                  </a:cubicBezTo>
                  <a:cubicBezTo>
                    <a:pt x="2504" y="28989"/>
                    <a:pt x="1801" y="27188"/>
                    <a:pt x="1318" y="24773"/>
                  </a:cubicBezTo>
                  <a:cubicBezTo>
                    <a:pt x="835" y="22357"/>
                    <a:pt x="527" y="19282"/>
                    <a:pt x="527" y="15769"/>
                  </a:cubicBezTo>
                  <a:cubicBezTo>
                    <a:pt x="527" y="11069"/>
                    <a:pt x="1054" y="7204"/>
                    <a:pt x="1889" y="4569"/>
                  </a:cubicBezTo>
                  <a:cubicBezTo>
                    <a:pt x="2284" y="3251"/>
                    <a:pt x="2767" y="2197"/>
                    <a:pt x="3294" y="1538"/>
                  </a:cubicBezTo>
                  <a:cubicBezTo>
                    <a:pt x="3821" y="879"/>
                    <a:pt x="4392" y="572"/>
                    <a:pt x="4919" y="572"/>
                  </a:cubicBezTo>
                  <a:close/>
                  <a:moveTo>
                    <a:pt x="4875" y="1"/>
                  </a:moveTo>
                  <a:cubicBezTo>
                    <a:pt x="4129" y="1"/>
                    <a:pt x="3470" y="440"/>
                    <a:pt x="2855" y="1187"/>
                  </a:cubicBezTo>
                  <a:cubicBezTo>
                    <a:pt x="1977" y="2329"/>
                    <a:pt x="1274" y="4173"/>
                    <a:pt x="791" y="6677"/>
                  </a:cubicBezTo>
                  <a:cubicBezTo>
                    <a:pt x="264" y="9137"/>
                    <a:pt x="0" y="12211"/>
                    <a:pt x="0" y="15769"/>
                  </a:cubicBezTo>
                  <a:cubicBezTo>
                    <a:pt x="0" y="20512"/>
                    <a:pt x="527" y="24421"/>
                    <a:pt x="1362" y="27144"/>
                  </a:cubicBezTo>
                  <a:cubicBezTo>
                    <a:pt x="1801" y="28506"/>
                    <a:pt x="2284" y="29604"/>
                    <a:pt x="2899" y="30351"/>
                  </a:cubicBezTo>
                  <a:cubicBezTo>
                    <a:pt x="3470" y="31097"/>
                    <a:pt x="4129" y="31537"/>
                    <a:pt x="4919" y="31537"/>
                  </a:cubicBezTo>
                  <a:cubicBezTo>
                    <a:pt x="5666" y="31537"/>
                    <a:pt x="6325" y="31097"/>
                    <a:pt x="6940" y="30351"/>
                  </a:cubicBezTo>
                  <a:cubicBezTo>
                    <a:pt x="7818" y="29209"/>
                    <a:pt x="8521" y="27364"/>
                    <a:pt x="9004" y="24861"/>
                  </a:cubicBezTo>
                  <a:cubicBezTo>
                    <a:pt x="9531" y="22401"/>
                    <a:pt x="9795" y="19326"/>
                    <a:pt x="9795" y="15769"/>
                  </a:cubicBezTo>
                  <a:cubicBezTo>
                    <a:pt x="9795" y="11025"/>
                    <a:pt x="9267" y="7116"/>
                    <a:pt x="8433" y="4393"/>
                  </a:cubicBezTo>
                  <a:cubicBezTo>
                    <a:pt x="7994" y="3031"/>
                    <a:pt x="7511" y="1977"/>
                    <a:pt x="6896" y="1187"/>
                  </a:cubicBezTo>
                  <a:cubicBezTo>
                    <a:pt x="6325" y="440"/>
                    <a:pt x="5666" y="1"/>
                    <a:pt x="48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8"/>
            <p:cNvSpPr/>
            <p:nvPr/>
          </p:nvSpPr>
          <p:spPr>
            <a:xfrm>
              <a:off x="13990850" y="4028250"/>
              <a:ext cx="309675" cy="92250"/>
            </a:xfrm>
            <a:custGeom>
              <a:avLst/>
              <a:gdLst/>
              <a:ahLst/>
              <a:cxnLst/>
              <a:rect l="l" t="t" r="r" b="b"/>
              <a:pathLst>
                <a:path w="12387" h="3690" extrusionOk="0">
                  <a:moveTo>
                    <a:pt x="0" y="0"/>
                  </a:moveTo>
                  <a:lnTo>
                    <a:pt x="0" y="3689"/>
                  </a:lnTo>
                  <a:lnTo>
                    <a:pt x="12386" y="3689"/>
                  </a:lnTo>
                  <a:lnTo>
                    <a:pt x="12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8"/>
            <p:cNvSpPr/>
            <p:nvPr/>
          </p:nvSpPr>
          <p:spPr>
            <a:xfrm>
              <a:off x="13991950" y="4840800"/>
              <a:ext cx="309675" cy="92250"/>
            </a:xfrm>
            <a:custGeom>
              <a:avLst/>
              <a:gdLst/>
              <a:ahLst/>
              <a:cxnLst/>
              <a:rect l="l" t="t" r="r" b="b"/>
              <a:pathLst>
                <a:path w="12387" h="3690" extrusionOk="0">
                  <a:moveTo>
                    <a:pt x="0" y="0"/>
                  </a:moveTo>
                  <a:lnTo>
                    <a:pt x="0" y="3689"/>
                  </a:lnTo>
                  <a:lnTo>
                    <a:pt x="12386" y="3689"/>
                  </a:lnTo>
                  <a:lnTo>
                    <a:pt x="12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8"/>
            <p:cNvSpPr/>
            <p:nvPr/>
          </p:nvSpPr>
          <p:spPr>
            <a:xfrm>
              <a:off x="14124800" y="5109800"/>
              <a:ext cx="41750" cy="41750"/>
            </a:xfrm>
            <a:custGeom>
              <a:avLst/>
              <a:gdLst/>
              <a:ahLst/>
              <a:cxnLst/>
              <a:rect l="l" t="t" r="r" b="b"/>
              <a:pathLst>
                <a:path w="1670" h="1670" extrusionOk="0">
                  <a:moveTo>
                    <a:pt x="835" y="1"/>
                  </a:moveTo>
                  <a:cubicBezTo>
                    <a:pt x="352" y="1"/>
                    <a:pt x="1" y="352"/>
                    <a:pt x="1" y="835"/>
                  </a:cubicBezTo>
                  <a:cubicBezTo>
                    <a:pt x="1" y="1275"/>
                    <a:pt x="352" y="1670"/>
                    <a:pt x="835" y="1670"/>
                  </a:cubicBezTo>
                  <a:cubicBezTo>
                    <a:pt x="1319" y="1670"/>
                    <a:pt x="1670" y="1275"/>
                    <a:pt x="1670" y="835"/>
                  </a:cubicBezTo>
                  <a:cubicBezTo>
                    <a:pt x="1670" y="352"/>
                    <a:pt x="1319" y="1"/>
                    <a:pt x="8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8"/>
            <p:cNvSpPr/>
            <p:nvPr/>
          </p:nvSpPr>
          <p:spPr>
            <a:xfrm>
              <a:off x="14117125" y="5209725"/>
              <a:ext cx="58225" cy="165925"/>
            </a:xfrm>
            <a:custGeom>
              <a:avLst/>
              <a:gdLst/>
              <a:ahLst/>
              <a:cxnLst/>
              <a:rect l="l" t="t" r="r" b="b"/>
              <a:pathLst>
                <a:path w="2329" h="6637" extrusionOk="0">
                  <a:moveTo>
                    <a:pt x="1142" y="1"/>
                  </a:moveTo>
                  <a:cubicBezTo>
                    <a:pt x="659" y="1"/>
                    <a:pt x="308" y="1758"/>
                    <a:pt x="308" y="2197"/>
                  </a:cubicBezTo>
                  <a:cubicBezTo>
                    <a:pt x="308" y="2548"/>
                    <a:pt x="0" y="4920"/>
                    <a:pt x="352" y="6238"/>
                  </a:cubicBezTo>
                  <a:cubicBezTo>
                    <a:pt x="424" y="6503"/>
                    <a:pt x="842" y="6636"/>
                    <a:pt x="1226" y="6636"/>
                  </a:cubicBezTo>
                  <a:cubicBezTo>
                    <a:pt x="1539" y="6636"/>
                    <a:pt x="1830" y="6547"/>
                    <a:pt x="1889" y="6369"/>
                  </a:cubicBezTo>
                  <a:cubicBezTo>
                    <a:pt x="2328" y="5096"/>
                    <a:pt x="1977" y="2548"/>
                    <a:pt x="1977" y="2197"/>
                  </a:cubicBezTo>
                  <a:cubicBezTo>
                    <a:pt x="1977" y="1758"/>
                    <a:pt x="1626" y="1"/>
                    <a:pt x="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9" name="Google Shape;3249;p78"/>
          <p:cNvGrpSpPr/>
          <p:nvPr/>
        </p:nvGrpSpPr>
        <p:grpSpPr>
          <a:xfrm>
            <a:off x="4833332" y="2406846"/>
            <a:ext cx="1363785" cy="2017306"/>
            <a:chOff x="9581150" y="3258900"/>
            <a:chExt cx="1839225" cy="2720575"/>
          </a:xfrm>
        </p:grpSpPr>
        <p:sp>
          <p:nvSpPr>
            <p:cNvPr id="3250" name="Google Shape;3250;p78"/>
            <p:cNvSpPr/>
            <p:nvPr/>
          </p:nvSpPr>
          <p:spPr>
            <a:xfrm>
              <a:off x="9581150" y="4140250"/>
              <a:ext cx="1839225" cy="1839225"/>
            </a:xfrm>
            <a:custGeom>
              <a:avLst/>
              <a:gdLst/>
              <a:ahLst/>
              <a:cxnLst/>
              <a:rect l="l" t="t" r="r" b="b"/>
              <a:pathLst>
                <a:path w="73569" h="73569" extrusionOk="0">
                  <a:moveTo>
                    <a:pt x="36806" y="0"/>
                  </a:moveTo>
                  <a:cubicBezTo>
                    <a:pt x="16471" y="0"/>
                    <a:pt x="0" y="16471"/>
                    <a:pt x="0" y="36806"/>
                  </a:cubicBezTo>
                  <a:cubicBezTo>
                    <a:pt x="0" y="57098"/>
                    <a:pt x="16471" y="73569"/>
                    <a:pt x="36806" y="73569"/>
                  </a:cubicBezTo>
                  <a:cubicBezTo>
                    <a:pt x="57098" y="73569"/>
                    <a:pt x="73568" y="57098"/>
                    <a:pt x="73568" y="36806"/>
                  </a:cubicBezTo>
                  <a:cubicBezTo>
                    <a:pt x="73568" y="16471"/>
                    <a:pt x="57098" y="0"/>
                    <a:pt x="3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8"/>
            <p:cNvSpPr/>
            <p:nvPr/>
          </p:nvSpPr>
          <p:spPr>
            <a:xfrm>
              <a:off x="10898775" y="4744150"/>
              <a:ext cx="274550" cy="274550"/>
            </a:xfrm>
            <a:custGeom>
              <a:avLst/>
              <a:gdLst/>
              <a:ahLst/>
              <a:cxnLst/>
              <a:rect l="l" t="t" r="r" b="b"/>
              <a:pathLst>
                <a:path w="10982" h="10982" extrusionOk="0">
                  <a:moveTo>
                    <a:pt x="5491" y="1"/>
                  </a:moveTo>
                  <a:cubicBezTo>
                    <a:pt x="2460" y="1"/>
                    <a:pt x="1" y="2461"/>
                    <a:pt x="1" y="5491"/>
                  </a:cubicBezTo>
                  <a:cubicBezTo>
                    <a:pt x="1" y="8522"/>
                    <a:pt x="2460" y="10981"/>
                    <a:pt x="5491" y="10981"/>
                  </a:cubicBezTo>
                  <a:cubicBezTo>
                    <a:pt x="8521" y="10981"/>
                    <a:pt x="10981" y="8522"/>
                    <a:pt x="10981" y="5491"/>
                  </a:cubicBezTo>
                  <a:cubicBezTo>
                    <a:pt x="10981" y="2461"/>
                    <a:pt x="8521" y="1"/>
                    <a:pt x="5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8"/>
            <p:cNvSpPr/>
            <p:nvPr/>
          </p:nvSpPr>
          <p:spPr>
            <a:xfrm>
              <a:off x="10418950" y="4895700"/>
              <a:ext cx="439225" cy="439225"/>
            </a:xfrm>
            <a:custGeom>
              <a:avLst/>
              <a:gdLst/>
              <a:ahLst/>
              <a:cxnLst/>
              <a:rect l="l" t="t" r="r" b="b"/>
              <a:pathLst>
                <a:path w="17569" h="17569" extrusionOk="0">
                  <a:moveTo>
                    <a:pt x="8784" y="0"/>
                  </a:moveTo>
                  <a:cubicBezTo>
                    <a:pt x="3909" y="0"/>
                    <a:pt x="0" y="3909"/>
                    <a:pt x="0" y="8784"/>
                  </a:cubicBezTo>
                  <a:cubicBezTo>
                    <a:pt x="0" y="13616"/>
                    <a:pt x="3909" y="17569"/>
                    <a:pt x="8784" y="17569"/>
                  </a:cubicBezTo>
                  <a:cubicBezTo>
                    <a:pt x="13616" y="17569"/>
                    <a:pt x="17569" y="13616"/>
                    <a:pt x="17569" y="8784"/>
                  </a:cubicBezTo>
                  <a:cubicBezTo>
                    <a:pt x="17569" y="3909"/>
                    <a:pt x="13616" y="0"/>
                    <a:pt x="87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8"/>
            <p:cNvSpPr/>
            <p:nvPr/>
          </p:nvSpPr>
          <p:spPr>
            <a:xfrm>
              <a:off x="10706625" y="4469650"/>
              <a:ext cx="192175" cy="192175"/>
            </a:xfrm>
            <a:custGeom>
              <a:avLst/>
              <a:gdLst/>
              <a:ahLst/>
              <a:cxnLst/>
              <a:rect l="l" t="t" r="r" b="b"/>
              <a:pathLst>
                <a:path w="7687" h="7687" extrusionOk="0">
                  <a:moveTo>
                    <a:pt x="3866" y="1"/>
                  </a:moveTo>
                  <a:cubicBezTo>
                    <a:pt x="1713" y="1"/>
                    <a:pt x="0" y="1713"/>
                    <a:pt x="0" y="3866"/>
                  </a:cubicBezTo>
                  <a:cubicBezTo>
                    <a:pt x="0" y="5974"/>
                    <a:pt x="1713" y="7687"/>
                    <a:pt x="3866" y="7687"/>
                  </a:cubicBezTo>
                  <a:cubicBezTo>
                    <a:pt x="5974" y="7687"/>
                    <a:pt x="7687" y="5974"/>
                    <a:pt x="7687" y="3866"/>
                  </a:cubicBezTo>
                  <a:cubicBezTo>
                    <a:pt x="7687" y="1713"/>
                    <a:pt x="5974" y="1"/>
                    <a:pt x="38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8"/>
            <p:cNvSpPr/>
            <p:nvPr/>
          </p:nvSpPr>
          <p:spPr>
            <a:xfrm>
              <a:off x="11008575" y="4538825"/>
              <a:ext cx="109850" cy="109825"/>
            </a:xfrm>
            <a:custGeom>
              <a:avLst/>
              <a:gdLst/>
              <a:ahLst/>
              <a:cxnLst/>
              <a:rect l="l" t="t" r="r" b="b"/>
              <a:pathLst>
                <a:path w="4394" h="4393" extrusionOk="0">
                  <a:moveTo>
                    <a:pt x="2197" y="1"/>
                  </a:moveTo>
                  <a:cubicBezTo>
                    <a:pt x="967" y="1"/>
                    <a:pt x="1" y="967"/>
                    <a:pt x="1" y="2197"/>
                  </a:cubicBezTo>
                  <a:cubicBezTo>
                    <a:pt x="1" y="3383"/>
                    <a:pt x="967" y="4393"/>
                    <a:pt x="2197" y="4393"/>
                  </a:cubicBezTo>
                  <a:cubicBezTo>
                    <a:pt x="3427" y="4393"/>
                    <a:pt x="4393" y="3383"/>
                    <a:pt x="4393" y="2197"/>
                  </a:cubicBezTo>
                  <a:cubicBezTo>
                    <a:pt x="4393" y="967"/>
                    <a:pt x="3427" y="1"/>
                    <a:pt x="2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8"/>
            <p:cNvSpPr/>
            <p:nvPr/>
          </p:nvSpPr>
          <p:spPr>
            <a:xfrm>
              <a:off x="10007175" y="4250050"/>
              <a:ext cx="631400" cy="631400"/>
            </a:xfrm>
            <a:custGeom>
              <a:avLst/>
              <a:gdLst/>
              <a:ahLst/>
              <a:cxnLst/>
              <a:rect l="l" t="t" r="r" b="b"/>
              <a:pathLst>
                <a:path w="25256" h="25256" extrusionOk="0">
                  <a:moveTo>
                    <a:pt x="12606" y="0"/>
                  </a:moveTo>
                  <a:cubicBezTo>
                    <a:pt x="5622" y="0"/>
                    <a:pt x="1" y="5666"/>
                    <a:pt x="1" y="12650"/>
                  </a:cubicBezTo>
                  <a:cubicBezTo>
                    <a:pt x="1" y="19633"/>
                    <a:pt x="5622" y="25255"/>
                    <a:pt x="12606" y="25255"/>
                  </a:cubicBezTo>
                  <a:cubicBezTo>
                    <a:pt x="19589" y="25255"/>
                    <a:pt x="25255" y="19633"/>
                    <a:pt x="25255" y="12650"/>
                  </a:cubicBezTo>
                  <a:cubicBezTo>
                    <a:pt x="25255" y="5666"/>
                    <a:pt x="19589" y="0"/>
                    <a:pt x="126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8"/>
            <p:cNvSpPr/>
            <p:nvPr/>
          </p:nvSpPr>
          <p:spPr>
            <a:xfrm>
              <a:off x="10474300" y="3258900"/>
              <a:ext cx="495850" cy="237675"/>
            </a:xfrm>
            <a:custGeom>
              <a:avLst/>
              <a:gdLst/>
              <a:ahLst/>
              <a:cxnLst/>
              <a:rect l="l" t="t" r="r" b="b"/>
              <a:pathLst>
                <a:path w="19834" h="9507" extrusionOk="0">
                  <a:moveTo>
                    <a:pt x="2883" y="0"/>
                  </a:moveTo>
                  <a:cubicBezTo>
                    <a:pt x="2107" y="0"/>
                    <a:pt x="1546" y="171"/>
                    <a:pt x="1300" y="556"/>
                  </a:cubicBezTo>
                  <a:cubicBezTo>
                    <a:pt x="0" y="2525"/>
                    <a:pt x="14551" y="9506"/>
                    <a:pt x="18051" y="9506"/>
                  </a:cubicBezTo>
                  <a:cubicBezTo>
                    <a:pt x="18455" y="9506"/>
                    <a:pt x="18712" y="9413"/>
                    <a:pt x="18781" y="9209"/>
                  </a:cubicBezTo>
                  <a:cubicBezTo>
                    <a:pt x="19834" y="6086"/>
                    <a:pt x="7517" y="0"/>
                    <a:pt x="2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8"/>
            <p:cNvSpPr/>
            <p:nvPr/>
          </p:nvSpPr>
          <p:spPr>
            <a:xfrm>
              <a:off x="10250950" y="3953850"/>
              <a:ext cx="210825" cy="228225"/>
            </a:xfrm>
            <a:custGeom>
              <a:avLst/>
              <a:gdLst/>
              <a:ahLst/>
              <a:cxnLst/>
              <a:rect l="l" t="t" r="r" b="b"/>
              <a:pathLst>
                <a:path w="8433" h="9129" extrusionOk="0">
                  <a:moveTo>
                    <a:pt x="4537" y="1"/>
                  </a:moveTo>
                  <a:cubicBezTo>
                    <a:pt x="4174" y="1"/>
                    <a:pt x="3788" y="66"/>
                    <a:pt x="3382" y="209"/>
                  </a:cubicBezTo>
                  <a:lnTo>
                    <a:pt x="3426" y="209"/>
                  </a:lnTo>
                  <a:cubicBezTo>
                    <a:pt x="1406" y="912"/>
                    <a:pt x="0" y="3020"/>
                    <a:pt x="176" y="5128"/>
                  </a:cubicBezTo>
                  <a:cubicBezTo>
                    <a:pt x="351" y="7236"/>
                    <a:pt x="2196" y="9081"/>
                    <a:pt x="4304" y="9125"/>
                  </a:cubicBezTo>
                  <a:cubicBezTo>
                    <a:pt x="4353" y="9127"/>
                    <a:pt x="4401" y="9128"/>
                    <a:pt x="4449" y="9128"/>
                  </a:cubicBezTo>
                  <a:cubicBezTo>
                    <a:pt x="6504" y="9128"/>
                    <a:pt x="8433" y="7320"/>
                    <a:pt x="8433" y="5260"/>
                  </a:cubicBezTo>
                  <a:cubicBezTo>
                    <a:pt x="8433" y="2929"/>
                    <a:pt x="6971" y="1"/>
                    <a:pt x="4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8"/>
            <p:cNvSpPr/>
            <p:nvPr/>
          </p:nvSpPr>
          <p:spPr>
            <a:xfrm>
              <a:off x="10346475" y="3519425"/>
              <a:ext cx="785575" cy="813700"/>
            </a:xfrm>
            <a:custGeom>
              <a:avLst/>
              <a:gdLst/>
              <a:ahLst/>
              <a:cxnLst/>
              <a:rect l="l" t="t" r="r" b="b"/>
              <a:pathLst>
                <a:path w="31423" h="32548" extrusionOk="0">
                  <a:moveTo>
                    <a:pt x="22922" y="1"/>
                  </a:moveTo>
                  <a:cubicBezTo>
                    <a:pt x="22469" y="1"/>
                    <a:pt x="22015" y="48"/>
                    <a:pt x="21566" y="149"/>
                  </a:cubicBezTo>
                  <a:cubicBezTo>
                    <a:pt x="21566" y="149"/>
                    <a:pt x="19677" y="5551"/>
                    <a:pt x="9356" y="11042"/>
                  </a:cubicBezTo>
                  <a:cubicBezTo>
                    <a:pt x="0" y="16005"/>
                    <a:pt x="835" y="19387"/>
                    <a:pt x="2021" y="23955"/>
                  </a:cubicBezTo>
                  <a:cubicBezTo>
                    <a:pt x="2548" y="26063"/>
                    <a:pt x="6808" y="32124"/>
                    <a:pt x="8916" y="32519"/>
                  </a:cubicBezTo>
                  <a:cubicBezTo>
                    <a:pt x="9006" y="32538"/>
                    <a:pt x="9108" y="32547"/>
                    <a:pt x="9222" y="32547"/>
                  </a:cubicBezTo>
                  <a:cubicBezTo>
                    <a:pt x="12617" y="32547"/>
                    <a:pt x="26398" y="24304"/>
                    <a:pt x="30350" y="8494"/>
                  </a:cubicBezTo>
                  <a:cubicBezTo>
                    <a:pt x="31423" y="4283"/>
                    <a:pt x="27213" y="1"/>
                    <a:pt x="229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8"/>
            <p:cNvSpPr/>
            <p:nvPr/>
          </p:nvSpPr>
          <p:spPr>
            <a:xfrm>
              <a:off x="10849375" y="3368950"/>
              <a:ext cx="453500" cy="358900"/>
            </a:xfrm>
            <a:custGeom>
              <a:avLst/>
              <a:gdLst/>
              <a:ahLst/>
              <a:cxnLst/>
              <a:rect l="l" t="t" r="r" b="b"/>
              <a:pathLst>
                <a:path w="18140" h="14356" extrusionOk="0">
                  <a:moveTo>
                    <a:pt x="7914" y="0"/>
                  </a:moveTo>
                  <a:cubicBezTo>
                    <a:pt x="6683" y="0"/>
                    <a:pt x="5221" y="485"/>
                    <a:pt x="3602" y="1996"/>
                  </a:cubicBezTo>
                  <a:cubicBezTo>
                    <a:pt x="1274" y="4104"/>
                    <a:pt x="0" y="5597"/>
                    <a:pt x="835" y="8891"/>
                  </a:cubicBezTo>
                  <a:cubicBezTo>
                    <a:pt x="1142" y="10033"/>
                    <a:pt x="3119" y="13064"/>
                    <a:pt x="3953" y="13898"/>
                  </a:cubicBezTo>
                  <a:cubicBezTo>
                    <a:pt x="4283" y="14203"/>
                    <a:pt x="5134" y="14356"/>
                    <a:pt x="6258" y="14356"/>
                  </a:cubicBezTo>
                  <a:cubicBezTo>
                    <a:pt x="9179" y="14356"/>
                    <a:pt x="13943" y="13325"/>
                    <a:pt x="16163" y="11263"/>
                  </a:cubicBezTo>
                  <a:cubicBezTo>
                    <a:pt x="18140" y="9462"/>
                    <a:pt x="17393" y="5509"/>
                    <a:pt x="16603" y="5158"/>
                  </a:cubicBezTo>
                  <a:cubicBezTo>
                    <a:pt x="14802" y="4323"/>
                    <a:pt x="12869" y="2259"/>
                    <a:pt x="11552" y="1381"/>
                  </a:cubicBezTo>
                  <a:cubicBezTo>
                    <a:pt x="10934" y="969"/>
                    <a:pt x="9654" y="0"/>
                    <a:pt x="79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8"/>
            <p:cNvSpPr/>
            <p:nvPr/>
          </p:nvSpPr>
          <p:spPr>
            <a:xfrm>
              <a:off x="11110700" y="3449275"/>
              <a:ext cx="56025" cy="53350"/>
            </a:xfrm>
            <a:custGeom>
              <a:avLst/>
              <a:gdLst/>
              <a:ahLst/>
              <a:cxnLst/>
              <a:rect l="l" t="t" r="r" b="b"/>
              <a:pathLst>
                <a:path w="2241" h="2134" extrusionOk="0">
                  <a:moveTo>
                    <a:pt x="1913" y="1"/>
                  </a:moveTo>
                  <a:cubicBezTo>
                    <a:pt x="1892" y="1"/>
                    <a:pt x="1869" y="4"/>
                    <a:pt x="1845" y="12"/>
                  </a:cubicBezTo>
                  <a:cubicBezTo>
                    <a:pt x="1757" y="12"/>
                    <a:pt x="1670" y="144"/>
                    <a:pt x="1713" y="232"/>
                  </a:cubicBezTo>
                  <a:cubicBezTo>
                    <a:pt x="1801" y="452"/>
                    <a:pt x="1801" y="627"/>
                    <a:pt x="1801" y="847"/>
                  </a:cubicBezTo>
                  <a:cubicBezTo>
                    <a:pt x="1801" y="979"/>
                    <a:pt x="1757" y="1154"/>
                    <a:pt x="1670" y="1286"/>
                  </a:cubicBezTo>
                  <a:lnTo>
                    <a:pt x="1626" y="1330"/>
                  </a:lnTo>
                  <a:lnTo>
                    <a:pt x="1626" y="1374"/>
                  </a:lnTo>
                  <a:lnTo>
                    <a:pt x="1582" y="1418"/>
                  </a:lnTo>
                  <a:lnTo>
                    <a:pt x="1538" y="1462"/>
                  </a:lnTo>
                  <a:lnTo>
                    <a:pt x="1450" y="1550"/>
                  </a:lnTo>
                  <a:lnTo>
                    <a:pt x="1406" y="1550"/>
                  </a:lnTo>
                  <a:lnTo>
                    <a:pt x="1362" y="1594"/>
                  </a:lnTo>
                  <a:lnTo>
                    <a:pt x="1274" y="1637"/>
                  </a:lnTo>
                  <a:lnTo>
                    <a:pt x="1230" y="1681"/>
                  </a:lnTo>
                  <a:lnTo>
                    <a:pt x="1143" y="1681"/>
                  </a:lnTo>
                  <a:lnTo>
                    <a:pt x="1055" y="1725"/>
                  </a:lnTo>
                  <a:lnTo>
                    <a:pt x="923" y="1725"/>
                  </a:lnTo>
                  <a:cubicBezTo>
                    <a:pt x="703" y="1725"/>
                    <a:pt x="528" y="1681"/>
                    <a:pt x="352" y="1594"/>
                  </a:cubicBezTo>
                  <a:cubicBezTo>
                    <a:pt x="304" y="1577"/>
                    <a:pt x="255" y="1567"/>
                    <a:pt x="212" y="1567"/>
                  </a:cubicBezTo>
                  <a:cubicBezTo>
                    <a:pt x="135" y="1567"/>
                    <a:pt x="72" y="1598"/>
                    <a:pt x="44" y="1681"/>
                  </a:cubicBezTo>
                  <a:cubicBezTo>
                    <a:pt x="1" y="1769"/>
                    <a:pt x="44" y="1901"/>
                    <a:pt x="132" y="1945"/>
                  </a:cubicBezTo>
                  <a:cubicBezTo>
                    <a:pt x="350" y="2066"/>
                    <a:pt x="607" y="2133"/>
                    <a:pt x="867" y="2133"/>
                  </a:cubicBezTo>
                  <a:cubicBezTo>
                    <a:pt x="1080" y="2133"/>
                    <a:pt x="1296" y="2088"/>
                    <a:pt x="1494" y="1989"/>
                  </a:cubicBezTo>
                  <a:cubicBezTo>
                    <a:pt x="1889" y="1813"/>
                    <a:pt x="2153" y="1418"/>
                    <a:pt x="2197" y="979"/>
                  </a:cubicBezTo>
                  <a:cubicBezTo>
                    <a:pt x="2241" y="715"/>
                    <a:pt x="2197" y="408"/>
                    <a:pt x="2109" y="144"/>
                  </a:cubicBezTo>
                  <a:cubicBezTo>
                    <a:pt x="2073" y="72"/>
                    <a:pt x="2008" y="1"/>
                    <a:pt x="1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8"/>
            <p:cNvSpPr/>
            <p:nvPr/>
          </p:nvSpPr>
          <p:spPr>
            <a:xfrm>
              <a:off x="11234775" y="3502250"/>
              <a:ext cx="49450" cy="29050"/>
            </a:xfrm>
            <a:custGeom>
              <a:avLst/>
              <a:gdLst/>
              <a:ahLst/>
              <a:cxnLst/>
              <a:rect l="l" t="t" r="r" b="b"/>
              <a:pathLst>
                <a:path w="1978" h="1162" extrusionOk="0">
                  <a:moveTo>
                    <a:pt x="1293" y="1"/>
                  </a:moveTo>
                  <a:cubicBezTo>
                    <a:pt x="1079" y="1"/>
                    <a:pt x="840" y="62"/>
                    <a:pt x="703" y="89"/>
                  </a:cubicBezTo>
                  <a:cubicBezTo>
                    <a:pt x="440" y="177"/>
                    <a:pt x="176" y="353"/>
                    <a:pt x="1" y="617"/>
                  </a:cubicBezTo>
                  <a:lnTo>
                    <a:pt x="1" y="660"/>
                  </a:lnTo>
                  <a:lnTo>
                    <a:pt x="45" y="704"/>
                  </a:lnTo>
                  <a:cubicBezTo>
                    <a:pt x="528" y="836"/>
                    <a:pt x="967" y="968"/>
                    <a:pt x="1406" y="1100"/>
                  </a:cubicBezTo>
                  <a:cubicBezTo>
                    <a:pt x="1530" y="1131"/>
                    <a:pt x="1633" y="1162"/>
                    <a:pt x="1744" y="1162"/>
                  </a:cubicBezTo>
                  <a:cubicBezTo>
                    <a:pt x="1790" y="1162"/>
                    <a:pt x="1838" y="1156"/>
                    <a:pt x="1889" y="1144"/>
                  </a:cubicBezTo>
                  <a:lnTo>
                    <a:pt x="1977" y="1100"/>
                  </a:lnTo>
                  <a:lnTo>
                    <a:pt x="1977" y="1056"/>
                  </a:lnTo>
                  <a:cubicBezTo>
                    <a:pt x="1889" y="792"/>
                    <a:pt x="1845" y="265"/>
                    <a:pt x="1626" y="89"/>
                  </a:cubicBezTo>
                  <a:cubicBezTo>
                    <a:pt x="1543" y="23"/>
                    <a:pt x="1423" y="1"/>
                    <a:pt x="1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8"/>
            <p:cNvSpPr/>
            <p:nvPr/>
          </p:nvSpPr>
          <p:spPr>
            <a:xfrm>
              <a:off x="11238075" y="3580775"/>
              <a:ext cx="45050" cy="21075"/>
            </a:xfrm>
            <a:custGeom>
              <a:avLst/>
              <a:gdLst/>
              <a:ahLst/>
              <a:cxnLst/>
              <a:rect l="l" t="t" r="r" b="b"/>
              <a:pathLst>
                <a:path w="1802" h="843" extrusionOk="0">
                  <a:moveTo>
                    <a:pt x="1582" y="1"/>
                  </a:moveTo>
                  <a:cubicBezTo>
                    <a:pt x="1538" y="1"/>
                    <a:pt x="1494" y="23"/>
                    <a:pt x="1450" y="67"/>
                  </a:cubicBezTo>
                  <a:cubicBezTo>
                    <a:pt x="1274" y="199"/>
                    <a:pt x="1055" y="330"/>
                    <a:pt x="835" y="374"/>
                  </a:cubicBezTo>
                  <a:cubicBezTo>
                    <a:pt x="791" y="418"/>
                    <a:pt x="747" y="418"/>
                    <a:pt x="703" y="418"/>
                  </a:cubicBezTo>
                  <a:lnTo>
                    <a:pt x="264" y="418"/>
                  </a:lnTo>
                  <a:cubicBezTo>
                    <a:pt x="242" y="407"/>
                    <a:pt x="217" y="402"/>
                    <a:pt x="193" y="402"/>
                  </a:cubicBezTo>
                  <a:cubicBezTo>
                    <a:pt x="118" y="402"/>
                    <a:pt x="44" y="451"/>
                    <a:pt x="44" y="550"/>
                  </a:cubicBezTo>
                  <a:cubicBezTo>
                    <a:pt x="0" y="638"/>
                    <a:pt x="44" y="770"/>
                    <a:pt x="176" y="814"/>
                  </a:cubicBezTo>
                  <a:cubicBezTo>
                    <a:pt x="285" y="832"/>
                    <a:pt x="394" y="842"/>
                    <a:pt x="504" y="842"/>
                  </a:cubicBezTo>
                  <a:cubicBezTo>
                    <a:pt x="658" y="842"/>
                    <a:pt x="812" y="821"/>
                    <a:pt x="967" y="770"/>
                  </a:cubicBezTo>
                  <a:cubicBezTo>
                    <a:pt x="1274" y="682"/>
                    <a:pt x="1494" y="550"/>
                    <a:pt x="1713" y="374"/>
                  </a:cubicBezTo>
                  <a:cubicBezTo>
                    <a:pt x="1801" y="286"/>
                    <a:pt x="1801" y="155"/>
                    <a:pt x="1713" y="67"/>
                  </a:cubicBezTo>
                  <a:cubicBezTo>
                    <a:pt x="1669" y="23"/>
                    <a:pt x="1626" y="1"/>
                    <a:pt x="1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8"/>
            <p:cNvSpPr/>
            <p:nvPr/>
          </p:nvSpPr>
          <p:spPr>
            <a:xfrm>
              <a:off x="10358550" y="3959050"/>
              <a:ext cx="64800" cy="207575"/>
            </a:xfrm>
            <a:custGeom>
              <a:avLst/>
              <a:gdLst/>
              <a:ahLst/>
              <a:cxnLst/>
              <a:rect l="l" t="t" r="r" b="b"/>
              <a:pathLst>
                <a:path w="2592" h="8303" extrusionOk="0">
                  <a:moveTo>
                    <a:pt x="1318" y="1"/>
                  </a:moveTo>
                  <a:lnTo>
                    <a:pt x="1318" y="1"/>
                  </a:lnTo>
                  <a:cubicBezTo>
                    <a:pt x="747" y="528"/>
                    <a:pt x="396" y="1275"/>
                    <a:pt x="220" y="2021"/>
                  </a:cubicBezTo>
                  <a:cubicBezTo>
                    <a:pt x="44" y="2812"/>
                    <a:pt x="0" y="3603"/>
                    <a:pt x="88" y="4393"/>
                  </a:cubicBezTo>
                  <a:cubicBezTo>
                    <a:pt x="176" y="5228"/>
                    <a:pt x="352" y="6018"/>
                    <a:pt x="791" y="6721"/>
                  </a:cubicBezTo>
                  <a:cubicBezTo>
                    <a:pt x="1230" y="7380"/>
                    <a:pt x="1801" y="7951"/>
                    <a:pt x="2548" y="8302"/>
                  </a:cubicBezTo>
                  <a:lnTo>
                    <a:pt x="2592" y="8258"/>
                  </a:lnTo>
                  <a:cubicBezTo>
                    <a:pt x="2504" y="7863"/>
                    <a:pt x="2328" y="7512"/>
                    <a:pt x="2196" y="7204"/>
                  </a:cubicBezTo>
                  <a:cubicBezTo>
                    <a:pt x="2153" y="7028"/>
                    <a:pt x="2065" y="6853"/>
                    <a:pt x="1977" y="6677"/>
                  </a:cubicBezTo>
                  <a:cubicBezTo>
                    <a:pt x="1889" y="6545"/>
                    <a:pt x="1845" y="6370"/>
                    <a:pt x="1757" y="6194"/>
                  </a:cubicBezTo>
                  <a:cubicBezTo>
                    <a:pt x="1713" y="6018"/>
                    <a:pt x="1625" y="5886"/>
                    <a:pt x="1538" y="5711"/>
                  </a:cubicBezTo>
                  <a:cubicBezTo>
                    <a:pt x="1494" y="5535"/>
                    <a:pt x="1406" y="5403"/>
                    <a:pt x="1362" y="5228"/>
                  </a:cubicBezTo>
                  <a:cubicBezTo>
                    <a:pt x="1274" y="5096"/>
                    <a:pt x="1230" y="4920"/>
                    <a:pt x="1186" y="4745"/>
                  </a:cubicBezTo>
                  <a:cubicBezTo>
                    <a:pt x="1098" y="4569"/>
                    <a:pt x="1054" y="4437"/>
                    <a:pt x="1011" y="4261"/>
                  </a:cubicBezTo>
                  <a:cubicBezTo>
                    <a:pt x="791" y="3559"/>
                    <a:pt x="835" y="2856"/>
                    <a:pt x="879" y="2153"/>
                  </a:cubicBezTo>
                  <a:cubicBezTo>
                    <a:pt x="923" y="1450"/>
                    <a:pt x="1054" y="704"/>
                    <a:pt x="1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8"/>
            <p:cNvSpPr/>
            <p:nvPr/>
          </p:nvSpPr>
          <p:spPr>
            <a:xfrm>
              <a:off x="10852675" y="3572550"/>
              <a:ext cx="255850" cy="170750"/>
            </a:xfrm>
            <a:custGeom>
              <a:avLst/>
              <a:gdLst/>
              <a:ahLst/>
              <a:cxnLst/>
              <a:rect l="l" t="t" r="r" b="b"/>
              <a:pathLst>
                <a:path w="10234" h="6830" extrusionOk="0">
                  <a:moveTo>
                    <a:pt x="264" y="1"/>
                  </a:moveTo>
                  <a:cubicBezTo>
                    <a:pt x="0" y="1143"/>
                    <a:pt x="132" y="2416"/>
                    <a:pt x="615" y="3558"/>
                  </a:cubicBezTo>
                  <a:cubicBezTo>
                    <a:pt x="1098" y="4700"/>
                    <a:pt x="2064" y="5623"/>
                    <a:pt x="3206" y="6150"/>
                  </a:cubicBezTo>
                  <a:cubicBezTo>
                    <a:pt x="4165" y="6629"/>
                    <a:pt x="5217" y="6830"/>
                    <a:pt x="6232" y="6830"/>
                  </a:cubicBezTo>
                  <a:cubicBezTo>
                    <a:pt x="6426" y="6830"/>
                    <a:pt x="6618" y="6823"/>
                    <a:pt x="6808" y="6808"/>
                  </a:cubicBezTo>
                  <a:cubicBezTo>
                    <a:pt x="8038" y="6721"/>
                    <a:pt x="9180" y="6369"/>
                    <a:pt x="10234" y="5754"/>
                  </a:cubicBezTo>
                  <a:lnTo>
                    <a:pt x="10234" y="5710"/>
                  </a:lnTo>
                  <a:cubicBezTo>
                    <a:pt x="9824" y="5696"/>
                    <a:pt x="9424" y="5691"/>
                    <a:pt x="9032" y="5691"/>
                  </a:cubicBezTo>
                  <a:cubicBezTo>
                    <a:pt x="8247" y="5691"/>
                    <a:pt x="7496" y="5710"/>
                    <a:pt x="6764" y="5710"/>
                  </a:cubicBezTo>
                  <a:cubicBezTo>
                    <a:pt x="6237" y="5710"/>
                    <a:pt x="5666" y="5666"/>
                    <a:pt x="5139" y="5623"/>
                  </a:cubicBezTo>
                  <a:cubicBezTo>
                    <a:pt x="4612" y="5579"/>
                    <a:pt x="4085" y="5491"/>
                    <a:pt x="3558" y="5271"/>
                  </a:cubicBezTo>
                  <a:cubicBezTo>
                    <a:pt x="2547" y="4964"/>
                    <a:pt x="1757" y="4173"/>
                    <a:pt x="1230" y="3251"/>
                  </a:cubicBezTo>
                  <a:cubicBezTo>
                    <a:pt x="659" y="2285"/>
                    <a:pt x="351" y="1186"/>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8"/>
            <p:cNvSpPr/>
            <p:nvPr/>
          </p:nvSpPr>
          <p:spPr>
            <a:xfrm>
              <a:off x="10847450" y="3766900"/>
              <a:ext cx="358475" cy="247875"/>
            </a:xfrm>
            <a:custGeom>
              <a:avLst/>
              <a:gdLst/>
              <a:ahLst/>
              <a:cxnLst/>
              <a:rect l="l" t="t" r="r" b="b"/>
              <a:pathLst>
                <a:path w="14339" h="9915" extrusionOk="0">
                  <a:moveTo>
                    <a:pt x="6622" y="1"/>
                  </a:moveTo>
                  <a:cubicBezTo>
                    <a:pt x="6622" y="1"/>
                    <a:pt x="2844" y="132"/>
                    <a:pt x="2010" y="1670"/>
                  </a:cubicBezTo>
                  <a:cubicBezTo>
                    <a:pt x="1063" y="4510"/>
                    <a:pt x="1" y="9202"/>
                    <a:pt x="4824" y="9202"/>
                  </a:cubicBezTo>
                  <a:cubicBezTo>
                    <a:pt x="5147" y="9202"/>
                    <a:pt x="5497" y="9181"/>
                    <a:pt x="5875" y="9136"/>
                  </a:cubicBezTo>
                  <a:cubicBezTo>
                    <a:pt x="6774" y="9012"/>
                    <a:pt x="8440" y="8494"/>
                    <a:pt x="9682" y="8494"/>
                  </a:cubicBezTo>
                  <a:cubicBezTo>
                    <a:pt x="10199" y="8494"/>
                    <a:pt x="10642" y="8584"/>
                    <a:pt x="10926" y="8829"/>
                  </a:cubicBezTo>
                  <a:cubicBezTo>
                    <a:pt x="11488" y="9495"/>
                    <a:pt x="12099" y="9914"/>
                    <a:pt x="12643" y="9914"/>
                  </a:cubicBezTo>
                  <a:cubicBezTo>
                    <a:pt x="13246" y="9914"/>
                    <a:pt x="13767" y="9397"/>
                    <a:pt x="14044" y="8126"/>
                  </a:cubicBezTo>
                  <a:cubicBezTo>
                    <a:pt x="14338" y="6867"/>
                    <a:pt x="13068" y="3403"/>
                    <a:pt x="9699" y="3403"/>
                  </a:cubicBezTo>
                  <a:cubicBezTo>
                    <a:pt x="9541" y="3403"/>
                    <a:pt x="9379" y="3411"/>
                    <a:pt x="9213" y="3427"/>
                  </a:cubicBezTo>
                  <a:cubicBezTo>
                    <a:pt x="9034" y="3456"/>
                    <a:pt x="8867" y="3470"/>
                    <a:pt x="8712" y="3470"/>
                  </a:cubicBezTo>
                  <a:cubicBezTo>
                    <a:pt x="7011" y="3470"/>
                    <a:pt x="6742" y="1772"/>
                    <a:pt x="66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8"/>
            <p:cNvSpPr/>
            <p:nvPr/>
          </p:nvSpPr>
          <p:spPr>
            <a:xfrm>
              <a:off x="10481525" y="4022750"/>
              <a:ext cx="527075" cy="343375"/>
            </a:xfrm>
            <a:custGeom>
              <a:avLst/>
              <a:gdLst/>
              <a:ahLst/>
              <a:cxnLst/>
              <a:rect l="l" t="t" r="r" b="b"/>
              <a:pathLst>
                <a:path w="21083" h="13735" extrusionOk="0">
                  <a:moveTo>
                    <a:pt x="8038" y="0"/>
                  </a:moveTo>
                  <a:cubicBezTo>
                    <a:pt x="3954" y="2504"/>
                    <a:pt x="1" y="8170"/>
                    <a:pt x="3514" y="12386"/>
                  </a:cubicBezTo>
                  <a:cubicBezTo>
                    <a:pt x="6722" y="12932"/>
                    <a:pt x="10585" y="13735"/>
                    <a:pt x="14164" y="13735"/>
                  </a:cubicBezTo>
                  <a:cubicBezTo>
                    <a:pt x="15485" y="13735"/>
                    <a:pt x="16768" y="13625"/>
                    <a:pt x="17964" y="13353"/>
                  </a:cubicBezTo>
                  <a:cubicBezTo>
                    <a:pt x="21083" y="11754"/>
                    <a:pt x="17110" y="10710"/>
                    <a:pt x="15071" y="10710"/>
                  </a:cubicBezTo>
                  <a:cubicBezTo>
                    <a:pt x="14812" y="10710"/>
                    <a:pt x="14585" y="10727"/>
                    <a:pt x="14407" y="10761"/>
                  </a:cubicBezTo>
                  <a:cubicBezTo>
                    <a:pt x="18316" y="8741"/>
                    <a:pt x="17437" y="2899"/>
                    <a:pt x="13748" y="1055"/>
                  </a:cubicBezTo>
                  <a:cubicBezTo>
                    <a:pt x="12167" y="176"/>
                    <a:pt x="8038" y="0"/>
                    <a:pt x="8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8"/>
            <p:cNvSpPr/>
            <p:nvPr/>
          </p:nvSpPr>
          <p:spPr>
            <a:xfrm>
              <a:off x="10868025" y="3841575"/>
              <a:ext cx="115325" cy="163400"/>
            </a:xfrm>
            <a:custGeom>
              <a:avLst/>
              <a:gdLst/>
              <a:ahLst/>
              <a:cxnLst/>
              <a:rect l="l" t="t" r="r" b="b"/>
              <a:pathLst>
                <a:path w="4613" h="6536" extrusionOk="0">
                  <a:moveTo>
                    <a:pt x="792" y="0"/>
                  </a:moveTo>
                  <a:lnTo>
                    <a:pt x="792" y="0"/>
                  </a:lnTo>
                  <a:cubicBezTo>
                    <a:pt x="396" y="659"/>
                    <a:pt x="177" y="1406"/>
                    <a:pt x="89" y="2196"/>
                  </a:cubicBezTo>
                  <a:cubicBezTo>
                    <a:pt x="1" y="2943"/>
                    <a:pt x="89" y="3778"/>
                    <a:pt x="396" y="4568"/>
                  </a:cubicBezTo>
                  <a:cubicBezTo>
                    <a:pt x="528" y="4964"/>
                    <a:pt x="748" y="5359"/>
                    <a:pt x="1099" y="5666"/>
                  </a:cubicBezTo>
                  <a:cubicBezTo>
                    <a:pt x="1406" y="6018"/>
                    <a:pt x="1802" y="6237"/>
                    <a:pt x="2197" y="6369"/>
                  </a:cubicBezTo>
                  <a:cubicBezTo>
                    <a:pt x="2544" y="6479"/>
                    <a:pt x="2892" y="6535"/>
                    <a:pt x="3233" y="6535"/>
                  </a:cubicBezTo>
                  <a:cubicBezTo>
                    <a:pt x="3711" y="6535"/>
                    <a:pt x="4177" y="6424"/>
                    <a:pt x="4613" y="6193"/>
                  </a:cubicBezTo>
                  <a:lnTo>
                    <a:pt x="4613" y="6149"/>
                  </a:lnTo>
                  <a:cubicBezTo>
                    <a:pt x="3866" y="5842"/>
                    <a:pt x="3207" y="5622"/>
                    <a:pt x="2636" y="5359"/>
                  </a:cubicBezTo>
                  <a:cubicBezTo>
                    <a:pt x="2065" y="5051"/>
                    <a:pt x="1582" y="4744"/>
                    <a:pt x="1231" y="4173"/>
                  </a:cubicBezTo>
                  <a:cubicBezTo>
                    <a:pt x="879" y="3602"/>
                    <a:pt x="792" y="2899"/>
                    <a:pt x="792" y="2196"/>
                  </a:cubicBezTo>
                  <a:cubicBezTo>
                    <a:pt x="748" y="1494"/>
                    <a:pt x="748" y="747"/>
                    <a:pt x="7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8"/>
            <p:cNvSpPr/>
            <p:nvPr/>
          </p:nvSpPr>
          <p:spPr>
            <a:xfrm>
              <a:off x="10706625" y="3988975"/>
              <a:ext cx="187800" cy="134825"/>
            </a:xfrm>
            <a:custGeom>
              <a:avLst/>
              <a:gdLst/>
              <a:ahLst/>
              <a:cxnLst/>
              <a:rect l="l" t="t" r="r" b="b"/>
              <a:pathLst>
                <a:path w="7512" h="5393" extrusionOk="0">
                  <a:moveTo>
                    <a:pt x="646" y="0"/>
                  </a:moveTo>
                  <a:cubicBezTo>
                    <a:pt x="432" y="0"/>
                    <a:pt x="216" y="11"/>
                    <a:pt x="0" y="34"/>
                  </a:cubicBezTo>
                  <a:cubicBezTo>
                    <a:pt x="791" y="297"/>
                    <a:pt x="1538" y="605"/>
                    <a:pt x="2240" y="912"/>
                  </a:cubicBezTo>
                  <a:cubicBezTo>
                    <a:pt x="2987" y="1220"/>
                    <a:pt x="3690" y="1571"/>
                    <a:pt x="4305" y="2010"/>
                  </a:cubicBezTo>
                  <a:lnTo>
                    <a:pt x="4744" y="2406"/>
                  </a:lnTo>
                  <a:cubicBezTo>
                    <a:pt x="4876" y="2537"/>
                    <a:pt x="5008" y="2669"/>
                    <a:pt x="5139" y="2801"/>
                  </a:cubicBezTo>
                  <a:cubicBezTo>
                    <a:pt x="5315" y="2889"/>
                    <a:pt x="5403" y="3064"/>
                    <a:pt x="5535" y="3196"/>
                  </a:cubicBezTo>
                  <a:cubicBezTo>
                    <a:pt x="5666" y="3328"/>
                    <a:pt x="5842" y="3460"/>
                    <a:pt x="5930" y="3591"/>
                  </a:cubicBezTo>
                  <a:cubicBezTo>
                    <a:pt x="6457" y="4119"/>
                    <a:pt x="6852" y="4733"/>
                    <a:pt x="7467" y="5392"/>
                  </a:cubicBezTo>
                  <a:lnTo>
                    <a:pt x="7511" y="5392"/>
                  </a:lnTo>
                  <a:cubicBezTo>
                    <a:pt x="7511" y="5173"/>
                    <a:pt x="7511" y="4953"/>
                    <a:pt x="7511" y="4733"/>
                  </a:cubicBezTo>
                  <a:lnTo>
                    <a:pt x="7467" y="4426"/>
                  </a:lnTo>
                  <a:lnTo>
                    <a:pt x="7379" y="4075"/>
                  </a:lnTo>
                  <a:cubicBezTo>
                    <a:pt x="7291" y="3899"/>
                    <a:pt x="7204" y="3679"/>
                    <a:pt x="7116" y="3460"/>
                  </a:cubicBezTo>
                  <a:lnTo>
                    <a:pt x="6808" y="2889"/>
                  </a:lnTo>
                  <a:cubicBezTo>
                    <a:pt x="6281" y="2186"/>
                    <a:pt x="5578" y="1615"/>
                    <a:pt x="4788" y="1220"/>
                  </a:cubicBezTo>
                  <a:cubicBezTo>
                    <a:pt x="4041" y="824"/>
                    <a:pt x="3295" y="473"/>
                    <a:pt x="2460" y="253"/>
                  </a:cubicBezTo>
                  <a:cubicBezTo>
                    <a:pt x="1874" y="91"/>
                    <a:pt x="1263" y="0"/>
                    <a:pt x="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8"/>
            <p:cNvSpPr/>
            <p:nvPr/>
          </p:nvSpPr>
          <p:spPr>
            <a:xfrm>
              <a:off x="10417025" y="3405425"/>
              <a:ext cx="496050" cy="124800"/>
            </a:xfrm>
            <a:custGeom>
              <a:avLst/>
              <a:gdLst/>
              <a:ahLst/>
              <a:cxnLst/>
              <a:rect l="l" t="t" r="r" b="b"/>
              <a:pathLst>
                <a:path w="19842" h="4992" extrusionOk="0">
                  <a:moveTo>
                    <a:pt x="6232" y="0"/>
                  </a:moveTo>
                  <a:cubicBezTo>
                    <a:pt x="3170" y="0"/>
                    <a:pt x="733" y="474"/>
                    <a:pt x="472" y="1547"/>
                  </a:cubicBezTo>
                  <a:cubicBezTo>
                    <a:pt x="1" y="3371"/>
                    <a:pt x="10134" y="4992"/>
                    <a:pt x="15928" y="4992"/>
                  </a:cubicBezTo>
                  <a:cubicBezTo>
                    <a:pt x="18226" y="4992"/>
                    <a:pt x="19842" y="4737"/>
                    <a:pt x="19842" y="4138"/>
                  </a:cubicBezTo>
                  <a:cubicBezTo>
                    <a:pt x="19842" y="1650"/>
                    <a:pt x="11947" y="0"/>
                    <a:pt x="6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8"/>
            <p:cNvSpPr/>
            <p:nvPr/>
          </p:nvSpPr>
          <p:spPr>
            <a:xfrm>
              <a:off x="10539525" y="3432425"/>
              <a:ext cx="337450" cy="80700"/>
            </a:xfrm>
            <a:custGeom>
              <a:avLst/>
              <a:gdLst/>
              <a:ahLst/>
              <a:cxnLst/>
              <a:rect l="l" t="t" r="r" b="b"/>
              <a:pathLst>
                <a:path w="13498" h="3228" extrusionOk="0">
                  <a:moveTo>
                    <a:pt x="3300" y="0"/>
                  </a:moveTo>
                  <a:cubicBezTo>
                    <a:pt x="1678" y="0"/>
                    <a:pt x="472" y="249"/>
                    <a:pt x="316" y="862"/>
                  </a:cubicBezTo>
                  <a:cubicBezTo>
                    <a:pt x="0" y="2124"/>
                    <a:pt x="7008" y="3228"/>
                    <a:pt x="10914" y="3228"/>
                  </a:cubicBezTo>
                  <a:cubicBezTo>
                    <a:pt x="12444" y="3228"/>
                    <a:pt x="13498" y="3058"/>
                    <a:pt x="13448" y="2663"/>
                  </a:cubicBezTo>
                  <a:cubicBezTo>
                    <a:pt x="13325" y="1397"/>
                    <a:pt x="7143" y="0"/>
                    <a:pt x="3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97"/>
        <p:cNvGrpSpPr/>
        <p:nvPr/>
      </p:nvGrpSpPr>
      <p:grpSpPr>
        <a:xfrm>
          <a:off x="0" y="0"/>
          <a:ext cx="0" cy="0"/>
          <a:chOff x="0" y="0"/>
          <a:chExt cx="0" cy="0"/>
        </a:xfrm>
      </p:grpSpPr>
      <p:sp>
        <p:nvSpPr>
          <p:cNvPr id="3298" name="Google Shape;3298;p82"/>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l" rtl="0">
              <a:lnSpc>
                <a:spcPct val="115000"/>
              </a:lnSpc>
              <a:spcBef>
                <a:spcPts val="0"/>
              </a:spcBef>
              <a:spcAft>
                <a:spcPts val="0"/>
              </a:spcAft>
              <a:buNone/>
            </a:pPr>
            <a:endParaRPr sz="1300">
              <a:solidFill>
                <a:schemeClr val="lt1"/>
              </a:solidFill>
            </a:endParaRPr>
          </a:p>
        </p:txBody>
      </p:sp>
      <p:sp>
        <p:nvSpPr>
          <p:cNvPr id="3299" name="Google Shape;3299;p82"/>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Bowlby One</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https://fonts.google.com/specimen/Bowlby+One)</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Rubik</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https://fonts.google.com/specimen/Rubik</a:t>
            </a:r>
            <a:r>
              <a:rPr lang="en" sz="1100">
                <a:solidFill>
                  <a:schemeClr val="lt1"/>
                </a:solidFill>
              </a:rPr>
              <a:t>)</a:t>
            </a:r>
            <a:endParaRPr sz="1100">
              <a:solidFill>
                <a:schemeClr val="lt1"/>
              </a:solidFill>
            </a:endParaRPr>
          </a:p>
        </p:txBody>
      </p:sp>
      <p:sp>
        <p:nvSpPr>
          <p:cNvPr id="3300" name="Google Shape;3300;p82"/>
          <p:cNvSpPr/>
          <p:nvPr/>
        </p:nvSpPr>
        <p:spPr>
          <a:xfrm>
            <a:off x="2052650" y="2988225"/>
            <a:ext cx="791400" cy="754200"/>
          </a:xfrm>
          <a:prstGeom prst="roundRect">
            <a:avLst>
              <a:gd name="adj" fmla="val 16667"/>
            </a:avLst>
          </a:prstGeom>
          <a:solidFill>
            <a:schemeClr val="dk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2"/>
          <p:cNvSpPr/>
          <p:nvPr/>
        </p:nvSpPr>
        <p:spPr>
          <a:xfrm>
            <a:off x="3114470" y="2988225"/>
            <a:ext cx="791400" cy="754200"/>
          </a:xfrm>
          <a:prstGeom prst="roundRect">
            <a:avLst>
              <a:gd name="adj" fmla="val 16667"/>
            </a:avLst>
          </a:prstGeom>
          <a:solidFill>
            <a:srgbClr val="F2845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2"/>
          <p:cNvSpPr/>
          <p:nvPr/>
        </p:nvSpPr>
        <p:spPr>
          <a:xfrm>
            <a:off x="4176289" y="2988225"/>
            <a:ext cx="791400" cy="754200"/>
          </a:xfrm>
          <a:prstGeom prst="roundRect">
            <a:avLst>
              <a:gd name="adj" fmla="val 16667"/>
            </a:avLst>
          </a:prstGeom>
          <a:solidFill>
            <a:srgbClr val="F2DCC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2"/>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3304" name="Google Shape;3304;p82"/>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#f2845c</a:t>
            </a:r>
            <a:endParaRPr sz="1000">
              <a:solidFill>
                <a:srgbClr val="FFFFFF"/>
              </a:solidFill>
            </a:endParaRPr>
          </a:p>
        </p:txBody>
      </p:sp>
      <p:sp>
        <p:nvSpPr>
          <p:cNvPr id="3305" name="Google Shape;3305;p82"/>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#f2dcc2</a:t>
            </a:r>
            <a:endParaRPr sz="1000">
              <a:solidFill>
                <a:schemeClr val="dk1"/>
              </a:solidFill>
            </a:endParaRPr>
          </a:p>
        </p:txBody>
      </p:sp>
      <p:sp>
        <p:nvSpPr>
          <p:cNvPr id="3306" name="Google Shape;3306;p82"/>
          <p:cNvSpPr/>
          <p:nvPr/>
        </p:nvSpPr>
        <p:spPr>
          <a:xfrm>
            <a:off x="5238125" y="2988225"/>
            <a:ext cx="791400" cy="754200"/>
          </a:xfrm>
          <a:prstGeom prst="roundRect">
            <a:avLst>
              <a:gd name="adj" fmla="val 16667"/>
            </a:avLst>
          </a:prstGeom>
          <a:solidFill>
            <a:srgbClr val="46487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2"/>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#464873</a:t>
            </a:r>
            <a:endParaRPr sz="1000">
              <a:solidFill>
                <a:srgbClr val="FFFFFF"/>
              </a:solidFill>
            </a:endParaRPr>
          </a:p>
        </p:txBody>
      </p:sp>
      <p:sp>
        <p:nvSpPr>
          <p:cNvPr id="3308" name="Google Shape;3308;p82"/>
          <p:cNvSpPr/>
          <p:nvPr/>
        </p:nvSpPr>
        <p:spPr>
          <a:xfrm>
            <a:off x="2603313" y="3919325"/>
            <a:ext cx="791400" cy="754200"/>
          </a:xfrm>
          <a:prstGeom prst="roundRect">
            <a:avLst>
              <a:gd name="adj" fmla="val 16667"/>
            </a:avLst>
          </a:prstGeom>
          <a:solidFill>
            <a:srgbClr val="BF3B7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2"/>
          <p:cNvSpPr/>
          <p:nvPr/>
        </p:nvSpPr>
        <p:spPr>
          <a:xfrm>
            <a:off x="3665132" y="3919325"/>
            <a:ext cx="791400" cy="754200"/>
          </a:xfrm>
          <a:prstGeom prst="roundRect">
            <a:avLst>
              <a:gd name="adj" fmla="val 16667"/>
            </a:avLst>
          </a:prstGeom>
          <a:solidFill>
            <a:srgbClr val="BD2E3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2"/>
          <p:cNvSpPr/>
          <p:nvPr/>
        </p:nvSpPr>
        <p:spPr>
          <a:xfrm>
            <a:off x="4726952" y="3919325"/>
            <a:ext cx="791400" cy="754200"/>
          </a:xfrm>
          <a:prstGeom prst="roundRect">
            <a:avLst>
              <a:gd name="adj" fmla="val 16667"/>
            </a:avLst>
          </a:prstGeom>
          <a:solidFill>
            <a:srgbClr val="F8CE4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2"/>
          <p:cNvSpPr txBox="1"/>
          <p:nvPr/>
        </p:nvSpPr>
        <p:spPr>
          <a:xfrm>
            <a:off x="260331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#bf3b79</a:t>
            </a:r>
            <a:endParaRPr sz="1000">
              <a:solidFill>
                <a:srgbClr val="FFFFFF"/>
              </a:solidFill>
            </a:endParaRPr>
          </a:p>
        </p:txBody>
      </p:sp>
      <p:sp>
        <p:nvSpPr>
          <p:cNvPr id="3312" name="Google Shape;3312;p82"/>
          <p:cNvSpPr txBox="1"/>
          <p:nvPr/>
        </p:nvSpPr>
        <p:spPr>
          <a:xfrm>
            <a:off x="366513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#bd2e3c</a:t>
            </a:r>
            <a:endParaRPr sz="1000">
              <a:solidFill>
                <a:srgbClr val="FFFFFF"/>
              </a:solidFill>
            </a:endParaRPr>
          </a:p>
        </p:txBody>
      </p:sp>
      <p:sp>
        <p:nvSpPr>
          <p:cNvPr id="3313" name="Google Shape;3313;p82"/>
          <p:cNvSpPr txBox="1"/>
          <p:nvPr/>
        </p:nvSpPr>
        <p:spPr>
          <a:xfrm>
            <a:off x="472696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#f8ce4e</a:t>
            </a:r>
            <a:endParaRPr sz="1000">
              <a:solidFill>
                <a:srgbClr val="FFFFFF"/>
              </a:solidFill>
            </a:endParaRPr>
          </a:p>
        </p:txBody>
      </p:sp>
      <p:sp>
        <p:nvSpPr>
          <p:cNvPr id="3314" name="Google Shape;3314;p82"/>
          <p:cNvSpPr/>
          <p:nvPr/>
        </p:nvSpPr>
        <p:spPr>
          <a:xfrm>
            <a:off x="5788788" y="391932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2"/>
          <p:cNvSpPr txBox="1"/>
          <p:nvPr/>
        </p:nvSpPr>
        <p:spPr>
          <a:xfrm>
            <a:off x="578878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3316" name="Google Shape;3316;p82"/>
          <p:cNvSpPr/>
          <p:nvPr/>
        </p:nvSpPr>
        <p:spPr>
          <a:xfrm>
            <a:off x="6299950" y="2988225"/>
            <a:ext cx="791400" cy="754200"/>
          </a:xfrm>
          <a:prstGeom prst="roundRect">
            <a:avLst>
              <a:gd name="adj" fmla="val 16667"/>
            </a:avLst>
          </a:prstGeom>
          <a:solidFill>
            <a:srgbClr val="3637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2"/>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#363759</a:t>
            </a:r>
            <a:endParaRPr sz="1000">
              <a:solidFill>
                <a:srgbClr val="FFFFFF"/>
              </a:solidFill>
            </a:endParaRPr>
          </a:p>
        </p:txBody>
      </p:sp>
      <p:sp>
        <p:nvSpPr>
          <p:cNvPr id="3318" name="Google Shape;3318;p8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solidFill>
                <a:schemeClr val="lt1"/>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38"/>
        <p:cNvGrpSpPr/>
        <p:nvPr/>
      </p:nvGrpSpPr>
      <p:grpSpPr>
        <a:xfrm>
          <a:off x="0" y="0"/>
          <a:ext cx="0" cy="0"/>
          <a:chOff x="0" y="0"/>
          <a:chExt cx="0" cy="0"/>
        </a:xfrm>
      </p:grpSpPr>
      <p:sp>
        <p:nvSpPr>
          <p:cNvPr id="3339" name="Google Shape;3339;p84"/>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grpSp>
        <p:nvGrpSpPr>
          <p:cNvPr id="3340" name="Google Shape;3340;p84"/>
          <p:cNvGrpSpPr/>
          <p:nvPr/>
        </p:nvGrpSpPr>
        <p:grpSpPr>
          <a:xfrm>
            <a:off x="5156078" y="3085736"/>
            <a:ext cx="474294" cy="551291"/>
            <a:chOff x="4727025" y="1332775"/>
            <a:chExt cx="59900" cy="69625"/>
          </a:xfrm>
        </p:grpSpPr>
        <p:sp>
          <p:nvSpPr>
            <p:cNvPr id="3341" name="Google Shape;3341;p8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3" name="Google Shape;3343;p84"/>
          <p:cNvGrpSpPr/>
          <p:nvPr/>
        </p:nvGrpSpPr>
        <p:grpSpPr>
          <a:xfrm>
            <a:off x="5769734" y="2314340"/>
            <a:ext cx="555653" cy="557031"/>
            <a:chOff x="4820425" y="1329900"/>
            <a:chExt cx="70175" cy="70350"/>
          </a:xfrm>
        </p:grpSpPr>
        <p:sp>
          <p:nvSpPr>
            <p:cNvPr id="3344" name="Google Shape;3344;p8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8" name="Google Shape;3348;p84"/>
          <p:cNvGrpSpPr/>
          <p:nvPr/>
        </p:nvGrpSpPr>
        <p:grpSpPr>
          <a:xfrm>
            <a:off x="6396103" y="2318845"/>
            <a:ext cx="582574" cy="533871"/>
            <a:chOff x="4903200" y="1331525"/>
            <a:chExt cx="73575" cy="67425"/>
          </a:xfrm>
        </p:grpSpPr>
        <p:sp>
          <p:nvSpPr>
            <p:cNvPr id="3349" name="Google Shape;3349;p8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 name="Google Shape;3351;p84"/>
          <p:cNvGrpSpPr/>
          <p:nvPr/>
        </p:nvGrpSpPr>
        <p:grpSpPr>
          <a:xfrm>
            <a:off x="5755581" y="3078709"/>
            <a:ext cx="583960" cy="565345"/>
            <a:chOff x="4815575" y="1416800"/>
            <a:chExt cx="73750" cy="71400"/>
          </a:xfrm>
        </p:grpSpPr>
        <p:sp>
          <p:nvSpPr>
            <p:cNvPr id="3352" name="Google Shape;3352;p8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5" name="Google Shape;3355;p84"/>
          <p:cNvGrpSpPr/>
          <p:nvPr/>
        </p:nvGrpSpPr>
        <p:grpSpPr>
          <a:xfrm>
            <a:off x="6390362" y="3108896"/>
            <a:ext cx="589898" cy="504970"/>
            <a:chOff x="4902475" y="1418875"/>
            <a:chExt cx="74500" cy="63775"/>
          </a:xfrm>
        </p:grpSpPr>
        <p:sp>
          <p:nvSpPr>
            <p:cNvPr id="3356" name="Google Shape;3356;p8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8" name="Google Shape;3358;p84"/>
          <p:cNvGrpSpPr/>
          <p:nvPr/>
        </p:nvGrpSpPr>
        <p:grpSpPr>
          <a:xfrm>
            <a:off x="5765577" y="3826000"/>
            <a:ext cx="563967" cy="567127"/>
            <a:chOff x="4818100" y="1507675"/>
            <a:chExt cx="71225" cy="71625"/>
          </a:xfrm>
        </p:grpSpPr>
        <p:sp>
          <p:nvSpPr>
            <p:cNvPr id="3359" name="Google Shape;3359;p8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3" name="Google Shape;3363;p84"/>
          <p:cNvGrpSpPr/>
          <p:nvPr/>
        </p:nvGrpSpPr>
        <p:grpSpPr>
          <a:xfrm>
            <a:off x="5079075" y="3829461"/>
            <a:ext cx="628301" cy="588505"/>
            <a:chOff x="4721450" y="1509475"/>
            <a:chExt cx="79350" cy="74325"/>
          </a:xfrm>
        </p:grpSpPr>
        <p:sp>
          <p:nvSpPr>
            <p:cNvPr id="3364" name="Google Shape;3364;p8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8" name="Google Shape;3368;p84"/>
          <p:cNvGrpSpPr/>
          <p:nvPr/>
        </p:nvGrpSpPr>
        <p:grpSpPr>
          <a:xfrm>
            <a:off x="6424608" y="3814027"/>
            <a:ext cx="557038" cy="562772"/>
            <a:chOff x="4906800" y="1507500"/>
            <a:chExt cx="70350" cy="71075"/>
          </a:xfrm>
        </p:grpSpPr>
        <p:sp>
          <p:nvSpPr>
            <p:cNvPr id="3369" name="Google Shape;3369;p8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4" name="Google Shape;3374;p84"/>
          <p:cNvGrpSpPr/>
          <p:nvPr/>
        </p:nvGrpSpPr>
        <p:grpSpPr>
          <a:xfrm>
            <a:off x="4462216" y="2340963"/>
            <a:ext cx="517934" cy="517934"/>
            <a:chOff x="3736598" y="2170606"/>
            <a:chExt cx="404889" cy="404889"/>
          </a:xfrm>
        </p:grpSpPr>
        <p:sp>
          <p:nvSpPr>
            <p:cNvPr id="3375" name="Google Shape;3375;p8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3379;p84"/>
          <p:cNvGrpSpPr/>
          <p:nvPr/>
        </p:nvGrpSpPr>
        <p:grpSpPr>
          <a:xfrm>
            <a:off x="3729277" y="2341061"/>
            <a:ext cx="586986" cy="517740"/>
            <a:chOff x="3161917" y="2170682"/>
            <a:chExt cx="458870" cy="404737"/>
          </a:xfrm>
        </p:grpSpPr>
        <p:sp>
          <p:nvSpPr>
            <p:cNvPr id="3380" name="Google Shape;3380;p8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84"/>
          <p:cNvGrpSpPr/>
          <p:nvPr/>
        </p:nvGrpSpPr>
        <p:grpSpPr>
          <a:xfrm>
            <a:off x="3752299" y="3102400"/>
            <a:ext cx="540943" cy="517963"/>
            <a:chOff x="3179914" y="2889488"/>
            <a:chExt cx="422876" cy="404911"/>
          </a:xfrm>
        </p:grpSpPr>
        <p:sp>
          <p:nvSpPr>
            <p:cNvPr id="3384" name="Google Shape;3384;p8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 name="Google Shape;3390;p84"/>
          <p:cNvGrpSpPr/>
          <p:nvPr/>
        </p:nvGrpSpPr>
        <p:grpSpPr>
          <a:xfrm>
            <a:off x="4453093" y="3102358"/>
            <a:ext cx="536180" cy="518047"/>
            <a:chOff x="3729467" y="2889422"/>
            <a:chExt cx="419153" cy="404977"/>
          </a:xfrm>
        </p:grpSpPr>
        <p:sp>
          <p:nvSpPr>
            <p:cNvPr id="3391" name="Google Shape;3391;p8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8" name="Google Shape;3398;p84"/>
          <p:cNvGrpSpPr/>
          <p:nvPr/>
        </p:nvGrpSpPr>
        <p:grpSpPr>
          <a:xfrm>
            <a:off x="1990126" y="3445787"/>
            <a:ext cx="965351" cy="134611"/>
            <a:chOff x="4411970" y="2962952"/>
            <a:chExt cx="706544" cy="104212"/>
          </a:xfrm>
        </p:grpSpPr>
        <p:sp>
          <p:nvSpPr>
            <p:cNvPr id="3399" name="Google Shape;3399;p8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3" name="Google Shape;3403;p84"/>
          <p:cNvGrpSpPr/>
          <p:nvPr/>
        </p:nvGrpSpPr>
        <p:grpSpPr>
          <a:xfrm>
            <a:off x="1990126" y="3041077"/>
            <a:ext cx="960158" cy="289172"/>
            <a:chOff x="4411970" y="2726085"/>
            <a:chExt cx="643107" cy="193659"/>
          </a:xfrm>
        </p:grpSpPr>
        <p:sp>
          <p:nvSpPr>
            <p:cNvPr id="3404" name="Google Shape;3404;p8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7" name="Google Shape;3407;p84"/>
          <p:cNvGrpSpPr/>
          <p:nvPr/>
        </p:nvGrpSpPr>
        <p:grpSpPr>
          <a:xfrm>
            <a:off x="998624" y="3295400"/>
            <a:ext cx="811503" cy="252584"/>
            <a:chOff x="4411970" y="4340222"/>
            <a:chExt cx="779467" cy="242683"/>
          </a:xfrm>
        </p:grpSpPr>
        <p:sp>
          <p:nvSpPr>
            <p:cNvPr id="3408" name="Google Shape;3408;p8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 name="Google Shape;3411;p84"/>
          <p:cNvGrpSpPr/>
          <p:nvPr/>
        </p:nvGrpSpPr>
        <p:grpSpPr>
          <a:xfrm>
            <a:off x="1990126" y="2709308"/>
            <a:ext cx="965160" cy="216230"/>
            <a:chOff x="4411970" y="2468674"/>
            <a:chExt cx="747317" cy="167425"/>
          </a:xfrm>
        </p:grpSpPr>
        <p:sp>
          <p:nvSpPr>
            <p:cNvPr id="3412" name="Google Shape;3412;p8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4" name="Google Shape;3414;p8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5" name="Google Shape;3415;p84"/>
          <p:cNvGrpSpPr/>
          <p:nvPr/>
        </p:nvGrpSpPr>
        <p:grpSpPr>
          <a:xfrm>
            <a:off x="997692" y="2334687"/>
            <a:ext cx="1959041" cy="208784"/>
            <a:chOff x="6336019" y="3733725"/>
            <a:chExt cx="2566206" cy="351310"/>
          </a:xfrm>
        </p:grpSpPr>
        <p:sp>
          <p:nvSpPr>
            <p:cNvPr id="3416" name="Google Shape;3416;p8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84"/>
          <p:cNvGrpSpPr/>
          <p:nvPr/>
        </p:nvGrpSpPr>
        <p:grpSpPr>
          <a:xfrm>
            <a:off x="1990126" y="3950602"/>
            <a:ext cx="946551" cy="153200"/>
            <a:chOff x="4404545" y="3301592"/>
            <a:chExt cx="782403" cy="129272"/>
          </a:xfrm>
        </p:grpSpPr>
        <p:sp>
          <p:nvSpPr>
            <p:cNvPr id="3421" name="Google Shape;3421;p8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84"/>
          <p:cNvGrpSpPr/>
          <p:nvPr/>
        </p:nvGrpSpPr>
        <p:grpSpPr>
          <a:xfrm>
            <a:off x="1990126" y="3695937"/>
            <a:ext cx="962257" cy="139127"/>
            <a:chOff x="4411970" y="3131459"/>
            <a:chExt cx="710520" cy="117397"/>
          </a:xfrm>
        </p:grpSpPr>
        <p:sp>
          <p:nvSpPr>
            <p:cNvPr id="3424" name="Google Shape;3424;p8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6" name="Google Shape;3426;p8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7" name="Google Shape;3427;p84"/>
          <p:cNvGrpSpPr/>
          <p:nvPr/>
        </p:nvGrpSpPr>
        <p:grpSpPr>
          <a:xfrm>
            <a:off x="990271" y="3621603"/>
            <a:ext cx="823838" cy="458988"/>
            <a:chOff x="4411970" y="1801825"/>
            <a:chExt cx="734586" cy="409262"/>
          </a:xfrm>
        </p:grpSpPr>
        <p:sp>
          <p:nvSpPr>
            <p:cNvPr id="3428" name="Google Shape;3428;p8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0" name="Google Shape;3430;p84"/>
          <p:cNvGrpSpPr/>
          <p:nvPr/>
        </p:nvGrpSpPr>
        <p:grpSpPr>
          <a:xfrm>
            <a:off x="3095243" y="2339173"/>
            <a:ext cx="521514" cy="521514"/>
            <a:chOff x="5681300" y="2527788"/>
            <a:chExt cx="805800" cy="805800"/>
          </a:xfrm>
        </p:grpSpPr>
        <p:sp>
          <p:nvSpPr>
            <p:cNvPr id="3431" name="Google Shape;3431;p8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3" name="Google Shape;3433;p84"/>
          <p:cNvGrpSpPr/>
          <p:nvPr/>
        </p:nvGrpSpPr>
        <p:grpSpPr>
          <a:xfrm>
            <a:off x="3089483" y="3094865"/>
            <a:ext cx="533033" cy="533033"/>
            <a:chOff x="4049800" y="640400"/>
            <a:chExt cx="858900" cy="858900"/>
          </a:xfrm>
        </p:grpSpPr>
        <p:sp>
          <p:nvSpPr>
            <p:cNvPr id="3434" name="Google Shape;3434;p8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6" name="Google Shape;3436;p84"/>
          <p:cNvGrpSpPr/>
          <p:nvPr/>
        </p:nvGrpSpPr>
        <p:grpSpPr>
          <a:xfrm>
            <a:off x="3014966" y="3772543"/>
            <a:ext cx="682068" cy="682068"/>
            <a:chOff x="5080188" y="927900"/>
            <a:chExt cx="961200" cy="961200"/>
          </a:xfrm>
        </p:grpSpPr>
        <p:sp>
          <p:nvSpPr>
            <p:cNvPr id="3437" name="Google Shape;3437;p8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5" name="Google Shape;3445;p84"/>
          <p:cNvGrpSpPr/>
          <p:nvPr/>
        </p:nvGrpSpPr>
        <p:grpSpPr>
          <a:xfrm>
            <a:off x="4478465" y="3869234"/>
            <a:ext cx="505650" cy="504006"/>
            <a:chOff x="6039282" y="1042577"/>
            <a:chExt cx="734315" cy="731929"/>
          </a:xfrm>
        </p:grpSpPr>
        <p:sp>
          <p:nvSpPr>
            <p:cNvPr id="3446" name="Google Shape;3446;p8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84"/>
          <p:cNvGrpSpPr/>
          <p:nvPr/>
        </p:nvGrpSpPr>
        <p:grpSpPr>
          <a:xfrm>
            <a:off x="5091067" y="2298862"/>
            <a:ext cx="567744" cy="602136"/>
            <a:chOff x="1825800" y="1651625"/>
            <a:chExt cx="539989" cy="571775"/>
          </a:xfrm>
        </p:grpSpPr>
        <p:sp>
          <p:nvSpPr>
            <p:cNvPr id="3468" name="Google Shape;3468;p8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2" name="Google Shape;3472;p84"/>
          <p:cNvGrpSpPr/>
          <p:nvPr/>
        </p:nvGrpSpPr>
        <p:grpSpPr>
          <a:xfrm>
            <a:off x="3765995" y="3855579"/>
            <a:ext cx="508123" cy="507955"/>
            <a:chOff x="1897577" y="2802432"/>
            <a:chExt cx="492176" cy="492014"/>
          </a:xfrm>
        </p:grpSpPr>
        <p:sp>
          <p:nvSpPr>
            <p:cNvPr id="3473" name="Google Shape;3473;p8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5" name="Google Shape;3485;p84"/>
          <p:cNvGrpSpPr/>
          <p:nvPr/>
        </p:nvGrpSpPr>
        <p:grpSpPr>
          <a:xfrm>
            <a:off x="997525" y="4169123"/>
            <a:ext cx="809227" cy="200842"/>
            <a:chOff x="2013045" y="4813233"/>
            <a:chExt cx="921986" cy="228854"/>
          </a:xfrm>
        </p:grpSpPr>
        <p:sp>
          <p:nvSpPr>
            <p:cNvPr id="3486" name="Google Shape;3486;p8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84"/>
          <p:cNvGrpSpPr/>
          <p:nvPr/>
        </p:nvGrpSpPr>
        <p:grpSpPr>
          <a:xfrm>
            <a:off x="1005985" y="2656004"/>
            <a:ext cx="792421" cy="269941"/>
            <a:chOff x="1046767" y="4756633"/>
            <a:chExt cx="859646" cy="292841"/>
          </a:xfrm>
        </p:grpSpPr>
        <p:sp>
          <p:nvSpPr>
            <p:cNvPr id="3489" name="Google Shape;3489;p8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2" name="Google Shape;3492;p8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6" name="Google Shape;3496;p84"/>
          <p:cNvGrpSpPr/>
          <p:nvPr/>
        </p:nvGrpSpPr>
        <p:grpSpPr>
          <a:xfrm>
            <a:off x="7141841" y="2550562"/>
            <a:ext cx="166473" cy="141497"/>
            <a:chOff x="4660325" y="1866850"/>
            <a:chExt cx="68350" cy="58100"/>
          </a:xfrm>
        </p:grpSpPr>
        <p:sp>
          <p:nvSpPr>
            <p:cNvPr id="3497" name="Google Shape;3497;p8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9" name="Google Shape;3499;p84"/>
          <p:cNvGrpSpPr/>
          <p:nvPr/>
        </p:nvGrpSpPr>
        <p:grpSpPr>
          <a:xfrm>
            <a:off x="7451186" y="2576286"/>
            <a:ext cx="162515" cy="90049"/>
            <a:chOff x="4791775" y="1877500"/>
            <a:chExt cx="66725" cy="36975"/>
          </a:xfrm>
        </p:grpSpPr>
        <p:sp>
          <p:nvSpPr>
            <p:cNvPr id="3500" name="Google Shape;3500;p8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2" name="Google Shape;3502;p84"/>
          <p:cNvGrpSpPr/>
          <p:nvPr/>
        </p:nvGrpSpPr>
        <p:grpSpPr>
          <a:xfrm>
            <a:off x="7772899" y="2576286"/>
            <a:ext cx="144979" cy="90049"/>
            <a:chOff x="4923925" y="1877500"/>
            <a:chExt cx="59525" cy="36975"/>
          </a:xfrm>
        </p:grpSpPr>
        <p:sp>
          <p:nvSpPr>
            <p:cNvPr id="3503" name="Google Shape;3503;p8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84"/>
          <p:cNvGrpSpPr/>
          <p:nvPr/>
        </p:nvGrpSpPr>
        <p:grpSpPr>
          <a:xfrm>
            <a:off x="8067390" y="2558477"/>
            <a:ext cx="141447" cy="125667"/>
            <a:chOff x="5058450" y="1870100"/>
            <a:chExt cx="58075" cy="51600"/>
          </a:xfrm>
        </p:grpSpPr>
        <p:sp>
          <p:nvSpPr>
            <p:cNvPr id="3506" name="Google Shape;3506;p8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84"/>
          <p:cNvGrpSpPr/>
          <p:nvPr/>
        </p:nvGrpSpPr>
        <p:grpSpPr>
          <a:xfrm>
            <a:off x="7481905" y="2980885"/>
            <a:ext cx="101077" cy="107645"/>
            <a:chOff x="4811425" y="2065025"/>
            <a:chExt cx="41500" cy="44200"/>
          </a:xfrm>
        </p:grpSpPr>
        <p:sp>
          <p:nvSpPr>
            <p:cNvPr id="3509" name="Google Shape;3509;p8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1" name="Google Shape;3511;p84"/>
          <p:cNvGrpSpPr/>
          <p:nvPr/>
        </p:nvGrpSpPr>
        <p:grpSpPr>
          <a:xfrm>
            <a:off x="7774342" y="2981098"/>
            <a:ext cx="120867" cy="107218"/>
            <a:chOff x="4929875" y="2065025"/>
            <a:chExt cx="49625" cy="44025"/>
          </a:xfrm>
        </p:grpSpPr>
        <p:sp>
          <p:nvSpPr>
            <p:cNvPr id="3512" name="Google Shape;3512;p8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4" name="Google Shape;3514;p84"/>
          <p:cNvGrpSpPr/>
          <p:nvPr/>
        </p:nvGrpSpPr>
        <p:grpSpPr>
          <a:xfrm>
            <a:off x="8103011" y="2984112"/>
            <a:ext cx="70206" cy="101191"/>
            <a:chOff x="5083925" y="2066350"/>
            <a:chExt cx="28825" cy="41550"/>
          </a:xfrm>
        </p:grpSpPr>
        <p:sp>
          <p:nvSpPr>
            <p:cNvPr id="3515" name="Google Shape;3515;p8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7" name="Google Shape;3517;p84"/>
          <p:cNvGrpSpPr/>
          <p:nvPr/>
        </p:nvGrpSpPr>
        <p:grpSpPr>
          <a:xfrm>
            <a:off x="7134565" y="2999759"/>
            <a:ext cx="181026" cy="69896"/>
            <a:chOff x="4659775" y="2072775"/>
            <a:chExt cx="74325" cy="28700"/>
          </a:xfrm>
        </p:grpSpPr>
        <p:sp>
          <p:nvSpPr>
            <p:cNvPr id="3518" name="Google Shape;3518;p8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1" name="Google Shape;3521;p84"/>
          <p:cNvGrpSpPr/>
          <p:nvPr/>
        </p:nvGrpSpPr>
        <p:grpSpPr>
          <a:xfrm>
            <a:off x="8054421" y="2790324"/>
            <a:ext cx="167387" cy="89197"/>
            <a:chOff x="4662475" y="1976500"/>
            <a:chExt cx="68725" cy="36625"/>
          </a:xfrm>
        </p:grpSpPr>
        <p:sp>
          <p:nvSpPr>
            <p:cNvPr id="3522" name="Google Shape;3522;p8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5" name="Google Shape;3525;p84"/>
          <p:cNvGrpSpPr/>
          <p:nvPr/>
        </p:nvGrpSpPr>
        <p:grpSpPr>
          <a:xfrm>
            <a:off x="7751326" y="2793764"/>
            <a:ext cx="166899" cy="82317"/>
            <a:chOff x="4920150" y="1977875"/>
            <a:chExt cx="68525" cy="33800"/>
          </a:xfrm>
        </p:grpSpPr>
        <p:sp>
          <p:nvSpPr>
            <p:cNvPr id="3526" name="Google Shape;3526;p8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9" name="Google Shape;3529;p84"/>
          <p:cNvGrpSpPr/>
          <p:nvPr/>
        </p:nvGrpSpPr>
        <p:grpSpPr>
          <a:xfrm>
            <a:off x="7162483" y="3197682"/>
            <a:ext cx="125190" cy="127859"/>
            <a:chOff x="4676550" y="2160575"/>
            <a:chExt cx="51400" cy="52500"/>
          </a:xfrm>
        </p:grpSpPr>
        <p:sp>
          <p:nvSpPr>
            <p:cNvPr id="3530" name="Google Shape;3530;p8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3" name="Google Shape;3533;p84"/>
          <p:cNvGrpSpPr/>
          <p:nvPr/>
        </p:nvGrpSpPr>
        <p:grpSpPr>
          <a:xfrm>
            <a:off x="7459741" y="3204714"/>
            <a:ext cx="145405" cy="113794"/>
            <a:chOff x="4768325" y="2163475"/>
            <a:chExt cx="59700" cy="46725"/>
          </a:xfrm>
        </p:grpSpPr>
        <p:sp>
          <p:nvSpPr>
            <p:cNvPr id="3534" name="Google Shape;3534;p8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6" name="Google Shape;3536;p8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2" name="Google Shape;3542;p84"/>
          <p:cNvGrpSpPr/>
          <p:nvPr/>
        </p:nvGrpSpPr>
        <p:grpSpPr>
          <a:xfrm>
            <a:off x="7476059" y="3459808"/>
            <a:ext cx="112768" cy="106853"/>
            <a:chOff x="4768575" y="2253950"/>
            <a:chExt cx="46300" cy="43875"/>
          </a:xfrm>
        </p:grpSpPr>
        <p:sp>
          <p:nvSpPr>
            <p:cNvPr id="3543" name="Google Shape;3543;p8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5" name="Google Shape;3545;p84"/>
          <p:cNvGrpSpPr/>
          <p:nvPr/>
        </p:nvGrpSpPr>
        <p:grpSpPr>
          <a:xfrm>
            <a:off x="7775682" y="3948834"/>
            <a:ext cx="118187" cy="146246"/>
            <a:chOff x="4960900" y="2433225"/>
            <a:chExt cx="48525" cy="60050"/>
          </a:xfrm>
        </p:grpSpPr>
        <p:sp>
          <p:nvSpPr>
            <p:cNvPr id="3546" name="Google Shape;3546;p8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8" name="Google Shape;3548;p84"/>
          <p:cNvGrpSpPr/>
          <p:nvPr/>
        </p:nvGrpSpPr>
        <p:grpSpPr>
          <a:xfrm>
            <a:off x="7464247" y="4212895"/>
            <a:ext cx="136394" cy="143810"/>
            <a:chOff x="4854075" y="2527625"/>
            <a:chExt cx="56000" cy="59050"/>
          </a:xfrm>
        </p:grpSpPr>
        <p:sp>
          <p:nvSpPr>
            <p:cNvPr id="3549" name="Google Shape;3549;p8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1" name="Google Shape;3551;p8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4" name="Google Shape;3554;p84"/>
          <p:cNvGrpSpPr/>
          <p:nvPr/>
        </p:nvGrpSpPr>
        <p:grpSpPr>
          <a:xfrm>
            <a:off x="8088458" y="3676639"/>
            <a:ext cx="99312" cy="160797"/>
            <a:chOff x="5059700" y="2334775"/>
            <a:chExt cx="40775" cy="66025"/>
          </a:xfrm>
        </p:grpSpPr>
        <p:sp>
          <p:nvSpPr>
            <p:cNvPr id="3555" name="Google Shape;3555;p8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4" name="Google Shape;3564;p84"/>
          <p:cNvGrpSpPr/>
          <p:nvPr/>
        </p:nvGrpSpPr>
        <p:grpSpPr>
          <a:xfrm>
            <a:off x="8045622" y="3941771"/>
            <a:ext cx="184984" cy="160371"/>
            <a:chOff x="5037700" y="2430325"/>
            <a:chExt cx="75950" cy="65850"/>
          </a:xfrm>
        </p:grpSpPr>
        <p:sp>
          <p:nvSpPr>
            <p:cNvPr id="3565" name="Google Shape;3565;p8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7" name="Google Shape;3567;p84"/>
          <p:cNvGrpSpPr/>
          <p:nvPr/>
        </p:nvGrpSpPr>
        <p:grpSpPr>
          <a:xfrm>
            <a:off x="7465128" y="3708223"/>
            <a:ext cx="173014" cy="97629"/>
            <a:chOff x="4756975" y="2341800"/>
            <a:chExt cx="91975" cy="51925"/>
          </a:xfrm>
        </p:grpSpPr>
        <p:sp>
          <p:nvSpPr>
            <p:cNvPr id="3568" name="Google Shape;3568;p8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8" name="Google Shape;3588;p84"/>
          <p:cNvGrpSpPr/>
          <p:nvPr/>
        </p:nvGrpSpPr>
        <p:grpSpPr>
          <a:xfrm>
            <a:off x="7732065" y="4196920"/>
            <a:ext cx="212497" cy="175761"/>
            <a:chOff x="4943575" y="2516350"/>
            <a:chExt cx="98675" cy="81700"/>
          </a:xfrm>
        </p:grpSpPr>
        <p:sp>
          <p:nvSpPr>
            <p:cNvPr id="3589" name="Google Shape;3589;p8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7" name="Google Shape;3667;p8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675"/>
        <p:cNvGrpSpPr/>
        <p:nvPr/>
      </p:nvGrpSpPr>
      <p:grpSpPr>
        <a:xfrm>
          <a:off x="0" y="0"/>
          <a:ext cx="0" cy="0"/>
          <a:chOff x="0" y="0"/>
          <a:chExt cx="0" cy="0"/>
        </a:xfrm>
      </p:grpSpPr>
      <p:grpSp>
        <p:nvGrpSpPr>
          <p:cNvPr id="3676" name="Google Shape;3676;p85"/>
          <p:cNvGrpSpPr/>
          <p:nvPr/>
        </p:nvGrpSpPr>
        <p:grpSpPr>
          <a:xfrm>
            <a:off x="6647587" y="3567393"/>
            <a:ext cx="560636" cy="516497"/>
            <a:chOff x="6652051" y="3714143"/>
            <a:chExt cx="560636" cy="516497"/>
          </a:xfrm>
        </p:grpSpPr>
        <p:grpSp>
          <p:nvGrpSpPr>
            <p:cNvPr id="3677" name="Google Shape;3677;p85"/>
            <p:cNvGrpSpPr/>
            <p:nvPr/>
          </p:nvGrpSpPr>
          <p:grpSpPr>
            <a:xfrm>
              <a:off x="6669657" y="3716715"/>
              <a:ext cx="466768" cy="464314"/>
              <a:chOff x="3139766" y="765669"/>
              <a:chExt cx="886380" cy="881888"/>
            </a:xfrm>
          </p:grpSpPr>
          <p:grpSp>
            <p:nvGrpSpPr>
              <p:cNvPr id="3678" name="Google Shape;3678;p85"/>
              <p:cNvGrpSpPr/>
              <p:nvPr/>
            </p:nvGrpSpPr>
            <p:grpSpPr>
              <a:xfrm>
                <a:off x="3139766" y="765669"/>
                <a:ext cx="886380" cy="881888"/>
                <a:chOff x="3139766" y="765669"/>
                <a:chExt cx="886380" cy="881888"/>
              </a:xfrm>
            </p:grpSpPr>
            <p:sp>
              <p:nvSpPr>
                <p:cNvPr id="3679" name="Google Shape;3679;p8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8" name="Google Shape;3688;p8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2" name="Google Shape;3692;p8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3" name="Google Shape;3693;p85"/>
          <p:cNvGrpSpPr/>
          <p:nvPr/>
        </p:nvGrpSpPr>
        <p:grpSpPr>
          <a:xfrm>
            <a:off x="7646296" y="3047976"/>
            <a:ext cx="104231" cy="320340"/>
            <a:chOff x="7564426" y="3224343"/>
            <a:chExt cx="119985" cy="368801"/>
          </a:xfrm>
        </p:grpSpPr>
        <p:sp>
          <p:nvSpPr>
            <p:cNvPr id="3694" name="Google Shape;3694;p8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6" name="Google Shape;3696;p85"/>
          <p:cNvGrpSpPr/>
          <p:nvPr/>
        </p:nvGrpSpPr>
        <p:grpSpPr>
          <a:xfrm>
            <a:off x="7345785" y="3042077"/>
            <a:ext cx="189489" cy="332132"/>
            <a:chOff x="8370831" y="3202002"/>
            <a:chExt cx="218129" cy="382376"/>
          </a:xfrm>
        </p:grpSpPr>
        <p:sp>
          <p:nvSpPr>
            <p:cNvPr id="3697" name="Google Shape;3697;p8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9" name="Google Shape;3699;p85"/>
          <p:cNvGrpSpPr/>
          <p:nvPr/>
        </p:nvGrpSpPr>
        <p:grpSpPr>
          <a:xfrm>
            <a:off x="8069174" y="3453209"/>
            <a:ext cx="309429" cy="267000"/>
            <a:chOff x="6742064" y="3750480"/>
            <a:chExt cx="399315" cy="344560"/>
          </a:xfrm>
        </p:grpSpPr>
        <p:sp>
          <p:nvSpPr>
            <p:cNvPr id="3700" name="Google Shape;3700;p8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2" name="Google Shape;3702;p85"/>
          <p:cNvGrpSpPr/>
          <p:nvPr/>
        </p:nvGrpSpPr>
        <p:grpSpPr>
          <a:xfrm>
            <a:off x="7608193" y="3804257"/>
            <a:ext cx="180437" cy="281608"/>
            <a:chOff x="7248525" y="3739696"/>
            <a:chExt cx="230531" cy="359790"/>
          </a:xfrm>
        </p:grpSpPr>
        <p:sp>
          <p:nvSpPr>
            <p:cNvPr id="3703" name="Google Shape;3703;p8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5" name="Google Shape;3705;p85"/>
          <p:cNvGrpSpPr/>
          <p:nvPr/>
        </p:nvGrpSpPr>
        <p:grpSpPr>
          <a:xfrm>
            <a:off x="7854113" y="3447481"/>
            <a:ext cx="162896" cy="278710"/>
            <a:chOff x="7601242" y="3729267"/>
            <a:chExt cx="222566" cy="380803"/>
          </a:xfrm>
        </p:grpSpPr>
        <p:sp>
          <p:nvSpPr>
            <p:cNvPr id="3706" name="Google Shape;3706;p8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8" name="Google Shape;3708;p85"/>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9" name="Google Shape;3709;p85"/>
          <p:cNvGrpSpPr/>
          <p:nvPr/>
        </p:nvGrpSpPr>
        <p:grpSpPr>
          <a:xfrm>
            <a:off x="7343758" y="3448622"/>
            <a:ext cx="193543" cy="275990"/>
            <a:chOff x="8304647" y="3738687"/>
            <a:chExt cx="225076" cy="320956"/>
          </a:xfrm>
        </p:grpSpPr>
        <p:sp>
          <p:nvSpPr>
            <p:cNvPr id="3710" name="Google Shape;3710;p8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3" name="Google Shape;3713;p85"/>
          <p:cNvGrpSpPr/>
          <p:nvPr/>
        </p:nvGrpSpPr>
        <p:grpSpPr>
          <a:xfrm>
            <a:off x="7616251" y="3448622"/>
            <a:ext cx="178492" cy="275990"/>
            <a:chOff x="8615101" y="3738687"/>
            <a:chExt cx="207573" cy="320956"/>
          </a:xfrm>
        </p:grpSpPr>
        <p:sp>
          <p:nvSpPr>
            <p:cNvPr id="3714" name="Google Shape;3714;p8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7" name="Google Shape;3717;p85"/>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8" name="Google Shape;3718;p85"/>
          <p:cNvGrpSpPr/>
          <p:nvPr/>
        </p:nvGrpSpPr>
        <p:grpSpPr>
          <a:xfrm>
            <a:off x="7841782" y="3851282"/>
            <a:ext cx="187557" cy="187557"/>
            <a:chOff x="8565775" y="671075"/>
            <a:chExt cx="441000" cy="441000"/>
          </a:xfrm>
        </p:grpSpPr>
        <p:sp>
          <p:nvSpPr>
            <p:cNvPr id="3719" name="Google Shape;3719;p8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1" name="Google Shape;3721;p85"/>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5"/>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3" name="Google Shape;3723;p85"/>
          <p:cNvGrpSpPr/>
          <p:nvPr/>
        </p:nvGrpSpPr>
        <p:grpSpPr>
          <a:xfrm>
            <a:off x="5996254" y="2923808"/>
            <a:ext cx="587865" cy="517731"/>
            <a:chOff x="6000718" y="3070557"/>
            <a:chExt cx="587865" cy="517731"/>
          </a:xfrm>
        </p:grpSpPr>
        <p:sp>
          <p:nvSpPr>
            <p:cNvPr id="3724" name="Google Shape;3724;p8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4" name="Google Shape;3734;p85"/>
          <p:cNvGrpSpPr/>
          <p:nvPr/>
        </p:nvGrpSpPr>
        <p:grpSpPr>
          <a:xfrm>
            <a:off x="6011059" y="3567468"/>
            <a:ext cx="557665" cy="516387"/>
            <a:chOff x="6015523" y="3714217"/>
            <a:chExt cx="557665" cy="516387"/>
          </a:xfrm>
        </p:grpSpPr>
        <p:grpSp>
          <p:nvGrpSpPr>
            <p:cNvPr id="3735" name="Google Shape;3735;p85"/>
            <p:cNvGrpSpPr/>
            <p:nvPr/>
          </p:nvGrpSpPr>
          <p:grpSpPr>
            <a:xfrm>
              <a:off x="6036094" y="3716980"/>
              <a:ext cx="529822" cy="510480"/>
              <a:chOff x="3148311" y="-545634"/>
              <a:chExt cx="1006118" cy="969572"/>
            </a:xfrm>
          </p:grpSpPr>
          <p:sp>
            <p:nvSpPr>
              <p:cNvPr id="3736" name="Google Shape;3736;p8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6" name="Google Shape;3746;p8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7" name="Google Shape;3747;p85"/>
          <p:cNvGrpSpPr/>
          <p:nvPr/>
        </p:nvGrpSpPr>
        <p:grpSpPr>
          <a:xfrm>
            <a:off x="6639841" y="2926879"/>
            <a:ext cx="576302" cy="511871"/>
            <a:chOff x="6644304" y="3073628"/>
            <a:chExt cx="576302" cy="511871"/>
          </a:xfrm>
        </p:grpSpPr>
        <p:grpSp>
          <p:nvGrpSpPr>
            <p:cNvPr id="3748" name="Google Shape;3748;p85"/>
            <p:cNvGrpSpPr/>
            <p:nvPr/>
          </p:nvGrpSpPr>
          <p:grpSpPr>
            <a:xfrm>
              <a:off x="6712169" y="3073651"/>
              <a:ext cx="481611" cy="506713"/>
              <a:chOff x="1833536" y="-546641"/>
              <a:chExt cx="914567" cy="962419"/>
            </a:xfrm>
          </p:grpSpPr>
          <p:grpSp>
            <p:nvGrpSpPr>
              <p:cNvPr id="3749" name="Google Shape;3749;p85"/>
              <p:cNvGrpSpPr/>
              <p:nvPr/>
            </p:nvGrpSpPr>
            <p:grpSpPr>
              <a:xfrm>
                <a:off x="1833536" y="-524249"/>
                <a:ext cx="914567" cy="940027"/>
                <a:chOff x="1833536" y="-524249"/>
                <a:chExt cx="914567" cy="940027"/>
              </a:xfrm>
            </p:grpSpPr>
            <p:sp>
              <p:nvSpPr>
                <p:cNvPr id="3750" name="Google Shape;3750;p8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5" name="Google Shape;3755;p8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9" name="Google Shape;3759;p8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0" name="Google Shape;3760;p85"/>
          <p:cNvGrpSpPr/>
          <p:nvPr/>
        </p:nvGrpSpPr>
        <p:grpSpPr>
          <a:xfrm>
            <a:off x="719115" y="2852867"/>
            <a:ext cx="2622876" cy="1333540"/>
            <a:chOff x="238125" y="1038125"/>
            <a:chExt cx="7146800" cy="3633625"/>
          </a:xfrm>
        </p:grpSpPr>
        <p:sp>
          <p:nvSpPr>
            <p:cNvPr id="3761" name="Google Shape;3761;p8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85"/>
          <p:cNvGrpSpPr/>
          <p:nvPr/>
        </p:nvGrpSpPr>
        <p:grpSpPr>
          <a:xfrm>
            <a:off x="5904877" y="1016248"/>
            <a:ext cx="2435960" cy="1297725"/>
            <a:chOff x="233350" y="949250"/>
            <a:chExt cx="7137300" cy="3802300"/>
          </a:xfrm>
        </p:grpSpPr>
        <p:sp>
          <p:nvSpPr>
            <p:cNvPr id="5334" name="Google Shape;5334;p8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85"/>
          <p:cNvGrpSpPr/>
          <p:nvPr/>
        </p:nvGrpSpPr>
        <p:grpSpPr>
          <a:xfrm>
            <a:off x="698034" y="977939"/>
            <a:ext cx="2665073" cy="1317140"/>
            <a:chOff x="793334" y="1192826"/>
            <a:chExt cx="2665073" cy="1317140"/>
          </a:xfrm>
        </p:grpSpPr>
        <p:sp>
          <p:nvSpPr>
            <p:cNvPr id="5386" name="Google Shape;5386;p8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85"/>
          <p:cNvGrpSpPr/>
          <p:nvPr/>
        </p:nvGrpSpPr>
        <p:grpSpPr>
          <a:xfrm>
            <a:off x="3416804" y="902588"/>
            <a:ext cx="2310381" cy="1488888"/>
            <a:chOff x="229225" y="549050"/>
            <a:chExt cx="7161750" cy="4615275"/>
          </a:xfrm>
        </p:grpSpPr>
        <p:sp>
          <p:nvSpPr>
            <p:cNvPr id="9354" name="Google Shape;9354;p85"/>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5"/>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5"/>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5"/>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5"/>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5"/>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5"/>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5"/>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5"/>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5"/>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5"/>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5"/>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5"/>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5"/>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5"/>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5"/>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5"/>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5"/>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5"/>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5"/>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5"/>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5"/>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5"/>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5"/>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5"/>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5"/>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5"/>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5"/>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5"/>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5"/>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5"/>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5"/>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5"/>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5"/>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5"/>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5"/>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5"/>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5"/>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5"/>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5"/>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5"/>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5"/>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5"/>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5"/>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5"/>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5"/>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5"/>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5"/>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5"/>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5"/>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5"/>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5"/>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5"/>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5"/>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5"/>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5"/>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5"/>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5"/>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5"/>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5"/>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5"/>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5"/>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5"/>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5"/>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5"/>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5"/>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5"/>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5"/>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5"/>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5"/>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5"/>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5"/>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5"/>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5"/>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5"/>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5"/>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5"/>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5"/>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5"/>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5"/>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5"/>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5"/>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5"/>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5"/>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5"/>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5"/>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5"/>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5"/>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5"/>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5"/>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5"/>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5"/>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5"/>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5"/>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5"/>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5"/>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5"/>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5"/>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5"/>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5"/>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5"/>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5"/>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5"/>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5"/>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5"/>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5"/>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5"/>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5"/>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5"/>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5"/>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5"/>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5"/>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5"/>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5"/>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5"/>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5"/>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5"/>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85"/>
          <p:cNvGrpSpPr/>
          <p:nvPr/>
        </p:nvGrpSpPr>
        <p:grpSpPr>
          <a:xfrm>
            <a:off x="3514722" y="2832485"/>
            <a:ext cx="2310282" cy="1374222"/>
            <a:chOff x="238125" y="732525"/>
            <a:chExt cx="7130500" cy="4241425"/>
          </a:xfrm>
        </p:grpSpPr>
        <p:sp>
          <p:nvSpPr>
            <p:cNvPr id="9472" name="Google Shape;9472;p85"/>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5"/>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5"/>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5"/>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5"/>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5"/>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5"/>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5"/>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5"/>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5"/>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5"/>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5"/>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5"/>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5"/>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5"/>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5"/>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5"/>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5"/>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5"/>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5"/>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5"/>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5"/>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5"/>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5"/>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5"/>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5"/>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5"/>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5"/>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5"/>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5"/>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5"/>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5"/>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5"/>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5"/>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5"/>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5"/>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5"/>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5"/>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5"/>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5"/>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5"/>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5"/>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5"/>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5"/>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5"/>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5"/>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5"/>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5"/>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5"/>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5"/>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5"/>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5"/>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5"/>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5"/>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5"/>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5"/>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5"/>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5"/>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5"/>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5"/>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5"/>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5"/>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5"/>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5"/>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5"/>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5"/>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5"/>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5"/>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5"/>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5"/>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5"/>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5"/>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5"/>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5"/>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5"/>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5"/>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5"/>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5"/>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5"/>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5"/>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5"/>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5"/>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5"/>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5"/>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5"/>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5"/>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5"/>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5"/>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5"/>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5"/>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5"/>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5"/>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5"/>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5"/>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5"/>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5"/>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5"/>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5"/>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5"/>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5"/>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5"/>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5"/>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5"/>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5"/>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5"/>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5"/>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5"/>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5"/>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5"/>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5"/>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5"/>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5"/>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5"/>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5"/>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63"/>
        <p:cNvGrpSpPr/>
        <p:nvPr/>
      </p:nvGrpSpPr>
      <p:grpSpPr>
        <a:xfrm>
          <a:off x="0" y="0"/>
          <a:ext cx="0" cy="0"/>
          <a:chOff x="0" y="0"/>
          <a:chExt cx="0" cy="0"/>
        </a:xfrm>
      </p:grpSpPr>
      <p:sp>
        <p:nvSpPr>
          <p:cNvPr id="664" name="Google Shape;664;p46"/>
          <p:cNvSpPr txBox="1">
            <a:spLocks noGrp="1"/>
          </p:cNvSpPr>
          <p:nvPr>
            <p:ph type="title"/>
          </p:nvPr>
        </p:nvSpPr>
        <p:spPr>
          <a:xfrm>
            <a:off x="713250" y="2403900"/>
            <a:ext cx="7717500" cy="82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Introduction</a:t>
            </a:r>
            <a:endParaRPr/>
          </a:p>
        </p:txBody>
      </p:sp>
      <p:sp>
        <p:nvSpPr>
          <p:cNvPr id="665" name="Google Shape;665;p46"/>
          <p:cNvSpPr txBox="1">
            <a:spLocks noGrp="1"/>
          </p:cNvSpPr>
          <p:nvPr>
            <p:ph type="title" idx="2"/>
          </p:nvPr>
        </p:nvSpPr>
        <p:spPr>
          <a:xfrm>
            <a:off x="3731925" y="1294100"/>
            <a:ext cx="1627200" cy="87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66" name="Google Shape;666;p46"/>
          <p:cNvSpPr txBox="1">
            <a:spLocks noGrp="1"/>
          </p:cNvSpPr>
          <p:nvPr>
            <p:ph type="subTitle" idx="1"/>
          </p:nvPr>
        </p:nvSpPr>
        <p:spPr>
          <a:xfrm>
            <a:off x="1509750" y="3318488"/>
            <a:ext cx="6124500" cy="48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enter a subtitle here if you need it</a:t>
            </a:r>
            <a:endParaRPr/>
          </a:p>
        </p:txBody>
      </p:sp>
      <p:grpSp>
        <p:nvGrpSpPr>
          <p:cNvPr id="667" name="Google Shape;667;p46"/>
          <p:cNvGrpSpPr/>
          <p:nvPr/>
        </p:nvGrpSpPr>
        <p:grpSpPr>
          <a:xfrm>
            <a:off x="339447" y="103606"/>
            <a:ext cx="1383982" cy="2468039"/>
            <a:chOff x="5476125" y="1144250"/>
            <a:chExt cx="836900" cy="1492525"/>
          </a:xfrm>
        </p:grpSpPr>
        <p:sp>
          <p:nvSpPr>
            <p:cNvPr id="668" name="Google Shape;668;p46"/>
            <p:cNvSpPr/>
            <p:nvPr/>
          </p:nvSpPr>
          <p:spPr>
            <a:xfrm>
              <a:off x="5897325" y="1144250"/>
              <a:ext cx="18675" cy="1383325"/>
            </a:xfrm>
            <a:custGeom>
              <a:avLst/>
              <a:gdLst/>
              <a:ahLst/>
              <a:cxnLst/>
              <a:rect l="l" t="t" r="r" b="b"/>
              <a:pathLst>
                <a:path w="747" h="55333" extrusionOk="0">
                  <a:moveTo>
                    <a:pt x="400" y="0"/>
                  </a:moveTo>
                  <a:cubicBezTo>
                    <a:pt x="323" y="0"/>
                    <a:pt x="237" y="265"/>
                    <a:pt x="221" y="670"/>
                  </a:cubicBezTo>
                  <a:cubicBezTo>
                    <a:pt x="111" y="2492"/>
                    <a:pt x="111" y="4371"/>
                    <a:pt x="83" y="6276"/>
                  </a:cubicBezTo>
                  <a:cubicBezTo>
                    <a:pt x="56" y="7961"/>
                    <a:pt x="56" y="9646"/>
                    <a:pt x="56" y="11331"/>
                  </a:cubicBezTo>
                  <a:lnTo>
                    <a:pt x="56" y="21798"/>
                  </a:lnTo>
                  <a:lnTo>
                    <a:pt x="56" y="42402"/>
                  </a:lnTo>
                  <a:cubicBezTo>
                    <a:pt x="56" y="46352"/>
                    <a:pt x="0" y="50357"/>
                    <a:pt x="138" y="54251"/>
                  </a:cubicBezTo>
                  <a:cubicBezTo>
                    <a:pt x="167" y="54958"/>
                    <a:pt x="275" y="55332"/>
                    <a:pt x="384" y="55332"/>
                  </a:cubicBezTo>
                  <a:cubicBezTo>
                    <a:pt x="489" y="55332"/>
                    <a:pt x="595" y="54993"/>
                    <a:pt x="636" y="54278"/>
                  </a:cubicBezTo>
                  <a:cubicBezTo>
                    <a:pt x="746" y="50743"/>
                    <a:pt x="691" y="47097"/>
                    <a:pt x="691" y="43562"/>
                  </a:cubicBezTo>
                  <a:lnTo>
                    <a:pt x="691" y="33122"/>
                  </a:lnTo>
                  <a:lnTo>
                    <a:pt x="691" y="12518"/>
                  </a:lnTo>
                  <a:cubicBezTo>
                    <a:pt x="691" y="10419"/>
                    <a:pt x="691" y="8348"/>
                    <a:pt x="663" y="6221"/>
                  </a:cubicBezTo>
                  <a:cubicBezTo>
                    <a:pt x="636" y="4288"/>
                    <a:pt x="636" y="2410"/>
                    <a:pt x="525" y="531"/>
                  </a:cubicBezTo>
                  <a:cubicBezTo>
                    <a:pt x="513" y="158"/>
                    <a:pt x="459" y="0"/>
                    <a:pt x="40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6"/>
            <p:cNvSpPr/>
            <p:nvPr/>
          </p:nvSpPr>
          <p:spPr>
            <a:xfrm>
              <a:off x="5826900" y="1386075"/>
              <a:ext cx="156750" cy="92450"/>
            </a:xfrm>
            <a:custGeom>
              <a:avLst/>
              <a:gdLst/>
              <a:ahLst/>
              <a:cxnLst/>
              <a:rect l="l" t="t" r="r" b="b"/>
              <a:pathLst>
                <a:path w="6270" h="3698" extrusionOk="0">
                  <a:moveTo>
                    <a:pt x="3244" y="0"/>
                  </a:moveTo>
                  <a:cubicBezTo>
                    <a:pt x="3240" y="0"/>
                    <a:pt x="3236" y="0"/>
                    <a:pt x="3232" y="0"/>
                  </a:cubicBezTo>
                  <a:cubicBezTo>
                    <a:pt x="1934" y="83"/>
                    <a:pt x="0" y="2983"/>
                    <a:pt x="0" y="2983"/>
                  </a:cubicBezTo>
                  <a:cubicBezTo>
                    <a:pt x="691" y="3516"/>
                    <a:pt x="1632" y="3697"/>
                    <a:pt x="2574" y="3697"/>
                  </a:cubicBezTo>
                  <a:cubicBezTo>
                    <a:pt x="4419" y="3697"/>
                    <a:pt x="6270" y="3001"/>
                    <a:pt x="6270" y="2873"/>
                  </a:cubicBezTo>
                  <a:cubicBezTo>
                    <a:pt x="6270" y="2680"/>
                    <a:pt x="4055" y="0"/>
                    <a:pt x="3244"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6"/>
            <p:cNvSpPr/>
            <p:nvPr/>
          </p:nvSpPr>
          <p:spPr>
            <a:xfrm>
              <a:off x="5821375" y="1455400"/>
              <a:ext cx="167800" cy="57050"/>
            </a:xfrm>
            <a:custGeom>
              <a:avLst/>
              <a:gdLst/>
              <a:ahLst/>
              <a:cxnLst/>
              <a:rect l="l" t="t" r="r" b="b"/>
              <a:pathLst>
                <a:path w="6712" h="2282" extrusionOk="0">
                  <a:moveTo>
                    <a:pt x="4537" y="1"/>
                  </a:moveTo>
                  <a:cubicBezTo>
                    <a:pt x="2742" y="1"/>
                    <a:pt x="343" y="105"/>
                    <a:pt x="221" y="210"/>
                  </a:cubicBezTo>
                  <a:cubicBezTo>
                    <a:pt x="0" y="376"/>
                    <a:pt x="0" y="2061"/>
                    <a:pt x="55" y="2282"/>
                  </a:cubicBezTo>
                  <a:lnTo>
                    <a:pt x="6629" y="2171"/>
                  </a:lnTo>
                  <a:cubicBezTo>
                    <a:pt x="6629" y="2171"/>
                    <a:pt x="6712" y="376"/>
                    <a:pt x="6491" y="127"/>
                  </a:cubicBezTo>
                  <a:cubicBezTo>
                    <a:pt x="6420" y="36"/>
                    <a:pt x="5580" y="1"/>
                    <a:pt x="4537"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6"/>
            <p:cNvSpPr/>
            <p:nvPr/>
          </p:nvSpPr>
          <p:spPr>
            <a:xfrm>
              <a:off x="5779950" y="1492900"/>
              <a:ext cx="236150" cy="77550"/>
            </a:xfrm>
            <a:custGeom>
              <a:avLst/>
              <a:gdLst/>
              <a:ahLst/>
              <a:cxnLst/>
              <a:rect l="l" t="t" r="r" b="b"/>
              <a:pathLst>
                <a:path w="9446" h="3102" extrusionOk="0">
                  <a:moveTo>
                    <a:pt x="7210" y="1"/>
                  </a:moveTo>
                  <a:cubicBezTo>
                    <a:pt x="4655" y="1"/>
                    <a:pt x="588" y="162"/>
                    <a:pt x="359" y="257"/>
                  </a:cubicBezTo>
                  <a:cubicBezTo>
                    <a:pt x="0" y="395"/>
                    <a:pt x="387" y="2908"/>
                    <a:pt x="387" y="3102"/>
                  </a:cubicBezTo>
                  <a:lnTo>
                    <a:pt x="9225" y="2908"/>
                  </a:lnTo>
                  <a:cubicBezTo>
                    <a:pt x="9225" y="2908"/>
                    <a:pt x="9446" y="423"/>
                    <a:pt x="9253" y="119"/>
                  </a:cubicBezTo>
                  <a:cubicBezTo>
                    <a:pt x="9201" y="33"/>
                    <a:pt x="8358" y="1"/>
                    <a:pt x="7210" y="1"/>
                  </a:cubicBezTo>
                  <a:close/>
                </a:path>
              </a:pathLst>
            </a:custGeom>
            <a:solidFill>
              <a:srgbClr val="F9A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6"/>
            <p:cNvSpPr/>
            <p:nvPr/>
          </p:nvSpPr>
          <p:spPr>
            <a:xfrm>
              <a:off x="5705375" y="2120050"/>
              <a:ext cx="383925" cy="65700"/>
            </a:xfrm>
            <a:custGeom>
              <a:avLst/>
              <a:gdLst/>
              <a:ahLst/>
              <a:cxnLst/>
              <a:rect l="l" t="t" r="r" b="b"/>
              <a:pathLst>
                <a:path w="15357" h="2628" extrusionOk="0">
                  <a:moveTo>
                    <a:pt x="994" y="1"/>
                  </a:moveTo>
                  <a:cubicBezTo>
                    <a:pt x="994" y="1"/>
                    <a:pt x="0" y="2293"/>
                    <a:pt x="746" y="2431"/>
                  </a:cubicBezTo>
                  <a:cubicBezTo>
                    <a:pt x="773" y="2436"/>
                    <a:pt x="801" y="2438"/>
                    <a:pt x="829" y="2438"/>
                  </a:cubicBezTo>
                  <a:cubicBezTo>
                    <a:pt x="1596" y="2438"/>
                    <a:pt x="2624" y="691"/>
                    <a:pt x="2624" y="691"/>
                  </a:cubicBezTo>
                  <a:cubicBezTo>
                    <a:pt x="2624" y="691"/>
                    <a:pt x="2703" y="2572"/>
                    <a:pt x="3407" y="2572"/>
                  </a:cubicBezTo>
                  <a:cubicBezTo>
                    <a:pt x="3422" y="2572"/>
                    <a:pt x="3437" y="2571"/>
                    <a:pt x="3453" y="2569"/>
                  </a:cubicBezTo>
                  <a:cubicBezTo>
                    <a:pt x="4198" y="2542"/>
                    <a:pt x="4585" y="829"/>
                    <a:pt x="4585" y="829"/>
                  </a:cubicBezTo>
                  <a:cubicBezTo>
                    <a:pt x="4585" y="829"/>
                    <a:pt x="4892" y="2494"/>
                    <a:pt x="5704" y="2494"/>
                  </a:cubicBezTo>
                  <a:cubicBezTo>
                    <a:pt x="5736" y="2494"/>
                    <a:pt x="5768" y="2492"/>
                    <a:pt x="5800" y="2486"/>
                  </a:cubicBezTo>
                  <a:cubicBezTo>
                    <a:pt x="6684" y="2348"/>
                    <a:pt x="6933" y="774"/>
                    <a:pt x="6933" y="774"/>
                  </a:cubicBezTo>
                  <a:cubicBezTo>
                    <a:pt x="6933" y="774"/>
                    <a:pt x="7375" y="2542"/>
                    <a:pt x="8065" y="2624"/>
                  </a:cubicBezTo>
                  <a:cubicBezTo>
                    <a:pt x="8081" y="2626"/>
                    <a:pt x="8097" y="2627"/>
                    <a:pt x="8113" y="2627"/>
                  </a:cubicBezTo>
                  <a:cubicBezTo>
                    <a:pt x="8794" y="2627"/>
                    <a:pt x="9032" y="912"/>
                    <a:pt x="9032" y="912"/>
                  </a:cubicBezTo>
                  <a:cubicBezTo>
                    <a:pt x="9032" y="912"/>
                    <a:pt x="9460" y="2626"/>
                    <a:pt x="10212" y="2626"/>
                  </a:cubicBezTo>
                  <a:cubicBezTo>
                    <a:pt x="10223" y="2626"/>
                    <a:pt x="10235" y="2625"/>
                    <a:pt x="10247" y="2624"/>
                  </a:cubicBezTo>
                  <a:cubicBezTo>
                    <a:pt x="11076" y="2542"/>
                    <a:pt x="11186" y="995"/>
                    <a:pt x="11186" y="995"/>
                  </a:cubicBezTo>
                  <a:cubicBezTo>
                    <a:pt x="11186" y="995"/>
                    <a:pt x="11791" y="2572"/>
                    <a:pt x="12179" y="2572"/>
                  </a:cubicBezTo>
                  <a:cubicBezTo>
                    <a:pt x="12189" y="2572"/>
                    <a:pt x="12199" y="2571"/>
                    <a:pt x="12208" y="2569"/>
                  </a:cubicBezTo>
                  <a:cubicBezTo>
                    <a:pt x="12622" y="2514"/>
                    <a:pt x="13285" y="995"/>
                    <a:pt x="13285" y="995"/>
                  </a:cubicBezTo>
                  <a:cubicBezTo>
                    <a:pt x="13285" y="995"/>
                    <a:pt x="14090" y="2580"/>
                    <a:pt x="14692" y="2580"/>
                  </a:cubicBezTo>
                  <a:cubicBezTo>
                    <a:pt x="14721" y="2580"/>
                    <a:pt x="14749" y="2577"/>
                    <a:pt x="14777" y="2569"/>
                  </a:cubicBezTo>
                  <a:cubicBezTo>
                    <a:pt x="15357" y="2459"/>
                    <a:pt x="14915" y="1"/>
                    <a:pt x="14859"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6"/>
            <p:cNvSpPr/>
            <p:nvPr/>
          </p:nvSpPr>
          <p:spPr>
            <a:xfrm>
              <a:off x="5722625" y="2120750"/>
              <a:ext cx="352875" cy="50600"/>
            </a:xfrm>
            <a:custGeom>
              <a:avLst/>
              <a:gdLst/>
              <a:ahLst/>
              <a:cxnLst/>
              <a:rect l="l" t="t" r="r" b="b"/>
              <a:pathLst>
                <a:path w="14115" h="2024" extrusionOk="0">
                  <a:moveTo>
                    <a:pt x="636" y="0"/>
                  </a:moveTo>
                  <a:cubicBezTo>
                    <a:pt x="415" y="525"/>
                    <a:pt x="1" y="1602"/>
                    <a:pt x="332" y="1685"/>
                  </a:cubicBezTo>
                  <a:cubicBezTo>
                    <a:pt x="350" y="1691"/>
                    <a:pt x="370" y="1693"/>
                    <a:pt x="391" y="1693"/>
                  </a:cubicBezTo>
                  <a:cubicBezTo>
                    <a:pt x="870" y="1693"/>
                    <a:pt x="1962" y="221"/>
                    <a:pt x="1962" y="221"/>
                  </a:cubicBezTo>
                  <a:cubicBezTo>
                    <a:pt x="1962" y="221"/>
                    <a:pt x="2352" y="1966"/>
                    <a:pt x="2855" y="1966"/>
                  </a:cubicBezTo>
                  <a:cubicBezTo>
                    <a:pt x="2870" y="1966"/>
                    <a:pt x="2885" y="1964"/>
                    <a:pt x="2901" y="1961"/>
                  </a:cubicBezTo>
                  <a:cubicBezTo>
                    <a:pt x="3398" y="1878"/>
                    <a:pt x="4005" y="166"/>
                    <a:pt x="4005" y="166"/>
                  </a:cubicBezTo>
                  <a:cubicBezTo>
                    <a:pt x="4005" y="166"/>
                    <a:pt x="4481" y="1964"/>
                    <a:pt x="5071" y="1964"/>
                  </a:cubicBezTo>
                  <a:cubicBezTo>
                    <a:pt x="5084" y="1964"/>
                    <a:pt x="5097" y="1963"/>
                    <a:pt x="5110" y="1961"/>
                  </a:cubicBezTo>
                  <a:cubicBezTo>
                    <a:pt x="5690" y="1906"/>
                    <a:pt x="6243" y="276"/>
                    <a:pt x="6243" y="276"/>
                  </a:cubicBezTo>
                  <a:cubicBezTo>
                    <a:pt x="6243" y="276"/>
                    <a:pt x="6848" y="1917"/>
                    <a:pt x="7312" y="1917"/>
                  </a:cubicBezTo>
                  <a:cubicBezTo>
                    <a:pt x="7333" y="1917"/>
                    <a:pt x="7354" y="1913"/>
                    <a:pt x="7375" y="1906"/>
                  </a:cubicBezTo>
                  <a:cubicBezTo>
                    <a:pt x="7872" y="1713"/>
                    <a:pt x="8314" y="276"/>
                    <a:pt x="8314" y="276"/>
                  </a:cubicBezTo>
                  <a:cubicBezTo>
                    <a:pt x="8314" y="276"/>
                    <a:pt x="8879" y="2024"/>
                    <a:pt x="9415" y="2024"/>
                  </a:cubicBezTo>
                  <a:cubicBezTo>
                    <a:pt x="9435" y="2024"/>
                    <a:pt x="9455" y="2021"/>
                    <a:pt x="9474" y="2016"/>
                  </a:cubicBezTo>
                  <a:cubicBezTo>
                    <a:pt x="10026" y="1851"/>
                    <a:pt x="10386" y="249"/>
                    <a:pt x="10386" y="249"/>
                  </a:cubicBezTo>
                  <a:cubicBezTo>
                    <a:pt x="10386" y="249"/>
                    <a:pt x="11034" y="1856"/>
                    <a:pt x="11476" y="1856"/>
                  </a:cubicBezTo>
                  <a:cubicBezTo>
                    <a:pt x="11490" y="1856"/>
                    <a:pt x="11504" y="1854"/>
                    <a:pt x="11518" y="1851"/>
                  </a:cubicBezTo>
                  <a:cubicBezTo>
                    <a:pt x="11960" y="1768"/>
                    <a:pt x="12485" y="304"/>
                    <a:pt x="12485" y="304"/>
                  </a:cubicBezTo>
                  <a:cubicBezTo>
                    <a:pt x="12485" y="304"/>
                    <a:pt x="13294" y="1688"/>
                    <a:pt x="13695" y="1688"/>
                  </a:cubicBezTo>
                  <a:cubicBezTo>
                    <a:pt x="13706" y="1688"/>
                    <a:pt x="13717" y="1687"/>
                    <a:pt x="13727" y="1685"/>
                  </a:cubicBezTo>
                  <a:cubicBezTo>
                    <a:pt x="14087" y="1630"/>
                    <a:pt x="14114" y="470"/>
                    <a:pt x="14004" y="0"/>
                  </a:cubicBezTo>
                  <a:close/>
                </a:path>
              </a:pathLst>
            </a:custGeom>
            <a:solidFill>
              <a:srgbClr val="ECA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6"/>
            <p:cNvSpPr/>
            <p:nvPr/>
          </p:nvSpPr>
          <p:spPr>
            <a:xfrm>
              <a:off x="5701925" y="1513700"/>
              <a:ext cx="383925" cy="65725"/>
            </a:xfrm>
            <a:custGeom>
              <a:avLst/>
              <a:gdLst/>
              <a:ahLst/>
              <a:cxnLst/>
              <a:rect l="l" t="t" r="r" b="b"/>
              <a:pathLst>
                <a:path w="15357" h="2629" extrusionOk="0">
                  <a:moveTo>
                    <a:pt x="8127" y="0"/>
                  </a:moveTo>
                  <a:cubicBezTo>
                    <a:pt x="8107" y="0"/>
                    <a:pt x="8086" y="2"/>
                    <a:pt x="8065" y="5"/>
                  </a:cubicBezTo>
                  <a:cubicBezTo>
                    <a:pt x="7374" y="88"/>
                    <a:pt x="6933" y="1828"/>
                    <a:pt x="6933" y="1828"/>
                  </a:cubicBezTo>
                  <a:cubicBezTo>
                    <a:pt x="6933" y="1828"/>
                    <a:pt x="6684" y="281"/>
                    <a:pt x="5800" y="143"/>
                  </a:cubicBezTo>
                  <a:cubicBezTo>
                    <a:pt x="5767" y="138"/>
                    <a:pt x="5735" y="135"/>
                    <a:pt x="5704" y="135"/>
                  </a:cubicBezTo>
                  <a:cubicBezTo>
                    <a:pt x="4892" y="135"/>
                    <a:pt x="4585" y="1800"/>
                    <a:pt x="4585" y="1800"/>
                  </a:cubicBezTo>
                  <a:cubicBezTo>
                    <a:pt x="4585" y="1800"/>
                    <a:pt x="4198" y="88"/>
                    <a:pt x="3453" y="33"/>
                  </a:cubicBezTo>
                  <a:cubicBezTo>
                    <a:pt x="3442" y="32"/>
                    <a:pt x="3432" y="31"/>
                    <a:pt x="3422" y="31"/>
                  </a:cubicBezTo>
                  <a:cubicBezTo>
                    <a:pt x="2704" y="31"/>
                    <a:pt x="2624" y="1938"/>
                    <a:pt x="2624" y="1938"/>
                  </a:cubicBezTo>
                  <a:cubicBezTo>
                    <a:pt x="2624" y="1938"/>
                    <a:pt x="1595" y="164"/>
                    <a:pt x="828" y="164"/>
                  </a:cubicBezTo>
                  <a:cubicBezTo>
                    <a:pt x="800" y="164"/>
                    <a:pt x="773" y="166"/>
                    <a:pt x="746" y="171"/>
                  </a:cubicBezTo>
                  <a:cubicBezTo>
                    <a:pt x="0" y="309"/>
                    <a:pt x="994" y="2629"/>
                    <a:pt x="994" y="2629"/>
                  </a:cubicBezTo>
                  <a:lnTo>
                    <a:pt x="14859" y="2629"/>
                  </a:lnTo>
                  <a:cubicBezTo>
                    <a:pt x="14915" y="2629"/>
                    <a:pt x="15356" y="198"/>
                    <a:pt x="14776" y="33"/>
                  </a:cubicBezTo>
                  <a:cubicBezTo>
                    <a:pt x="14753" y="27"/>
                    <a:pt x="14730" y="25"/>
                    <a:pt x="14706" y="25"/>
                  </a:cubicBezTo>
                  <a:cubicBezTo>
                    <a:pt x="14103" y="25"/>
                    <a:pt x="13285" y="1634"/>
                    <a:pt x="13285" y="1634"/>
                  </a:cubicBezTo>
                  <a:cubicBezTo>
                    <a:pt x="13285" y="1634"/>
                    <a:pt x="12622" y="115"/>
                    <a:pt x="12208" y="33"/>
                  </a:cubicBezTo>
                  <a:cubicBezTo>
                    <a:pt x="12202" y="32"/>
                    <a:pt x="12195" y="31"/>
                    <a:pt x="12189" y="31"/>
                  </a:cubicBezTo>
                  <a:cubicBezTo>
                    <a:pt x="11801" y="31"/>
                    <a:pt x="11186" y="1634"/>
                    <a:pt x="11186" y="1634"/>
                  </a:cubicBezTo>
                  <a:cubicBezTo>
                    <a:pt x="11186" y="1634"/>
                    <a:pt x="11075" y="88"/>
                    <a:pt x="10247" y="5"/>
                  </a:cubicBezTo>
                  <a:cubicBezTo>
                    <a:pt x="10235" y="4"/>
                    <a:pt x="10223" y="4"/>
                    <a:pt x="10211" y="4"/>
                  </a:cubicBezTo>
                  <a:cubicBezTo>
                    <a:pt x="9460" y="4"/>
                    <a:pt x="9032" y="1717"/>
                    <a:pt x="9032" y="1717"/>
                  </a:cubicBezTo>
                  <a:cubicBezTo>
                    <a:pt x="9032" y="1717"/>
                    <a:pt x="8797" y="0"/>
                    <a:pt x="812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6"/>
            <p:cNvSpPr/>
            <p:nvPr/>
          </p:nvSpPr>
          <p:spPr>
            <a:xfrm>
              <a:off x="5718475" y="1528825"/>
              <a:ext cx="353575" cy="49925"/>
            </a:xfrm>
            <a:custGeom>
              <a:avLst/>
              <a:gdLst/>
              <a:ahLst/>
              <a:cxnLst/>
              <a:rect l="l" t="t" r="r" b="b"/>
              <a:pathLst>
                <a:path w="14143" h="1997" extrusionOk="0">
                  <a:moveTo>
                    <a:pt x="9442" y="0"/>
                  </a:moveTo>
                  <a:cubicBezTo>
                    <a:pt x="8907" y="0"/>
                    <a:pt x="8342" y="1720"/>
                    <a:pt x="8342" y="1720"/>
                  </a:cubicBezTo>
                  <a:cubicBezTo>
                    <a:pt x="8342" y="1720"/>
                    <a:pt x="7900" y="284"/>
                    <a:pt x="7403" y="90"/>
                  </a:cubicBezTo>
                  <a:cubicBezTo>
                    <a:pt x="7382" y="83"/>
                    <a:pt x="7361" y="80"/>
                    <a:pt x="7340" y="80"/>
                  </a:cubicBezTo>
                  <a:cubicBezTo>
                    <a:pt x="6876" y="80"/>
                    <a:pt x="6271" y="1720"/>
                    <a:pt x="6271" y="1720"/>
                  </a:cubicBezTo>
                  <a:cubicBezTo>
                    <a:pt x="6271" y="1720"/>
                    <a:pt x="5718" y="90"/>
                    <a:pt x="5138" y="35"/>
                  </a:cubicBezTo>
                  <a:cubicBezTo>
                    <a:pt x="5125" y="33"/>
                    <a:pt x="5112" y="33"/>
                    <a:pt x="5099" y="33"/>
                  </a:cubicBezTo>
                  <a:cubicBezTo>
                    <a:pt x="4509" y="33"/>
                    <a:pt x="4033" y="1830"/>
                    <a:pt x="4033" y="1830"/>
                  </a:cubicBezTo>
                  <a:cubicBezTo>
                    <a:pt x="4033" y="1830"/>
                    <a:pt x="3426" y="146"/>
                    <a:pt x="2929" y="35"/>
                  </a:cubicBezTo>
                  <a:cubicBezTo>
                    <a:pt x="2914" y="32"/>
                    <a:pt x="2899" y="31"/>
                    <a:pt x="2884" y="31"/>
                  </a:cubicBezTo>
                  <a:cubicBezTo>
                    <a:pt x="2380" y="31"/>
                    <a:pt x="1990" y="1803"/>
                    <a:pt x="1990" y="1803"/>
                  </a:cubicBezTo>
                  <a:cubicBezTo>
                    <a:pt x="1990" y="1803"/>
                    <a:pt x="897" y="303"/>
                    <a:pt x="417" y="303"/>
                  </a:cubicBezTo>
                  <a:cubicBezTo>
                    <a:pt x="397" y="303"/>
                    <a:pt x="378" y="306"/>
                    <a:pt x="360" y="311"/>
                  </a:cubicBezTo>
                  <a:cubicBezTo>
                    <a:pt x="1" y="422"/>
                    <a:pt x="415" y="1471"/>
                    <a:pt x="664" y="1996"/>
                  </a:cubicBezTo>
                  <a:lnTo>
                    <a:pt x="14032" y="1996"/>
                  </a:lnTo>
                  <a:cubicBezTo>
                    <a:pt x="14142" y="1527"/>
                    <a:pt x="14114" y="367"/>
                    <a:pt x="13755" y="311"/>
                  </a:cubicBezTo>
                  <a:cubicBezTo>
                    <a:pt x="13745" y="309"/>
                    <a:pt x="13734" y="308"/>
                    <a:pt x="13722" y="308"/>
                  </a:cubicBezTo>
                  <a:cubicBezTo>
                    <a:pt x="13322" y="308"/>
                    <a:pt x="12513" y="1692"/>
                    <a:pt x="12513" y="1692"/>
                  </a:cubicBezTo>
                  <a:cubicBezTo>
                    <a:pt x="12513" y="1692"/>
                    <a:pt x="11988" y="229"/>
                    <a:pt x="11546" y="146"/>
                  </a:cubicBezTo>
                  <a:cubicBezTo>
                    <a:pt x="11532" y="142"/>
                    <a:pt x="11518" y="141"/>
                    <a:pt x="11504" y="141"/>
                  </a:cubicBezTo>
                  <a:cubicBezTo>
                    <a:pt x="11061" y="141"/>
                    <a:pt x="10413" y="1748"/>
                    <a:pt x="10413" y="1748"/>
                  </a:cubicBezTo>
                  <a:cubicBezTo>
                    <a:pt x="10413" y="1748"/>
                    <a:pt x="10054" y="146"/>
                    <a:pt x="9502" y="8"/>
                  </a:cubicBezTo>
                  <a:cubicBezTo>
                    <a:pt x="9482" y="3"/>
                    <a:pt x="9462" y="0"/>
                    <a:pt x="9442"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6"/>
            <p:cNvSpPr/>
            <p:nvPr/>
          </p:nvSpPr>
          <p:spPr>
            <a:xfrm>
              <a:off x="5476125" y="1619450"/>
              <a:ext cx="836900" cy="458500"/>
            </a:xfrm>
            <a:custGeom>
              <a:avLst/>
              <a:gdLst/>
              <a:ahLst/>
              <a:cxnLst/>
              <a:rect l="l" t="t" r="r" b="b"/>
              <a:pathLst>
                <a:path w="33476" h="18340" extrusionOk="0">
                  <a:moveTo>
                    <a:pt x="15744" y="1"/>
                  </a:moveTo>
                  <a:cubicBezTo>
                    <a:pt x="15412" y="1"/>
                    <a:pt x="15053" y="1"/>
                    <a:pt x="14666" y="28"/>
                  </a:cubicBezTo>
                  <a:cubicBezTo>
                    <a:pt x="14225" y="56"/>
                    <a:pt x="13755" y="111"/>
                    <a:pt x="13258" y="166"/>
                  </a:cubicBezTo>
                  <a:cubicBezTo>
                    <a:pt x="12650" y="277"/>
                    <a:pt x="12015" y="332"/>
                    <a:pt x="11407" y="470"/>
                  </a:cubicBezTo>
                  <a:cubicBezTo>
                    <a:pt x="10772" y="608"/>
                    <a:pt x="10109" y="746"/>
                    <a:pt x="9502" y="940"/>
                  </a:cubicBezTo>
                  <a:cubicBezTo>
                    <a:pt x="8728" y="1133"/>
                    <a:pt x="7983" y="1382"/>
                    <a:pt x="7264" y="1685"/>
                  </a:cubicBezTo>
                  <a:cubicBezTo>
                    <a:pt x="4972" y="2625"/>
                    <a:pt x="2983" y="4005"/>
                    <a:pt x="1796" y="5994"/>
                  </a:cubicBezTo>
                  <a:cubicBezTo>
                    <a:pt x="1" y="9032"/>
                    <a:pt x="912" y="12954"/>
                    <a:pt x="4972" y="15523"/>
                  </a:cubicBezTo>
                  <a:cubicBezTo>
                    <a:pt x="5883" y="16075"/>
                    <a:pt x="6905" y="16600"/>
                    <a:pt x="8093" y="17014"/>
                  </a:cubicBezTo>
                  <a:cubicBezTo>
                    <a:pt x="8728" y="17235"/>
                    <a:pt x="9419" y="17428"/>
                    <a:pt x="10164" y="17594"/>
                  </a:cubicBezTo>
                  <a:cubicBezTo>
                    <a:pt x="11048" y="17815"/>
                    <a:pt x="11987" y="17953"/>
                    <a:pt x="12982" y="18091"/>
                  </a:cubicBezTo>
                  <a:cubicBezTo>
                    <a:pt x="13562" y="18147"/>
                    <a:pt x="14197" y="18229"/>
                    <a:pt x="14805" y="18257"/>
                  </a:cubicBezTo>
                  <a:cubicBezTo>
                    <a:pt x="15302" y="18285"/>
                    <a:pt x="15854" y="18340"/>
                    <a:pt x="16379" y="18340"/>
                  </a:cubicBezTo>
                  <a:lnTo>
                    <a:pt x="17097" y="18340"/>
                  </a:lnTo>
                  <a:cubicBezTo>
                    <a:pt x="17594" y="18340"/>
                    <a:pt x="18036" y="18285"/>
                    <a:pt x="18450" y="18285"/>
                  </a:cubicBezTo>
                  <a:cubicBezTo>
                    <a:pt x="19555" y="18257"/>
                    <a:pt x="20549" y="18147"/>
                    <a:pt x="21516" y="18064"/>
                  </a:cubicBezTo>
                  <a:cubicBezTo>
                    <a:pt x="22483" y="17926"/>
                    <a:pt x="23339" y="17787"/>
                    <a:pt x="24167" y="17567"/>
                  </a:cubicBezTo>
                  <a:cubicBezTo>
                    <a:pt x="25521" y="17263"/>
                    <a:pt x="26653" y="16876"/>
                    <a:pt x="27675" y="16407"/>
                  </a:cubicBezTo>
                  <a:cubicBezTo>
                    <a:pt x="28531" y="15992"/>
                    <a:pt x="29249" y="15523"/>
                    <a:pt x="29885" y="15081"/>
                  </a:cubicBezTo>
                  <a:cubicBezTo>
                    <a:pt x="32785" y="12899"/>
                    <a:pt x="33475" y="10137"/>
                    <a:pt x="33199" y="8480"/>
                  </a:cubicBezTo>
                  <a:cubicBezTo>
                    <a:pt x="33006" y="7154"/>
                    <a:pt x="32011" y="4806"/>
                    <a:pt x="28863" y="2901"/>
                  </a:cubicBezTo>
                  <a:cubicBezTo>
                    <a:pt x="28310" y="2542"/>
                    <a:pt x="27675" y="2238"/>
                    <a:pt x="26985" y="1934"/>
                  </a:cubicBezTo>
                  <a:cubicBezTo>
                    <a:pt x="26018" y="1520"/>
                    <a:pt x="24913" y="1161"/>
                    <a:pt x="23670" y="857"/>
                  </a:cubicBezTo>
                  <a:cubicBezTo>
                    <a:pt x="23035" y="691"/>
                    <a:pt x="22372" y="553"/>
                    <a:pt x="21682" y="443"/>
                  </a:cubicBezTo>
                  <a:cubicBezTo>
                    <a:pt x="20660" y="277"/>
                    <a:pt x="19555" y="139"/>
                    <a:pt x="18340" y="56"/>
                  </a:cubicBezTo>
                  <a:cubicBezTo>
                    <a:pt x="17953" y="28"/>
                    <a:pt x="17622" y="1"/>
                    <a:pt x="17235"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6"/>
            <p:cNvSpPr/>
            <p:nvPr/>
          </p:nvSpPr>
          <p:spPr>
            <a:xfrm>
              <a:off x="5552075" y="1641550"/>
              <a:ext cx="162300" cy="402575"/>
            </a:xfrm>
            <a:custGeom>
              <a:avLst/>
              <a:gdLst/>
              <a:ahLst/>
              <a:cxnLst/>
              <a:rect l="l" t="t" r="r" b="b"/>
              <a:pathLst>
                <a:path w="6492" h="16103" extrusionOk="0">
                  <a:moveTo>
                    <a:pt x="6491" y="1"/>
                  </a:moveTo>
                  <a:cubicBezTo>
                    <a:pt x="5746" y="221"/>
                    <a:pt x="4972" y="470"/>
                    <a:pt x="4254" y="774"/>
                  </a:cubicBezTo>
                  <a:cubicBezTo>
                    <a:pt x="1879" y="2541"/>
                    <a:pt x="111" y="5221"/>
                    <a:pt x="28" y="8673"/>
                  </a:cubicBezTo>
                  <a:cubicBezTo>
                    <a:pt x="1" y="11269"/>
                    <a:pt x="802" y="13258"/>
                    <a:pt x="2017" y="14611"/>
                  </a:cubicBezTo>
                  <a:cubicBezTo>
                    <a:pt x="2901" y="15163"/>
                    <a:pt x="3950" y="15688"/>
                    <a:pt x="5110" y="16103"/>
                  </a:cubicBezTo>
                  <a:cubicBezTo>
                    <a:pt x="3536" y="15191"/>
                    <a:pt x="1713" y="13479"/>
                    <a:pt x="1851" y="8286"/>
                  </a:cubicBezTo>
                  <a:cubicBezTo>
                    <a:pt x="1934" y="4282"/>
                    <a:pt x="4751" y="1464"/>
                    <a:pt x="6491"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6"/>
            <p:cNvSpPr/>
            <p:nvPr/>
          </p:nvSpPr>
          <p:spPr>
            <a:xfrm>
              <a:off x="5654950" y="1622900"/>
              <a:ext cx="154700" cy="448150"/>
            </a:xfrm>
            <a:custGeom>
              <a:avLst/>
              <a:gdLst/>
              <a:ahLst/>
              <a:cxnLst/>
              <a:rect l="l" t="t" r="r" b="b"/>
              <a:pathLst>
                <a:path w="6188" h="17926" extrusionOk="0">
                  <a:moveTo>
                    <a:pt x="6188" y="1"/>
                  </a:moveTo>
                  <a:lnTo>
                    <a:pt x="6188" y="1"/>
                  </a:lnTo>
                  <a:cubicBezTo>
                    <a:pt x="5552" y="111"/>
                    <a:pt x="4945" y="167"/>
                    <a:pt x="4310" y="305"/>
                  </a:cubicBezTo>
                  <a:cubicBezTo>
                    <a:pt x="2735" y="1824"/>
                    <a:pt x="360" y="4724"/>
                    <a:pt x="167" y="8646"/>
                  </a:cubicBezTo>
                  <a:cubicBezTo>
                    <a:pt x="1" y="12706"/>
                    <a:pt x="1879" y="15854"/>
                    <a:pt x="3067" y="17429"/>
                  </a:cubicBezTo>
                  <a:cubicBezTo>
                    <a:pt x="3978" y="17622"/>
                    <a:pt x="4917" y="17788"/>
                    <a:pt x="5912" y="17926"/>
                  </a:cubicBezTo>
                  <a:cubicBezTo>
                    <a:pt x="4531" y="16683"/>
                    <a:pt x="2763" y="14363"/>
                    <a:pt x="2349" y="9474"/>
                  </a:cubicBezTo>
                  <a:cubicBezTo>
                    <a:pt x="1879" y="4144"/>
                    <a:pt x="4945" y="1023"/>
                    <a:pt x="6188"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6"/>
            <p:cNvSpPr/>
            <p:nvPr/>
          </p:nvSpPr>
          <p:spPr>
            <a:xfrm>
              <a:off x="5782000" y="1618775"/>
              <a:ext cx="104300" cy="457800"/>
            </a:xfrm>
            <a:custGeom>
              <a:avLst/>
              <a:gdLst/>
              <a:ahLst/>
              <a:cxnLst/>
              <a:rect l="l" t="t" r="r" b="b"/>
              <a:pathLst>
                <a:path w="4172" h="18312" extrusionOk="0">
                  <a:moveTo>
                    <a:pt x="3564" y="0"/>
                  </a:moveTo>
                  <a:cubicBezTo>
                    <a:pt x="3205" y="0"/>
                    <a:pt x="2873" y="0"/>
                    <a:pt x="2487" y="28"/>
                  </a:cubicBezTo>
                  <a:cubicBezTo>
                    <a:pt x="857" y="2513"/>
                    <a:pt x="194" y="4778"/>
                    <a:pt x="111" y="8700"/>
                  </a:cubicBezTo>
                  <a:cubicBezTo>
                    <a:pt x="1" y="13119"/>
                    <a:pt x="1851" y="16903"/>
                    <a:pt x="2625" y="18256"/>
                  </a:cubicBezTo>
                  <a:cubicBezTo>
                    <a:pt x="3094" y="18284"/>
                    <a:pt x="3647" y="18312"/>
                    <a:pt x="4171" y="18312"/>
                  </a:cubicBezTo>
                  <a:cubicBezTo>
                    <a:pt x="3094" y="16765"/>
                    <a:pt x="1382" y="10026"/>
                    <a:pt x="1907" y="5745"/>
                  </a:cubicBezTo>
                  <a:cubicBezTo>
                    <a:pt x="2349" y="2099"/>
                    <a:pt x="3177" y="525"/>
                    <a:pt x="3564"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6"/>
            <p:cNvSpPr/>
            <p:nvPr/>
          </p:nvSpPr>
          <p:spPr>
            <a:xfrm>
              <a:off x="5898700" y="1620150"/>
              <a:ext cx="101525" cy="457125"/>
            </a:xfrm>
            <a:custGeom>
              <a:avLst/>
              <a:gdLst/>
              <a:ahLst/>
              <a:cxnLst/>
              <a:rect l="l" t="t" r="r" b="b"/>
              <a:pathLst>
                <a:path w="4061" h="18285" extrusionOk="0">
                  <a:moveTo>
                    <a:pt x="360" y="0"/>
                  </a:moveTo>
                  <a:cubicBezTo>
                    <a:pt x="608" y="277"/>
                    <a:pt x="1630" y="1685"/>
                    <a:pt x="2155" y="5938"/>
                  </a:cubicBezTo>
                  <a:cubicBezTo>
                    <a:pt x="2652" y="10054"/>
                    <a:pt x="1105" y="16434"/>
                    <a:pt x="1" y="18284"/>
                  </a:cubicBezTo>
                  <a:lnTo>
                    <a:pt x="194" y="18284"/>
                  </a:lnTo>
                  <a:cubicBezTo>
                    <a:pt x="691" y="18284"/>
                    <a:pt x="1133" y="18257"/>
                    <a:pt x="1547" y="18257"/>
                  </a:cubicBezTo>
                  <a:cubicBezTo>
                    <a:pt x="2348" y="16793"/>
                    <a:pt x="4061" y="13092"/>
                    <a:pt x="3950" y="8921"/>
                  </a:cubicBezTo>
                  <a:cubicBezTo>
                    <a:pt x="3895" y="4889"/>
                    <a:pt x="3204" y="2624"/>
                    <a:pt x="1464" y="56"/>
                  </a:cubicBezTo>
                  <a:cubicBezTo>
                    <a:pt x="1078" y="28"/>
                    <a:pt x="746" y="0"/>
                    <a:pt x="36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6"/>
            <p:cNvSpPr/>
            <p:nvPr/>
          </p:nvSpPr>
          <p:spPr>
            <a:xfrm>
              <a:off x="6014025" y="1631200"/>
              <a:ext cx="138800" cy="440550"/>
            </a:xfrm>
            <a:custGeom>
              <a:avLst/>
              <a:gdLst/>
              <a:ahLst/>
              <a:cxnLst/>
              <a:rect l="l" t="t" r="r" b="b"/>
              <a:pathLst>
                <a:path w="5552" h="17622" extrusionOk="0">
                  <a:moveTo>
                    <a:pt x="249" y="0"/>
                  </a:moveTo>
                  <a:cubicBezTo>
                    <a:pt x="1215" y="1768"/>
                    <a:pt x="3066" y="5773"/>
                    <a:pt x="3038" y="9087"/>
                  </a:cubicBezTo>
                  <a:cubicBezTo>
                    <a:pt x="3011" y="12788"/>
                    <a:pt x="1602" y="15826"/>
                    <a:pt x="0" y="17621"/>
                  </a:cubicBezTo>
                  <a:cubicBezTo>
                    <a:pt x="967" y="17483"/>
                    <a:pt x="1823" y="17345"/>
                    <a:pt x="2651" y="17124"/>
                  </a:cubicBezTo>
                  <a:cubicBezTo>
                    <a:pt x="3756" y="15909"/>
                    <a:pt x="5110" y="13810"/>
                    <a:pt x="5331" y="10357"/>
                  </a:cubicBezTo>
                  <a:cubicBezTo>
                    <a:pt x="5552" y="6159"/>
                    <a:pt x="3563" y="2348"/>
                    <a:pt x="2210" y="415"/>
                  </a:cubicBezTo>
                  <a:cubicBezTo>
                    <a:pt x="1574" y="249"/>
                    <a:pt x="939" y="111"/>
                    <a:pt x="249"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6"/>
            <p:cNvSpPr/>
            <p:nvPr/>
          </p:nvSpPr>
          <p:spPr>
            <a:xfrm>
              <a:off x="6152100" y="1667800"/>
              <a:ext cx="107050" cy="361825"/>
            </a:xfrm>
            <a:custGeom>
              <a:avLst/>
              <a:gdLst/>
              <a:ahLst/>
              <a:cxnLst/>
              <a:rect l="l" t="t" r="r" b="b"/>
              <a:pathLst>
                <a:path w="4282" h="14473" extrusionOk="0">
                  <a:moveTo>
                    <a:pt x="1" y="0"/>
                  </a:moveTo>
                  <a:lnTo>
                    <a:pt x="1" y="0"/>
                  </a:lnTo>
                  <a:cubicBezTo>
                    <a:pt x="940" y="1823"/>
                    <a:pt x="2376" y="5082"/>
                    <a:pt x="2431" y="7347"/>
                  </a:cubicBezTo>
                  <a:cubicBezTo>
                    <a:pt x="2459" y="11103"/>
                    <a:pt x="1520" y="13119"/>
                    <a:pt x="636" y="14473"/>
                  </a:cubicBezTo>
                  <a:cubicBezTo>
                    <a:pt x="1492" y="14058"/>
                    <a:pt x="2210" y="13589"/>
                    <a:pt x="2846" y="13147"/>
                  </a:cubicBezTo>
                  <a:cubicBezTo>
                    <a:pt x="3564" y="11738"/>
                    <a:pt x="4282" y="9584"/>
                    <a:pt x="4089" y="6822"/>
                  </a:cubicBezTo>
                  <a:cubicBezTo>
                    <a:pt x="3895" y="4723"/>
                    <a:pt x="2873" y="2541"/>
                    <a:pt x="1907" y="967"/>
                  </a:cubicBezTo>
                  <a:cubicBezTo>
                    <a:pt x="1354" y="608"/>
                    <a:pt x="691" y="304"/>
                    <a:pt x="1"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6"/>
            <p:cNvSpPr/>
            <p:nvPr/>
          </p:nvSpPr>
          <p:spPr>
            <a:xfrm>
              <a:off x="5730925" y="2058600"/>
              <a:ext cx="347325" cy="61475"/>
            </a:xfrm>
            <a:custGeom>
              <a:avLst/>
              <a:gdLst/>
              <a:ahLst/>
              <a:cxnLst/>
              <a:rect l="l" t="t" r="r" b="b"/>
              <a:pathLst>
                <a:path w="13893" h="2459" extrusionOk="0">
                  <a:moveTo>
                    <a:pt x="0" y="1"/>
                  </a:moveTo>
                  <a:lnTo>
                    <a:pt x="0" y="2459"/>
                  </a:lnTo>
                  <a:lnTo>
                    <a:pt x="13893" y="2459"/>
                  </a:lnTo>
                  <a:lnTo>
                    <a:pt x="13893" y="1"/>
                  </a:lnTo>
                  <a:cubicBezTo>
                    <a:pt x="13893" y="1"/>
                    <a:pt x="7730" y="50"/>
                    <a:pt x="3614" y="50"/>
                  </a:cubicBezTo>
                  <a:cubicBezTo>
                    <a:pt x="1556" y="50"/>
                    <a:pt x="9" y="37"/>
                    <a:pt x="0"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6"/>
            <p:cNvSpPr/>
            <p:nvPr/>
          </p:nvSpPr>
          <p:spPr>
            <a:xfrm>
              <a:off x="5727450" y="1578025"/>
              <a:ext cx="347350" cy="61475"/>
            </a:xfrm>
            <a:custGeom>
              <a:avLst/>
              <a:gdLst/>
              <a:ahLst/>
              <a:cxnLst/>
              <a:rect l="l" t="t" r="r" b="b"/>
              <a:pathLst>
                <a:path w="13894" h="2459" extrusionOk="0">
                  <a:moveTo>
                    <a:pt x="1" y="1"/>
                  </a:moveTo>
                  <a:lnTo>
                    <a:pt x="1" y="2459"/>
                  </a:lnTo>
                  <a:lnTo>
                    <a:pt x="13894" y="2459"/>
                  </a:lnTo>
                  <a:lnTo>
                    <a:pt x="13894" y="1"/>
                  </a:lnTo>
                  <a:cubicBezTo>
                    <a:pt x="13894" y="1"/>
                    <a:pt x="7731" y="50"/>
                    <a:pt x="3615" y="50"/>
                  </a:cubicBezTo>
                  <a:cubicBezTo>
                    <a:pt x="1557" y="50"/>
                    <a:pt x="10" y="37"/>
                    <a:pt x="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6"/>
            <p:cNvSpPr/>
            <p:nvPr/>
          </p:nvSpPr>
          <p:spPr>
            <a:xfrm>
              <a:off x="5730925" y="2058600"/>
              <a:ext cx="347325" cy="31100"/>
            </a:xfrm>
            <a:custGeom>
              <a:avLst/>
              <a:gdLst/>
              <a:ahLst/>
              <a:cxnLst/>
              <a:rect l="l" t="t" r="r" b="b"/>
              <a:pathLst>
                <a:path w="13893" h="1244" extrusionOk="0">
                  <a:moveTo>
                    <a:pt x="0" y="1"/>
                  </a:moveTo>
                  <a:lnTo>
                    <a:pt x="0" y="995"/>
                  </a:lnTo>
                  <a:cubicBezTo>
                    <a:pt x="1819" y="1063"/>
                    <a:pt x="7027" y="1244"/>
                    <a:pt x="11308" y="1244"/>
                  </a:cubicBezTo>
                  <a:cubicBezTo>
                    <a:pt x="12227" y="1244"/>
                    <a:pt x="13102" y="1235"/>
                    <a:pt x="13893" y="1216"/>
                  </a:cubicBezTo>
                  <a:lnTo>
                    <a:pt x="13893" y="1"/>
                  </a:lnTo>
                  <a:cubicBezTo>
                    <a:pt x="13893" y="1"/>
                    <a:pt x="7730" y="50"/>
                    <a:pt x="3614" y="50"/>
                  </a:cubicBezTo>
                  <a:cubicBezTo>
                    <a:pt x="1556" y="50"/>
                    <a:pt x="9" y="37"/>
                    <a:pt x="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6"/>
            <p:cNvSpPr/>
            <p:nvPr/>
          </p:nvSpPr>
          <p:spPr>
            <a:xfrm>
              <a:off x="5727450" y="1605650"/>
              <a:ext cx="347350" cy="33850"/>
            </a:xfrm>
            <a:custGeom>
              <a:avLst/>
              <a:gdLst/>
              <a:ahLst/>
              <a:cxnLst/>
              <a:rect l="l" t="t" r="r" b="b"/>
              <a:pathLst>
                <a:path w="13894" h="1354" extrusionOk="0">
                  <a:moveTo>
                    <a:pt x="13894" y="0"/>
                  </a:moveTo>
                  <a:cubicBezTo>
                    <a:pt x="11684" y="28"/>
                    <a:pt x="2238" y="277"/>
                    <a:pt x="1" y="332"/>
                  </a:cubicBezTo>
                  <a:lnTo>
                    <a:pt x="1" y="1354"/>
                  </a:lnTo>
                  <a:lnTo>
                    <a:pt x="13894" y="1354"/>
                  </a:lnTo>
                  <a:lnTo>
                    <a:pt x="13894"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6"/>
            <p:cNvSpPr/>
            <p:nvPr/>
          </p:nvSpPr>
          <p:spPr>
            <a:xfrm>
              <a:off x="5806875" y="2203175"/>
              <a:ext cx="175325" cy="127075"/>
            </a:xfrm>
            <a:custGeom>
              <a:avLst/>
              <a:gdLst/>
              <a:ahLst/>
              <a:cxnLst/>
              <a:rect l="l" t="t" r="r" b="b"/>
              <a:pathLst>
                <a:path w="7013"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65" y="4934"/>
                  </a:cubicBezTo>
                  <a:cubicBezTo>
                    <a:pt x="2358" y="5034"/>
                    <a:pt x="2476" y="5082"/>
                    <a:pt x="2603" y="5082"/>
                  </a:cubicBezTo>
                  <a:cubicBezTo>
                    <a:pt x="3000" y="5082"/>
                    <a:pt x="3486" y="4605"/>
                    <a:pt x="3591" y="3746"/>
                  </a:cubicBezTo>
                  <a:lnTo>
                    <a:pt x="3618" y="3774"/>
                  </a:lnTo>
                  <a:cubicBezTo>
                    <a:pt x="4112" y="4432"/>
                    <a:pt x="4545" y="4830"/>
                    <a:pt x="4905" y="4830"/>
                  </a:cubicBezTo>
                  <a:cubicBezTo>
                    <a:pt x="5028" y="4830"/>
                    <a:pt x="5142" y="4784"/>
                    <a:pt x="5248" y="4685"/>
                  </a:cubicBezTo>
                  <a:cubicBezTo>
                    <a:pt x="5662" y="4299"/>
                    <a:pt x="5386" y="3470"/>
                    <a:pt x="4999" y="3166"/>
                  </a:cubicBezTo>
                  <a:lnTo>
                    <a:pt x="4999" y="3166"/>
                  </a:lnTo>
                  <a:cubicBezTo>
                    <a:pt x="5435" y="3339"/>
                    <a:pt x="5790" y="3410"/>
                    <a:pt x="6074" y="3410"/>
                  </a:cubicBezTo>
                  <a:cubicBezTo>
                    <a:pt x="6653" y="3410"/>
                    <a:pt x="6932" y="3113"/>
                    <a:pt x="6988" y="2780"/>
                  </a:cubicBezTo>
                  <a:cubicBezTo>
                    <a:pt x="7013" y="2356"/>
                    <a:pt x="5935" y="2022"/>
                    <a:pt x="5298" y="2022"/>
                  </a:cubicBezTo>
                  <a:cubicBezTo>
                    <a:pt x="5230" y="2022"/>
                    <a:pt x="5166" y="2026"/>
                    <a:pt x="5110" y="2034"/>
                  </a:cubicBezTo>
                  <a:cubicBezTo>
                    <a:pt x="5966" y="1233"/>
                    <a:pt x="6104" y="653"/>
                    <a:pt x="5524" y="432"/>
                  </a:cubicBezTo>
                  <a:cubicBezTo>
                    <a:pt x="5437" y="399"/>
                    <a:pt x="5353" y="385"/>
                    <a:pt x="5271" y="385"/>
                  </a:cubicBezTo>
                  <a:cubicBezTo>
                    <a:pt x="4521" y="385"/>
                    <a:pt x="4005" y="1619"/>
                    <a:pt x="4005" y="1619"/>
                  </a:cubicBezTo>
                  <a:lnTo>
                    <a:pt x="4005" y="1564"/>
                  </a:lnTo>
                  <a:cubicBezTo>
                    <a:pt x="3953" y="1305"/>
                    <a:pt x="3658" y="0"/>
                    <a:pt x="309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6"/>
            <p:cNvSpPr/>
            <p:nvPr/>
          </p:nvSpPr>
          <p:spPr>
            <a:xfrm>
              <a:off x="5862100" y="2361700"/>
              <a:ext cx="84275" cy="117425"/>
            </a:xfrm>
            <a:custGeom>
              <a:avLst/>
              <a:gdLst/>
              <a:ahLst/>
              <a:cxnLst/>
              <a:rect l="l" t="t" r="r" b="b"/>
              <a:pathLst>
                <a:path w="3371" h="4697" extrusionOk="0">
                  <a:moveTo>
                    <a:pt x="1404" y="1"/>
                  </a:moveTo>
                  <a:cubicBezTo>
                    <a:pt x="320" y="1"/>
                    <a:pt x="1" y="741"/>
                    <a:pt x="1" y="1907"/>
                  </a:cubicBezTo>
                  <a:cubicBezTo>
                    <a:pt x="1" y="3067"/>
                    <a:pt x="1106" y="4448"/>
                    <a:pt x="1658" y="4697"/>
                  </a:cubicBezTo>
                  <a:cubicBezTo>
                    <a:pt x="2127" y="4282"/>
                    <a:pt x="3370" y="3868"/>
                    <a:pt x="3343" y="1659"/>
                  </a:cubicBezTo>
                  <a:cubicBezTo>
                    <a:pt x="3315" y="471"/>
                    <a:pt x="2514" y="1"/>
                    <a:pt x="1465" y="1"/>
                  </a:cubicBezTo>
                  <a:cubicBezTo>
                    <a:pt x="1444" y="1"/>
                    <a:pt x="1424" y="1"/>
                    <a:pt x="1404" y="1"/>
                  </a:cubicBezTo>
                  <a:close/>
                </a:path>
              </a:pathLst>
            </a:custGeom>
            <a:solidFill>
              <a:srgbClr val="E4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6"/>
            <p:cNvSpPr/>
            <p:nvPr/>
          </p:nvSpPr>
          <p:spPr>
            <a:xfrm>
              <a:off x="5874575" y="2376200"/>
              <a:ext cx="60750" cy="89125"/>
            </a:xfrm>
            <a:custGeom>
              <a:avLst/>
              <a:gdLst/>
              <a:ahLst/>
              <a:cxnLst/>
              <a:rect l="l" t="t" r="r" b="b"/>
              <a:pathLst>
                <a:path w="2430" h="3565" extrusionOk="0">
                  <a:moveTo>
                    <a:pt x="1085" y="1"/>
                  </a:moveTo>
                  <a:cubicBezTo>
                    <a:pt x="344" y="1"/>
                    <a:pt x="1" y="657"/>
                    <a:pt x="82" y="1631"/>
                  </a:cubicBezTo>
                  <a:cubicBezTo>
                    <a:pt x="192" y="2598"/>
                    <a:pt x="1159" y="3564"/>
                    <a:pt x="1159" y="3564"/>
                  </a:cubicBezTo>
                  <a:cubicBezTo>
                    <a:pt x="1159" y="3564"/>
                    <a:pt x="2429" y="3012"/>
                    <a:pt x="2291" y="1189"/>
                  </a:cubicBezTo>
                  <a:cubicBezTo>
                    <a:pt x="2264" y="278"/>
                    <a:pt x="1877" y="1"/>
                    <a:pt x="1131" y="1"/>
                  </a:cubicBezTo>
                  <a:cubicBezTo>
                    <a:pt x="1116" y="1"/>
                    <a:pt x="1100" y="1"/>
                    <a:pt x="1085"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6"/>
            <p:cNvSpPr/>
            <p:nvPr/>
          </p:nvSpPr>
          <p:spPr>
            <a:xfrm>
              <a:off x="5806875" y="2203175"/>
              <a:ext cx="100150" cy="127075"/>
            </a:xfrm>
            <a:custGeom>
              <a:avLst/>
              <a:gdLst/>
              <a:ahLst/>
              <a:cxnLst/>
              <a:rect l="l" t="t" r="r" b="b"/>
              <a:pathLst>
                <a:path w="4006" h="5083" extrusionOk="0">
                  <a:moveTo>
                    <a:pt x="3097" y="0"/>
                  </a:moveTo>
                  <a:cubicBezTo>
                    <a:pt x="3060" y="0"/>
                    <a:pt x="3022" y="6"/>
                    <a:pt x="2983" y="18"/>
                  </a:cubicBezTo>
                  <a:cubicBezTo>
                    <a:pt x="2293" y="239"/>
                    <a:pt x="2900" y="1951"/>
                    <a:pt x="2900" y="1951"/>
                  </a:cubicBezTo>
                  <a:cubicBezTo>
                    <a:pt x="2651" y="1792"/>
                    <a:pt x="1992" y="927"/>
                    <a:pt x="1352" y="927"/>
                  </a:cubicBezTo>
                  <a:cubicBezTo>
                    <a:pt x="1212" y="927"/>
                    <a:pt x="1073" y="968"/>
                    <a:pt x="939" y="1067"/>
                  </a:cubicBezTo>
                  <a:cubicBezTo>
                    <a:pt x="166" y="1619"/>
                    <a:pt x="1878" y="2641"/>
                    <a:pt x="1878" y="2641"/>
                  </a:cubicBezTo>
                  <a:cubicBezTo>
                    <a:pt x="1878" y="2641"/>
                    <a:pt x="0" y="3139"/>
                    <a:pt x="663" y="3746"/>
                  </a:cubicBezTo>
                  <a:cubicBezTo>
                    <a:pt x="835" y="3918"/>
                    <a:pt x="1030" y="3983"/>
                    <a:pt x="1224" y="3983"/>
                  </a:cubicBezTo>
                  <a:cubicBezTo>
                    <a:pt x="1777" y="3983"/>
                    <a:pt x="2327" y="3463"/>
                    <a:pt x="2348" y="3442"/>
                  </a:cubicBezTo>
                  <a:lnTo>
                    <a:pt x="2348" y="3442"/>
                  </a:lnTo>
                  <a:cubicBezTo>
                    <a:pt x="2348" y="3470"/>
                    <a:pt x="1906" y="4547"/>
                    <a:pt x="2293" y="4934"/>
                  </a:cubicBezTo>
                  <a:cubicBezTo>
                    <a:pt x="2379" y="5034"/>
                    <a:pt x="2492" y="5082"/>
                    <a:pt x="2615" y="5082"/>
                  </a:cubicBezTo>
                  <a:cubicBezTo>
                    <a:pt x="3000" y="5082"/>
                    <a:pt x="3486" y="4605"/>
                    <a:pt x="3591" y="3746"/>
                  </a:cubicBezTo>
                  <a:lnTo>
                    <a:pt x="3618" y="3774"/>
                  </a:lnTo>
                  <a:lnTo>
                    <a:pt x="3618" y="3636"/>
                  </a:lnTo>
                  <a:cubicBezTo>
                    <a:pt x="3480" y="3912"/>
                    <a:pt x="3287" y="4188"/>
                    <a:pt x="2928" y="4326"/>
                  </a:cubicBezTo>
                  <a:cubicBezTo>
                    <a:pt x="2866" y="4388"/>
                    <a:pt x="2788" y="4419"/>
                    <a:pt x="2706" y="4419"/>
                  </a:cubicBezTo>
                  <a:cubicBezTo>
                    <a:pt x="2679" y="4419"/>
                    <a:pt x="2652" y="4416"/>
                    <a:pt x="2624" y="4409"/>
                  </a:cubicBezTo>
                  <a:cubicBezTo>
                    <a:pt x="2514" y="4381"/>
                    <a:pt x="2458" y="4243"/>
                    <a:pt x="2431" y="4133"/>
                  </a:cubicBezTo>
                  <a:cubicBezTo>
                    <a:pt x="2320" y="3746"/>
                    <a:pt x="2348" y="3332"/>
                    <a:pt x="2514" y="3000"/>
                  </a:cubicBezTo>
                  <a:lnTo>
                    <a:pt x="2514" y="3000"/>
                  </a:lnTo>
                  <a:cubicBezTo>
                    <a:pt x="2237" y="3194"/>
                    <a:pt x="1961" y="3332"/>
                    <a:pt x="1657" y="3442"/>
                  </a:cubicBezTo>
                  <a:cubicBezTo>
                    <a:pt x="1602" y="3470"/>
                    <a:pt x="1547" y="3470"/>
                    <a:pt x="1492" y="3470"/>
                  </a:cubicBezTo>
                  <a:cubicBezTo>
                    <a:pt x="1409" y="3470"/>
                    <a:pt x="1381" y="3442"/>
                    <a:pt x="1354" y="3360"/>
                  </a:cubicBezTo>
                  <a:cubicBezTo>
                    <a:pt x="1326" y="3277"/>
                    <a:pt x="1409" y="3194"/>
                    <a:pt x="1492" y="3139"/>
                  </a:cubicBezTo>
                  <a:cubicBezTo>
                    <a:pt x="1768" y="2918"/>
                    <a:pt x="2099" y="2807"/>
                    <a:pt x="2458" y="2780"/>
                  </a:cubicBezTo>
                  <a:cubicBezTo>
                    <a:pt x="2099" y="2641"/>
                    <a:pt x="1795" y="2393"/>
                    <a:pt x="1602" y="2061"/>
                  </a:cubicBezTo>
                  <a:cubicBezTo>
                    <a:pt x="1547" y="1979"/>
                    <a:pt x="1519" y="1896"/>
                    <a:pt x="1519" y="1813"/>
                  </a:cubicBezTo>
                  <a:cubicBezTo>
                    <a:pt x="1519" y="1758"/>
                    <a:pt x="1547" y="1647"/>
                    <a:pt x="1630" y="1619"/>
                  </a:cubicBezTo>
                  <a:cubicBezTo>
                    <a:pt x="1662" y="1603"/>
                    <a:pt x="1697" y="1597"/>
                    <a:pt x="1732" y="1597"/>
                  </a:cubicBezTo>
                  <a:cubicBezTo>
                    <a:pt x="1816" y="1597"/>
                    <a:pt x="1903" y="1636"/>
                    <a:pt x="1961" y="1675"/>
                  </a:cubicBezTo>
                  <a:cubicBezTo>
                    <a:pt x="2458" y="1923"/>
                    <a:pt x="2928" y="2172"/>
                    <a:pt x="3397" y="2393"/>
                  </a:cubicBezTo>
                  <a:cubicBezTo>
                    <a:pt x="3204" y="1923"/>
                    <a:pt x="3066" y="1426"/>
                    <a:pt x="3011" y="957"/>
                  </a:cubicBezTo>
                  <a:cubicBezTo>
                    <a:pt x="3011" y="846"/>
                    <a:pt x="2983" y="791"/>
                    <a:pt x="3011" y="680"/>
                  </a:cubicBezTo>
                  <a:cubicBezTo>
                    <a:pt x="3038" y="570"/>
                    <a:pt x="3121" y="515"/>
                    <a:pt x="3204" y="515"/>
                  </a:cubicBezTo>
                  <a:cubicBezTo>
                    <a:pt x="3287" y="515"/>
                    <a:pt x="3342" y="542"/>
                    <a:pt x="3397" y="598"/>
                  </a:cubicBezTo>
                  <a:cubicBezTo>
                    <a:pt x="3674" y="874"/>
                    <a:pt x="3867" y="1233"/>
                    <a:pt x="4005" y="1564"/>
                  </a:cubicBezTo>
                  <a:cubicBezTo>
                    <a:pt x="3953" y="1305"/>
                    <a:pt x="3658" y="0"/>
                    <a:pt x="3097"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6"/>
            <p:cNvSpPr/>
            <p:nvPr/>
          </p:nvSpPr>
          <p:spPr>
            <a:xfrm>
              <a:off x="5884200" y="2386375"/>
              <a:ext cx="41950" cy="65825"/>
            </a:xfrm>
            <a:custGeom>
              <a:avLst/>
              <a:gdLst/>
              <a:ahLst/>
              <a:cxnLst/>
              <a:rect l="l" t="t" r="r" b="b"/>
              <a:pathLst>
                <a:path w="1678" h="2633" extrusionOk="0">
                  <a:moveTo>
                    <a:pt x="754" y="0"/>
                  </a:moveTo>
                  <a:cubicBezTo>
                    <a:pt x="663" y="0"/>
                    <a:pt x="568" y="12"/>
                    <a:pt x="470" y="36"/>
                  </a:cubicBezTo>
                  <a:cubicBezTo>
                    <a:pt x="470" y="36"/>
                    <a:pt x="83" y="92"/>
                    <a:pt x="56" y="837"/>
                  </a:cubicBezTo>
                  <a:cubicBezTo>
                    <a:pt x="1" y="1611"/>
                    <a:pt x="829" y="2633"/>
                    <a:pt x="829" y="2633"/>
                  </a:cubicBezTo>
                  <a:cubicBezTo>
                    <a:pt x="829" y="2633"/>
                    <a:pt x="415" y="1141"/>
                    <a:pt x="581" y="782"/>
                  </a:cubicBezTo>
                  <a:cubicBezTo>
                    <a:pt x="648" y="625"/>
                    <a:pt x="830" y="545"/>
                    <a:pt x="1024" y="545"/>
                  </a:cubicBezTo>
                  <a:cubicBezTo>
                    <a:pt x="1306" y="545"/>
                    <a:pt x="1614" y="714"/>
                    <a:pt x="1630" y="1058"/>
                  </a:cubicBezTo>
                  <a:cubicBezTo>
                    <a:pt x="1677" y="399"/>
                    <a:pt x="1282" y="0"/>
                    <a:pt x="7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6"/>
            <p:cNvSpPr/>
            <p:nvPr/>
          </p:nvSpPr>
          <p:spPr>
            <a:xfrm>
              <a:off x="5834500" y="2495975"/>
              <a:ext cx="135350" cy="140800"/>
            </a:xfrm>
            <a:custGeom>
              <a:avLst/>
              <a:gdLst/>
              <a:ahLst/>
              <a:cxnLst/>
              <a:rect l="l" t="t" r="r" b="b"/>
              <a:pathLst>
                <a:path w="5414" h="5632" extrusionOk="0">
                  <a:moveTo>
                    <a:pt x="3253" y="1"/>
                  </a:moveTo>
                  <a:cubicBezTo>
                    <a:pt x="2934" y="1"/>
                    <a:pt x="2605" y="15"/>
                    <a:pt x="2292" y="44"/>
                  </a:cubicBezTo>
                  <a:cubicBezTo>
                    <a:pt x="1270" y="127"/>
                    <a:pt x="387" y="292"/>
                    <a:pt x="387" y="569"/>
                  </a:cubicBezTo>
                  <a:cubicBezTo>
                    <a:pt x="359" y="1149"/>
                    <a:pt x="1409" y="1452"/>
                    <a:pt x="1409" y="1452"/>
                  </a:cubicBezTo>
                  <a:cubicBezTo>
                    <a:pt x="1409" y="1452"/>
                    <a:pt x="166" y="3386"/>
                    <a:pt x="0" y="4767"/>
                  </a:cubicBezTo>
                  <a:cubicBezTo>
                    <a:pt x="21" y="4817"/>
                    <a:pt x="55" y="4839"/>
                    <a:pt x="98" y="4839"/>
                  </a:cubicBezTo>
                  <a:cubicBezTo>
                    <a:pt x="387" y="4839"/>
                    <a:pt x="1077" y="3855"/>
                    <a:pt x="1077" y="3855"/>
                  </a:cubicBezTo>
                  <a:lnTo>
                    <a:pt x="1077" y="3855"/>
                  </a:lnTo>
                  <a:cubicBezTo>
                    <a:pt x="1077" y="3855"/>
                    <a:pt x="1012" y="5339"/>
                    <a:pt x="1249" y="5339"/>
                  </a:cubicBezTo>
                  <a:cubicBezTo>
                    <a:pt x="1279" y="5339"/>
                    <a:pt x="1313" y="5316"/>
                    <a:pt x="1353" y="5264"/>
                  </a:cubicBezTo>
                  <a:cubicBezTo>
                    <a:pt x="1685" y="4767"/>
                    <a:pt x="2044" y="3717"/>
                    <a:pt x="2044" y="3717"/>
                  </a:cubicBezTo>
                  <a:cubicBezTo>
                    <a:pt x="2044" y="3717"/>
                    <a:pt x="2484" y="5353"/>
                    <a:pt x="2744" y="5353"/>
                  </a:cubicBezTo>
                  <a:cubicBezTo>
                    <a:pt x="2782" y="5353"/>
                    <a:pt x="2816" y="5318"/>
                    <a:pt x="2845" y="5236"/>
                  </a:cubicBezTo>
                  <a:cubicBezTo>
                    <a:pt x="3038" y="4573"/>
                    <a:pt x="3121" y="3496"/>
                    <a:pt x="3121" y="3496"/>
                  </a:cubicBezTo>
                  <a:cubicBezTo>
                    <a:pt x="3121" y="3496"/>
                    <a:pt x="3289" y="5631"/>
                    <a:pt x="3602" y="5631"/>
                  </a:cubicBezTo>
                  <a:cubicBezTo>
                    <a:pt x="3625" y="5631"/>
                    <a:pt x="3649" y="5620"/>
                    <a:pt x="3673" y="5595"/>
                  </a:cubicBezTo>
                  <a:cubicBezTo>
                    <a:pt x="4032" y="5264"/>
                    <a:pt x="4005" y="3193"/>
                    <a:pt x="4005" y="3192"/>
                  </a:cubicBezTo>
                  <a:lnTo>
                    <a:pt x="4005" y="3192"/>
                  </a:lnTo>
                  <a:cubicBezTo>
                    <a:pt x="4005" y="3193"/>
                    <a:pt x="4736" y="5363"/>
                    <a:pt x="5078" y="5363"/>
                  </a:cubicBezTo>
                  <a:cubicBezTo>
                    <a:pt x="5124" y="5363"/>
                    <a:pt x="5163" y="5324"/>
                    <a:pt x="5192" y="5236"/>
                  </a:cubicBezTo>
                  <a:cubicBezTo>
                    <a:pt x="5413" y="4463"/>
                    <a:pt x="4005" y="1563"/>
                    <a:pt x="4005" y="1563"/>
                  </a:cubicBezTo>
                  <a:cubicBezTo>
                    <a:pt x="4005" y="1563"/>
                    <a:pt x="5413" y="762"/>
                    <a:pt x="5082" y="292"/>
                  </a:cubicBezTo>
                  <a:cubicBezTo>
                    <a:pt x="4960" y="109"/>
                    <a:pt x="4148" y="1"/>
                    <a:pt x="3253"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6"/>
            <p:cNvSpPr/>
            <p:nvPr/>
          </p:nvSpPr>
          <p:spPr>
            <a:xfrm>
              <a:off x="5834500" y="2496375"/>
              <a:ext cx="100825" cy="139700"/>
            </a:xfrm>
            <a:custGeom>
              <a:avLst/>
              <a:gdLst/>
              <a:ahLst/>
              <a:cxnLst/>
              <a:rect l="l" t="t" r="r" b="b"/>
              <a:pathLst>
                <a:path w="4033" h="5588" extrusionOk="0">
                  <a:moveTo>
                    <a:pt x="2292" y="0"/>
                  </a:moveTo>
                  <a:lnTo>
                    <a:pt x="2292" y="0"/>
                  </a:lnTo>
                  <a:cubicBezTo>
                    <a:pt x="1270" y="55"/>
                    <a:pt x="387" y="249"/>
                    <a:pt x="387" y="525"/>
                  </a:cubicBezTo>
                  <a:cubicBezTo>
                    <a:pt x="359" y="1105"/>
                    <a:pt x="1409" y="1409"/>
                    <a:pt x="1409" y="1409"/>
                  </a:cubicBezTo>
                  <a:cubicBezTo>
                    <a:pt x="1409" y="1409"/>
                    <a:pt x="166" y="3342"/>
                    <a:pt x="0" y="4723"/>
                  </a:cubicBezTo>
                  <a:cubicBezTo>
                    <a:pt x="21" y="4772"/>
                    <a:pt x="54" y="4794"/>
                    <a:pt x="96" y="4794"/>
                  </a:cubicBezTo>
                  <a:cubicBezTo>
                    <a:pt x="383" y="4794"/>
                    <a:pt x="1077" y="3784"/>
                    <a:pt x="1077" y="3784"/>
                  </a:cubicBezTo>
                  <a:lnTo>
                    <a:pt x="1077" y="3784"/>
                  </a:lnTo>
                  <a:cubicBezTo>
                    <a:pt x="1077" y="3784"/>
                    <a:pt x="1011" y="5295"/>
                    <a:pt x="1250" y="5295"/>
                  </a:cubicBezTo>
                  <a:cubicBezTo>
                    <a:pt x="1280" y="5295"/>
                    <a:pt x="1314" y="5272"/>
                    <a:pt x="1353" y="5220"/>
                  </a:cubicBezTo>
                  <a:cubicBezTo>
                    <a:pt x="1685" y="4723"/>
                    <a:pt x="2044" y="3646"/>
                    <a:pt x="2044" y="3646"/>
                  </a:cubicBezTo>
                  <a:cubicBezTo>
                    <a:pt x="2044" y="3646"/>
                    <a:pt x="2481" y="5290"/>
                    <a:pt x="2741" y="5290"/>
                  </a:cubicBezTo>
                  <a:cubicBezTo>
                    <a:pt x="2780" y="5290"/>
                    <a:pt x="2816" y="5252"/>
                    <a:pt x="2845" y="5165"/>
                  </a:cubicBezTo>
                  <a:cubicBezTo>
                    <a:pt x="3038" y="4530"/>
                    <a:pt x="3121" y="3453"/>
                    <a:pt x="3121" y="3453"/>
                  </a:cubicBezTo>
                  <a:cubicBezTo>
                    <a:pt x="3121" y="3453"/>
                    <a:pt x="3289" y="5587"/>
                    <a:pt x="3602" y="5587"/>
                  </a:cubicBezTo>
                  <a:cubicBezTo>
                    <a:pt x="3625" y="5587"/>
                    <a:pt x="3649" y="5576"/>
                    <a:pt x="3673" y="5552"/>
                  </a:cubicBezTo>
                  <a:cubicBezTo>
                    <a:pt x="4032" y="5248"/>
                    <a:pt x="3894" y="3204"/>
                    <a:pt x="3894" y="3204"/>
                  </a:cubicBezTo>
                  <a:lnTo>
                    <a:pt x="3894" y="3204"/>
                  </a:lnTo>
                  <a:cubicBezTo>
                    <a:pt x="3894" y="3204"/>
                    <a:pt x="3701" y="3977"/>
                    <a:pt x="3480" y="3977"/>
                  </a:cubicBezTo>
                  <a:cubicBezTo>
                    <a:pt x="3287" y="3977"/>
                    <a:pt x="3038" y="2237"/>
                    <a:pt x="3038" y="2237"/>
                  </a:cubicBezTo>
                  <a:cubicBezTo>
                    <a:pt x="3038" y="2237"/>
                    <a:pt x="2845" y="3756"/>
                    <a:pt x="2624" y="3839"/>
                  </a:cubicBezTo>
                  <a:cubicBezTo>
                    <a:pt x="2621" y="3840"/>
                    <a:pt x="2618" y="3840"/>
                    <a:pt x="2615" y="3840"/>
                  </a:cubicBezTo>
                  <a:cubicBezTo>
                    <a:pt x="2426" y="3840"/>
                    <a:pt x="2292" y="2072"/>
                    <a:pt x="2292" y="2072"/>
                  </a:cubicBezTo>
                  <a:cubicBezTo>
                    <a:pt x="2292" y="2072"/>
                    <a:pt x="1582" y="3151"/>
                    <a:pt x="1368" y="3151"/>
                  </a:cubicBezTo>
                  <a:cubicBezTo>
                    <a:pt x="1363" y="3151"/>
                    <a:pt x="1358" y="3150"/>
                    <a:pt x="1353" y="3149"/>
                  </a:cubicBezTo>
                  <a:cubicBezTo>
                    <a:pt x="1132" y="3038"/>
                    <a:pt x="2430" y="1077"/>
                    <a:pt x="2431" y="1077"/>
                  </a:cubicBezTo>
                  <a:lnTo>
                    <a:pt x="2431" y="1077"/>
                  </a:lnTo>
                  <a:cubicBezTo>
                    <a:pt x="2430" y="1077"/>
                    <a:pt x="2419" y="1078"/>
                    <a:pt x="2399" y="1078"/>
                  </a:cubicBezTo>
                  <a:cubicBezTo>
                    <a:pt x="2250" y="1078"/>
                    <a:pt x="1604" y="1056"/>
                    <a:pt x="1409" y="691"/>
                  </a:cubicBezTo>
                  <a:cubicBezTo>
                    <a:pt x="1353" y="470"/>
                    <a:pt x="1795" y="249"/>
                    <a:pt x="2292"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6"/>
            <p:cNvSpPr/>
            <p:nvPr/>
          </p:nvSpPr>
          <p:spPr>
            <a:xfrm>
              <a:off x="5743350" y="1699550"/>
              <a:ext cx="303825" cy="303825"/>
            </a:xfrm>
            <a:custGeom>
              <a:avLst/>
              <a:gdLst/>
              <a:ahLst/>
              <a:cxnLst/>
              <a:rect l="l" t="t" r="r" b="b"/>
              <a:pathLst>
                <a:path w="12153" h="12153" extrusionOk="0">
                  <a:moveTo>
                    <a:pt x="6077" y="1"/>
                  </a:moveTo>
                  <a:cubicBezTo>
                    <a:pt x="2707" y="1"/>
                    <a:pt x="0" y="2707"/>
                    <a:pt x="0" y="6077"/>
                  </a:cubicBezTo>
                  <a:cubicBezTo>
                    <a:pt x="0" y="9446"/>
                    <a:pt x="2707" y="12153"/>
                    <a:pt x="6077" y="12153"/>
                  </a:cubicBezTo>
                  <a:cubicBezTo>
                    <a:pt x="9418" y="12153"/>
                    <a:pt x="12153" y="9446"/>
                    <a:pt x="12153" y="6077"/>
                  </a:cubicBezTo>
                  <a:cubicBezTo>
                    <a:pt x="12153" y="2707"/>
                    <a:pt x="9418" y="1"/>
                    <a:pt x="607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6"/>
            <p:cNvSpPr/>
            <p:nvPr/>
          </p:nvSpPr>
          <p:spPr>
            <a:xfrm>
              <a:off x="5927000" y="1855600"/>
              <a:ext cx="101550" cy="120175"/>
            </a:xfrm>
            <a:custGeom>
              <a:avLst/>
              <a:gdLst/>
              <a:ahLst/>
              <a:cxnLst/>
              <a:rect l="l" t="t" r="r" b="b"/>
              <a:pathLst>
                <a:path w="4062" h="4807" extrusionOk="0">
                  <a:moveTo>
                    <a:pt x="2321" y="0"/>
                  </a:moveTo>
                  <a:lnTo>
                    <a:pt x="2321" y="277"/>
                  </a:lnTo>
                  <a:lnTo>
                    <a:pt x="2266" y="387"/>
                  </a:lnTo>
                  <a:lnTo>
                    <a:pt x="2238" y="636"/>
                  </a:lnTo>
                  <a:lnTo>
                    <a:pt x="2155" y="857"/>
                  </a:lnTo>
                  <a:cubicBezTo>
                    <a:pt x="2155" y="912"/>
                    <a:pt x="2128" y="967"/>
                    <a:pt x="2128" y="967"/>
                  </a:cubicBezTo>
                  <a:lnTo>
                    <a:pt x="2100" y="1078"/>
                  </a:lnTo>
                  <a:cubicBezTo>
                    <a:pt x="1990" y="1381"/>
                    <a:pt x="1851" y="1658"/>
                    <a:pt x="1658" y="1934"/>
                  </a:cubicBezTo>
                  <a:lnTo>
                    <a:pt x="1575" y="2044"/>
                  </a:lnTo>
                  <a:lnTo>
                    <a:pt x="2791" y="2901"/>
                  </a:lnTo>
                  <a:lnTo>
                    <a:pt x="2665" y="3051"/>
                  </a:lnTo>
                  <a:lnTo>
                    <a:pt x="2665" y="3051"/>
                  </a:lnTo>
                  <a:lnTo>
                    <a:pt x="2652" y="3039"/>
                  </a:lnTo>
                  <a:cubicBezTo>
                    <a:pt x="2570" y="3121"/>
                    <a:pt x="2514" y="3204"/>
                    <a:pt x="2404" y="3287"/>
                  </a:cubicBezTo>
                  <a:lnTo>
                    <a:pt x="2293" y="3425"/>
                  </a:lnTo>
                  <a:lnTo>
                    <a:pt x="2155" y="3536"/>
                  </a:lnTo>
                  <a:cubicBezTo>
                    <a:pt x="2072" y="3591"/>
                    <a:pt x="1990" y="3701"/>
                    <a:pt x="1934" y="3757"/>
                  </a:cubicBezTo>
                  <a:lnTo>
                    <a:pt x="1943" y="3769"/>
                  </a:lnTo>
                  <a:lnTo>
                    <a:pt x="1943" y="3769"/>
                  </a:lnTo>
                  <a:cubicBezTo>
                    <a:pt x="1732" y="3903"/>
                    <a:pt x="1571" y="4036"/>
                    <a:pt x="1410" y="4143"/>
                  </a:cubicBezTo>
                  <a:cubicBezTo>
                    <a:pt x="1299" y="4226"/>
                    <a:pt x="1189" y="4281"/>
                    <a:pt x="1133" y="4309"/>
                  </a:cubicBezTo>
                  <a:lnTo>
                    <a:pt x="968" y="4420"/>
                  </a:lnTo>
                  <a:lnTo>
                    <a:pt x="482" y="3328"/>
                  </a:lnTo>
                  <a:lnTo>
                    <a:pt x="482" y="3328"/>
                  </a:lnTo>
                  <a:cubicBezTo>
                    <a:pt x="879" y="3133"/>
                    <a:pt x="1236" y="2881"/>
                    <a:pt x="1521" y="2556"/>
                  </a:cubicBezTo>
                  <a:lnTo>
                    <a:pt x="1521" y="2556"/>
                  </a:lnTo>
                  <a:lnTo>
                    <a:pt x="2072" y="3039"/>
                  </a:lnTo>
                  <a:lnTo>
                    <a:pt x="2017" y="3066"/>
                  </a:lnTo>
                  <a:lnTo>
                    <a:pt x="1934" y="3177"/>
                  </a:lnTo>
                  <a:cubicBezTo>
                    <a:pt x="1824" y="3260"/>
                    <a:pt x="1769" y="3342"/>
                    <a:pt x="1686" y="3425"/>
                  </a:cubicBezTo>
                  <a:lnTo>
                    <a:pt x="1697" y="3437"/>
                  </a:lnTo>
                  <a:lnTo>
                    <a:pt x="1697" y="3437"/>
                  </a:lnTo>
                  <a:lnTo>
                    <a:pt x="1437" y="3619"/>
                  </a:lnTo>
                  <a:cubicBezTo>
                    <a:pt x="1410" y="3674"/>
                    <a:pt x="1382" y="3701"/>
                    <a:pt x="1299" y="3701"/>
                  </a:cubicBezTo>
                  <a:lnTo>
                    <a:pt x="1271" y="3729"/>
                  </a:lnTo>
                  <a:lnTo>
                    <a:pt x="1161" y="3536"/>
                  </a:lnTo>
                  <a:lnTo>
                    <a:pt x="1244" y="3481"/>
                  </a:lnTo>
                  <a:cubicBezTo>
                    <a:pt x="1299" y="3453"/>
                    <a:pt x="1382" y="3398"/>
                    <a:pt x="1437" y="3342"/>
                  </a:cubicBezTo>
                  <a:cubicBezTo>
                    <a:pt x="1520" y="3315"/>
                    <a:pt x="1575" y="3260"/>
                    <a:pt x="1631" y="3204"/>
                  </a:cubicBezTo>
                  <a:lnTo>
                    <a:pt x="1796" y="3039"/>
                  </a:lnTo>
                  <a:lnTo>
                    <a:pt x="1492" y="2790"/>
                  </a:lnTo>
                  <a:lnTo>
                    <a:pt x="1299" y="2983"/>
                  </a:lnTo>
                  <a:cubicBezTo>
                    <a:pt x="1271" y="3011"/>
                    <a:pt x="1216" y="3039"/>
                    <a:pt x="1133" y="3121"/>
                  </a:cubicBezTo>
                  <a:cubicBezTo>
                    <a:pt x="1078" y="3149"/>
                    <a:pt x="995" y="3232"/>
                    <a:pt x="968" y="3260"/>
                  </a:cubicBezTo>
                  <a:lnTo>
                    <a:pt x="747" y="3370"/>
                  </a:lnTo>
                  <a:lnTo>
                    <a:pt x="664" y="3425"/>
                  </a:lnTo>
                  <a:lnTo>
                    <a:pt x="1078" y="4116"/>
                  </a:lnTo>
                  <a:lnTo>
                    <a:pt x="1354" y="3950"/>
                  </a:lnTo>
                  <a:cubicBezTo>
                    <a:pt x="1382" y="3922"/>
                    <a:pt x="1437" y="3867"/>
                    <a:pt x="1520" y="3840"/>
                  </a:cubicBezTo>
                  <a:lnTo>
                    <a:pt x="1509" y="3828"/>
                  </a:lnTo>
                  <a:lnTo>
                    <a:pt x="1509" y="3828"/>
                  </a:lnTo>
                  <a:lnTo>
                    <a:pt x="1769" y="3646"/>
                  </a:lnTo>
                  <a:cubicBezTo>
                    <a:pt x="1851" y="3563"/>
                    <a:pt x="1934" y="3453"/>
                    <a:pt x="2045" y="3398"/>
                  </a:cubicBezTo>
                  <a:lnTo>
                    <a:pt x="2183" y="3260"/>
                  </a:lnTo>
                  <a:lnTo>
                    <a:pt x="2266" y="3121"/>
                  </a:lnTo>
                  <a:lnTo>
                    <a:pt x="2376" y="3011"/>
                  </a:lnTo>
                  <a:lnTo>
                    <a:pt x="1410" y="2155"/>
                  </a:lnTo>
                  <a:lnTo>
                    <a:pt x="1299" y="2238"/>
                  </a:lnTo>
                  <a:cubicBezTo>
                    <a:pt x="968" y="2624"/>
                    <a:pt x="581" y="2901"/>
                    <a:pt x="139" y="3121"/>
                  </a:cubicBezTo>
                  <a:lnTo>
                    <a:pt x="1" y="3177"/>
                  </a:lnTo>
                  <a:lnTo>
                    <a:pt x="719" y="4806"/>
                  </a:lnTo>
                  <a:lnTo>
                    <a:pt x="1161" y="4585"/>
                  </a:lnTo>
                  <a:cubicBezTo>
                    <a:pt x="1271" y="4530"/>
                    <a:pt x="1382" y="4447"/>
                    <a:pt x="1492" y="4420"/>
                  </a:cubicBezTo>
                  <a:cubicBezTo>
                    <a:pt x="1686" y="4281"/>
                    <a:pt x="1907" y="4143"/>
                    <a:pt x="2072" y="4005"/>
                  </a:cubicBezTo>
                  <a:cubicBezTo>
                    <a:pt x="2183" y="3950"/>
                    <a:pt x="2238" y="3840"/>
                    <a:pt x="2349" y="3757"/>
                  </a:cubicBezTo>
                  <a:lnTo>
                    <a:pt x="2487" y="3674"/>
                  </a:lnTo>
                  <a:lnTo>
                    <a:pt x="2625" y="3536"/>
                  </a:lnTo>
                  <a:cubicBezTo>
                    <a:pt x="2680" y="3453"/>
                    <a:pt x="2791" y="3342"/>
                    <a:pt x="2873" y="3260"/>
                  </a:cubicBezTo>
                  <a:lnTo>
                    <a:pt x="3177" y="2873"/>
                  </a:lnTo>
                  <a:lnTo>
                    <a:pt x="1951" y="1979"/>
                  </a:lnTo>
                  <a:lnTo>
                    <a:pt x="1951" y="1979"/>
                  </a:lnTo>
                  <a:cubicBezTo>
                    <a:pt x="2136" y="1727"/>
                    <a:pt x="2278" y="1452"/>
                    <a:pt x="2376" y="1133"/>
                  </a:cubicBezTo>
                  <a:lnTo>
                    <a:pt x="2404" y="1050"/>
                  </a:lnTo>
                  <a:cubicBezTo>
                    <a:pt x="2459" y="967"/>
                    <a:pt x="2459" y="940"/>
                    <a:pt x="2459" y="912"/>
                  </a:cubicBezTo>
                  <a:lnTo>
                    <a:pt x="2514" y="663"/>
                  </a:lnTo>
                  <a:lnTo>
                    <a:pt x="2542" y="415"/>
                  </a:lnTo>
                  <a:lnTo>
                    <a:pt x="2593" y="287"/>
                  </a:lnTo>
                  <a:lnTo>
                    <a:pt x="2593" y="287"/>
                  </a:lnTo>
                  <a:lnTo>
                    <a:pt x="3778" y="376"/>
                  </a:lnTo>
                  <a:lnTo>
                    <a:pt x="3778" y="376"/>
                  </a:lnTo>
                  <a:cubicBezTo>
                    <a:pt x="3736" y="973"/>
                    <a:pt x="3572" y="1566"/>
                    <a:pt x="3303" y="2102"/>
                  </a:cubicBezTo>
                  <a:lnTo>
                    <a:pt x="3303" y="2102"/>
                  </a:lnTo>
                  <a:lnTo>
                    <a:pt x="2680" y="1768"/>
                  </a:lnTo>
                  <a:lnTo>
                    <a:pt x="2763" y="1602"/>
                  </a:lnTo>
                  <a:lnTo>
                    <a:pt x="2873" y="1271"/>
                  </a:lnTo>
                  <a:cubicBezTo>
                    <a:pt x="2873" y="1243"/>
                    <a:pt x="2901" y="1188"/>
                    <a:pt x="2929" y="1105"/>
                  </a:cubicBezTo>
                  <a:lnTo>
                    <a:pt x="2956" y="967"/>
                  </a:lnTo>
                  <a:lnTo>
                    <a:pt x="3010" y="834"/>
                  </a:lnTo>
                  <a:lnTo>
                    <a:pt x="3010" y="834"/>
                  </a:lnTo>
                  <a:lnTo>
                    <a:pt x="3213" y="881"/>
                  </a:lnTo>
                  <a:lnTo>
                    <a:pt x="3213" y="881"/>
                  </a:lnTo>
                  <a:cubicBezTo>
                    <a:pt x="3203" y="917"/>
                    <a:pt x="3190" y="956"/>
                    <a:pt x="3177" y="995"/>
                  </a:cubicBezTo>
                  <a:lnTo>
                    <a:pt x="3094" y="1243"/>
                  </a:lnTo>
                  <a:cubicBezTo>
                    <a:pt x="3067" y="1409"/>
                    <a:pt x="3012" y="1547"/>
                    <a:pt x="2929" y="1740"/>
                  </a:cubicBezTo>
                  <a:lnTo>
                    <a:pt x="3205" y="1823"/>
                  </a:lnTo>
                  <a:cubicBezTo>
                    <a:pt x="3288" y="1658"/>
                    <a:pt x="3343" y="1520"/>
                    <a:pt x="3371" y="1354"/>
                  </a:cubicBezTo>
                  <a:lnTo>
                    <a:pt x="3453" y="1105"/>
                  </a:lnTo>
                  <a:cubicBezTo>
                    <a:pt x="3481" y="1050"/>
                    <a:pt x="3481" y="940"/>
                    <a:pt x="3509" y="829"/>
                  </a:cubicBezTo>
                  <a:lnTo>
                    <a:pt x="3509" y="691"/>
                  </a:lnTo>
                  <a:lnTo>
                    <a:pt x="2763" y="553"/>
                  </a:lnTo>
                  <a:lnTo>
                    <a:pt x="2735" y="774"/>
                  </a:lnTo>
                  <a:lnTo>
                    <a:pt x="2680" y="829"/>
                  </a:lnTo>
                  <a:lnTo>
                    <a:pt x="2652" y="967"/>
                  </a:lnTo>
                  <a:lnTo>
                    <a:pt x="2625" y="1105"/>
                  </a:lnTo>
                  <a:cubicBezTo>
                    <a:pt x="2625" y="1133"/>
                    <a:pt x="2570" y="1188"/>
                    <a:pt x="2570" y="1243"/>
                  </a:cubicBezTo>
                  <a:cubicBezTo>
                    <a:pt x="2542" y="1354"/>
                    <a:pt x="2514" y="1464"/>
                    <a:pt x="2487" y="1520"/>
                  </a:cubicBezTo>
                  <a:lnTo>
                    <a:pt x="2349" y="1796"/>
                  </a:lnTo>
                  <a:lnTo>
                    <a:pt x="2266" y="1934"/>
                  </a:lnTo>
                  <a:lnTo>
                    <a:pt x="3398" y="2514"/>
                  </a:lnTo>
                  <a:lnTo>
                    <a:pt x="3481" y="2376"/>
                  </a:lnTo>
                  <a:cubicBezTo>
                    <a:pt x="3840" y="1740"/>
                    <a:pt x="4033" y="995"/>
                    <a:pt x="4061" y="277"/>
                  </a:cubicBezTo>
                  <a:lnTo>
                    <a:pt x="4061" y="139"/>
                  </a:lnTo>
                  <a:lnTo>
                    <a:pt x="23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6"/>
            <p:cNvSpPr/>
            <p:nvPr/>
          </p:nvSpPr>
          <p:spPr>
            <a:xfrm>
              <a:off x="5793050" y="1908775"/>
              <a:ext cx="138125" cy="75975"/>
            </a:xfrm>
            <a:custGeom>
              <a:avLst/>
              <a:gdLst/>
              <a:ahLst/>
              <a:cxnLst/>
              <a:rect l="l" t="t" r="r" b="b"/>
              <a:pathLst>
                <a:path w="5525" h="3039" extrusionOk="0">
                  <a:moveTo>
                    <a:pt x="1327" y="0"/>
                  </a:moveTo>
                  <a:lnTo>
                    <a:pt x="1" y="1160"/>
                  </a:lnTo>
                  <a:lnTo>
                    <a:pt x="111" y="1271"/>
                  </a:lnTo>
                  <a:cubicBezTo>
                    <a:pt x="719" y="1989"/>
                    <a:pt x="1603" y="2514"/>
                    <a:pt x="2487" y="2790"/>
                  </a:cubicBezTo>
                  <a:lnTo>
                    <a:pt x="2625" y="2817"/>
                  </a:lnTo>
                  <a:lnTo>
                    <a:pt x="3067" y="1409"/>
                  </a:lnTo>
                  <a:lnTo>
                    <a:pt x="3177" y="1436"/>
                  </a:lnTo>
                  <a:cubicBezTo>
                    <a:pt x="3205" y="1436"/>
                    <a:pt x="3260" y="1464"/>
                    <a:pt x="3315" y="1464"/>
                  </a:cubicBezTo>
                  <a:lnTo>
                    <a:pt x="3453" y="1519"/>
                  </a:lnTo>
                  <a:cubicBezTo>
                    <a:pt x="3508" y="1519"/>
                    <a:pt x="3619" y="1547"/>
                    <a:pt x="3702" y="1547"/>
                  </a:cubicBezTo>
                  <a:lnTo>
                    <a:pt x="4448" y="1547"/>
                  </a:lnTo>
                  <a:cubicBezTo>
                    <a:pt x="4559" y="1525"/>
                    <a:pt x="4724" y="1520"/>
                    <a:pt x="4871" y="1476"/>
                  </a:cubicBezTo>
                  <a:lnTo>
                    <a:pt x="4871" y="1476"/>
                  </a:lnTo>
                  <a:lnTo>
                    <a:pt x="5153" y="2627"/>
                  </a:lnTo>
                  <a:lnTo>
                    <a:pt x="5153" y="2627"/>
                  </a:lnTo>
                  <a:cubicBezTo>
                    <a:pt x="4780" y="2712"/>
                    <a:pt x="4412" y="2734"/>
                    <a:pt x="4089" y="2734"/>
                  </a:cubicBezTo>
                  <a:cubicBezTo>
                    <a:pt x="3854" y="2734"/>
                    <a:pt x="3599" y="2714"/>
                    <a:pt x="3341" y="2692"/>
                  </a:cubicBezTo>
                  <a:lnTo>
                    <a:pt x="3341" y="2692"/>
                  </a:lnTo>
                  <a:lnTo>
                    <a:pt x="3460" y="1978"/>
                  </a:lnTo>
                  <a:lnTo>
                    <a:pt x="3460" y="1978"/>
                  </a:lnTo>
                  <a:cubicBezTo>
                    <a:pt x="3644" y="1999"/>
                    <a:pt x="3807" y="2016"/>
                    <a:pt x="4006" y="2016"/>
                  </a:cubicBezTo>
                  <a:cubicBezTo>
                    <a:pt x="4176" y="2016"/>
                    <a:pt x="4330" y="2016"/>
                    <a:pt x="4467" y="2004"/>
                  </a:cubicBezTo>
                  <a:lnTo>
                    <a:pt x="4467" y="2004"/>
                  </a:lnTo>
                  <a:lnTo>
                    <a:pt x="4509" y="2265"/>
                  </a:lnTo>
                  <a:lnTo>
                    <a:pt x="3647" y="2265"/>
                  </a:lnTo>
                  <a:lnTo>
                    <a:pt x="3647" y="2541"/>
                  </a:lnTo>
                  <a:lnTo>
                    <a:pt x="4558" y="2541"/>
                  </a:lnTo>
                  <a:lnTo>
                    <a:pt x="4696" y="2514"/>
                  </a:lnTo>
                  <a:lnTo>
                    <a:pt x="4834" y="2486"/>
                  </a:lnTo>
                  <a:lnTo>
                    <a:pt x="4724" y="1713"/>
                  </a:lnTo>
                  <a:lnTo>
                    <a:pt x="4586" y="1713"/>
                  </a:lnTo>
                  <a:cubicBezTo>
                    <a:pt x="4420" y="1740"/>
                    <a:pt x="4227" y="1740"/>
                    <a:pt x="4033" y="1740"/>
                  </a:cubicBezTo>
                  <a:cubicBezTo>
                    <a:pt x="3840" y="1740"/>
                    <a:pt x="3619" y="1740"/>
                    <a:pt x="3426" y="1685"/>
                  </a:cubicBezTo>
                  <a:lnTo>
                    <a:pt x="3288" y="1657"/>
                  </a:lnTo>
                  <a:lnTo>
                    <a:pt x="3067" y="2928"/>
                  </a:lnTo>
                  <a:lnTo>
                    <a:pt x="3205" y="2955"/>
                  </a:lnTo>
                  <a:cubicBezTo>
                    <a:pt x="3508" y="2983"/>
                    <a:pt x="3812" y="3038"/>
                    <a:pt x="4116" y="3038"/>
                  </a:cubicBezTo>
                  <a:cubicBezTo>
                    <a:pt x="4558" y="3038"/>
                    <a:pt x="4972" y="2955"/>
                    <a:pt x="5387" y="2845"/>
                  </a:cubicBezTo>
                  <a:lnTo>
                    <a:pt x="5525" y="2817"/>
                  </a:lnTo>
                  <a:lnTo>
                    <a:pt x="5110" y="1105"/>
                  </a:lnTo>
                  <a:lnTo>
                    <a:pt x="4972" y="1133"/>
                  </a:lnTo>
                  <a:cubicBezTo>
                    <a:pt x="4834" y="1160"/>
                    <a:pt x="4669" y="1188"/>
                    <a:pt x="4503" y="1243"/>
                  </a:cubicBezTo>
                  <a:lnTo>
                    <a:pt x="3812" y="1243"/>
                  </a:lnTo>
                  <a:cubicBezTo>
                    <a:pt x="3729" y="1243"/>
                    <a:pt x="3674" y="1188"/>
                    <a:pt x="3564" y="1188"/>
                  </a:cubicBezTo>
                  <a:lnTo>
                    <a:pt x="3426" y="1160"/>
                  </a:lnTo>
                  <a:cubicBezTo>
                    <a:pt x="3398" y="1160"/>
                    <a:pt x="3343" y="1160"/>
                    <a:pt x="3315" y="1133"/>
                  </a:cubicBezTo>
                  <a:lnTo>
                    <a:pt x="3067" y="1050"/>
                  </a:lnTo>
                  <a:lnTo>
                    <a:pt x="2928" y="1022"/>
                  </a:lnTo>
                  <a:lnTo>
                    <a:pt x="2497" y="2443"/>
                  </a:lnTo>
                  <a:lnTo>
                    <a:pt x="2497" y="2443"/>
                  </a:lnTo>
                  <a:cubicBezTo>
                    <a:pt x="1740" y="2178"/>
                    <a:pt x="1034" y="1738"/>
                    <a:pt x="494" y="1144"/>
                  </a:cubicBezTo>
                  <a:lnTo>
                    <a:pt x="494" y="1144"/>
                  </a:lnTo>
                  <a:lnTo>
                    <a:pt x="1375" y="330"/>
                  </a:lnTo>
                  <a:lnTo>
                    <a:pt x="1375" y="330"/>
                  </a:lnTo>
                  <a:cubicBezTo>
                    <a:pt x="1678" y="637"/>
                    <a:pt x="2033" y="918"/>
                    <a:pt x="2426" y="1099"/>
                  </a:cubicBezTo>
                  <a:lnTo>
                    <a:pt x="2426" y="1099"/>
                  </a:lnTo>
                  <a:lnTo>
                    <a:pt x="2130" y="1752"/>
                  </a:lnTo>
                  <a:lnTo>
                    <a:pt x="2130" y="1752"/>
                  </a:lnTo>
                  <a:cubicBezTo>
                    <a:pt x="1816" y="1603"/>
                    <a:pt x="1519" y="1397"/>
                    <a:pt x="1238" y="1185"/>
                  </a:cubicBezTo>
                  <a:lnTo>
                    <a:pt x="1238" y="1185"/>
                  </a:lnTo>
                  <a:lnTo>
                    <a:pt x="1332" y="1084"/>
                  </a:lnTo>
                  <a:lnTo>
                    <a:pt x="1332" y="1084"/>
                  </a:lnTo>
                  <a:cubicBezTo>
                    <a:pt x="1523" y="1230"/>
                    <a:pt x="1737" y="1366"/>
                    <a:pt x="1934" y="1519"/>
                  </a:cubicBezTo>
                  <a:lnTo>
                    <a:pt x="2100" y="1271"/>
                  </a:lnTo>
                  <a:cubicBezTo>
                    <a:pt x="1824" y="1133"/>
                    <a:pt x="1603" y="967"/>
                    <a:pt x="1382" y="746"/>
                  </a:cubicBezTo>
                  <a:lnTo>
                    <a:pt x="1271" y="635"/>
                  </a:lnTo>
                  <a:lnTo>
                    <a:pt x="774" y="1215"/>
                  </a:lnTo>
                  <a:lnTo>
                    <a:pt x="857" y="1326"/>
                  </a:lnTo>
                  <a:cubicBezTo>
                    <a:pt x="1216" y="1657"/>
                    <a:pt x="1630" y="1906"/>
                    <a:pt x="2072" y="2127"/>
                  </a:cubicBezTo>
                  <a:lnTo>
                    <a:pt x="2210" y="2210"/>
                  </a:lnTo>
                  <a:lnTo>
                    <a:pt x="2735" y="1022"/>
                  </a:lnTo>
                  <a:lnTo>
                    <a:pt x="2597" y="967"/>
                  </a:lnTo>
                  <a:cubicBezTo>
                    <a:pt x="2155" y="746"/>
                    <a:pt x="1741" y="470"/>
                    <a:pt x="1409" y="83"/>
                  </a:cubicBezTo>
                  <a:lnTo>
                    <a:pt x="13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6"/>
            <p:cNvSpPr/>
            <p:nvPr/>
          </p:nvSpPr>
          <p:spPr>
            <a:xfrm>
              <a:off x="5761975" y="1781025"/>
              <a:ext cx="59425" cy="143650"/>
            </a:xfrm>
            <a:custGeom>
              <a:avLst/>
              <a:gdLst/>
              <a:ahLst/>
              <a:cxnLst/>
              <a:rect l="l" t="t" r="r" b="b"/>
              <a:pathLst>
                <a:path w="2377" h="5746" extrusionOk="0">
                  <a:moveTo>
                    <a:pt x="747" y="1"/>
                  </a:moveTo>
                  <a:lnTo>
                    <a:pt x="691" y="139"/>
                  </a:lnTo>
                  <a:cubicBezTo>
                    <a:pt x="664" y="166"/>
                    <a:pt x="609" y="222"/>
                    <a:pt x="581" y="304"/>
                  </a:cubicBezTo>
                  <a:lnTo>
                    <a:pt x="526" y="470"/>
                  </a:lnTo>
                  <a:cubicBezTo>
                    <a:pt x="470" y="581"/>
                    <a:pt x="415" y="691"/>
                    <a:pt x="388" y="774"/>
                  </a:cubicBezTo>
                  <a:cubicBezTo>
                    <a:pt x="305" y="995"/>
                    <a:pt x="194" y="1243"/>
                    <a:pt x="167" y="1464"/>
                  </a:cubicBezTo>
                  <a:cubicBezTo>
                    <a:pt x="29" y="1934"/>
                    <a:pt x="1" y="2403"/>
                    <a:pt x="1" y="2901"/>
                  </a:cubicBezTo>
                  <a:lnTo>
                    <a:pt x="1" y="3039"/>
                  </a:lnTo>
                  <a:lnTo>
                    <a:pt x="1493" y="3039"/>
                  </a:lnTo>
                  <a:cubicBezTo>
                    <a:pt x="1495" y="3158"/>
                    <a:pt x="1500" y="3278"/>
                    <a:pt x="1520" y="3398"/>
                  </a:cubicBezTo>
                  <a:lnTo>
                    <a:pt x="1548" y="3536"/>
                  </a:lnTo>
                  <a:lnTo>
                    <a:pt x="1548" y="3619"/>
                  </a:lnTo>
                  <a:lnTo>
                    <a:pt x="1603" y="3674"/>
                  </a:lnTo>
                  <a:lnTo>
                    <a:pt x="1658" y="3923"/>
                  </a:lnTo>
                  <a:cubicBezTo>
                    <a:pt x="1754" y="4187"/>
                    <a:pt x="1872" y="4494"/>
                    <a:pt x="2010" y="4751"/>
                  </a:cubicBezTo>
                  <a:lnTo>
                    <a:pt x="2010" y="4751"/>
                  </a:lnTo>
                  <a:lnTo>
                    <a:pt x="925" y="5411"/>
                  </a:lnTo>
                  <a:lnTo>
                    <a:pt x="925" y="5411"/>
                  </a:lnTo>
                  <a:cubicBezTo>
                    <a:pt x="607" y="4881"/>
                    <a:pt x="412" y="4328"/>
                    <a:pt x="302" y="3736"/>
                  </a:cubicBezTo>
                  <a:lnTo>
                    <a:pt x="302" y="3736"/>
                  </a:lnTo>
                  <a:lnTo>
                    <a:pt x="1051" y="3619"/>
                  </a:lnTo>
                  <a:lnTo>
                    <a:pt x="1051" y="3674"/>
                  </a:lnTo>
                  <a:lnTo>
                    <a:pt x="1078" y="3757"/>
                  </a:lnTo>
                  <a:lnTo>
                    <a:pt x="1133" y="4061"/>
                  </a:lnTo>
                  <a:lnTo>
                    <a:pt x="1244" y="4364"/>
                  </a:lnTo>
                  <a:cubicBezTo>
                    <a:pt x="1244" y="4420"/>
                    <a:pt x="1271" y="4475"/>
                    <a:pt x="1327" y="4558"/>
                  </a:cubicBezTo>
                  <a:lnTo>
                    <a:pt x="1116" y="4655"/>
                  </a:lnTo>
                  <a:lnTo>
                    <a:pt x="1116" y="4655"/>
                  </a:lnTo>
                  <a:cubicBezTo>
                    <a:pt x="1102" y="4624"/>
                    <a:pt x="1090" y="4597"/>
                    <a:pt x="1078" y="4585"/>
                  </a:cubicBezTo>
                  <a:lnTo>
                    <a:pt x="968" y="4337"/>
                  </a:lnTo>
                  <a:cubicBezTo>
                    <a:pt x="912" y="4199"/>
                    <a:pt x="857" y="4033"/>
                    <a:pt x="830" y="3867"/>
                  </a:cubicBezTo>
                  <a:lnTo>
                    <a:pt x="553" y="3923"/>
                  </a:lnTo>
                  <a:cubicBezTo>
                    <a:pt x="581" y="4088"/>
                    <a:pt x="636" y="4282"/>
                    <a:pt x="691" y="4447"/>
                  </a:cubicBezTo>
                  <a:lnTo>
                    <a:pt x="702" y="4441"/>
                  </a:lnTo>
                  <a:lnTo>
                    <a:pt x="702" y="4441"/>
                  </a:lnTo>
                  <a:lnTo>
                    <a:pt x="802" y="4641"/>
                  </a:lnTo>
                  <a:cubicBezTo>
                    <a:pt x="830" y="4751"/>
                    <a:pt x="857" y="4834"/>
                    <a:pt x="912" y="4889"/>
                  </a:cubicBezTo>
                  <a:lnTo>
                    <a:pt x="968" y="5027"/>
                  </a:lnTo>
                  <a:lnTo>
                    <a:pt x="1686" y="4696"/>
                  </a:lnTo>
                  <a:lnTo>
                    <a:pt x="1548" y="4420"/>
                  </a:lnTo>
                  <a:cubicBezTo>
                    <a:pt x="1548" y="4364"/>
                    <a:pt x="1520" y="4337"/>
                    <a:pt x="1520" y="4282"/>
                  </a:cubicBezTo>
                  <a:cubicBezTo>
                    <a:pt x="1492" y="4171"/>
                    <a:pt x="1465" y="4061"/>
                    <a:pt x="1410" y="4005"/>
                  </a:cubicBezTo>
                  <a:lnTo>
                    <a:pt x="1354" y="3674"/>
                  </a:lnTo>
                  <a:lnTo>
                    <a:pt x="1354" y="3619"/>
                  </a:lnTo>
                  <a:lnTo>
                    <a:pt x="1354" y="3536"/>
                  </a:lnTo>
                  <a:lnTo>
                    <a:pt x="1327" y="3398"/>
                  </a:lnTo>
                  <a:lnTo>
                    <a:pt x="1271" y="3260"/>
                  </a:lnTo>
                  <a:lnTo>
                    <a:pt x="1" y="3453"/>
                  </a:lnTo>
                  <a:lnTo>
                    <a:pt x="29" y="3591"/>
                  </a:lnTo>
                  <a:cubicBezTo>
                    <a:pt x="139" y="4309"/>
                    <a:pt x="415" y="5000"/>
                    <a:pt x="802" y="5663"/>
                  </a:cubicBezTo>
                  <a:lnTo>
                    <a:pt x="857" y="5745"/>
                  </a:lnTo>
                  <a:lnTo>
                    <a:pt x="2376" y="4834"/>
                  </a:lnTo>
                  <a:lnTo>
                    <a:pt x="2321" y="4723"/>
                  </a:lnTo>
                  <a:cubicBezTo>
                    <a:pt x="2155" y="4447"/>
                    <a:pt x="2017" y="4171"/>
                    <a:pt x="1934" y="3867"/>
                  </a:cubicBezTo>
                  <a:lnTo>
                    <a:pt x="1879" y="3619"/>
                  </a:lnTo>
                  <a:lnTo>
                    <a:pt x="1879" y="3536"/>
                  </a:lnTo>
                  <a:lnTo>
                    <a:pt x="1879" y="3481"/>
                  </a:lnTo>
                  <a:lnTo>
                    <a:pt x="1824" y="3343"/>
                  </a:lnTo>
                  <a:cubicBezTo>
                    <a:pt x="1796" y="3204"/>
                    <a:pt x="1796" y="3039"/>
                    <a:pt x="1796" y="2845"/>
                  </a:cubicBezTo>
                  <a:lnTo>
                    <a:pt x="1796" y="2707"/>
                  </a:lnTo>
                  <a:lnTo>
                    <a:pt x="307" y="2707"/>
                  </a:lnTo>
                  <a:cubicBezTo>
                    <a:pt x="317" y="2311"/>
                    <a:pt x="374" y="1916"/>
                    <a:pt x="498" y="1520"/>
                  </a:cubicBezTo>
                  <a:cubicBezTo>
                    <a:pt x="526" y="1299"/>
                    <a:pt x="609" y="1105"/>
                    <a:pt x="691" y="857"/>
                  </a:cubicBezTo>
                  <a:cubicBezTo>
                    <a:pt x="719" y="746"/>
                    <a:pt x="802" y="636"/>
                    <a:pt x="830" y="525"/>
                  </a:cubicBezTo>
                  <a:lnTo>
                    <a:pt x="902" y="380"/>
                  </a:lnTo>
                  <a:lnTo>
                    <a:pt x="902" y="380"/>
                  </a:lnTo>
                  <a:lnTo>
                    <a:pt x="1898" y="964"/>
                  </a:lnTo>
                  <a:lnTo>
                    <a:pt x="1898" y="964"/>
                  </a:lnTo>
                  <a:cubicBezTo>
                    <a:pt x="1686" y="1337"/>
                    <a:pt x="1550" y="1760"/>
                    <a:pt x="1505" y="2172"/>
                  </a:cubicBezTo>
                  <a:lnTo>
                    <a:pt x="1505" y="2172"/>
                  </a:lnTo>
                  <a:lnTo>
                    <a:pt x="784" y="2112"/>
                  </a:lnTo>
                  <a:lnTo>
                    <a:pt x="784" y="2112"/>
                  </a:lnTo>
                  <a:cubicBezTo>
                    <a:pt x="822" y="1742"/>
                    <a:pt x="924" y="1390"/>
                    <a:pt x="1050" y="1055"/>
                  </a:cubicBezTo>
                  <a:lnTo>
                    <a:pt x="1050" y="1055"/>
                  </a:lnTo>
                  <a:lnTo>
                    <a:pt x="1225" y="1132"/>
                  </a:lnTo>
                  <a:lnTo>
                    <a:pt x="1225" y="1132"/>
                  </a:lnTo>
                  <a:cubicBezTo>
                    <a:pt x="1193" y="1234"/>
                    <a:pt x="1163" y="1342"/>
                    <a:pt x="1106" y="1437"/>
                  </a:cubicBezTo>
                  <a:cubicBezTo>
                    <a:pt x="1078" y="1575"/>
                    <a:pt x="1051" y="1713"/>
                    <a:pt x="995" y="1879"/>
                  </a:cubicBezTo>
                  <a:lnTo>
                    <a:pt x="1299" y="2072"/>
                  </a:lnTo>
                  <a:cubicBezTo>
                    <a:pt x="1354" y="1934"/>
                    <a:pt x="1382" y="1796"/>
                    <a:pt x="1410" y="1603"/>
                  </a:cubicBezTo>
                  <a:cubicBezTo>
                    <a:pt x="1492" y="1464"/>
                    <a:pt x="1520" y="1326"/>
                    <a:pt x="1575" y="1188"/>
                  </a:cubicBezTo>
                  <a:lnTo>
                    <a:pt x="1658" y="1050"/>
                  </a:lnTo>
                  <a:lnTo>
                    <a:pt x="940" y="746"/>
                  </a:lnTo>
                  <a:lnTo>
                    <a:pt x="857" y="884"/>
                  </a:lnTo>
                  <a:cubicBezTo>
                    <a:pt x="691" y="1326"/>
                    <a:pt x="553" y="1796"/>
                    <a:pt x="470" y="2265"/>
                  </a:cubicBezTo>
                  <a:lnTo>
                    <a:pt x="470" y="2403"/>
                  </a:lnTo>
                  <a:lnTo>
                    <a:pt x="1769" y="2542"/>
                  </a:lnTo>
                  <a:lnTo>
                    <a:pt x="1769" y="2403"/>
                  </a:lnTo>
                  <a:cubicBezTo>
                    <a:pt x="1824" y="1934"/>
                    <a:pt x="1962" y="1437"/>
                    <a:pt x="2211" y="1023"/>
                  </a:cubicBezTo>
                  <a:lnTo>
                    <a:pt x="2266" y="884"/>
                  </a:lnTo>
                  <a:lnTo>
                    <a:pt x="7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6"/>
            <p:cNvSpPr/>
            <p:nvPr/>
          </p:nvSpPr>
          <p:spPr>
            <a:xfrm>
              <a:off x="5790300" y="1717500"/>
              <a:ext cx="136725" cy="76675"/>
            </a:xfrm>
            <a:custGeom>
              <a:avLst/>
              <a:gdLst/>
              <a:ahLst/>
              <a:cxnLst/>
              <a:rect l="l" t="t" r="r" b="b"/>
              <a:pathLst>
                <a:path w="5469" h="3067" extrusionOk="0">
                  <a:moveTo>
                    <a:pt x="3922" y="1"/>
                  </a:moveTo>
                  <a:cubicBezTo>
                    <a:pt x="3674" y="1"/>
                    <a:pt x="3425" y="56"/>
                    <a:pt x="3177" y="83"/>
                  </a:cubicBezTo>
                  <a:cubicBezTo>
                    <a:pt x="3038" y="111"/>
                    <a:pt x="2956" y="139"/>
                    <a:pt x="2845" y="139"/>
                  </a:cubicBezTo>
                  <a:cubicBezTo>
                    <a:pt x="2735" y="194"/>
                    <a:pt x="2597" y="222"/>
                    <a:pt x="2486" y="249"/>
                  </a:cubicBezTo>
                  <a:lnTo>
                    <a:pt x="2348" y="277"/>
                  </a:lnTo>
                  <a:lnTo>
                    <a:pt x="2818" y="1713"/>
                  </a:lnTo>
                  <a:lnTo>
                    <a:pt x="2707" y="1741"/>
                  </a:lnTo>
                  <a:lnTo>
                    <a:pt x="2458" y="1851"/>
                  </a:lnTo>
                  <a:cubicBezTo>
                    <a:pt x="2431" y="1851"/>
                    <a:pt x="2403" y="1879"/>
                    <a:pt x="2348" y="1906"/>
                  </a:cubicBezTo>
                  <a:lnTo>
                    <a:pt x="2265" y="1989"/>
                  </a:lnTo>
                  <a:cubicBezTo>
                    <a:pt x="2182" y="2017"/>
                    <a:pt x="2127" y="2044"/>
                    <a:pt x="2044" y="2127"/>
                  </a:cubicBezTo>
                  <a:lnTo>
                    <a:pt x="1630" y="2431"/>
                  </a:lnTo>
                  <a:cubicBezTo>
                    <a:pt x="1526" y="2514"/>
                    <a:pt x="1439" y="2612"/>
                    <a:pt x="1343" y="2714"/>
                  </a:cubicBezTo>
                  <a:lnTo>
                    <a:pt x="1343" y="2714"/>
                  </a:lnTo>
                  <a:lnTo>
                    <a:pt x="428" y="1933"/>
                  </a:lnTo>
                  <a:lnTo>
                    <a:pt x="428" y="1933"/>
                  </a:lnTo>
                  <a:cubicBezTo>
                    <a:pt x="822" y="1492"/>
                    <a:pt x="1295" y="1115"/>
                    <a:pt x="1811" y="837"/>
                  </a:cubicBezTo>
                  <a:lnTo>
                    <a:pt x="1811" y="837"/>
                  </a:lnTo>
                  <a:lnTo>
                    <a:pt x="2116" y="1466"/>
                  </a:lnTo>
                  <a:lnTo>
                    <a:pt x="2116" y="1466"/>
                  </a:lnTo>
                  <a:cubicBezTo>
                    <a:pt x="1823" y="1630"/>
                    <a:pt x="1536" y="1789"/>
                    <a:pt x="1292" y="2003"/>
                  </a:cubicBezTo>
                  <a:lnTo>
                    <a:pt x="1292" y="2003"/>
                  </a:lnTo>
                  <a:lnTo>
                    <a:pt x="1155" y="1854"/>
                  </a:lnTo>
                  <a:lnTo>
                    <a:pt x="1155" y="1854"/>
                  </a:lnTo>
                  <a:cubicBezTo>
                    <a:pt x="1248" y="1771"/>
                    <a:pt x="1335" y="1671"/>
                    <a:pt x="1437" y="1630"/>
                  </a:cubicBezTo>
                  <a:lnTo>
                    <a:pt x="1630" y="1492"/>
                  </a:lnTo>
                  <a:lnTo>
                    <a:pt x="1851" y="1354"/>
                  </a:lnTo>
                  <a:lnTo>
                    <a:pt x="1713" y="1105"/>
                  </a:lnTo>
                  <a:lnTo>
                    <a:pt x="1492" y="1244"/>
                  </a:lnTo>
                  <a:lnTo>
                    <a:pt x="1298" y="1409"/>
                  </a:lnTo>
                  <a:cubicBezTo>
                    <a:pt x="1160" y="1520"/>
                    <a:pt x="1022" y="1658"/>
                    <a:pt x="857" y="1768"/>
                  </a:cubicBezTo>
                  <a:lnTo>
                    <a:pt x="774" y="1879"/>
                  </a:lnTo>
                  <a:lnTo>
                    <a:pt x="1326" y="2459"/>
                  </a:lnTo>
                  <a:lnTo>
                    <a:pt x="1437" y="2348"/>
                  </a:lnTo>
                  <a:cubicBezTo>
                    <a:pt x="1685" y="2072"/>
                    <a:pt x="2044" y="1824"/>
                    <a:pt x="2431" y="1658"/>
                  </a:cubicBezTo>
                  <a:lnTo>
                    <a:pt x="2569" y="1603"/>
                  </a:lnTo>
                  <a:lnTo>
                    <a:pt x="1961" y="415"/>
                  </a:lnTo>
                  <a:lnTo>
                    <a:pt x="1823" y="498"/>
                  </a:lnTo>
                  <a:cubicBezTo>
                    <a:pt x="1188" y="802"/>
                    <a:pt x="580" y="1271"/>
                    <a:pt x="111" y="1824"/>
                  </a:cubicBezTo>
                  <a:lnTo>
                    <a:pt x="0" y="1934"/>
                  </a:lnTo>
                  <a:lnTo>
                    <a:pt x="1354" y="3066"/>
                  </a:lnTo>
                  <a:lnTo>
                    <a:pt x="1464" y="2984"/>
                  </a:lnTo>
                  <a:cubicBezTo>
                    <a:pt x="1547" y="2845"/>
                    <a:pt x="1658" y="2735"/>
                    <a:pt x="1796" y="2624"/>
                  </a:cubicBezTo>
                  <a:cubicBezTo>
                    <a:pt x="1906" y="2514"/>
                    <a:pt x="2044" y="2431"/>
                    <a:pt x="2182" y="2321"/>
                  </a:cubicBezTo>
                  <a:cubicBezTo>
                    <a:pt x="2238" y="2293"/>
                    <a:pt x="2320" y="2238"/>
                    <a:pt x="2376" y="2183"/>
                  </a:cubicBezTo>
                  <a:lnTo>
                    <a:pt x="2469" y="2112"/>
                  </a:lnTo>
                  <a:lnTo>
                    <a:pt x="2469" y="2112"/>
                  </a:lnTo>
                  <a:lnTo>
                    <a:pt x="2486" y="2155"/>
                  </a:lnTo>
                  <a:cubicBezTo>
                    <a:pt x="2514" y="2155"/>
                    <a:pt x="2569" y="2100"/>
                    <a:pt x="2597" y="2072"/>
                  </a:cubicBezTo>
                  <a:lnTo>
                    <a:pt x="2790" y="1962"/>
                  </a:lnTo>
                  <a:lnTo>
                    <a:pt x="3038" y="1906"/>
                  </a:lnTo>
                  <a:lnTo>
                    <a:pt x="3177" y="1879"/>
                  </a:lnTo>
                  <a:lnTo>
                    <a:pt x="2703" y="459"/>
                  </a:lnTo>
                  <a:lnTo>
                    <a:pt x="2703" y="459"/>
                  </a:lnTo>
                  <a:lnTo>
                    <a:pt x="2900" y="387"/>
                  </a:lnTo>
                  <a:cubicBezTo>
                    <a:pt x="3011" y="360"/>
                    <a:pt x="3149" y="304"/>
                    <a:pt x="3259" y="304"/>
                  </a:cubicBezTo>
                  <a:cubicBezTo>
                    <a:pt x="3508" y="277"/>
                    <a:pt x="3701" y="249"/>
                    <a:pt x="3895" y="249"/>
                  </a:cubicBezTo>
                  <a:lnTo>
                    <a:pt x="4226" y="249"/>
                  </a:lnTo>
                  <a:cubicBezTo>
                    <a:pt x="4518" y="249"/>
                    <a:pt x="4831" y="271"/>
                    <a:pt x="5128" y="332"/>
                  </a:cubicBezTo>
                  <a:lnTo>
                    <a:pt x="5128" y="332"/>
                  </a:lnTo>
                  <a:lnTo>
                    <a:pt x="4865" y="1493"/>
                  </a:lnTo>
                  <a:lnTo>
                    <a:pt x="4865" y="1493"/>
                  </a:lnTo>
                  <a:cubicBezTo>
                    <a:pt x="4644" y="1464"/>
                    <a:pt x="4426" y="1464"/>
                    <a:pt x="4226" y="1464"/>
                  </a:cubicBezTo>
                  <a:cubicBezTo>
                    <a:pt x="4002" y="1464"/>
                    <a:pt x="3796" y="1483"/>
                    <a:pt x="3594" y="1504"/>
                  </a:cubicBezTo>
                  <a:lnTo>
                    <a:pt x="3594" y="1504"/>
                  </a:lnTo>
                  <a:lnTo>
                    <a:pt x="3451" y="768"/>
                  </a:lnTo>
                  <a:lnTo>
                    <a:pt x="3451" y="768"/>
                  </a:lnTo>
                  <a:cubicBezTo>
                    <a:pt x="3716" y="711"/>
                    <a:pt x="3995" y="691"/>
                    <a:pt x="4254" y="691"/>
                  </a:cubicBezTo>
                  <a:cubicBezTo>
                    <a:pt x="4343" y="691"/>
                    <a:pt x="4432" y="691"/>
                    <a:pt x="4522" y="699"/>
                  </a:cubicBezTo>
                  <a:lnTo>
                    <a:pt x="4522" y="699"/>
                  </a:lnTo>
                  <a:lnTo>
                    <a:pt x="4502" y="967"/>
                  </a:lnTo>
                  <a:lnTo>
                    <a:pt x="3922" y="967"/>
                  </a:lnTo>
                  <a:cubicBezTo>
                    <a:pt x="3839" y="967"/>
                    <a:pt x="3729" y="967"/>
                    <a:pt x="3674" y="995"/>
                  </a:cubicBezTo>
                  <a:lnTo>
                    <a:pt x="3701" y="1326"/>
                  </a:lnTo>
                  <a:cubicBezTo>
                    <a:pt x="3784" y="1326"/>
                    <a:pt x="3839" y="1326"/>
                    <a:pt x="3922" y="1299"/>
                  </a:cubicBezTo>
                  <a:lnTo>
                    <a:pt x="4696" y="1299"/>
                  </a:lnTo>
                  <a:lnTo>
                    <a:pt x="4779" y="498"/>
                  </a:lnTo>
                  <a:lnTo>
                    <a:pt x="4640" y="498"/>
                  </a:lnTo>
                  <a:cubicBezTo>
                    <a:pt x="4502" y="498"/>
                    <a:pt x="4337" y="470"/>
                    <a:pt x="4199" y="470"/>
                  </a:cubicBezTo>
                  <a:cubicBezTo>
                    <a:pt x="3839" y="470"/>
                    <a:pt x="3536" y="498"/>
                    <a:pt x="3177" y="553"/>
                  </a:cubicBezTo>
                  <a:lnTo>
                    <a:pt x="3038" y="608"/>
                  </a:lnTo>
                  <a:lnTo>
                    <a:pt x="3315" y="1879"/>
                  </a:lnTo>
                  <a:lnTo>
                    <a:pt x="3453" y="1851"/>
                  </a:lnTo>
                  <a:cubicBezTo>
                    <a:pt x="3701" y="1796"/>
                    <a:pt x="3950" y="1768"/>
                    <a:pt x="4199" y="1768"/>
                  </a:cubicBezTo>
                  <a:cubicBezTo>
                    <a:pt x="4419" y="1768"/>
                    <a:pt x="4696" y="1796"/>
                    <a:pt x="4944" y="1851"/>
                  </a:cubicBezTo>
                  <a:lnTo>
                    <a:pt x="5082" y="1879"/>
                  </a:lnTo>
                  <a:lnTo>
                    <a:pt x="5469" y="139"/>
                  </a:lnTo>
                  <a:lnTo>
                    <a:pt x="5331" y="111"/>
                  </a:lnTo>
                  <a:cubicBezTo>
                    <a:pt x="4972" y="56"/>
                    <a:pt x="4613" y="1"/>
                    <a:pt x="4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6"/>
            <p:cNvSpPr/>
            <p:nvPr/>
          </p:nvSpPr>
          <p:spPr>
            <a:xfrm>
              <a:off x="5927700" y="1729925"/>
              <a:ext cx="100850" cy="115350"/>
            </a:xfrm>
            <a:custGeom>
              <a:avLst/>
              <a:gdLst/>
              <a:ahLst/>
              <a:cxnLst/>
              <a:rect l="l" t="t" r="r" b="b"/>
              <a:pathLst>
                <a:path w="4034" h="4614" extrusionOk="0">
                  <a:moveTo>
                    <a:pt x="2820" y="2933"/>
                  </a:moveTo>
                  <a:lnTo>
                    <a:pt x="2901" y="3094"/>
                  </a:lnTo>
                  <a:lnTo>
                    <a:pt x="2956" y="3287"/>
                  </a:lnTo>
                  <a:cubicBezTo>
                    <a:pt x="3011" y="3315"/>
                    <a:pt x="3011" y="3370"/>
                    <a:pt x="3039" y="3453"/>
                  </a:cubicBezTo>
                  <a:lnTo>
                    <a:pt x="3149" y="3757"/>
                  </a:lnTo>
                  <a:lnTo>
                    <a:pt x="3177" y="3978"/>
                  </a:lnTo>
                  <a:lnTo>
                    <a:pt x="2973" y="4009"/>
                  </a:lnTo>
                  <a:lnTo>
                    <a:pt x="2973" y="4009"/>
                  </a:lnTo>
                  <a:cubicBezTo>
                    <a:pt x="2895" y="3744"/>
                    <a:pt x="2798" y="3468"/>
                    <a:pt x="2680" y="3232"/>
                  </a:cubicBezTo>
                  <a:lnTo>
                    <a:pt x="2408" y="3158"/>
                  </a:lnTo>
                  <a:lnTo>
                    <a:pt x="2408" y="3158"/>
                  </a:lnTo>
                  <a:lnTo>
                    <a:pt x="2820" y="2933"/>
                  </a:lnTo>
                  <a:close/>
                  <a:moveTo>
                    <a:pt x="2956" y="2105"/>
                  </a:moveTo>
                  <a:cubicBezTo>
                    <a:pt x="3431" y="2788"/>
                    <a:pt x="3707" y="3557"/>
                    <a:pt x="3823" y="4351"/>
                  </a:cubicBezTo>
                  <a:lnTo>
                    <a:pt x="3823" y="4351"/>
                  </a:lnTo>
                  <a:lnTo>
                    <a:pt x="2598" y="4465"/>
                  </a:lnTo>
                  <a:lnTo>
                    <a:pt x="2598" y="4465"/>
                  </a:lnTo>
                  <a:cubicBezTo>
                    <a:pt x="2522" y="4059"/>
                    <a:pt x="2403" y="3642"/>
                    <a:pt x="2200" y="3273"/>
                  </a:cubicBezTo>
                  <a:lnTo>
                    <a:pt x="2200" y="3273"/>
                  </a:lnTo>
                  <a:lnTo>
                    <a:pt x="2386" y="3170"/>
                  </a:lnTo>
                  <a:lnTo>
                    <a:pt x="2386" y="3170"/>
                  </a:lnTo>
                  <a:cubicBezTo>
                    <a:pt x="2518" y="3438"/>
                    <a:pt x="2598" y="3682"/>
                    <a:pt x="2652" y="3978"/>
                  </a:cubicBezTo>
                  <a:lnTo>
                    <a:pt x="2707" y="4116"/>
                  </a:lnTo>
                  <a:lnTo>
                    <a:pt x="2837" y="4082"/>
                  </a:lnTo>
                  <a:lnTo>
                    <a:pt x="2837" y="4082"/>
                  </a:lnTo>
                  <a:lnTo>
                    <a:pt x="2873" y="4171"/>
                  </a:lnTo>
                  <a:lnTo>
                    <a:pt x="3011" y="4144"/>
                  </a:lnTo>
                  <a:cubicBezTo>
                    <a:pt x="3002" y="4111"/>
                    <a:pt x="2993" y="4078"/>
                    <a:pt x="2983" y="4044"/>
                  </a:cubicBezTo>
                  <a:lnTo>
                    <a:pt x="2983" y="4044"/>
                  </a:lnTo>
                  <a:lnTo>
                    <a:pt x="3453" y="3923"/>
                  </a:lnTo>
                  <a:lnTo>
                    <a:pt x="3315" y="3453"/>
                  </a:lnTo>
                  <a:cubicBezTo>
                    <a:pt x="3287" y="3315"/>
                    <a:pt x="3260" y="3205"/>
                    <a:pt x="3204" y="3094"/>
                  </a:cubicBezTo>
                  <a:cubicBezTo>
                    <a:pt x="3177" y="3067"/>
                    <a:pt x="3177" y="3011"/>
                    <a:pt x="3149" y="2928"/>
                  </a:cubicBezTo>
                  <a:lnTo>
                    <a:pt x="3066" y="2763"/>
                  </a:lnTo>
                  <a:lnTo>
                    <a:pt x="3011" y="2597"/>
                  </a:lnTo>
                  <a:lnTo>
                    <a:pt x="2984" y="2514"/>
                  </a:lnTo>
                  <a:lnTo>
                    <a:pt x="2928" y="2459"/>
                  </a:lnTo>
                  <a:lnTo>
                    <a:pt x="2873" y="2348"/>
                  </a:lnTo>
                  <a:lnTo>
                    <a:pt x="1852" y="2910"/>
                  </a:lnTo>
                  <a:lnTo>
                    <a:pt x="1852" y="2910"/>
                  </a:lnTo>
                  <a:lnTo>
                    <a:pt x="2956" y="2105"/>
                  </a:lnTo>
                  <a:close/>
                  <a:moveTo>
                    <a:pt x="663" y="1"/>
                  </a:moveTo>
                  <a:lnTo>
                    <a:pt x="1" y="1630"/>
                  </a:lnTo>
                  <a:lnTo>
                    <a:pt x="139" y="1686"/>
                  </a:lnTo>
                  <a:cubicBezTo>
                    <a:pt x="443" y="1824"/>
                    <a:pt x="719" y="1962"/>
                    <a:pt x="967" y="2183"/>
                  </a:cubicBezTo>
                  <a:lnTo>
                    <a:pt x="1078" y="2238"/>
                  </a:lnTo>
                  <a:lnTo>
                    <a:pt x="1161" y="2321"/>
                  </a:lnTo>
                  <a:cubicBezTo>
                    <a:pt x="1243" y="2376"/>
                    <a:pt x="1299" y="2404"/>
                    <a:pt x="1354" y="2487"/>
                  </a:cubicBezTo>
                  <a:cubicBezTo>
                    <a:pt x="1437" y="2625"/>
                    <a:pt x="1575" y="2735"/>
                    <a:pt x="1658" y="2873"/>
                  </a:cubicBezTo>
                  <a:lnTo>
                    <a:pt x="1713" y="3011"/>
                  </a:lnTo>
                  <a:lnTo>
                    <a:pt x="1773" y="2968"/>
                  </a:lnTo>
                  <a:lnTo>
                    <a:pt x="1823" y="3094"/>
                  </a:lnTo>
                  <a:cubicBezTo>
                    <a:pt x="2072" y="3508"/>
                    <a:pt x="2238" y="4006"/>
                    <a:pt x="2265" y="4475"/>
                  </a:cubicBezTo>
                  <a:lnTo>
                    <a:pt x="2265" y="4613"/>
                  </a:lnTo>
                  <a:lnTo>
                    <a:pt x="2486" y="4592"/>
                  </a:lnTo>
                  <a:lnTo>
                    <a:pt x="2486" y="4592"/>
                  </a:lnTo>
                  <a:lnTo>
                    <a:pt x="2486" y="4613"/>
                  </a:lnTo>
                  <a:lnTo>
                    <a:pt x="2624" y="4613"/>
                  </a:lnTo>
                  <a:cubicBezTo>
                    <a:pt x="2623" y="4602"/>
                    <a:pt x="2621" y="4591"/>
                    <a:pt x="2619" y="4580"/>
                  </a:cubicBezTo>
                  <a:lnTo>
                    <a:pt x="2619" y="4580"/>
                  </a:lnTo>
                  <a:lnTo>
                    <a:pt x="3839" y="4466"/>
                  </a:lnTo>
                  <a:lnTo>
                    <a:pt x="3839" y="4466"/>
                  </a:lnTo>
                  <a:cubicBezTo>
                    <a:pt x="3839" y="4469"/>
                    <a:pt x="3839" y="4472"/>
                    <a:pt x="3840" y="4475"/>
                  </a:cubicBezTo>
                  <a:lnTo>
                    <a:pt x="3978" y="4475"/>
                  </a:lnTo>
                  <a:lnTo>
                    <a:pt x="3978" y="4453"/>
                  </a:lnTo>
                  <a:lnTo>
                    <a:pt x="3978" y="4453"/>
                  </a:lnTo>
                  <a:lnTo>
                    <a:pt x="4033" y="4447"/>
                  </a:lnTo>
                  <a:lnTo>
                    <a:pt x="4033" y="4309"/>
                  </a:lnTo>
                  <a:cubicBezTo>
                    <a:pt x="3923" y="3370"/>
                    <a:pt x="3591" y="2459"/>
                    <a:pt x="3011" y="1686"/>
                  </a:cubicBezTo>
                  <a:lnTo>
                    <a:pt x="2928" y="1575"/>
                  </a:lnTo>
                  <a:lnTo>
                    <a:pt x="1715" y="2478"/>
                  </a:lnTo>
                  <a:lnTo>
                    <a:pt x="1715" y="2478"/>
                  </a:lnTo>
                  <a:cubicBezTo>
                    <a:pt x="1623" y="2362"/>
                    <a:pt x="1522" y="2289"/>
                    <a:pt x="1437" y="2183"/>
                  </a:cubicBezTo>
                  <a:cubicBezTo>
                    <a:pt x="1382" y="2100"/>
                    <a:pt x="1299" y="2072"/>
                    <a:pt x="1271" y="1989"/>
                  </a:cubicBezTo>
                  <a:lnTo>
                    <a:pt x="1161" y="1934"/>
                  </a:lnTo>
                  <a:lnTo>
                    <a:pt x="1092" y="1865"/>
                  </a:lnTo>
                  <a:lnTo>
                    <a:pt x="1105" y="1851"/>
                  </a:lnTo>
                  <a:cubicBezTo>
                    <a:pt x="868" y="1637"/>
                    <a:pt x="610" y="1526"/>
                    <a:pt x="331" y="1411"/>
                  </a:cubicBezTo>
                  <a:lnTo>
                    <a:pt x="331" y="1411"/>
                  </a:lnTo>
                  <a:lnTo>
                    <a:pt x="768" y="318"/>
                  </a:lnTo>
                  <a:lnTo>
                    <a:pt x="768" y="318"/>
                  </a:lnTo>
                  <a:cubicBezTo>
                    <a:pt x="1316" y="563"/>
                    <a:pt x="1804" y="869"/>
                    <a:pt x="2234" y="1271"/>
                  </a:cubicBezTo>
                  <a:lnTo>
                    <a:pt x="2234" y="1271"/>
                  </a:lnTo>
                  <a:lnTo>
                    <a:pt x="1727" y="1758"/>
                  </a:lnTo>
                  <a:lnTo>
                    <a:pt x="1727" y="1758"/>
                  </a:lnTo>
                  <a:cubicBezTo>
                    <a:pt x="1481" y="1530"/>
                    <a:pt x="1205" y="1335"/>
                    <a:pt x="925" y="1174"/>
                  </a:cubicBezTo>
                  <a:lnTo>
                    <a:pt x="925" y="1174"/>
                  </a:lnTo>
                  <a:lnTo>
                    <a:pt x="1023" y="995"/>
                  </a:lnTo>
                  <a:lnTo>
                    <a:pt x="1133" y="1078"/>
                  </a:lnTo>
                  <a:cubicBezTo>
                    <a:pt x="1216" y="1133"/>
                    <a:pt x="1271" y="1161"/>
                    <a:pt x="1354" y="1216"/>
                  </a:cubicBezTo>
                  <a:lnTo>
                    <a:pt x="1547" y="1382"/>
                  </a:lnTo>
                  <a:lnTo>
                    <a:pt x="1658" y="1437"/>
                  </a:lnTo>
                  <a:lnTo>
                    <a:pt x="1768" y="1520"/>
                  </a:lnTo>
                  <a:lnTo>
                    <a:pt x="1934" y="1299"/>
                  </a:lnTo>
                  <a:lnTo>
                    <a:pt x="1823" y="1244"/>
                  </a:lnTo>
                  <a:lnTo>
                    <a:pt x="1713" y="1161"/>
                  </a:lnTo>
                  <a:lnTo>
                    <a:pt x="1536" y="1034"/>
                  </a:lnTo>
                  <a:lnTo>
                    <a:pt x="1536" y="1034"/>
                  </a:lnTo>
                  <a:lnTo>
                    <a:pt x="1547" y="1023"/>
                  </a:lnTo>
                  <a:cubicBezTo>
                    <a:pt x="1492" y="967"/>
                    <a:pt x="1382" y="940"/>
                    <a:pt x="1299" y="885"/>
                  </a:cubicBezTo>
                  <a:lnTo>
                    <a:pt x="1105" y="747"/>
                  </a:lnTo>
                  <a:lnTo>
                    <a:pt x="967" y="691"/>
                  </a:lnTo>
                  <a:lnTo>
                    <a:pt x="581" y="1382"/>
                  </a:lnTo>
                  <a:lnTo>
                    <a:pt x="719" y="1437"/>
                  </a:lnTo>
                  <a:cubicBezTo>
                    <a:pt x="1078" y="1658"/>
                    <a:pt x="1409" y="1907"/>
                    <a:pt x="1685" y="2183"/>
                  </a:cubicBezTo>
                  <a:lnTo>
                    <a:pt x="1796" y="2266"/>
                  </a:lnTo>
                  <a:lnTo>
                    <a:pt x="2735" y="1382"/>
                  </a:lnTo>
                  <a:lnTo>
                    <a:pt x="2624" y="1271"/>
                  </a:lnTo>
                  <a:cubicBezTo>
                    <a:pt x="2100" y="747"/>
                    <a:pt x="1492" y="332"/>
                    <a:pt x="802" y="56"/>
                  </a:cubicBezTo>
                  <a:lnTo>
                    <a:pt x="6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6"/>
            <p:cNvSpPr/>
            <p:nvPr/>
          </p:nvSpPr>
          <p:spPr>
            <a:xfrm>
              <a:off x="5831025" y="1787250"/>
              <a:ext cx="127775" cy="127750"/>
            </a:xfrm>
            <a:custGeom>
              <a:avLst/>
              <a:gdLst/>
              <a:ahLst/>
              <a:cxnLst/>
              <a:rect l="l" t="t" r="r" b="b"/>
              <a:pathLst>
                <a:path w="5111" h="5110" extrusionOk="0">
                  <a:moveTo>
                    <a:pt x="2570" y="0"/>
                  </a:moveTo>
                  <a:cubicBezTo>
                    <a:pt x="1133" y="0"/>
                    <a:pt x="1" y="1160"/>
                    <a:pt x="1" y="2569"/>
                  </a:cubicBezTo>
                  <a:cubicBezTo>
                    <a:pt x="1" y="3977"/>
                    <a:pt x="1133" y="5110"/>
                    <a:pt x="2570" y="5110"/>
                  </a:cubicBezTo>
                  <a:cubicBezTo>
                    <a:pt x="3978" y="5110"/>
                    <a:pt x="5110" y="3977"/>
                    <a:pt x="5110" y="2569"/>
                  </a:cubicBezTo>
                  <a:cubicBezTo>
                    <a:pt x="5110" y="1160"/>
                    <a:pt x="3978" y="0"/>
                    <a:pt x="257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 name="Google Shape;701;p46"/>
          <p:cNvSpPr/>
          <p:nvPr/>
        </p:nvSpPr>
        <p:spPr>
          <a:xfrm>
            <a:off x="7061475" y="1666197"/>
            <a:ext cx="2904992" cy="996297"/>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6"/>
          <p:cNvSpPr/>
          <p:nvPr/>
        </p:nvSpPr>
        <p:spPr>
          <a:xfrm>
            <a:off x="-291704" y="3698963"/>
            <a:ext cx="2015123" cy="675119"/>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 name="Google Shape;703;p46"/>
          <p:cNvGrpSpPr/>
          <p:nvPr/>
        </p:nvGrpSpPr>
        <p:grpSpPr>
          <a:xfrm rot="-1948104">
            <a:off x="7964286" y="2813466"/>
            <a:ext cx="600763" cy="654200"/>
            <a:chOff x="4209100" y="2676575"/>
            <a:chExt cx="952200" cy="907775"/>
          </a:xfrm>
        </p:grpSpPr>
        <p:sp>
          <p:nvSpPr>
            <p:cNvPr id="704" name="Google Shape;704;p46"/>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6"/>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6"/>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6"/>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6"/>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6"/>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589"/>
        <p:cNvGrpSpPr/>
        <p:nvPr/>
      </p:nvGrpSpPr>
      <p:grpSpPr>
        <a:xfrm>
          <a:off x="0" y="0"/>
          <a:ext cx="0" cy="0"/>
          <a:chOff x="0" y="0"/>
          <a:chExt cx="0" cy="0"/>
        </a:xfrm>
      </p:grpSpPr>
      <p:grpSp>
        <p:nvGrpSpPr>
          <p:cNvPr id="9590" name="Google Shape;9590;p86"/>
          <p:cNvGrpSpPr/>
          <p:nvPr/>
        </p:nvGrpSpPr>
        <p:grpSpPr>
          <a:xfrm>
            <a:off x="2100561" y="3398658"/>
            <a:ext cx="1102891" cy="760337"/>
            <a:chOff x="4967783" y="2151471"/>
            <a:chExt cx="3920692" cy="2702940"/>
          </a:xfrm>
        </p:grpSpPr>
        <p:grpSp>
          <p:nvGrpSpPr>
            <p:cNvPr id="9591" name="Google Shape;9591;p86"/>
            <p:cNvGrpSpPr/>
            <p:nvPr/>
          </p:nvGrpSpPr>
          <p:grpSpPr>
            <a:xfrm>
              <a:off x="5045709" y="2252109"/>
              <a:ext cx="3761071" cy="2501708"/>
              <a:chOff x="2691784" y="1805334"/>
              <a:chExt cx="3761071" cy="2501708"/>
            </a:xfrm>
          </p:grpSpPr>
          <p:sp>
            <p:nvSpPr>
              <p:cNvPr id="9592" name="Google Shape;9592;p8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86"/>
            <p:cNvGrpSpPr/>
            <p:nvPr/>
          </p:nvGrpSpPr>
          <p:grpSpPr>
            <a:xfrm>
              <a:off x="4967783" y="2151471"/>
              <a:ext cx="3920692" cy="2702940"/>
              <a:chOff x="2613858" y="1704696"/>
              <a:chExt cx="3920692" cy="2702940"/>
            </a:xfrm>
          </p:grpSpPr>
          <p:sp>
            <p:nvSpPr>
              <p:cNvPr id="9600" name="Google Shape;9600;p8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05" name="Google Shape;9605;p86"/>
          <p:cNvGrpSpPr/>
          <p:nvPr/>
        </p:nvGrpSpPr>
        <p:grpSpPr>
          <a:xfrm>
            <a:off x="3504470" y="1286935"/>
            <a:ext cx="1561911" cy="708580"/>
            <a:chOff x="3530532" y="1496185"/>
            <a:chExt cx="1561911" cy="708580"/>
          </a:xfrm>
        </p:grpSpPr>
        <p:grpSp>
          <p:nvGrpSpPr>
            <p:cNvPr id="9606" name="Google Shape;9606;p86"/>
            <p:cNvGrpSpPr/>
            <p:nvPr/>
          </p:nvGrpSpPr>
          <p:grpSpPr>
            <a:xfrm>
              <a:off x="3720318" y="1857562"/>
              <a:ext cx="1372125" cy="54"/>
              <a:chOff x="3720318" y="1857562"/>
              <a:chExt cx="1372125" cy="54"/>
            </a:xfrm>
          </p:grpSpPr>
          <p:cxnSp>
            <p:nvCxnSpPr>
              <p:cNvPr id="9607" name="Google Shape;9607;p86"/>
              <p:cNvCxnSpPr>
                <a:endCxn id="9608"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09" name="Google Shape;9609;p8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10" name="Google Shape;9610;p8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11" name="Google Shape;9611;p86"/>
              <p:cNvCxnSpPr>
                <a:stCxn id="9608"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612" name="Google Shape;9612;p86"/>
            <p:cNvGrpSpPr/>
            <p:nvPr/>
          </p:nvGrpSpPr>
          <p:grpSpPr>
            <a:xfrm>
              <a:off x="3567462" y="1496185"/>
              <a:ext cx="286500" cy="272914"/>
              <a:chOff x="3567462" y="1496185"/>
              <a:chExt cx="286500" cy="272914"/>
            </a:xfrm>
          </p:grpSpPr>
          <p:cxnSp>
            <p:nvCxnSpPr>
              <p:cNvPr id="9613" name="Google Shape;9613;p8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614" name="Google Shape;9614;p8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5" name="Google Shape;9615;p8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7" name="Google Shape;9617;p86"/>
            <p:cNvGrpSpPr/>
            <p:nvPr/>
          </p:nvGrpSpPr>
          <p:grpSpPr>
            <a:xfrm>
              <a:off x="3929014" y="1960574"/>
              <a:ext cx="286500" cy="242342"/>
              <a:chOff x="3929014" y="1960574"/>
              <a:chExt cx="286500" cy="242342"/>
            </a:xfrm>
          </p:grpSpPr>
          <p:cxnSp>
            <p:nvCxnSpPr>
              <p:cNvPr id="9618" name="Google Shape;9618;p8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619" name="Google Shape;9619;p8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86"/>
            <p:cNvGrpSpPr/>
            <p:nvPr/>
          </p:nvGrpSpPr>
          <p:grpSpPr>
            <a:xfrm>
              <a:off x="4290828" y="1496185"/>
              <a:ext cx="286500" cy="272914"/>
              <a:chOff x="4290828" y="1496185"/>
              <a:chExt cx="286500" cy="272914"/>
            </a:xfrm>
          </p:grpSpPr>
          <p:cxnSp>
            <p:nvCxnSpPr>
              <p:cNvPr id="9621" name="Google Shape;9621;p8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622" name="Google Shape;9622;p8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3" name="Google Shape;9623;p8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4" name="Google Shape;9624;p86"/>
            <p:cNvGrpSpPr/>
            <p:nvPr/>
          </p:nvGrpSpPr>
          <p:grpSpPr>
            <a:xfrm>
              <a:off x="4657726" y="1959674"/>
              <a:ext cx="286500" cy="245092"/>
              <a:chOff x="4657726" y="1959674"/>
              <a:chExt cx="286500" cy="245092"/>
            </a:xfrm>
          </p:grpSpPr>
          <p:cxnSp>
            <p:nvCxnSpPr>
              <p:cNvPr id="9625" name="Google Shape;9625;p8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626" name="Google Shape;9626;p8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27" name="Google Shape;9627;p86"/>
          <p:cNvGrpSpPr/>
          <p:nvPr/>
        </p:nvGrpSpPr>
        <p:grpSpPr>
          <a:xfrm>
            <a:off x="3486489" y="2149032"/>
            <a:ext cx="1597032" cy="378649"/>
            <a:chOff x="3512551" y="2358282"/>
            <a:chExt cx="1597032" cy="378649"/>
          </a:xfrm>
        </p:grpSpPr>
        <p:grpSp>
          <p:nvGrpSpPr>
            <p:cNvPr id="9628" name="Google Shape;9628;p86"/>
            <p:cNvGrpSpPr/>
            <p:nvPr/>
          </p:nvGrpSpPr>
          <p:grpSpPr>
            <a:xfrm>
              <a:off x="3738198" y="2553002"/>
              <a:ext cx="1145834" cy="117"/>
              <a:chOff x="3738198" y="2553002"/>
              <a:chExt cx="1145834" cy="117"/>
            </a:xfrm>
          </p:grpSpPr>
          <p:cxnSp>
            <p:nvCxnSpPr>
              <p:cNvPr id="9629" name="Google Shape;9629;p8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630" name="Google Shape;9630;p8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631" name="Google Shape;9631;p86"/>
              <p:cNvCxnSpPr>
                <a:stCxn id="9632" idx="6"/>
                <a:endCxn id="9633"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634" name="Google Shape;9634;p86"/>
            <p:cNvGrpSpPr/>
            <p:nvPr/>
          </p:nvGrpSpPr>
          <p:grpSpPr>
            <a:xfrm>
              <a:off x="3969644" y="2440153"/>
              <a:ext cx="225900" cy="296779"/>
              <a:chOff x="3969644" y="2440153"/>
              <a:chExt cx="225900" cy="296779"/>
            </a:xfrm>
          </p:grpSpPr>
          <p:cxnSp>
            <p:nvCxnSpPr>
              <p:cNvPr id="9635" name="Google Shape;9635;p8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633" name="Google Shape;9633;p8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86"/>
            <p:cNvGrpSpPr/>
            <p:nvPr/>
          </p:nvGrpSpPr>
          <p:grpSpPr>
            <a:xfrm>
              <a:off x="4426818" y="2358282"/>
              <a:ext cx="225600" cy="307471"/>
              <a:chOff x="4426818" y="2358282"/>
              <a:chExt cx="225600" cy="307471"/>
            </a:xfrm>
          </p:grpSpPr>
          <p:cxnSp>
            <p:nvCxnSpPr>
              <p:cNvPr id="9638" name="Google Shape;9638;p86"/>
              <p:cNvCxnSpPr>
                <a:stCxn id="963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640" name="Google Shape;9640;p8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86"/>
            <p:cNvGrpSpPr/>
            <p:nvPr/>
          </p:nvGrpSpPr>
          <p:grpSpPr>
            <a:xfrm>
              <a:off x="4883984" y="2440153"/>
              <a:ext cx="225600" cy="296479"/>
              <a:chOff x="4883984" y="2440153"/>
              <a:chExt cx="225600" cy="296479"/>
            </a:xfrm>
          </p:grpSpPr>
          <p:cxnSp>
            <p:nvCxnSpPr>
              <p:cNvPr id="9642" name="Google Shape;9642;p8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643" name="Google Shape;9643;p8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86"/>
            <p:cNvGrpSpPr/>
            <p:nvPr/>
          </p:nvGrpSpPr>
          <p:grpSpPr>
            <a:xfrm>
              <a:off x="3512551" y="2358356"/>
              <a:ext cx="225647" cy="307629"/>
              <a:chOff x="2182679" y="2005014"/>
              <a:chExt cx="792300" cy="1080158"/>
            </a:xfrm>
          </p:grpSpPr>
          <p:cxnSp>
            <p:nvCxnSpPr>
              <p:cNvPr id="9646" name="Google Shape;9646;p86"/>
              <p:cNvCxnSpPr>
                <a:stCxn id="9647"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632" name="Google Shape;9632;p8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48" name="Google Shape;9648;p86"/>
          <p:cNvGrpSpPr/>
          <p:nvPr/>
        </p:nvGrpSpPr>
        <p:grpSpPr>
          <a:xfrm>
            <a:off x="6846571" y="972829"/>
            <a:ext cx="1559809" cy="722610"/>
            <a:chOff x="634175" y="2986275"/>
            <a:chExt cx="3147949" cy="1458344"/>
          </a:xfrm>
        </p:grpSpPr>
        <p:cxnSp>
          <p:nvCxnSpPr>
            <p:cNvPr id="9649" name="Google Shape;9649;p86"/>
            <p:cNvCxnSpPr>
              <a:stCxn id="9650" idx="4"/>
              <a:endCxn id="9651"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652" name="Google Shape;9652;p86"/>
            <p:cNvCxnSpPr>
              <a:stCxn id="9651" idx="0"/>
              <a:endCxn id="9653"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654" name="Google Shape;9654;p86"/>
            <p:cNvCxnSpPr>
              <a:stCxn id="9653" idx="4"/>
              <a:endCxn id="9655"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656" name="Google Shape;9656;p86"/>
            <p:cNvCxnSpPr>
              <a:stCxn id="9655" idx="0"/>
              <a:endCxn id="9657"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657" name="Google Shape;9657;p8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53" name="Google Shape;9653;p8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50" name="Google Shape;9650;p8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55" name="Google Shape;9655;p8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51" name="Google Shape;9651;p8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658" name="Google Shape;9658;p86"/>
          <p:cNvGrpSpPr/>
          <p:nvPr/>
        </p:nvGrpSpPr>
        <p:grpSpPr>
          <a:xfrm>
            <a:off x="3500361" y="2682737"/>
            <a:ext cx="1570719" cy="294123"/>
            <a:chOff x="998425" y="1182125"/>
            <a:chExt cx="1065400" cy="199500"/>
          </a:xfrm>
        </p:grpSpPr>
        <p:sp>
          <p:nvSpPr>
            <p:cNvPr id="9659" name="Google Shape;9659;p8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86"/>
          <p:cNvGrpSpPr/>
          <p:nvPr/>
        </p:nvGrpSpPr>
        <p:grpSpPr>
          <a:xfrm>
            <a:off x="6843617" y="1800224"/>
            <a:ext cx="1565716" cy="366729"/>
            <a:chOff x="1247650" y="2075423"/>
            <a:chExt cx="6648477" cy="1557238"/>
          </a:xfrm>
        </p:grpSpPr>
        <p:sp>
          <p:nvSpPr>
            <p:cNvPr id="9665" name="Google Shape;9665;p8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86"/>
          <p:cNvGrpSpPr/>
          <p:nvPr/>
        </p:nvGrpSpPr>
        <p:grpSpPr>
          <a:xfrm>
            <a:off x="6827929" y="2949039"/>
            <a:ext cx="1597061" cy="663440"/>
            <a:chOff x="6796238" y="3158297"/>
            <a:chExt cx="1630319" cy="677257"/>
          </a:xfrm>
        </p:grpSpPr>
        <p:cxnSp>
          <p:nvCxnSpPr>
            <p:cNvPr id="9672" name="Google Shape;9672;p8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673" name="Google Shape;9673;p8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674" name="Google Shape;9674;p8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675" name="Google Shape;9675;p8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676" name="Google Shape;9676;p86"/>
            <p:cNvGrpSpPr/>
            <p:nvPr/>
          </p:nvGrpSpPr>
          <p:grpSpPr>
            <a:xfrm>
              <a:off x="6796238" y="3311904"/>
              <a:ext cx="1630319" cy="377697"/>
              <a:chOff x="6796238" y="3311904"/>
              <a:chExt cx="1630319" cy="377697"/>
            </a:xfrm>
          </p:grpSpPr>
          <p:sp>
            <p:nvSpPr>
              <p:cNvPr id="9677" name="Google Shape;9677;p8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80" name="Google Shape;9680;p86"/>
          <p:cNvGrpSpPr/>
          <p:nvPr/>
        </p:nvGrpSpPr>
        <p:grpSpPr>
          <a:xfrm>
            <a:off x="5349067" y="970431"/>
            <a:ext cx="1368606" cy="1593805"/>
            <a:chOff x="1839112" y="2209163"/>
            <a:chExt cx="1918159" cy="2233784"/>
          </a:xfrm>
        </p:grpSpPr>
        <p:sp>
          <p:nvSpPr>
            <p:cNvPr id="9681" name="Google Shape;9681;p8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84" name="Google Shape;9684;p86"/>
            <p:cNvCxnSpPr>
              <a:stCxn id="9681" idx="6"/>
              <a:endCxn id="9682"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685" name="Google Shape;9685;p86"/>
            <p:cNvCxnSpPr>
              <a:stCxn id="9682" idx="4"/>
              <a:endCxn id="968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687" name="Google Shape;9687;p86"/>
            <p:cNvCxnSpPr>
              <a:stCxn id="9686" idx="6"/>
              <a:endCxn id="9683"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688" name="Google Shape;9688;p86"/>
            <p:cNvCxnSpPr>
              <a:stCxn id="9683" idx="4"/>
              <a:endCxn id="9689"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686" name="Google Shape;9686;p8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1" name="Google Shape;9691;p86"/>
            <p:cNvCxnSpPr>
              <a:endCxn id="9690"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692" name="Google Shape;9692;p86"/>
          <p:cNvGrpSpPr/>
          <p:nvPr/>
        </p:nvGrpSpPr>
        <p:grpSpPr>
          <a:xfrm>
            <a:off x="3481440" y="976667"/>
            <a:ext cx="1637968" cy="154942"/>
            <a:chOff x="238125" y="2506075"/>
            <a:chExt cx="7115411" cy="673075"/>
          </a:xfrm>
        </p:grpSpPr>
        <p:sp>
          <p:nvSpPr>
            <p:cNvPr id="9693" name="Google Shape;9693;p8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8" name="Google Shape;9698;p86"/>
          <p:cNvGrpSpPr/>
          <p:nvPr/>
        </p:nvGrpSpPr>
        <p:grpSpPr>
          <a:xfrm>
            <a:off x="720125" y="1298264"/>
            <a:ext cx="2476762" cy="91743"/>
            <a:chOff x="1464850" y="436376"/>
            <a:chExt cx="6001362" cy="222300"/>
          </a:xfrm>
        </p:grpSpPr>
        <p:sp>
          <p:nvSpPr>
            <p:cNvPr id="9699" name="Google Shape;9699;p8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4" name="Google Shape;9704;p8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05" name="Google Shape;9705;p8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06" name="Google Shape;9706;p8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07" name="Google Shape;9707;p8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708" name="Google Shape;9708;p86"/>
          <p:cNvGrpSpPr/>
          <p:nvPr/>
        </p:nvGrpSpPr>
        <p:grpSpPr>
          <a:xfrm>
            <a:off x="706392" y="2533730"/>
            <a:ext cx="1452710" cy="651923"/>
            <a:chOff x="803162" y="2667727"/>
            <a:chExt cx="1411906" cy="633611"/>
          </a:xfrm>
        </p:grpSpPr>
        <p:cxnSp>
          <p:nvCxnSpPr>
            <p:cNvPr id="9709" name="Google Shape;9709;p86"/>
            <p:cNvCxnSpPr>
              <a:stCxn id="9710" idx="2"/>
              <a:endCxn id="9711"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12" name="Google Shape;9712;p86"/>
            <p:cNvCxnSpPr>
              <a:stCxn id="9713" idx="0"/>
              <a:endCxn id="9710"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14" name="Google Shape;9714;p86"/>
            <p:cNvCxnSpPr>
              <a:stCxn id="9713" idx="2"/>
              <a:endCxn id="9715"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16" name="Google Shape;9716;p86"/>
            <p:cNvCxnSpPr>
              <a:stCxn id="9717" idx="0"/>
              <a:endCxn id="9713"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18" name="Google Shape;9718;p86"/>
            <p:cNvCxnSpPr>
              <a:stCxn id="9711" idx="2"/>
              <a:endCxn id="9719"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20" name="Google Shape;9720;p86"/>
            <p:cNvCxnSpPr>
              <a:stCxn id="9721" idx="0"/>
              <a:endCxn id="9711"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717" name="Google Shape;9717;p8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15" name="Google Shape;9715;p8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21" name="Google Shape;9721;p8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19" name="Google Shape;9719;p8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11" name="Google Shape;9711;p8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13" name="Google Shape;9713;p8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10" name="Google Shape;9710;p8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722" name="Google Shape;9722;p86"/>
          <p:cNvGrpSpPr/>
          <p:nvPr/>
        </p:nvGrpSpPr>
        <p:grpSpPr>
          <a:xfrm>
            <a:off x="706394" y="969268"/>
            <a:ext cx="2518541" cy="209309"/>
            <a:chOff x="803163" y="1111966"/>
            <a:chExt cx="2447800" cy="203430"/>
          </a:xfrm>
        </p:grpSpPr>
        <p:grpSp>
          <p:nvGrpSpPr>
            <p:cNvPr id="9723" name="Google Shape;9723;p86"/>
            <p:cNvGrpSpPr/>
            <p:nvPr/>
          </p:nvGrpSpPr>
          <p:grpSpPr>
            <a:xfrm>
              <a:off x="1958180" y="1111966"/>
              <a:ext cx="588019" cy="121396"/>
              <a:chOff x="4808316" y="2800065"/>
              <a:chExt cx="1999386" cy="412910"/>
            </a:xfrm>
          </p:grpSpPr>
          <p:sp>
            <p:nvSpPr>
              <p:cNvPr id="9724" name="Google Shape;9724;p8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5" name="Google Shape;9725;p86"/>
              <p:cNvGrpSpPr/>
              <p:nvPr/>
            </p:nvGrpSpPr>
            <p:grpSpPr>
              <a:xfrm>
                <a:off x="4808316" y="2800065"/>
                <a:ext cx="92400" cy="411825"/>
                <a:chOff x="845575" y="2563700"/>
                <a:chExt cx="92400" cy="411825"/>
              </a:xfrm>
            </p:grpSpPr>
            <p:cxnSp>
              <p:nvCxnSpPr>
                <p:cNvPr id="9726" name="Google Shape;9726;p8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27" name="Google Shape;9727;p8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728" name="Google Shape;9728;p8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729" name="Google Shape;9729;p8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0" name="Google Shape;9730;p86"/>
            <p:cNvGrpSpPr/>
            <p:nvPr/>
          </p:nvGrpSpPr>
          <p:grpSpPr>
            <a:xfrm>
              <a:off x="803163" y="1111974"/>
              <a:ext cx="591158" cy="121545"/>
              <a:chOff x="803163" y="1111974"/>
              <a:chExt cx="591158" cy="121545"/>
            </a:xfrm>
          </p:grpSpPr>
          <p:grpSp>
            <p:nvGrpSpPr>
              <p:cNvPr id="9731" name="Google Shape;9731;p86"/>
              <p:cNvGrpSpPr/>
              <p:nvPr/>
            </p:nvGrpSpPr>
            <p:grpSpPr>
              <a:xfrm>
                <a:off x="803163" y="1111974"/>
                <a:ext cx="27175" cy="121077"/>
                <a:chOff x="845575" y="2563700"/>
                <a:chExt cx="92400" cy="411825"/>
              </a:xfrm>
            </p:grpSpPr>
            <p:cxnSp>
              <p:nvCxnSpPr>
                <p:cNvPr id="9732" name="Google Shape;9732;p8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33" name="Google Shape;9733;p8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4" name="Google Shape;9734;p8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86"/>
            <p:cNvGrpSpPr/>
            <p:nvPr/>
          </p:nvGrpSpPr>
          <p:grpSpPr>
            <a:xfrm>
              <a:off x="1381910" y="1194219"/>
              <a:ext cx="588341" cy="121177"/>
              <a:chOff x="1381910" y="1194219"/>
              <a:chExt cx="588341" cy="121177"/>
            </a:xfrm>
          </p:grpSpPr>
          <p:grpSp>
            <p:nvGrpSpPr>
              <p:cNvPr id="9736" name="Google Shape;9736;p86"/>
              <p:cNvGrpSpPr/>
              <p:nvPr/>
            </p:nvGrpSpPr>
            <p:grpSpPr>
              <a:xfrm rot="10800000">
                <a:off x="1381910" y="1194319"/>
                <a:ext cx="27175" cy="121077"/>
                <a:chOff x="2070100" y="2563700"/>
                <a:chExt cx="92400" cy="411825"/>
              </a:xfrm>
            </p:grpSpPr>
            <p:cxnSp>
              <p:nvCxnSpPr>
                <p:cNvPr id="9737" name="Google Shape;9737;p8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38" name="Google Shape;9738;p8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9" name="Google Shape;9739;p8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86"/>
            <p:cNvGrpSpPr/>
            <p:nvPr/>
          </p:nvGrpSpPr>
          <p:grpSpPr>
            <a:xfrm>
              <a:off x="2532079" y="1194219"/>
              <a:ext cx="704927" cy="121177"/>
              <a:chOff x="2532079" y="1194219"/>
              <a:chExt cx="704927" cy="121177"/>
            </a:xfrm>
          </p:grpSpPr>
          <p:grpSp>
            <p:nvGrpSpPr>
              <p:cNvPr id="9741" name="Google Shape;9741;p86"/>
              <p:cNvGrpSpPr/>
              <p:nvPr/>
            </p:nvGrpSpPr>
            <p:grpSpPr>
              <a:xfrm rot="10800000">
                <a:off x="2532079" y="1194319"/>
                <a:ext cx="27175" cy="121077"/>
                <a:chOff x="2070100" y="2563700"/>
                <a:chExt cx="92400" cy="411825"/>
              </a:xfrm>
            </p:grpSpPr>
            <p:cxnSp>
              <p:nvCxnSpPr>
                <p:cNvPr id="9742" name="Google Shape;9742;p8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43" name="Google Shape;9743;p8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4" name="Google Shape;9744;p8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5" name="Google Shape;9745;p86"/>
          <p:cNvGrpSpPr/>
          <p:nvPr/>
        </p:nvGrpSpPr>
        <p:grpSpPr>
          <a:xfrm>
            <a:off x="3499404" y="3665900"/>
            <a:ext cx="1567778" cy="491677"/>
            <a:chOff x="5194708" y="3484366"/>
            <a:chExt cx="3148148" cy="987304"/>
          </a:xfrm>
        </p:grpSpPr>
        <p:grpSp>
          <p:nvGrpSpPr>
            <p:cNvPr id="9746" name="Google Shape;9746;p86"/>
            <p:cNvGrpSpPr/>
            <p:nvPr/>
          </p:nvGrpSpPr>
          <p:grpSpPr>
            <a:xfrm>
              <a:off x="7531521" y="3484366"/>
              <a:ext cx="811335" cy="987304"/>
              <a:chOff x="3379425" y="1617275"/>
              <a:chExt cx="1090650" cy="1327200"/>
            </a:xfrm>
          </p:grpSpPr>
          <p:sp>
            <p:nvSpPr>
              <p:cNvPr id="9747" name="Google Shape;9747;p8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0" name="Google Shape;9750;p86"/>
            <p:cNvGrpSpPr/>
            <p:nvPr/>
          </p:nvGrpSpPr>
          <p:grpSpPr>
            <a:xfrm>
              <a:off x="6752546" y="3484366"/>
              <a:ext cx="811428" cy="987304"/>
              <a:chOff x="2332275" y="1617275"/>
              <a:chExt cx="1090775" cy="1327200"/>
            </a:xfrm>
          </p:grpSpPr>
          <p:sp>
            <p:nvSpPr>
              <p:cNvPr id="9751" name="Google Shape;9751;p8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86"/>
            <p:cNvGrpSpPr/>
            <p:nvPr/>
          </p:nvGrpSpPr>
          <p:grpSpPr>
            <a:xfrm>
              <a:off x="5973664" y="3484366"/>
              <a:ext cx="811335" cy="987304"/>
              <a:chOff x="1285250" y="1617275"/>
              <a:chExt cx="1090650" cy="1327200"/>
            </a:xfrm>
          </p:grpSpPr>
          <p:sp>
            <p:nvSpPr>
              <p:cNvPr id="9755" name="Google Shape;9755;p8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86"/>
            <p:cNvGrpSpPr/>
            <p:nvPr/>
          </p:nvGrpSpPr>
          <p:grpSpPr>
            <a:xfrm>
              <a:off x="5194708" y="3484366"/>
              <a:ext cx="811409" cy="987304"/>
              <a:chOff x="238125" y="1617275"/>
              <a:chExt cx="1090750" cy="1327200"/>
            </a:xfrm>
          </p:grpSpPr>
          <p:sp>
            <p:nvSpPr>
              <p:cNvPr id="9759" name="Google Shape;9759;p8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62" name="Google Shape;9762;p86"/>
          <p:cNvGrpSpPr/>
          <p:nvPr/>
        </p:nvGrpSpPr>
        <p:grpSpPr>
          <a:xfrm>
            <a:off x="3460013" y="3146311"/>
            <a:ext cx="1616964" cy="346256"/>
            <a:chOff x="1808063" y="4294338"/>
            <a:chExt cx="3370782" cy="721817"/>
          </a:xfrm>
        </p:grpSpPr>
        <p:sp>
          <p:nvSpPr>
            <p:cNvPr id="9763" name="Google Shape;9763;p8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86"/>
          <p:cNvGrpSpPr/>
          <p:nvPr/>
        </p:nvGrpSpPr>
        <p:grpSpPr>
          <a:xfrm>
            <a:off x="738225" y="3432340"/>
            <a:ext cx="1295882" cy="646587"/>
            <a:chOff x="834100" y="3642869"/>
            <a:chExt cx="1259483" cy="628426"/>
          </a:xfrm>
        </p:grpSpPr>
        <p:sp>
          <p:nvSpPr>
            <p:cNvPr id="9774" name="Google Shape;9774;p8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9" name="Google Shape;9799;p86"/>
            <p:cNvGrpSpPr/>
            <p:nvPr/>
          </p:nvGrpSpPr>
          <p:grpSpPr>
            <a:xfrm>
              <a:off x="1360364" y="3847835"/>
              <a:ext cx="208119" cy="224359"/>
              <a:chOff x="1360769" y="3847100"/>
              <a:chExt cx="208119" cy="224359"/>
            </a:xfrm>
          </p:grpSpPr>
          <p:sp>
            <p:nvSpPr>
              <p:cNvPr id="9800" name="Google Shape;9800;p8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0" name="Google Shape;9820;p8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86"/>
          <p:cNvGrpSpPr/>
          <p:nvPr/>
        </p:nvGrpSpPr>
        <p:grpSpPr>
          <a:xfrm rot="5400000">
            <a:off x="5951338" y="3228837"/>
            <a:ext cx="164064" cy="1414916"/>
            <a:chOff x="4428249" y="1369375"/>
            <a:chExt cx="36905" cy="429569"/>
          </a:xfrm>
        </p:grpSpPr>
        <p:sp>
          <p:nvSpPr>
            <p:cNvPr id="9835" name="Google Shape;9835;p8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86"/>
          <p:cNvGrpSpPr/>
          <p:nvPr/>
        </p:nvGrpSpPr>
        <p:grpSpPr>
          <a:xfrm rot="10800000" flipH="1">
            <a:off x="5323767" y="2817380"/>
            <a:ext cx="1419207" cy="24808"/>
            <a:chOff x="219558" y="4738465"/>
            <a:chExt cx="5852400" cy="102300"/>
          </a:xfrm>
        </p:grpSpPr>
        <p:cxnSp>
          <p:nvCxnSpPr>
            <p:cNvPr id="9868" name="Google Shape;9868;p8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869" name="Google Shape;9869;p8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86"/>
          <p:cNvGrpSpPr/>
          <p:nvPr/>
        </p:nvGrpSpPr>
        <p:grpSpPr>
          <a:xfrm>
            <a:off x="5335086" y="3190444"/>
            <a:ext cx="1396570" cy="385016"/>
            <a:chOff x="5286284" y="2966544"/>
            <a:chExt cx="1396570" cy="385016"/>
          </a:xfrm>
        </p:grpSpPr>
        <p:cxnSp>
          <p:nvCxnSpPr>
            <p:cNvPr id="9875" name="Google Shape;9875;p8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876" name="Google Shape;9876;p8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877" name="Google Shape;9877;p86"/>
            <p:cNvGrpSpPr/>
            <p:nvPr/>
          </p:nvGrpSpPr>
          <p:grpSpPr>
            <a:xfrm>
              <a:off x="5287688" y="3173364"/>
              <a:ext cx="1395166" cy="74100"/>
              <a:chOff x="5287688" y="3173364"/>
              <a:chExt cx="1395166" cy="74100"/>
            </a:xfrm>
          </p:grpSpPr>
          <p:cxnSp>
            <p:nvCxnSpPr>
              <p:cNvPr id="9878" name="Google Shape;9878;p8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879" name="Google Shape;9879;p8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880" name="Google Shape;9880;p8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881" name="Google Shape;9881;p8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882" name="Google Shape;9882;p8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883" name="Google Shape;9883;p8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884" name="Google Shape;9884;p8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885" name="Google Shape;9885;p8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886" name="Google Shape;9886;p8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887" name="Google Shape;9887;p86"/>
          <p:cNvGrpSpPr/>
          <p:nvPr/>
        </p:nvGrpSpPr>
        <p:grpSpPr>
          <a:xfrm>
            <a:off x="2021151" y="1609220"/>
            <a:ext cx="1182276" cy="662027"/>
            <a:chOff x="2029517" y="1732295"/>
            <a:chExt cx="1149068" cy="643432"/>
          </a:xfrm>
        </p:grpSpPr>
        <p:grpSp>
          <p:nvGrpSpPr>
            <p:cNvPr id="9888" name="Google Shape;9888;p86"/>
            <p:cNvGrpSpPr/>
            <p:nvPr/>
          </p:nvGrpSpPr>
          <p:grpSpPr>
            <a:xfrm>
              <a:off x="2708660" y="1746937"/>
              <a:ext cx="455427" cy="244429"/>
              <a:chOff x="2700693" y="1746937"/>
              <a:chExt cx="455427" cy="244429"/>
            </a:xfrm>
          </p:grpSpPr>
          <p:grpSp>
            <p:nvGrpSpPr>
              <p:cNvPr id="9889" name="Google Shape;9889;p86"/>
              <p:cNvGrpSpPr/>
              <p:nvPr/>
            </p:nvGrpSpPr>
            <p:grpSpPr>
              <a:xfrm>
                <a:off x="2905682" y="1782817"/>
                <a:ext cx="250438" cy="208549"/>
                <a:chOff x="2905682" y="1782817"/>
                <a:chExt cx="250438" cy="208549"/>
              </a:xfrm>
            </p:grpSpPr>
            <p:cxnSp>
              <p:nvCxnSpPr>
                <p:cNvPr id="9890" name="Google Shape;9890;p8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891" name="Google Shape;9891;p8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86"/>
              <p:cNvGrpSpPr/>
              <p:nvPr/>
            </p:nvGrpSpPr>
            <p:grpSpPr>
              <a:xfrm>
                <a:off x="2700693" y="1746937"/>
                <a:ext cx="449967" cy="72374"/>
                <a:chOff x="2700693" y="1746937"/>
                <a:chExt cx="449967" cy="72374"/>
              </a:xfrm>
            </p:grpSpPr>
            <p:cxnSp>
              <p:nvCxnSpPr>
                <p:cNvPr id="9893" name="Google Shape;9893;p8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894" name="Google Shape;9894;p8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95" name="Google Shape;9895;p86"/>
            <p:cNvGrpSpPr/>
            <p:nvPr/>
          </p:nvGrpSpPr>
          <p:grpSpPr>
            <a:xfrm>
              <a:off x="2029517" y="1732295"/>
              <a:ext cx="1149068" cy="643432"/>
              <a:chOff x="2029517" y="1732295"/>
              <a:chExt cx="1149068" cy="643432"/>
            </a:xfrm>
          </p:grpSpPr>
          <p:grpSp>
            <p:nvGrpSpPr>
              <p:cNvPr id="9896" name="Google Shape;9896;p86"/>
              <p:cNvGrpSpPr/>
              <p:nvPr/>
            </p:nvGrpSpPr>
            <p:grpSpPr>
              <a:xfrm>
                <a:off x="2703618" y="2103152"/>
                <a:ext cx="474966" cy="260017"/>
                <a:chOff x="2703618" y="2103152"/>
                <a:chExt cx="474966" cy="260017"/>
              </a:xfrm>
            </p:grpSpPr>
            <p:grpSp>
              <p:nvGrpSpPr>
                <p:cNvPr id="9897" name="Google Shape;9897;p86"/>
                <p:cNvGrpSpPr/>
                <p:nvPr/>
              </p:nvGrpSpPr>
              <p:grpSpPr>
                <a:xfrm>
                  <a:off x="2703618" y="2290640"/>
                  <a:ext cx="450291" cy="72529"/>
                  <a:chOff x="2703618" y="2290640"/>
                  <a:chExt cx="450291" cy="72529"/>
                </a:xfrm>
              </p:grpSpPr>
              <p:cxnSp>
                <p:nvCxnSpPr>
                  <p:cNvPr id="9898" name="Google Shape;9898;p8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899" name="Google Shape;9899;p8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86"/>
                <p:cNvGrpSpPr/>
                <p:nvPr/>
              </p:nvGrpSpPr>
              <p:grpSpPr>
                <a:xfrm>
                  <a:off x="2908607" y="2103152"/>
                  <a:ext cx="269977" cy="223538"/>
                  <a:chOff x="2908607" y="2103152"/>
                  <a:chExt cx="269977" cy="223538"/>
                </a:xfrm>
              </p:grpSpPr>
              <p:cxnSp>
                <p:nvCxnSpPr>
                  <p:cNvPr id="9901" name="Google Shape;9901;p8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02" name="Google Shape;9902;p8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03" name="Google Shape;9903;p86"/>
              <p:cNvGrpSpPr/>
              <p:nvPr/>
            </p:nvGrpSpPr>
            <p:grpSpPr>
              <a:xfrm>
                <a:off x="2029517" y="1732295"/>
                <a:ext cx="685827" cy="643432"/>
                <a:chOff x="2029517" y="1732295"/>
                <a:chExt cx="685827" cy="643432"/>
              </a:xfrm>
            </p:grpSpPr>
            <p:sp>
              <p:nvSpPr>
                <p:cNvPr id="9904" name="Google Shape;9904;p8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5" name="Google Shape;9905;p86"/>
                <p:cNvGrpSpPr/>
                <p:nvPr/>
              </p:nvGrpSpPr>
              <p:grpSpPr>
                <a:xfrm>
                  <a:off x="2158948" y="1732295"/>
                  <a:ext cx="556396" cy="333108"/>
                  <a:chOff x="2158948" y="1732295"/>
                  <a:chExt cx="556396" cy="333108"/>
                </a:xfrm>
              </p:grpSpPr>
              <p:cxnSp>
                <p:nvCxnSpPr>
                  <p:cNvPr id="9906" name="Google Shape;9906;p8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907" name="Google Shape;9907;p8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86"/>
                <p:cNvGrpSpPr/>
                <p:nvPr/>
              </p:nvGrpSpPr>
              <p:grpSpPr>
                <a:xfrm>
                  <a:off x="2159908" y="2065057"/>
                  <a:ext cx="550884" cy="310670"/>
                  <a:chOff x="2159908" y="2065057"/>
                  <a:chExt cx="550884" cy="310670"/>
                </a:xfrm>
              </p:grpSpPr>
              <p:cxnSp>
                <p:nvCxnSpPr>
                  <p:cNvPr id="9909" name="Google Shape;9909;p8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910" name="Google Shape;9910;p8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911" name="Google Shape;9911;p86"/>
          <p:cNvGrpSpPr/>
          <p:nvPr/>
        </p:nvGrpSpPr>
        <p:grpSpPr>
          <a:xfrm>
            <a:off x="706400" y="1556833"/>
            <a:ext cx="962651" cy="810058"/>
            <a:chOff x="844912" y="1681380"/>
            <a:chExt cx="935611" cy="787305"/>
          </a:xfrm>
        </p:grpSpPr>
        <p:grpSp>
          <p:nvGrpSpPr>
            <p:cNvPr id="9912" name="Google Shape;9912;p86"/>
            <p:cNvGrpSpPr/>
            <p:nvPr/>
          </p:nvGrpSpPr>
          <p:grpSpPr>
            <a:xfrm>
              <a:off x="844912" y="1819635"/>
              <a:ext cx="329836" cy="510016"/>
              <a:chOff x="844912" y="1819635"/>
              <a:chExt cx="329836" cy="510016"/>
            </a:xfrm>
          </p:grpSpPr>
          <p:sp>
            <p:nvSpPr>
              <p:cNvPr id="9913" name="Google Shape;9913;p8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86"/>
            <p:cNvGrpSpPr/>
            <p:nvPr/>
          </p:nvGrpSpPr>
          <p:grpSpPr>
            <a:xfrm>
              <a:off x="1284601" y="2158168"/>
              <a:ext cx="495923" cy="310517"/>
              <a:chOff x="1284601" y="2158168"/>
              <a:chExt cx="495923" cy="310517"/>
            </a:xfrm>
          </p:grpSpPr>
          <p:sp>
            <p:nvSpPr>
              <p:cNvPr id="9920" name="Google Shape;9920;p8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1" name="Google Shape;9921;p86"/>
              <p:cNvGrpSpPr/>
              <p:nvPr/>
            </p:nvGrpSpPr>
            <p:grpSpPr>
              <a:xfrm>
                <a:off x="1507666" y="2158168"/>
                <a:ext cx="272858" cy="310517"/>
                <a:chOff x="1507666" y="2158168"/>
                <a:chExt cx="272858" cy="310517"/>
              </a:xfrm>
            </p:grpSpPr>
            <p:grpSp>
              <p:nvGrpSpPr>
                <p:cNvPr id="9922" name="Google Shape;9922;p86"/>
                <p:cNvGrpSpPr/>
                <p:nvPr/>
              </p:nvGrpSpPr>
              <p:grpSpPr>
                <a:xfrm>
                  <a:off x="1507666" y="2176104"/>
                  <a:ext cx="166395" cy="273149"/>
                  <a:chOff x="1507666" y="2176104"/>
                  <a:chExt cx="166395" cy="273149"/>
                </a:xfrm>
              </p:grpSpPr>
              <p:sp>
                <p:nvSpPr>
                  <p:cNvPr id="9923" name="Google Shape;9923;p8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0" name="Google Shape;9930;p8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32" name="Google Shape;9932;p86"/>
            <p:cNvGrpSpPr/>
            <p:nvPr/>
          </p:nvGrpSpPr>
          <p:grpSpPr>
            <a:xfrm>
              <a:off x="1284601" y="1681380"/>
              <a:ext cx="495923" cy="310517"/>
              <a:chOff x="1284601" y="1681380"/>
              <a:chExt cx="495923" cy="310517"/>
            </a:xfrm>
          </p:grpSpPr>
          <p:sp>
            <p:nvSpPr>
              <p:cNvPr id="9933" name="Google Shape;9933;p8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4" name="Google Shape;9934;p86"/>
              <p:cNvGrpSpPr/>
              <p:nvPr/>
            </p:nvGrpSpPr>
            <p:grpSpPr>
              <a:xfrm>
                <a:off x="1507666" y="1681380"/>
                <a:ext cx="272858" cy="310517"/>
                <a:chOff x="1507666" y="1681380"/>
                <a:chExt cx="272858" cy="310517"/>
              </a:xfrm>
            </p:grpSpPr>
            <p:grpSp>
              <p:nvGrpSpPr>
                <p:cNvPr id="9935" name="Google Shape;9935;p86"/>
                <p:cNvGrpSpPr/>
                <p:nvPr/>
              </p:nvGrpSpPr>
              <p:grpSpPr>
                <a:xfrm>
                  <a:off x="1507666" y="1700120"/>
                  <a:ext cx="166395" cy="272984"/>
                  <a:chOff x="1507666" y="1700120"/>
                  <a:chExt cx="166395" cy="272984"/>
                </a:xfrm>
              </p:grpSpPr>
              <p:sp>
                <p:nvSpPr>
                  <p:cNvPr id="9936" name="Google Shape;9936;p8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3" name="Google Shape;9943;p8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45" name="Google Shape;9945;p86"/>
          <p:cNvGrpSpPr/>
          <p:nvPr/>
        </p:nvGrpSpPr>
        <p:grpSpPr>
          <a:xfrm>
            <a:off x="6815341" y="2324262"/>
            <a:ext cx="1622269" cy="552443"/>
            <a:chOff x="6894650" y="2574740"/>
            <a:chExt cx="1445100" cy="492111"/>
          </a:xfrm>
        </p:grpSpPr>
        <p:sp>
          <p:nvSpPr>
            <p:cNvPr id="9946" name="Google Shape;9946;p8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51" name="Google Shape;9951;p8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952" name="Google Shape;9952;p86"/>
          <p:cNvGrpSpPr/>
          <p:nvPr/>
        </p:nvGrpSpPr>
        <p:grpSpPr>
          <a:xfrm>
            <a:off x="6834884" y="3698518"/>
            <a:ext cx="1583206" cy="475705"/>
            <a:chOff x="6953919" y="3907920"/>
            <a:chExt cx="1377300" cy="475705"/>
          </a:xfrm>
        </p:grpSpPr>
        <p:cxnSp>
          <p:nvCxnSpPr>
            <p:cNvPr id="9953" name="Google Shape;9953;p8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954" name="Google Shape;9954;p8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955" name="Google Shape;9955;p8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956" name="Google Shape;9956;p8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957" name="Google Shape;9957;p8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958" name="Google Shape;9958;p86"/>
          <p:cNvGrpSpPr/>
          <p:nvPr/>
        </p:nvGrpSpPr>
        <p:grpSpPr>
          <a:xfrm>
            <a:off x="2338472" y="2459663"/>
            <a:ext cx="836286" cy="824529"/>
            <a:chOff x="2389399" y="2595741"/>
            <a:chExt cx="812796" cy="801369"/>
          </a:xfrm>
        </p:grpSpPr>
        <p:grpSp>
          <p:nvGrpSpPr>
            <p:cNvPr id="9959" name="Google Shape;9959;p86"/>
            <p:cNvGrpSpPr/>
            <p:nvPr/>
          </p:nvGrpSpPr>
          <p:grpSpPr>
            <a:xfrm>
              <a:off x="2492145" y="2881565"/>
              <a:ext cx="607300" cy="229751"/>
              <a:chOff x="2492145" y="2881565"/>
              <a:chExt cx="607300" cy="229751"/>
            </a:xfrm>
          </p:grpSpPr>
          <p:sp>
            <p:nvSpPr>
              <p:cNvPr id="9960" name="Google Shape;9960;p8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86"/>
            <p:cNvGrpSpPr/>
            <p:nvPr/>
          </p:nvGrpSpPr>
          <p:grpSpPr>
            <a:xfrm>
              <a:off x="2389399" y="2595741"/>
              <a:ext cx="812796" cy="296825"/>
              <a:chOff x="2389399" y="2595741"/>
              <a:chExt cx="812796" cy="296825"/>
            </a:xfrm>
          </p:grpSpPr>
          <p:grpSp>
            <p:nvGrpSpPr>
              <p:cNvPr id="9964" name="Google Shape;9964;p86"/>
              <p:cNvGrpSpPr/>
              <p:nvPr/>
            </p:nvGrpSpPr>
            <p:grpSpPr>
              <a:xfrm>
                <a:off x="2389399" y="2595741"/>
                <a:ext cx="363638" cy="296825"/>
                <a:chOff x="2389399" y="2595741"/>
                <a:chExt cx="363638" cy="296825"/>
              </a:xfrm>
            </p:grpSpPr>
            <p:grpSp>
              <p:nvGrpSpPr>
                <p:cNvPr id="9965" name="Google Shape;9965;p86"/>
                <p:cNvGrpSpPr/>
                <p:nvPr/>
              </p:nvGrpSpPr>
              <p:grpSpPr>
                <a:xfrm>
                  <a:off x="2493852" y="2794333"/>
                  <a:ext cx="259185" cy="98232"/>
                  <a:chOff x="2493852" y="2794333"/>
                  <a:chExt cx="259185" cy="98232"/>
                </a:xfrm>
              </p:grpSpPr>
              <p:sp>
                <p:nvSpPr>
                  <p:cNvPr id="9966" name="Google Shape;9966;p8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86"/>
                <p:cNvGrpSpPr/>
                <p:nvPr/>
              </p:nvGrpSpPr>
              <p:grpSpPr>
                <a:xfrm>
                  <a:off x="2389399" y="2595741"/>
                  <a:ext cx="224343" cy="182054"/>
                  <a:chOff x="2389399" y="2595741"/>
                  <a:chExt cx="224343" cy="182054"/>
                </a:xfrm>
              </p:grpSpPr>
              <p:sp>
                <p:nvSpPr>
                  <p:cNvPr id="9970" name="Google Shape;9970;p8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72" name="Google Shape;9972;p86"/>
              <p:cNvGrpSpPr/>
              <p:nvPr/>
            </p:nvGrpSpPr>
            <p:grpSpPr>
              <a:xfrm>
                <a:off x="2683630" y="2595741"/>
                <a:ext cx="224334" cy="296825"/>
                <a:chOff x="2683630" y="2595741"/>
                <a:chExt cx="224334" cy="296825"/>
              </a:xfrm>
            </p:grpSpPr>
            <p:grpSp>
              <p:nvGrpSpPr>
                <p:cNvPr id="9973" name="Google Shape;9973;p86"/>
                <p:cNvGrpSpPr/>
                <p:nvPr/>
              </p:nvGrpSpPr>
              <p:grpSpPr>
                <a:xfrm>
                  <a:off x="2788083" y="2794333"/>
                  <a:ext cx="15356" cy="98232"/>
                  <a:chOff x="2788083" y="2794333"/>
                  <a:chExt cx="15356" cy="98232"/>
                </a:xfrm>
              </p:grpSpPr>
              <p:sp>
                <p:nvSpPr>
                  <p:cNvPr id="9974" name="Google Shape;9974;p8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86"/>
                <p:cNvGrpSpPr/>
                <p:nvPr/>
              </p:nvGrpSpPr>
              <p:grpSpPr>
                <a:xfrm>
                  <a:off x="2683630" y="2595741"/>
                  <a:ext cx="224334" cy="182054"/>
                  <a:chOff x="2683630" y="2595741"/>
                  <a:chExt cx="224334" cy="182054"/>
                </a:xfrm>
              </p:grpSpPr>
              <p:sp>
                <p:nvSpPr>
                  <p:cNvPr id="9978" name="Google Shape;9978;p8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0" name="Google Shape;9980;p86"/>
              <p:cNvGrpSpPr/>
              <p:nvPr/>
            </p:nvGrpSpPr>
            <p:grpSpPr>
              <a:xfrm>
                <a:off x="2838475" y="2595741"/>
                <a:ext cx="363719" cy="296825"/>
                <a:chOff x="2838475" y="2595741"/>
                <a:chExt cx="363719" cy="296825"/>
              </a:xfrm>
            </p:grpSpPr>
            <p:grpSp>
              <p:nvGrpSpPr>
                <p:cNvPr id="9981" name="Google Shape;9981;p86"/>
                <p:cNvGrpSpPr/>
                <p:nvPr/>
              </p:nvGrpSpPr>
              <p:grpSpPr>
                <a:xfrm>
                  <a:off x="2838475" y="2794333"/>
                  <a:ext cx="259185" cy="98232"/>
                  <a:chOff x="2838475" y="2794333"/>
                  <a:chExt cx="259185" cy="98232"/>
                </a:xfrm>
              </p:grpSpPr>
              <p:sp>
                <p:nvSpPr>
                  <p:cNvPr id="9982" name="Google Shape;9982;p8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86"/>
                <p:cNvGrpSpPr/>
                <p:nvPr/>
              </p:nvGrpSpPr>
              <p:grpSpPr>
                <a:xfrm>
                  <a:off x="2977852" y="2595741"/>
                  <a:ext cx="224343" cy="182054"/>
                  <a:chOff x="2977852" y="2595741"/>
                  <a:chExt cx="224343" cy="182054"/>
                </a:xfrm>
              </p:grpSpPr>
              <p:sp>
                <p:nvSpPr>
                  <p:cNvPr id="9986" name="Google Shape;9986;p8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88" name="Google Shape;9988;p86"/>
            <p:cNvGrpSpPr/>
            <p:nvPr/>
          </p:nvGrpSpPr>
          <p:grpSpPr>
            <a:xfrm>
              <a:off x="2389399" y="3100241"/>
              <a:ext cx="812796" cy="296869"/>
              <a:chOff x="2389399" y="3100241"/>
              <a:chExt cx="812796" cy="296869"/>
            </a:xfrm>
          </p:grpSpPr>
          <p:grpSp>
            <p:nvGrpSpPr>
              <p:cNvPr id="9989" name="Google Shape;9989;p86"/>
              <p:cNvGrpSpPr/>
              <p:nvPr/>
            </p:nvGrpSpPr>
            <p:grpSpPr>
              <a:xfrm>
                <a:off x="2683630" y="3100241"/>
                <a:ext cx="224334" cy="296869"/>
                <a:chOff x="2683630" y="3100241"/>
                <a:chExt cx="224334" cy="296869"/>
              </a:xfrm>
            </p:grpSpPr>
            <p:grpSp>
              <p:nvGrpSpPr>
                <p:cNvPr id="9990" name="Google Shape;9990;p86"/>
                <p:cNvGrpSpPr/>
                <p:nvPr/>
              </p:nvGrpSpPr>
              <p:grpSpPr>
                <a:xfrm>
                  <a:off x="2788083" y="3100241"/>
                  <a:ext cx="15356" cy="98237"/>
                  <a:chOff x="2788083" y="3100241"/>
                  <a:chExt cx="15356" cy="98237"/>
                </a:xfrm>
              </p:grpSpPr>
              <p:sp>
                <p:nvSpPr>
                  <p:cNvPr id="9991" name="Google Shape;9991;p8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86"/>
                <p:cNvGrpSpPr/>
                <p:nvPr/>
              </p:nvGrpSpPr>
              <p:grpSpPr>
                <a:xfrm>
                  <a:off x="2683630" y="3215065"/>
                  <a:ext cx="224334" cy="182045"/>
                  <a:chOff x="2683630" y="3215065"/>
                  <a:chExt cx="224334" cy="182045"/>
                </a:xfrm>
              </p:grpSpPr>
              <p:sp>
                <p:nvSpPr>
                  <p:cNvPr id="9995" name="Google Shape;9995;p8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7" name="Google Shape;9997;p86"/>
              <p:cNvGrpSpPr/>
              <p:nvPr/>
            </p:nvGrpSpPr>
            <p:grpSpPr>
              <a:xfrm>
                <a:off x="2389399" y="3100241"/>
                <a:ext cx="363638" cy="296869"/>
                <a:chOff x="2389399" y="3100241"/>
                <a:chExt cx="363638" cy="296869"/>
              </a:xfrm>
            </p:grpSpPr>
            <p:grpSp>
              <p:nvGrpSpPr>
                <p:cNvPr id="9998" name="Google Shape;9998;p86"/>
                <p:cNvGrpSpPr/>
                <p:nvPr/>
              </p:nvGrpSpPr>
              <p:grpSpPr>
                <a:xfrm>
                  <a:off x="2493852" y="3100241"/>
                  <a:ext cx="259185" cy="98237"/>
                  <a:chOff x="2493852" y="3100241"/>
                  <a:chExt cx="259185" cy="98237"/>
                </a:xfrm>
              </p:grpSpPr>
              <p:sp>
                <p:nvSpPr>
                  <p:cNvPr id="9999" name="Google Shape;9999;p8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86"/>
                <p:cNvGrpSpPr/>
                <p:nvPr/>
              </p:nvGrpSpPr>
              <p:grpSpPr>
                <a:xfrm>
                  <a:off x="2389399" y="3215065"/>
                  <a:ext cx="224343" cy="182045"/>
                  <a:chOff x="2389399" y="3215065"/>
                  <a:chExt cx="224343" cy="182045"/>
                </a:xfrm>
              </p:grpSpPr>
              <p:sp>
                <p:nvSpPr>
                  <p:cNvPr id="10003" name="Google Shape;10003;p8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05" name="Google Shape;10005;p86"/>
              <p:cNvGrpSpPr/>
              <p:nvPr/>
            </p:nvGrpSpPr>
            <p:grpSpPr>
              <a:xfrm>
                <a:off x="2838475" y="3100241"/>
                <a:ext cx="363719" cy="296869"/>
                <a:chOff x="2838475" y="3100241"/>
                <a:chExt cx="363719" cy="296869"/>
              </a:xfrm>
            </p:grpSpPr>
            <p:grpSp>
              <p:nvGrpSpPr>
                <p:cNvPr id="10006" name="Google Shape;10006;p86"/>
                <p:cNvGrpSpPr/>
                <p:nvPr/>
              </p:nvGrpSpPr>
              <p:grpSpPr>
                <a:xfrm>
                  <a:off x="2838475" y="3100241"/>
                  <a:ext cx="259185" cy="98237"/>
                  <a:chOff x="2838475" y="3100241"/>
                  <a:chExt cx="259185" cy="98237"/>
                </a:xfrm>
              </p:grpSpPr>
              <p:sp>
                <p:nvSpPr>
                  <p:cNvPr id="10007" name="Google Shape;10007;p8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86"/>
                <p:cNvGrpSpPr/>
                <p:nvPr/>
              </p:nvGrpSpPr>
              <p:grpSpPr>
                <a:xfrm>
                  <a:off x="2977852" y="3215065"/>
                  <a:ext cx="224343" cy="182045"/>
                  <a:chOff x="2977852" y="3215065"/>
                  <a:chExt cx="224343" cy="182045"/>
                </a:xfrm>
              </p:grpSpPr>
              <p:sp>
                <p:nvSpPr>
                  <p:cNvPr id="10011" name="Google Shape;10011;p8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016"/>
        <p:cNvGrpSpPr/>
        <p:nvPr/>
      </p:nvGrpSpPr>
      <p:grpSpPr>
        <a:xfrm>
          <a:off x="0" y="0"/>
          <a:ext cx="0" cy="0"/>
          <a:chOff x="0" y="0"/>
          <a:chExt cx="0" cy="0"/>
        </a:xfrm>
      </p:grpSpPr>
      <p:grpSp>
        <p:nvGrpSpPr>
          <p:cNvPr id="10017" name="Google Shape;10017;p87"/>
          <p:cNvGrpSpPr/>
          <p:nvPr/>
        </p:nvGrpSpPr>
        <p:grpSpPr>
          <a:xfrm>
            <a:off x="702075" y="3155925"/>
            <a:ext cx="2390414" cy="1024800"/>
            <a:chOff x="728925" y="3296613"/>
            <a:chExt cx="2390414" cy="1024800"/>
          </a:xfrm>
        </p:grpSpPr>
        <p:grpSp>
          <p:nvGrpSpPr>
            <p:cNvPr id="10018" name="Google Shape;10018;p87"/>
            <p:cNvGrpSpPr/>
            <p:nvPr/>
          </p:nvGrpSpPr>
          <p:grpSpPr>
            <a:xfrm>
              <a:off x="728925" y="3619800"/>
              <a:ext cx="2390414" cy="500893"/>
              <a:chOff x="728925" y="3619800"/>
              <a:chExt cx="2390414" cy="500893"/>
            </a:xfrm>
          </p:grpSpPr>
          <p:sp>
            <p:nvSpPr>
              <p:cNvPr id="10019" name="Google Shape;10019;p8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20" name="Google Shape;10020;p8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21" name="Google Shape;10021;p87"/>
            <p:cNvGrpSpPr/>
            <p:nvPr/>
          </p:nvGrpSpPr>
          <p:grpSpPr>
            <a:xfrm>
              <a:off x="1348050" y="3296613"/>
              <a:ext cx="1706152" cy="1024800"/>
              <a:chOff x="1348050" y="3296613"/>
              <a:chExt cx="1706152" cy="1024800"/>
            </a:xfrm>
          </p:grpSpPr>
          <p:sp>
            <p:nvSpPr>
              <p:cNvPr id="10022" name="Google Shape;10022;p8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23" name="Google Shape;10023;p8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24" name="Google Shape;10024;p8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25" name="Google Shape;10025;p8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26" name="Google Shape;10026;p8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27" name="Google Shape;10027;p87"/>
            <p:cNvGrpSpPr/>
            <p:nvPr/>
          </p:nvGrpSpPr>
          <p:grpSpPr>
            <a:xfrm>
              <a:off x="1455707" y="3654858"/>
              <a:ext cx="1491150" cy="417657"/>
              <a:chOff x="1455707" y="3654858"/>
              <a:chExt cx="1491150" cy="417657"/>
            </a:xfrm>
          </p:grpSpPr>
          <p:sp>
            <p:nvSpPr>
              <p:cNvPr id="10028" name="Google Shape;10028;p8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048" name="Google Shape;10048;p87"/>
          <p:cNvGraphicFramePr/>
          <p:nvPr/>
        </p:nvGraphicFramePr>
        <p:xfrm>
          <a:off x="5937775" y="2153837"/>
          <a:ext cx="3000000" cy="3000000"/>
        </p:xfrm>
        <a:graphic>
          <a:graphicData uri="http://schemas.openxmlformats.org/drawingml/2006/table">
            <a:tbl>
              <a:tblPr>
                <a:noFill/>
                <a:tableStyleId>{C380E7CD-15F5-4680-BA19-0BF05BFF9DA7}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049" name="Google Shape;10049;p87"/>
          <p:cNvGrpSpPr/>
          <p:nvPr/>
        </p:nvGrpSpPr>
        <p:grpSpPr>
          <a:xfrm>
            <a:off x="710451" y="981601"/>
            <a:ext cx="2396505" cy="976502"/>
            <a:chOff x="749309" y="1112739"/>
            <a:chExt cx="2371603" cy="976502"/>
          </a:xfrm>
        </p:grpSpPr>
        <p:grpSp>
          <p:nvGrpSpPr>
            <p:cNvPr id="10050" name="Google Shape;10050;p87"/>
            <p:cNvGrpSpPr/>
            <p:nvPr/>
          </p:nvGrpSpPr>
          <p:grpSpPr>
            <a:xfrm>
              <a:off x="1092126" y="1112739"/>
              <a:ext cx="2028786" cy="975464"/>
              <a:chOff x="1092126" y="1112739"/>
              <a:chExt cx="2028786" cy="975464"/>
            </a:xfrm>
          </p:grpSpPr>
          <p:sp>
            <p:nvSpPr>
              <p:cNvPr id="10051" name="Google Shape;10051;p8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87"/>
            <p:cNvGrpSpPr/>
            <p:nvPr/>
          </p:nvGrpSpPr>
          <p:grpSpPr>
            <a:xfrm>
              <a:off x="749309" y="1112739"/>
              <a:ext cx="314700" cy="975464"/>
              <a:chOff x="749309" y="1112739"/>
              <a:chExt cx="314700" cy="975464"/>
            </a:xfrm>
          </p:grpSpPr>
          <p:sp>
            <p:nvSpPr>
              <p:cNvPr id="10076" name="Google Shape;10076;p8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0" name="Google Shape;10080;p8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084" name="Google Shape;10084;p87"/>
          <p:cNvGraphicFramePr/>
          <p:nvPr/>
        </p:nvGraphicFramePr>
        <p:xfrm>
          <a:off x="5937800" y="981587"/>
          <a:ext cx="3000000" cy="3000000"/>
        </p:xfrm>
        <a:graphic>
          <a:graphicData uri="http://schemas.openxmlformats.org/drawingml/2006/table">
            <a:tbl>
              <a:tblPr>
                <a:noFill/>
                <a:tableStyleId>{C380E7CD-15F5-4680-BA19-0BF05BFF9DA7}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085" name="Google Shape;10085;p87"/>
          <p:cNvGraphicFramePr/>
          <p:nvPr/>
        </p:nvGraphicFramePr>
        <p:xfrm>
          <a:off x="3358663" y="2153837"/>
          <a:ext cx="3000000" cy="3000000"/>
        </p:xfrm>
        <a:graphic>
          <a:graphicData uri="http://schemas.openxmlformats.org/drawingml/2006/table">
            <a:tbl>
              <a:tblPr>
                <a:noFill/>
                <a:tableStyleId>{C380E7CD-15F5-4680-BA19-0BF05BFF9DA7}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086" name="Google Shape;10086;p87"/>
          <p:cNvGrpSpPr/>
          <p:nvPr/>
        </p:nvGrpSpPr>
        <p:grpSpPr>
          <a:xfrm>
            <a:off x="3360649" y="3144798"/>
            <a:ext cx="2363377" cy="1047062"/>
            <a:chOff x="3358399" y="3285485"/>
            <a:chExt cx="2363377" cy="1047062"/>
          </a:xfrm>
        </p:grpSpPr>
        <p:grpSp>
          <p:nvGrpSpPr>
            <p:cNvPr id="10087" name="Google Shape;10087;p87"/>
            <p:cNvGrpSpPr/>
            <p:nvPr/>
          </p:nvGrpSpPr>
          <p:grpSpPr>
            <a:xfrm>
              <a:off x="3358412" y="3285485"/>
              <a:ext cx="2363244" cy="139500"/>
              <a:chOff x="3358412" y="3285485"/>
              <a:chExt cx="2363244" cy="139500"/>
            </a:xfrm>
          </p:grpSpPr>
          <p:sp>
            <p:nvSpPr>
              <p:cNvPr id="10088" name="Google Shape;10088;p8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87"/>
            <p:cNvGrpSpPr/>
            <p:nvPr/>
          </p:nvGrpSpPr>
          <p:grpSpPr>
            <a:xfrm>
              <a:off x="3358412" y="3466996"/>
              <a:ext cx="2363244" cy="139500"/>
              <a:chOff x="3358412" y="3466996"/>
              <a:chExt cx="2363244" cy="139500"/>
            </a:xfrm>
          </p:grpSpPr>
          <p:sp>
            <p:nvSpPr>
              <p:cNvPr id="10094" name="Google Shape;10094;p8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87"/>
            <p:cNvGrpSpPr/>
            <p:nvPr/>
          </p:nvGrpSpPr>
          <p:grpSpPr>
            <a:xfrm>
              <a:off x="3358412" y="3648507"/>
              <a:ext cx="2363244" cy="139500"/>
              <a:chOff x="3358412" y="3648507"/>
              <a:chExt cx="2363244" cy="139500"/>
            </a:xfrm>
          </p:grpSpPr>
          <p:sp>
            <p:nvSpPr>
              <p:cNvPr id="10100" name="Google Shape;10100;p8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87"/>
            <p:cNvGrpSpPr/>
            <p:nvPr/>
          </p:nvGrpSpPr>
          <p:grpSpPr>
            <a:xfrm>
              <a:off x="3358412" y="3830018"/>
              <a:ext cx="2363244" cy="139500"/>
              <a:chOff x="3358412" y="3830018"/>
              <a:chExt cx="2363244" cy="139500"/>
            </a:xfrm>
          </p:grpSpPr>
          <p:sp>
            <p:nvSpPr>
              <p:cNvPr id="10106" name="Google Shape;10106;p8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87"/>
            <p:cNvGrpSpPr/>
            <p:nvPr/>
          </p:nvGrpSpPr>
          <p:grpSpPr>
            <a:xfrm>
              <a:off x="3358399" y="4011514"/>
              <a:ext cx="2363377" cy="139537"/>
              <a:chOff x="3294800" y="4134603"/>
              <a:chExt cx="2638876" cy="152400"/>
            </a:xfrm>
          </p:grpSpPr>
          <p:sp>
            <p:nvSpPr>
              <p:cNvPr id="10112" name="Google Shape;10112;p8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87"/>
            <p:cNvGrpSpPr/>
            <p:nvPr/>
          </p:nvGrpSpPr>
          <p:grpSpPr>
            <a:xfrm>
              <a:off x="3358399" y="4193010"/>
              <a:ext cx="2363377" cy="139537"/>
              <a:chOff x="3294800" y="4134603"/>
              <a:chExt cx="2638876" cy="152400"/>
            </a:xfrm>
          </p:grpSpPr>
          <p:sp>
            <p:nvSpPr>
              <p:cNvPr id="10118" name="Google Shape;10118;p8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123" name="Google Shape;10123;p87"/>
          <p:cNvGraphicFramePr/>
          <p:nvPr/>
        </p:nvGraphicFramePr>
        <p:xfrm>
          <a:off x="711450" y="2153837"/>
          <a:ext cx="3000000" cy="3000000"/>
        </p:xfrm>
        <a:graphic>
          <a:graphicData uri="http://schemas.openxmlformats.org/drawingml/2006/table">
            <a:tbl>
              <a:tblPr>
                <a:noFill/>
                <a:tableStyleId>{C380E7CD-15F5-4680-BA19-0BF05BFF9DA7}</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124" name="Google Shape;10124;p87"/>
          <p:cNvGrpSpPr/>
          <p:nvPr/>
        </p:nvGrpSpPr>
        <p:grpSpPr>
          <a:xfrm>
            <a:off x="4161119" y="2557652"/>
            <a:ext cx="1302095" cy="60959"/>
            <a:chOff x="3558802" y="4011427"/>
            <a:chExt cx="1866000" cy="111300"/>
          </a:xfrm>
        </p:grpSpPr>
        <p:sp>
          <p:nvSpPr>
            <p:cNvPr id="10125" name="Google Shape;10125;p8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87"/>
          <p:cNvGrpSpPr/>
          <p:nvPr/>
        </p:nvGrpSpPr>
        <p:grpSpPr>
          <a:xfrm>
            <a:off x="4706607" y="2839811"/>
            <a:ext cx="914340" cy="60959"/>
            <a:chOff x="3558802" y="4011427"/>
            <a:chExt cx="1866000" cy="111300"/>
          </a:xfrm>
        </p:grpSpPr>
        <p:sp>
          <p:nvSpPr>
            <p:cNvPr id="10128" name="Google Shape;10128;p8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87"/>
          <p:cNvGrpSpPr/>
          <p:nvPr/>
        </p:nvGrpSpPr>
        <p:grpSpPr>
          <a:xfrm>
            <a:off x="5874449" y="3167609"/>
            <a:ext cx="2519825" cy="1001454"/>
            <a:chOff x="1906114" y="789980"/>
            <a:chExt cx="1487676" cy="606868"/>
          </a:xfrm>
        </p:grpSpPr>
        <p:cxnSp>
          <p:nvCxnSpPr>
            <p:cNvPr id="10131" name="Google Shape;10131;p8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132" name="Google Shape;10132;p8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133" name="Google Shape;10133;p8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134" name="Google Shape;10134;p8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135" name="Google Shape;10135;p8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136" name="Google Shape;10136;p8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137" name="Google Shape;10137;p8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138" name="Google Shape;10138;p8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145" name="Google Shape;10145;p8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146" name="Google Shape;10146;p8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147" name="Google Shape;10147;p8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8" name="Google Shape;10148;p87"/>
          <p:cNvGrpSpPr/>
          <p:nvPr/>
        </p:nvGrpSpPr>
        <p:grpSpPr>
          <a:xfrm>
            <a:off x="3355812" y="951645"/>
            <a:ext cx="2363393" cy="1005865"/>
            <a:chOff x="3292400" y="1193188"/>
            <a:chExt cx="2615240" cy="1131075"/>
          </a:xfrm>
        </p:grpSpPr>
        <p:sp>
          <p:nvSpPr>
            <p:cNvPr id="10149" name="Google Shape;10149;p8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50" name="Google Shape;10150;p8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51" name="Google Shape;10151;p8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152" name="Google Shape;10152;p8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153" name="Google Shape;10153;p8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154" name="Google Shape;10154;p8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155" name="Google Shape;10155;p8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156" name="Google Shape;10156;p8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157" name="Google Shape;10157;p8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158" name="Google Shape;10158;p8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159" name="Google Shape;10159;p8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160" name="Google Shape;10160;p8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161" name="Google Shape;10161;p8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162" name="Google Shape;10162;p8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163" name="Google Shape;10163;p87"/>
            <p:cNvGrpSpPr/>
            <p:nvPr/>
          </p:nvGrpSpPr>
          <p:grpSpPr>
            <a:xfrm>
              <a:off x="3748438" y="1378608"/>
              <a:ext cx="2159202" cy="903971"/>
              <a:chOff x="1683525" y="2179850"/>
              <a:chExt cx="4519050" cy="2134525"/>
            </a:xfrm>
          </p:grpSpPr>
          <p:sp>
            <p:nvSpPr>
              <p:cNvPr id="10164" name="Google Shape;10164;p8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65" name="Google Shape;10165;p8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66" name="Google Shape;10166;p8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67" name="Google Shape;10167;p8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68" name="Google Shape;10168;p8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69" name="Google Shape;10169;p8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70" name="Google Shape;10170;p8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71" name="Google Shape;10171;p8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72" name="Google Shape;10172;p8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73" name="Google Shape;10173;p8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74" name="Google Shape;10174;p8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175" name="Google Shape;10175;p8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179"/>
        <p:cNvGrpSpPr/>
        <p:nvPr/>
      </p:nvGrpSpPr>
      <p:grpSpPr>
        <a:xfrm>
          <a:off x="0" y="0"/>
          <a:ext cx="0" cy="0"/>
          <a:chOff x="0" y="0"/>
          <a:chExt cx="0" cy="0"/>
        </a:xfrm>
      </p:grpSpPr>
      <p:grpSp>
        <p:nvGrpSpPr>
          <p:cNvPr id="10180" name="Google Shape;10180;p88"/>
          <p:cNvGrpSpPr/>
          <p:nvPr/>
        </p:nvGrpSpPr>
        <p:grpSpPr>
          <a:xfrm>
            <a:off x="4796684" y="970941"/>
            <a:ext cx="745431" cy="718863"/>
            <a:chOff x="4249973" y="1201875"/>
            <a:chExt cx="1958568" cy="1888762"/>
          </a:xfrm>
        </p:grpSpPr>
        <p:sp>
          <p:nvSpPr>
            <p:cNvPr id="10181" name="Google Shape;10181;p8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2" name="Google Shape;10182;p88"/>
            <p:cNvGrpSpPr/>
            <p:nvPr/>
          </p:nvGrpSpPr>
          <p:grpSpPr>
            <a:xfrm>
              <a:off x="5853086" y="1789142"/>
              <a:ext cx="355454" cy="1048099"/>
              <a:chOff x="5576108" y="2016725"/>
              <a:chExt cx="565200" cy="1666560"/>
            </a:xfrm>
          </p:grpSpPr>
          <p:sp>
            <p:nvSpPr>
              <p:cNvPr id="10183" name="Google Shape;10183;p8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84" name="Google Shape;10184;p8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88"/>
            <p:cNvGrpSpPr/>
            <p:nvPr/>
          </p:nvGrpSpPr>
          <p:grpSpPr>
            <a:xfrm>
              <a:off x="4869455" y="2691676"/>
              <a:ext cx="1013897" cy="398961"/>
              <a:chOff x="4012057" y="3451825"/>
              <a:chExt cx="1612175" cy="634379"/>
            </a:xfrm>
          </p:grpSpPr>
          <p:sp>
            <p:nvSpPr>
              <p:cNvPr id="10186" name="Google Shape;10186;p8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87" name="Google Shape;10187;p8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88"/>
            <p:cNvGrpSpPr/>
            <p:nvPr/>
          </p:nvGrpSpPr>
          <p:grpSpPr>
            <a:xfrm>
              <a:off x="4276937" y="2155961"/>
              <a:ext cx="651965" cy="891358"/>
              <a:chOff x="3069908" y="2599997"/>
              <a:chExt cx="1036675" cy="1417328"/>
            </a:xfrm>
          </p:grpSpPr>
          <p:sp>
            <p:nvSpPr>
              <p:cNvPr id="10189" name="Google Shape;10189;p8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90" name="Google Shape;10190;p8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88"/>
            <p:cNvGrpSpPr/>
            <p:nvPr/>
          </p:nvGrpSpPr>
          <p:grpSpPr>
            <a:xfrm>
              <a:off x="5054918" y="1201875"/>
              <a:ext cx="999548" cy="602711"/>
              <a:chOff x="4306958" y="1082925"/>
              <a:chExt cx="1589359" cy="958358"/>
            </a:xfrm>
          </p:grpSpPr>
          <p:sp>
            <p:nvSpPr>
              <p:cNvPr id="10192" name="Google Shape;10192;p8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93" name="Google Shape;10193;p8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88"/>
            <p:cNvGrpSpPr/>
            <p:nvPr/>
          </p:nvGrpSpPr>
          <p:grpSpPr>
            <a:xfrm>
              <a:off x="4249973" y="1303451"/>
              <a:ext cx="799317" cy="841334"/>
              <a:chOff x="3027033" y="1244439"/>
              <a:chExt cx="1270977" cy="1337786"/>
            </a:xfrm>
          </p:grpSpPr>
          <p:sp>
            <p:nvSpPr>
              <p:cNvPr id="10195" name="Google Shape;10195;p8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96" name="Google Shape;10196;p8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97" name="Google Shape;10197;p88"/>
          <p:cNvGrpSpPr/>
          <p:nvPr/>
        </p:nvGrpSpPr>
        <p:grpSpPr>
          <a:xfrm>
            <a:off x="713057" y="1849390"/>
            <a:ext cx="761767" cy="729896"/>
            <a:chOff x="2657744" y="2337745"/>
            <a:chExt cx="832987" cy="798137"/>
          </a:xfrm>
        </p:grpSpPr>
        <p:sp>
          <p:nvSpPr>
            <p:cNvPr id="10198" name="Google Shape;10198;p8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88"/>
          <p:cNvGrpSpPr/>
          <p:nvPr/>
        </p:nvGrpSpPr>
        <p:grpSpPr>
          <a:xfrm>
            <a:off x="3224022" y="1852597"/>
            <a:ext cx="685569" cy="723586"/>
            <a:chOff x="3398134" y="2057755"/>
            <a:chExt cx="704087" cy="743130"/>
          </a:xfrm>
        </p:grpSpPr>
        <p:grpSp>
          <p:nvGrpSpPr>
            <p:cNvPr id="10205" name="Google Shape;10205;p88"/>
            <p:cNvGrpSpPr/>
            <p:nvPr/>
          </p:nvGrpSpPr>
          <p:grpSpPr>
            <a:xfrm>
              <a:off x="3398134" y="2290183"/>
              <a:ext cx="315300" cy="219900"/>
              <a:chOff x="3398134" y="2290183"/>
              <a:chExt cx="315300" cy="219900"/>
            </a:xfrm>
          </p:grpSpPr>
          <p:sp>
            <p:nvSpPr>
              <p:cNvPr id="10206" name="Google Shape;10206;p8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07" name="Google Shape;10207;p88"/>
              <p:cNvCxnSpPr>
                <a:stCxn id="10206"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208" name="Google Shape;10208;p88"/>
            <p:cNvGrpSpPr/>
            <p:nvPr/>
          </p:nvGrpSpPr>
          <p:grpSpPr>
            <a:xfrm>
              <a:off x="3547823" y="2467358"/>
              <a:ext cx="219900" cy="333527"/>
              <a:chOff x="3547823" y="2467358"/>
              <a:chExt cx="219900" cy="333527"/>
            </a:xfrm>
          </p:grpSpPr>
          <p:sp>
            <p:nvSpPr>
              <p:cNvPr id="10209" name="Google Shape;10209;p8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10" name="Google Shape;10210;p8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211" name="Google Shape;10211;p88"/>
            <p:cNvGrpSpPr/>
            <p:nvPr/>
          </p:nvGrpSpPr>
          <p:grpSpPr>
            <a:xfrm>
              <a:off x="3734138" y="2467358"/>
              <a:ext cx="219900" cy="333527"/>
              <a:chOff x="3734138" y="2467358"/>
              <a:chExt cx="219900" cy="333527"/>
            </a:xfrm>
          </p:grpSpPr>
          <p:sp>
            <p:nvSpPr>
              <p:cNvPr id="10212" name="Google Shape;10212;p8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13" name="Google Shape;10213;p8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214" name="Google Shape;10214;p88"/>
            <p:cNvGrpSpPr/>
            <p:nvPr/>
          </p:nvGrpSpPr>
          <p:grpSpPr>
            <a:xfrm>
              <a:off x="3787560" y="2288011"/>
              <a:ext cx="314661" cy="219900"/>
              <a:chOff x="3787560" y="2288011"/>
              <a:chExt cx="314661" cy="219900"/>
            </a:xfrm>
          </p:grpSpPr>
          <p:sp>
            <p:nvSpPr>
              <p:cNvPr id="10215" name="Google Shape;10215;p8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16" name="Google Shape;10216;p8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217" name="Google Shape;10217;p88"/>
            <p:cNvGrpSpPr/>
            <p:nvPr/>
          </p:nvGrpSpPr>
          <p:grpSpPr>
            <a:xfrm>
              <a:off x="3637290" y="2057755"/>
              <a:ext cx="219900" cy="335499"/>
              <a:chOff x="3637290" y="2057755"/>
              <a:chExt cx="219900" cy="335499"/>
            </a:xfrm>
          </p:grpSpPr>
          <p:sp>
            <p:nvSpPr>
              <p:cNvPr id="10218" name="Google Shape;10218;p8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219" name="Google Shape;10219;p8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220" name="Google Shape;10220;p88"/>
          <p:cNvGrpSpPr/>
          <p:nvPr/>
        </p:nvGrpSpPr>
        <p:grpSpPr>
          <a:xfrm>
            <a:off x="4899244" y="1859292"/>
            <a:ext cx="710153" cy="710153"/>
            <a:chOff x="5007123" y="2079403"/>
            <a:chExt cx="687600" cy="687600"/>
          </a:xfrm>
        </p:grpSpPr>
        <p:sp>
          <p:nvSpPr>
            <p:cNvPr id="10221" name="Google Shape;10221;p8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5" name="Google Shape;10225;p88"/>
          <p:cNvGrpSpPr/>
          <p:nvPr/>
        </p:nvGrpSpPr>
        <p:grpSpPr>
          <a:xfrm>
            <a:off x="5708681" y="1853799"/>
            <a:ext cx="720998" cy="721183"/>
            <a:chOff x="5797446" y="2063053"/>
            <a:chExt cx="698100" cy="698280"/>
          </a:xfrm>
        </p:grpSpPr>
        <p:sp>
          <p:nvSpPr>
            <p:cNvPr id="10226" name="Google Shape;10226;p8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88"/>
          <p:cNvGrpSpPr/>
          <p:nvPr/>
        </p:nvGrpSpPr>
        <p:grpSpPr>
          <a:xfrm>
            <a:off x="8153828" y="3499404"/>
            <a:ext cx="280585" cy="673164"/>
            <a:chOff x="8075075" y="3754290"/>
            <a:chExt cx="255612" cy="613194"/>
          </a:xfrm>
        </p:grpSpPr>
        <p:grpSp>
          <p:nvGrpSpPr>
            <p:cNvPr id="10231" name="Google Shape;10231;p88"/>
            <p:cNvGrpSpPr/>
            <p:nvPr/>
          </p:nvGrpSpPr>
          <p:grpSpPr>
            <a:xfrm>
              <a:off x="8075075" y="3754290"/>
              <a:ext cx="255612" cy="613194"/>
              <a:chOff x="8075075" y="3754290"/>
              <a:chExt cx="255612" cy="613194"/>
            </a:xfrm>
          </p:grpSpPr>
          <p:sp>
            <p:nvSpPr>
              <p:cNvPr id="10232" name="Google Shape;10232;p8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4" name="Google Shape;10234;p8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5" name="Google Shape;10235;p88"/>
          <p:cNvGrpSpPr/>
          <p:nvPr/>
        </p:nvGrpSpPr>
        <p:grpSpPr>
          <a:xfrm>
            <a:off x="5270887" y="3488200"/>
            <a:ext cx="470352" cy="683745"/>
            <a:chOff x="1697726" y="3244179"/>
            <a:chExt cx="788124" cy="1146069"/>
          </a:xfrm>
        </p:grpSpPr>
        <p:sp>
          <p:nvSpPr>
            <p:cNvPr id="10236" name="Google Shape;10236;p8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8" name="Google Shape;10238;p88"/>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9" name="Google Shape;10239;p88"/>
          <p:cNvGrpSpPr/>
          <p:nvPr/>
        </p:nvGrpSpPr>
        <p:grpSpPr>
          <a:xfrm>
            <a:off x="5892037" y="3499402"/>
            <a:ext cx="293891" cy="293845"/>
            <a:chOff x="6134814" y="3754290"/>
            <a:chExt cx="293891" cy="293845"/>
          </a:xfrm>
        </p:grpSpPr>
        <p:sp>
          <p:nvSpPr>
            <p:cNvPr id="10240" name="Google Shape;10240;p8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88"/>
          <p:cNvGrpSpPr/>
          <p:nvPr/>
        </p:nvGrpSpPr>
        <p:grpSpPr>
          <a:xfrm>
            <a:off x="5892037" y="3878074"/>
            <a:ext cx="293891" cy="293891"/>
            <a:chOff x="6134814" y="4086186"/>
            <a:chExt cx="293891" cy="293891"/>
          </a:xfrm>
        </p:grpSpPr>
        <p:sp>
          <p:nvSpPr>
            <p:cNvPr id="10243" name="Google Shape;10243;p8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5" name="Google Shape;10245;p88"/>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8"/>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7" name="Google Shape;10247;p88"/>
          <p:cNvGrpSpPr/>
          <p:nvPr/>
        </p:nvGrpSpPr>
        <p:grpSpPr>
          <a:xfrm>
            <a:off x="7817013" y="2706766"/>
            <a:ext cx="622883" cy="621944"/>
            <a:chOff x="1187048" y="238125"/>
            <a:chExt cx="5256397" cy="5248476"/>
          </a:xfrm>
        </p:grpSpPr>
        <p:sp>
          <p:nvSpPr>
            <p:cNvPr id="10248" name="Google Shape;10248;p8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2" name="Google Shape;10252;p88"/>
          <p:cNvGrpSpPr/>
          <p:nvPr/>
        </p:nvGrpSpPr>
        <p:grpSpPr>
          <a:xfrm>
            <a:off x="2274118" y="2716375"/>
            <a:ext cx="1310987" cy="612407"/>
            <a:chOff x="238125" y="1188750"/>
            <a:chExt cx="7140450" cy="3335550"/>
          </a:xfrm>
        </p:grpSpPr>
        <p:sp>
          <p:nvSpPr>
            <p:cNvPr id="10253" name="Google Shape;10253;p8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88"/>
          <p:cNvGrpSpPr/>
          <p:nvPr/>
        </p:nvGrpSpPr>
        <p:grpSpPr>
          <a:xfrm>
            <a:off x="6599990" y="2706930"/>
            <a:ext cx="1110299" cy="621702"/>
            <a:chOff x="238125" y="1335475"/>
            <a:chExt cx="5418735" cy="3034175"/>
          </a:xfrm>
        </p:grpSpPr>
        <p:sp>
          <p:nvSpPr>
            <p:cNvPr id="10259" name="Google Shape;10259;p8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88"/>
          <p:cNvGrpSpPr/>
          <p:nvPr/>
        </p:nvGrpSpPr>
        <p:grpSpPr>
          <a:xfrm>
            <a:off x="5417649" y="2703827"/>
            <a:ext cx="1074451" cy="627181"/>
            <a:chOff x="5359127" y="2910889"/>
            <a:chExt cx="1097723" cy="640831"/>
          </a:xfrm>
        </p:grpSpPr>
        <p:grpSp>
          <p:nvGrpSpPr>
            <p:cNvPr id="10263" name="Google Shape;10263;p88"/>
            <p:cNvGrpSpPr/>
            <p:nvPr/>
          </p:nvGrpSpPr>
          <p:grpSpPr>
            <a:xfrm>
              <a:off x="5929791" y="3263088"/>
              <a:ext cx="527060" cy="287097"/>
              <a:chOff x="5929791" y="3263088"/>
              <a:chExt cx="527060" cy="287097"/>
            </a:xfrm>
          </p:grpSpPr>
          <p:sp>
            <p:nvSpPr>
              <p:cNvPr id="10264" name="Google Shape;10264;p8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265" name="Google Shape;10265;p8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266" name="Google Shape;10266;p88"/>
            <p:cNvGrpSpPr/>
            <p:nvPr/>
          </p:nvGrpSpPr>
          <p:grpSpPr>
            <a:xfrm>
              <a:off x="5359127" y="3263089"/>
              <a:ext cx="526428" cy="288631"/>
              <a:chOff x="5359127" y="3263089"/>
              <a:chExt cx="526428" cy="288631"/>
            </a:xfrm>
          </p:grpSpPr>
          <p:sp>
            <p:nvSpPr>
              <p:cNvPr id="10267" name="Google Shape;10267;p8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268" name="Google Shape;10268;p8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269" name="Google Shape;10269;p88"/>
            <p:cNvGrpSpPr/>
            <p:nvPr/>
          </p:nvGrpSpPr>
          <p:grpSpPr>
            <a:xfrm>
              <a:off x="5551525" y="2910889"/>
              <a:ext cx="520901" cy="610283"/>
              <a:chOff x="5551525" y="2910889"/>
              <a:chExt cx="520901" cy="610283"/>
            </a:xfrm>
          </p:grpSpPr>
          <p:sp>
            <p:nvSpPr>
              <p:cNvPr id="10270" name="Google Shape;10270;p8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271" name="Google Shape;10271;p8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272" name="Google Shape;10272;p88"/>
            <p:cNvGrpSpPr/>
            <p:nvPr/>
          </p:nvGrpSpPr>
          <p:grpSpPr>
            <a:xfrm>
              <a:off x="5743962" y="2919100"/>
              <a:ext cx="623674" cy="284502"/>
              <a:chOff x="5743962" y="2919100"/>
              <a:chExt cx="623674" cy="284502"/>
            </a:xfrm>
          </p:grpSpPr>
          <p:sp>
            <p:nvSpPr>
              <p:cNvPr id="10273" name="Google Shape;10273;p8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274" name="Google Shape;10274;p8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275" name="Google Shape;10275;p88"/>
          <p:cNvGrpSpPr/>
          <p:nvPr/>
        </p:nvGrpSpPr>
        <p:grpSpPr>
          <a:xfrm>
            <a:off x="7568863" y="1854538"/>
            <a:ext cx="874976" cy="719600"/>
            <a:chOff x="7608988" y="2093194"/>
            <a:chExt cx="817276" cy="672147"/>
          </a:xfrm>
        </p:grpSpPr>
        <p:cxnSp>
          <p:nvCxnSpPr>
            <p:cNvPr id="10276" name="Google Shape;10276;p8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277" name="Google Shape;10277;p8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278" name="Google Shape;10278;p8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279" name="Google Shape;10279;p8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280" name="Google Shape;10280;p8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281" name="Google Shape;10281;p8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282" name="Google Shape;10282;p88"/>
            <p:cNvGrpSpPr/>
            <p:nvPr/>
          </p:nvGrpSpPr>
          <p:grpSpPr>
            <a:xfrm>
              <a:off x="7721175" y="2093194"/>
              <a:ext cx="599587" cy="623846"/>
              <a:chOff x="7721175" y="2093194"/>
              <a:chExt cx="599587" cy="623846"/>
            </a:xfrm>
          </p:grpSpPr>
          <p:grpSp>
            <p:nvGrpSpPr>
              <p:cNvPr id="10283" name="Google Shape;10283;p88"/>
              <p:cNvGrpSpPr/>
              <p:nvPr/>
            </p:nvGrpSpPr>
            <p:grpSpPr>
              <a:xfrm>
                <a:off x="7721175" y="2093194"/>
                <a:ext cx="291605" cy="623846"/>
                <a:chOff x="9405575" y="2061418"/>
                <a:chExt cx="291605" cy="623846"/>
              </a:xfrm>
            </p:grpSpPr>
            <p:sp>
              <p:nvSpPr>
                <p:cNvPr id="10284" name="Google Shape;10284;p8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88"/>
              <p:cNvGrpSpPr/>
              <p:nvPr/>
            </p:nvGrpSpPr>
            <p:grpSpPr>
              <a:xfrm flipH="1">
                <a:off x="8029157" y="2093194"/>
                <a:ext cx="291605" cy="623846"/>
                <a:chOff x="9405575" y="2061418"/>
                <a:chExt cx="291605" cy="623846"/>
              </a:xfrm>
            </p:grpSpPr>
            <p:sp>
              <p:nvSpPr>
                <p:cNvPr id="10292" name="Google Shape;10292;p8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99" name="Google Shape;10299;p88"/>
          <p:cNvGrpSpPr/>
          <p:nvPr/>
        </p:nvGrpSpPr>
        <p:grpSpPr>
          <a:xfrm>
            <a:off x="4013299" y="970941"/>
            <a:ext cx="712557" cy="785901"/>
            <a:chOff x="4206459" y="1191441"/>
            <a:chExt cx="712557" cy="785901"/>
          </a:xfrm>
        </p:grpSpPr>
        <p:sp>
          <p:nvSpPr>
            <p:cNvPr id="10300" name="Google Shape;10300;p8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4" name="Google Shape;10304;p88"/>
            <p:cNvGrpSpPr/>
            <p:nvPr/>
          </p:nvGrpSpPr>
          <p:grpSpPr>
            <a:xfrm>
              <a:off x="4644280" y="1290523"/>
              <a:ext cx="143716" cy="29463"/>
              <a:chOff x="4644280" y="1290523"/>
              <a:chExt cx="143716" cy="29463"/>
            </a:xfrm>
          </p:grpSpPr>
          <p:sp>
            <p:nvSpPr>
              <p:cNvPr id="10305" name="Google Shape;10305;p8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88"/>
            <p:cNvGrpSpPr/>
            <p:nvPr/>
          </p:nvGrpSpPr>
          <p:grpSpPr>
            <a:xfrm>
              <a:off x="4356567" y="1191441"/>
              <a:ext cx="143690" cy="29488"/>
              <a:chOff x="4356567" y="1191441"/>
              <a:chExt cx="143690" cy="29488"/>
            </a:xfrm>
          </p:grpSpPr>
          <p:sp>
            <p:nvSpPr>
              <p:cNvPr id="10310" name="Google Shape;10310;p8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88"/>
            <p:cNvGrpSpPr/>
            <p:nvPr/>
          </p:nvGrpSpPr>
          <p:grpSpPr>
            <a:xfrm>
              <a:off x="4339009" y="1863727"/>
              <a:ext cx="143703" cy="29476"/>
              <a:chOff x="4339009" y="1863727"/>
              <a:chExt cx="143703" cy="29476"/>
            </a:xfrm>
          </p:grpSpPr>
          <p:sp>
            <p:nvSpPr>
              <p:cNvPr id="10315" name="Google Shape;10315;p8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88"/>
            <p:cNvGrpSpPr/>
            <p:nvPr/>
          </p:nvGrpSpPr>
          <p:grpSpPr>
            <a:xfrm>
              <a:off x="4206459" y="1607315"/>
              <a:ext cx="29539" cy="142899"/>
              <a:chOff x="4206459" y="1607315"/>
              <a:chExt cx="29539" cy="142899"/>
            </a:xfrm>
          </p:grpSpPr>
          <p:sp>
            <p:nvSpPr>
              <p:cNvPr id="10320" name="Google Shape;10320;p8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4" name="Google Shape;10324;p8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8" name="Google Shape;10328;p88"/>
            <p:cNvGrpSpPr/>
            <p:nvPr/>
          </p:nvGrpSpPr>
          <p:grpSpPr>
            <a:xfrm>
              <a:off x="4889463" y="1423737"/>
              <a:ext cx="29552" cy="142899"/>
              <a:chOff x="4889463" y="1423737"/>
              <a:chExt cx="29552" cy="142899"/>
            </a:xfrm>
          </p:grpSpPr>
          <p:sp>
            <p:nvSpPr>
              <p:cNvPr id="10329" name="Google Shape;10329;p8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88"/>
            <p:cNvGrpSpPr/>
            <p:nvPr/>
          </p:nvGrpSpPr>
          <p:grpSpPr>
            <a:xfrm>
              <a:off x="4771663" y="1876896"/>
              <a:ext cx="108651" cy="100447"/>
              <a:chOff x="4771663" y="1876896"/>
              <a:chExt cx="108651" cy="100447"/>
            </a:xfrm>
          </p:grpSpPr>
          <p:sp>
            <p:nvSpPr>
              <p:cNvPr id="10334" name="Google Shape;10334;p8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38" name="Google Shape;10338;p88"/>
          <p:cNvGrpSpPr/>
          <p:nvPr/>
        </p:nvGrpSpPr>
        <p:grpSpPr>
          <a:xfrm>
            <a:off x="4008774" y="1854164"/>
            <a:ext cx="791287" cy="720350"/>
            <a:chOff x="267375" y="1071875"/>
            <a:chExt cx="470500" cy="428550"/>
          </a:xfrm>
        </p:grpSpPr>
        <p:sp>
          <p:nvSpPr>
            <p:cNvPr id="10339" name="Google Shape;10339;p8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88"/>
          <p:cNvGrpSpPr/>
          <p:nvPr/>
        </p:nvGrpSpPr>
        <p:grpSpPr>
          <a:xfrm>
            <a:off x="709269" y="3498794"/>
            <a:ext cx="1408444" cy="673166"/>
            <a:chOff x="712664" y="3693287"/>
            <a:chExt cx="1460738" cy="698160"/>
          </a:xfrm>
        </p:grpSpPr>
        <p:grpSp>
          <p:nvGrpSpPr>
            <p:cNvPr id="10348" name="Google Shape;10348;p88"/>
            <p:cNvGrpSpPr/>
            <p:nvPr/>
          </p:nvGrpSpPr>
          <p:grpSpPr>
            <a:xfrm>
              <a:off x="1380079" y="4133090"/>
              <a:ext cx="234048" cy="258099"/>
              <a:chOff x="1380079" y="4133090"/>
              <a:chExt cx="234048" cy="258099"/>
            </a:xfrm>
          </p:grpSpPr>
          <p:sp>
            <p:nvSpPr>
              <p:cNvPr id="10349" name="Google Shape;10349;p8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88"/>
            <p:cNvGrpSpPr/>
            <p:nvPr/>
          </p:nvGrpSpPr>
          <p:grpSpPr>
            <a:xfrm>
              <a:off x="884610" y="3864082"/>
              <a:ext cx="1118566" cy="527275"/>
              <a:chOff x="890961" y="3865463"/>
              <a:chExt cx="1115221" cy="525698"/>
            </a:xfrm>
          </p:grpSpPr>
          <p:sp>
            <p:nvSpPr>
              <p:cNvPr id="10353" name="Google Shape;10353;p8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88"/>
            <p:cNvGrpSpPr/>
            <p:nvPr/>
          </p:nvGrpSpPr>
          <p:grpSpPr>
            <a:xfrm>
              <a:off x="712664" y="3693287"/>
              <a:ext cx="1460738" cy="698160"/>
              <a:chOff x="712664" y="3693025"/>
              <a:chExt cx="1460738" cy="698160"/>
            </a:xfrm>
          </p:grpSpPr>
          <p:sp>
            <p:nvSpPr>
              <p:cNvPr id="10357" name="Google Shape;10357;p8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63" name="Google Shape;10363;p88"/>
          <p:cNvGrpSpPr/>
          <p:nvPr/>
        </p:nvGrpSpPr>
        <p:grpSpPr>
          <a:xfrm>
            <a:off x="3146985" y="970941"/>
            <a:ext cx="795485" cy="738831"/>
            <a:chOff x="3348603" y="1236445"/>
            <a:chExt cx="749256" cy="695894"/>
          </a:xfrm>
        </p:grpSpPr>
        <p:grpSp>
          <p:nvGrpSpPr>
            <p:cNvPr id="10364" name="Google Shape;10364;p88"/>
            <p:cNvGrpSpPr/>
            <p:nvPr/>
          </p:nvGrpSpPr>
          <p:grpSpPr>
            <a:xfrm>
              <a:off x="3583779" y="1236445"/>
              <a:ext cx="293795" cy="285811"/>
              <a:chOff x="3750225" y="1774000"/>
              <a:chExt cx="149575" cy="145525"/>
            </a:xfrm>
          </p:grpSpPr>
          <p:sp>
            <p:nvSpPr>
              <p:cNvPr id="10365" name="Google Shape;10365;p8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88"/>
            <p:cNvGrpSpPr/>
            <p:nvPr/>
          </p:nvGrpSpPr>
          <p:grpSpPr>
            <a:xfrm>
              <a:off x="3775534" y="1462599"/>
              <a:ext cx="322325" cy="285958"/>
              <a:chOff x="3847850" y="1889150"/>
              <a:chExt cx="164100" cy="145600"/>
            </a:xfrm>
          </p:grpSpPr>
          <p:sp>
            <p:nvSpPr>
              <p:cNvPr id="10368" name="Google Shape;10368;p8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88"/>
            <p:cNvGrpSpPr/>
            <p:nvPr/>
          </p:nvGrpSpPr>
          <p:grpSpPr>
            <a:xfrm>
              <a:off x="3545329" y="1646528"/>
              <a:ext cx="293746" cy="285811"/>
              <a:chOff x="3730650" y="1982800"/>
              <a:chExt cx="149550" cy="145525"/>
            </a:xfrm>
          </p:grpSpPr>
          <p:sp>
            <p:nvSpPr>
              <p:cNvPr id="10371" name="Google Shape;10371;p8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88"/>
            <p:cNvGrpSpPr/>
            <p:nvPr/>
          </p:nvGrpSpPr>
          <p:grpSpPr>
            <a:xfrm>
              <a:off x="3348603" y="1415046"/>
              <a:ext cx="294384" cy="284387"/>
              <a:chOff x="3630494" y="1864938"/>
              <a:chExt cx="149875" cy="144800"/>
            </a:xfrm>
          </p:grpSpPr>
          <p:sp>
            <p:nvSpPr>
              <p:cNvPr id="10374" name="Google Shape;10374;p8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76" name="Google Shape;10376;p88"/>
          <p:cNvGrpSpPr/>
          <p:nvPr/>
        </p:nvGrpSpPr>
        <p:grpSpPr>
          <a:xfrm>
            <a:off x="2268512" y="3493837"/>
            <a:ext cx="1324924" cy="678083"/>
            <a:chOff x="2413923" y="3711366"/>
            <a:chExt cx="1374117" cy="703260"/>
          </a:xfrm>
        </p:grpSpPr>
        <p:grpSp>
          <p:nvGrpSpPr>
            <p:cNvPr id="10377" name="Google Shape;10377;p88"/>
            <p:cNvGrpSpPr/>
            <p:nvPr/>
          </p:nvGrpSpPr>
          <p:grpSpPr>
            <a:xfrm>
              <a:off x="2413923" y="3711366"/>
              <a:ext cx="1374117" cy="703260"/>
              <a:chOff x="2413923" y="3711366"/>
              <a:chExt cx="1374117" cy="703260"/>
            </a:xfrm>
          </p:grpSpPr>
          <p:sp>
            <p:nvSpPr>
              <p:cNvPr id="10378" name="Google Shape;10378;p8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9" name="Google Shape;10379;p88"/>
              <p:cNvGrpSpPr/>
              <p:nvPr/>
            </p:nvGrpSpPr>
            <p:grpSpPr>
              <a:xfrm>
                <a:off x="2600284" y="3808654"/>
                <a:ext cx="234506" cy="138009"/>
                <a:chOff x="2600284" y="3808654"/>
                <a:chExt cx="234506" cy="138009"/>
              </a:xfrm>
            </p:grpSpPr>
            <p:sp>
              <p:nvSpPr>
                <p:cNvPr id="10380" name="Google Shape;10380;p8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81" name="Google Shape;10381;p8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382" name="Google Shape;10382;p88"/>
              <p:cNvGrpSpPr/>
              <p:nvPr/>
            </p:nvGrpSpPr>
            <p:grpSpPr>
              <a:xfrm>
                <a:off x="3359659" y="3805664"/>
                <a:ext cx="232294" cy="141000"/>
                <a:chOff x="3359659" y="3805664"/>
                <a:chExt cx="232294" cy="141000"/>
              </a:xfrm>
            </p:grpSpPr>
            <p:sp>
              <p:nvSpPr>
                <p:cNvPr id="10383" name="Google Shape;10383;p8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84" name="Google Shape;10384;p8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385" name="Google Shape;10385;p88"/>
              <p:cNvGrpSpPr/>
              <p:nvPr/>
            </p:nvGrpSpPr>
            <p:grpSpPr>
              <a:xfrm>
                <a:off x="3067316" y="3711366"/>
                <a:ext cx="66900" cy="166809"/>
                <a:chOff x="3067316" y="3711366"/>
                <a:chExt cx="66900" cy="166809"/>
              </a:xfrm>
            </p:grpSpPr>
            <p:sp>
              <p:nvSpPr>
                <p:cNvPr id="10386" name="Google Shape;10386;p8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87" name="Google Shape;10387;p8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388" name="Google Shape;10388;p88"/>
              <p:cNvGrpSpPr/>
              <p:nvPr/>
            </p:nvGrpSpPr>
            <p:grpSpPr>
              <a:xfrm>
                <a:off x="2413923" y="4058666"/>
                <a:ext cx="224119" cy="66900"/>
                <a:chOff x="2413923" y="4058666"/>
                <a:chExt cx="224119" cy="66900"/>
              </a:xfrm>
            </p:grpSpPr>
            <p:sp>
              <p:nvSpPr>
                <p:cNvPr id="10389" name="Google Shape;10389;p8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90" name="Google Shape;10390;p8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391" name="Google Shape;10391;p88"/>
              <p:cNvGrpSpPr/>
              <p:nvPr/>
            </p:nvGrpSpPr>
            <p:grpSpPr>
              <a:xfrm>
                <a:off x="3564643" y="4058666"/>
                <a:ext cx="223397" cy="66900"/>
                <a:chOff x="3564643" y="4058666"/>
                <a:chExt cx="223397" cy="66900"/>
              </a:xfrm>
            </p:grpSpPr>
            <p:sp>
              <p:nvSpPr>
                <p:cNvPr id="10392" name="Google Shape;10392;p8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93" name="Google Shape;10393;p8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394" name="Google Shape;10394;p88"/>
            <p:cNvGrpSpPr/>
            <p:nvPr/>
          </p:nvGrpSpPr>
          <p:grpSpPr>
            <a:xfrm>
              <a:off x="2633353" y="3965763"/>
              <a:ext cx="933975" cy="445687"/>
              <a:chOff x="2633353" y="3965763"/>
              <a:chExt cx="933975" cy="445687"/>
            </a:xfrm>
          </p:grpSpPr>
          <p:sp>
            <p:nvSpPr>
              <p:cNvPr id="10395" name="Google Shape;10395;p8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97" name="Google Shape;10397;p88"/>
          <p:cNvGrpSpPr/>
          <p:nvPr/>
        </p:nvGrpSpPr>
        <p:grpSpPr>
          <a:xfrm>
            <a:off x="6392784" y="1044384"/>
            <a:ext cx="1131087" cy="587383"/>
            <a:chOff x="238125" y="999450"/>
            <a:chExt cx="7140700" cy="3708225"/>
          </a:xfrm>
        </p:grpSpPr>
        <p:sp>
          <p:nvSpPr>
            <p:cNvPr id="10398" name="Google Shape;10398;p8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7" name="Google Shape;10407;p88"/>
          <p:cNvGrpSpPr/>
          <p:nvPr/>
        </p:nvGrpSpPr>
        <p:grpSpPr>
          <a:xfrm>
            <a:off x="3744234" y="3493879"/>
            <a:ext cx="1375854" cy="678131"/>
            <a:chOff x="3913765" y="3641905"/>
            <a:chExt cx="1522805" cy="750560"/>
          </a:xfrm>
        </p:grpSpPr>
        <p:grpSp>
          <p:nvGrpSpPr>
            <p:cNvPr id="10408" name="Google Shape;10408;p88"/>
            <p:cNvGrpSpPr/>
            <p:nvPr/>
          </p:nvGrpSpPr>
          <p:grpSpPr>
            <a:xfrm>
              <a:off x="3913765" y="3997002"/>
              <a:ext cx="1522805" cy="395463"/>
              <a:chOff x="3913765" y="3997002"/>
              <a:chExt cx="1522805" cy="395463"/>
            </a:xfrm>
          </p:grpSpPr>
          <p:grpSp>
            <p:nvGrpSpPr>
              <p:cNvPr id="10409" name="Google Shape;10409;p88"/>
              <p:cNvGrpSpPr/>
              <p:nvPr/>
            </p:nvGrpSpPr>
            <p:grpSpPr>
              <a:xfrm>
                <a:off x="3913765" y="4138659"/>
                <a:ext cx="507602" cy="253806"/>
                <a:chOff x="3913765" y="4138659"/>
                <a:chExt cx="507602" cy="253806"/>
              </a:xfrm>
            </p:grpSpPr>
            <p:sp>
              <p:nvSpPr>
                <p:cNvPr id="10410" name="Google Shape;10410;p8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412" name="Google Shape;10412;p88"/>
              <p:cNvGrpSpPr/>
              <p:nvPr/>
            </p:nvGrpSpPr>
            <p:grpSpPr>
              <a:xfrm>
                <a:off x="4421361" y="3997002"/>
                <a:ext cx="507618" cy="395463"/>
                <a:chOff x="4421361" y="3997002"/>
                <a:chExt cx="507618" cy="395463"/>
              </a:xfrm>
            </p:grpSpPr>
            <p:sp>
              <p:nvSpPr>
                <p:cNvPr id="10413" name="Google Shape;10413;p8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88"/>
              <p:cNvGrpSpPr/>
              <p:nvPr/>
            </p:nvGrpSpPr>
            <p:grpSpPr>
              <a:xfrm>
                <a:off x="4928973" y="4189418"/>
                <a:ext cx="507596" cy="203047"/>
                <a:chOff x="4928973" y="4189418"/>
                <a:chExt cx="507596" cy="203047"/>
              </a:xfrm>
            </p:grpSpPr>
            <p:sp>
              <p:nvSpPr>
                <p:cNvPr id="10416" name="Google Shape;10416;p8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18" name="Google Shape;10418;p88"/>
            <p:cNvGrpSpPr/>
            <p:nvPr/>
          </p:nvGrpSpPr>
          <p:grpSpPr>
            <a:xfrm>
              <a:off x="4482186" y="3641905"/>
              <a:ext cx="397605" cy="349784"/>
              <a:chOff x="2906375" y="1159725"/>
              <a:chExt cx="1860575" cy="1636800"/>
            </a:xfrm>
          </p:grpSpPr>
          <p:sp>
            <p:nvSpPr>
              <p:cNvPr id="10419" name="Google Shape;10419;p8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3" name="Google Shape;10423;p88"/>
          <p:cNvGrpSpPr/>
          <p:nvPr/>
        </p:nvGrpSpPr>
        <p:grpSpPr>
          <a:xfrm>
            <a:off x="6528943" y="1853805"/>
            <a:ext cx="940737" cy="721067"/>
            <a:chOff x="6599718" y="2068734"/>
            <a:chExt cx="940737" cy="721067"/>
          </a:xfrm>
        </p:grpSpPr>
        <p:sp>
          <p:nvSpPr>
            <p:cNvPr id="10424" name="Google Shape;10424;p8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0" name="Google Shape;10430;p88"/>
            <p:cNvGrpSpPr/>
            <p:nvPr/>
          </p:nvGrpSpPr>
          <p:grpSpPr>
            <a:xfrm>
              <a:off x="6836957" y="2068734"/>
              <a:ext cx="461892" cy="721067"/>
              <a:chOff x="6836957" y="2068734"/>
              <a:chExt cx="461892" cy="721067"/>
            </a:xfrm>
          </p:grpSpPr>
          <p:sp>
            <p:nvSpPr>
              <p:cNvPr id="10431" name="Google Shape;10431;p8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7" name="Google Shape;10437;p88"/>
              <p:cNvGrpSpPr/>
              <p:nvPr/>
            </p:nvGrpSpPr>
            <p:grpSpPr>
              <a:xfrm>
                <a:off x="6836957" y="2068734"/>
                <a:ext cx="461892" cy="721067"/>
                <a:chOff x="6836957" y="2068734"/>
                <a:chExt cx="461892" cy="721067"/>
              </a:xfrm>
            </p:grpSpPr>
            <p:sp>
              <p:nvSpPr>
                <p:cNvPr id="10438" name="Google Shape;10438;p8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445" name="Google Shape;10445;p88"/>
          <p:cNvGrpSpPr/>
          <p:nvPr/>
        </p:nvGrpSpPr>
        <p:grpSpPr>
          <a:xfrm>
            <a:off x="2412262" y="1858152"/>
            <a:ext cx="712577" cy="712374"/>
            <a:chOff x="2559249" y="2069323"/>
            <a:chExt cx="685566" cy="685634"/>
          </a:xfrm>
        </p:grpSpPr>
        <p:sp>
          <p:nvSpPr>
            <p:cNvPr id="10446" name="Google Shape;10446;p8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88"/>
          <p:cNvGrpSpPr/>
          <p:nvPr/>
        </p:nvGrpSpPr>
        <p:grpSpPr>
          <a:xfrm>
            <a:off x="7594699" y="970941"/>
            <a:ext cx="845645" cy="711911"/>
            <a:chOff x="951975" y="315800"/>
            <a:chExt cx="5860325" cy="4933550"/>
          </a:xfrm>
        </p:grpSpPr>
        <p:sp>
          <p:nvSpPr>
            <p:cNvPr id="10460" name="Google Shape;10460;p8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88"/>
          <p:cNvGrpSpPr/>
          <p:nvPr/>
        </p:nvGrpSpPr>
        <p:grpSpPr>
          <a:xfrm>
            <a:off x="3691828" y="2707050"/>
            <a:ext cx="1617932" cy="621724"/>
            <a:chOff x="3862800" y="3038525"/>
            <a:chExt cx="1329006" cy="510698"/>
          </a:xfrm>
        </p:grpSpPr>
        <p:sp>
          <p:nvSpPr>
            <p:cNvPr id="10469" name="Google Shape;10469;p8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1" name="Google Shape;10471;p88"/>
            <p:cNvGrpSpPr/>
            <p:nvPr/>
          </p:nvGrpSpPr>
          <p:grpSpPr>
            <a:xfrm>
              <a:off x="3967075" y="3040337"/>
              <a:ext cx="1019927" cy="402126"/>
              <a:chOff x="3967075" y="3040337"/>
              <a:chExt cx="1019927" cy="402126"/>
            </a:xfrm>
          </p:grpSpPr>
          <p:sp>
            <p:nvSpPr>
              <p:cNvPr id="10472" name="Google Shape;10472;p8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4" name="Google Shape;10474;p88"/>
            <p:cNvGrpSpPr/>
            <p:nvPr/>
          </p:nvGrpSpPr>
          <p:grpSpPr>
            <a:xfrm>
              <a:off x="4186700" y="3040337"/>
              <a:ext cx="390475" cy="183289"/>
              <a:chOff x="4186700" y="3040337"/>
              <a:chExt cx="390475" cy="183289"/>
            </a:xfrm>
          </p:grpSpPr>
          <p:sp>
            <p:nvSpPr>
              <p:cNvPr id="10475" name="Google Shape;10475;p8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7" name="Google Shape;10477;p88"/>
            <p:cNvGrpSpPr/>
            <p:nvPr/>
          </p:nvGrpSpPr>
          <p:grpSpPr>
            <a:xfrm>
              <a:off x="4073727" y="3040337"/>
              <a:ext cx="697794" cy="296263"/>
              <a:chOff x="4073727" y="3040337"/>
              <a:chExt cx="697794" cy="296263"/>
            </a:xfrm>
          </p:grpSpPr>
          <p:sp>
            <p:nvSpPr>
              <p:cNvPr id="10478" name="Google Shape;10478;p8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88"/>
            <p:cNvGrpSpPr/>
            <p:nvPr/>
          </p:nvGrpSpPr>
          <p:grpSpPr>
            <a:xfrm>
              <a:off x="3862800" y="3038525"/>
              <a:ext cx="1329006" cy="510698"/>
              <a:chOff x="3862800" y="3038525"/>
              <a:chExt cx="1329006" cy="510698"/>
            </a:xfrm>
          </p:grpSpPr>
          <p:sp>
            <p:nvSpPr>
              <p:cNvPr id="10481" name="Google Shape;10481;p8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83" name="Google Shape;10483;p88"/>
          <p:cNvGrpSpPr/>
          <p:nvPr/>
        </p:nvGrpSpPr>
        <p:grpSpPr>
          <a:xfrm>
            <a:off x="700150" y="970941"/>
            <a:ext cx="883205" cy="775176"/>
            <a:chOff x="649648" y="271400"/>
            <a:chExt cx="6215377" cy="5455143"/>
          </a:xfrm>
        </p:grpSpPr>
        <p:sp>
          <p:nvSpPr>
            <p:cNvPr id="10484" name="Google Shape;10484;p8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88"/>
          <p:cNvGrpSpPr/>
          <p:nvPr/>
        </p:nvGrpSpPr>
        <p:grpSpPr>
          <a:xfrm>
            <a:off x="2308452" y="970941"/>
            <a:ext cx="767704" cy="815489"/>
            <a:chOff x="2499700" y="1135950"/>
            <a:chExt cx="732402" cy="777990"/>
          </a:xfrm>
        </p:grpSpPr>
        <p:grpSp>
          <p:nvGrpSpPr>
            <p:cNvPr id="10497" name="Google Shape;10497;p88"/>
            <p:cNvGrpSpPr/>
            <p:nvPr/>
          </p:nvGrpSpPr>
          <p:grpSpPr>
            <a:xfrm>
              <a:off x="2499700" y="1135950"/>
              <a:ext cx="732402" cy="694705"/>
              <a:chOff x="2499700" y="1135950"/>
              <a:chExt cx="732402" cy="694705"/>
            </a:xfrm>
          </p:grpSpPr>
          <p:sp>
            <p:nvSpPr>
              <p:cNvPr id="10498" name="Google Shape;10498;p8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88"/>
            <p:cNvGrpSpPr/>
            <p:nvPr/>
          </p:nvGrpSpPr>
          <p:grpSpPr>
            <a:xfrm>
              <a:off x="2517909" y="1188726"/>
              <a:ext cx="702702" cy="725214"/>
              <a:chOff x="2517909" y="1188726"/>
              <a:chExt cx="702702" cy="725214"/>
            </a:xfrm>
          </p:grpSpPr>
          <p:sp>
            <p:nvSpPr>
              <p:cNvPr id="10526" name="Google Shape;10526;p8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31" name="Google Shape;10531;p88"/>
          <p:cNvGrpSpPr/>
          <p:nvPr/>
        </p:nvGrpSpPr>
        <p:grpSpPr>
          <a:xfrm>
            <a:off x="1654184" y="970941"/>
            <a:ext cx="583439" cy="870229"/>
            <a:chOff x="1716825" y="1121550"/>
            <a:chExt cx="622800" cy="928938"/>
          </a:xfrm>
        </p:grpSpPr>
        <p:grpSp>
          <p:nvGrpSpPr>
            <p:cNvPr id="10532" name="Google Shape;10532;p88"/>
            <p:cNvGrpSpPr/>
            <p:nvPr/>
          </p:nvGrpSpPr>
          <p:grpSpPr>
            <a:xfrm>
              <a:off x="1716825" y="1121550"/>
              <a:ext cx="622800" cy="928938"/>
              <a:chOff x="1716825" y="1121550"/>
              <a:chExt cx="622800" cy="928938"/>
            </a:xfrm>
          </p:grpSpPr>
          <p:cxnSp>
            <p:nvCxnSpPr>
              <p:cNvPr id="10533" name="Google Shape;10533;p8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534" name="Google Shape;10534;p8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88"/>
            <p:cNvGrpSpPr/>
            <p:nvPr/>
          </p:nvGrpSpPr>
          <p:grpSpPr>
            <a:xfrm>
              <a:off x="1768050" y="1172775"/>
              <a:ext cx="520200" cy="832000"/>
              <a:chOff x="1768050" y="1172775"/>
              <a:chExt cx="520200" cy="832000"/>
            </a:xfrm>
          </p:grpSpPr>
          <p:cxnSp>
            <p:nvCxnSpPr>
              <p:cNvPr id="10536" name="Google Shape;10536;p8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537" name="Google Shape;10537;p8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88"/>
            <p:cNvGrpSpPr/>
            <p:nvPr/>
          </p:nvGrpSpPr>
          <p:grpSpPr>
            <a:xfrm>
              <a:off x="1820100" y="1225475"/>
              <a:ext cx="416400" cy="729575"/>
              <a:chOff x="1820100" y="1225475"/>
              <a:chExt cx="416400" cy="729575"/>
            </a:xfrm>
          </p:grpSpPr>
          <p:cxnSp>
            <p:nvCxnSpPr>
              <p:cNvPr id="10539" name="Google Shape;10539;p8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540" name="Google Shape;10540;p8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88"/>
            <p:cNvGrpSpPr/>
            <p:nvPr/>
          </p:nvGrpSpPr>
          <p:grpSpPr>
            <a:xfrm>
              <a:off x="1874250" y="1278825"/>
              <a:ext cx="308100" cy="605275"/>
              <a:chOff x="1874250" y="1278825"/>
              <a:chExt cx="308100" cy="605275"/>
            </a:xfrm>
          </p:grpSpPr>
          <p:cxnSp>
            <p:nvCxnSpPr>
              <p:cNvPr id="10542" name="Google Shape;10542;p8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543" name="Google Shape;10543;p8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4" name="Google Shape;10544;p8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88"/>
          <p:cNvGrpSpPr/>
          <p:nvPr/>
        </p:nvGrpSpPr>
        <p:grpSpPr>
          <a:xfrm>
            <a:off x="1574007" y="1857263"/>
            <a:ext cx="739072" cy="714152"/>
            <a:chOff x="4334725" y="1355875"/>
            <a:chExt cx="3106650" cy="3001900"/>
          </a:xfrm>
        </p:grpSpPr>
        <p:grpSp>
          <p:nvGrpSpPr>
            <p:cNvPr id="10546" name="Google Shape;10546;p88"/>
            <p:cNvGrpSpPr/>
            <p:nvPr/>
          </p:nvGrpSpPr>
          <p:grpSpPr>
            <a:xfrm>
              <a:off x="4516050" y="1724875"/>
              <a:ext cx="2693725" cy="2632900"/>
              <a:chOff x="4516050" y="1724875"/>
              <a:chExt cx="2693725" cy="2632900"/>
            </a:xfrm>
          </p:grpSpPr>
          <p:sp>
            <p:nvSpPr>
              <p:cNvPr id="10547" name="Google Shape;10547;p8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88"/>
            <p:cNvGrpSpPr/>
            <p:nvPr/>
          </p:nvGrpSpPr>
          <p:grpSpPr>
            <a:xfrm>
              <a:off x="4334725" y="1355875"/>
              <a:ext cx="3106650" cy="2709650"/>
              <a:chOff x="4334725" y="1355875"/>
              <a:chExt cx="3106650" cy="2709650"/>
            </a:xfrm>
          </p:grpSpPr>
          <p:sp>
            <p:nvSpPr>
              <p:cNvPr id="10551" name="Google Shape;10551;p8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54" name="Google Shape;10554;p88"/>
          <p:cNvGrpSpPr/>
          <p:nvPr/>
        </p:nvGrpSpPr>
        <p:grpSpPr>
          <a:xfrm>
            <a:off x="7690956" y="3488034"/>
            <a:ext cx="312074" cy="684173"/>
            <a:chOff x="7645573" y="3754300"/>
            <a:chExt cx="293855" cy="644170"/>
          </a:xfrm>
        </p:grpSpPr>
        <p:sp>
          <p:nvSpPr>
            <p:cNvPr id="10555" name="Google Shape;10555;p8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88"/>
          <p:cNvGrpSpPr/>
          <p:nvPr/>
        </p:nvGrpSpPr>
        <p:grpSpPr>
          <a:xfrm>
            <a:off x="5612944" y="970941"/>
            <a:ext cx="709011" cy="739359"/>
            <a:chOff x="5830645" y="1256617"/>
            <a:chExt cx="530340" cy="553040"/>
          </a:xfrm>
        </p:grpSpPr>
        <p:grpSp>
          <p:nvGrpSpPr>
            <p:cNvPr id="10558" name="Google Shape;10558;p88"/>
            <p:cNvGrpSpPr/>
            <p:nvPr/>
          </p:nvGrpSpPr>
          <p:grpSpPr>
            <a:xfrm>
              <a:off x="5830645" y="1256617"/>
              <a:ext cx="259743" cy="269909"/>
              <a:chOff x="5830645" y="1256617"/>
              <a:chExt cx="259743" cy="269909"/>
            </a:xfrm>
          </p:grpSpPr>
          <p:sp>
            <p:nvSpPr>
              <p:cNvPr id="10559" name="Google Shape;10559;p8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1" name="Google Shape;10561;p88"/>
            <p:cNvGrpSpPr/>
            <p:nvPr/>
          </p:nvGrpSpPr>
          <p:grpSpPr>
            <a:xfrm>
              <a:off x="6101293" y="1256617"/>
              <a:ext cx="259692" cy="269909"/>
              <a:chOff x="6101293" y="1256617"/>
              <a:chExt cx="259692" cy="269909"/>
            </a:xfrm>
          </p:grpSpPr>
          <p:sp>
            <p:nvSpPr>
              <p:cNvPr id="10562" name="Google Shape;10562;p8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88"/>
            <p:cNvGrpSpPr/>
            <p:nvPr/>
          </p:nvGrpSpPr>
          <p:grpSpPr>
            <a:xfrm>
              <a:off x="5830645" y="1539749"/>
              <a:ext cx="259692" cy="269909"/>
              <a:chOff x="5830645" y="1539749"/>
              <a:chExt cx="259692" cy="269909"/>
            </a:xfrm>
          </p:grpSpPr>
          <p:sp>
            <p:nvSpPr>
              <p:cNvPr id="10565" name="Google Shape;10565;p8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88"/>
            <p:cNvGrpSpPr/>
            <p:nvPr/>
          </p:nvGrpSpPr>
          <p:grpSpPr>
            <a:xfrm>
              <a:off x="6101293" y="1539749"/>
              <a:ext cx="259692" cy="269909"/>
              <a:chOff x="6101293" y="1539749"/>
              <a:chExt cx="259692" cy="269909"/>
            </a:xfrm>
          </p:grpSpPr>
          <p:sp>
            <p:nvSpPr>
              <p:cNvPr id="10568" name="Google Shape;10568;p8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0" name="Google Shape;10570;p8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88"/>
          <p:cNvGrpSpPr/>
          <p:nvPr/>
        </p:nvGrpSpPr>
        <p:grpSpPr>
          <a:xfrm>
            <a:off x="714438" y="2707057"/>
            <a:ext cx="1452955" cy="621360"/>
            <a:chOff x="732422" y="2990152"/>
            <a:chExt cx="1337773" cy="572102"/>
          </a:xfrm>
        </p:grpSpPr>
        <p:sp>
          <p:nvSpPr>
            <p:cNvPr id="10572" name="Google Shape;10572;p8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581"/>
        <p:cNvGrpSpPr/>
        <p:nvPr/>
      </p:nvGrpSpPr>
      <p:grpSpPr>
        <a:xfrm>
          <a:off x="0" y="0"/>
          <a:ext cx="0" cy="0"/>
          <a:chOff x="0" y="0"/>
          <a:chExt cx="0" cy="0"/>
        </a:xfrm>
      </p:grpSpPr>
      <p:grpSp>
        <p:nvGrpSpPr>
          <p:cNvPr id="10582" name="Google Shape;10582;p89"/>
          <p:cNvGrpSpPr/>
          <p:nvPr/>
        </p:nvGrpSpPr>
        <p:grpSpPr>
          <a:xfrm>
            <a:off x="708575" y="965865"/>
            <a:ext cx="1636117" cy="1526144"/>
            <a:chOff x="729238" y="1179665"/>
            <a:chExt cx="1636117" cy="1526144"/>
          </a:xfrm>
        </p:grpSpPr>
        <p:grpSp>
          <p:nvGrpSpPr>
            <p:cNvPr id="10583" name="Google Shape;10583;p89"/>
            <p:cNvGrpSpPr/>
            <p:nvPr/>
          </p:nvGrpSpPr>
          <p:grpSpPr>
            <a:xfrm>
              <a:off x="729238" y="1179665"/>
              <a:ext cx="80700" cy="1526144"/>
              <a:chOff x="729238" y="1179665"/>
              <a:chExt cx="80700" cy="1526144"/>
            </a:xfrm>
          </p:grpSpPr>
          <p:sp>
            <p:nvSpPr>
              <p:cNvPr id="10584" name="Google Shape;10584;p8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89"/>
            <p:cNvGrpSpPr/>
            <p:nvPr/>
          </p:nvGrpSpPr>
          <p:grpSpPr>
            <a:xfrm>
              <a:off x="903098" y="1179665"/>
              <a:ext cx="80700" cy="1526144"/>
              <a:chOff x="903098" y="1179665"/>
              <a:chExt cx="80700" cy="1526144"/>
            </a:xfrm>
          </p:grpSpPr>
          <p:sp>
            <p:nvSpPr>
              <p:cNvPr id="10595" name="Google Shape;10595;p8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5" name="Google Shape;10605;p89"/>
            <p:cNvGrpSpPr/>
            <p:nvPr/>
          </p:nvGrpSpPr>
          <p:grpSpPr>
            <a:xfrm>
              <a:off x="1076958" y="1179665"/>
              <a:ext cx="80700" cy="1526144"/>
              <a:chOff x="1076958" y="1179665"/>
              <a:chExt cx="80700" cy="1526144"/>
            </a:xfrm>
          </p:grpSpPr>
          <p:sp>
            <p:nvSpPr>
              <p:cNvPr id="10606" name="Google Shape;10606;p8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89"/>
            <p:cNvGrpSpPr/>
            <p:nvPr/>
          </p:nvGrpSpPr>
          <p:grpSpPr>
            <a:xfrm>
              <a:off x="1247707" y="1179665"/>
              <a:ext cx="80700" cy="1526144"/>
              <a:chOff x="1247707" y="1179665"/>
              <a:chExt cx="80700" cy="1526144"/>
            </a:xfrm>
          </p:grpSpPr>
          <p:sp>
            <p:nvSpPr>
              <p:cNvPr id="10617" name="Google Shape;10617;p8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89"/>
            <p:cNvGrpSpPr/>
            <p:nvPr/>
          </p:nvGrpSpPr>
          <p:grpSpPr>
            <a:xfrm>
              <a:off x="1421567" y="1179665"/>
              <a:ext cx="80700" cy="1526144"/>
              <a:chOff x="1421567" y="1179665"/>
              <a:chExt cx="80700" cy="1526144"/>
            </a:xfrm>
          </p:grpSpPr>
          <p:sp>
            <p:nvSpPr>
              <p:cNvPr id="10628" name="Google Shape;10628;p8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89"/>
            <p:cNvGrpSpPr/>
            <p:nvPr/>
          </p:nvGrpSpPr>
          <p:grpSpPr>
            <a:xfrm>
              <a:off x="1592327" y="1179665"/>
              <a:ext cx="80700" cy="1526144"/>
              <a:chOff x="1592327" y="1179665"/>
              <a:chExt cx="80700" cy="1526144"/>
            </a:xfrm>
          </p:grpSpPr>
          <p:sp>
            <p:nvSpPr>
              <p:cNvPr id="10639" name="Google Shape;10639;p8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89"/>
            <p:cNvGrpSpPr/>
            <p:nvPr/>
          </p:nvGrpSpPr>
          <p:grpSpPr>
            <a:xfrm>
              <a:off x="1766187" y="1179665"/>
              <a:ext cx="80700" cy="1526144"/>
              <a:chOff x="1766187" y="1179665"/>
              <a:chExt cx="80700" cy="1526144"/>
            </a:xfrm>
          </p:grpSpPr>
          <p:sp>
            <p:nvSpPr>
              <p:cNvPr id="10650" name="Google Shape;10650;p8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89"/>
            <p:cNvGrpSpPr/>
            <p:nvPr/>
          </p:nvGrpSpPr>
          <p:grpSpPr>
            <a:xfrm>
              <a:off x="1936935" y="1179665"/>
              <a:ext cx="80700" cy="1526144"/>
              <a:chOff x="1936935" y="1179665"/>
              <a:chExt cx="80700" cy="1526144"/>
            </a:xfrm>
          </p:grpSpPr>
          <p:sp>
            <p:nvSpPr>
              <p:cNvPr id="10661" name="Google Shape;10661;p8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89"/>
            <p:cNvGrpSpPr/>
            <p:nvPr/>
          </p:nvGrpSpPr>
          <p:grpSpPr>
            <a:xfrm>
              <a:off x="2110795" y="1179665"/>
              <a:ext cx="80700" cy="1526144"/>
              <a:chOff x="2110795" y="1179665"/>
              <a:chExt cx="80700" cy="1526144"/>
            </a:xfrm>
          </p:grpSpPr>
          <p:sp>
            <p:nvSpPr>
              <p:cNvPr id="10672" name="Google Shape;10672;p8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89"/>
            <p:cNvGrpSpPr/>
            <p:nvPr/>
          </p:nvGrpSpPr>
          <p:grpSpPr>
            <a:xfrm>
              <a:off x="2284655" y="1179665"/>
              <a:ext cx="80700" cy="1526144"/>
              <a:chOff x="2284655" y="1179665"/>
              <a:chExt cx="80700" cy="1526144"/>
            </a:xfrm>
          </p:grpSpPr>
          <p:sp>
            <p:nvSpPr>
              <p:cNvPr id="10683" name="Google Shape;10683;p8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93" name="Google Shape;10693;p89"/>
          <p:cNvGrpSpPr/>
          <p:nvPr/>
        </p:nvGrpSpPr>
        <p:grpSpPr>
          <a:xfrm>
            <a:off x="2603242" y="985003"/>
            <a:ext cx="1364248" cy="1102133"/>
            <a:chOff x="2623904" y="1198803"/>
            <a:chExt cx="1364248" cy="1102133"/>
          </a:xfrm>
        </p:grpSpPr>
        <p:grpSp>
          <p:nvGrpSpPr>
            <p:cNvPr id="10694" name="Google Shape;10694;p89"/>
            <p:cNvGrpSpPr/>
            <p:nvPr/>
          </p:nvGrpSpPr>
          <p:grpSpPr>
            <a:xfrm>
              <a:off x="2623907" y="1198803"/>
              <a:ext cx="1364245" cy="273000"/>
              <a:chOff x="2623907" y="1198803"/>
              <a:chExt cx="1364245" cy="273000"/>
            </a:xfrm>
          </p:grpSpPr>
          <p:sp>
            <p:nvSpPr>
              <p:cNvPr id="10695" name="Google Shape;10695;p8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89"/>
            <p:cNvGrpSpPr/>
            <p:nvPr/>
          </p:nvGrpSpPr>
          <p:grpSpPr>
            <a:xfrm>
              <a:off x="2623904" y="1476964"/>
              <a:ext cx="1364245" cy="273000"/>
              <a:chOff x="2623904" y="1476964"/>
              <a:chExt cx="1364245" cy="273000"/>
            </a:xfrm>
          </p:grpSpPr>
          <p:sp>
            <p:nvSpPr>
              <p:cNvPr id="10701" name="Google Shape;10701;p8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6" name="Google Shape;10706;p89"/>
            <p:cNvGrpSpPr/>
            <p:nvPr/>
          </p:nvGrpSpPr>
          <p:grpSpPr>
            <a:xfrm>
              <a:off x="2623907" y="1749775"/>
              <a:ext cx="1364245" cy="273000"/>
              <a:chOff x="2623907" y="1749775"/>
              <a:chExt cx="1364245" cy="273000"/>
            </a:xfrm>
          </p:grpSpPr>
          <p:sp>
            <p:nvSpPr>
              <p:cNvPr id="10707" name="Google Shape;10707;p8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89"/>
            <p:cNvGrpSpPr/>
            <p:nvPr/>
          </p:nvGrpSpPr>
          <p:grpSpPr>
            <a:xfrm>
              <a:off x="2623904" y="2027936"/>
              <a:ext cx="1364245" cy="273000"/>
              <a:chOff x="2623904" y="2027936"/>
              <a:chExt cx="1364245" cy="273000"/>
            </a:xfrm>
          </p:grpSpPr>
          <p:sp>
            <p:nvSpPr>
              <p:cNvPr id="10713" name="Google Shape;10713;p8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18" name="Google Shape;10718;p89"/>
          <p:cNvGrpSpPr/>
          <p:nvPr/>
        </p:nvGrpSpPr>
        <p:grpSpPr>
          <a:xfrm>
            <a:off x="2592703" y="2444186"/>
            <a:ext cx="1387541" cy="159124"/>
            <a:chOff x="3200660" y="2180272"/>
            <a:chExt cx="2563824" cy="378237"/>
          </a:xfrm>
        </p:grpSpPr>
        <p:sp>
          <p:nvSpPr>
            <p:cNvPr id="10719" name="Google Shape;10719;p8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89"/>
          <p:cNvGrpSpPr/>
          <p:nvPr/>
        </p:nvGrpSpPr>
        <p:grpSpPr>
          <a:xfrm>
            <a:off x="2589227" y="2722011"/>
            <a:ext cx="1390502" cy="159625"/>
            <a:chOff x="3530150" y="2790075"/>
            <a:chExt cx="1962600" cy="225300"/>
          </a:xfrm>
        </p:grpSpPr>
        <p:sp>
          <p:nvSpPr>
            <p:cNvPr id="10738" name="Google Shape;10738;p8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89"/>
          <p:cNvGrpSpPr/>
          <p:nvPr/>
        </p:nvGrpSpPr>
        <p:grpSpPr>
          <a:xfrm>
            <a:off x="2589880" y="3000337"/>
            <a:ext cx="1411629" cy="153761"/>
            <a:chOff x="3558802" y="4011427"/>
            <a:chExt cx="1866000" cy="111300"/>
          </a:xfrm>
        </p:grpSpPr>
        <p:sp>
          <p:nvSpPr>
            <p:cNvPr id="10741" name="Google Shape;10741;p8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89"/>
          <p:cNvGrpSpPr/>
          <p:nvPr/>
        </p:nvGrpSpPr>
        <p:grpSpPr>
          <a:xfrm>
            <a:off x="2589573" y="2205736"/>
            <a:ext cx="1383503" cy="119749"/>
            <a:chOff x="3465975" y="2270276"/>
            <a:chExt cx="1986364" cy="171929"/>
          </a:xfrm>
        </p:grpSpPr>
        <p:sp>
          <p:nvSpPr>
            <p:cNvPr id="10744" name="Google Shape;10744;p8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89"/>
          <p:cNvGrpSpPr/>
          <p:nvPr/>
        </p:nvGrpSpPr>
        <p:grpSpPr>
          <a:xfrm>
            <a:off x="2600580" y="3569387"/>
            <a:ext cx="1369531" cy="195460"/>
            <a:chOff x="723300" y="4253549"/>
            <a:chExt cx="2276482" cy="324900"/>
          </a:xfrm>
        </p:grpSpPr>
        <p:sp>
          <p:nvSpPr>
            <p:cNvPr id="10753" name="Google Shape;10753;p8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89"/>
          <p:cNvGrpSpPr/>
          <p:nvPr/>
        </p:nvGrpSpPr>
        <p:grpSpPr>
          <a:xfrm>
            <a:off x="2590141" y="3270567"/>
            <a:ext cx="1389066" cy="180119"/>
            <a:chOff x="705948" y="3788465"/>
            <a:chExt cx="2308953" cy="299400"/>
          </a:xfrm>
        </p:grpSpPr>
        <p:sp>
          <p:nvSpPr>
            <p:cNvPr id="10759" name="Google Shape;10759;p8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89"/>
          <p:cNvGrpSpPr/>
          <p:nvPr/>
        </p:nvGrpSpPr>
        <p:grpSpPr>
          <a:xfrm>
            <a:off x="2638078" y="3883547"/>
            <a:ext cx="1304609" cy="294074"/>
            <a:chOff x="2658741" y="4097347"/>
            <a:chExt cx="1304609" cy="294074"/>
          </a:xfrm>
        </p:grpSpPr>
        <p:grpSp>
          <p:nvGrpSpPr>
            <p:cNvPr id="10765" name="Google Shape;10765;p89"/>
            <p:cNvGrpSpPr/>
            <p:nvPr/>
          </p:nvGrpSpPr>
          <p:grpSpPr>
            <a:xfrm>
              <a:off x="2658741" y="4097347"/>
              <a:ext cx="118572" cy="294074"/>
              <a:chOff x="3343310" y="4475555"/>
              <a:chExt cx="127717" cy="316753"/>
            </a:xfrm>
          </p:grpSpPr>
          <p:sp>
            <p:nvSpPr>
              <p:cNvPr id="10766" name="Google Shape;10766;p8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89"/>
            <p:cNvGrpSpPr/>
            <p:nvPr/>
          </p:nvGrpSpPr>
          <p:grpSpPr>
            <a:xfrm>
              <a:off x="3815519" y="4098388"/>
              <a:ext cx="147831" cy="291991"/>
              <a:chOff x="3527539" y="4476677"/>
              <a:chExt cx="159232" cy="314510"/>
            </a:xfrm>
          </p:grpSpPr>
          <p:sp>
            <p:nvSpPr>
              <p:cNvPr id="10769" name="Google Shape;10769;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89"/>
            <p:cNvGrpSpPr/>
            <p:nvPr/>
          </p:nvGrpSpPr>
          <p:grpSpPr>
            <a:xfrm>
              <a:off x="3511696" y="4098388"/>
              <a:ext cx="147831" cy="291991"/>
              <a:chOff x="3527539" y="4476677"/>
              <a:chExt cx="159232" cy="314510"/>
            </a:xfrm>
          </p:grpSpPr>
          <p:sp>
            <p:nvSpPr>
              <p:cNvPr id="10772" name="Google Shape;10772;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89"/>
            <p:cNvGrpSpPr/>
            <p:nvPr/>
          </p:nvGrpSpPr>
          <p:grpSpPr>
            <a:xfrm>
              <a:off x="3207874" y="4098388"/>
              <a:ext cx="147831" cy="291991"/>
              <a:chOff x="3527539" y="4476677"/>
              <a:chExt cx="159232" cy="314510"/>
            </a:xfrm>
          </p:grpSpPr>
          <p:sp>
            <p:nvSpPr>
              <p:cNvPr id="10775" name="Google Shape;10775;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89"/>
            <p:cNvGrpSpPr/>
            <p:nvPr/>
          </p:nvGrpSpPr>
          <p:grpSpPr>
            <a:xfrm>
              <a:off x="2933305" y="4097347"/>
              <a:ext cx="118572" cy="294074"/>
              <a:chOff x="3343310" y="4475555"/>
              <a:chExt cx="127717" cy="316753"/>
            </a:xfrm>
          </p:grpSpPr>
          <p:sp>
            <p:nvSpPr>
              <p:cNvPr id="10778" name="Google Shape;10778;p8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80" name="Google Shape;10780;p89"/>
          <p:cNvGrpSpPr/>
          <p:nvPr/>
        </p:nvGrpSpPr>
        <p:grpSpPr>
          <a:xfrm>
            <a:off x="4256908" y="1866669"/>
            <a:ext cx="1433821" cy="191501"/>
            <a:chOff x="4273350" y="2080469"/>
            <a:chExt cx="1433821" cy="191501"/>
          </a:xfrm>
        </p:grpSpPr>
        <p:grpSp>
          <p:nvGrpSpPr>
            <p:cNvPr id="10781" name="Google Shape;10781;p89"/>
            <p:cNvGrpSpPr/>
            <p:nvPr/>
          </p:nvGrpSpPr>
          <p:grpSpPr>
            <a:xfrm>
              <a:off x="4273350" y="2080469"/>
              <a:ext cx="1433821" cy="0"/>
              <a:chOff x="5224975" y="2962250"/>
              <a:chExt cx="1544400" cy="0"/>
            </a:xfrm>
          </p:grpSpPr>
          <p:cxnSp>
            <p:nvCxnSpPr>
              <p:cNvPr id="10782" name="Google Shape;10782;p8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783" name="Google Shape;10783;p8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784" name="Google Shape;10784;p89"/>
            <p:cNvGrpSpPr/>
            <p:nvPr/>
          </p:nvGrpSpPr>
          <p:grpSpPr>
            <a:xfrm>
              <a:off x="4273350" y="2271969"/>
              <a:ext cx="1433821" cy="0"/>
              <a:chOff x="5224975" y="2962250"/>
              <a:chExt cx="1544400" cy="0"/>
            </a:xfrm>
          </p:grpSpPr>
          <p:cxnSp>
            <p:nvCxnSpPr>
              <p:cNvPr id="10785" name="Google Shape;10785;p8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786" name="Google Shape;10786;p8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787" name="Google Shape;10787;p89"/>
          <p:cNvGrpSpPr/>
          <p:nvPr/>
        </p:nvGrpSpPr>
        <p:grpSpPr>
          <a:xfrm>
            <a:off x="4258463" y="969236"/>
            <a:ext cx="1430711" cy="743389"/>
            <a:chOff x="5159450" y="1919950"/>
            <a:chExt cx="1541050" cy="862500"/>
          </a:xfrm>
        </p:grpSpPr>
        <p:sp>
          <p:nvSpPr>
            <p:cNvPr id="10788" name="Google Shape;10788;p8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789" name="Google Shape;10789;p89"/>
            <p:cNvGrpSpPr/>
            <p:nvPr/>
          </p:nvGrpSpPr>
          <p:grpSpPr>
            <a:xfrm>
              <a:off x="5159450" y="1919950"/>
              <a:ext cx="1541050" cy="862500"/>
              <a:chOff x="5159450" y="1919950"/>
              <a:chExt cx="1541050" cy="862500"/>
            </a:xfrm>
          </p:grpSpPr>
          <p:cxnSp>
            <p:nvCxnSpPr>
              <p:cNvPr id="10790" name="Google Shape;10790;p8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791" name="Google Shape;10791;p8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792" name="Google Shape;10792;p89"/>
          <p:cNvGrpSpPr/>
          <p:nvPr/>
        </p:nvGrpSpPr>
        <p:grpSpPr>
          <a:xfrm>
            <a:off x="4248577" y="2192564"/>
            <a:ext cx="1450484" cy="1052087"/>
            <a:chOff x="5230575" y="1554475"/>
            <a:chExt cx="2137150" cy="1550150"/>
          </a:xfrm>
        </p:grpSpPr>
        <p:sp>
          <p:nvSpPr>
            <p:cNvPr id="10793" name="Google Shape;10793;p8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89"/>
          <p:cNvGrpSpPr/>
          <p:nvPr/>
        </p:nvGrpSpPr>
        <p:grpSpPr>
          <a:xfrm rot="10800000">
            <a:off x="4265127" y="3284753"/>
            <a:ext cx="1417383" cy="887946"/>
            <a:chOff x="5645403" y="2920021"/>
            <a:chExt cx="2650800" cy="2180614"/>
          </a:xfrm>
        </p:grpSpPr>
        <p:sp>
          <p:nvSpPr>
            <p:cNvPr id="10807" name="Google Shape;10807;p8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08" name="Google Shape;10808;p89"/>
            <p:cNvCxnSpPr>
              <a:stCxn id="10807"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809" name="Google Shape;10809;p8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10" name="Google Shape;10810;p89"/>
            <p:cNvCxnSpPr>
              <a:endCxn id="10809"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0811" name="Google Shape;10811;p8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12" name="Google Shape;10812;p89"/>
            <p:cNvCxnSpPr>
              <a:stCxn id="10811"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813" name="Google Shape;10813;p8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14" name="Google Shape;10814;p89"/>
            <p:cNvCxnSpPr>
              <a:endCxn id="10813"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815" name="Google Shape;10815;p89"/>
          <p:cNvGrpSpPr/>
          <p:nvPr/>
        </p:nvGrpSpPr>
        <p:grpSpPr>
          <a:xfrm>
            <a:off x="7365487" y="2188108"/>
            <a:ext cx="1071743" cy="1021579"/>
            <a:chOff x="7189833" y="2022667"/>
            <a:chExt cx="1251159" cy="1192597"/>
          </a:xfrm>
        </p:grpSpPr>
        <p:sp>
          <p:nvSpPr>
            <p:cNvPr id="10816" name="Google Shape;10816;p8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89"/>
          <p:cNvGrpSpPr/>
          <p:nvPr/>
        </p:nvGrpSpPr>
        <p:grpSpPr>
          <a:xfrm>
            <a:off x="706758" y="2614515"/>
            <a:ext cx="1695374" cy="1560837"/>
            <a:chOff x="727421" y="2828315"/>
            <a:chExt cx="1695374" cy="1560837"/>
          </a:xfrm>
        </p:grpSpPr>
        <p:grpSp>
          <p:nvGrpSpPr>
            <p:cNvPr id="10821" name="Google Shape;10821;p89"/>
            <p:cNvGrpSpPr/>
            <p:nvPr/>
          </p:nvGrpSpPr>
          <p:grpSpPr>
            <a:xfrm>
              <a:off x="819108" y="2882501"/>
              <a:ext cx="103104" cy="1426186"/>
              <a:chOff x="4674013" y="3100904"/>
              <a:chExt cx="122758" cy="1698043"/>
            </a:xfrm>
          </p:grpSpPr>
          <p:sp>
            <p:nvSpPr>
              <p:cNvPr id="10822" name="Google Shape;10822;p8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89"/>
            <p:cNvGrpSpPr/>
            <p:nvPr/>
          </p:nvGrpSpPr>
          <p:grpSpPr>
            <a:xfrm>
              <a:off x="1062475" y="2882501"/>
              <a:ext cx="103104" cy="1426186"/>
              <a:chOff x="4940438" y="3100904"/>
              <a:chExt cx="122758" cy="1698043"/>
            </a:xfrm>
          </p:grpSpPr>
          <p:sp>
            <p:nvSpPr>
              <p:cNvPr id="10830" name="Google Shape;10830;p8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89"/>
            <p:cNvGrpSpPr/>
            <p:nvPr/>
          </p:nvGrpSpPr>
          <p:grpSpPr>
            <a:xfrm>
              <a:off x="1299324" y="2882501"/>
              <a:ext cx="103104" cy="1426186"/>
              <a:chOff x="5206863" y="3100904"/>
              <a:chExt cx="122758" cy="1698043"/>
            </a:xfrm>
          </p:grpSpPr>
          <p:sp>
            <p:nvSpPr>
              <p:cNvPr id="10838" name="Google Shape;10838;p8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89"/>
            <p:cNvGrpSpPr/>
            <p:nvPr/>
          </p:nvGrpSpPr>
          <p:grpSpPr>
            <a:xfrm>
              <a:off x="1786057" y="2882501"/>
              <a:ext cx="103104" cy="1426186"/>
              <a:chOff x="6006138" y="3143629"/>
              <a:chExt cx="122758" cy="1698043"/>
            </a:xfrm>
          </p:grpSpPr>
          <p:sp>
            <p:nvSpPr>
              <p:cNvPr id="10846" name="Google Shape;10846;p8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89"/>
            <p:cNvGrpSpPr/>
            <p:nvPr/>
          </p:nvGrpSpPr>
          <p:grpSpPr>
            <a:xfrm>
              <a:off x="2029422" y="2882501"/>
              <a:ext cx="103104" cy="1426186"/>
              <a:chOff x="6805413" y="3100904"/>
              <a:chExt cx="122758" cy="1698043"/>
            </a:xfrm>
          </p:grpSpPr>
          <p:sp>
            <p:nvSpPr>
              <p:cNvPr id="10854" name="Google Shape;10854;p8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89"/>
            <p:cNvGrpSpPr/>
            <p:nvPr/>
          </p:nvGrpSpPr>
          <p:grpSpPr>
            <a:xfrm>
              <a:off x="727421" y="2828315"/>
              <a:ext cx="1695374" cy="1560837"/>
              <a:chOff x="734799" y="2782450"/>
              <a:chExt cx="1571100" cy="1577400"/>
            </a:xfrm>
          </p:grpSpPr>
          <p:cxnSp>
            <p:nvCxnSpPr>
              <p:cNvPr id="10862" name="Google Shape;10862;p8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863" name="Google Shape;10863;p8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864" name="Google Shape;10864;p89"/>
            <p:cNvGrpSpPr/>
            <p:nvPr/>
          </p:nvGrpSpPr>
          <p:grpSpPr>
            <a:xfrm>
              <a:off x="2272795" y="2882501"/>
              <a:ext cx="103104" cy="1426186"/>
              <a:chOff x="5206863" y="3100904"/>
              <a:chExt cx="122758" cy="1698043"/>
            </a:xfrm>
          </p:grpSpPr>
          <p:sp>
            <p:nvSpPr>
              <p:cNvPr id="10865" name="Google Shape;10865;p8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89"/>
            <p:cNvGrpSpPr/>
            <p:nvPr/>
          </p:nvGrpSpPr>
          <p:grpSpPr>
            <a:xfrm>
              <a:off x="1542694" y="2882501"/>
              <a:ext cx="103104" cy="1426186"/>
              <a:chOff x="6006138" y="3143629"/>
              <a:chExt cx="122758" cy="1698043"/>
            </a:xfrm>
          </p:grpSpPr>
          <p:sp>
            <p:nvSpPr>
              <p:cNvPr id="10873" name="Google Shape;10873;p8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80" name="Google Shape;10880;p89"/>
          <p:cNvGrpSpPr/>
          <p:nvPr/>
        </p:nvGrpSpPr>
        <p:grpSpPr>
          <a:xfrm>
            <a:off x="5915338" y="2192087"/>
            <a:ext cx="1248543" cy="1025319"/>
            <a:chOff x="5183758" y="1210600"/>
            <a:chExt cx="3605380" cy="2960783"/>
          </a:xfrm>
        </p:grpSpPr>
        <p:sp>
          <p:nvSpPr>
            <p:cNvPr id="10881" name="Google Shape;10881;p8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85" name="Google Shape;10885;p8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886" name="Google Shape;10886;p8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887" name="Google Shape;10887;p8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888" name="Google Shape;10888;p8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889" name="Google Shape;10889;p8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89"/>
          <p:cNvGrpSpPr/>
          <p:nvPr/>
        </p:nvGrpSpPr>
        <p:grpSpPr>
          <a:xfrm>
            <a:off x="5772399" y="3330404"/>
            <a:ext cx="2664831" cy="843440"/>
            <a:chOff x="5916567" y="1099697"/>
            <a:chExt cx="2556683" cy="809211"/>
          </a:xfrm>
        </p:grpSpPr>
        <p:sp>
          <p:nvSpPr>
            <p:cNvPr id="10891" name="Google Shape;10891;p8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89"/>
          <p:cNvGrpSpPr/>
          <p:nvPr/>
        </p:nvGrpSpPr>
        <p:grpSpPr>
          <a:xfrm>
            <a:off x="5879940" y="979263"/>
            <a:ext cx="1299851" cy="1023338"/>
            <a:chOff x="5900602" y="1193063"/>
            <a:chExt cx="1299851" cy="1023338"/>
          </a:xfrm>
        </p:grpSpPr>
        <p:grpSp>
          <p:nvGrpSpPr>
            <p:cNvPr id="10900" name="Google Shape;10900;p89"/>
            <p:cNvGrpSpPr/>
            <p:nvPr/>
          </p:nvGrpSpPr>
          <p:grpSpPr>
            <a:xfrm>
              <a:off x="6743564" y="1193063"/>
              <a:ext cx="456889" cy="700379"/>
              <a:chOff x="6743564" y="1193063"/>
              <a:chExt cx="456889" cy="700379"/>
            </a:xfrm>
          </p:grpSpPr>
          <p:grpSp>
            <p:nvGrpSpPr>
              <p:cNvPr id="10901" name="Google Shape;10901;p89"/>
              <p:cNvGrpSpPr/>
              <p:nvPr/>
            </p:nvGrpSpPr>
            <p:grpSpPr>
              <a:xfrm>
                <a:off x="6743564" y="1690731"/>
                <a:ext cx="214402" cy="202710"/>
                <a:chOff x="6743564" y="1690731"/>
                <a:chExt cx="214402" cy="202710"/>
              </a:xfrm>
            </p:grpSpPr>
            <p:sp>
              <p:nvSpPr>
                <p:cNvPr id="10902" name="Google Shape;10902;p8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89"/>
              <p:cNvGrpSpPr/>
              <p:nvPr/>
            </p:nvGrpSpPr>
            <p:grpSpPr>
              <a:xfrm>
                <a:off x="6915505" y="1193063"/>
                <a:ext cx="284947" cy="589637"/>
                <a:chOff x="6915505" y="1193063"/>
                <a:chExt cx="284947" cy="589637"/>
              </a:xfrm>
            </p:grpSpPr>
            <p:sp>
              <p:nvSpPr>
                <p:cNvPr id="10905" name="Google Shape;10905;p8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06" name="Google Shape;10906;p8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907" name="Google Shape;10907;p89"/>
            <p:cNvGrpSpPr/>
            <p:nvPr/>
          </p:nvGrpSpPr>
          <p:grpSpPr>
            <a:xfrm>
              <a:off x="6520337" y="1193063"/>
              <a:ext cx="341815" cy="801589"/>
              <a:chOff x="6520337" y="1193063"/>
              <a:chExt cx="341815" cy="801589"/>
            </a:xfrm>
          </p:grpSpPr>
          <p:grpSp>
            <p:nvGrpSpPr>
              <p:cNvPr id="10908" name="Google Shape;10908;p89"/>
              <p:cNvGrpSpPr/>
              <p:nvPr/>
            </p:nvGrpSpPr>
            <p:grpSpPr>
              <a:xfrm>
                <a:off x="6520337" y="1589527"/>
                <a:ext cx="213950" cy="405125"/>
                <a:chOff x="6520337" y="1589527"/>
                <a:chExt cx="213950" cy="405125"/>
              </a:xfrm>
            </p:grpSpPr>
            <p:sp>
              <p:nvSpPr>
                <p:cNvPr id="10909" name="Google Shape;10909;p8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89"/>
              <p:cNvGrpSpPr/>
              <p:nvPr/>
            </p:nvGrpSpPr>
            <p:grpSpPr>
              <a:xfrm>
                <a:off x="6577204" y="1193063"/>
                <a:ext cx="284947" cy="453562"/>
                <a:chOff x="6577204" y="1193063"/>
                <a:chExt cx="284947" cy="453562"/>
              </a:xfrm>
            </p:grpSpPr>
            <p:sp>
              <p:nvSpPr>
                <p:cNvPr id="10912" name="Google Shape;10912;p8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13" name="Google Shape;10913;p8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914" name="Google Shape;10914;p89"/>
            <p:cNvGrpSpPr/>
            <p:nvPr/>
          </p:nvGrpSpPr>
          <p:grpSpPr>
            <a:xfrm>
              <a:off x="6238903" y="1193063"/>
              <a:ext cx="300475" cy="901782"/>
              <a:chOff x="6238903" y="1193063"/>
              <a:chExt cx="300475" cy="901782"/>
            </a:xfrm>
          </p:grpSpPr>
          <p:grpSp>
            <p:nvGrpSpPr>
              <p:cNvPr id="10915" name="Google Shape;10915;p89"/>
              <p:cNvGrpSpPr/>
              <p:nvPr/>
            </p:nvGrpSpPr>
            <p:grpSpPr>
              <a:xfrm>
                <a:off x="6290865" y="1489315"/>
                <a:ext cx="248514" cy="605530"/>
                <a:chOff x="6290865" y="1489315"/>
                <a:chExt cx="248514" cy="605530"/>
              </a:xfrm>
            </p:grpSpPr>
            <p:sp>
              <p:nvSpPr>
                <p:cNvPr id="10916" name="Google Shape;10916;p8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89"/>
              <p:cNvGrpSpPr/>
              <p:nvPr/>
            </p:nvGrpSpPr>
            <p:grpSpPr>
              <a:xfrm>
                <a:off x="6238903" y="1193063"/>
                <a:ext cx="284947" cy="327512"/>
                <a:chOff x="6238903" y="1193063"/>
                <a:chExt cx="284947" cy="327512"/>
              </a:xfrm>
            </p:grpSpPr>
            <p:sp>
              <p:nvSpPr>
                <p:cNvPr id="10919" name="Google Shape;10919;p8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20" name="Google Shape;10920;p8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921" name="Google Shape;10921;p89"/>
            <p:cNvGrpSpPr/>
            <p:nvPr/>
          </p:nvGrpSpPr>
          <p:grpSpPr>
            <a:xfrm>
              <a:off x="5900602" y="1193063"/>
              <a:ext cx="444345" cy="1023338"/>
              <a:chOff x="5900602" y="1193063"/>
              <a:chExt cx="444345" cy="1023338"/>
            </a:xfrm>
          </p:grpSpPr>
          <p:grpSp>
            <p:nvGrpSpPr>
              <p:cNvPr id="10922" name="Google Shape;10922;p89"/>
              <p:cNvGrpSpPr/>
              <p:nvPr/>
            </p:nvGrpSpPr>
            <p:grpSpPr>
              <a:xfrm>
                <a:off x="6046501" y="1367785"/>
                <a:ext cx="298446" cy="848616"/>
                <a:chOff x="6046501" y="1367785"/>
                <a:chExt cx="298446" cy="848616"/>
              </a:xfrm>
            </p:grpSpPr>
            <p:sp>
              <p:nvSpPr>
                <p:cNvPr id="10923" name="Google Shape;10923;p8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89"/>
              <p:cNvGrpSpPr/>
              <p:nvPr/>
            </p:nvGrpSpPr>
            <p:grpSpPr>
              <a:xfrm>
                <a:off x="5900602" y="1193063"/>
                <a:ext cx="284947" cy="182312"/>
                <a:chOff x="5900602" y="1193063"/>
                <a:chExt cx="284947" cy="182312"/>
              </a:xfrm>
            </p:grpSpPr>
            <p:sp>
              <p:nvSpPr>
                <p:cNvPr id="10926" name="Google Shape;10926;p8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27" name="Google Shape;10927;p8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928" name="Google Shape;10928;p89"/>
          <p:cNvGrpSpPr/>
          <p:nvPr/>
        </p:nvGrpSpPr>
        <p:grpSpPr>
          <a:xfrm>
            <a:off x="7217822" y="979408"/>
            <a:ext cx="1219413" cy="1051365"/>
            <a:chOff x="7287122" y="1165658"/>
            <a:chExt cx="1219413" cy="1051365"/>
          </a:xfrm>
        </p:grpSpPr>
        <p:grpSp>
          <p:nvGrpSpPr>
            <p:cNvPr id="10929" name="Google Shape;10929;p89"/>
            <p:cNvGrpSpPr/>
            <p:nvPr/>
          </p:nvGrpSpPr>
          <p:grpSpPr>
            <a:xfrm>
              <a:off x="7287122" y="1969723"/>
              <a:ext cx="1219413" cy="247300"/>
              <a:chOff x="7287122" y="1969723"/>
              <a:chExt cx="1219413" cy="247300"/>
            </a:xfrm>
          </p:grpSpPr>
          <p:sp>
            <p:nvSpPr>
              <p:cNvPr id="10930" name="Google Shape;10930;p8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1" name="Google Shape;10931;p89"/>
              <p:cNvGrpSpPr/>
              <p:nvPr/>
            </p:nvGrpSpPr>
            <p:grpSpPr>
              <a:xfrm>
                <a:off x="7287122" y="2063892"/>
                <a:ext cx="1151753" cy="73428"/>
                <a:chOff x="7287122" y="2063892"/>
                <a:chExt cx="1151753" cy="73428"/>
              </a:xfrm>
            </p:grpSpPr>
            <p:sp>
              <p:nvSpPr>
                <p:cNvPr id="10932" name="Google Shape;10932;p8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33" name="Google Shape;10933;p8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934" name="Google Shape;10934;p89"/>
            <p:cNvGrpSpPr/>
            <p:nvPr/>
          </p:nvGrpSpPr>
          <p:grpSpPr>
            <a:xfrm>
              <a:off x="7287122" y="1712201"/>
              <a:ext cx="1219403" cy="246767"/>
              <a:chOff x="7287122" y="1712201"/>
              <a:chExt cx="1219403" cy="246767"/>
            </a:xfrm>
          </p:grpSpPr>
          <p:sp>
            <p:nvSpPr>
              <p:cNvPr id="10935" name="Google Shape;10935;p8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6" name="Google Shape;10936;p89"/>
              <p:cNvGrpSpPr/>
              <p:nvPr/>
            </p:nvGrpSpPr>
            <p:grpSpPr>
              <a:xfrm>
                <a:off x="7287122" y="1842861"/>
                <a:ext cx="1005303" cy="73419"/>
                <a:chOff x="7287122" y="1842861"/>
                <a:chExt cx="1005303" cy="73419"/>
              </a:xfrm>
            </p:grpSpPr>
            <p:sp>
              <p:nvSpPr>
                <p:cNvPr id="10937" name="Google Shape;10937;p8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38" name="Google Shape;10938;p8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939" name="Google Shape;10939;p89"/>
            <p:cNvGrpSpPr/>
            <p:nvPr/>
          </p:nvGrpSpPr>
          <p:grpSpPr>
            <a:xfrm>
              <a:off x="7287122" y="1447520"/>
              <a:ext cx="1219403" cy="286667"/>
              <a:chOff x="7287122" y="1447520"/>
              <a:chExt cx="1219403" cy="286667"/>
            </a:xfrm>
          </p:grpSpPr>
          <p:sp>
            <p:nvSpPr>
              <p:cNvPr id="10940" name="Google Shape;10940;p8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1" name="Google Shape;10941;p89"/>
              <p:cNvGrpSpPr/>
              <p:nvPr/>
            </p:nvGrpSpPr>
            <p:grpSpPr>
              <a:xfrm>
                <a:off x="7287122" y="1581977"/>
                <a:ext cx="852803" cy="73428"/>
                <a:chOff x="7287122" y="1581977"/>
                <a:chExt cx="852803" cy="73428"/>
              </a:xfrm>
            </p:grpSpPr>
            <p:sp>
              <p:nvSpPr>
                <p:cNvPr id="10942" name="Google Shape;10942;p8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43" name="Google Shape;10943;p8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944" name="Google Shape;10944;p89"/>
            <p:cNvGrpSpPr/>
            <p:nvPr/>
          </p:nvGrpSpPr>
          <p:grpSpPr>
            <a:xfrm>
              <a:off x="7287122" y="1165658"/>
              <a:ext cx="1219403" cy="344253"/>
              <a:chOff x="7287122" y="1165658"/>
              <a:chExt cx="1219403" cy="344253"/>
            </a:xfrm>
          </p:grpSpPr>
          <p:sp>
            <p:nvSpPr>
              <p:cNvPr id="10945" name="Google Shape;10945;p8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6" name="Google Shape;10946;p89"/>
              <p:cNvGrpSpPr/>
              <p:nvPr/>
            </p:nvGrpSpPr>
            <p:grpSpPr>
              <a:xfrm>
                <a:off x="7287122" y="1341025"/>
                <a:ext cx="695703" cy="73419"/>
                <a:chOff x="7287122" y="1341025"/>
                <a:chExt cx="695703" cy="73419"/>
              </a:xfrm>
            </p:grpSpPr>
            <p:sp>
              <p:nvSpPr>
                <p:cNvPr id="10947" name="Google Shape;10947;p8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48" name="Google Shape;10948;p8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52"/>
        <p:cNvGrpSpPr/>
        <p:nvPr/>
      </p:nvGrpSpPr>
      <p:grpSpPr>
        <a:xfrm>
          <a:off x="0" y="0"/>
          <a:ext cx="0" cy="0"/>
          <a:chOff x="0" y="0"/>
          <a:chExt cx="0" cy="0"/>
        </a:xfrm>
      </p:grpSpPr>
      <p:grpSp>
        <p:nvGrpSpPr>
          <p:cNvPr id="10953" name="Google Shape;10953;p90"/>
          <p:cNvGrpSpPr/>
          <p:nvPr/>
        </p:nvGrpSpPr>
        <p:grpSpPr>
          <a:xfrm>
            <a:off x="866243" y="2291587"/>
            <a:ext cx="415546" cy="355053"/>
            <a:chOff x="866243" y="2291587"/>
            <a:chExt cx="415546" cy="355053"/>
          </a:xfrm>
        </p:grpSpPr>
        <p:sp>
          <p:nvSpPr>
            <p:cNvPr id="10954" name="Google Shape;10954;p90"/>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0"/>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0"/>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0"/>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0"/>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9" name="Google Shape;10959;p90"/>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0" name="Google Shape;10960;p90"/>
          <p:cNvGrpSpPr/>
          <p:nvPr/>
        </p:nvGrpSpPr>
        <p:grpSpPr>
          <a:xfrm>
            <a:off x="1958520" y="2302574"/>
            <a:ext cx="359213" cy="327807"/>
            <a:chOff x="1958520" y="2302574"/>
            <a:chExt cx="359213" cy="327807"/>
          </a:xfrm>
        </p:grpSpPr>
        <p:sp>
          <p:nvSpPr>
            <p:cNvPr id="10961" name="Google Shape;10961;p90"/>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0"/>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0"/>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90"/>
          <p:cNvGrpSpPr/>
          <p:nvPr/>
        </p:nvGrpSpPr>
        <p:grpSpPr>
          <a:xfrm>
            <a:off x="2579882" y="2287427"/>
            <a:ext cx="207582" cy="359594"/>
            <a:chOff x="2656082" y="2287427"/>
            <a:chExt cx="207582" cy="359594"/>
          </a:xfrm>
        </p:grpSpPr>
        <p:sp>
          <p:nvSpPr>
            <p:cNvPr id="10965" name="Google Shape;10965;p90"/>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0"/>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0"/>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0"/>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90"/>
          <p:cNvGrpSpPr/>
          <p:nvPr/>
        </p:nvGrpSpPr>
        <p:grpSpPr>
          <a:xfrm>
            <a:off x="3049653" y="2321468"/>
            <a:ext cx="362991" cy="290018"/>
            <a:chOff x="3049653" y="2321468"/>
            <a:chExt cx="362991" cy="290018"/>
          </a:xfrm>
        </p:grpSpPr>
        <p:sp>
          <p:nvSpPr>
            <p:cNvPr id="10970" name="Google Shape;10970;p90"/>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0"/>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0"/>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0"/>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4" name="Google Shape;10974;p90"/>
          <p:cNvGrpSpPr/>
          <p:nvPr/>
        </p:nvGrpSpPr>
        <p:grpSpPr>
          <a:xfrm>
            <a:off x="3564243" y="2289904"/>
            <a:ext cx="422342" cy="355243"/>
            <a:chOff x="3564243" y="2289904"/>
            <a:chExt cx="422342" cy="355243"/>
          </a:xfrm>
        </p:grpSpPr>
        <p:sp>
          <p:nvSpPr>
            <p:cNvPr id="10975" name="Google Shape;10975;p90"/>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0"/>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0"/>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0"/>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0"/>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0" name="Google Shape;10980;p90"/>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1" name="Google Shape;10981;p90"/>
          <p:cNvGrpSpPr/>
          <p:nvPr/>
        </p:nvGrpSpPr>
        <p:grpSpPr>
          <a:xfrm>
            <a:off x="4687894" y="2289713"/>
            <a:ext cx="359594" cy="353909"/>
            <a:chOff x="4687894" y="2289713"/>
            <a:chExt cx="359594" cy="353909"/>
          </a:xfrm>
        </p:grpSpPr>
        <p:sp>
          <p:nvSpPr>
            <p:cNvPr id="10982" name="Google Shape;10982;p90"/>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0"/>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0"/>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5" name="Google Shape;10985;p90"/>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6" name="Google Shape;10986;p90"/>
          <p:cNvGrpSpPr/>
          <p:nvPr/>
        </p:nvGrpSpPr>
        <p:grpSpPr>
          <a:xfrm>
            <a:off x="6372624" y="2308227"/>
            <a:ext cx="263567" cy="317614"/>
            <a:chOff x="6421399" y="2308227"/>
            <a:chExt cx="263567" cy="317614"/>
          </a:xfrm>
        </p:grpSpPr>
        <p:sp>
          <p:nvSpPr>
            <p:cNvPr id="10987" name="Google Shape;10987;p90"/>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0"/>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0"/>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0"/>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90"/>
          <p:cNvGrpSpPr/>
          <p:nvPr/>
        </p:nvGrpSpPr>
        <p:grpSpPr>
          <a:xfrm>
            <a:off x="6870193" y="2295620"/>
            <a:ext cx="360356" cy="343462"/>
            <a:chOff x="6870193" y="2295620"/>
            <a:chExt cx="360356" cy="343462"/>
          </a:xfrm>
        </p:grpSpPr>
        <p:sp>
          <p:nvSpPr>
            <p:cNvPr id="10992" name="Google Shape;10992;p90"/>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0"/>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90"/>
          <p:cNvGrpSpPr/>
          <p:nvPr/>
        </p:nvGrpSpPr>
        <p:grpSpPr>
          <a:xfrm>
            <a:off x="7441465" y="2302860"/>
            <a:ext cx="342192" cy="327140"/>
            <a:chOff x="7441465" y="2302860"/>
            <a:chExt cx="342192" cy="327140"/>
          </a:xfrm>
        </p:grpSpPr>
        <p:sp>
          <p:nvSpPr>
            <p:cNvPr id="10995" name="Google Shape;10995;p90"/>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0"/>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90"/>
          <p:cNvGrpSpPr/>
          <p:nvPr/>
        </p:nvGrpSpPr>
        <p:grpSpPr>
          <a:xfrm>
            <a:off x="7989683" y="2350207"/>
            <a:ext cx="332761" cy="234066"/>
            <a:chOff x="7989683" y="2350207"/>
            <a:chExt cx="332761" cy="234066"/>
          </a:xfrm>
        </p:grpSpPr>
        <p:sp>
          <p:nvSpPr>
            <p:cNvPr id="10998" name="Google Shape;10998;p90"/>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0"/>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0"/>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0"/>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0"/>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0"/>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90"/>
          <p:cNvGrpSpPr/>
          <p:nvPr/>
        </p:nvGrpSpPr>
        <p:grpSpPr>
          <a:xfrm>
            <a:off x="5823294" y="2309751"/>
            <a:ext cx="315327" cy="314978"/>
            <a:chOff x="5823294" y="2309751"/>
            <a:chExt cx="315327" cy="314978"/>
          </a:xfrm>
        </p:grpSpPr>
        <p:sp>
          <p:nvSpPr>
            <p:cNvPr id="11005" name="Google Shape;11005;p90"/>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0"/>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0"/>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0"/>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90"/>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0"/>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0"/>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0"/>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0"/>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0"/>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0"/>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0"/>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0"/>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0"/>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90"/>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90"/>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0"/>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90"/>
          <p:cNvGrpSpPr/>
          <p:nvPr/>
        </p:nvGrpSpPr>
        <p:grpSpPr>
          <a:xfrm>
            <a:off x="2497275" y="2744159"/>
            <a:ext cx="370930" cy="370549"/>
            <a:chOff x="2497275" y="2744159"/>
            <a:chExt cx="370930" cy="370549"/>
          </a:xfrm>
        </p:grpSpPr>
        <p:sp>
          <p:nvSpPr>
            <p:cNvPr id="11023" name="Google Shape;11023;p90"/>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0"/>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0"/>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0"/>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0"/>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0"/>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90"/>
          <p:cNvGrpSpPr/>
          <p:nvPr/>
        </p:nvGrpSpPr>
        <p:grpSpPr>
          <a:xfrm>
            <a:off x="860940" y="2746477"/>
            <a:ext cx="371883" cy="365691"/>
            <a:chOff x="860940" y="2746477"/>
            <a:chExt cx="371883" cy="365691"/>
          </a:xfrm>
        </p:grpSpPr>
        <p:sp>
          <p:nvSpPr>
            <p:cNvPr id="11030" name="Google Shape;11030;p90"/>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0"/>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0"/>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0"/>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0"/>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90"/>
          <p:cNvGrpSpPr/>
          <p:nvPr/>
        </p:nvGrpSpPr>
        <p:grpSpPr>
          <a:xfrm>
            <a:off x="1450836" y="2766258"/>
            <a:ext cx="283985" cy="341080"/>
            <a:chOff x="1493849" y="2775533"/>
            <a:chExt cx="283985" cy="341080"/>
          </a:xfrm>
        </p:grpSpPr>
        <p:sp>
          <p:nvSpPr>
            <p:cNvPr id="11036" name="Google Shape;11036;p90"/>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0"/>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90"/>
          <p:cNvGrpSpPr/>
          <p:nvPr/>
        </p:nvGrpSpPr>
        <p:grpSpPr>
          <a:xfrm>
            <a:off x="1952836" y="2774422"/>
            <a:ext cx="372835" cy="342573"/>
            <a:chOff x="1952836" y="2774422"/>
            <a:chExt cx="372835" cy="342573"/>
          </a:xfrm>
        </p:grpSpPr>
        <p:sp>
          <p:nvSpPr>
            <p:cNvPr id="11039" name="Google Shape;11039;p90"/>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0"/>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90"/>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90"/>
          <p:cNvGrpSpPr/>
          <p:nvPr/>
        </p:nvGrpSpPr>
        <p:grpSpPr>
          <a:xfrm>
            <a:off x="3079916" y="2744477"/>
            <a:ext cx="332729" cy="372518"/>
            <a:chOff x="3079916" y="2744477"/>
            <a:chExt cx="332729" cy="372518"/>
          </a:xfrm>
        </p:grpSpPr>
        <p:sp>
          <p:nvSpPr>
            <p:cNvPr id="11043" name="Google Shape;11043;p90"/>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0"/>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0"/>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90"/>
          <p:cNvGrpSpPr/>
          <p:nvPr/>
        </p:nvGrpSpPr>
        <p:grpSpPr>
          <a:xfrm>
            <a:off x="3620576" y="2745525"/>
            <a:ext cx="336889" cy="355592"/>
            <a:chOff x="3620576" y="2745525"/>
            <a:chExt cx="336889" cy="355592"/>
          </a:xfrm>
        </p:grpSpPr>
        <p:sp>
          <p:nvSpPr>
            <p:cNvPr id="11047" name="Google Shape;11047;p90"/>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0"/>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90"/>
          <p:cNvGrpSpPr/>
          <p:nvPr/>
        </p:nvGrpSpPr>
        <p:grpSpPr>
          <a:xfrm>
            <a:off x="4126815" y="2760704"/>
            <a:ext cx="380393" cy="363118"/>
            <a:chOff x="4126815" y="2760704"/>
            <a:chExt cx="380393" cy="363118"/>
          </a:xfrm>
        </p:grpSpPr>
        <p:sp>
          <p:nvSpPr>
            <p:cNvPr id="11050" name="Google Shape;11050;p90"/>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0"/>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0"/>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0"/>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90"/>
          <p:cNvGrpSpPr/>
          <p:nvPr/>
        </p:nvGrpSpPr>
        <p:grpSpPr>
          <a:xfrm>
            <a:off x="4675986" y="2745684"/>
            <a:ext cx="381346" cy="368644"/>
            <a:chOff x="4675986" y="2745684"/>
            <a:chExt cx="381346" cy="368644"/>
          </a:xfrm>
        </p:grpSpPr>
        <p:sp>
          <p:nvSpPr>
            <p:cNvPr id="11055" name="Google Shape;11055;p90"/>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0"/>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90"/>
          <p:cNvGrpSpPr/>
          <p:nvPr/>
        </p:nvGrpSpPr>
        <p:grpSpPr>
          <a:xfrm>
            <a:off x="5220616" y="2791061"/>
            <a:ext cx="373185" cy="302466"/>
            <a:chOff x="5220616" y="2791061"/>
            <a:chExt cx="373185" cy="302466"/>
          </a:xfrm>
        </p:grpSpPr>
        <p:sp>
          <p:nvSpPr>
            <p:cNvPr id="11058" name="Google Shape;11058;p90"/>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0"/>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0"/>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0"/>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0"/>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0"/>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0"/>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90"/>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90"/>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0"/>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0"/>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0"/>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0"/>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0"/>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90"/>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0"/>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0"/>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0"/>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90"/>
          <p:cNvGrpSpPr/>
          <p:nvPr/>
        </p:nvGrpSpPr>
        <p:grpSpPr>
          <a:xfrm>
            <a:off x="5788661" y="2772517"/>
            <a:ext cx="284366" cy="344097"/>
            <a:chOff x="5864861" y="2772517"/>
            <a:chExt cx="284366" cy="344097"/>
          </a:xfrm>
        </p:grpSpPr>
        <p:sp>
          <p:nvSpPr>
            <p:cNvPr id="11077" name="Google Shape;11077;p90"/>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0"/>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0"/>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0"/>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0"/>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0"/>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3" name="Google Shape;11083;p90"/>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4" name="Google Shape;11084;p90"/>
          <p:cNvGrpSpPr/>
          <p:nvPr/>
        </p:nvGrpSpPr>
        <p:grpSpPr>
          <a:xfrm>
            <a:off x="6974158" y="2789537"/>
            <a:ext cx="255247" cy="327458"/>
            <a:chOff x="6974158" y="2789537"/>
            <a:chExt cx="255247" cy="327458"/>
          </a:xfrm>
        </p:grpSpPr>
        <p:sp>
          <p:nvSpPr>
            <p:cNvPr id="11085" name="Google Shape;11085;p90"/>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0"/>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0"/>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0"/>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0"/>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0"/>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90"/>
          <p:cNvGrpSpPr/>
          <p:nvPr/>
        </p:nvGrpSpPr>
        <p:grpSpPr>
          <a:xfrm>
            <a:off x="7530697" y="2790299"/>
            <a:ext cx="244291" cy="326314"/>
            <a:chOff x="7530697" y="2790299"/>
            <a:chExt cx="244291" cy="326314"/>
          </a:xfrm>
        </p:grpSpPr>
        <p:sp>
          <p:nvSpPr>
            <p:cNvPr id="11092" name="Google Shape;11092;p90"/>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0"/>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0"/>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0"/>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0"/>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0"/>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90"/>
          <p:cNvGrpSpPr/>
          <p:nvPr/>
        </p:nvGrpSpPr>
        <p:grpSpPr>
          <a:xfrm>
            <a:off x="7988191" y="2832248"/>
            <a:ext cx="332348" cy="283985"/>
            <a:chOff x="7988191" y="2832248"/>
            <a:chExt cx="332348" cy="283985"/>
          </a:xfrm>
        </p:grpSpPr>
        <p:sp>
          <p:nvSpPr>
            <p:cNvPr id="11099" name="Google Shape;11099;p90"/>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0"/>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0"/>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2" name="Google Shape;11102;p90"/>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3" name="Google Shape;11103;p90"/>
          <p:cNvGrpSpPr/>
          <p:nvPr/>
        </p:nvGrpSpPr>
        <p:grpSpPr>
          <a:xfrm>
            <a:off x="3588440" y="3258368"/>
            <a:ext cx="364484" cy="262423"/>
            <a:chOff x="3588440" y="3258368"/>
            <a:chExt cx="364484" cy="262423"/>
          </a:xfrm>
        </p:grpSpPr>
        <p:sp>
          <p:nvSpPr>
            <p:cNvPr id="11104" name="Google Shape;11104;p90"/>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0"/>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0"/>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0"/>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90"/>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0"/>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0" name="Google Shape;11110;p90"/>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1" name="Google Shape;11111;p90"/>
          <p:cNvGrpSpPr/>
          <p:nvPr/>
        </p:nvGrpSpPr>
        <p:grpSpPr>
          <a:xfrm>
            <a:off x="5765817" y="3227724"/>
            <a:ext cx="364865" cy="324822"/>
            <a:chOff x="5765817" y="3227724"/>
            <a:chExt cx="364865" cy="324822"/>
          </a:xfrm>
        </p:grpSpPr>
        <p:sp>
          <p:nvSpPr>
            <p:cNvPr id="11112" name="Google Shape;11112;p90"/>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0"/>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0"/>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90"/>
          <p:cNvGrpSpPr/>
          <p:nvPr/>
        </p:nvGrpSpPr>
        <p:grpSpPr>
          <a:xfrm>
            <a:off x="6228583" y="3237664"/>
            <a:ext cx="446539" cy="303895"/>
            <a:chOff x="6228583" y="3237664"/>
            <a:chExt cx="446539" cy="303895"/>
          </a:xfrm>
        </p:grpSpPr>
        <p:sp>
          <p:nvSpPr>
            <p:cNvPr id="11116" name="Google Shape;11116;p90"/>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0"/>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0"/>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0"/>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0"/>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0"/>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0"/>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0"/>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0"/>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0"/>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0"/>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90"/>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0"/>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0"/>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0"/>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0"/>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0"/>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90"/>
          <p:cNvGrpSpPr/>
          <p:nvPr/>
        </p:nvGrpSpPr>
        <p:grpSpPr>
          <a:xfrm>
            <a:off x="865862" y="3207306"/>
            <a:ext cx="364484" cy="364897"/>
            <a:chOff x="865862" y="3207306"/>
            <a:chExt cx="364484" cy="364897"/>
          </a:xfrm>
        </p:grpSpPr>
        <p:sp>
          <p:nvSpPr>
            <p:cNvPr id="11134" name="Google Shape;11134;p90"/>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0"/>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0"/>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0"/>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0"/>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0"/>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0"/>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0"/>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0"/>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0"/>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0"/>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0"/>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0"/>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0"/>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90"/>
          <p:cNvGrpSpPr/>
          <p:nvPr/>
        </p:nvGrpSpPr>
        <p:grpSpPr>
          <a:xfrm>
            <a:off x="1404617" y="3226962"/>
            <a:ext cx="370168" cy="325965"/>
            <a:chOff x="1404617" y="3226962"/>
            <a:chExt cx="370168" cy="325965"/>
          </a:xfrm>
        </p:grpSpPr>
        <p:sp>
          <p:nvSpPr>
            <p:cNvPr id="11149" name="Google Shape;11149;p9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8" name="Google Shape;11158;p90"/>
          <p:cNvGrpSpPr/>
          <p:nvPr/>
        </p:nvGrpSpPr>
        <p:grpSpPr>
          <a:xfrm>
            <a:off x="1953403" y="3216094"/>
            <a:ext cx="366389" cy="354481"/>
            <a:chOff x="1954741" y="3212419"/>
            <a:chExt cx="366389" cy="354481"/>
          </a:xfrm>
        </p:grpSpPr>
        <p:sp>
          <p:nvSpPr>
            <p:cNvPr id="11159" name="Google Shape;11159;p90"/>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0"/>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90"/>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0"/>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0"/>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0"/>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0"/>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6" name="Google Shape;11166;p90"/>
          <p:cNvGrpSpPr/>
          <p:nvPr/>
        </p:nvGrpSpPr>
        <p:grpSpPr>
          <a:xfrm>
            <a:off x="3043239" y="3215626"/>
            <a:ext cx="366008" cy="348670"/>
            <a:chOff x="3043239" y="3215626"/>
            <a:chExt cx="366008" cy="348670"/>
          </a:xfrm>
        </p:grpSpPr>
        <p:sp>
          <p:nvSpPr>
            <p:cNvPr id="11167" name="Google Shape;11167;p90"/>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0"/>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90"/>
          <p:cNvGrpSpPr/>
          <p:nvPr/>
        </p:nvGrpSpPr>
        <p:grpSpPr>
          <a:xfrm>
            <a:off x="4218333" y="3184982"/>
            <a:ext cx="209107" cy="383442"/>
            <a:chOff x="4218333" y="3184982"/>
            <a:chExt cx="209107" cy="383442"/>
          </a:xfrm>
        </p:grpSpPr>
        <p:sp>
          <p:nvSpPr>
            <p:cNvPr id="11170" name="Google Shape;11170;p90"/>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0"/>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2" name="Google Shape;11172;p90"/>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3" name="Google Shape;11173;p90"/>
          <p:cNvGrpSpPr/>
          <p:nvPr/>
        </p:nvGrpSpPr>
        <p:grpSpPr>
          <a:xfrm>
            <a:off x="6896644" y="3216007"/>
            <a:ext cx="322917" cy="347876"/>
            <a:chOff x="6896644" y="3216007"/>
            <a:chExt cx="322917" cy="347876"/>
          </a:xfrm>
        </p:grpSpPr>
        <p:sp>
          <p:nvSpPr>
            <p:cNvPr id="11174" name="Google Shape;11174;p90"/>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0"/>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0"/>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0"/>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0"/>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0"/>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0"/>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1" name="Google Shape;11181;p90"/>
          <p:cNvGrpSpPr/>
          <p:nvPr/>
        </p:nvGrpSpPr>
        <p:grpSpPr>
          <a:xfrm>
            <a:off x="7429366" y="3223183"/>
            <a:ext cx="334634" cy="333904"/>
            <a:chOff x="7429366" y="3223183"/>
            <a:chExt cx="334634" cy="333904"/>
          </a:xfrm>
        </p:grpSpPr>
        <p:sp>
          <p:nvSpPr>
            <p:cNvPr id="11182" name="Google Shape;11182;p90"/>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0"/>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4" name="Google Shape;11184;p90"/>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5" name="Google Shape;11185;p90"/>
          <p:cNvGrpSpPr/>
          <p:nvPr/>
        </p:nvGrpSpPr>
        <p:grpSpPr>
          <a:xfrm>
            <a:off x="5216456" y="3725484"/>
            <a:ext cx="356196" cy="265631"/>
            <a:chOff x="5216456" y="3725484"/>
            <a:chExt cx="356196" cy="265631"/>
          </a:xfrm>
        </p:grpSpPr>
        <p:sp>
          <p:nvSpPr>
            <p:cNvPr id="11186" name="Google Shape;11186;p9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90"/>
          <p:cNvGrpSpPr/>
          <p:nvPr/>
        </p:nvGrpSpPr>
        <p:grpSpPr>
          <a:xfrm>
            <a:off x="6849393" y="3733994"/>
            <a:ext cx="355053" cy="248038"/>
            <a:chOff x="6849393" y="3733994"/>
            <a:chExt cx="355053" cy="248038"/>
          </a:xfrm>
        </p:grpSpPr>
        <p:sp>
          <p:nvSpPr>
            <p:cNvPr id="11189" name="Google Shape;11189;p90"/>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0"/>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0"/>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0"/>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0"/>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90"/>
          <p:cNvGrpSpPr/>
          <p:nvPr/>
        </p:nvGrpSpPr>
        <p:grpSpPr>
          <a:xfrm>
            <a:off x="7918997" y="3714687"/>
            <a:ext cx="392111" cy="280206"/>
            <a:chOff x="7918997" y="3714687"/>
            <a:chExt cx="392111" cy="280206"/>
          </a:xfrm>
        </p:grpSpPr>
        <p:sp>
          <p:nvSpPr>
            <p:cNvPr id="11195" name="Google Shape;11195;p90"/>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0"/>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0"/>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0"/>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0"/>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0" name="Google Shape;11200;p90"/>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1" name="Google Shape;11201;p90"/>
          <p:cNvGrpSpPr/>
          <p:nvPr/>
        </p:nvGrpSpPr>
        <p:grpSpPr>
          <a:xfrm>
            <a:off x="1408777" y="3680964"/>
            <a:ext cx="357720" cy="355148"/>
            <a:chOff x="1408777" y="3680964"/>
            <a:chExt cx="357720" cy="355148"/>
          </a:xfrm>
        </p:grpSpPr>
        <p:sp>
          <p:nvSpPr>
            <p:cNvPr id="11202" name="Google Shape;11202;p9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7" name="Google Shape;11207;p90"/>
          <p:cNvGrpSpPr/>
          <p:nvPr/>
        </p:nvGrpSpPr>
        <p:grpSpPr>
          <a:xfrm>
            <a:off x="1952836" y="3680964"/>
            <a:ext cx="357720" cy="355148"/>
            <a:chOff x="1952836" y="3680964"/>
            <a:chExt cx="357720" cy="355148"/>
          </a:xfrm>
        </p:grpSpPr>
        <p:sp>
          <p:nvSpPr>
            <p:cNvPr id="11208" name="Google Shape;11208;p90"/>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0"/>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0"/>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90"/>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0"/>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90"/>
          <p:cNvGrpSpPr/>
          <p:nvPr/>
        </p:nvGrpSpPr>
        <p:grpSpPr>
          <a:xfrm>
            <a:off x="2496894" y="3680964"/>
            <a:ext cx="357720" cy="355148"/>
            <a:chOff x="2496894" y="3680964"/>
            <a:chExt cx="357720" cy="355148"/>
          </a:xfrm>
        </p:grpSpPr>
        <p:sp>
          <p:nvSpPr>
            <p:cNvPr id="11214" name="Google Shape;11214;p90"/>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0"/>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0"/>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0"/>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0"/>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9" name="Google Shape;11219;p90"/>
          <p:cNvGrpSpPr/>
          <p:nvPr/>
        </p:nvGrpSpPr>
        <p:grpSpPr>
          <a:xfrm>
            <a:off x="3040984" y="3681059"/>
            <a:ext cx="356164" cy="355815"/>
            <a:chOff x="3040984" y="3681059"/>
            <a:chExt cx="356164" cy="355815"/>
          </a:xfrm>
        </p:grpSpPr>
        <p:sp>
          <p:nvSpPr>
            <p:cNvPr id="11220" name="Google Shape;11220;p90"/>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0"/>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0"/>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3" name="Google Shape;11223;p90"/>
          <p:cNvGrpSpPr/>
          <p:nvPr/>
        </p:nvGrpSpPr>
        <p:grpSpPr>
          <a:xfrm>
            <a:off x="3584280" y="3699191"/>
            <a:ext cx="358069" cy="317995"/>
            <a:chOff x="3584280" y="3699191"/>
            <a:chExt cx="358069" cy="317995"/>
          </a:xfrm>
        </p:grpSpPr>
        <p:sp>
          <p:nvSpPr>
            <p:cNvPr id="11224" name="Google Shape;11224;p90"/>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0"/>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0"/>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0"/>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90"/>
          <p:cNvGrpSpPr/>
          <p:nvPr/>
        </p:nvGrpSpPr>
        <p:grpSpPr>
          <a:xfrm>
            <a:off x="4129482" y="3681059"/>
            <a:ext cx="355402" cy="354291"/>
            <a:chOff x="4129482" y="3681059"/>
            <a:chExt cx="355402" cy="354291"/>
          </a:xfrm>
        </p:grpSpPr>
        <p:sp>
          <p:nvSpPr>
            <p:cNvPr id="11229" name="Google Shape;11229;p90"/>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0"/>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0"/>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0"/>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90"/>
          <p:cNvGrpSpPr/>
          <p:nvPr/>
        </p:nvGrpSpPr>
        <p:grpSpPr>
          <a:xfrm>
            <a:off x="4673540" y="3680297"/>
            <a:ext cx="355434" cy="355815"/>
            <a:chOff x="4673540" y="3680297"/>
            <a:chExt cx="355434" cy="355815"/>
          </a:xfrm>
        </p:grpSpPr>
        <p:sp>
          <p:nvSpPr>
            <p:cNvPr id="11234" name="Google Shape;11234;p90"/>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0"/>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0"/>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90"/>
          <p:cNvGrpSpPr/>
          <p:nvPr/>
        </p:nvGrpSpPr>
        <p:grpSpPr>
          <a:xfrm>
            <a:off x="5779408" y="3699191"/>
            <a:ext cx="317645" cy="318757"/>
            <a:chOff x="5779408" y="3699191"/>
            <a:chExt cx="317645" cy="318757"/>
          </a:xfrm>
        </p:grpSpPr>
        <p:sp>
          <p:nvSpPr>
            <p:cNvPr id="11238" name="Google Shape;11238;p9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0" name="Google Shape;11240;p90"/>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1" name="Google Shape;11241;p90"/>
          <p:cNvGrpSpPr/>
          <p:nvPr/>
        </p:nvGrpSpPr>
        <p:grpSpPr>
          <a:xfrm>
            <a:off x="7390435" y="3680868"/>
            <a:ext cx="372073" cy="355243"/>
            <a:chOff x="7390435" y="3680868"/>
            <a:chExt cx="372073" cy="355243"/>
          </a:xfrm>
        </p:grpSpPr>
        <p:sp>
          <p:nvSpPr>
            <p:cNvPr id="11242" name="Google Shape;11242;p90"/>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0"/>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90"/>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90"/>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0"/>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0"/>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90"/>
          <p:cNvGrpSpPr/>
          <p:nvPr/>
        </p:nvGrpSpPr>
        <p:grpSpPr>
          <a:xfrm>
            <a:off x="1421638" y="4125629"/>
            <a:ext cx="374709" cy="374010"/>
            <a:chOff x="1421638" y="4125629"/>
            <a:chExt cx="374709" cy="374010"/>
          </a:xfrm>
        </p:grpSpPr>
        <p:sp>
          <p:nvSpPr>
            <p:cNvPr id="11249" name="Google Shape;11249;p90"/>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0"/>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90"/>
          <p:cNvGrpSpPr/>
          <p:nvPr/>
        </p:nvGrpSpPr>
        <p:grpSpPr>
          <a:xfrm>
            <a:off x="1973254" y="4156304"/>
            <a:ext cx="357720" cy="342192"/>
            <a:chOff x="1973254" y="4156304"/>
            <a:chExt cx="357720" cy="342192"/>
          </a:xfrm>
        </p:grpSpPr>
        <p:sp>
          <p:nvSpPr>
            <p:cNvPr id="11252" name="Google Shape;11252;p90"/>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0"/>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0"/>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0"/>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0"/>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0"/>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90"/>
          <p:cNvGrpSpPr/>
          <p:nvPr/>
        </p:nvGrpSpPr>
        <p:grpSpPr>
          <a:xfrm>
            <a:off x="2523759" y="4135505"/>
            <a:ext cx="341049" cy="340318"/>
            <a:chOff x="2523759" y="4135505"/>
            <a:chExt cx="341049" cy="340318"/>
          </a:xfrm>
        </p:grpSpPr>
        <p:sp>
          <p:nvSpPr>
            <p:cNvPr id="11259" name="Google Shape;11259;p90"/>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0"/>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90"/>
          <p:cNvGrpSpPr/>
          <p:nvPr/>
        </p:nvGrpSpPr>
        <p:grpSpPr>
          <a:xfrm>
            <a:off x="3040603" y="4130360"/>
            <a:ext cx="392079" cy="350353"/>
            <a:chOff x="3040603" y="4130360"/>
            <a:chExt cx="392079" cy="350353"/>
          </a:xfrm>
        </p:grpSpPr>
        <p:sp>
          <p:nvSpPr>
            <p:cNvPr id="11262" name="Google Shape;11262;p90"/>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0"/>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0"/>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0"/>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0"/>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0"/>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0"/>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0"/>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0"/>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0"/>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90"/>
          <p:cNvGrpSpPr/>
          <p:nvPr/>
        </p:nvGrpSpPr>
        <p:grpSpPr>
          <a:xfrm>
            <a:off x="3662144" y="4135505"/>
            <a:ext cx="232955" cy="340318"/>
            <a:chOff x="3662144" y="4135505"/>
            <a:chExt cx="232955" cy="340318"/>
          </a:xfrm>
        </p:grpSpPr>
        <p:sp>
          <p:nvSpPr>
            <p:cNvPr id="11273" name="Google Shape;11273;p90"/>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0"/>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90"/>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0"/>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90"/>
          <p:cNvGrpSpPr/>
          <p:nvPr/>
        </p:nvGrpSpPr>
        <p:grpSpPr>
          <a:xfrm>
            <a:off x="4149138" y="4121151"/>
            <a:ext cx="344065" cy="368644"/>
            <a:chOff x="4149138" y="4121151"/>
            <a:chExt cx="344065" cy="368644"/>
          </a:xfrm>
        </p:grpSpPr>
        <p:sp>
          <p:nvSpPr>
            <p:cNvPr id="11278" name="Google Shape;11278;p90"/>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0"/>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0"/>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0"/>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90"/>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0"/>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0"/>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0"/>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0"/>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0"/>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0"/>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0"/>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0" name="Google Shape;11290;p90"/>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1" name="Google Shape;11291;p90"/>
          <p:cNvGrpSpPr/>
          <p:nvPr/>
        </p:nvGrpSpPr>
        <p:grpSpPr>
          <a:xfrm>
            <a:off x="5206262" y="4174817"/>
            <a:ext cx="397763" cy="262804"/>
            <a:chOff x="5206262" y="4174817"/>
            <a:chExt cx="397763" cy="262804"/>
          </a:xfrm>
        </p:grpSpPr>
        <p:sp>
          <p:nvSpPr>
            <p:cNvPr id="11292" name="Google Shape;11292;p90"/>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0"/>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0"/>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0"/>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0"/>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0"/>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0"/>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90"/>
          <p:cNvGrpSpPr/>
          <p:nvPr/>
        </p:nvGrpSpPr>
        <p:grpSpPr>
          <a:xfrm>
            <a:off x="5727616" y="4204699"/>
            <a:ext cx="440505" cy="290018"/>
            <a:chOff x="5727616" y="4204699"/>
            <a:chExt cx="440505" cy="290018"/>
          </a:xfrm>
        </p:grpSpPr>
        <p:sp>
          <p:nvSpPr>
            <p:cNvPr id="11300" name="Google Shape;11300;p90"/>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0"/>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0"/>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0"/>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0"/>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0"/>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0"/>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0"/>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90"/>
          <p:cNvGrpSpPr/>
          <p:nvPr/>
        </p:nvGrpSpPr>
        <p:grpSpPr>
          <a:xfrm>
            <a:off x="6410063" y="4135124"/>
            <a:ext cx="159950" cy="364516"/>
            <a:chOff x="6410063" y="4135124"/>
            <a:chExt cx="159950" cy="364516"/>
          </a:xfrm>
        </p:grpSpPr>
        <p:sp>
          <p:nvSpPr>
            <p:cNvPr id="11309" name="Google Shape;11309;p90"/>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90"/>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0"/>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0"/>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90"/>
          <p:cNvGrpSpPr/>
          <p:nvPr/>
        </p:nvGrpSpPr>
        <p:grpSpPr>
          <a:xfrm>
            <a:off x="6924652" y="4135505"/>
            <a:ext cx="214378" cy="364135"/>
            <a:chOff x="6924652" y="4135505"/>
            <a:chExt cx="214378" cy="364135"/>
          </a:xfrm>
        </p:grpSpPr>
        <p:sp>
          <p:nvSpPr>
            <p:cNvPr id="11314" name="Google Shape;11314;p90"/>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0"/>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0"/>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0"/>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90"/>
          <p:cNvGrpSpPr/>
          <p:nvPr/>
        </p:nvGrpSpPr>
        <p:grpSpPr>
          <a:xfrm>
            <a:off x="7384751" y="4147984"/>
            <a:ext cx="380012" cy="351274"/>
            <a:chOff x="7384751" y="4147984"/>
            <a:chExt cx="380012" cy="351274"/>
          </a:xfrm>
        </p:grpSpPr>
        <p:sp>
          <p:nvSpPr>
            <p:cNvPr id="11319" name="Google Shape;11319;p90"/>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0"/>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0"/>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0"/>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0"/>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4" name="Google Shape;11324;p90"/>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1325" name="Google Shape;11325;p9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329"/>
        <p:cNvGrpSpPr/>
        <p:nvPr/>
      </p:nvGrpSpPr>
      <p:grpSpPr>
        <a:xfrm>
          <a:off x="0" y="0"/>
          <a:ext cx="0" cy="0"/>
          <a:chOff x="0" y="0"/>
          <a:chExt cx="0" cy="0"/>
        </a:xfrm>
      </p:grpSpPr>
      <p:grpSp>
        <p:nvGrpSpPr>
          <p:cNvPr id="11330" name="Google Shape;11330;p91"/>
          <p:cNvGrpSpPr/>
          <p:nvPr/>
        </p:nvGrpSpPr>
        <p:grpSpPr>
          <a:xfrm>
            <a:off x="1989449" y="4101269"/>
            <a:ext cx="374774" cy="346073"/>
            <a:chOff x="1989449" y="4282269"/>
            <a:chExt cx="374774" cy="346073"/>
          </a:xfrm>
        </p:grpSpPr>
        <p:sp>
          <p:nvSpPr>
            <p:cNvPr id="11331" name="Google Shape;11331;p91"/>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91"/>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91"/>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1"/>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1"/>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91"/>
          <p:cNvGrpSpPr/>
          <p:nvPr/>
        </p:nvGrpSpPr>
        <p:grpSpPr>
          <a:xfrm>
            <a:off x="2487439" y="4099740"/>
            <a:ext cx="198775" cy="348972"/>
            <a:chOff x="2487439" y="4280740"/>
            <a:chExt cx="198775" cy="348972"/>
          </a:xfrm>
        </p:grpSpPr>
        <p:sp>
          <p:nvSpPr>
            <p:cNvPr id="11337" name="Google Shape;11337;p91"/>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91"/>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91"/>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1"/>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91"/>
          <p:cNvGrpSpPr/>
          <p:nvPr/>
        </p:nvGrpSpPr>
        <p:grpSpPr>
          <a:xfrm>
            <a:off x="2810958" y="4092923"/>
            <a:ext cx="353145" cy="361873"/>
            <a:chOff x="2810958" y="4273923"/>
            <a:chExt cx="353145" cy="361873"/>
          </a:xfrm>
        </p:grpSpPr>
        <p:sp>
          <p:nvSpPr>
            <p:cNvPr id="11342" name="Google Shape;11342;p91"/>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1"/>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1"/>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1"/>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1"/>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1"/>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1"/>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91"/>
          <p:cNvGrpSpPr/>
          <p:nvPr/>
        </p:nvGrpSpPr>
        <p:grpSpPr>
          <a:xfrm>
            <a:off x="6275635" y="4101651"/>
            <a:ext cx="209383" cy="366778"/>
            <a:chOff x="6275635" y="4282651"/>
            <a:chExt cx="209383" cy="366778"/>
          </a:xfrm>
        </p:grpSpPr>
        <p:sp>
          <p:nvSpPr>
            <p:cNvPr id="11350" name="Google Shape;11350;p91"/>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1"/>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91"/>
          <p:cNvGrpSpPr/>
          <p:nvPr/>
        </p:nvGrpSpPr>
        <p:grpSpPr>
          <a:xfrm>
            <a:off x="6701186" y="4102033"/>
            <a:ext cx="280292" cy="366396"/>
            <a:chOff x="6701186" y="4283033"/>
            <a:chExt cx="280292" cy="366396"/>
          </a:xfrm>
        </p:grpSpPr>
        <p:sp>
          <p:nvSpPr>
            <p:cNvPr id="11353" name="Google Shape;11353;p91"/>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1"/>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91"/>
          <p:cNvGrpSpPr/>
          <p:nvPr/>
        </p:nvGrpSpPr>
        <p:grpSpPr>
          <a:xfrm>
            <a:off x="2609571" y="3643958"/>
            <a:ext cx="373627" cy="347347"/>
            <a:chOff x="2609571" y="3824958"/>
            <a:chExt cx="373627" cy="347347"/>
          </a:xfrm>
        </p:grpSpPr>
        <p:sp>
          <p:nvSpPr>
            <p:cNvPr id="11356" name="Google Shape;11356;p91"/>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1"/>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8" name="Google Shape;11358;p91"/>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9" name="Google Shape;11359;p91"/>
          <p:cNvGrpSpPr/>
          <p:nvPr/>
        </p:nvGrpSpPr>
        <p:grpSpPr>
          <a:xfrm>
            <a:off x="916127" y="3626056"/>
            <a:ext cx="221902" cy="380795"/>
            <a:chOff x="916127" y="3807056"/>
            <a:chExt cx="221902" cy="380795"/>
          </a:xfrm>
        </p:grpSpPr>
        <p:sp>
          <p:nvSpPr>
            <p:cNvPr id="11360" name="Google Shape;11360;p91"/>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1"/>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91"/>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1"/>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4" name="Google Shape;11364;p91"/>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1"/>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6" name="Google Shape;11366;p91"/>
          <p:cNvGrpSpPr/>
          <p:nvPr/>
        </p:nvGrpSpPr>
        <p:grpSpPr>
          <a:xfrm>
            <a:off x="3513010" y="3635134"/>
            <a:ext cx="362223" cy="361108"/>
            <a:chOff x="3513010" y="3816134"/>
            <a:chExt cx="362223" cy="361108"/>
          </a:xfrm>
        </p:grpSpPr>
        <p:sp>
          <p:nvSpPr>
            <p:cNvPr id="11367" name="Google Shape;11367;p91"/>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1"/>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1"/>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1"/>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91"/>
          <p:cNvGrpSpPr/>
          <p:nvPr/>
        </p:nvGrpSpPr>
        <p:grpSpPr>
          <a:xfrm>
            <a:off x="3950316" y="3639307"/>
            <a:ext cx="369805" cy="353782"/>
            <a:chOff x="3950316" y="3820307"/>
            <a:chExt cx="369805" cy="353782"/>
          </a:xfrm>
        </p:grpSpPr>
        <p:sp>
          <p:nvSpPr>
            <p:cNvPr id="11372" name="Google Shape;11372;p91"/>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1"/>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1"/>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1"/>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91"/>
          <p:cNvGrpSpPr/>
          <p:nvPr/>
        </p:nvGrpSpPr>
        <p:grpSpPr>
          <a:xfrm>
            <a:off x="1761909" y="3630961"/>
            <a:ext cx="307974" cy="371716"/>
            <a:chOff x="1761909" y="3811961"/>
            <a:chExt cx="307974" cy="371716"/>
          </a:xfrm>
        </p:grpSpPr>
        <p:sp>
          <p:nvSpPr>
            <p:cNvPr id="11377" name="Google Shape;11377;p91"/>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1"/>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1"/>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1"/>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1"/>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1"/>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1"/>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1"/>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1"/>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91"/>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7" name="Google Shape;11387;p91"/>
          <p:cNvGrpSpPr/>
          <p:nvPr/>
        </p:nvGrpSpPr>
        <p:grpSpPr>
          <a:xfrm>
            <a:off x="5373342" y="3627935"/>
            <a:ext cx="231395" cy="353145"/>
            <a:chOff x="5373342" y="3808935"/>
            <a:chExt cx="231395" cy="353145"/>
          </a:xfrm>
        </p:grpSpPr>
        <p:sp>
          <p:nvSpPr>
            <p:cNvPr id="11388" name="Google Shape;11388;p91"/>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1"/>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1"/>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1"/>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1"/>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91"/>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91"/>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1"/>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1"/>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7" name="Google Shape;11397;p91"/>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8" name="Google Shape;11398;p91"/>
          <p:cNvGrpSpPr/>
          <p:nvPr/>
        </p:nvGrpSpPr>
        <p:grpSpPr>
          <a:xfrm>
            <a:off x="5833775" y="3628445"/>
            <a:ext cx="235185" cy="352253"/>
            <a:chOff x="5833775" y="3809445"/>
            <a:chExt cx="235185" cy="352253"/>
          </a:xfrm>
        </p:grpSpPr>
        <p:sp>
          <p:nvSpPr>
            <p:cNvPr id="11399" name="Google Shape;11399;p91"/>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1"/>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1"/>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91"/>
          <p:cNvGrpSpPr/>
          <p:nvPr/>
        </p:nvGrpSpPr>
        <p:grpSpPr>
          <a:xfrm>
            <a:off x="4942472" y="3628318"/>
            <a:ext cx="238976" cy="352762"/>
            <a:chOff x="4942472" y="3809318"/>
            <a:chExt cx="238976" cy="352762"/>
          </a:xfrm>
        </p:grpSpPr>
        <p:sp>
          <p:nvSpPr>
            <p:cNvPr id="11403" name="Google Shape;11403;p91"/>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91"/>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1"/>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1"/>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1"/>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1"/>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1"/>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91"/>
          <p:cNvGrpSpPr/>
          <p:nvPr/>
        </p:nvGrpSpPr>
        <p:grpSpPr>
          <a:xfrm>
            <a:off x="6266525" y="3626788"/>
            <a:ext cx="260223" cy="353527"/>
            <a:chOff x="6266525" y="3807788"/>
            <a:chExt cx="260223" cy="353527"/>
          </a:xfrm>
        </p:grpSpPr>
        <p:sp>
          <p:nvSpPr>
            <p:cNvPr id="11411" name="Google Shape;11411;p91"/>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1"/>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91"/>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91"/>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5" name="Google Shape;11415;p91"/>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6" name="Google Shape;11416;p91"/>
          <p:cNvGrpSpPr/>
          <p:nvPr/>
        </p:nvGrpSpPr>
        <p:grpSpPr>
          <a:xfrm>
            <a:off x="7184363" y="3628604"/>
            <a:ext cx="202184" cy="352762"/>
            <a:chOff x="7184363" y="3809604"/>
            <a:chExt cx="202184" cy="352762"/>
          </a:xfrm>
        </p:grpSpPr>
        <p:sp>
          <p:nvSpPr>
            <p:cNvPr id="11417" name="Google Shape;11417;p91"/>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91"/>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9" name="Google Shape;11419;p91"/>
          <p:cNvGrpSpPr/>
          <p:nvPr/>
        </p:nvGrpSpPr>
        <p:grpSpPr>
          <a:xfrm>
            <a:off x="7571624" y="3627935"/>
            <a:ext cx="292047" cy="352762"/>
            <a:chOff x="7571624" y="3808935"/>
            <a:chExt cx="292047" cy="352762"/>
          </a:xfrm>
        </p:grpSpPr>
        <p:sp>
          <p:nvSpPr>
            <p:cNvPr id="11420" name="Google Shape;11420;p91"/>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1"/>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91"/>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91"/>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1"/>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91"/>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91"/>
          <p:cNvGrpSpPr/>
          <p:nvPr/>
        </p:nvGrpSpPr>
        <p:grpSpPr>
          <a:xfrm>
            <a:off x="2174559" y="3175116"/>
            <a:ext cx="364135" cy="359930"/>
            <a:chOff x="2174559" y="3356116"/>
            <a:chExt cx="364135" cy="359930"/>
          </a:xfrm>
        </p:grpSpPr>
        <p:sp>
          <p:nvSpPr>
            <p:cNvPr id="11427" name="Google Shape;11427;p91"/>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1"/>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91"/>
          <p:cNvGrpSpPr/>
          <p:nvPr/>
        </p:nvGrpSpPr>
        <p:grpSpPr>
          <a:xfrm>
            <a:off x="1731934" y="3174639"/>
            <a:ext cx="368371" cy="361554"/>
            <a:chOff x="1731934" y="3355639"/>
            <a:chExt cx="368371" cy="361554"/>
          </a:xfrm>
        </p:grpSpPr>
        <p:sp>
          <p:nvSpPr>
            <p:cNvPr id="11430" name="Google Shape;11430;p91"/>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1"/>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91"/>
          <p:cNvGrpSpPr/>
          <p:nvPr/>
        </p:nvGrpSpPr>
        <p:grpSpPr>
          <a:xfrm>
            <a:off x="3990517" y="3173173"/>
            <a:ext cx="279559" cy="363402"/>
            <a:chOff x="3990517" y="3354173"/>
            <a:chExt cx="279559" cy="363402"/>
          </a:xfrm>
        </p:grpSpPr>
        <p:sp>
          <p:nvSpPr>
            <p:cNvPr id="11433" name="Google Shape;11433;p91"/>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1"/>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91"/>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91"/>
          <p:cNvGrpSpPr/>
          <p:nvPr/>
        </p:nvGrpSpPr>
        <p:grpSpPr>
          <a:xfrm>
            <a:off x="3497847" y="3236374"/>
            <a:ext cx="379680" cy="237606"/>
            <a:chOff x="3497847" y="3417374"/>
            <a:chExt cx="379680" cy="237606"/>
          </a:xfrm>
        </p:grpSpPr>
        <p:sp>
          <p:nvSpPr>
            <p:cNvPr id="11437" name="Google Shape;11437;p91"/>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1"/>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1"/>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1"/>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91"/>
          <p:cNvGrpSpPr/>
          <p:nvPr/>
        </p:nvGrpSpPr>
        <p:grpSpPr>
          <a:xfrm>
            <a:off x="2612597" y="3186075"/>
            <a:ext cx="376271" cy="337982"/>
            <a:chOff x="2612597" y="3367075"/>
            <a:chExt cx="376271" cy="337982"/>
          </a:xfrm>
        </p:grpSpPr>
        <p:sp>
          <p:nvSpPr>
            <p:cNvPr id="11442" name="Google Shape;11442;p91"/>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1"/>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91"/>
          <p:cNvGrpSpPr/>
          <p:nvPr/>
        </p:nvGrpSpPr>
        <p:grpSpPr>
          <a:xfrm>
            <a:off x="3071914" y="3183431"/>
            <a:ext cx="343652" cy="342505"/>
            <a:chOff x="3071914" y="3364431"/>
            <a:chExt cx="343652" cy="342505"/>
          </a:xfrm>
        </p:grpSpPr>
        <p:sp>
          <p:nvSpPr>
            <p:cNvPr id="11445" name="Google Shape;11445;p91"/>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91"/>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91"/>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91"/>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1"/>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91"/>
          <p:cNvGrpSpPr/>
          <p:nvPr/>
        </p:nvGrpSpPr>
        <p:grpSpPr>
          <a:xfrm>
            <a:off x="897141" y="3178875"/>
            <a:ext cx="257962" cy="352762"/>
            <a:chOff x="897141" y="3359875"/>
            <a:chExt cx="257962" cy="352762"/>
          </a:xfrm>
        </p:grpSpPr>
        <p:sp>
          <p:nvSpPr>
            <p:cNvPr id="11451" name="Google Shape;11451;p91"/>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1"/>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1"/>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1"/>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1"/>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1"/>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1"/>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1"/>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91"/>
          <p:cNvGrpSpPr/>
          <p:nvPr/>
        </p:nvGrpSpPr>
        <p:grpSpPr>
          <a:xfrm>
            <a:off x="1333682" y="3163330"/>
            <a:ext cx="271213" cy="383088"/>
            <a:chOff x="1333682" y="3344330"/>
            <a:chExt cx="271213" cy="383088"/>
          </a:xfrm>
        </p:grpSpPr>
        <p:sp>
          <p:nvSpPr>
            <p:cNvPr id="11460" name="Google Shape;11460;p91"/>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1"/>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1"/>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1"/>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1"/>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1"/>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1"/>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1"/>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1"/>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1"/>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1"/>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91"/>
          <p:cNvGrpSpPr/>
          <p:nvPr/>
        </p:nvGrpSpPr>
        <p:grpSpPr>
          <a:xfrm>
            <a:off x="6664394" y="3165974"/>
            <a:ext cx="353113" cy="351998"/>
            <a:chOff x="6664394" y="3346974"/>
            <a:chExt cx="353113" cy="351998"/>
          </a:xfrm>
        </p:grpSpPr>
        <p:sp>
          <p:nvSpPr>
            <p:cNvPr id="11472" name="Google Shape;11472;p91"/>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1"/>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1"/>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1"/>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1"/>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91"/>
          <p:cNvGrpSpPr/>
          <p:nvPr/>
        </p:nvGrpSpPr>
        <p:grpSpPr>
          <a:xfrm>
            <a:off x="849741" y="1778307"/>
            <a:ext cx="399398" cy="375443"/>
            <a:chOff x="849741" y="1959307"/>
            <a:chExt cx="399398" cy="375443"/>
          </a:xfrm>
        </p:grpSpPr>
        <p:sp>
          <p:nvSpPr>
            <p:cNvPr id="11478" name="Google Shape;11478;p91"/>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1"/>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91"/>
          <p:cNvGrpSpPr/>
          <p:nvPr/>
        </p:nvGrpSpPr>
        <p:grpSpPr>
          <a:xfrm>
            <a:off x="1284212" y="1782766"/>
            <a:ext cx="379489" cy="366046"/>
            <a:chOff x="1284212" y="1963766"/>
            <a:chExt cx="379489" cy="366046"/>
          </a:xfrm>
        </p:grpSpPr>
        <p:sp>
          <p:nvSpPr>
            <p:cNvPr id="11481" name="Google Shape;11481;p91"/>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91"/>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91"/>
          <p:cNvGrpSpPr/>
          <p:nvPr/>
        </p:nvGrpSpPr>
        <p:grpSpPr>
          <a:xfrm>
            <a:off x="3037766" y="1788564"/>
            <a:ext cx="370219" cy="354928"/>
            <a:chOff x="3037766" y="1969564"/>
            <a:chExt cx="370219" cy="354928"/>
          </a:xfrm>
        </p:grpSpPr>
        <p:sp>
          <p:nvSpPr>
            <p:cNvPr id="11484" name="Google Shape;11484;p91"/>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1"/>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1"/>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1"/>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91"/>
          <p:cNvGrpSpPr/>
          <p:nvPr/>
        </p:nvGrpSpPr>
        <p:grpSpPr>
          <a:xfrm>
            <a:off x="3982553" y="1790730"/>
            <a:ext cx="304566" cy="350501"/>
            <a:chOff x="3982553" y="1971730"/>
            <a:chExt cx="304566" cy="350501"/>
          </a:xfrm>
        </p:grpSpPr>
        <p:sp>
          <p:nvSpPr>
            <p:cNvPr id="11489" name="Google Shape;11489;p91"/>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1"/>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91"/>
          <p:cNvGrpSpPr/>
          <p:nvPr/>
        </p:nvGrpSpPr>
        <p:grpSpPr>
          <a:xfrm>
            <a:off x="2567841" y="1813124"/>
            <a:ext cx="399812" cy="306477"/>
            <a:chOff x="2567841" y="1994124"/>
            <a:chExt cx="399812" cy="306477"/>
          </a:xfrm>
        </p:grpSpPr>
        <p:sp>
          <p:nvSpPr>
            <p:cNvPr id="11492" name="Google Shape;11492;p91"/>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1"/>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1"/>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91"/>
          <p:cNvGrpSpPr/>
          <p:nvPr/>
        </p:nvGrpSpPr>
        <p:grpSpPr>
          <a:xfrm>
            <a:off x="2212084" y="1779358"/>
            <a:ext cx="324698" cy="372863"/>
            <a:chOff x="2212084" y="1960358"/>
            <a:chExt cx="324698" cy="372863"/>
          </a:xfrm>
        </p:grpSpPr>
        <p:sp>
          <p:nvSpPr>
            <p:cNvPr id="11496" name="Google Shape;11496;p91"/>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1"/>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1"/>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91"/>
          <p:cNvGrpSpPr/>
          <p:nvPr/>
        </p:nvGrpSpPr>
        <p:grpSpPr>
          <a:xfrm>
            <a:off x="1805901" y="1779358"/>
            <a:ext cx="284847" cy="373627"/>
            <a:chOff x="1805901" y="1960358"/>
            <a:chExt cx="284847" cy="373627"/>
          </a:xfrm>
        </p:grpSpPr>
        <p:sp>
          <p:nvSpPr>
            <p:cNvPr id="11500" name="Google Shape;11500;p91"/>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1"/>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2" name="Google Shape;11502;p91"/>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1"/>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1"/>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5" name="Google Shape;11505;p91"/>
          <p:cNvGrpSpPr/>
          <p:nvPr/>
        </p:nvGrpSpPr>
        <p:grpSpPr>
          <a:xfrm>
            <a:off x="6656812" y="1848388"/>
            <a:ext cx="368690" cy="245793"/>
            <a:chOff x="6656812" y="2029388"/>
            <a:chExt cx="368690" cy="245793"/>
          </a:xfrm>
        </p:grpSpPr>
        <p:sp>
          <p:nvSpPr>
            <p:cNvPr id="11506" name="Google Shape;11506;p91"/>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1"/>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1"/>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1"/>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1"/>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1"/>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91"/>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91"/>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1"/>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1"/>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91"/>
          <p:cNvGrpSpPr/>
          <p:nvPr/>
        </p:nvGrpSpPr>
        <p:grpSpPr>
          <a:xfrm>
            <a:off x="4869651" y="1831218"/>
            <a:ext cx="376654" cy="281566"/>
            <a:chOff x="4869651" y="2012218"/>
            <a:chExt cx="376654" cy="281566"/>
          </a:xfrm>
        </p:grpSpPr>
        <p:sp>
          <p:nvSpPr>
            <p:cNvPr id="11517" name="Google Shape;11517;p91"/>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1"/>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1"/>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1"/>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1" name="Google Shape;11521;p91"/>
          <p:cNvGrpSpPr/>
          <p:nvPr/>
        </p:nvGrpSpPr>
        <p:grpSpPr>
          <a:xfrm>
            <a:off x="5306224" y="1831313"/>
            <a:ext cx="367925" cy="281694"/>
            <a:chOff x="5306224" y="2012313"/>
            <a:chExt cx="367925" cy="281694"/>
          </a:xfrm>
        </p:grpSpPr>
        <p:sp>
          <p:nvSpPr>
            <p:cNvPr id="11522" name="Google Shape;11522;p91"/>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1"/>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4" name="Google Shape;11524;p91"/>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91"/>
          <p:cNvGrpSpPr/>
          <p:nvPr/>
        </p:nvGrpSpPr>
        <p:grpSpPr>
          <a:xfrm>
            <a:off x="6195998" y="1802102"/>
            <a:ext cx="368308" cy="338746"/>
            <a:chOff x="6195998" y="1983102"/>
            <a:chExt cx="368308" cy="338746"/>
          </a:xfrm>
        </p:grpSpPr>
        <p:sp>
          <p:nvSpPr>
            <p:cNvPr id="11526" name="Google Shape;11526;p91"/>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91"/>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91"/>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91"/>
          <p:cNvGrpSpPr/>
          <p:nvPr/>
        </p:nvGrpSpPr>
        <p:grpSpPr>
          <a:xfrm>
            <a:off x="7542031" y="1830835"/>
            <a:ext cx="369072" cy="280037"/>
            <a:chOff x="7542031" y="2011835"/>
            <a:chExt cx="369072" cy="280037"/>
          </a:xfrm>
        </p:grpSpPr>
        <p:sp>
          <p:nvSpPr>
            <p:cNvPr id="11530" name="Google Shape;11530;p91"/>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1"/>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1"/>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1"/>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1"/>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1"/>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1"/>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1"/>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1"/>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9" name="Google Shape;11539;p91"/>
          <p:cNvGrpSpPr/>
          <p:nvPr/>
        </p:nvGrpSpPr>
        <p:grpSpPr>
          <a:xfrm>
            <a:off x="8010427" y="3167503"/>
            <a:ext cx="278795" cy="351615"/>
            <a:chOff x="8010427" y="3348503"/>
            <a:chExt cx="278795" cy="351615"/>
          </a:xfrm>
        </p:grpSpPr>
        <p:sp>
          <p:nvSpPr>
            <p:cNvPr id="11540" name="Google Shape;11540;p91"/>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1"/>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91"/>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91"/>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4" name="Google Shape;11544;p91"/>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5" name="Google Shape;11545;p91"/>
          <p:cNvGrpSpPr/>
          <p:nvPr/>
        </p:nvGrpSpPr>
        <p:grpSpPr>
          <a:xfrm>
            <a:off x="7141900" y="3168204"/>
            <a:ext cx="281057" cy="351010"/>
            <a:chOff x="7141900" y="3349204"/>
            <a:chExt cx="281057" cy="351010"/>
          </a:xfrm>
        </p:grpSpPr>
        <p:sp>
          <p:nvSpPr>
            <p:cNvPr id="11546" name="Google Shape;11546;p91"/>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1"/>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1"/>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91"/>
          <p:cNvGrpSpPr/>
          <p:nvPr/>
        </p:nvGrpSpPr>
        <p:grpSpPr>
          <a:xfrm>
            <a:off x="5314188" y="3169032"/>
            <a:ext cx="363752" cy="353113"/>
            <a:chOff x="5314188" y="3350032"/>
            <a:chExt cx="363752" cy="353113"/>
          </a:xfrm>
        </p:grpSpPr>
        <p:sp>
          <p:nvSpPr>
            <p:cNvPr id="11550" name="Google Shape;11550;p91"/>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91"/>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91"/>
          <p:cNvGrpSpPr/>
          <p:nvPr/>
        </p:nvGrpSpPr>
        <p:grpSpPr>
          <a:xfrm>
            <a:off x="5829984" y="3169032"/>
            <a:ext cx="220755" cy="352348"/>
            <a:chOff x="5829984" y="3350032"/>
            <a:chExt cx="220755" cy="352348"/>
          </a:xfrm>
        </p:grpSpPr>
        <p:sp>
          <p:nvSpPr>
            <p:cNvPr id="11553" name="Google Shape;11553;p91"/>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1"/>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1"/>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1"/>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91"/>
          <p:cNvGrpSpPr/>
          <p:nvPr/>
        </p:nvGrpSpPr>
        <p:grpSpPr>
          <a:xfrm>
            <a:off x="4882170" y="3168841"/>
            <a:ext cx="358464" cy="352316"/>
            <a:chOff x="4882170" y="3349841"/>
            <a:chExt cx="358464" cy="352316"/>
          </a:xfrm>
        </p:grpSpPr>
        <p:sp>
          <p:nvSpPr>
            <p:cNvPr id="11558" name="Google Shape;11558;p91"/>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91"/>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0" name="Google Shape;11560;p91"/>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1"/>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2" name="Google Shape;11562;p91"/>
          <p:cNvGrpSpPr/>
          <p:nvPr/>
        </p:nvGrpSpPr>
        <p:grpSpPr>
          <a:xfrm>
            <a:off x="3044965" y="2254220"/>
            <a:ext cx="400194" cy="324316"/>
            <a:chOff x="3044965" y="2435220"/>
            <a:chExt cx="400194" cy="324316"/>
          </a:xfrm>
        </p:grpSpPr>
        <p:sp>
          <p:nvSpPr>
            <p:cNvPr id="11563" name="Google Shape;11563;p91"/>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91"/>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91"/>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91"/>
          <p:cNvGrpSpPr/>
          <p:nvPr/>
        </p:nvGrpSpPr>
        <p:grpSpPr>
          <a:xfrm>
            <a:off x="6203579" y="3167981"/>
            <a:ext cx="351615" cy="350373"/>
            <a:chOff x="6203579" y="3348981"/>
            <a:chExt cx="351615" cy="350373"/>
          </a:xfrm>
        </p:grpSpPr>
        <p:sp>
          <p:nvSpPr>
            <p:cNvPr id="11567" name="Google Shape;11567;p91"/>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91"/>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91"/>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1"/>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1"/>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91"/>
          <p:cNvGrpSpPr/>
          <p:nvPr/>
        </p:nvGrpSpPr>
        <p:grpSpPr>
          <a:xfrm>
            <a:off x="4878379" y="2292892"/>
            <a:ext cx="367161" cy="287523"/>
            <a:chOff x="4878379" y="2473892"/>
            <a:chExt cx="367161" cy="287523"/>
          </a:xfrm>
        </p:grpSpPr>
        <p:sp>
          <p:nvSpPr>
            <p:cNvPr id="11573" name="Google Shape;11573;p91"/>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91"/>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91"/>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91"/>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91"/>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91"/>
          <p:cNvGrpSpPr/>
          <p:nvPr/>
        </p:nvGrpSpPr>
        <p:grpSpPr>
          <a:xfrm>
            <a:off x="1325719" y="2706689"/>
            <a:ext cx="290581" cy="372481"/>
            <a:chOff x="1325719" y="2887689"/>
            <a:chExt cx="290581" cy="372481"/>
          </a:xfrm>
        </p:grpSpPr>
        <p:sp>
          <p:nvSpPr>
            <p:cNvPr id="11579" name="Google Shape;11579;p91"/>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1"/>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1" name="Google Shape;11581;p91"/>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2" name="Google Shape;11582;p91"/>
          <p:cNvGrpSpPr/>
          <p:nvPr/>
        </p:nvGrpSpPr>
        <p:grpSpPr>
          <a:xfrm>
            <a:off x="3510335" y="2711499"/>
            <a:ext cx="360726" cy="361204"/>
            <a:chOff x="3510335" y="2892499"/>
            <a:chExt cx="360726" cy="361204"/>
          </a:xfrm>
        </p:grpSpPr>
        <p:sp>
          <p:nvSpPr>
            <p:cNvPr id="11583" name="Google Shape;11583;p91"/>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91"/>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91"/>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1"/>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1"/>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91"/>
          <p:cNvGrpSpPr/>
          <p:nvPr/>
        </p:nvGrpSpPr>
        <p:grpSpPr>
          <a:xfrm>
            <a:off x="3086313" y="2696049"/>
            <a:ext cx="320143" cy="392581"/>
            <a:chOff x="3086313" y="2877049"/>
            <a:chExt cx="320143" cy="392581"/>
          </a:xfrm>
        </p:grpSpPr>
        <p:sp>
          <p:nvSpPr>
            <p:cNvPr id="11589" name="Google Shape;11589;p91"/>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91"/>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91"/>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1"/>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1"/>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1"/>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1"/>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1"/>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1"/>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1"/>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91"/>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1"/>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1" name="Google Shape;11601;p91"/>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2" name="Google Shape;11602;p91"/>
          <p:cNvGrpSpPr/>
          <p:nvPr/>
        </p:nvGrpSpPr>
        <p:grpSpPr>
          <a:xfrm>
            <a:off x="861113" y="2704746"/>
            <a:ext cx="333809" cy="373277"/>
            <a:chOff x="861113" y="2885746"/>
            <a:chExt cx="333809" cy="373277"/>
          </a:xfrm>
        </p:grpSpPr>
        <p:sp>
          <p:nvSpPr>
            <p:cNvPr id="11603" name="Google Shape;11603;p91"/>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1"/>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1"/>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6" name="Google Shape;11606;p91"/>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91"/>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8" name="Google Shape;11608;p91"/>
          <p:cNvGrpSpPr/>
          <p:nvPr/>
        </p:nvGrpSpPr>
        <p:grpSpPr>
          <a:xfrm>
            <a:off x="1297654" y="1323481"/>
            <a:ext cx="349354" cy="362223"/>
            <a:chOff x="1297654" y="1504481"/>
            <a:chExt cx="349354" cy="362223"/>
          </a:xfrm>
        </p:grpSpPr>
        <p:sp>
          <p:nvSpPr>
            <p:cNvPr id="11609" name="Google Shape;11609;p91"/>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1"/>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1"/>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2" name="Google Shape;11612;p91"/>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3" name="Google Shape;11613;p91"/>
          <p:cNvGrpSpPr/>
          <p:nvPr/>
        </p:nvGrpSpPr>
        <p:grpSpPr>
          <a:xfrm>
            <a:off x="852385" y="1329916"/>
            <a:ext cx="353145" cy="351998"/>
            <a:chOff x="852385" y="1510916"/>
            <a:chExt cx="353145" cy="351998"/>
          </a:xfrm>
        </p:grpSpPr>
        <p:sp>
          <p:nvSpPr>
            <p:cNvPr id="11614" name="Google Shape;11614;p91"/>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91"/>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91"/>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91"/>
          <p:cNvGrpSpPr/>
          <p:nvPr/>
        </p:nvGrpSpPr>
        <p:grpSpPr>
          <a:xfrm>
            <a:off x="1745217" y="1334471"/>
            <a:ext cx="343269" cy="342505"/>
            <a:chOff x="1745217" y="1515471"/>
            <a:chExt cx="343269" cy="342505"/>
          </a:xfrm>
        </p:grpSpPr>
        <p:sp>
          <p:nvSpPr>
            <p:cNvPr id="11618" name="Google Shape;11618;p91"/>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1"/>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91"/>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1"/>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2" name="Google Shape;11622;p91"/>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3" name="Google Shape;11623;p91"/>
          <p:cNvGrpSpPr/>
          <p:nvPr/>
        </p:nvGrpSpPr>
        <p:grpSpPr>
          <a:xfrm>
            <a:off x="3042703" y="1348137"/>
            <a:ext cx="411535" cy="315587"/>
            <a:chOff x="3042703" y="1529137"/>
            <a:chExt cx="411535" cy="315587"/>
          </a:xfrm>
        </p:grpSpPr>
        <p:sp>
          <p:nvSpPr>
            <p:cNvPr id="11624" name="Google Shape;11624;p91"/>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1"/>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1"/>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1"/>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91"/>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91"/>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1"/>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1"/>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1"/>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1"/>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91"/>
          <p:cNvGrpSpPr/>
          <p:nvPr/>
        </p:nvGrpSpPr>
        <p:grpSpPr>
          <a:xfrm>
            <a:off x="2629289" y="1363682"/>
            <a:ext cx="350501" cy="284497"/>
            <a:chOff x="2629289" y="1544682"/>
            <a:chExt cx="350501" cy="284497"/>
          </a:xfrm>
        </p:grpSpPr>
        <p:sp>
          <p:nvSpPr>
            <p:cNvPr id="11635" name="Google Shape;11635;p91"/>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91"/>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91"/>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1"/>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1"/>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91"/>
          <p:cNvGrpSpPr/>
          <p:nvPr/>
        </p:nvGrpSpPr>
        <p:grpSpPr>
          <a:xfrm>
            <a:off x="5305077" y="1321633"/>
            <a:ext cx="367893" cy="365218"/>
            <a:chOff x="5305077" y="1502633"/>
            <a:chExt cx="367893" cy="365218"/>
          </a:xfrm>
        </p:grpSpPr>
        <p:sp>
          <p:nvSpPr>
            <p:cNvPr id="11641" name="Google Shape;11641;p91"/>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91"/>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91"/>
          <p:cNvGrpSpPr/>
          <p:nvPr/>
        </p:nvGrpSpPr>
        <p:grpSpPr>
          <a:xfrm>
            <a:off x="7100170" y="1319117"/>
            <a:ext cx="368308" cy="367033"/>
            <a:chOff x="7100170" y="1500117"/>
            <a:chExt cx="368308" cy="367033"/>
          </a:xfrm>
        </p:grpSpPr>
        <p:sp>
          <p:nvSpPr>
            <p:cNvPr id="11644" name="Google Shape;11644;p91"/>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1"/>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1"/>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91"/>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1"/>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91"/>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91"/>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91"/>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91"/>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91"/>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91"/>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1"/>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91"/>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7" name="Google Shape;11657;p91"/>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8" name="Google Shape;11658;p91"/>
          <p:cNvGrpSpPr/>
          <p:nvPr/>
        </p:nvGrpSpPr>
        <p:grpSpPr>
          <a:xfrm>
            <a:off x="6649231" y="1319021"/>
            <a:ext cx="390287" cy="367065"/>
            <a:chOff x="6649231" y="1500021"/>
            <a:chExt cx="390287" cy="367065"/>
          </a:xfrm>
        </p:grpSpPr>
        <p:sp>
          <p:nvSpPr>
            <p:cNvPr id="11659" name="Google Shape;11659;p91"/>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1"/>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1"/>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91"/>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91"/>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1"/>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1"/>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1"/>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1"/>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1"/>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1"/>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91"/>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1" name="Google Shape;11671;p91"/>
          <p:cNvGrpSpPr/>
          <p:nvPr/>
        </p:nvGrpSpPr>
        <p:grpSpPr>
          <a:xfrm>
            <a:off x="5746938" y="1362503"/>
            <a:ext cx="387261" cy="280356"/>
            <a:chOff x="5746938" y="1543503"/>
            <a:chExt cx="387261" cy="280356"/>
          </a:xfrm>
        </p:grpSpPr>
        <p:sp>
          <p:nvSpPr>
            <p:cNvPr id="11672" name="Google Shape;11672;p91"/>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1"/>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4" name="Google Shape;11674;p91"/>
          <p:cNvGrpSpPr/>
          <p:nvPr/>
        </p:nvGrpSpPr>
        <p:grpSpPr>
          <a:xfrm>
            <a:off x="6196730" y="1344346"/>
            <a:ext cx="369072" cy="317467"/>
            <a:chOff x="6196730" y="1525346"/>
            <a:chExt cx="369072" cy="317467"/>
          </a:xfrm>
        </p:grpSpPr>
        <p:sp>
          <p:nvSpPr>
            <p:cNvPr id="11675" name="Google Shape;11675;p91"/>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91"/>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91"/>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91"/>
          <p:cNvGrpSpPr/>
          <p:nvPr/>
        </p:nvGrpSpPr>
        <p:grpSpPr>
          <a:xfrm>
            <a:off x="4940592" y="1319690"/>
            <a:ext cx="246558" cy="367161"/>
            <a:chOff x="4940592" y="1500690"/>
            <a:chExt cx="246558" cy="367161"/>
          </a:xfrm>
        </p:grpSpPr>
        <p:sp>
          <p:nvSpPr>
            <p:cNvPr id="11679" name="Google Shape;11679;p91"/>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91"/>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1"/>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1"/>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91"/>
          <p:cNvGrpSpPr/>
          <p:nvPr/>
        </p:nvGrpSpPr>
        <p:grpSpPr>
          <a:xfrm>
            <a:off x="7964906" y="1318894"/>
            <a:ext cx="380858" cy="367575"/>
            <a:chOff x="7964906" y="1499894"/>
            <a:chExt cx="380858" cy="367575"/>
          </a:xfrm>
        </p:grpSpPr>
        <p:sp>
          <p:nvSpPr>
            <p:cNvPr id="11684" name="Google Shape;11684;p91"/>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1"/>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1"/>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7" name="Google Shape;11687;p91"/>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8" name="Google Shape;11688;p91"/>
          <p:cNvGrpSpPr/>
          <p:nvPr/>
        </p:nvGrpSpPr>
        <p:grpSpPr>
          <a:xfrm>
            <a:off x="8007400" y="2721278"/>
            <a:ext cx="285230" cy="355597"/>
            <a:chOff x="8007400" y="2902278"/>
            <a:chExt cx="285230" cy="355597"/>
          </a:xfrm>
        </p:grpSpPr>
        <p:sp>
          <p:nvSpPr>
            <p:cNvPr id="11689" name="Google Shape;11689;p91"/>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1"/>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91"/>
          <p:cNvGrpSpPr/>
          <p:nvPr/>
        </p:nvGrpSpPr>
        <p:grpSpPr>
          <a:xfrm>
            <a:off x="6219124" y="2721788"/>
            <a:ext cx="318231" cy="355470"/>
            <a:chOff x="6219124" y="2902788"/>
            <a:chExt cx="318231" cy="355470"/>
          </a:xfrm>
        </p:grpSpPr>
        <p:sp>
          <p:nvSpPr>
            <p:cNvPr id="11692" name="Google Shape;11692;p91"/>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91"/>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1"/>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91"/>
          <p:cNvGrpSpPr/>
          <p:nvPr/>
        </p:nvGrpSpPr>
        <p:grpSpPr>
          <a:xfrm>
            <a:off x="4969421" y="2721852"/>
            <a:ext cx="185109" cy="355406"/>
            <a:chOff x="4969421" y="2902852"/>
            <a:chExt cx="185109" cy="355406"/>
          </a:xfrm>
        </p:grpSpPr>
        <p:sp>
          <p:nvSpPr>
            <p:cNvPr id="11696" name="Google Shape;11696;p91"/>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1"/>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91"/>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1"/>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1"/>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1"/>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2" name="Google Shape;11702;p91"/>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1"/>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4" name="Google Shape;11704;p91"/>
          <p:cNvGrpSpPr/>
          <p:nvPr/>
        </p:nvGrpSpPr>
        <p:grpSpPr>
          <a:xfrm>
            <a:off x="6685259" y="2721852"/>
            <a:ext cx="311414" cy="355406"/>
            <a:chOff x="6685259" y="2902852"/>
            <a:chExt cx="311414" cy="355406"/>
          </a:xfrm>
        </p:grpSpPr>
        <p:sp>
          <p:nvSpPr>
            <p:cNvPr id="11705" name="Google Shape;11705;p91"/>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1"/>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1"/>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91"/>
          <p:cNvGrpSpPr/>
          <p:nvPr/>
        </p:nvGrpSpPr>
        <p:grpSpPr>
          <a:xfrm>
            <a:off x="5309250" y="2722170"/>
            <a:ext cx="359579" cy="355852"/>
            <a:chOff x="5309250" y="2903170"/>
            <a:chExt cx="359579" cy="355852"/>
          </a:xfrm>
        </p:grpSpPr>
        <p:sp>
          <p:nvSpPr>
            <p:cNvPr id="11709" name="Google Shape;11709;p91"/>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91"/>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91"/>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91"/>
          <p:cNvGrpSpPr/>
          <p:nvPr/>
        </p:nvGrpSpPr>
        <p:grpSpPr>
          <a:xfrm>
            <a:off x="2199565" y="2240172"/>
            <a:ext cx="312179" cy="353431"/>
            <a:chOff x="2199565" y="2421172"/>
            <a:chExt cx="312179" cy="353431"/>
          </a:xfrm>
        </p:grpSpPr>
        <p:sp>
          <p:nvSpPr>
            <p:cNvPr id="11713" name="Google Shape;11713;p91"/>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1"/>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91"/>
          <p:cNvGrpSpPr/>
          <p:nvPr/>
        </p:nvGrpSpPr>
        <p:grpSpPr>
          <a:xfrm>
            <a:off x="1750887" y="2244727"/>
            <a:ext cx="320143" cy="343269"/>
            <a:chOff x="1750887" y="2425727"/>
            <a:chExt cx="320143" cy="343269"/>
          </a:xfrm>
        </p:grpSpPr>
        <p:sp>
          <p:nvSpPr>
            <p:cNvPr id="11716" name="Google Shape;11716;p91"/>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1"/>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91"/>
          <p:cNvGrpSpPr/>
          <p:nvPr/>
        </p:nvGrpSpPr>
        <p:grpSpPr>
          <a:xfrm>
            <a:off x="1298037" y="2244727"/>
            <a:ext cx="338364" cy="342887"/>
            <a:chOff x="1298037" y="2425727"/>
            <a:chExt cx="338364" cy="342887"/>
          </a:xfrm>
        </p:grpSpPr>
        <p:sp>
          <p:nvSpPr>
            <p:cNvPr id="11719" name="Google Shape;11719;p91"/>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1"/>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91"/>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91"/>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3" name="Google Shape;11723;p91"/>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4" name="Google Shape;11724;p91"/>
          <p:cNvGrpSpPr/>
          <p:nvPr/>
        </p:nvGrpSpPr>
        <p:grpSpPr>
          <a:xfrm>
            <a:off x="3974207" y="2248009"/>
            <a:ext cx="320143" cy="338491"/>
            <a:chOff x="3974207" y="2429009"/>
            <a:chExt cx="320143" cy="338491"/>
          </a:xfrm>
        </p:grpSpPr>
        <p:sp>
          <p:nvSpPr>
            <p:cNvPr id="11725" name="Google Shape;11725;p91"/>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91"/>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7" name="Google Shape;11727;p91"/>
          <p:cNvGrpSpPr/>
          <p:nvPr/>
        </p:nvGrpSpPr>
        <p:grpSpPr>
          <a:xfrm>
            <a:off x="2623237" y="2250047"/>
            <a:ext cx="355024" cy="332630"/>
            <a:chOff x="2623237" y="2431047"/>
            <a:chExt cx="355024" cy="332630"/>
          </a:xfrm>
        </p:grpSpPr>
        <p:sp>
          <p:nvSpPr>
            <p:cNvPr id="11728" name="Google Shape;11728;p91"/>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1"/>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1"/>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1"/>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2" name="Google Shape;11732;p91"/>
          <p:cNvGrpSpPr/>
          <p:nvPr/>
        </p:nvGrpSpPr>
        <p:grpSpPr>
          <a:xfrm>
            <a:off x="6657194" y="2253073"/>
            <a:ext cx="375507" cy="367925"/>
            <a:chOff x="6657194" y="2434073"/>
            <a:chExt cx="375507" cy="367925"/>
          </a:xfrm>
        </p:grpSpPr>
        <p:sp>
          <p:nvSpPr>
            <p:cNvPr id="11733" name="Google Shape;11733;p91"/>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1"/>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1"/>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91"/>
          <p:cNvGrpSpPr/>
          <p:nvPr/>
        </p:nvGrpSpPr>
        <p:grpSpPr>
          <a:xfrm>
            <a:off x="7101317" y="2260655"/>
            <a:ext cx="367925" cy="352380"/>
            <a:chOff x="7101317" y="2441655"/>
            <a:chExt cx="367925" cy="352380"/>
          </a:xfrm>
        </p:grpSpPr>
        <p:sp>
          <p:nvSpPr>
            <p:cNvPr id="11737" name="Google Shape;11737;p91"/>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1"/>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91"/>
          <p:cNvGrpSpPr/>
          <p:nvPr/>
        </p:nvGrpSpPr>
        <p:grpSpPr>
          <a:xfrm>
            <a:off x="5756399" y="2253456"/>
            <a:ext cx="367925" cy="367161"/>
            <a:chOff x="5756399" y="2434456"/>
            <a:chExt cx="367925" cy="367161"/>
          </a:xfrm>
        </p:grpSpPr>
        <p:sp>
          <p:nvSpPr>
            <p:cNvPr id="11740" name="Google Shape;11740;p91"/>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1"/>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1"/>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91"/>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1"/>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1"/>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1"/>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7" name="Google Shape;11747;p91"/>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1"/>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9" name="Google Shape;11749;p91"/>
          <p:cNvGrpSpPr/>
          <p:nvPr/>
        </p:nvGrpSpPr>
        <p:grpSpPr>
          <a:xfrm>
            <a:off x="7964906" y="2253073"/>
            <a:ext cx="373627" cy="367925"/>
            <a:chOff x="7964906" y="2434073"/>
            <a:chExt cx="373627" cy="367925"/>
          </a:xfrm>
        </p:grpSpPr>
        <p:sp>
          <p:nvSpPr>
            <p:cNvPr id="11750" name="Google Shape;11750;p91"/>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1"/>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2" name="Google Shape;11752;p91"/>
          <p:cNvGrpSpPr/>
          <p:nvPr/>
        </p:nvGrpSpPr>
        <p:grpSpPr>
          <a:xfrm>
            <a:off x="6194086" y="2256737"/>
            <a:ext cx="369837" cy="360471"/>
            <a:chOff x="6194086" y="2437737"/>
            <a:chExt cx="369837" cy="360471"/>
          </a:xfrm>
        </p:grpSpPr>
        <p:sp>
          <p:nvSpPr>
            <p:cNvPr id="11753" name="Google Shape;11753;p91"/>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91"/>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5" name="Google Shape;11755;p91"/>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1756" name="Google Shape;11756;p91"/>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60"/>
        <p:cNvGrpSpPr/>
        <p:nvPr/>
      </p:nvGrpSpPr>
      <p:grpSpPr>
        <a:xfrm>
          <a:off x="0" y="0"/>
          <a:ext cx="0" cy="0"/>
          <a:chOff x="0" y="0"/>
          <a:chExt cx="0" cy="0"/>
        </a:xfrm>
      </p:grpSpPr>
      <p:grpSp>
        <p:nvGrpSpPr>
          <p:cNvPr id="11761" name="Google Shape;11761;p92"/>
          <p:cNvGrpSpPr/>
          <p:nvPr/>
        </p:nvGrpSpPr>
        <p:grpSpPr>
          <a:xfrm>
            <a:off x="3122257" y="1334344"/>
            <a:ext cx="294850" cy="349434"/>
            <a:chOff x="3122257" y="1508594"/>
            <a:chExt cx="294850" cy="349434"/>
          </a:xfrm>
        </p:grpSpPr>
        <p:sp>
          <p:nvSpPr>
            <p:cNvPr id="11762" name="Google Shape;11762;p92"/>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2"/>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2"/>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2"/>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2"/>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92"/>
          <p:cNvGrpSpPr/>
          <p:nvPr/>
        </p:nvGrpSpPr>
        <p:grpSpPr>
          <a:xfrm>
            <a:off x="910723" y="1333962"/>
            <a:ext cx="251660" cy="350166"/>
            <a:chOff x="910723" y="1508212"/>
            <a:chExt cx="251660" cy="350166"/>
          </a:xfrm>
        </p:grpSpPr>
        <p:sp>
          <p:nvSpPr>
            <p:cNvPr id="11768" name="Google Shape;11768;p92"/>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2"/>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2"/>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2"/>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2"/>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2"/>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2"/>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2"/>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2"/>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2"/>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2"/>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2"/>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92"/>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92"/>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2"/>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2"/>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2"/>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92"/>
          <p:cNvGrpSpPr/>
          <p:nvPr/>
        </p:nvGrpSpPr>
        <p:grpSpPr>
          <a:xfrm>
            <a:off x="1308631" y="1333580"/>
            <a:ext cx="350166" cy="350198"/>
            <a:chOff x="1308631" y="1507830"/>
            <a:chExt cx="350166" cy="350198"/>
          </a:xfrm>
        </p:grpSpPr>
        <p:sp>
          <p:nvSpPr>
            <p:cNvPr id="11786" name="Google Shape;11786;p92"/>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2"/>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92"/>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2"/>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92"/>
          <p:cNvGrpSpPr/>
          <p:nvPr/>
        </p:nvGrpSpPr>
        <p:grpSpPr>
          <a:xfrm>
            <a:off x="1756921" y="1335489"/>
            <a:ext cx="345997" cy="345997"/>
            <a:chOff x="1756921" y="1509739"/>
            <a:chExt cx="345997" cy="345997"/>
          </a:xfrm>
        </p:grpSpPr>
        <p:sp>
          <p:nvSpPr>
            <p:cNvPr id="11791" name="Google Shape;11791;p92"/>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2"/>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2"/>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2"/>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2"/>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92"/>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2"/>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2"/>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92"/>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2"/>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2"/>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92"/>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2"/>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2"/>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2"/>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2"/>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2"/>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92"/>
          <p:cNvGrpSpPr/>
          <p:nvPr/>
        </p:nvGrpSpPr>
        <p:grpSpPr>
          <a:xfrm>
            <a:off x="2216956" y="1336253"/>
            <a:ext cx="318721" cy="345615"/>
            <a:chOff x="2216956" y="1510503"/>
            <a:chExt cx="318721" cy="345615"/>
          </a:xfrm>
        </p:grpSpPr>
        <p:sp>
          <p:nvSpPr>
            <p:cNvPr id="11809" name="Google Shape;11809;p92"/>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2"/>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2"/>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2"/>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2"/>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92"/>
          <p:cNvGrpSpPr/>
          <p:nvPr/>
        </p:nvGrpSpPr>
        <p:grpSpPr>
          <a:xfrm>
            <a:off x="3988156" y="1394211"/>
            <a:ext cx="349052" cy="230049"/>
            <a:chOff x="3988156" y="1568461"/>
            <a:chExt cx="349052" cy="230049"/>
          </a:xfrm>
        </p:grpSpPr>
        <p:sp>
          <p:nvSpPr>
            <p:cNvPr id="11815" name="Google Shape;11815;p92"/>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2"/>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2"/>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2"/>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92"/>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92"/>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2"/>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92"/>
          <p:cNvGrpSpPr/>
          <p:nvPr/>
        </p:nvGrpSpPr>
        <p:grpSpPr>
          <a:xfrm>
            <a:off x="2633037" y="1325623"/>
            <a:ext cx="379002" cy="366112"/>
            <a:chOff x="2633037" y="1499873"/>
            <a:chExt cx="379002" cy="366112"/>
          </a:xfrm>
        </p:grpSpPr>
        <p:sp>
          <p:nvSpPr>
            <p:cNvPr id="11823" name="Google Shape;11823;p92"/>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2"/>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2"/>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2"/>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2"/>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2"/>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92"/>
          <p:cNvGrpSpPr/>
          <p:nvPr/>
        </p:nvGrpSpPr>
        <p:grpSpPr>
          <a:xfrm>
            <a:off x="6675256" y="1341919"/>
            <a:ext cx="327823" cy="357009"/>
            <a:chOff x="6675256" y="1516169"/>
            <a:chExt cx="327823" cy="357009"/>
          </a:xfrm>
        </p:grpSpPr>
        <p:sp>
          <p:nvSpPr>
            <p:cNvPr id="11830" name="Google Shape;11830;p92"/>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2"/>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2"/>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2"/>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92"/>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2"/>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2"/>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2"/>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2"/>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92"/>
          <p:cNvGrpSpPr/>
          <p:nvPr/>
        </p:nvGrpSpPr>
        <p:grpSpPr>
          <a:xfrm>
            <a:off x="8020159" y="1342301"/>
            <a:ext cx="300897" cy="356627"/>
            <a:chOff x="8020159" y="1516551"/>
            <a:chExt cx="300897" cy="356627"/>
          </a:xfrm>
        </p:grpSpPr>
        <p:sp>
          <p:nvSpPr>
            <p:cNvPr id="11840" name="Google Shape;11840;p92"/>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92"/>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92"/>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92"/>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92"/>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92"/>
          <p:cNvGrpSpPr/>
          <p:nvPr/>
        </p:nvGrpSpPr>
        <p:grpSpPr>
          <a:xfrm>
            <a:off x="5377363" y="1341919"/>
            <a:ext cx="257357" cy="356627"/>
            <a:chOff x="5377363" y="1516169"/>
            <a:chExt cx="257357" cy="356627"/>
          </a:xfrm>
        </p:grpSpPr>
        <p:sp>
          <p:nvSpPr>
            <p:cNvPr id="11846" name="Google Shape;11846;p92"/>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2"/>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2"/>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2"/>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2"/>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2"/>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2"/>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92"/>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92"/>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2"/>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2"/>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2"/>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2"/>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2"/>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92"/>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92"/>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2"/>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92"/>
          <p:cNvGrpSpPr/>
          <p:nvPr/>
        </p:nvGrpSpPr>
        <p:grpSpPr>
          <a:xfrm>
            <a:off x="4880567" y="1361620"/>
            <a:ext cx="356245" cy="317607"/>
            <a:chOff x="4880567" y="1535870"/>
            <a:chExt cx="356245" cy="317607"/>
          </a:xfrm>
        </p:grpSpPr>
        <p:sp>
          <p:nvSpPr>
            <p:cNvPr id="11864" name="Google Shape;11864;p92"/>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2"/>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2"/>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92"/>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92"/>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9" name="Google Shape;11869;p92"/>
          <p:cNvGrpSpPr/>
          <p:nvPr/>
        </p:nvGrpSpPr>
        <p:grpSpPr>
          <a:xfrm>
            <a:off x="5771483" y="1341537"/>
            <a:ext cx="357359" cy="357391"/>
            <a:chOff x="5771483" y="1515787"/>
            <a:chExt cx="357359" cy="357391"/>
          </a:xfrm>
        </p:grpSpPr>
        <p:sp>
          <p:nvSpPr>
            <p:cNvPr id="11870" name="Google Shape;11870;p92"/>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2"/>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2"/>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2"/>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92"/>
          <p:cNvGrpSpPr/>
          <p:nvPr/>
        </p:nvGrpSpPr>
        <p:grpSpPr>
          <a:xfrm>
            <a:off x="7121669" y="1359360"/>
            <a:ext cx="321362" cy="321362"/>
            <a:chOff x="7121669" y="1533610"/>
            <a:chExt cx="321362" cy="321362"/>
          </a:xfrm>
        </p:grpSpPr>
        <p:sp>
          <p:nvSpPr>
            <p:cNvPr id="11875" name="Google Shape;11875;p92"/>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2"/>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2"/>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2"/>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92"/>
          <p:cNvGrpSpPr/>
          <p:nvPr/>
        </p:nvGrpSpPr>
        <p:grpSpPr>
          <a:xfrm>
            <a:off x="7562766" y="1340614"/>
            <a:ext cx="327059" cy="360192"/>
            <a:chOff x="7562766" y="1514864"/>
            <a:chExt cx="327059" cy="360192"/>
          </a:xfrm>
        </p:grpSpPr>
        <p:sp>
          <p:nvSpPr>
            <p:cNvPr id="11880" name="Google Shape;11880;p92"/>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2"/>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2"/>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2"/>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92"/>
          <p:cNvGrpSpPr/>
          <p:nvPr/>
        </p:nvGrpSpPr>
        <p:grpSpPr>
          <a:xfrm>
            <a:off x="6221229" y="1324423"/>
            <a:ext cx="361636" cy="362183"/>
            <a:chOff x="6259175" y="1559008"/>
            <a:chExt cx="271743" cy="272093"/>
          </a:xfrm>
        </p:grpSpPr>
        <p:sp>
          <p:nvSpPr>
            <p:cNvPr id="11885" name="Google Shape;11885;p92"/>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2"/>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2"/>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2"/>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2"/>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2"/>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2"/>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92"/>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92"/>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2"/>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2"/>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2"/>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2"/>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2"/>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92"/>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2"/>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2"/>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92"/>
          <p:cNvGrpSpPr/>
          <p:nvPr/>
        </p:nvGrpSpPr>
        <p:grpSpPr>
          <a:xfrm>
            <a:off x="6671087" y="1835054"/>
            <a:ext cx="332757" cy="281833"/>
            <a:chOff x="6671087" y="2009304"/>
            <a:chExt cx="332757" cy="281833"/>
          </a:xfrm>
        </p:grpSpPr>
        <p:sp>
          <p:nvSpPr>
            <p:cNvPr id="11903" name="Google Shape;11903;p92"/>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2"/>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5" name="Google Shape;11905;p92"/>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6" name="Google Shape;11906;p92"/>
          <p:cNvGrpSpPr/>
          <p:nvPr/>
        </p:nvGrpSpPr>
        <p:grpSpPr>
          <a:xfrm>
            <a:off x="2201806" y="1802335"/>
            <a:ext cx="349784" cy="349434"/>
            <a:chOff x="2201806" y="1976585"/>
            <a:chExt cx="349784" cy="349434"/>
          </a:xfrm>
        </p:grpSpPr>
        <p:sp>
          <p:nvSpPr>
            <p:cNvPr id="11907" name="Google Shape;11907;p92"/>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2"/>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2"/>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2"/>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1" name="Google Shape;11911;p92"/>
          <p:cNvGrpSpPr/>
          <p:nvPr/>
        </p:nvGrpSpPr>
        <p:grpSpPr>
          <a:xfrm>
            <a:off x="3094217" y="1802335"/>
            <a:ext cx="350198" cy="350548"/>
            <a:chOff x="3094217" y="1976585"/>
            <a:chExt cx="350198" cy="350548"/>
          </a:xfrm>
        </p:grpSpPr>
        <p:sp>
          <p:nvSpPr>
            <p:cNvPr id="11912" name="Google Shape;11912;p92"/>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2"/>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2"/>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2"/>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2"/>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2"/>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92"/>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92"/>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2"/>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2"/>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2"/>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2"/>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92"/>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92"/>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6" name="Google Shape;11926;p92"/>
          <p:cNvGrpSpPr/>
          <p:nvPr/>
        </p:nvGrpSpPr>
        <p:grpSpPr>
          <a:xfrm>
            <a:off x="3979435" y="1802335"/>
            <a:ext cx="345265" cy="349848"/>
            <a:chOff x="3979435" y="1976585"/>
            <a:chExt cx="345265" cy="349848"/>
          </a:xfrm>
        </p:grpSpPr>
        <p:sp>
          <p:nvSpPr>
            <p:cNvPr id="11927" name="Google Shape;11927;p92"/>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92"/>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2"/>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2"/>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2"/>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2"/>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92"/>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92"/>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2"/>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2"/>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92"/>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2"/>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92"/>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2"/>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2"/>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2"/>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92"/>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92"/>
          <p:cNvGrpSpPr/>
          <p:nvPr/>
        </p:nvGrpSpPr>
        <p:grpSpPr>
          <a:xfrm>
            <a:off x="3541011" y="1334344"/>
            <a:ext cx="350166" cy="349434"/>
            <a:chOff x="3541011" y="1508594"/>
            <a:chExt cx="350166" cy="349434"/>
          </a:xfrm>
        </p:grpSpPr>
        <p:sp>
          <p:nvSpPr>
            <p:cNvPr id="11945" name="Google Shape;11945;p92"/>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2"/>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2"/>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2"/>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2"/>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2"/>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2"/>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2"/>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2"/>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2"/>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2"/>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2"/>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92"/>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92"/>
          <p:cNvGrpSpPr/>
          <p:nvPr/>
        </p:nvGrpSpPr>
        <p:grpSpPr>
          <a:xfrm>
            <a:off x="3576626" y="1801571"/>
            <a:ext cx="284251" cy="351694"/>
            <a:chOff x="3576626" y="1975821"/>
            <a:chExt cx="284251" cy="351694"/>
          </a:xfrm>
        </p:grpSpPr>
        <p:sp>
          <p:nvSpPr>
            <p:cNvPr id="11959" name="Google Shape;11959;p92"/>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2"/>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2"/>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92"/>
          <p:cNvGrpSpPr/>
          <p:nvPr/>
        </p:nvGrpSpPr>
        <p:grpSpPr>
          <a:xfrm>
            <a:off x="2722090" y="2715912"/>
            <a:ext cx="238770" cy="371841"/>
            <a:chOff x="2722090" y="2890162"/>
            <a:chExt cx="238770" cy="371841"/>
          </a:xfrm>
        </p:grpSpPr>
        <p:sp>
          <p:nvSpPr>
            <p:cNvPr id="11963" name="Google Shape;11963;p92"/>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2"/>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2"/>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6" name="Google Shape;11966;p92"/>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7" name="Google Shape;11967;p92"/>
          <p:cNvGrpSpPr/>
          <p:nvPr/>
        </p:nvGrpSpPr>
        <p:grpSpPr>
          <a:xfrm>
            <a:off x="6216367" y="1795906"/>
            <a:ext cx="361147" cy="361147"/>
            <a:chOff x="6216367" y="1970156"/>
            <a:chExt cx="361147" cy="361147"/>
          </a:xfrm>
        </p:grpSpPr>
        <p:sp>
          <p:nvSpPr>
            <p:cNvPr id="11968" name="Google Shape;11968;p92"/>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92"/>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92"/>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92"/>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92"/>
          <p:cNvGrpSpPr/>
          <p:nvPr/>
        </p:nvGrpSpPr>
        <p:grpSpPr>
          <a:xfrm>
            <a:off x="1289311" y="2751972"/>
            <a:ext cx="408156" cy="299783"/>
            <a:chOff x="1289311" y="2926222"/>
            <a:chExt cx="408156" cy="299783"/>
          </a:xfrm>
        </p:grpSpPr>
        <p:sp>
          <p:nvSpPr>
            <p:cNvPr id="11973" name="Google Shape;11973;p92"/>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2"/>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92"/>
          <p:cNvGrpSpPr/>
          <p:nvPr/>
        </p:nvGrpSpPr>
        <p:grpSpPr>
          <a:xfrm>
            <a:off x="7978465" y="1795142"/>
            <a:ext cx="361147" cy="360797"/>
            <a:chOff x="7978465" y="1969392"/>
            <a:chExt cx="361147" cy="360797"/>
          </a:xfrm>
        </p:grpSpPr>
        <p:sp>
          <p:nvSpPr>
            <p:cNvPr id="11976" name="Google Shape;11976;p92"/>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92"/>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92"/>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2"/>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2"/>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92"/>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2"/>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92"/>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92"/>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92"/>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92"/>
          <p:cNvGrpSpPr/>
          <p:nvPr/>
        </p:nvGrpSpPr>
        <p:grpSpPr>
          <a:xfrm>
            <a:off x="854261" y="2734563"/>
            <a:ext cx="377474" cy="335748"/>
            <a:chOff x="854261" y="2908813"/>
            <a:chExt cx="377474" cy="335748"/>
          </a:xfrm>
        </p:grpSpPr>
        <p:sp>
          <p:nvSpPr>
            <p:cNvPr id="11987" name="Google Shape;11987;p92"/>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2"/>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2"/>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2"/>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92"/>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92"/>
          <p:cNvGrpSpPr/>
          <p:nvPr/>
        </p:nvGrpSpPr>
        <p:grpSpPr>
          <a:xfrm>
            <a:off x="1749728" y="2720527"/>
            <a:ext cx="386927" cy="363438"/>
            <a:chOff x="1749728" y="2894777"/>
            <a:chExt cx="386927" cy="363438"/>
          </a:xfrm>
        </p:grpSpPr>
        <p:sp>
          <p:nvSpPr>
            <p:cNvPr id="11993" name="Google Shape;11993;p92"/>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92"/>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2"/>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92"/>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92"/>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92"/>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2"/>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0" name="Google Shape;12000;p92"/>
          <p:cNvGrpSpPr/>
          <p:nvPr/>
        </p:nvGrpSpPr>
        <p:grpSpPr>
          <a:xfrm>
            <a:off x="7098912" y="1795142"/>
            <a:ext cx="359651" cy="361560"/>
            <a:chOff x="7098912" y="1969392"/>
            <a:chExt cx="359651" cy="361560"/>
          </a:xfrm>
        </p:grpSpPr>
        <p:sp>
          <p:nvSpPr>
            <p:cNvPr id="12001" name="Google Shape;12001;p92"/>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2"/>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2"/>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2"/>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2"/>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2"/>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2"/>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92"/>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92"/>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92"/>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92"/>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2"/>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2"/>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4" name="Google Shape;12014;p92"/>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5" name="Google Shape;12015;p92"/>
          <p:cNvGrpSpPr/>
          <p:nvPr/>
        </p:nvGrpSpPr>
        <p:grpSpPr>
          <a:xfrm>
            <a:off x="5352728" y="1815989"/>
            <a:ext cx="327091" cy="322508"/>
            <a:chOff x="5352728" y="1990239"/>
            <a:chExt cx="327091" cy="322508"/>
          </a:xfrm>
        </p:grpSpPr>
        <p:sp>
          <p:nvSpPr>
            <p:cNvPr id="12016" name="Google Shape;12016;p92"/>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92"/>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2"/>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9" name="Google Shape;12019;p92"/>
          <p:cNvGrpSpPr/>
          <p:nvPr/>
        </p:nvGrpSpPr>
        <p:grpSpPr>
          <a:xfrm>
            <a:off x="7538896" y="1795906"/>
            <a:ext cx="361147" cy="361529"/>
            <a:chOff x="7538896" y="1970156"/>
            <a:chExt cx="361147" cy="361529"/>
          </a:xfrm>
        </p:grpSpPr>
        <p:sp>
          <p:nvSpPr>
            <p:cNvPr id="12020" name="Google Shape;12020;p92"/>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2"/>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2"/>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92"/>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2"/>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2"/>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6" name="Google Shape;12026;p92"/>
          <p:cNvGrpSpPr/>
          <p:nvPr/>
        </p:nvGrpSpPr>
        <p:grpSpPr>
          <a:xfrm>
            <a:off x="4896099" y="1796670"/>
            <a:ext cx="358155" cy="358123"/>
            <a:chOff x="4896099" y="1970920"/>
            <a:chExt cx="358155" cy="358123"/>
          </a:xfrm>
        </p:grpSpPr>
        <p:sp>
          <p:nvSpPr>
            <p:cNvPr id="12027" name="Google Shape;12027;p92"/>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92"/>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2"/>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92"/>
          <p:cNvGrpSpPr/>
          <p:nvPr/>
        </p:nvGrpSpPr>
        <p:grpSpPr>
          <a:xfrm>
            <a:off x="4048787" y="2802769"/>
            <a:ext cx="283488" cy="198604"/>
            <a:chOff x="4048787" y="2977019"/>
            <a:chExt cx="283488" cy="198604"/>
          </a:xfrm>
        </p:grpSpPr>
        <p:sp>
          <p:nvSpPr>
            <p:cNvPr id="12031" name="Google Shape;12031;p92"/>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92"/>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2"/>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2"/>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2"/>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2"/>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92"/>
          <p:cNvGrpSpPr/>
          <p:nvPr/>
        </p:nvGrpSpPr>
        <p:grpSpPr>
          <a:xfrm>
            <a:off x="4054103" y="2255941"/>
            <a:ext cx="218687" cy="349052"/>
            <a:chOff x="4054103" y="2430191"/>
            <a:chExt cx="218687" cy="349052"/>
          </a:xfrm>
        </p:grpSpPr>
        <p:sp>
          <p:nvSpPr>
            <p:cNvPr id="12038" name="Google Shape;12038;p92"/>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2"/>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92"/>
          <p:cNvGrpSpPr/>
          <p:nvPr/>
        </p:nvGrpSpPr>
        <p:grpSpPr>
          <a:xfrm>
            <a:off x="2185128" y="2253299"/>
            <a:ext cx="382758" cy="356595"/>
            <a:chOff x="2185128" y="2427549"/>
            <a:chExt cx="382758" cy="356595"/>
          </a:xfrm>
        </p:grpSpPr>
        <p:sp>
          <p:nvSpPr>
            <p:cNvPr id="12041" name="Google Shape;12041;p92"/>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2"/>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2"/>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2"/>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92"/>
          <p:cNvGrpSpPr/>
          <p:nvPr/>
        </p:nvGrpSpPr>
        <p:grpSpPr>
          <a:xfrm>
            <a:off x="2656907" y="2265043"/>
            <a:ext cx="332757" cy="332343"/>
            <a:chOff x="2656907" y="2439293"/>
            <a:chExt cx="332757" cy="332343"/>
          </a:xfrm>
        </p:grpSpPr>
        <p:sp>
          <p:nvSpPr>
            <p:cNvPr id="12046" name="Google Shape;12046;p92"/>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2"/>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92"/>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92"/>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2"/>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2"/>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2"/>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3" name="Google Shape;12053;p92"/>
          <p:cNvGrpSpPr/>
          <p:nvPr/>
        </p:nvGrpSpPr>
        <p:grpSpPr>
          <a:xfrm>
            <a:off x="1731523" y="2248366"/>
            <a:ext cx="399435" cy="365698"/>
            <a:chOff x="1731523" y="2422616"/>
            <a:chExt cx="399435" cy="365698"/>
          </a:xfrm>
        </p:grpSpPr>
        <p:sp>
          <p:nvSpPr>
            <p:cNvPr id="12054" name="Google Shape;12054;p92"/>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92"/>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92"/>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92"/>
          <p:cNvGrpSpPr/>
          <p:nvPr/>
        </p:nvGrpSpPr>
        <p:grpSpPr>
          <a:xfrm>
            <a:off x="3097241" y="2259314"/>
            <a:ext cx="344883" cy="343387"/>
            <a:chOff x="3097241" y="2433564"/>
            <a:chExt cx="344883" cy="343387"/>
          </a:xfrm>
        </p:grpSpPr>
        <p:sp>
          <p:nvSpPr>
            <p:cNvPr id="12058" name="Google Shape;12058;p92"/>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2"/>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2"/>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2"/>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2"/>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92"/>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92"/>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2"/>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2"/>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92"/>
          <p:cNvGrpSpPr/>
          <p:nvPr/>
        </p:nvGrpSpPr>
        <p:grpSpPr>
          <a:xfrm>
            <a:off x="1278299" y="2265043"/>
            <a:ext cx="410829" cy="332343"/>
            <a:chOff x="1278299" y="2439293"/>
            <a:chExt cx="410829" cy="332343"/>
          </a:xfrm>
        </p:grpSpPr>
        <p:sp>
          <p:nvSpPr>
            <p:cNvPr id="12068" name="Google Shape;12068;p92"/>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2"/>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2"/>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2"/>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2"/>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92"/>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2"/>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2"/>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6" name="Google Shape;12076;p92"/>
          <p:cNvGrpSpPr/>
          <p:nvPr/>
        </p:nvGrpSpPr>
        <p:grpSpPr>
          <a:xfrm>
            <a:off x="2661459" y="1840751"/>
            <a:ext cx="322508" cy="273494"/>
            <a:chOff x="2661459" y="2015001"/>
            <a:chExt cx="322508" cy="273494"/>
          </a:xfrm>
        </p:grpSpPr>
        <p:sp>
          <p:nvSpPr>
            <p:cNvPr id="12077" name="Google Shape;12077;p92"/>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2"/>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9" name="Google Shape;12079;p92"/>
          <p:cNvGrpSpPr/>
          <p:nvPr/>
        </p:nvGrpSpPr>
        <p:grpSpPr>
          <a:xfrm>
            <a:off x="870939" y="2265043"/>
            <a:ext cx="331993" cy="331993"/>
            <a:chOff x="870939" y="2439293"/>
            <a:chExt cx="331993" cy="331993"/>
          </a:xfrm>
        </p:grpSpPr>
        <p:sp>
          <p:nvSpPr>
            <p:cNvPr id="12080" name="Google Shape;12080;p92"/>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92"/>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2"/>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2"/>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92"/>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2"/>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2"/>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2"/>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2"/>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2"/>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2"/>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2"/>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2"/>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2"/>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2"/>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92"/>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92"/>
          <p:cNvGrpSpPr/>
          <p:nvPr/>
        </p:nvGrpSpPr>
        <p:grpSpPr>
          <a:xfrm>
            <a:off x="6644957" y="2282103"/>
            <a:ext cx="371395" cy="278904"/>
            <a:chOff x="6644957" y="2456353"/>
            <a:chExt cx="371395" cy="278904"/>
          </a:xfrm>
        </p:grpSpPr>
        <p:sp>
          <p:nvSpPr>
            <p:cNvPr id="12097" name="Google Shape;12097;p92"/>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92"/>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92"/>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2"/>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2"/>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92"/>
          <p:cNvGrpSpPr/>
          <p:nvPr/>
        </p:nvGrpSpPr>
        <p:grpSpPr>
          <a:xfrm>
            <a:off x="5388757" y="2240409"/>
            <a:ext cx="260349" cy="362292"/>
            <a:chOff x="5388757" y="2414659"/>
            <a:chExt cx="260349" cy="362292"/>
          </a:xfrm>
        </p:grpSpPr>
        <p:sp>
          <p:nvSpPr>
            <p:cNvPr id="12103" name="Google Shape;12103;p92"/>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2"/>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2"/>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2"/>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2"/>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2"/>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2"/>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2"/>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92"/>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92"/>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92"/>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2"/>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2"/>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92"/>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92"/>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92"/>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92"/>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92"/>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92"/>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92"/>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92"/>
          <p:cNvGrpSpPr/>
          <p:nvPr/>
        </p:nvGrpSpPr>
        <p:grpSpPr>
          <a:xfrm>
            <a:off x="3567142" y="2731507"/>
            <a:ext cx="348288" cy="340331"/>
            <a:chOff x="3567142" y="2905757"/>
            <a:chExt cx="348288" cy="340331"/>
          </a:xfrm>
        </p:grpSpPr>
        <p:sp>
          <p:nvSpPr>
            <p:cNvPr id="12124" name="Google Shape;12124;p92"/>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2"/>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2"/>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92"/>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92"/>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9" name="Google Shape;12129;p92"/>
          <p:cNvGrpSpPr/>
          <p:nvPr/>
        </p:nvGrpSpPr>
        <p:grpSpPr>
          <a:xfrm>
            <a:off x="870939" y="1801571"/>
            <a:ext cx="332375" cy="350071"/>
            <a:chOff x="870939" y="1975821"/>
            <a:chExt cx="332375" cy="350071"/>
          </a:xfrm>
        </p:grpSpPr>
        <p:sp>
          <p:nvSpPr>
            <p:cNvPr id="12130" name="Google Shape;12130;p92"/>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2"/>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92"/>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2"/>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92"/>
          <p:cNvGrpSpPr/>
          <p:nvPr/>
        </p:nvGrpSpPr>
        <p:grpSpPr>
          <a:xfrm>
            <a:off x="7967103" y="2240791"/>
            <a:ext cx="355863" cy="361911"/>
            <a:chOff x="7967103" y="2415041"/>
            <a:chExt cx="355863" cy="361911"/>
          </a:xfrm>
        </p:grpSpPr>
        <p:sp>
          <p:nvSpPr>
            <p:cNvPr id="12135" name="Google Shape;12135;p92"/>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92"/>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2"/>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2"/>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92"/>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92"/>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92"/>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2"/>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2"/>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92"/>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92"/>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6" name="Google Shape;12146;p92"/>
          <p:cNvGrpSpPr/>
          <p:nvPr/>
        </p:nvGrpSpPr>
        <p:grpSpPr>
          <a:xfrm>
            <a:off x="7529411" y="2240409"/>
            <a:ext cx="355863" cy="362292"/>
            <a:chOff x="7529411" y="2414659"/>
            <a:chExt cx="355863" cy="362292"/>
          </a:xfrm>
        </p:grpSpPr>
        <p:sp>
          <p:nvSpPr>
            <p:cNvPr id="12147" name="Google Shape;12147;p92"/>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92"/>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92"/>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2"/>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2"/>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2"/>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92"/>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2"/>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2"/>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2"/>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2"/>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2"/>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92"/>
          <p:cNvGrpSpPr/>
          <p:nvPr/>
        </p:nvGrpSpPr>
        <p:grpSpPr>
          <a:xfrm>
            <a:off x="5733194" y="2257468"/>
            <a:ext cx="446826" cy="327059"/>
            <a:chOff x="5733194" y="2431718"/>
            <a:chExt cx="446826" cy="327059"/>
          </a:xfrm>
        </p:grpSpPr>
        <p:sp>
          <p:nvSpPr>
            <p:cNvPr id="12160" name="Google Shape;12160;p92"/>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2"/>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2"/>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92"/>
          <p:cNvGrpSpPr/>
          <p:nvPr/>
        </p:nvGrpSpPr>
        <p:grpSpPr>
          <a:xfrm>
            <a:off x="4876780" y="2243814"/>
            <a:ext cx="407774" cy="356627"/>
            <a:chOff x="4876780" y="2418064"/>
            <a:chExt cx="407774" cy="356627"/>
          </a:xfrm>
        </p:grpSpPr>
        <p:sp>
          <p:nvSpPr>
            <p:cNvPr id="12164" name="Google Shape;12164;p92"/>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2"/>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92"/>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2"/>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92"/>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92"/>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2"/>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92"/>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92"/>
          <p:cNvGrpSpPr/>
          <p:nvPr/>
        </p:nvGrpSpPr>
        <p:grpSpPr>
          <a:xfrm>
            <a:off x="7070872" y="2236621"/>
            <a:ext cx="398321" cy="371013"/>
            <a:chOff x="7070872" y="2410871"/>
            <a:chExt cx="398321" cy="371013"/>
          </a:xfrm>
        </p:grpSpPr>
        <p:sp>
          <p:nvSpPr>
            <p:cNvPr id="12173" name="Google Shape;12173;p92"/>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92"/>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2"/>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2"/>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7" name="Google Shape;12177;p92"/>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8" name="Google Shape;12178;p92"/>
          <p:cNvGrpSpPr/>
          <p:nvPr/>
        </p:nvGrpSpPr>
        <p:grpSpPr>
          <a:xfrm>
            <a:off x="5318259" y="2807861"/>
            <a:ext cx="371013" cy="220787"/>
            <a:chOff x="5318259" y="2982111"/>
            <a:chExt cx="371013" cy="220787"/>
          </a:xfrm>
        </p:grpSpPr>
        <p:sp>
          <p:nvSpPr>
            <p:cNvPr id="12179" name="Google Shape;12179;p92"/>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2"/>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2"/>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92"/>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2"/>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92"/>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92"/>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92"/>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92"/>
          <p:cNvGrpSpPr/>
          <p:nvPr/>
        </p:nvGrpSpPr>
        <p:grpSpPr>
          <a:xfrm>
            <a:off x="7073928" y="2731507"/>
            <a:ext cx="371395" cy="371809"/>
            <a:chOff x="7073928" y="2905757"/>
            <a:chExt cx="371395" cy="371809"/>
          </a:xfrm>
        </p:grpSpPr>
        <p:sp>
          <p:nvSpPr>
            <p:cNvPr id="12188" name="Google Shape;12188;p92"/>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2"/>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2"/>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92"/>
          <p:cNvGrpSpPr/>
          <p:nvPr/>
        </p:nvGrpSpPr>
        <p:grpSpPr>
          <a:xfrm>
            <a:off x="6188327" y="2781158"/>
            <a:ext cx="371395" cy="272857"/>
            <a:chOff x="6188327" y="2955408"/>
            <a:chExt cx="371395" cy="272857"/>
          </a:xfrm>
        </p:grpSpPr>
        <p:sp>
          <p:nvSpPr>
            <p:cNvPr id="12192" name="Google Shape;12192;p92"/>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92"/>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92"/>
          <p:cNvGrpSpPr/>
          <p:nvPr/>
        </p:nvGrpSpPr>
        <p:grpSpPr>
          <a:xfrm>
            <a:off x="7521454" y="2731889"/>
            <a:ext cx="359651" cy="371013"/>
            <a:chOff x="7521454" y="2906139"/>
            <a:chExt cx="359651" cy="371013"/>
          </a:xfrm>
        </p:grpSpPr>
        <p:sp>
          <p:nvSpPr>
            <p:cNvPr id="12195" name="Google Shape;12195;p92"/>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2"/>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2"/>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92"/>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92"/>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92"/>
          <p:cNvGrpSpPr/>
          <p:nvPr/>
        </p:nvGrpSpPr>
        <p:grpSpPr>
          <a:xfrm>
            <a:off x="5782845" y="2732271"/>
            <a:ext cx="301661" cy="371013"/>
            <a:chOff x="5782845" y="2906521"/>
            <a:chExt cx="301661" cy="371013"/>
          </a:xfrm>
        </p:grpSpPr>
        <p:sp>
          <p:nvSpPr>
            <p:cNvPr id="12201" name="Google Shape;12201;p92"/>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92"/>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92"/>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4" name="Google Shape;12204;p92"/>
          <p:cNvGrpSpPr/>
          <p:nvPr/>
        </p:nvGrpSpPr>
        <p:grpSpPr>
          <a:xfrm>
            <a:off x="3539102" y="2253299"/>
            <a:ext cx="355099" cy="355481"/>
            <a:chOff x="3539102" y="2427549"/>
            <a:chExt cx="355099" cy="355481"/>
          </a:xfrm>
        </p:grpSpPr>
        <p:sp>
          <p:nvSpPr>
            <p:cNvPr id="12205" name="Google Shape;12205;p92"/>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2"/>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92"/>
          <p:cNvGrpSpPr/>
          <p:nvPr/>
        </p:nvGrpSpPr>
        <p:grpSpPr>
          <a:xfrm>
            <a:off x="6630539" y="2743252"/>
            <a:ext cx="371777" cy="349434"/>
            <a:chOff x="6630539" y="2917502"/>
            <a:chExt cx="371777" cy="349434"/>
          </a:xfrm>
        </p:grpSpPr>
        <p:sp>
          <p:nvSpPr>
            <p:cNvPr id="12208" name="Google Shape;12208;p92"/>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2"/>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2"/>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2"/>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92"/>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2"/>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2"/>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92"/>
          <p:cNvGrpSpPr/>
          <p:nvPr/>
        </p:nvGrpSpPr>
        <p:grpSpPr>
          <a:xfrm>
            <a:off x="2171474" y="3194979"/>
            <a:ext cx="408156" cy="343737"/>
            <a:chOff x="2171474" y="3369229"/>
            <a:chExt cx="408156" cy="343737"/>
          </a:xfrm>
        </p:grpSpPr>
        <p:sp>
          <p:nvSpPr>
            <p:cNvPr id="12216" name="Google Shape;12216;p92"/>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2"/>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2"/>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92"/>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92"/>
          <p:cNvGrpSpPr/>
          <p:nvPr/>
        </p:nvGrpSpPr>
        <p:grpSpPr>
          <a:xfrm>
            <a:off x="4891198" y="2750858"/>
            <a:ext cx="334634" cy="334634"/>
            <a:chOff x="4891198" y="2925108"/>
            <a:chExt cx="334634" cy="334634"/>
          </a:xfrm>
        </p:grpSpPr>
        <p:sp>
          <p:nvSpPr>
            <p:cNvPr id="12221" name="Google Shape;12221;p92"/>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92"/>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2"/>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92"/>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92"/>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92"/>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2"/>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2"/>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92"/>
          <p:cNvGrpSpPr/>
          <p:nvPr/>
        </p:nvGrpSpPr>
        <p:grpSpPr>
          <a:xfrm>
            <a:off x="7976174" y="2750858"/>
            <a:ext cx="334666" cy="334634"/>
            <a:chOff x="7976174" y="2925108"/>
            <a:chExt cx="334666" cy="334634"/>
          </a:xfrm>
        </p:grpSpPr>
        <p:sp>
          <p:nvSpPr>
            <p:cNvPr id="12230" name="Google Shape;12230;p92"/>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92"/>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2"/>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2"/>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2"/>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92"/>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92"/>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2"/>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92"/>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92"/>
          <p:cNvGrpSpPr/>
          <p:nvPr/>
        </p:nvGrpSpPr>
        <p:grpSpPr>
          <a:xfrm>
            <a:off x="3091957" y="3199881"/>
            <a:ext cx="354717" cy="332757"/>
            <a:chOff x="3091957" y="3374131"/>
            <a:chExt cx="354717" cy="332757"/>
          </a:xfrm>
        </p:grpSpPr>
        <p:sp>
          <p:nvSpPr>
            <p:cNvPr id="12240" name="Google Shape;12240;p92"/>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92"/>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2"/>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2"/>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2"/>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92"/>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92"/>
          <p:cNvGrpSpPr/>
          <p:nvPr/>
        </p:nvGrpSpPr>
        <p:grpSpPr>
          <a:xfrm>
            <a:off x="3988156" y="3205960"/>
            <a:ext cx="353954" cy="318880"/>
            <a:chOff x="3988156" y="3380210"/>
            <a:chExt cx="353954" cy="318880"/>
          </a:xfrm>
        </p:grpSpPr>
        <p:sp>
          <p:nvSpPr>
            <p:cNvPr id="12247" name="Google Shape;12247;p92"/>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2"/>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92"/>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92"/>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92"/>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92"/>
          <p:cNvGrpSpPr/>
          <p:nvPr/>
        </p:nvGrpSpPr>
        <p:grpSpPr>
          <a:xfrm>
            <a:off x="3541011" y="3193070"/>
            <a:ext cx="348257" cy="346188"/>
            <a:chOff x="3541011" y="3367320"/>
            <a:chExt cx="348257" cy="346188"/>
          </a:xfrm>
        </p:grpSpPr>
        <p:sp>
          <p:nvSpPr>
            <p:cNvPr id="12253" name="Google Shape;12253;p92"/>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92"/>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92"/>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2"/>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92"/>
          <p:cNvGrpSpPr/>
          <p:nvPr/>
        </p:nvGrpSpPr>
        <p:grpSpPr>
          <a:xfrm>
            <a:off x="1314678" y="3183967"/>
            <a:ext cx="334666" cy="365348"/>
            <a:chOff x="1314678" y="3358217"/>
            <a:chExt cx="334666" cy="365348"/>
          </a:xfrm>
        </p:grpSpPr>
        <p:sp>
          <p:nvSpPr>
            <p:cNvPr id="12258" name="Google Shape;12258;p92"/>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2"/>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2"/>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2"/>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2"/>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3" name="Google Shape;12263;p92"/>
          <p:cNvGrpSpPr/>
          <p:nvPr/>
        </p:nvGrpSpPr>
        <p:grpSpPr>
          <a:xfrm>
            <a:off x="1748582" y="3198385"/>
            <a:ext cx="359269" cy="335780"/>
            <a:chOff x="1748582" y="3372635"/>
            <a:chExt cx="359269" cy="335780"/>
          </a:xfrm>
        </p:grpSpPr>
        <p:sp>
          <p:nvSpPr>
            <p:cNvPr id="12264" name="Google Shape;12264;p92"/>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5" name="Google Shape;12265;p92"/>
            <p:cNvGrpSpPr/>
            <p:nvPr/>
          </p:nvGrpSpPr>
          <p:grpSpPr>
            <a:xfrm>
              <a:off x="1748582" y="3372635"/>
              <a:ext cx="333520" cy="335780"/>
              <a:chOff x="1748582" y="3372635"/>
              <a:chExt cx="333520" cy="335780"/>
            </a:xfrm>
          </p:grpSpPr>
          <p:sp>
            <p:nvSpPr>
              <p:cNvPr id="12266" name="Google Shape;12266;p92"/>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92"/>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92"/>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69" name="Google Shape;12269;p92"/>
          <p:cNvGrpSpPr/>
          <p:nvPr/>
        </p:nvGrpSpPr>
        <p:grpSpPr>
          <a:xfrm>
            <a:off x="2640993" y="3183585"/>
            <a:ext cx="365348" cy="364966"/>
            <a:chOff x="2640993" y="3357835"/>
            <a:chExt cx="365348" cy="364966"/>
          </a:xfrm>
        </p:grpSpPr>
        <p:sp>
          <p:nvSpPr>
            <p:cNvPr id="12270" name="Google Shape;12270;p92"/>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92"/>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92"/>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2"/>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2"/>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2"/>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2"/>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2"/>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2"/>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2"/>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0" name="Google Shape;12280;p92"/>
          <p:cNvGrpSpPr/>
          <p:nvPr/>
        </p:nvGrpSpPr>
        <p:grpSpPr>
          <a:xfrm>
            <a:off x="4886264" y="3191924"/>
            <a:ext cx="350548" cy="350198"/>
            <a:chOff x="4886264" y="3366174"/>
            <a:chExt cx="350548" cy="350198"/>
          </a:xfrm>
        </p:grpSpPr>
        <p:sp>
          <p:nvSpPr>
            <p:cNvPr id="12281" name="Google Shape;12281;p92"/>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2"/>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2"/>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2"/>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92"/>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92"/>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92"/>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92"/>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92"/>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2"/>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2"/>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92"/>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92"/>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92"/>
          <p:cNvGrpSpPr/>
          <p:nvPr/>
        </p:nvGrpSpPr>
        <p:grpSpPr>
          <a:xfrm>
            <a:off x="5331913" y="3239697"/>
            <a:ext cx="347143" cy="254684"/>
            <a:chOff x="5331913" y="3413947"/>
            <a:chExt cx="347143" cy="254684"/>
          </a:xfrm>
        </p:grpSpPr>
        <p:sp>
          <p:nvSpPr>
            <p:cNvPr id="12295" name="Google Shape;12295;p92"/>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2"/>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2"/>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2"/>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92"/>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92"/>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1" name="Google Shape;12301;p92"/>
          <p:cNvGrpSpPr/>
          <p:nvPr/>
        </p:nvGrpSpPr>
        <p:grpSpPr>
          <a:xfrm>
            <a:off x="5776798" y="3235528"/>
            <a:ext cx="346379" cy="264518"/>
            <a:chOff x="5776798" y="3409778"/>
            <a:chExt cx="346379" cy="264518"/>
          </a:xfrm>
        </p:grpSpPr>
        <p:sp>
          <p:nvSpPr>
            <p:cNvPr id="12302" name="Google Shape;12302;p92"/>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92"/>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92"/>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92"/>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92"/>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2"/>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92"/>
          <p:cNvGrpSpPr/>
          <p:nvPr/>
        </p:nvGrpSpPr>
        <p:grpSpPr>
          <a:xfrm>
            <a:off x="7108015" y="3222255"/>
            <a:ext cx="344883" cy="290299"/>
            <a:chOff x="7108015" y="3396505"/>
            <a:chExt cx="344883" cy="290299"/>
          </a:xfrm>
        </p:grpSpPr>
        <p:sp>
          <p:nvSpPr>
            <p:cNvPr id="12309" name="Google Shape;12309;p92"/>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92"/>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2"/>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92"/>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92"/>
          <p:cNvGrpSpPr/>
          <p:nvPr/>
        </p:nvGrpSpPr>
        <p:grpSpPr>
          <a:xfrm>
            <a:off x="7551754" y="3216558"/>
            <a:ext cx="344883" cy="301311"/>
            <a:chOff x="7551754" y="3390808"/>
            <a:chExt cx="344883" cy="301311"/>
          </a:xfrm>
        </p:grpSpPr>
        <p:sp>
          <p:nvSpPr>
            <p:cNvPr id="12314" name="Google Shape;12314;p92"/>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2"/>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2"/>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2"/>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2"/>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2"/>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2"/>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92"/>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92"/>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2"/>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2"/>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92"/>
          <p:cNvGrpSpPr/>
          <p:nvPr/>
        </p:nvGrpSpPr>
        <p:grpSpPr>
          <a:xfrm>
            <a:off x="6707084" y="3213153"/>
            <a:ext cx="261145" cy="308504"/>
            <a:chOff x="6707084" y="3387403"/>
            <a:chExt cx="261145" cy="308504"/>
          </a:xfrm>
        </p:grpSpPr>
        <p:sp>
          <p:nvSpPr>
            <p:cNvPr id="12326" name="Google Shape;12326;p92"/>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92"/>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92"/>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92"/>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92"/>
          <p:cNvGrpSpPr/>
          <p:nvPr/>
        </p:nvGrpSpPr>
        <p:grpSpPr>
          <a:xfrm>
            <a:off x="848978" y="4123387"/>
            <a:ext cx="377824" cy="324418"/>
            <a:chOff x="848978" y="4297637"/>
            <a:chExt cx="377824" cy="324418"/>
          </a:xfrm>
        </p:grpSpPr>
        <p:sp>
          <p:nvSpPr>
            <p:cNvPr id="12331" name="Google Shape;12331;p92"/>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2"/>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92"/>
          <p:cNvGrpSpPr/>
          <p:nvPr/>
        </p:nvGrpSpPr>
        <p:grpSpPr>
          <a:xfrm>
            <a:off x="1754279" y="4112343"/>
            <a:ext cx="351439" cy="345965"/>
            <a:chOff x="1754279" y="4286593"/>
            <a:chExt cx="351439" cy="345965"/>
          </a:xfrm>
        </p:grpSpPr>
        <p:sp>
          <p:nvSpPr>
            <p:cNvPr id="12334" name="Google Shape;12334;p92"/>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2"/>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2"/>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2"/>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2"/>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92"/>
          <p:cNvGrpSpPr/>
          <p:nvPr/>
        </p:nvGrpSpPr>
        <p:grpSpPr>
          <a:xfrm>
            <a:off x="3996113" y="4116926"/>
            <a:ext cx="336512" cy="335048"/>
            <a:chOff x="3996113" y="4291176"/>
            <a:chExt cx="336512" cy="335048"/>
          </a:xfrm>
        </p:grpSpPr>
        <p:sp>
          <p:nvSpPr>
            <p:cNvPr id="12340" name="Google Shape;12340;p92"/>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92"/>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2"/>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3" name="Google Shape;12343;p92"/>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4" name="Google Shape;12344;p92"/>
          <p:cNvGrpSpPr/>
          <p:nvPr/>
        </p:nvGrpSpPr>
        <p:grpSpPr>
          <a:xfrm>
            <a:off x="2179081" y="4111261"/>
            <a:ext cx="397525" cy="348670"/>
            <a:chOff x="2179081" y="4285511"/>
            <a:chExt cx="397525" cy="348670"/>
          </a:xfrm>
        </p:grpSpPr>
        <p:sp>
          <p:nvSpPr>
            <p:cNvPr id="12345" name="Google Shape;12345;p92"/>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92"/>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7" name="Google Shape;12347;p92"/>
          <p:cNvGrpSpPr/>
          <p:nvPr/>
        </p:nvGrpSpPr>
        <p:grpSpPr>
          <a:xfrm>
            <a:off x="3584201" y="4120746"/>
            <a:ext cx="267574" cy="329415"/>
            <a:chOff x="3584201" y="4294996"/>
            <a:chExt cx="267574" cy="329415"/>
          </a:xfrm>
        </p:grpSpPr>
        <p:sp>
          <p:nvSpPr>
            <p:cNvPr id="12348" name="Google Shape;12348;p92"/>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2"/>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2"/>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92"/>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92"/>
          <p:cNvGrpSpPr/>
          <p:nvPr/>
        </p:nvGrpSpPr>
        <p:grpSpPr>
          <a:xfrm>
            <a:off x="3082855" y="4121478"/>
            <a:ext cx="375946" cy="327823"/>
            <a:chOff x="3082855" y="4295728"/>
            <a:chExt cx="375946" cy="327823"/>
          </a:xfrm>
        </p:grpSpPr>
        <p:sp>
          <p:nvSpPr>
            <p:cNvPr id="12353" name="Google Shape;12353;p92"/>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92"/>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2"/>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2"/>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2"/>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2"/>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92"/>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92"/>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2"/>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92"/>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92"/>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92"/>
          <p:cNvGrpSpPr/>
          <p:nvPr/>
        </p:nvGrpSpPr>
        <p:grpSpPr>
          <a:xfrm>
            <a:off x="2749016" y="4116926"/>
            <a:ext cx="150831" cy="336926"/>
            <a:chOff x="2749016" y="4291176"/>
            <a:chExt cx="150831" cy="336926"/>
          </a:xfrm>
        </p:grpSpPr>
        <p:sp>
          <p:nvSpPr>
            <p:cNvPr id="12365" name="Google Shape;12365;p92"/>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2"/>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2"/>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2"/>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92"/>
          <p:cNvGrpSpPr/>
          <p:nvPr/>
        </p:nvGrpSpPr>
        <p:grpSpPr>
          <a:xfrm>
            <a:off x="7127716" y="4105182"/>
            <a:ext cx="248254" cy="361942"/>
            <a:chOff x="7127716" y="4279432"/>
            <a:chExt cx="248254" cy="361942"/>
          </a:xfrm>
        </p:grpSpPr>
        <p:sp>
          <p:nvSpPr>
            <p:cNvPr id="12370" name="Google Shape;12370;p92"/>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92"/>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2"/>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2"/>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2"/>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2"/>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2"/>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92"/>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2"/>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92"/>
          <p:cNvGrpSpPr/>
          <p:nvPr/>
        </p:nvGrpSpPr>
        <p:grpSpPr>
          <a:xfrm>
            <a:off x="7565408" y="4105182"/>
            <a:ext cx="248255" cy="361942"/>
            <a:chOff x="7565408" y="4279432"/>
            <a:chExt cx="248255" cy="361942"/>
          </a:xfrm>
        </p:grpSpPr>
        <p:sp>
          <p:nvSpPr>
            <p:cNvPr id="12380" name="Google Shape;12380;p92"/>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2"/>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2"/>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2"/>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92"/>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2"/>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2"/>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2"/>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92"/>
          <p:cNvGrpSpPr/>
          <p:nvPr/>
        </p:nvGrpSpPr>
        <p:grpSpPr>
          <a:xfrm>
            <a:off x="6264109" y="4105182"/>
            <a:ext cx="225498" cy="361560"/>
            <a:chOff x="6264109" y="4279432"/>
            <a:chExt cx="225498" cy="361560"/>
          </a:xfrm>
        </p:grpSpPr>
        <p:sp>
          <p:nvSpPr>
            <p:cNvPr id="12389" name="Google Shape;12389;p92"/>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92"/>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92"/>
          <p:cNvGrpSpPr/>
          <p:nvPr/>
        </p:nvGrpSpPr>
        <p:grpSpPr>
          <a:xfrm>
            <a:off x="7929578" y="4110115"/>
            <a:ext cx="395266" cy="351312"/>
            <a:chOff x="7929578" y="4284365"/>
            <a:chExt cx="395266" cy="351312"/>
          </a:xfrm>
        </p:grpSpPr>
        <p:sp>
          <p:nvSpPr>
            <p:cNvPr id="12392" name="Google Shape;12392;p92"/>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2"/>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2"/>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2"/>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92"/>
          <p:cNvGrpSpPr/>
          <p:nvPr/>
        </p:nvGrpSpPr>
        <p:grpSpPr>
          <a:xfrm>
            <a:off x="6595502" y="4149527"/>
            <a:ext cx="426315" cy="332826"/>
            <a:chOff x="6639652" y="4323777"/>
            <a:chExt cx="426315" cy="332826"/>
          </a:xfrm>
        </p:grpSpPr>
        <p:sp>
          <p:nvSpPr>
            <p:cNvPr id="12397" name="Google Shape;12397;p92"/>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92"/>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2"/>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2"/>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2"/>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92"/>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92"/>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2"/>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2"/>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2"/>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92"/>
          <p:cNvGrpSpPr/>
          <p:nvPr/>
        </p:nvGrpSpPr>
        <p:grpSpPr>
          <a:xfrm>
            <a:off x="5357662" y="4123387"/>
            <a:ext cx="287275" cy="326296"/>
            <a:chOff x="5357662" y="4297637"/>
            <a:chExt cx="287275" cy="326296"/>
          </a:xfrm>
        </p:grpSpPr>
        <p:sp>
          <p:nvSpPr>
            <p:cNvPr id="12408" name="Google Shape;12408;p92"/>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92"/>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2"/>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2"/>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2"/>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3" name="Google Shape;12413;p92"/>
          <p:cNvGrpSpPr/>
          <p:nvPr/>
        </p:nvGrpSpPr>
        <p:grpSpPr>
          <a:xfrm>
            <a:off x="5774124" y="4120300"/>
            <a:ext cx="331611" cy="331674"/>
            <a:chOff x="5774124" y="4294550"/>
            <a:chExt cx="331611" cy="331674"/>
          </a:xfrm>
        </p:grpSpPr>
        <p:sp>
          <p:nvSpPr>
            <p:cNvPr id="12414" name="Google Shape;12414;p92"/>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2"/>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92"/>
          <p:cNvGrpSpPr/>
          <p:nvPr/>
        </p:nvGrpSpPr>
        <p:grpSpPr>
          <a:xfrm>
            <a:off x="4890434" y="4113139"/>
            <a:ext cx="345997" cy="346029"/>
            <a:chOff x="4890434" y="4287389"/>
            <a:chExt cx="345997" cy="346029"/>
          </a:xfrm>
        </p:grpSpPr>
        <p:sp>
          <p:nvSpPr>
            <p:cNvPr id="12417" name="Google Shape;12417;p92"/>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92"/>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92"/>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92"/>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92"/>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2"/>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2"/>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92"/>
          <p:cNvGrpSpPr/>
          <p:nvPr/>
        </p:nvGrpSpPr>
        <p:grpSpPr>
          <a:xfrm>
            <a:off x="2165809" y="3636809"/>
            <a:ext cx="422542" cy="342973"/>
            <a:chOff x="2165809" y="3811059"/>
            <a:chExt cx="422542" cy="342973"/>
          </a:xfrm>
        </p:grpSpPr>
        <p:sp>
          <p:nvSpPr>
            <p:cNvPr id="12425" name="Google Shape;12425;p92"/>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2"/>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2"/>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2"/>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2"/>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92"/>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2"/>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2"/>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92"/>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92"/>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92"/>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2"/>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2"/>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92"/>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92"/>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2"/>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2"/>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2"/>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3" name="Google Shape;12443;p92"/>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4" name="Google Shape;12444;p92"/>
          <p:cNvGrpSpPr/>
          <p:nvPr/>
        </p:nvGrpSpPr>
        <p:grpSpPr>
          <a:xfrm>
            <a:off x="903530" y="3631875"/>
            <a:ext cx="264550" cy="353222"/>
            <a:chOff x="903530" y="3806125"/>
            <a:chExt cx="264550" cy="353222"/>
          </a:xfrm>
        </p:grpSpPr>
        <p:sp>
          <p:nvSpPr>
            <p:cNvPr id="12445" name="Google Shape;12445;p92"/>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2"/>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2"/>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2"/>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92"/>
          <p:cNvGrpSpPr/>
          <p:nvPr/>
        </p:nvGrpSpPr>
        <p:grpSpPr>
          <a:xfrm>
            <a:off x="850092" y="3178684"/>
            <a:ext cx="369517" cy="375660"/>
            <a:chOff x="850092" y="3352934"/>
            <a:chExt cx="369517" cy="375660"/>
          </a:xfrm>
        </p:grpSpPr>
        <p:sp>
          <p:nvSpPr>
            <p:cNvPr id="12450" name="Google Shape;12450;p92"/>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2"/>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92"/>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92"/>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92"/>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92"/>
          <p:cNvGrpSpPr/>
          <p:nvPr/>
        </p:nvGrpSpPr>
        <p:grpSpPr>
          <a:xfrm>
            <a:off x="2611458" y="3642124"/>
            <a:ext cx="426329" cy="332375"/>
            <a:chOff x="2611458" y="3816374"/>
            <a:chExt cx="426329" cy="332375"/>
          </a:xfrm>
        </p:grpSpPr>
        <p:sp>
          <p:nvSpPr>
            <p:cNvPr id="12456" name="Google Shape;12456;p92"/>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2"/>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2"/>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2"/>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2"/>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92"/>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2"/>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2"/>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2"/>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92"/>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6" name="Google Shape;12466;p92"/>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7" name="Google Shape;12467;p92"/>
          <p:cNvGrpSpPr/>
          <p:nvPr/>
        </p:nvGrpSpPr>
        <p:grpSpPr>
          <a:xfrm>
            <a:off x="4019984" y="3631143"/>
            <a:ext cx="293704" cy="353954"/>
            <a:chOff x="4019984" y="3805393"/>
            <a:chExt cx="293704" cy="353954"/>
          </a:xfrm>
        </p:grpSpPr>
        <p:sp>
          <p:nvSpPr>
            <p:cNvPr id="12468" name="Google Shape;12468;p92"/>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92"/>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92"/>
          <p:cNvGrpSpPr/>
          <p:nvPr/>
        </p:nvGrpSpPr>
        <p:grpSpPr>
          <a:xfrm>
            <a:off x="8006505" y="3215794"/>
            <a:ext cx="323654" cy="303189"/>
            <a:chOff x="8006505" y="3390044"/>
            <a:chExt cx="323654" cy="303189"/>
          </a:xfrm>
        </p:grpSpPr>
        <p:sp>
          <p:nvSpPr>
            <p:cNvPr id="12471" name="Google Shape;12471;p92"/>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2"/>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92"/>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92"/>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2"/>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2"/>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92"/>
          <p:cNvGrpSpPr/>
          <p:nvPr/>
        </p:nvGrpSpPr>
        <p:grpSpPr>
          <a:xfrm>
            <a:off x="1299146" y="3632257"/>
            <a:ext cx="367990" cy="351312"/>
            <a:chOff x="1299146" y="3806507"/>
            <a:chExt cx="367990" cy="351312"/>
          </a:xfrm>
        </p:grpSpPr>
        <p:sp>
          <p:nvSpPr>
            <p:cNvPr id="12478" name="Google Shape;12478;p92"/>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2"/>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0" name="Google Shape;12480;p92"/>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1" name="Google Shape;12481;p92"/>
          <p:cNvGrpSpPr/>
          <p:nvPr/>
        </p:nvGrpSpPr>
        <p:grpSpPr>
          <a:xfrm>
            <a:off x="7550258" y="3658420"/>
            <a:ext cx="371395" cy="301279"/>
            <a:chOff x="7550258" y="3832670"/>
            <a:chExt cx="371395" cy="301279"/>
          </a:xfrm>
        </p:grpSpPr>
        <p:sp>
          <p:nvSpPr>
            <p:cNvPr id="12482" name="Google Shape;12482;p92"/>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2"/>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2"/>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2"/>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2"/>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92"/>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92"/>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92"/>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2"/>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2"/>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92"/>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92"/>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92"/>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92"/>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92"/>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92"/>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2"/>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92"/>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0" name="Google Shape;12500;p92"/>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1" name="Google Shape;12501;p92"/>
          <p:cNvGrpSpPr/>
          <p:nvPr/>
        </p:nvGrpSpPr>
        <p:grpSpPr>
          <a:xfrm>
            <a:off x="6659725" y="3633785"/>
            <a:ext cx="367608" cy="350548"/>
            <a:chOff x="6659725" y="3808035"/>
            <a:chExt cx="367608" cy="350548"/>
          </a:xfrm>
        </p:grpSpPr>
        <p:sp>
          <p:nvSpPr>
            <p:cNvPr id="12502" name="Google Shape;12502;p92"/>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92"/>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92"/>
          <p:cNvGrpSpPr/>
          <p:nvPr/>
        </p:nvGrpSpPr>
        <p:grpSpPr>
          <a:xfrm>
            <a:off x="6219391" y="3642506"/>
            <a:ext cx="356627" cy="334252"/>
            <a:chOff x="6219391" y="3816756"/>
            <a:chExt cx="356627" cy="334252"/>
          </a:xfrm>
        </p:grpSpPr>
        <p:sp>
          <p:nvSpPr>
            <p:cNvPr id="12505" name="Google Shape;12505;p92"/>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92"/>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92"/>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2"/>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92"/>
          <p:cNvGrpSpPr/>
          <p:nvPr/>
        </p:nvGrpSpPr>
        <p:grpSpPr>
          <a:xfrm>
            <a:off x="5778676" y="3652722"/>
            <a:ext cx="349052" cy="313055"/>
            <a:chOff x="5778676" y="3826972"/>
            <a:chExt cx="349052" cy="313055"/>
          </a:xfrm>
        </p:grpSpPr>
        <p:sp>
          <p:nvSpPr>
            <p:cNvPr id="12510" name="Google Shape;12510;p92"/>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92"/>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2"/>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92"/>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92"/>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92"/>
          <p:cNvGrpSpPr/>
          <p:nvPr/>
        </p:nvGrpSpPr>
        <p:grpSpPr>
          <a:xfrm>
            <a:off x="5355784" y="3660297"/>
            <a:ext cx="299019" cy="297905"/>
            <a:chOff x="5355784" y="3834547"/>
            <a:chExt cx="299019" cy="297905"/>
          </a:xfrm>
        </p:grpSpPr>
        <p:sp>
          <p:nvSpPr>
            <p:cNvPr id="12516" name="Google Shape;12516;p92"/>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2"/>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92"/>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92"/>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92"/>
          <p:cNvGrpSpPr/>
          <p:nvPr/>
        </p:nvGrpSpPr>
        <p:grpSpPr>
          <a:xfrm>
            <a:off x="8036455" y="3633021"/>
            <a:ext cx="292176" cy="353985"/>
            <a:chOff x="8036455" y="3807271"/>
            <a:chExt cx="292176" cy="353985"/>
          </a:xfrm>
        </p:grpSpPr>
        <p:sp>
          <p:nvSpPr>
            <p:cNvPr id="12521" name="Google Shape;12521;p92"/>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92"/>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3" name="Google Shape;12523;p92"/>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2524" name="Google Shape;12524;p92"/>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2525" name="Google Shape;12525;p92"/>
          <p:cNvGrpSpPr/>
          <p:nvPr/>
        </p:nvGrpSpPr>
        <p:grpSpPr>
          <a:xfrm>
            <a:off x="4874902" y="3634549"/>
            <a:ext cx="345615" cy="350835"/>
            <a:chOff x="4874902" y="3808799"/>
            <a:chExt cx="345615" cy="350835"/>
          </a:xfrm>
        </p:grpSpPr>
        <p:sp>
          <p:nvSpPr>
            <p:cNvPr id="12526" name="Google Shape;12526;p92"/>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2"/>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2"/>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92"/>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2"/>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2"/>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92"/>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2"/>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92"/>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2"/>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2"/>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2"/>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2"/>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2"/>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92"/>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92"/>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92"/>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92"/>
          <p:cNvGrpSpPr/>
          <p:nvPr/>
        </p:nvGrpSpPr>
        <p:grpSpPr>
          <a:xfrm>
            <a:off x="3095745" y="3631143"/>
            <a:ext cx="352840" cy="354717"/>
            <a:chOff x="3095745" y="3805393"/>
            <a:chExt cx="352840" cy="354717"/>
          </a:xfrm>
        </p:grpSpPr>
        <p:sp>
          <p:nvSpPr>
            <p:cNvPr id="12544" name="Google Shape;12544;p92"/>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92"/>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2"/>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2"/>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92"/>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92"/>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53"/>
        <p:cNvGrpSpPr/>
        <p:nvPr/>
      </p:nvGrpSpPr>
      <p:grpSpPr>
        <a:xfrm>
          <a:off x="0" y="0"/>
          <a:ext cx="0" cy="0"/>
          <a:chOff x="0" y="0"/>
          <a:chExt cx="0" cy="0"/>
        </a:xfrm>
      </p:grpSpPr>
      <p:grpSp>
        <p:nvGrpSpPr>
          <p:cNvPr id="12554" name="Google Shape;12554;p93"/>
          <p:cNvGrpSpPr/>
          <p:nvPr/>
        </p:nvGrpSpPr>
        <p:grpSpPr>
          <a:xfrm>
            <a:off x="2704005" y="4083381"/>
            <a:ext cx="342144" cy="362704"/>
            <a:chOff x="2704005" y="4258781"/>
            <a:chExt cx="342144" cy="362704"/>
          </a:xfrm>
        </p:grpSpPr>
        <p:sp>
          <p:nvSpPr>
            <p:cNvPr id="12555" name="Google Shape;12555;p93"/>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93"/>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3"/>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3"/>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93"/>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93"/>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93"/>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93"/>
          <p:cNvGrpSpPr/>
          <p:nvPr/>
        </p:nvGrpSpPr>
        <p:grpSpPr>
          <a:xfrm>
            <a:off x="2157462" y="4083096"/>
            <a:ext cx="347435" cy="363370"/>
            <a:chOff x="2157462" y="4258496"/>
            <a:chExt cx="347435" cy="363370"/>
          </a:xfrm>
        </p:grpSpPr>
        <p:sp>
          <p:nvSpPr>
            <p:cNvPr id="12563" name="Google Shape;12563;p93"/>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93"/>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93"/>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93"/>
          <p:cNvGrpSpPr/>
          <p:nvPr/>
        </p:nvGrpSpPr>
        <p:grpSpPr>
          <a:xfrm>
            <a:off x="4010963" y="3588381"/>
            <a:ext cx="343665" cy="363211"/>
            <a:chOff x="4010963" y="3763781"/>
            <a:chExt cx="343665" cy="363211"/>
          </a:xfrm>
        </p:grpSpPr>
        <p:sp>
          <p:nvSpPr>
            <p:cNvPr id="12567" name="Google Shape;12567;p93"/>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93"/>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93"/>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3"/>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3"/>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93"/>
          <p:cNvGrpSpPr/>
          <p:nvPr/>
        </p:nvGrpSpPr>
        <p:grpSpPr>
          <a:xfrm>
            <a:off x="2214042" y="3635109"/>
            <a:ext cx="368153" cy="311193"/>
            <a:chOff x="2214042" y="3810509"/>
            <a:chExt cx="368153" cy="311193"/>
          </a:xfrm>
        </p:grpSpPr>
        <p:sp>
          <p:nvSpPr>
            <p:cNvPr id="12573" name="Google Shape;12573;p93"/>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93"/>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93"/>
          <p:cNvGrpSpPr/>
          <p:nvPr/>
        </p:nvGrpSpPr>
        <p:grpSpPr>
          <a:xfrm>
            <a:off x="1768938" y="3606819"/>
            <a:ext cx="367805" cy="367773"/>
            <a:chOff x="1768938" y="3782219"/>
            <a:chExt cx="367805" cy="367773"/>
          </a:xfrm>
        </p:grpSpPr>
        <p:sp>
          <p:nvSpPr>
            <p:cNvPr id="12576" name="Google Shape;12576;p93"/>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93"/>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93"/>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3"/>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93"/>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93"/>
          <p:cNvGrpSpPr/>
          <p:nvPr/>
        </p:nvGrpSpPr>
        <p:grpSpPr>
          <a:xfrm>
            <a:off x="2681385" y="3623039"/>
            <a:ext cx="325544" cy="327413"/>
            <a:chOff x="2681385" y="3798439"/>
            <a:chExt cx="325544" cy="327413"/>
          </a:xfrm>
        </p:grpSpPr>
        <p:sp>
          <p:nvSpPr>
            <p:cNvPr id="12582" name="Google Shape;12582;p93"/>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93"/>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93"/>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93"/>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93"/>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3"/>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3"/>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93"/>
          <p:cNvGrpSpPr/>
          <p:nvPr/>
        </p:nvGrpSpPr>
        <p:grpSpPr>
          <a:xfrm>
            <a:off x="6243928" y="4088102"/>
            <a:ext cx="274254" cy="350824"/>
            <a:chOff x="6243928" y="4263502"/>
            <a:chExt cx="274254" cy="350824"/>
          </a:xfrm>
        </p:grpSpPr>
        <p:sp>
          <p:nvSpPr>
            <p:cNvPr id="12590" name="Google Shape;12590;p93"/>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3"/>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93"/>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93"/>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93"/>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93"/>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93"/>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93"/>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8" name="Google Shape;12598;p93"/>
          <p:cNvGrpSpPr/>
          <p:nvPr/>
        </p:nvGrpSpPr>
        <p:grpSpPr>
          <a:xfrm>
            <a:off x="3560600" y="3587938"/>
            <a:ext cx="352345" cy="363655"/>
            <a:chOff x="3560600" y="3763338"/>
            <a:chExt cx="352345" cy="363655"/>
          </a:xfrm>
        </p:grpSpPr>
        <p:sp>
          <p:nvSpPr>
            <p:cNvPr id="12599" name="Google Shape;12599;p93"/>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93"/>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93"/>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93"/>
          <p:cNvGrpSpPr/>
          <p:nvPr/>
        </p:nvGrpSpPr>
        <p:grpSpPr>
          <a:xfrm>
            <a:off x="5790556" y="4085852"/>
            <a:ext cx="279513" cy="356083"/>
            <a:chOff x="5790556" y="4261252"/>
            <a:chExt cx="279513" cy="356083"/>
          </a:xfrm>
        </p:grpSpPr>
        <p:sp>
          <p:nvSpPr>
            <p:cNvPr id="12603" name="Google Shape;12603;p93"/>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3"/>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93"/>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93"/>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3"/>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93"/>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93"/>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93"/>
          <p:cNvGrpSpPr/>
          <p:nvPr/>
        </p:nvGrpSpPr>
        <p:grpSpPr>
          <a:xfrm>
            <a:off x="5341333" y="4085852"/>
            <a:ext cx="278752" cy="356463"/>
            <a:chOff x="5341333" y="4261252"/>
            <a:chExt cx="278752" cy="356463"/>
          </a:xfrm>
        </p:grpSpPr>
        <p:sp>
          <p:nvSpPr>
            <p:cNvPr id="12611" name="Google Shape;12611;p93"/>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3"/>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3"/>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93"/>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93"/>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3"/>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93"/>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8" name="Google Shape;12618;p93"/>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9" name="Google Shape;12619;p93"/>
          <p:cNvGrpSpPr/>
          <p:nvPr/>
        </p:nvGrpSpPr>
        <p:grpSpPr>
          <a:xfrm>
            <a:off x="3103646" y="3590676"/>
            <a:ext cx="360233" cy="362451"/>
            <a:chOff x="3107608" y="3763401"/>
            <a:chExt cx="360233" cy="362451"/>
          </a:xfrm>
        </p:grpSpPr>
        <p:sp>
          <p:nvSpPr>
            <p:cNvPr id="12620" name="Google Shape;12620;p93"/>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93"/>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3"/>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93"/>
          <p:cNvGrpSpPr/>
          <p:nvPr/>
        </p:nvGrpSpPr>
        <p:grpSpPr>
          <a:xfrm>
            <a:off x="889343" y="3625827"/>
            <a:ext cx="351585" cy="339705"/>
            <a:chOff x="889343" y="3801227"/>
            <a:chExt cx="351585" cy="339705"/>
          </a:xfrm>
        </p:grpSpPr>
        <p:sp>
          <p:nvSpPr>
            <p:cNvPr id="12624" name="Google Shape;12624;p93"/>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3"/>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93"/>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93"/>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3"/>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93"/>
          <p:cNvGrpSpPr/>
          <p:nvPr/>
        </p:nvGrpSpPr>
        <p:grpSpPr>
          <a:xfrm>
            <a:off x="4896609" y="4085472"/>
            <a:ext cx="278784" cy="355323"/>
            <a:chOff x="4896609" y="4260872"/>
            <a:chExt cx="278784" cy="355323"/>
          </a:xfrm>
        </p:grpSpPr>
        <p:sp>
          <p:nvSpPr>
            <p:cNvPr id="12630" name="Google Shape;12630;p93"/>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3"/>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93"/>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3"/>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93"/>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93"/>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93"/>
          <p:cNvGrpSpPr/>
          <p:nvPr/>
        </p:nvGrpSpPr>
        <p:grpSpPr>
          <a:xfrm>
            <a:off x="7598438" y="4090731"/>
            <a:ext cx="260283" cy="345914"/>
            <a:chOff x="7598438" y="4266131"/>
            <a:chExt cx="260283" cy="345914"/>
          </a:xfrm>
        </p:grpSpPr>
        <p:sp>
          <p:nvSpPr>
            <p:cNvPr id="12637" name="Google Shape;12637;p93"/>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3"/>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93"/>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93"/>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3"/>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3"/>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93"/>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93"/>
          <p:cNvGrpSpPr/>
          <p:nvPr/>
        </p:nvGrpSpPr>
        <p:grpSpPr>
          <a:xfrm>
            <a:off x="1767069" y="3184746"/>
            <a:ext cx="286324" cy="348163"/>
            <a:chOff x="1767069" y="3360146"/>
            <a:chExt cx="286324" cy="348163"/>
          </a:xfrm>
        </p:grpSpPr>
        <p:sp>
          <p:nvSpPr>
            <p:cNvPr id="12645" name="Google Shape;12645;p93"/>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93"/>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93"/>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3"/>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3"/>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93"/>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93"/>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2" name="Google Shape;12652;p93"/>
          <p:cNvGrpSpPr/>
          <p:nvPr/>
        </p:nvGrpSpPr>
        <p:grpSpPr>
          <a:xfrm>
            <a:off x="7149944" y="4090731"/>
            <a:ext cx="260283" cy="345914"/>
            <a:chOff x="7149944" y="4266131"/>
            <a:chExt cx="260283" cy="345914"/>
          </a:xfrm>
        </p:grpSpPr>
        <p:sp>
          <p:nvSpPr>
            <p:cNvPr id="12653" name="Google Shape;12653;p93"/>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3"/>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93"/>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93"/>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93"/>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3"/>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93"/>
          <p:cNvGrpSpPr/>
          <p:nvPr/>
        </p:nvGrpSpPr>
        <p:grpSpPr>
          <a:xfrm>
            <a:off x="6695051" y="4083951"/>
            <a:ext cx="270104" cy="360233"/>
            <a:chOff x="6695051" y="4259351"/>
            <a:chExt cx="270104" cy="360233"/>
          </a:xfrm>
        </p:grpSpPr>
        <p:sp>
          <p:nvSpPr>
            <p:cNvPr id="12660" name="Google Shape;12660;p93"/>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3"/>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3"/>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3"/>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93"/>
          <p:cNvGrpSpPr/>
          <p:nvPr/>
        </p:nvGrpSpPr>
        <p:grpSpPr>
          <a:xfrm>
            <a:off x="8047661" y="4082051"/>
            <a:ext cx="277263" cy="362514"/>
            <a:chOff x="8047661" y="4257451"/>
            <a:chExt cx="277263" cy="362514"/>
          </a:xfrm>
        </p:grpSpPr>
        <p:sp>
          <p:nvSpPr>
            <p:cNvPr id="12665" name="Google Shape;12665;p93"/>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93"/>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93"/>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93"/>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9" name="Google Shape;12669;p93"/>
          <p:cNvGrpSpPr/>
          <p:nvPr/>
        </p:nvGrpSpPr>
        <p:grpSpPr>
          <a:xfrm>
            <a:off x="6248078" y="3609068"/>
            <a:ext cx="277263" cy="356115"/>
            <a:chOff x="6248078" y="3784468"/>
            <a:chExt cx="277263" cy="356115"/>
          </a:xfrm>
        </p:grpSpPr>
        <p:sp>
          <p:nvSpPr>
            <p:cNvPr id="12670" name="Google Shape;12670;p93"/>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93"/>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93"/>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93"/>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93"/>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5" name="Google Shape;12675;p93"/>
          <p:cNvGrpSpPr/>
          <p:nvPr/>
        </p:nvGrpSpPr>
        <p:grpSpPr>
          <a:xfrm>
            <a:off x="5800725" y="3610589"/>
            <a:ext cx="277644" cy="354594"/>
            <a:chOff x="5800725" y="3785989"/>
            <a:chExt cx="277644" cy="354594"/>
          </a:xfrm>
        </p:grpSpPr>
        <p:sp>
          <p:nvSpPr>
            <p:cNvPr id="12676" name="Google Shape;12676;p93"/>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93"/>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3"/>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93"/>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93"/>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93"/>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3"/>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93"/>
          <p:cNvGrpSpPr/>
          <p:nvPr/>
        </p:nvGrpSpPr>
        <p:grpSpPr>
          <a:xfrm>
            <a:off x="2206122" y="3185348"/>
            <a:ext cx="308183" cy="347561"/>
            <a:chOff x="2206122" y="3360748"/>
            <a:chExt cx="308183" cy="347561"/>
          </a:xfrm>
        </p:grpSpPr>
        <p:sp>
          <p:nvSpPr>
            <p:cNvPr id="12684" name="Google Shape;12684;p93"/>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93"/>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3"/>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3"/>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3"/>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9" name="Google Shape;12689;p93"/>
          <p:cNvGrpSpPr/>
          <p:nvPr/>
        </p:nvGrpSpPr>
        <p:grpSpPr>
          <a:xfrm>
            <a:off x="5353403" y="3610209"/>
            <a:ext cx="277992" cy="354974"/>
            <a:chOff x="5353403" y="3785609"/>
            <a:chExt cx="277992" cy="354974"/>
          </a:xfrm>
        </p:grpSpPr>
        <p:sp>
          <p:nvSpPr>
            <p:cNvPr id="12690" name="Google Shape;12690;p93"/>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93"/>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3"/>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3"/>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93"/>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93"/>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93"/>
          <p:cNvGrpSpPr/>
          <p:nvPr/>
        </p:nvGrpSpPr>
        <p:grpSpPr>
          <a:xfrm>
            <a:off x="4896229" y="3610589"/>
            <a:ext cx="278784" cy="354594"/>
            <a:chOff x="4896229" y="3785989"/>
            <a:chExt cx="278784" cy="354594"/>
          </a:xfrm>
        </p:grpSpPr>
        <p:sp>
          <p:nvSpPr>
            <p:cNvPr id="12697" name="Google Shape;12697;p93"/>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93"/>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93"/>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3"/>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93"/>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93"/>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93"/>
          <p:cNvGrpSpPr/>
          <p:nvPr/>
        </p:nvGrpSpPr>
        <p:grpSpPr>
          <a:xfrm>
            <a:off x="7592387" y="3612458"/>
            <a:ext cx="273874" cy="351204"/>
            <a:chOff x="7592387" y="3787858"/>
            <a:chExt cx="273874" cy="351204"/>
          </a:xfrm>
        </p:grpSpPr>
        <p:sp>
          <p:nvSpPr>
            <p:cNvPr id="12704" name="Google Shape;12704;p93"/>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93"/>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93"/>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3"/>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93"/>
          <p:cNvGrpSpPr/>
          <p:nvPr/>
        </p:nvGrpSpPr>
        <p:grpSpPr>
          <a:xfrm>
            <a:off x="7145794" y="3612458"/>
            <a:ext cx="274254" cy="350444"/>
            <a:chOff x="7145794" y="3787858"/>
            <a:chExt cx="274254" cy="350444"/>
          </a:xfrm>
        </p:grpSpPr>
        <p:sp>
          <p:nvSpPr>
            <p:cNvPr id="12709" name="Google Shape;12709;p93"/>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3"/>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93"/>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93"/>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93"/>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3"/>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93"/>
          <p:cNvGrpSpPr/>
          <p:nvPr/>
        </p:nvGrpSpPr>
        <p:grpSpPr>
          <a:xfrm>
            <a:off x="8054060" y="3611698"/>
            <a:ext cx="266334" cy="353834"/>
            <a:chOff x="8054060" y="3787098"/>
            <a:chExt cx="266334" cy="353834"/>
          </a:xfrm>
        </p:grpSpPr>
        <p:sp>
          <p:nvSpPr>
            <p:cNvPr id="12716" name="Google Shape;12716;p93"/>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3"/>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3"/>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93"/>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93"/>
          <p:cNvGrpSpPr/>
          <p:nvPr/>
        </p:nvGrpSpPr>
        <p:grpSpPr>
          <a:xfrm>
            <a:off x="6702211" y="3607199"/>
            <a:ext cx="270104" cy="361754"/>
            <a:chOff x="6702211" y="3782599"/>
            <a:chExt cx="270104" cy="361754"/>
          </a:xfrm>
        </p:grpSpPr>
        <p:sp>
          <p:nvSpPr>
            <p:cNvPr id="12721" name="Google Shape;12721;p93"/>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93"/>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93"/>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93"/>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3"/>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93"/>
          <p:cNvGrpSpPr/>
          <p:nvPr/>
        </p:nvGrpSpPr>
        <p:grpSpPr>
          <a:xfrm>
            <a:off x="3516886" y="3263327"/>
            <a:ext cx="391854" cy="269922"/>
            <a:chOff x="3516850" y="3406526"/>
            <a:chExt cx="369674" cy="254644"/>
          </a:xfrm>
        </p:grpSpPr>
        <p:sp>
          <p:nvSpPr>
            <p:cNvPr id="12727" name="Google Shape;12727;p93"/>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3"/>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93"/>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93"/>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93"/>
          <p:cNvGrpSpPr/>
          <p:nvPr/>
        </p:nvGrpSpPr>
        <p:grpSpPr>
          <a:xfrm>
            <a:off x="1310655" y="3185127"/>
            <a:ext cx="306314" cy="347403"/>
            <a:chOff x="1310655" y="3360527"/>
            <a:chExt cx="306314" cy="347403"/>
          </a:xfrm>
        </p:grpSpPr>
        <p:sp>
          <p:nvSpPr>
            <p:cNvPr id="12732" name="Google Shape;12732;p93"/>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93"/>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3"/>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3"/>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3"/>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93"/>
          <p:cNvGrpSpPr/>
          <p:nvPr/>
        </p:nvGrpSpPr>
        <p:grpSpPr>
          <a:xfrm>
            <a:off x="3119678" y="3184746"/>
            <a:ext cx="269343" cy="348543"/>
            <a:chOff x="3119678" y="3360146"/>
            <a:chExt cx="269343" cy="348543"/>
          </a:xfrm>
        </p:grpSpPr>
        <p:sp>
          <p:nvSpPr>
            <p:cNvPr id="12738" name="Google Shape;12738;p93"/>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93"/>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3"/>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3"/>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3"/>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3"/>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3"/>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93"/>
          <p:cNvGrpSpPr/>
          <p:nvPr/>
        </p:nvGrpSpPr>
        <p:grpSpPr>
          <a:xfrm>
            <a:off x="3967213" y="3181547"/>
            <a:ext cx="368185" cy="354753"/>
            <a:chOff x="3967213" y="3356947"/>
            <a:chExt cx="368185" cy="354753"/>
          </a:xfrm>
        </p:grpSpPr>
        <p:sp>
          <p:nvSpPr>
            <p:cNvPr id="12746" name="Google Shape;12746;p93"/>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3"/>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3"/>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3"/>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3"/>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1" name="Google Shape;12751;p93"/>
          <p:cNvGrpSpPr/>
          <p:nvPr/>
        </p:nvGrpSpPr>
        <p:grpSpPr>
          <a:xfrm>
            <a:off x="871254" y="3184746"/>
            <a:ext cx="285183" cy="347023"/>
            <a:chOff x="871254" y="3360146"/>
            <a:chExt cx="285183" cy="347023"/>
          </a:xfrm>
        </p:grpSpPr>
        <p:sp>
          <p:nvSpPr>
            <p:cNvPr id="12752" name="Google Shape;12752;p93"/>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93"/>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93"/>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3"/>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93"/>
          <p:cNvGrpSpPr/>
          <p:nvPr/>
        </p:nvGrpSpPr>
        <p:grpSpPr>
          <a:xfrm>
            <a:off x="2665165" y="3184746"/>
            <a:ext cx="281794" cy="349684"/>
            <a:chOff x="2665165" y="3360146"/>
            <a:chExt cx="281794" cy="349684"/>
          </a:xfrm>
        </p:grpSpPr>
        <p:sp>
          <p:nvSpPr>
            <p:cNvPr id="12757" name="Google Shape;12757;p93"/>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93"/>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3"/>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3"/>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93"/>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2" name="Google Shape;12762;p93"/>
          <p:cNvGrpSpPr/>
          <p:nvPr/>
        </p:nvGrpSpPr>
        <p:grpSpPr>
          <a:xfrm>
            <a:off x="7156344" y="3172296"/>
            <a:ext cx="264465" cy="353074"/>
            <a:chOff x="7156344" y="3347696"/>
            <a:chExt cx="264465" cy="353074"/>
          </a:xfrm>
        </p:grpSpPr>
        <p:sp>
          <p:nvSpPr>
            <p:cNvPr id="12763" name="Google Shape;12763;p93"/>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3"/>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3"/>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3"/>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3"/>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93"/>
          <p:cNvGrpSpPr/>
          <p:nvPr/>
        </p:nvGrpSpPr>
        <p:grpSpPr>
          <a:xfrm>
            <a:off x="6703732" y="3171536"/>
            <a:ext cx="264813" cy="352693"/>
            <a:chOff x="6703732" y="3346936"/>
            <a:chExt cx="264813" cy="352693"/>
          </a:xfrm>
        </p:grpSpPr>
        <p:sp>
          <p:nvSpPr>
            <p:cNvPr id="12769" name="Google Shape;12769;p93"/>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93"/>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3"/>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3"/>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3"/>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4" name="Google Shape;12774;p93"/>
          <p:cNvGrpSpPr/>
          <p:nvPr/>
        </p:nvGrpSpPr>
        <p:grpSpPr>
          <a:xfrm>
            <a:off x="6252228" y="3171536"/>
            <a:ext cx="265193" cy="352693"/>
            <a:chOff x="6252228" y="3346936"/>
            <a:chExt cx="265193" cy="352693"/>
          </a:xfrm>
        </p:grpSpPr>
        <p:sp>
          <p:nvSpPr>
            <p:cNvPr id="12775" name="Google Shape;12775;p93"/>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93"/>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3"/>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8" name="Google Shape;12778;p93"/>
          <p:cNvGrpSpPr/>
          <p:nvPr/>
        </p:nvGrpSpPr>
        <p:grpSpPr>
          <a:xfrm>
            <a:off x="5801105" y="3172296"/>
            <a:ext cx="264813" cy="351933"/>
            <a:chOff x="5801105" y="3347696"/>
            <a:chExt cx="264813" cy="351933"/>
          </a:xfrm>
        </p:grpSpPr>
        <p:sp>
          <p:nvSpPr>
            <p:cNvPr id="12779" name="Google Shape;12779;p93"/>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3"/>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3"/>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93"/>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93"/>
          <p:cNvGrpSpPr/>
          <p:nvPr/>
        </p:nvGrpSpPr>
        <p:grpSpPr>
          <a:xfrm>
            <a:off x="5349253" y="3171536"/>
            <a:ext cx="265922" cy="352693"/>
            <a:chOff x="5349253" y="3346936"/>
            <a:chExt cx="265922" cy="352693"/>
          </a:xfrm>
        </p:grpSpPr>
        <p:sp>
          <p:nvSpPr>
            <p:cNvPr id="12784" name="Google Shape;12784;p93"/>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93"/>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3"/>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3"/>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3"/>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3"/>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93"/>
          <p:cNvGrpSpPr/>
          <p:nvPr/>
        </p:nvGrpSpPr>
        <p:grpSpPr>
          <a:xfrm>
            <a:off x="4907159" y="3171536"/>
            <a:ext cx="264845" cy="354214"/>
            <a:chOff x="4907159" y="3346936"/>
            <a:chExt cx="264845" cy="354214"/>
          </a:xfrm>
        </p:grpSpPr>
        <p:sp>
          <p:nvSpPr>
            <p:cNvPr id="12791" name="Google Shape;12791;p93"/>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3"/>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93"/>
          <p:cNvGrpSpPr/>
          <p:nvPr/>
        </p:nvGrpSpPr>
        <p:grpSpPr>
          <a:xfrm>
            <a:off x="8048421" y="3159086"/>
            <a:ext cx="276503" cy="369674"/>
            <a:chOff x="8048421" y="3334486"/>
            <a:chExt cx="276503" cy="369674"/>
          </a:xfrm>
        </p:grpSpPr>
        <p:sp>
          <p:nvSpPr>
            <p:cNvPr id="12794" name="Google Shape;12794;p93"/>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3"/>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3"/>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3"/>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3"/>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93"/>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0" name="Google Shape;12800;p93"/>
          <p:cNvGrpSpPr/>
          <p:nvPr/>
        </p:nvGrpSpPr>
        <p:grpSpPr>
          <a:xfrm>
            <a:off x="7575787" y="3154555"/>
            <a:ext cx="295384" cy="376834"/>
            <a:chOff x="7575787" y="3329955"/>
            <a:chExt cx="295384" cy="376834"/>
          </a:xfrm>
        </p:grpSpPr>
        <p:sp>
          <p:nvSpPr>
            <p:cNvPr id="12801" name="Google Shape;12801;p93"/>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93"/>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93"/>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3"/>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3"/>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93"/>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7" name="Google Shape;12807;p93"/>
          <p:cNvGrpSpPr/>
          <p:nvPr/>
        </p:nvGrpSpPr>
        <p:grpSpPr>
          <a:xfrm>
            <a:off x="864062" y="2709103"/>
            <a:ext cx="264084" cy="347783"/>
            <a:chOff x="864062" y="2884503"/>
            <a:chExt cx="264084" cy="347783"/>
          </a:xfrm>
        </p:grpSpPr>
        <p:sp>
          <p:nvSpPr>
            <p:cNvPr id="12808" name="Google Shape;12808;p93"/>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93"/>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93"/>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3"/>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3"/>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3"/>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3"/>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3"/>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3"/>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93"/>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93"/>
          <p:cNvGrpSpPr/>
          <p:nvPr/>
        </p:nvGrpSpPr>
        <p:grpSpPr>
          <a:xfrm>
            <a:off x="3978523" y="2709261"/>
            <a:ext cx="348955" cy="346516"/>
            <a:chOff x="3978523" y="2884661"/>
            <a:chExt cx="348955" cy="346516"/>
          </a:xfrm>
        </p:grpSpPr>
        <p:sp>
          <p:nvSpPr>
            <p:cNvPr id="12819" name="Google Shape;12819;p93"/>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3"/>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93"/>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3"/>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3"/>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3"/>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3"/>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3"/>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93"/>
          <p:cNvGrpSpPr/>
          <p:nvPr/>
        </p:nvGrpSpPr>
        <p:grpSpPr>
          <a:xfrm>
            <a:off x="3527780" y="2709863"/>
            <a:ext cx="347435" cy="345534"/>
            <a:chOff x="3527780" y="2885263"/>
            <a:chExt cx="347435" cy="345534"/>
          </a:xfrm>
        </p:grpSpPr>
        <p:sp>
          <p:nvSpPr>
            <p:cNvPr id="12828" name="Google Shape;12828;p93"/>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3"/>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3"/>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93"/>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3"/>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3"/>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3"/>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93"/>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93"/>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3"/>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3"/>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3"/>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3"/>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3"/>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3"/>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3"/>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3"/>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3"/>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3"/>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3"/>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93"/>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93"/>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3"/>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93"/>
          <p:cNvGrpSpPr/>
          <p:nvPr/>
        </p:nvGrpSpPr>
        <p:grpSpPr>
          <a:xfrm>
            <a:off x="2239671" y="2709103"/>
            <a:ext cx="218053" cy="348543"/>
            <a:chOff x="2239671" y="2884503"/>
            <a:chExt cx="218053" cy="348543"/>
          </a:xfrm>
        </p:grpSpPr>
        <p:sp>
          <p:nvSpPr>
            <p:cNvPr id="12852" name="Google Shape;12852;p93"/>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93"/>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93"/>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3"/>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93"/>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93"/>
          <p:cNvGrpSpPr/>
          <p:nvPr/>
        </p:nvGrpSpPr>
        <p:grpSpPr>
          <a:xfrm>
            <a:off x="2691555" y="2709103"/>
            <a:ext cx="215044" cy="348924"/>
            <a:chOff x="2691555" y="2884503"/>
            <a:chExt cx="215044" cy="348924"/>
          </a:xfrm>
        </p:grpSpPr>
        <p:sp>
          <p:nvSpPr>
            <p:cNvPr id="12858" name="Google Shape;12858;p93"/>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93"/>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93"/>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93"/>
          <p:cNvGrpSpPr/>
          <p:nvPr/>
        </p:nvGrpSpPr>
        <p:grpSpPr>
          <a:xfrm>
            <a:off x="1770459" y="2709103"/>
            <a:ext cx="254644" cy="348828"/>
            <a:chOff x="1770459" y="2884503"/>
            <a:chExt cx="254644" cy="348828"/>
          </a:xfrm>
        </p:grpSpPr>
        <p:sp>
          <p:nvSpPr>
            <p:cNvPr id="12862" name="Google Shape;12862;p93"/>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93"/>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3"/>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3"/>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93"/>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93"/>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3"/>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93"/>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93"/>
          <p:cNvGrpSpPr/>
          <p:nvPr/>
        </p:nvGrpSpPr>
        <p:grpSpPr>
          <a:xfrm>
            <a:off x="1317466" y="2709483"/>
            <a:ext cx="258382" cy="348543"/>
            <a:chOff x="1317466" y="2884883"/>
            <a:chExt cx="258382" cy="348543"/>
          </a:xfrm>
        </p:grpSpPr>
        <p:sp>
          <p:nvSpPr>
            <p:cNvPr id="12871" name="Google Shape;12871;p93"/>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3"/>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93"/>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3"/>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3"/>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93"/>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93"/>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3"/>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93"/>
          <p:cNvGrpSpPr/>
          <p:nvPr/>
        </p:nvGrpSpPr>
        <p:grpSpPr>
          <a:xfrm>
            <a:off x="3121167" y="2709483"/>
            <a:ext cx="258414" cy="348543"/>
            <a:chOff x="3121167" y="2884883"/>
            <a:chExt cx="258414" cy="348543"/>
          </a:xfrm>
        </p:grpSpPr>
        <p:sp>
          <p:nvSpPr>
            <p:cNvPr id="12880" name="Google Shape;12880;p93"/>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93"/>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3"/>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3"/>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3"/>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3"/>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3"/>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3"/>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93"/>
          <p:cNvGrpSpPr/>
          <p:nvPr/>
        </p:nvGrpSpPr>
        <p:grpSpPr>
          <a:xfrm>
            <a:off x="4899999" y="2706695"/>
            <a:ext cx="271244" cy="346801"/>
            <a:chOff x="4899999" y="2882095"/>
            <a:chExt cx="271244" cy="346801"/>
          </a:xfrm>
        </p:grpSpPr>
        <p:sp>
          <p:nvSpPr>
            <p:cNvPr id="12889" name="Google Shape;12889;p93"/>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3"/>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3"/>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93"/>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93"/>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93"/>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93"/>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3"/>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3"/>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3"/>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93"/>
          <p:cNvGrpSpPr/>
          <p:nvPr/>
        </p:nvGrpSpPr>
        <p:grpSpPr>
          <a:xfrm>
            <a:off x="7162775" y="2705713"/>
            <a:ext cx="259523" cy="346294"/>
            <a:chOff x="7162775" y="2881113"/>
            <a:chExt cx="259523" cy="346294"/>
          </a:xfrm>
        </p:grpSpPr>
        <p:sp>
          <p:nvSpPr>
            <p:cNvPr id="12900" name="Google Shape;12900;p93"/>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3"/>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3"/>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3"/>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3"/>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3"/>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93"/>
          <p:cNvGrpSpPr/>
          <p:nvPr/>
        </p:nvGrpSpPr>
        <p:grpSpPr>
          <a:xfrm>
            <a:off x="6709751" y="2706442"/>
            <a:ext cx="261075" cy="347815"/>
            <a:chOff x="6709751" y="2881842"/>
            <a:chExt cx="261075" cy="347815"/>
          </a:xfrm>
        </p:grpSpPr>
        <p:sp>
          <p:nvSpPr>
            <p:cNvPr id="12907" name="Google Shape;12907;p93"/>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3"/>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3"/>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93"/>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93"/>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3"/>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93"/>
          <p:cNvGrpSpPr/>
          <p:nvPr/>
        </p:nvGrpSpPr>
        <p:grpSpPr>
          <a:xfrm>
            <a:off x="5807156" y="2705713"/>
            <a:ext cx="261043" cy="348163"/>
            <a:chOff x="5807156" y="2881113"/>
            <a:chExt cx="261043" cy="348163"/>
          </a:xfrm>
        </p:grpSpPr>
        <p:sp>
          <p:nvSpPr>
            <p:cNvPr id="12914" name="Google Shape;12914;p93"/>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93"/>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93"/>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3"/>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3"/>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9" name="Google Shape;12919;p93"/>
          <p:cNvGrpSpPr/>
          <p:nvPr/>
        </p:nvGrpSpPr>
        <p:grpSpPr>
          <a:xfrm>
            <a:off x="5355653" y="2706093"/>
            <a:ext cx="262184" cy="346643"/>
            <a:chOff x="5355653" y="2881493"/>
            <a:chExt cx="262184" cy="346643"/>
          </a:xfrm>
        </p:grpSpPr>
        <p:sp>
          <p:nvSpPr>
            <p:cNvPr id="12920" name="Google Shape;12920;p93"/>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3"/>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93"/>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93"/>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93"/>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5" name="Google Shape;12925;p93"/>
          <p:cNvGrpSpPr/>
          <p:nvPr/>
        </p:nvGrpSpPr>
        <p:grpSpPr>
          <a:xfrm>
            <a:off x="8055961" y="2706442"/>
            <a:ext cx="260283" cy="345914"/>
            <a:chOff x="8055961" y="2881842"/>
            <a:chExt cx="260283" cy="345914"/>
          </a:xfrm>
        </p:grpSpPr>
        <p:sp>
          <p:nvSpPr>
            <p:cNvPr id="12926" name="Google Shape;12926;p93"/>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93"/>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93"/>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3"/>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93"/>
          <p:cNvGrpSpPr/>
          <p:nvPr/>
        </p:nvGrpSpPr>
        <p:grpSpPr>
          <a:xfrm>
            <a:off x="7609368" y="2718512"/>
            <a:ext cx="264813" cy="353105"/>
            <a:chOff x="7609368" y="2893912"/>
            <a:chExt cx="264813" cy="353105"/>
          </a:xfrm>
        </p:grpSpPr>
        <p:sp>
          <p:nvSpPr>
            <p:cNvPr id="12931" name="Google Shape;12931;p93"/>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3"/>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3"/>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3"/>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3"/>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3"/>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93"/>
          <p:cNvGrpSpPr/>
          <p:nvPr/>
        </p:nvGrpSpPr>
        <p:grpSpPr>
          <a:xfrm>
            <a:off x="6248458" y="2694372"/>
            <a:ext cx="270864" cy="360645"/>
            <a:chOff x="6248458" y="2869772"/>
            <a:chExt cx="270864" cy="360645"/>
          </a:xfrm>
        </p:grpSpPr>
        <p:sp>
          <p:nvSpPr>
            <p:cNvPr id="12938" name="Google Shape;12938;p93"/>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3"/>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3"/>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93"/>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3"/>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93"/>
          <p:cNvGrpSpPr/>
          <p:nvPr/>
        </p:nvGrpSpPr>
        <p:grpSpPr>
          <a:xfrm>
            <a:off x="3075928" y="2270398"/>
            <a:ext cx="363243" cy="300675"/>
            <a:chOff x="3075928" y="2445798"/>
            <a:chExt cx="363243" cy="300675"/>
          </a:xfrm>
        </p:grpSpPr>
        <p:sp>
          <p:nvSpPr>
            <p:cNvPr id="12944" name="Google Shape;12944;p93"/>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93"/>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3"/>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93"/>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93"/>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3"/>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93"/>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93"/>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3"/>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3"/>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3"/>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93"/>
          <p:cNvGrpSpPr/>
          <p:nvPr/>
        </p:nvGrpSpPr>
        <p:grpSpPr>
          <a:xfrm>
            <a:off x="2633105" y="2256459"/>
            <a:ext cx="363243" cy="328585"/>
            <a:chOff x="2633105" y="2431859"/>
            <a:chExt cx="363243" cy="328585"/>
          </a:xfrm>
        </p:grpSpPr>
        <p:sp>
          <p:nvSpPr>
            <p:cNvPr id="12956" name="Google Shape;12956;p93"/>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3"/>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3"/>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93"/>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3"/>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3"/>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3"/>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93"/>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93"/>
          <p:cNvGrpSpPr/>
          <p:nvPr/>
        </p:nvGrpSpPr>
        <p:grpSpPr>
          <a:xfrm>
            <a:off x="2189142" y="2245910"/>
            <a:ext cx="365904" cy="350064"/>
            <a:chOff x="2189142" y="2421310"/>
            <a:chExt cx="365904" cy="350064"/>
          </a:xfrm>
        </p:grpSpPr>
        <p:sp>
          <p:nvSpPr>
            <p:cNvPr id="12965" name="Google Shape;12965;p93"/>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93"/>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93"/>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3"/>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93"/>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93"/>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3"/>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93"/>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93"/>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4" name="Google Shape;12974;p93"/>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5" name="Google Shape;12975;p93"/>
          <p:cNvGrpSpPr/>
          <p:nvPr/>
        </p:nvGrpSpPr>
        <p:grpSpPr>
          <a:xfrm>
            <a:off x="3961923" y="2310917"/>
            <a:ext cx="364415" cy="220936"/>
            <a:chOff x="3961923" y="2486317"/>
            <a:chExt cx="364415" cy="220936"/>
          </a:xfrm>
        </p:grpSpPr>
        <p:sp>
          <p:nvSpPr>
            <p:cNvPr id="12976" name="Google Shape;12976;p93"/>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3"/>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93"/>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93"/>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80" name="Google Shape;12980;p93"/>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1" name="Google Shape;12981;p93"/>
          <p:cNvGrpSpPr/>
          <p:nvPr/>
        </p:nvGrpSpPr>
        <p:grpSpPr>
          <a:xfrm>
            <a:off x="1303876" y="2243977"/>
            <a:ext cx="363275" cy="354626"/>
            <a:chOff x="1303876" y="2419377"/>
            <a:chExt cx="363275" cy="354626"/>
          </a:xfrm>
        </p:grpSpPr>
        <p:sp>
          <p:nvSpPr>
            <p:cNvPr id="12982" name="Google Shape;12982;p93"/>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3"/>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93"/>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93"/>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93"/>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93"/>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3"/>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3"/>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0" name="Google Shape;12990;p93"/>
          <p:cNvGrpSpPr/>
          <p:nvPr/>
        </p:nvGrpSpPr>
        <p:grpSpPr>
          <a:xfrm>
            <a:off x="861053" y="2239510"/>
            <a:ext cx="362134" cy="363623"/>
            <a:chOff x="861053" y="2414910"/>
            <a:chExt cx="362134" cy="363623"/>
          </a:xfrm>
        </p:grpSpPr>
        <p:sp>
          <p:nvSpPr>
            <p:cNvPr id="12991" name="Google Shape;12991;p93"/>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3"/>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3"/>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93"/>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93"/>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93"/>
          <p:cNvGrpSpPr/>
          <p:nvPr/>
        </p:nvGrpSpPr>
        <p:grpSpPr>
          <a:xfrm>
            <a:off x="7594288" y="2239859"/>
            <a:ext cx="279513" cy="355735"/>
            <a:chOff x="7594288" y="2415259"/>
            <a:chExt cx="279513" cy="355735"/>
          </a:xfrm>
        </p:grpSpPr>
        <p:sp>
          <p:nvSpPr>
            <p:cNvPr id="12997" name="Google Shape;12997;p93"/>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3"/>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3"/>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3"/>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3"/>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3"/>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93"/>
          <p:cNvGrpSpPr/>
          <p:nvPr/>
        </p:nvGrpSpPr>
        <p:grpSpPr>
          <a:xfrm>
            <a:off x="7145794" y="2240239"/>
            <a:ext cx="278784" cy="355735"/>
            <a:chOff x="7145794" y="2415639"/>
            <a:chExt cx="278784" cy="355735"/>
          </a:xfrm>
        </p:grpSpPr>
        <p:sp>
          <p:nvSpPr>
            <p:cNvPr id="13004" name="Google Shape;13004;p93"/>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3"/>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3"/>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3"/>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3"/>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93"/>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93"/>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3"/>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3"/>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3"/>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4" name="Google Shape;13014;p93"/>
          <p:cNvGrpSpPr/>
          <p:nvPr/>
        </p:nvGrpSpPr>
        <p:grpSpPr>
          <a:xfrm>
            <a:off x="6698441" y="2239130"/>
            <a:ext cx="277644" cy="357984"/>
            <a:chOff x="6698441" y="2414530"/>
            <a:chExt cx="277644" cy="357984"/>
          </a:xfrm>
        </p:grpSpPr>
        <p:sp>
          <p:nvSpPr>
            <p:cNvPr id="13015" name="Google Shape;13015;p93"/>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3"/>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3"/>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3"/>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3"/>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3"/>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93"/>
          <p:cNvGrpSpPr/>
          <p:nvPr/>
        </p:nvGrpSpPr>
        <p:grpSpPr>
          <a:xfrm>
            <a:off x="4897750" y="2240239"/>
            <a:ext cx="279513" cy="357255"/>
            <a:chOff x="4897750" y="2415639"/>
            <a:chExt cx="279513" cy="357255"/>
          </a:xfrm>
        </p:grpSpPr>
        <p:sp>
          <p:nvSpPr>
            <p:cNvPr id="13022" name="Google Shape;13022;p93"/>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93"/>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3"/>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3"/>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93"/>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3"/>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3"/>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93"/>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0" name="Google Shape;13030;p93"/>
          <p:cNvGrpSpPr/>
          <p:nvPr/>
        </p:nvGrpSpPr>
        <p:grpSpPr>
          <a:xfrm>
            <a:off x="5812066" y="2240619"/>
            <a:ext cx="264813" cy="353454"/>
            <a:chOff x="5812066" y="2416019"/>
            <a:chExt cx="264813" cy="353454"/>
          </a:xfrm>
        </p:grpSpPr>
        <p:sp>
          <p:nvSpPr>
            <p:cNvPr id="13031" name="Google Shape;13031;p93"/>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3"/>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3"/>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3"/>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3"/>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93"/>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93"/>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93"/>
          <p:cNvGrpSpPr/>
          <p:nvPr/>
        </p:nvGrpSpPr>
        <p:grpSpPr>
          <a:xfrm>
            <a:off x="8054820" y="2240999"/>
            <a:ext cx="264433" cy="353454"/>
            <a:chOff x="8054820" y="2416399"/>
            <a:chExt cx="264433" cy="353454"/>
          </a:xfrm>
        </p:grpSpPr>
        <p:sp>
          <p:nvSpPr>
            <p:cNvPr id="13039" name="Google Shape;13039;p93"/>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3"/>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3"/>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3"/>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3"/>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3"/>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93"/>
          <p:cNvGrpSpPr/>
          <p:nvPr/>
        </p:nvGrpSpPr>
        <p:grpSpPr>
          <a:xfrm>
            <a:off x="5356413" y="2237990"/>
            <a:ext cx="271212" cy="361374"/>
            <a:chOff x="5356413" y="2413390"/>
            <a:chExt cx="271212" cy="361374"/>
          </a:xfrm>
        </p:grpSpPr>
        <p:sp>
          <p:nvSpPr>
            <p:cNvPr id="13046" name="Google Shape;13046;p93"/>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93"/>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93"/>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3"/>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3"/>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93"/>
          <p:cNvGrpSpPr/>
          <p:nvPr/>
        </p:nvGrpSpPr>
        <p:grpSpPr>
          <a:xfrm>
            <a:off x="6255238" y="2236849"/>
            <a:ext cx="271244" cy="360994"/>
            <a:chOff x="6255238" y="2412249"/>
            <a:chExt cx="271244" cy="360994"/>
          </a:xfrm>
        </p:grpSpPr>
        <p:sp>
          <p:nvSpPr>
            <p:cNvPr id="13052" name="Google Shape;13052;p93"/>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93"/>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3"/>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3"/>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3"/>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3"/>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8" name="Google Shape;13058;p93"/>
          <p:cNvGrpSpPr/>
          <p:nvPr/>
        </p:nvGrpSpPr>
        <p:grpSpPr>
          <a:xfrm>
            <a:off x="2185372" y="1782399"/>
            <a:ext cx="366664" cy="366981"/>
            <a:chOff x="2185372" y="1957799"/>
            <a:chExt cx="366664" cy="366981"/>
          </a:xfrm>
        </p:grpSpPr>
        <p:sp>
          <p:nvSpPr>
            <p:cNvPr id="13059" name="Google Shape;13059;p93"/>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3"/>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93"/>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93"/>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93"/>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3"/>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3"/>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3"/>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93"/>
          <p:cNvGrpSpPr/>
          <p:nvPr/>
        </p:nvGrpSpPr>
        <p:grpSpPr>
          <a:xfrm>
            <a:off x="1737258" y="1812971"/>
            <a:ext cx="370814" cy="307359"/>
            <a:chOff x="1737258" y="1988371"/>
            <a:chExt cx="370814" cy="307359"/>
          </a:xfrm>
        </p:grpSpPr>
        <p:sp>
          <p:nvSpPr>
            <p:cNvPr id="13068" name="Google Shape;13068;p93"/>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3"/>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3"/>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93"/>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2" name="Google Shape;13072;p93"/>
          <p:cNvGrpSpPr/>
          <p:nvPr/>
        </p:nvGrpSpPr>
        <p:grpSpPr>
          <a:xfrm>
            <a:off x="848983" y="1814111"/>
            <a:ext cx="369294" cy="304350"/>
            <a:chOff x="848983" y="1989511"/>
            <a:chExt cx="369294" cy="304350"/>
          </a:xfrm>
        </p:grpSpPr>
        <p:sp>
          <p:nvSpPr>
            <p:cNvPr id="13073" name="Google Shape;13073;p93"/>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3"/>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93"/>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93"/>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3"/>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8" name="Google Shape;13078;p93"/>
          <p:cNvGrpSpPr/>
          <p:nvPr/>
        </p:nvGrpSpPr>
        <p:grpSpPr>
          <a:xfrm>
            <a:off x="3074027" y="1808377"/>
            <a:ext cx="380604" cy="313854"/>
            <a:chOff x="3074027" y="1983777"/>
            <a:chExt cx="380604" cy="313854"/>
          </a:xfrm>
        </p:grpSpPr>
        <p:sp>
          <p:nvSpPr>
            <p:cNvPr id="13079" name="Google Shape;13079;p93"/>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93"/>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3"/>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93"/>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93"/>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93"/>
          <p:cNvGrpSpPr/>
          <p:nvPr/>
        </p:nvGrpSpPr>
        <p:grpSpPr>
          <a:xfrm>
            <a:off x="3522521" y="1800457"/>
            <a:ext cx="367013" cy="331278"/>
            <a:chOff x="3522521" y="1975857"/>
            <a:chExt cx="367013" cy="331278"/>
          </a:xfrm>
        </p:grpSpPr>
        <p:sp>
          <p:nvSpPr>
            <p:cNvPr id="13085" name="Google Shape;13085;p93"/>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3"/>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3"/>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93"/>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3"/>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93"/>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93"/>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93"/>
          <p:cNvGrpSpPr/>
          <p:nvPr/>
        </p:nvGrpSpPr>
        <p:grpSpPr>
          <a:xfrm>
            <a:off x="2630824" y="1801566"/>
            <a:ext cx="368185" cy="330454"/>
            <a:chOff x="2630824" y="1976966"/>
            <a:chExt cx="368185" cy="330454"/>
          </a:xfrm>
        </p:grpSpPr>
        <p:sp>
          <p:nvSpPr>
            <p:cNvPr id="13093" name="Google Shape;13093;p93"/>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3"/>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3"/>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3"/>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93"/>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93"/>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93"/>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93"/>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93"/>
          <p:cNvGrpSpPr/>
          <p:nvPr/>
        </p:nvGrpSpPr>
        <p:grpSpPr>
          <a:xfrm>
            <a:off x="1293706" y="1791016"/>
            <a:ext cx="369294" cy="350444"/>
            <a:chOff x="1293706" y="1966416"/>
            <a:chExt cx="369294" cy="350444"/>
          </a:xfrm>
        </p:grpSpPr>
        <p:sp>
          <p:nvSpPr>
            <p:cNvPr id="13102" name="Google Shape;13102;p93"/>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93"/>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93"/>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93"/>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3"/>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93"/>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93"/>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3"/>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93"/>
          <p:cNvGrpSpPr/>
          <p:nvPr/>
        </p:nvGrpSpPr>
        <p:grpSpPr>
          <a:xfrm>
            <a:off x="3967213" y="1800077"/>
            <a:ext cx="368185" cy="331816"/>
            <a:chOff x="3967213" y="1975477"/>
            <a:chExt cx="368185" cy="331816"/>
          </a:xfrm>
        </p:grpSpPr>
        <p:sp>
          <p:nvSpPr>
            <p:cNvPr id="13111" name="Google Shape;13111;p93"/>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3"/>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3"/>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4" name="Google Shape;13114;p93"/>
          <p:cNvGrpSpPr/>
          <p:nvPr/>
        </p:nvGrpSpPr>
        <p:grpSpPr>
          <a:xfrm>
            <a:off x="8047661" y="1793646"/>
            <a:ext cx="279132" cy="356875"/>
            <a:chOff x="8047661" y="1969046"/>
            <a:chExt cx="279132" cy="356875"/>
          </a:xfrm>
        </p:grpSpPr>
        <p:sp>
          <p:nvSpPr>
            <p:cNvPr id="13115" name="Google Shape;13115;p93"/>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93"/>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93"/>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93"/>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93"/>
          <p:cNvGrpSpPr/>
          <p:nvPr/>
        </p:nvGrpSpPr>
        <p:grpSpPr>
          <a:xfrm>
            <a:off x="7596157" y="1792759"/>
            <a:ext cx="279544" cy="358142"/>
            <a:chOff x="7596157" y="1968159"/>
            <a:chExt cx="279544" cy="358142"/>
          </a:xfrm>
        </p:grpSpPr>
        <p:sp>
          <p:nvSpPr>
            <p:cNvPr id="13120" name="Google Shape;13120;p93"/>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93"/>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93"/>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93"/>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93"/>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93"/>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93"/>
          <p:cNvGrpSpPr/>
          <p:nvPr/>
        </p:nvGrpSpPr>
        <p:grpSpPr>
          <a:xfrm>
            <a:off x="7147315" y="1793646"/>
            <a:ext cx="279513" cy="357636"/>
            <a:chOff x="7147315" y="1969046"/>
            <a:chExt cx="279513" cy="357636"/>
          </a:xfrm>
        </p:grpSpPr>
        <p:sp>
          <p:nvSpPr>
            <p:cNvPr id="13127" name="Google Shape;13127;p93"/>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3"/>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93"/>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93"/>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93"/>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93"/>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93"/>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4" name="Google Shape;13134;p93"/>
          <p:cNvGrpSpPr/>
          <p:nvPr/>
        </p:nvGrpSpPr>
        <p:grpSpPr>
          <a:xfrm>
            <a:off x="6697681" y="1792917"/>
            <a:ext cx="280305" cy="359093"/>
            <a:chOff x="6697681" y="1968317"/>
            <a:chExt cx="280305" cy="359093"/>
          </a:xfrm>
        </p:grpSpPr>
        <p:sp>
          <p:nvSpPr>
            <p:cNvPr id="13135" name="Google Shape;13135;p93"/>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93"/>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93"/>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93"/>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93"/>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93"/>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93"/>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93"/>
          <p:cNvGrpSpPr/>
          <p:nvPr/>
        </p:nvGrpSpPr>
        <p:grpSpPr>
          <a:xfrm>
            <a:off x="6248839" y="1792537"/>
            <a:ext cx="280273" cy="358744"/>
            <a:chOff x="6248839" y="1967937"/>
            <a:chExt cx="280273" cy="358744"/>
          </a:xfrm>
        </p:grpSpPr>
        <p:sp>
          <p:nvSpPr>
            <p:cNvPr id="13143" name="Google Shape;13143;p93"/>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93"/>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93"/>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93"/>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93"/>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93"/>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9" name="Google Shape;13149;p93"/>
          <p:cNvGrpSpPr/>
          <p:nvPr/>
        </p:nvGrpSpPr>
        <p:grpSpPr>
          <a:xfrm>
            <a:off x="5801485" y="1793646"/>
            <a:ext cx="279164" cy="357794"/>
            <a:chOff x="5801485" y="1969046"/>
            <a:chExt cx="279164" cy="357794"/>
          </a:xfrm>
        </p:grpSpPr>
        <p:sp>
          <p:nvSpPr>
            <p:cNvPr id="13150" name="Google Shape;13150;p93"/>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93"/>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93"/>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3"/>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93"/>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93"/>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93"/>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3"/>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93"/>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93"/>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93"/>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3"/>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93"/>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3" name="Google Shape;13163;p93"/>
          <p:cNvGrpSpPr/>
          <p:nvPr/>
        </p:nvGrpSpPr>
        <p:grpSpPr>
          <a:xfrm>
            <a:off x="5352643" y="1793646"/>
            <a:ext cx="278404" cy="358364"/>
            <a:chOff x="5352643" y="1969046"/>
            <a:chExt cx="278404" cy="358364"/>
          </a:xfrm>
        </p:grpSpPr>
        <p:sp>
          <p:nvSpPr>
            <p:cNvPr id="13164" name="Google Shape;13164;p93"/>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3"/>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93"/>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93"/>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93"/>
          <p:cNvGrpSpPr/>
          <p:nvPr/>
        </p:nvGrpSpPr>
        <p:grpSpPr>
          <a:xfrm>
            <a:off x="4897750" y="1792917"/>
            <a:ext cx="279132" cy="358364"/>
            <a:chOff x="4897750" y="1968317"/>
            <a:chExt cx="279132" cy="358364"/>
          </a:xfrm>
        </p:grpSpPr>
        <p:sp>
          <p:nvSpPr>
            <p:cNvPr id="13169" name="Google Shape;13169;p93"/>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93"/>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93"/>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3"/>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3"/>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3"/>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3"/>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93"/>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93"/>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93"/>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93"/>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93"/>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93"/>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2" name="Google Shape;13182;p93"/>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3" name="Google Shape;13183;p93"/>
          <p:cNvGrpSpPr/>
          <p:nvPr/>
        </p:nvGrpSpPr>
        <p:grpSpPr>
          <a:xfrm>
            <a:off x="1767449" y="1337644"/>
            <a:ext cx="324403" cy="347783"/>
            <a:chOff x="1767449" y="1513044"/>
            <a:chExt cx="324403" cy="347783"/>
          </a:xfrm>
        </p:grpSpPr>
        <p:sp>
          <p:nvSpPr>
            <p:cNvPr id="13184" name="Google Shape;13184;p93"/>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93"/>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3"/>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93"/>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93"/>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93"/>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93"/>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93"/>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3"/>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3" name="Google Shape;13193;p93"/>
          <p:cNvGrpSpPr/>
          <p:nvPr/>
        </p:nvGrpSpPr>
        <p:grpSpPr>
          <a:xfrm>
            <a:off x="4007193" y="1337327"/>
            <a:ext cx="320633" cy="348100"/>
            <a:chOff x="4007193" y="1512727"/>
            <a:chExt cx="320633" cy="348100"/>
          </a:xfrm>
        </p:grpSpPr>
        <p:sp>
          <p:nvSpPr>
            <p:cNvPr id="13194" name="Google Shape;13194;p93"/>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93"/>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3"/>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3"/>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3"/>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93"/>
          <p:cNvGrpSpPr/>
          <p:nvPr/>
        </p:nvGrpSpPr>
        <p:grpSpPr>
          <a:xfrm>
            <a:off x="3530425" y="1333347"/>
            <a:ext cx="368175" cy="344594"/>
            <a:chOff x="3530425" y="1508747"/>
            <a:chExt cx="368175" cy="344594"/>
          </a:xfrm>
        </p:grpSpPr>
        <p:sp>
          <p:nvSpPr>
            <p:cNvPr id="13200" name="Google Shape;13200;p93"/>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3"/>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93"/>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93"/>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4" name="Google Shape;13204;p93"/>
          <p:cNvGrpSpPr/>
          <p:nvPr/>
        </p:nvGrpSpPr>
        <p:grpSpPr>
          <a:xfrm>
            <a:off x="3127598" y="1337834"/>
            <a:ext cx="289714" cy="347593"/>
            <a:chOff x="3127598" y="1513234"/>
            <a:chExt cx="289714" cy="347593"/>
          </a:xfrm>
        </p:grpSpPr>
        <p:sp>
          <p:nvSpPr>
            <p:cNvPr id="13205" name="Google Shape;13205;p93"/>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3"/>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93"/>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93"/>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3"/>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93"/>
          <p:cNvGrpSpPr/>
          <p:nvPr/>
        </p:nvGrpSpPr>
        <p:grpSpPr>
          <a:xfrm>
            <a:off x="2662884" y="1337644"/>
            <a:ext cx="322914" cy="348543"/>
            <a:chOff x="2662884" y="1513044"/>
            <a:chExt cx="322914" cy="348543"/>
          </a:xfrm>
        </p:grpSpPr>
        <p:sp>
          <p:nvSpPr>
            <p:cNvPr id="13211" name="Google Shape;13211;p93"/>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93"/>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93"/>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3"/>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3"/>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93"/>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93"/>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93"/>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93"/>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93"/>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93"/>
          <p:cNvGrpSpPr/>
          <p:nvPr/>
        </p:nvGrpSpPr>
        <p:grpSpPr>
          <a:xfrm>
            <a:off x="2232511" y="1337359"/>
            <a:ext cx="299534" cy="348068"/>
            <a:chOff x="2232511" y="1512759"/>
            <a:chExt cx="299534" cy="348068"/>
          </a:xfrm>
        </p:grpSpPr>
        <p:sp>
          <p:nvSpPr>
            <p:cNvPr id="13222" name="Google Shape;13222;p93"/>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3"/>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3"/>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3"/>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3"/>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93"/>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3"/>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3"/>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93"/>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93"/>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3"/>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3" name="Google Shape;13233;p93"/>
          <p:cNvGrpSpPr/>
          <p:nvPr/>
        </p:nvGrpSpPr>
        <p:grpSpPr>
          <a:xfrm>
            <a:off x="1331406" y="1337961"/>
            <a:ext cx="301784" cy="348607"/>
            <a:chOff x="1331406" y="1513361"/>
            <a:chExt cx="301784" cy="348607"/>
          </a:xfrm>
        </p:grpSpPr>
        <p:sp>
          <p:nvSpPr>
            <p:cNvPr id="13234" name="Google Shape;13234;p93"/>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93"/>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3"/>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3"/>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8" name="Google Shape;13238;p93"/>
          <p:cNvGrpSpPr/>
          <p:nvPr/>
        </p:nvGrpSpPr>
        <p:grpSpPr>
          <a:xfrm>
            <a:off x="7144274" y="1324814"/>
            <a:ext cx="282174" cy="355735"/>
            <a:chOff x="7144274" y="1500214"/>
            <a:chExt cx="282174" cy="355735"/>
          </a:xfrm>
        </p:grpSpPr>
        <p:sp>
          <p:nvSpPr>
            <p:cNvPr id="13239" name="Google Shape;13239;p93"/>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3"/>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93"/>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93"/>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93"/>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93"/>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5" name="Google Shape;13245;p93"/>
          <p:cNvGrpSpPr/>
          <p:nvPr/>
        </p:nvGrpSpPr>
        <p:grpSpPr>
          <a:xfrm>
            <a:off x="6685262" y="1324814"/>
            <a:ext cx="289682" cy="354594"/>
            <a:chOff x="6685262" y="1500214"/>
            <a:chExt cx="289682" cy="354594"/>
          </a:xfrm>
        </p:grpSpPr>
        <p:sp>
          <p:nvSpPr>
            <p:cNvPr id="13246" name="Google Shape;13246;p93"/>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93"/>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93"/>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3"/>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0" name="Google Shape;13250;p93"/>
          <p:cNvGrpSpPr/>
          <p:nvPr/>
        </p:nvGrpSpPr>
        <p:grpSpPr>
          <a:xfrm>
            <a:off x="6200938" y="1325194"/>
            <a:ext cx="322154" cy="355355"/>
            <a:chOff x="6200938" y="1500594"/>
            <a:chExt cx="322154" cy="355355"/>
          </a:xfrm>
        </p:grpSpPr>
        <p:sp>
          <p:nvSpPr>
            <p:cNvPr id="13251" name="Google Shape;13251;p93"/>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93"/>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93"/>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93"/>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93"/>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6" name="Google Shape;13256;p93"/>
          <p:cNvGrpSpPr/>
          <p:nvPr/>
        </p:nvGrpSpPr>
        <p:grpSpPr>
          <a:xfrm>
            <a:off x="5289631" y="1324814"/>
            <a:ext cx="332355" cy="354974"/>
            <a:chOff x="5289631" y="1500214"/>
            <a:chExt cx="332355" cy="354974"/>
          </a:xfrm>
        </p:grpSpPr>
        <p:sp>
          <p:nvSpPr>
            <p:cNvPr id="13257" name="Google Shape;13257;p93"/>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93"/>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93"/>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3"/>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93"/>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93"/>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3" name="Google Shape;13263;p93"/>
          <p:cNvGrpSpPr/>
          <p:nvPr/>
        </p:nvGrpSpPr>
        <p:grpSpPr>
          <a:xfrm>
            <a:off x="5748295" y="1324433"/>
            <a:ext cx="323294" cy="356115"/>
            <a:chOff x="5748295" y="1499833"/>
            <a:chExt cx="323294" cy="356115"/>
          </a:xfrm>
        </p:grpSpPr>
        <p:sp>
          <p:nvSpPr>
            <p:cNvPr id="13264" name="Google Shape;13264;p93"/>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93"/>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93"/>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93"/>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93"/>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93"/>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3"/>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1" name="Google Shape;13271;p93"/>
          <p:cNvGrpSpPr/>
          <p:nvPr/>
        </p:nvGrpSpPr>
        <p:grpSpPr>
          <a:xfrm>
            <a:off x="8047661" y="1325637"/>
            <a:ext cx="278404" cy="355260"/>
            <a:chOff x="8047661" y="1501037"/>
            <a:chExt cx="278404" cy="355260"/>
          </a:xfrm>
        </p:grpSpPr>
        <p:sp>
          <p:nvSpPr>
            <p:cNvPr id="13272" name="Google Shape;13272;p93"/>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93"/>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93"/>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93"/>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6" name="Google Shape;13276;p93"/>
          <p:cNvGrpSpPr/>
          <p:nvPr/>
        </p:nvGrpSpPr>
        <p:grpSpPr>
          <a:xfrm>
            <a:off x="4903389" y="1324814"/>
            <a:ext cx="267854" cy="355735"/>
            <a:chOff x="4903389" y="1500214"/>
            <a:chExt cx="267854" cy="355735"/>
          </a:xfrm>
        </p:grpSpPr>
        <p:sp>
          <p:nvSpPr>
            <p:cNvPr id="13277" name="Google Shape;13277;p93"/>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3"/>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3"/>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93"/>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93"/>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2" name="Google Shape;13282;p93"/>
          <p:cNvGrpSpPr/>
          <p:nvPr/>
        </p:nvGrpSpPr>
        <p:grpSpPr>
          <a:xfrm>
            <a:off x="7613518" y="1325954"/>
            <a:ext cx="264433" cy="353074"/>
            <a:chOff x="7613518" y="1501354"/>
            <a:chExt cx="264433" cy="353074"/>
          </a:xfrm>
        </p:grpSpPr>
        <p:sp>
          <p:nvSpPr>
            <p:cNvPr id="13283" name="Google Shape;13283;p93"/>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93"/>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93"/>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3"/>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93"/>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93"/>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9" name="Google Shape;13289;p93"/>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290" name="Google Shape;13290;p93"/>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94"/>
        <p:cNvGrpSpPr/>
        <p:nvPr/>
      </p:nvGrpSpPr>
      <p:grpSpPr>
        <a:xfrm>
          <a:off x="0" y="0"/>
          <a:ext cx="0" cy="0"/>
          <a:chOff x="0" y="0"/>
          <a:chExt cx="0" cy="0"/>
        </a:xfrm>
      </p:grpSpPr>
      <p:grpSp>
        <p:nvGrpSpPr>
          <p:cNvPr id="13295" name="Google Shape;13295;p94"/>
          <p:cNvGrpSpPr/>
          <p:nvPr/>
        </p:nvGrpSpPr>
        <p:grpSpPr>
          <a:xfrm>
            <a:off x="1757085" y="1325225"/>
            <a:ext cx="371069" cy="359396"/>
            <a:chOff x="1757085" y="1500675"/>
            <a:chExt cx="371069" cy="359396"/>
          </a:xfrm>
        </p:grpSpPr>
        <p:sp>
          <p:nvSpPr>
            <p:cNvPr id="13296" name="Google Shape;13296;p94"/>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94"/>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94"/>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94"/>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9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9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9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94"/>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9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94"/>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4"/>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9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9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4"/>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94"/>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9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94"/>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9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9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9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9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4"/>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94"/>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94"/>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94"/>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94"/>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94"/>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94"/>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5" name="Google Shape;13325;p94"/>
          <p:cNvGrpSpPr/>
          <p:nvPr/>
        </p:nvGrpSpPr>
        <p:grpSpPr>
          <a:xfrm>
            <a:off x="2774209" y="1779241"/>
            <a:ext cx="116693" cy="374186"/>
            <a:chOff x="2774209" y="1954691"/>
            <a:chExt cx="116693" cy="374186"/>
          </a:xfrm>
        </p:grpSpPr>
        <p:sp>
          <p:nvSpPr>
            <p:cNvPr id="13326" name="Google Shape;13326;p94"/>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94"/>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8" name="Google Shape;13328;p94"/>
          <p:cNvGrpSpPr/>
          <p:nvPr/>
        </p:nvGrpSpPr>
        <p:grpSpPr>
          <a:xfrm>
            <a:off x="4017435" y="1324462"/>
            <a:ext cx="315092" cy="359397"/>
            <a:chOff x="4017435" y="1499912"/>
            <a:chExt cx="315092" cy="359397"/>
          </a:xfrm>
        </p:grpSpPr>
        <p:sp>
          <p:nvSpPr>
            <p:cNvPr id="13329" name="Google Shape;13329;p94"/>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94"/>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1" name="Google Shape;13331;p94"/>
          <p:cNvGrpSpPr/>
          <p:nvPr/>
        </p:nvGrpSpPr>
        <p:grpSpPr>
          <a:xfrm>
            <a:off x="3963652" y="1824309"/>
            <a:ext cx="374154" cy="284050"/>
            <a:chOff x="3963652" y="1999759"/>
            <a:chExt cx="374154" cy="284050"/>
          </a:xfrm>
        </p:grpSpPr>
        <p:sp>
          <p:nvSpPr>
            <p:cNvPr id="13332" name="Google Shape;13332;p94"/>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94"/>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94"/>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94"/>
          <p:cNvGrpSpPr/>
          <p:nvPr/>
        </p:nvGrpSpPr>
        <p:grpSpPr>
          <a:xfrm>
            <a:off x="1777536" y="1839416"/>
            <a:ext cx="376444" cy="253772"/>
            <a:chOff x="1777536" y="2014866"/>
            <a:chExt cx="376444" cy="253772"/>
          </a:xfrm>
        </p:grpSpPr>
        <p:sp>
          <p:nvSpPr>
            <p:cNvPr id="13336" name="Google Shape;13336;p94"/>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94"/>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94"/>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94"/>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4"/>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1" name="Google Shape;13341;p94"/>
          <p:cNvGrpSpPr/>
          <p:nvPr/>
        </p:nvGrpSpPr>
        <p:grpSpPr>
          <a:xfrm>
            <a:off x="1309875" y="1881876"/>
            <a:ext cx="374154" cy="169680"/>
            <a:chOff x="1309875" y="2057326"/>
            <a:chExt cx="374154" cy="169680"/>
          </a:xfrm>
        </p:grpSpPr>
        <p:sp>
          <p:nvSpPr>
            <p:cNvPr id="13342" name="Google Shape;13342;p9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9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9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94"/>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4"/>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94"/>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9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9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94"/>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4"/>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4"/>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3" name="Google Shape;13353;p94"/>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4" name="Google Shape;13354;p94"/>
          <p:cNvGrpSpPr/>
          <p:nvPr/>
        </p:nvGrpSpPr>
        <p:grpSpPr>
          <a:xfrm>
            <a:off x="2347450" y="1779114"/>
            <a:ext cx="113639" cy="373168"/>
            <a:chOff x="2347450" y="1954564"/>
            <a:chExt cx="113639" cy="373168"/>
          </a:xfrm>
        </p:grpSpPr>
        <p:sp>
          <p:nvSpPr>
            <p:cNvPr id="13355" name="Google Shape;13355;p94"/>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94"/>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7" name="Google Shape;13357;p94"/>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8" name="Google Shape;13358;p94"/>
          <p:cNvGrpSpPr/>
          <p:nvPr/>
        </p:nvGrpSpPr>
        <p:grpSpPr>
          <a:xfrm>
            <a:off x="3110102" y="1324430"/>
            <a:ext cx="330613" cy="358379"/>
            <a:chOff x="3110102" y="1499880"/>
            <a:chExt cx="330613" cy="358379"/>
          </a:xfrm>
        </p:grpSpPr>
        <p:sp>
          <p:nvSpPr>
            <p:cNvPr id="13359" name="Google Shape;13359;p9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9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9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9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9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9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6" name="Google Shape;13366;p94"/>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7" name="Google Shape;13367;p94"/>
          <p:cNvGrpSpPr/>
          <p:nvPr/>
        </p:nvGrpSpPr>
        <p:grpSpPr>
          <a:xfrm>
            <a:off x="3485575" y="1824309"/>
            <a:ext cx="373772" cy="284050"/>
            <a:chOff x="3531200" y="1999759"/>
            <a:chExt cx="373772" cy="284050"/>
          </a:xfrm>
        </p:grpSpPr>
        <p:sp>
          <p:nvSpPr>
            <p:cNvPr id="13368" name="Google Shape;13368;p94"/>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94"/>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4"/>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94"/>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2" name="Google Shape;13372;p94"/>
          <p:cNvGrpSpPr/>
          <p:nvPr/>
        </p:nvGrpSpPr>
        <p:grpSpPr>
          <a:xfrm>
            <a:off x="2667058" y="1324843"/>
            <a:ext cx="330231" cy="359015"/>
            <a:chOff x="2667058" y="1500293"/>
            <a:chExt cx="330231" cy="359015"/>
          </a:xfrm>
        </p:grpSpPr>
        <p:sp>
          <p:nvSpPr>
            <p:cNvPr id="13373" name="Google Shape;13373;p94"/>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94"/>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4"/>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94"/>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4"/>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9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9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4"/>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94"/>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9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9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4"/>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94"/>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4"/>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4"/>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94"/>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94"/>
          <p:cNvGrpSpPr/>
          <p:nvPr/>
        </p:nvGrpSpPr>
        <p:grpSpPr>
          <a:xfrm>
            <a:off x="3567553" y="1324462"/>
            <a:ext cx="320022" cy="359778"/>
            <a:chOff x="3567553" y="1499912"/>
            <a:chExt cx="320022" cy="359778"/>
          </a:xfrm>
        </p:grpSpPr>
        <p:sp>
          <p:nvSpPr>
            <p:cNvPr id="13392" name="Google Shape;13392;p94"/>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94"/>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94"/>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94"/>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94"/>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4"/>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94"/>
          <p:cNvGrpSpPr/>
          <p:nvPr/>
        </p:nvGrpSpPr>
        <p:grpSpPr>
          <a:xfrm>
            <a:off x="1309875" y="1324462"/>
            <a:ext cx="359015" cy="358633"/>
            <a:chOff x="1309875" y="1499912"/>
            <a:chExt cx="359015" cy="358633"/>
          </a:xfrm>
        </p:grpSpPr>
        <p:sp>
          <p:nvSpPr>
            <p:cNvPr id="13399" name="Google Shape;13399;p94"/>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4"/>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4"/>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94"/>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94"/>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4"/>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94"/>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94"/>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94"/>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8" name="Google Shape;13408;p94"/>
          <p:cNvGrpSpPr/>
          <p:nvPr/>
        </p:nvGrpSpPr>
        <p:grpSpPr>
          <a:xfrm>
            <a:off x="2219466" y="1324843"/>
            <a:ext cx="330613" cy="359015"/>
            <a:chOff x="2219466" y="1500293"/>
            <a:chExt cx="330613" cy="359015"/>
          </a:xfrm>
        </p:grpSpPr>
        <p:sp>
          <p:nvSpPr>
            <p:cNvPr id="13409" name="Google Shape;13409;p94"/>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4"/>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1" name="Google Shape;13411;p94"/>
          <p:cNvGrpSpPr/>
          <p:nvPr/>
        </p:nvGrpSpPr>
        <p:grpSpPr>
          <a:xfrm>
            <a:off x="5343544" y="1333908"/>
            <a:ext cx="244676" cy="351095"/>
            <a:chOff x="5343544" y="1509358"/>
            <a:chExt cx="244676" cy="351095"/>
          </a:xfrm>
        </p:grpSpPr>
        <p:sp>
          <p:nvSpPr>
            <p:cNvPr id="13412" name="Google Shape;13412;p94"/>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94"/>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94"/>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94"/>
          <p:cNvGrpSpPr/>
          <p:nvPr/>
        </p:nvGrpSpPr>
        <p:grpSpPr>
          <a:xfrm>
            <a:off x="4882340" y="1333908"/>
            <a:ext cx="246171" cy="351095"/>
            <a:chOff x="4882340" y="1509358"/>
            <a:chExt cx="246171" cy="351095"/>
          </a:xfrm>
        </p:grpSpPr>
        <p:sp>
          <p:nvSpPr>
            <p:cNvPr id="13416" name="Google Shape;13416;p94"/>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4"/>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4"/>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4"/>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94"/>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94"/>
          <p:cNvGrpSpPr/>
          <p:nvPr/>
        </p:nvGrpSpPr>
        <p:grpSpPr>
          <a:xfrm>
            <a:off x="6273204" y="1333558"/>
            <a:ext cx="236343" cy="351445"/>
            <a:chOff x="6273204" y="1509008"/>
            <a:chExt cx="236343" cy="351445"/>
          </a:xfrm>
        </p:grpSpPr>
        <p:sp>
          <p:nvSpPr>
            <p:cNvPr id="13422" name="Google Shape;13422;p94"/>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4"/>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4" name="Google Shape;13424;p94"/>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5" name="Google Shape;13425;p94"/>
          <p:cNvGrpSpPr/>
          <p:nvPr/>
        </p:nvGrpSpPr>
        <p:grpSpPr>
          <a:xfrm>
            <a:off x="7219530" y="1332794"/>
            <a:ext cx="191625" cy="352209"/>
            <a:chOff x="7219530" y="1508244"/>
            <a:chExt cx="191625" cy="352209"/>
          </a:xfrm>
        </p:grpSpPr>
        <p:sp>
          <p:nvSpPr>
            <p:cNvPr id="13426" name="Google Shape;13426;p94"/>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94"/>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94"/>
          <p:cNvGrpSpPr/>
          <p:nvPr/>
        </p:nvGrpSpPr>
        <p:grpSpPr>
          <a:xfrm>
            <a:off x="7699309" y="1333176"/>
            <a:ext cx="154922" cy="351827"/>
            <a:chOff x="7699309" y="1508626"/>
            <a:chExt cx="154922" cy="351827"/>
          </a:xfrm>
        </p:grpSpPr>
        <p:sp>
          <p:nvSpPr>
            <p:cNvPr id="13429" name="Google Shape;13429;p94"/>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4"/>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4"/>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4"/>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4"/>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94"/>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94"/>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94"/>
          <p:cNvGrpSpPr/>
          <p:nvPr/>
        </p:nvGrpSpPr>
        <p:grpSpPr>
          <a:xfrm>
            <a:off x="8161690" y="1333558"/>
            <a:ext cx="153396" cy="351064"/>
            <a:chOff x="8161690" y="1509008"/>
            <a:chExt cx="153396" cy="351064"/>
          </a:xfrm>
        </p:grpSpPr>
        <p:sp>
          <p:nvSpPr>
            <p:cNvPr id="13437" name="Google Shape;13437;p94"/>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94"/>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94"/>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4"/>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1" name="Google Shape;13441;p94"/>
          <p:cNvGrpSpPr/>
          <p:nvPr/>
        </p:nvGrpSpPr>
        <p:grpSpPr>
          <a:xfrm>
            <a:off x="6746940" y="1333431"/>
            <a:ext cx="213221" cy="352304"/>
            <a:chOff x="6746940" y="1508881"/>
            <a:chExt cx="213221" cy="352304"/>
          </a:xfrm>
        </p:grpSpPr>
        <p:sp>
          <p:nvSpPr>
            <p:cNvPr id="13442" name="Google Shape;13442;p94"/>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4"/>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4"/>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4"/>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6" name="Google Shape;13446;p94"/>
          <p:cNvGrpSpPr/>
          <p:nvPr/>
        </p:nvGrpSpPr>
        <p:grpSpPr>
          <a:xfrm>
            <a:off x="5770336" y="1832165"/>
            <a:ext cx="350682" cy="292097"/>
            <a:chOff x="5770336" y="2007615"/>
            <a:chExt cx="350682" cy="292097"/>
          </a:xfrm>
        </p:grpSpPr>
        <p:sp>
          <p:nvSpPr>
            <p:cNvPr id="13447" name="Google Shape;13447;p94"/>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94"/>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94"/>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94"/>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1" name="Google Shape;13451;p94"/>
          <p:cNvGrpSpPr/>
          <p:nvPr/>
        </p:nvGrpSpPr>
        <p:grpSpPr>
          <a:xfrm>
            <a:off x="5326878" y="1804908"/>
            <a:ext cx="350332" cy="346229"/>
            <a:chOff x="5326878" y="1980358"/>
            <a:chExt cx="350332" cy="346229"/>
          </a:xfrm>
        </p:grpSpPr>
        <p:sp>
          <p:nvSpPr>
            <p:cNvPr id="13452" name="Google Shape;13452;p94"/>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94"/>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94"/>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4"/>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56" name="Google Shape;13456;p94"/>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7" name="Google Shape;13457;p94"/>
          <p:cNvGrpSpPr/>
          <p:nvPr/>
        </p:nvGrpSpPr>
        <p:grpSpPr>
          <a:xfrm>
            <a:off x="4883835" y="1817121"/>
            <a:ext cx="350300" cy="323043"/>
            <a:chOff x="4883835" y="1992571"/>
            <a:chExt cx="350300" cy="323043"/>
          </a:xfrm>
        </p:grpSpPr>
        <p:sp>
          <p:nvSpPr>
            <p:cNvPr id="13458" name="Google Shape;13458;p94"/>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4"/>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94"/>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94"/>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94"/>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94"/>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4" name="Google Shape;13464;p94"/>
          <p:cNvGrpSpPr/>
          <p:nvPr/>
        </p:nvGrpSpPr>
        <p:grpSpPr>
          <a:xfrm>
            <a:off x="7548967" y="1803477"/>
            <a:ext cx="333285" cy="349950"/>
            <a:chOff x="7548967" y="1978927"/>
            <a:chExt cx="333285" cy="349950"/>
          </a:xfrm>
        </p:grpSpPr>
        <p:sp>
          <p:nvSpPr>
            <p:cNvPr id="13465" name="Google Shape;13465;p94"/>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4"/>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4"/>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4"/>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94"/>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94"/>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4"/>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2" name="Google Shape;13472;p94"/>
          <p:cNvGrpSpPr/>
          <p:nvPr/>
        </p:nvGrpSpPr>
        <p:grpSpPr>
          <a:xfrm>
            <a:off x="6214142" y="1803477"/>
            <a:ext cx="346515" cy="350300"/>
            <a:chOff x="6214142" y="1978927"/>
            <a:chExt cx="346515" cy="350300"/>
          </a:xfrm>
        </p:grpSpPr>
        <p:sp>
          <p:nvSpPr>
            <p:cNvPr id="13473" name="Google Shape;13473;p94"/>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4"/>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5" name="Google Shape;13475;p94"/>
          <p:cNvGrpSpPr/>
          <p:nvPr/>
        </p:nvGrpSpPr>
        <p:grpSpPr>
          <a:xfrm>
            <a:off x="7105923" y="1803095"/>
            <a:ext cx="333285" cy="350682"/>
            <a:chOff x="7105923" y="1978545"/>
            <a:chExt cx="333285" cy="350682"/>
          </a:xfrm>
        </p:grpSpPr>
        <p:sp>
          <p:nvSpPr>
            <p:cNvPr id="13476" name="Google Shape;13476;p94"/>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94"/>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4"/>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4"/>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4"/>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4"/>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94"/>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3" name="Google Shape;13483;p94"/>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4"/>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5" name="Google Shape;13485;p94"/>
          <p:cNvGrpSpPr/>
          <p:nvPr/>
        </p:nvGrpSpPr>
        <p:grpSpPr>
          <a:xfrm>
            <a:off x="3616406" y="2246902"/>
            <a:ext cx="203393" cy="351827"/>
            <a:chOff x="3616406" y="2422352"/>
            <a:chExt cx="203393" cy="351827"/>
          </a:xfrm>
        </p:grpSpPr>
        <p:sp>
          <p:nvSpPr>
            <p:cNvPr id="13486" name="Google Shape;13486;p94"/>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4"/>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8" name="Google Shape;13488;p94"/>
          <p:cNvGrpSpPr/>
          <p:nvPr/>
        </p:nvGrpSpPr>
        <p:grpSpPr>
          <a:xfrm>
            <a:off x="878187" y="2246520"/>
            <a:ext cx="272696" cy="351827"/>
            <a:chOff x="913012" y="2421970"/>
            <a:chExt cx="272696" cy="351827"/>
          </a:xfrm>
        </p:grpSpPr>
        <p:sp>
          <p:nvSpPr>
            <p:cNvPr id="13489" name="Google Shape;13489;p94"/>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94"/>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94"/>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4"/>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94"/>
          <p:cNvGrpSpPr/>
          <p:nvPr/>
        </p:nvGrpSpPr>
        <p:grpSpPr>
          <a:xfrm>
            <a:off x="2274743" y="2246902"/>
            <a:ext cx="255649" cy="351445"/>
            <a:chOff x="2274743" y="2422352"/>
            <a:chExt cx="255649" cy="351445"/>
          </a:xfrm>
        </p:grpSpPr>
        <p:sp>
          <p:nvSpPr>
            <p:cNvPr id="13494" name="Google Shape;13494;p9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7" name="Google Shape;13497;p94"/>
          <p:cNvGrpSpPr/>
          <p:nvPr/>
        </p:nvGrpSpPr>
        <p:grpSpPr>
          <a:xfrm>
            <a:off x="2708723" y="2245789"/>
            <a:ext cx="246552" cy="352558"/>
            <a:chOff x="2708723" y="2421239"/>
            <a:chExt cx="246552" cy="352558"/>
          </a:xfrm>
        </p:grpSpPr>
        <p:sp>
          <p:nvSpPr>
            <p:cNvPr id="13498" name="Google Shape;13498;p94"/>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94"/>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0" name="Google Shape;13500;p94"/>
          <p:cNvGrpSpPr/>
          <p:nvPr/>
        </p:nvGrpSpPr>
        <p:grpSpPr>
          <a:xfrm>
            <a:off x="1835485" y="2246902"/>
            <a:ext cx="259433" cy="350714"/>
            <a:chOff x="1835485" y="2422352"/>
            <a:chExt cx="259433" cy="350714"/>
          </a:xfrm>
        </p:grpSpPr>
        <p:sp>
          <p:nvSpPr>
            <p:cNvPr id="13501" name="Google Shape;13501;p94"/>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4"/>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94"/>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94"/>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4"/>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4"/>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4"/>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8" name="Google Shape;13508;p94"/>
          <p:cNvGrpSpPr/>
          <p:nvPr/>
        </p:nvGrpSpPr>
        <p:grpSpPr>
          <a:xfrm>
            <a:off x="3150240" y="2246902"/>
            <a:ext cx="212489" cy="351445"/>
            <a:chOff x="3150240" y="2422352"/>
            <a:chExt cx="212489" cy="351445"/>
          </a:xfrm>
        </p:grpSpPr>
        <p:sp>
          <p:nvSpPr>
            <p:cNvPr id="13509" name="Google Shape;13509;p94"/>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4"/>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1" name="Google Shape;13511;p94"/>
          <p:cNvGrpSpPr/>
          <p:nvPr/>
        </p:nvGrpSpPr>
        <p:grpSpPr>
          <a:xfrm>
            <a:off x="1367060" y="2246679"/>
            <a:ext cx="269261" cy="352050"/>
            <a:chOff x="1367060" y="2422129"/>
            <a:chExt cx="269261" cy="352050"/>
          </a:xfrm>
        </p:grpSpPr>
        <p:sp>
          <p:nvSpPr>
            <p:cNvPr id="13512" name="Google Shape;13512;p94"/>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4"/>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94"/>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4"/>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94"/>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94"/>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94"/>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4"/>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4"/>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4"/>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94"/>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94"/>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4"/>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4"/>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26" name="Google Shape;13526;p94"/>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7" name="Google Shape;13527;p94"/>
          <p:cNvGrpSpPr/>
          <p:nvPr/>
        </p:nvGrpSpPr>
        <p:grpSpPr>
          <a:xfrm>
            <a:off x="4882690" y="2249955"/>
            <a:ext cx="274573" cy="350682"/>
            <a:chOff x="4882690" y="2425405"/>
            <a:chExt cx="274573" cy="350682"/>
          </a:xfrm>
        </p:grpSpPr>
        <p:sp>
          <p:nvSpPr>
            <p:cNvPr id="13528" name="Google Shape;13528;p94"/>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4"/>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0" name="Google Shape;13530;p94"/>
          <p:cNvGrpSpPr/>
          <p:nvPr/>
        </p:nvGrpSpPr>
        <p:grpSpPr>
          <a:xfrm>
            <a:off x="6627639" y="2268434"/>
            <a:ext cx="355993" cy="313247"/>
            <a:chOff x="6627639" y="2443884"/>
            <a:chExt cx="355993" cy="313247"/>
          </a:xfrm>
        </p:grpSpPr>
        <p:sp>
          <p:nvSpPr>
            <p:cNvPr id="13531" name="Google Shape;13531;p94"/>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4"/>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4"/>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4" name="Google Shape;13534;p94"/>
          <p:cNvGrpSpPr/>
          <p:nvPr/>
        </p:nvGrpSpPr>
        <p:grpSpPr>
          <a:xfrm>
            <a:off x="6183451" y="2286690"/>
            <a:ext cx="351445" cy="277976"/>
            <a:chOff x="6183451" y="2462140"/>
            <a:chExt cx="351445" cy="277976"/>
          </a:xfrm>
        </p:grpSpPr>
        <p:sp>
          <p:nvSpPr>
            <p:cNvPr id="13535" name="Google Shape;13535;p94"/>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4"/>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4"/>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4"/>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4"/>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4"/>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4"/>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94"/>
          <p:cNvGrpSpPr/>
          <p:nvPr/>
        </p:nvGrpSpPr>
        <p:grpSpPr>
          <a:xfrm>
            <a:off x="5735477" y="2254408"/>
            <a:ext cx="353354" cy="341299"/>
            <a:chOff x="5735477" y="2429858"/>
            <a:chExt cx="353354" cy="341299"/>
          </a:xfrm>
        </p:grpSpPr>
        <p:sp>
          <p:nvSpPr>
            <p:cNvPr id="13543" name="Google Shape;13543;p94"/>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4"/>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4"/>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94"/>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4"/>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94"/>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9" name="Google Shape;13549;p94"/>
          <p:cNvGrpSpPr/>
          <p:nvPr/>
        </p:nvGrpSpPr>
        <p:grpSpPr>
          <a:xfrm>
            <a:off x="5243735" y="2271523"/>
            <a:ext cx="405255" cy="275499"/>
            <a:chOff x="5283337" y="2478774"/>
            <a:chExt cx="358633" cy="243913"/>
          </a:xfrm>
        </p:grpSpPr>
        <p:sp>
          <p:nvSpPr>
            <p:cNvPr id="13550" name="Google Shape;13550;p94"/>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4"/>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4"/>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4"/>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4"/>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4"/>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94"/>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4"/>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94"/>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94"/>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94"/>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94"/>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94"/>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4"/>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4"/>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4"/>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4"/>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7" name="Google Shape;13567;p94"/>
          <p:cNvGrpSpPr/>
          <p:nvPr/>
        </p:nvGrpSpPr>
        <p:grpSpPr>
          <a:xfrm>
            <a:off x="7964753" y="2295373"/>
            <a:ext cx="362068" cy="258670"/>
            <a:chOff x="7964753" y="2470823"/>
            <a:chExt cx="362068" cy="258670"/>
          </a:xfrm>
        </p:grpSpPr>
        <p:sp>
          <p:nvSpPr>
            <p:cNvPr id="13568" name="Google Shape;13568;p94"/>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94"/>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94"/>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4"/>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4"/>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4"/>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94"/>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4"/>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4"/>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7" name="Google Shape;13577;p94"/>
          <p:cNvGrpSpPr/>
          <p:nvPr/>
        </p:nvGrpSpPr>
        <p:grpSpPr>
          <a:xfrm>
            <a:off x="7524349" y="2280997"/>
            <a:ext cx="350332" cy="288948"/>
            <a:chOff x="7524349" y="2456447"/>
            <a:chExt cx="350332" cy="288948"/>
          </a:xfrm>
        </p:grpSpPr>
        <p:sp>
          <p:nvSpPr>
            <p:cNvPr id="13578" name="Google Shape;13578;p94"/>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4"/>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94"/>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4"/>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4"/>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3" name="Google Shape;13583;p94"/>
          <p:cNvGrpSpPr/>
          <p:nvPr/>
        </p:nvGrpSpPr>
        <p:grpSpPr>
          <a:xfrm>
            <a:off x="3972749" y="2718761"/>
            <a:ext cx="355230" cy="356725"/>
            <a:chOff x="3972749" y="2894211"/>
            <a:chExt cx="355230" cy="356725"/>
          </a:xfrm>
        </p:grpSpPr>
        <p:sp>
          <p:nvSpPr>
            <p:cNvPr id="13584" name="Google Shape;13584;p94"/>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4"/>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4"/>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94"/>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94"/>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9" name="Google Shape;13589;p94"/>
          <p:cNvGrpSpPr/>
          <p:nvPr/>
        </p:nvGrpSpPr>
        <p:grpSpPr>
          <a:xfrm>
            <a:off x="3527797" y="2743346"/>
            <a:ext cx="355993" cy="307904"/>
            <a:chOff x="3527797" y="2918796"/>
            <a:chExt cx="355993" cy="307904"/>
          </a:xfrm>
        </p:grpSpPr>
        <p:sp>
          <p:nvSpPr>
            <p:cNvPr id="13590" name="Google Shape;13590;p94"/>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4"/>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4"/>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4"/>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4"/>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4"/>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4"/>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4"/>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4"/>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94"/>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94"/>
          <p:cNvGrpSpPr/>
          <p:nvPr/>
        </p:nvGrpSpPr>
        <p:grpSpPr>
          <a:xfrm>
            <a:off x="3082845" y="2745509"/>
            <a:ext cx="356375" cy="302338"/>
            <a:chOff x="3082845" y="2920959"/>
            <a:chExt cx="356375" cy="302338"/>
          </a:xfrm>
        </p:grpSpPr>
        <p:sp>
          <p:nvSpPr>
            <p:cNvPr id="13601" name="Google Shape;13601;p94"/>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4"/>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3" name="Google Shape;13603;p94"/>
          <p:cNvGrpSpPr/>
          <p:nvPr/>
        </p:nvGrpSpPr>
        <p:grpSpPr>
          <a:xfrm>
            <a:off x="2639038" y="2719492"/>
            <a:ext cx="355612" cy="355612"/>
            <a:chOff x="2639038" y="2894942"/>
            <a:chExt cx="355612" cy="355612"/>
          </a:xfrm>
        </p:grpSpPr>
        <p:sp>
          <p:nvSpPr>
            <p:cNvPr id="13604" name="Google Shape;13604;p94"/>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4"/>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6" name="Google Shape;13606;p94"/>
          <p:cNvGrpSpPr/>
          <p:nvPr/>
        </p:nvGrpSpPr>
        <p:grpSpPr>
          <a:xfrm>
            <a:off x="2194468" y="2763415"/>
            <a:ext cx="355993" cy="267766"/>
            <a:chOff x="2194468" y="2938865"/>
            <a:chExt cx="355993" cy="267766"/>
          </a:xfrm>
        </p:grpSpPr>
        <p:sp>
          <p:nvSpPr>
            <p:cNvPr id="13607" name="Google Shape;13607;p94"/>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4"/>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4"/>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4"/>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4"/>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94"/>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4"/>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4"/>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4"/>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4"/>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4"/>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4"/>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4"/>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94"/>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94"/>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94"/>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4"/>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4"/>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94"/>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94"/>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7" name="Google Shape;13627;p94"/>
          <p:cNvGrpSpPr/>
          <p:nvPr/>
        </p:nvGrpSpPr>
        <p:grpSpPr>
          <a:xfrm>
            <a:off x="1749897" y="2719111"/>
            <a:ext cx="355993" cy="355612"/>
            <a:chOff x="1749897" y="2894561"/>
            <a:chExt cx="355993" cy="355612"/>
          </a:xfrm>
        </p:grpSpPr>
        <p:sp>
          <p:nvSpPr>
            <p:cNvPr id="13628" name="Google Shape;13628;p94"/>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94"/>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94"/>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4"/>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4"/>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4"/>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4"/>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4"/>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4"/>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4"/>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4"/>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9" name="Google Shape;13639;p94"/>
          <p:cNvGrpSpPr/>
          <p:nvPr/>
        </p:nvGrpSpPr>
        <p:grpSpPr>
          <a:xfrm>
            <a:off x="1305327" y="2718761"/>
            <a:ext cx="357520" cy="357488"/>
            <a:chOff x="1305327" y="2894211"/>
            <a:chExt cx="357520" cy="357488"/>
          </a:xfrm>
        </p:grpSpPr>
        <p:sp>
          <p:nvSpPr>
            <p:cNvPr id="13640" name="Google Shape;13640;p94"/>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4"/>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4"/>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4"/>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94"/>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5" name="Google Shape;13645;p94"/>
          <p:cNvGrpSpPr/>
          <p:nvPr/>
        </p:nvGrpSpPr>
        <p:grpSpPr>
          <a:xfrm>
            <a:off x="853950" y="2719270"/>
            <a:ext cx="364104" cy="353290"/>
            <a:chOff x="853950" y="2894720"/>
            <a:chExt cx="364104" cy="353290"/>
          </a:xfrm>
        </p:grpSpPr>
        <p:sp>
          <p:nvSpPr>
            <p:cNvPr id="13646" name="Google Shape;13646;p94"/>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4"/>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4"/>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4"/>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4"/>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4"/>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94"/>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94"/>
          <p:cNvGrpSpPr/>
          <p:nvPr/>
        </p:nvGrpSpPr>
        <p:grpSpPr>
          <a:xfrm>
            <a:off x="7066548" y="2737144"/>
            <a:ext cx="352209" cy="334938"/>
            <a:chOff x="7066548" y="2912594"/>
            <a:chExt cx="352209" cy="334938"/>
          </a:xfrm>
        </p:grpSpPr>
        <p:sp>
          <p:nvSpPr>
            <p:cNvPr id="13654" name="Google Shape;13654;p94"/>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4"/>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4"/>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4"/>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4"/>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94"/>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60" name="Google Shape;13660;p94"/>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94"/>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2" name="Google Shape;13662;p94"/>
          <p:cNvGrpSpPr/>
          <p:nvPr/>
        </p:nvGrpSpPr>
        <p:grpSpPr>
          <a:xfrm>
            <a:off x="7541397" y="2729352"/>
            <a:ext cx="318495" cy="352209"/>
            <a:chOff x="7541397" y="2904802"/>
            <a:chExt cx="318495" cy="352209"/>
          </a:xfrm>
        </p:grpSpPr>
        <p:sp>
          <p:nvSpPr>
            <p:cNvPr id="13663" name="Google Shape;13663;p94"/>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4"/>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5" name="Google Shape;13665;p94"/>
          <p:cNvGrpSpPr/>
          <p:nvPr/>
        </p:nvGrpSpPr>
        <p:grpSpPr>
          <a:xfrm>
            <a:off x="8003015" y="2728589"/>
            <a:ext cx="306759" cy="351445"/>
            <a:chOff x="8003015" y="2904039"/>
            <a:chExt cx="306759" cy="351445"/>
          </a:xfrm>
        </p:grpSpPr>
        <p:sp>
          <p:nvSpPr>
            <p:cNvPr id="13666" name="Google Shape;13666;p94"/>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94"/>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94"/>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4"/>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4"/>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4"/>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94"/>
          <p:cNvGrpSpPr/>
          <p:nvPr/>
        </p:nvGrpSpPr>
        <p:grpSpPr>
          <a:xfrm>
            <a:off x="5687770" y="2710046"/>
            <a:ext cx="369638" cy="369606"/>
            <a:chOff x="5687770" y="2885496"/>
            <a:chExt cx="369638" cy="369606"/>
          </a:xfrm>
        </p:grpSpPr>
        <p:sp>
          <p:nvSpPr>
            <p:cNvPr id="13673" name="Google Shape;13673;p94"/>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94"/>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94"/>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94"/>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4"/>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4"/>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94"/>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94"/>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4"/>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4"/>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3" name="Google Shape;13683;p94"/>
          <p:cNvGrpSpPr/>
          <p:nvPr/>
        </p:nvGrpSpPr>
        <p:grpSpPr>
          <a:xfrm>
            <a:off x="4881958" y="2729352"/>
            <a:ext cx="156417" cy="349537"/>
            <a:chOff x="4881958" y="2904802"/>
            <a:chExt cx="156417" cy="349537"/>
          </a:xfrm>
        </p:grpSpPr>
        <p:sp>
          <p:nvSpPr>
            <p:cNvPr id="13684" name="Google Shape;13684;p94"/>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94"/>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4"/>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94"/>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94"/>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4"/>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4"/>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1" name="Google Shape;13691;p94"/>
          <p:cNvGrpSpPr/>
          <p:nvPr/>
        </p:nvGrpSpPr>
        <p:grpSpPr>
          <a:xfrm>
            <a:off x="5230318" y="2711064"/>
            <a:ext cx="371133" cy="367443"/>
            <a:chOff x="5230318" y="2886514"/>
            <a:chExt cx="371133" cy="367443"/>
          </a:xfrm>
        </p:grpSpPr>
        <p:sp>
          <p:nvSpPr>
            <p:cNvPr id="13692" name="Google Shape;13692;p94"/>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4"/>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4"/>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4"/>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4"/>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4"/>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4"/>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4"/>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4"/>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1" name="Google Shape;13701;p94"/>
          <p:cNvGrpSpPr/>
          <p:nvPr/>
        </p:nvGrpSpPr>
        <p:grpSpPr>
          <a:xfrm>
            <a:off x="5748358" y="3259128"/>
            <a:ext cx="352590" cy="182561"/>
            <a:chOff x="5748358" y="3434578"/>
            <a:chExt cx="352590" cy="182561"/>
          </a:xfrm>
        </p:grpSpPr>
        <p:sp>
          <p:nvSpPr>
            <p:cNvPr id="13702" name="Google Shape;13702;p94"/>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94"/>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4"/>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4"/>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4"/>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4"/>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8" name="Google Shape;13708;p94"/>
          <p:cNvGrpSpPr/>
          <p:nvPr/>
        </p:nvGrpSpPr>
        <p:grpSpPr>
          <a:xfrm>
            <a:off x="862283" y="4099321"/>
            <a:ext cx="341204" cy="359301"/>
            <a:chOff x="862283" y="4274771"/>
            <a:chExt cx="341204" cy="359301"/>
          </a:xfrm>
        </p:grpSpPr>
        <p:sp>
          <p:nvSpPr>
            <p:cNvPr id="13709" name="Google Shape;13709;p9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94"/>
          <p:cNvGrpSpPr/>
          <p:nvPr/>
        </p:nvGrpSpPr>
        <p:grpSpPr>
          <a:xfrm>
            <a:off x="1396957" y="4111915"/>
            <a:ext cx="301861" cy="332871"/>
            <a:chOff x="1396957" y="4287365"/>
            <a:chExt cx="301861" cy="332871"/>
          </a:xfrm>
        </p:grpSpPr>
        <p:sp>
          <p:nvSpPr>
            <p:cNvPr id="13713" name="Google Shape;13713;p94"/>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4"/>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4"/>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94"/>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4"/>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4"/>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94"/>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94"/>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4"/>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4"/>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4"/>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4"/>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4"/>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4"/>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4"/>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8" name="Google Shape;13728;p94"/>
          <p:cNvGrpSpPr/>
          <p:nvPr/>
        </p:nvGrpSpPr>
        <p:grpSpPr>
          <a:xfrm>
            <a:off x="1865381" y="4102056"/>
            <a:ext cx="396131" cy="355612"/>
            <a:chOff x="1865381" y="4277506"/>
            <a:chExt cx="396131" cy="355612"/>
          </a:xfrm>
        </p:grpSpPr>
        <p:sp>
          <p:nvSpPr>
            <p:cNvPr id="13729" name="Google Shape;13729;p9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9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5" name="Google Shape;13735;p94"/>
          <p:cNvGrpSpPr/>
          <p:nvPr/>
        </p:nvGrpSpPr>
        <p:grpSpPr>
          <a:xfrm>
            <a:off x="2411823" y="4128549"/>
            <a:ext cx="334398" cy="299953"/>
            <a:chOff x="2411823" y="4303999"/>
            <a:chExt cx="334398" cy="299953"/>
          </a:xfrm>
        </p:grpSpPr>
        <p:sp>
          <p:nvSpPr>
            <p:cNvPr id="13736" name="Google Shape;13736;p94"/>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4"/>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4"/>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4"/>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94"/>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94"/>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4"/>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3" name="Google Shape;13743;p94"/>
          <p:cNvGrpSpPr/>
          <p:nvPr/>
        </p:nvGrpSpPr>
        <p:grpSpPr>
          <a:xfrm>
            <a:off x="2903337" y="4103582"/>
            <a:ext cx="382519" cy="350682"/>
            <a:chOff x="2903337" y="4279032"/>
            <a:chExt cx="382519" cy="350682"/>
          </a:xfrm>
        </p:grpSpPr>
        <p:sp>
          <p:nvSpPr>
            <p:cNvPr id="13744" name="Google Shape;13744;p94"/>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4"/>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4"/>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4"/>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94"/>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94"/>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4"/>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4"/>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4"/>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94"/>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94"/>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4"/>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4"/>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4"/>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4"/>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9" name="Google Shape;13759;p94"/>
          <p:cNvGrpSpPr/>
          <p:nvPr/>
        </p:nvGrpSpPr>
        <p:grpSpPr>
          <a:xfrm>
            <a:off x="3933342" y="4140317"/>
            <a:ext cx="383632" cy="276449"/>
            <a:chOff x="3933342" y="4315767"/>
            <a:chExt cx="383632" cy="276449"/>
          </a:xfrm>
        </p:grpSpPr>
        <p:sp>
          <p:nvSpPr>
            <p:cNvPr id="13760" name="Google Shape;13760;p94"/>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94"/>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4"/>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4"/>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4"/>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4"/>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6" name="Google Shape;13766;p94"/>
          <p:cNvGrpSpPr/>
          <p:nvPr/>
        </p:nvGrpSpPr>
        <p:grpSpPr>
          <a:xfrm>
            <a:off x="3441065" y="4127055"/>
            <a:ext cx="337069" cy="302593"/>
            <a:chOff x="3441065" y="4302505"/>
            <a:chExt cx="337069" cy="302593"/>
          </a:xfrm>
        </p:grpSpPr>
        <p:sp>
          <p:nvSpPr>
            <p:cNvPr id="13767" name="Google Shape;13767;p94"/>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4"/>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4"/>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4"/>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4"/>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4"/>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4"/>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4"/>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4"/>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4"/>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4"/>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4"/>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4"/>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94"/>
          <p:cNvGrpSpPr/>
          <p:nvPr/>
        </p:nvGrpSpPr>
        <p:grpSpPr>
          <a:xfrm>
            <a:off x="3532345" y="3187185"/>
            <a:ext cx="339328" cy="336274"/>
            <a:chOff x="3532345" y="3362635"/>
            <a:chExt cx="339328" cy="336274"/>
          </a:xfrm>
        </p:grpSpPr>
        <p:sp>
          <p:nvSpPr>
            <p:cNvPr id="13781" name="Google Shape;13781;p9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4"/>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4"/>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4"/>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86" name="Google Shape;13786;p94"/>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7" name="Google Shape;13787;p94"/>
          <p:cNvGrpSpPr/>
          <p:nvPr/>
        </p:nvGrpSpPr>
        <p:grpSpPr>
          <a:xfrm>
            <a:off x="1883955" y="3633250"/>
            <a:ext cx="162873" cy="351445"/>
            <a:chOff x="1883955" y="3808700"/>
            <a:chExt cx="162873" cy="351445"/>
          </a:xfrm>
        </p:grpSpPr>
        <p:sp>
          <p:nvSpPr>
            <p:cNvPr id="13788" name="Google Shape;13788;p94"/>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94"/>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0" name="Google Shape;13790;p94"/>
          <p:cNvGrpSpPr/>
          <p:nvPr/>
        </p:nvGrpSpPr>
        <p:grpSpPr>
          <a:xfrm>
            <a:off x="939156" y="3633759"/>
            <a:ext cx="192007" cy="351318"/>
            <a:chOff x="939156" y="3809209"/>
            <a:chExt cx="192007" cy="351318"/>
          </a:xfrm>
        </p:grpSpPr>
        <p:sp>
          <p:nvSpPr>
            <p:cNvPr id="13791" name="Google Shape;13791;p94"/>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4"/>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3" name="Google Shape;13793;p94"/>
          <p:cNvGrpSpPr/>
          <p:nvPr/>
        </p:nvGrpSpPr>
        <p:grpSpPr>
          <a:xfrm>
            <a:off x="2306167" y="3634395"/>
            <a:ext cx="193915" cy="349155"/>
            <a:chOff x="2306167" y="3809845"/>
            <a:chExt cx="193915" cy="349155"/>
          </a:xfrm>
        </p:grpSpPr>
        <p:sp>
          <p:nvSpPr>
            <p:cNvPr id="13794" name="Google Shape;13794;p94"/>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4"/>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4"/>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4"/>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4"/>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94"/>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94"/>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1" name="Google Shape;13801;p94"/>
          <p:cNvGrpSpPr/>
          <p:nvPr/>
        </p:nvGrpSpPr>
        <p:grpSpPr>
          <a:xfrm>
            <a:off x="1323901" y="3631723"/>
            <a:ext cx="356343" cy="356757"/>
            <a:chOff x="1323901" y="3807173"/>
            <a:chExt cx="356343" cy="356757"/>
          </a:xfrm>
        </p:grpSpPr>
        <p:sp>
          <p:nvSpPr>
            <p:cNvPr id="13802" name="Google Shape;13802;p9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9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9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9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9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9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9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9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26" name="Google Shape;13826;p94"/>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7" name="Google Shape;13827;p94"/>
          <p:cNvGrpSpPr/>
          <p:nvPr/>
        </p:nvGrpSpPr>
        <p:grpSpPr>
          <a:xfrm>
            <a:off x="859262" y="3178470"/>
            <a:ext cx="306759" cy="351445"/>
            <a:chOff x="859262" y="3353920"/>
            <a:chExt cx="306759" cy="351445"/>
          </a:xfrm>
        </p:grpSpPr>
        <p:sp>
          <p:nvSpPr>
            <p:cNvPr id="13828" name="Google Shape;13828;p94"/>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4"/>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4"/>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4"/>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4"/>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3" name="Google Shape;13833;p94"/>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34" name="Google Shape;13834;p94"/>
          <p:cNvGrpSpPr/>
          <p:nvPr/>
        </p:nvGrpSpPr>
        <p:grpSpPr>
          <a:xfrm>
            <a:off x="3967437" y="3661652"/>
            <a:ext cx="364708" cy="295405"/>
            <a:chOff x="3967437" y="3837102"/>
            <a:chExt cx="364708" cy="295405"/>
          </a:xfrm>
        </p:grpSpPr>
        <p:sp>
          <p:nvSpPr>
            <p:cNvPr id="13835" name="Google Shape;13835;p94"/>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4"/>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4"/>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94"/>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4"/>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40" name="Google Shape;13840;p94"/>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4"/>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4"/>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43" name="Google Shape;13843;p94"/>
          <p:cNvGrpSpPr/>
          <p:nvPr/>
        </p:nvGrpSpPr>
        <p:grpSpPr>
          <a:xfrm>
            <a:off x="5811827" y="3631001"/>
            <a:ext cx="283743" cy="308444"/>
            <a:chOff x="5964227" y="3858701"/>
            <a:chExt cx="283743" cy="308444"/>
          </a:xfrm>
        </p:grpSpPr>
        <p:sp>
          <p:nvSpPr>
            <p:cNvPr id="13844" name="Google Shape;13844;p94"/>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94"/>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94"/>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94"/>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8" name="Google Shape;13848;p94"/>
          <p:cNvGrpSpPr/>
          <p:nvPr/>
        </p:nvGrpSpPr>
        <p:grpSpPr>
          <a:xfrm>
            <a:off x="6243508" y="3697623"/>
            <a:ext cx="320372" cy="213602"/>
            <a:chOff x="6395908" y="3873073"/>
            <a:chExt cx="320372" cy="213602"/>
          </a:xfrm>
        </p:grpSpPr>
        <p:sp>
          <p:nvSpPr>
            <p:cNvPr id="13849" name="Google Shape;13849;p94"/>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94"/>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94"/>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94"/>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94"/>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94"/>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94"/>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94"/>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94"/>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94"/>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9" name="Google Shape;13859;p94"/>
          <p:cNvGrpSpPr/>
          <p:nvPr/>
        </p:nvGrpSpPr>
        <p:grpSpPr>
          <a:xfrm>
            <a:off x="7262890" y="3627366"/>
            <a:ext cx="357138" cy="352018"/>
            <a:chOff x="7415290" y="3802816"/>
            <a:chExt cx="357138" cy="352018"/>
          </a:xfrm>
        </p:grpSpPr>
        <p:sp>
          <p:nvSpPr>
            <p:cNvPr id="13860" name="Google Shape;13860;p94"/>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4"/>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4"/>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4"/>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4"/>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4"/>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4"/>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4"/>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94"/>
          <p:cNvGrpSpPr/>
          <p:nvPr/>
        </p:nvGrpSpPr>
        <p:grpSpPr>
          <a:xfrm>
            <a:off x="6737312" y="3657963"/>
            <a:ext cx="355230" cy="293401"/>
            <a:chOff x="6889712" y="3833413"/>
            <a:chExt cx="355230" cy="293401"/>
          </a:xfrm>
        </p:grpSpPr>
        <p:sp>
          <p:nvSpPr>
            <p:cNvPr id="13869" name="Google Shape;13869;p94"/>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94"/>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94"/>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94"/>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94"/>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4" name="Google Shape;13874;p94"/>
          <p:cNvGrpSpPr/>
          <p:nvPr/>
        </p:nvGrpSpPr>
        <p:grpSpPr>
          <a:xfrm>
            <a:off x="7707152" y="3660420"/>
            <a:ext cx="282318" cy="337168"/>
            <a:chOff x="1635875" y="237775"/>
            <a:chExt cx="4370250" cy="5219325"/>
          </a:xfrm>
        </p:grpSpPr>
        <p:sp>
          <p:nvSpPr>
            <p:cNvPr id="13875" name="Google Shape;13875;p94"/>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4"/>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7" name="Google Shape;13877;p94"/>
          <p:cNvGrpSpPr/>
          <p:nvPr/>
        </p:nvGrpSpPr>
        <p:grpSpPr>
          <a:xfrm>
            <a:off x="3103963" y="3185690"/>
            <a:ext cx="297886" cy="337578"/>
            <a:chOff x="3103963" y="3361140"/>
            <a:chExt cx="297886" cy="337578"/>
          </a:xfrm>
        </p:grpSpPr>
        <p:sp>
          <p:nvSpPr>
            <p:cNvPr id="13878" name="Google Shape;13878;p94"/>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4"/>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4"/>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9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94"/>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9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4"/>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9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94"/>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9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94"/>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94"/>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4"/>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94"/>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9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9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94"/>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94"/>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9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2" name="Google Shape;13902;p94"/>
          <p:cNvGrpSpPr/>
          <p:nvPr/>
        </p:nvGrpSpPr>
        <p:grpSpPr>
          <a:xfrm>
            <a:off x="2667821" y="3185658"/>
            <a:ext cx="273046" cy="337801"/>
            <a:chOff x="2667821" y="3361108"/>
            <a:chExt cx="273046" cy="337801"/>
          </a:xfrm>
        </p:grpSpPr>
        <p:sp>
          <p:nvSpPr>
            <p:cNvPr id="13903" name="Google Shape;13903;p94"/>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94"/>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94"/>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4"/>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4"/>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94"/>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94"/>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4"/>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4"/>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4"/>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94"/>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94"/>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94"/>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94"/>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94"/>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4"/>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4"/>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94"/>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94"/>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2" name="Google Shape;13922;p94"/>
          <p:cNvGrpSpPr/>
          <p:nvPr/>
        </p:nvGrpSpPr>
        <p:grpSpPr>
          <a:xfrm>
            <a:off x="2212469" y="3184863"/>
            <a:ext cx="282715" cy="338660"/>
            <a:chOff x="2212469" y="3360313"/>
            <a:chExt cx="282715" cy="338660"/>
          </a:xfrm>
        </p:grpSpPr>
        <p:sp>
          <p:nvSpPr>
            <p:cNvPr id="13923" name="Google Shape;13923;p94"/>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94"/>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94"/>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6" name="Google Shape;13926;p94"/>
          <p:cNvGrpSpPr/>
          <p:nvPr/>
        </p:nvGrpSpPr>
        <p:grpSpPr>
          <a:xfrm>
            <a:off x="1768821" y="3185658"/>
            <a:ext cx="278739" cy="339073"/>
            <a:chOff x="1768821" y="3361108"/>
            <a:chExt cx="278739" cy="339073"/>
          </a:xfrm>
        </p:grpSpPr>
        <p:sp>
          <p:nvSpPr>
            <p:cNvPr id="13927" name="Google Shape;13927;p94"/>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4"/>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4"/>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94"/>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94"/>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94"/>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4"/>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4"/>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4"/>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4"/>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94"/>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8" name="Google Shape;13938;p94"/>
          <p:cNvGrpSpPr/>
          <p:nvPr/>
        </p:nvGrpSpPr>
        <p:grpSpPr>
          <a:xfrm>
            <a:off x="5337883" y="3161423"/>
            <a:ext cx="307141" cy="376826"/>
            <a:chOff x="5337883" y="3336873"/>
            <a:chExt cx="307141" cy="376826"/>
          </a:xfrm>
        </p:grpSpPr>
        <p:sp>
          <p:nvSpPr>
            <p:cNvPr id="13939" name="Google Shape;13939;p94"/>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94"/>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1" name="Google Shape;13941;p94"/>
          <p:cNvGrpSpPr/>
          <p:nvPr/>
        </p:nvGrpSpPr>
        <p:grpSpPr>
          <a:xfrm>
            <a:off x="4883835" y="3161805"/>
            <a:ext cx="323425" cy="377557"/>
            <a:chOff x="4883835" y="3337255"/>
            <a:chExt cx="323425" cy="377557"/>
          </a:xfrm>
        </p:grpSpPr>
        <p:sp>
          <p:nvSpPr>
            <p:cNvPr id="13942" name="Google Shape;13942;p94"/>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4"/>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94"/>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5" name="Google Shape;13945;p94"/>
          <p:cNvGrpSpPr/>
          <p:nvPr/>
        </p:nvGrpSpPr>
        <p:grpSpPr>
          <a:xfrm>
            <a:off x="6193310" y="3231839"/>
            <a:ext cx="352590" cy="237488"/>
            <a:chOff x="6193310" y="3407289"/>
            <a:chExt cx="352590" cy="237488"/>
          </a:xfrm>
        </p:grpSpPr>
        <p:sp>
          <p:nvSpPr>
            <p:cNvPr id="13946" name="Google Shape;13946;p94"/>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4"/>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94"/>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94"/>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4"/>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1" name="Google Shape;13951;p94"/>
          <p:cNvGrpSpPr/>
          <p:nvPr/>
        </p:nvGrpSpPr>
        <p:grpSpPr>
          <a:xfrm>
            <a:off x="6637117" y="3222393"/>
            <a:ext cx="353735" cy="254504"/>
            <a:chOff x="6637117" y="3397843"/>
            <a:chExt cx="353735" cy="254504"/>
          </a:xfrm>
        </p:grpSpPr>
        <p:sp>
          <p:nvSpPr>
            <p:cNvPr id="13952" name="Google Shape;13952;p94"/>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4"/>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4"/>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4"/>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94"/>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94"/>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8" name="Google Shape;13958;p94"/>
          <p:cNvGrpSpPr/>
          <p:nvPr/>
        </p:nvGrpSpPr>
        <p:grpSpPr>
          <a:xfrm>
            <a:off x="7075994" y="3174081"/>
            <a:ext cx="360637" cy="352336"/>
            <a:chOff x="7075994" y="3349531"/>
            <a:chExt cx="360637" cy="352336"/>
          </a:xfrm>
        </p:grpSpPr>
        <p:sp>
          <p:nvSpPr>
            <p:cNvPr id="13959" name="Google Shape;13959;p94"/>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94"/>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94"/>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4"/>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94"/>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94"/>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94"/>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6" name="Google Shape;13966;p94"/>
          <p:cNvGrpSpPr/>
          <p:nvPr/>
        </p:nvGrpSpPr>
        <p:grpSpPr>
          <a:xfrm>
            <a:off x="7651983" y="3173731"/>
            <a:ext cx="107183" cy="352399"/>
            <a:chOff x="7651983" y="3349181"/>
            <a:chExt cx="107183" cy="352399"/>
          </a:xfrm>
        </p:grpSpPr>
        <p:sp>
          <p:nvSpPr>
            <p:cNvPr id="13967" name="Google Shape;13967;p94"/>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4"/>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9" name="Google Shape;13969;p94"/>
          <p:cNvGrpSpPr/>
          <p:nvPr/>
        </p:nvGrpSpPr>
        <p:grpSpPr>
          <a:xfrm>
            <a:off x="7973468" y="3206872"/>
            <a:ext cx="352590" cy="287072"/>
            <a:chOff x="7973468" y="3382322"/>
            <a:chExt cx="352590" cy="287072"/>
          </a:xfrm>
        </p:grpSpPr>
        <p:sp>
          <p:nvSpPr>
            <p:cNvPr id="13970" name="Google Shape;13970;p94"/>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4"/>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94"/>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4"/>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4"/>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94"/>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94"/>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4"/>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4"/>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4"/>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4"/>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94"/>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2" name="Google Shape;13982;p94"/>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3983" name="Google Shape;13983;p94"/>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87"/>
        <p:cNvGrpSpPr/>
        <p:nvPr/>
      </p:nvGrpSpPr>
      <p:grpSpPr>
        <a:xfrm>
          <a:off x="0" y="0"/>
          <a:ext cx="0" cy="0"/>
          <a:chOff x="0" y="0"/>
          <a:chExt cx="0" cy="0"/>
        </a:xfrm>
      </p:grpSpPr>
      <p:grpSp>
        <p:nvGrpSpPr>
          <p:cNvPr id="13988" name="Google Shape;13988;p95"/>
          <p:cNvGrpSpPr/>
          <p:nvPr/>
        </p:nvGrpSpPr>
        <p:grpSpPr>
          <a:xfrm>
            <a:off x="849677" y="1576858"/>
            <a:ext cx="347872" cy="347488"/>
            <a:chOff x="849677" y="1500658"/>
            <a:chExt cx="347872" cy="347488"/>
          </a:xfrm>
        </p:grpSpPr>
        <p:sp>
          <p:nvSpPr>
            <p:cNvPr id="13989" name="Google Shape;13989;p95"/>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5"/>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95"/>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95"/>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95"/>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95"/>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5" name="Google Shape;13995;p95"/>
          <p:cNvGrpSpPr/>
          <p:nvPr/>
        </p:nvGrpSpPr>
        <p:grpSpPr>
          <a:xfrm>
            <a:off x="1415853" y="1576858"/>
            <a:ext cx="315872" cy="347488"/>
            <a:chOff x="1415853" y="1500658"/>
            <a:chExt cx="315872" cy="347488"/>
          </a:xfrm>
        </p:grpSpPr>
        <p:sp>
          <p:nvSpPr>
            <p:cNvPr id="13996" name="Google Shape;13996;p95"/>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95"/>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5"/>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95"/>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0" name="Google Shape;14000;p95"/>
          <p:cNvGrpSpPr/>
          <p:nvPr/>
        </p:nvGrpSpPr>
        <p:grpSpPr>
          <a:xfrm>
            <a:off x="4697389" y="1576858"/>
            <a:ext cx="347520" cy="347104"/>
            <a:chOff x="4697389" y="1500658"/>
            <a:chExt cx="347520" cy="347104"/>
          </a:xfrm>
        </p:grpSpPr>
        <p:sp>
          <p:nvSpPr>
            <p:cNvPr id="14001" name="Google Shape;14001;p95"/>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95"/>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95"/>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4" name="Google Shape;14004;p95"/>
          <p:cNvGrpSpPr/>
          <p:nvPr/>
        </p:nvGrpSpPr>
        <p:grpSpPr>
          <a:xfrm>
            <a:off x="3603533" y="2041146"/>
            <a:ext cx="347520" cy="353760"/>
            <a:chOff x="3603533" y="1964946"/>
            <a:chExt cx="347520" cy="353760"/>
          </a:xfrm>
        </p:grpSpPr>
        <p:sp>
          <p:nvSpPr>
            <p:cNvPr id="14005" name="Google Shape;14005;p95"/>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5"/>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5"/>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8" name="Google Shape;14008;p95"/>
          <p:cNvGrpSpPr/>
          <p:nvPr/>
        </p:nvGrpSpPr>
        <p:grpSpPr>
          <a:xfrm>
            <a:off x="1950765" y="2040538"/>
            <a:ext cx="357792" cy="352448"/>
            <a:chOff x="1950765" y="1964338"/>
            <a:chExt cx="357792" cy="352448"/>
          </a:xfrm>
        </p:grpSpPr>
        <p:sp>
          <p:nvSpPr>
            <p:cNvPr id="14009" name="Google Shape;14009;p95"/>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95"/>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5"/>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95"/>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3" name="Google Shape;14013;p95"/>
          <p:cNvGrpSpPr/>
          <p:nvPr/>
        </p:nvGrpSpPr>
        <p:grpSpPr>
          <a:xfrm>
            <a:off x="7435629" y="2040890"/>
            <a:ext cx="367712" cy="353248"/>
            <a:chOff x="7435629" y="1964690"/>
            <a:chExt cx="367712" cy="353248"/>
          </a:xfrm>
        </p:grpSpPr>
        <p:sp>
          <p:nvSpPr>
            <p:cNvPr id="14014" name="Google Shape;14014;p95"/>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95"/>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95"/>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95"/>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95"/>
          <p:cNvGrpSpPr/>
          <p:nvPr/>
        </p:nvGrpSpPr>
        <p:grpSpPr>
          <a:xfrm>
            <a:off x="2512749" y="2041242"/>
            <a:ext cx="333024" cy="352896"/>
            <a:chOff x="2512749" y="1965042"/>
            <a:chExt cx="333024" cy="352896"/>
          </a:xfrm>
        </p:grpSpPr>
        <p:sp>
          <p:nvSpPr>
            <p:cNvPr id="14019" name="Google Shape;14019;p95"/>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95"/>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95"/>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95"/>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95"/>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4" name="Google Shape;14024;p95"/>
          <p:cNvGrpSpPr/>
          <p:nvPr/>
        </p:nvGrpSpPr>
        <p:grpSpPr>
          <a:xfrm>
            <a:off x="1398317" y="2057978"/>
            <a:ext cx="365792" cy="335392"/>
            <a:chOff x="1398317" y="1981778"/>
            <a:chExt cx="365792" cy="335392"/>
          </a:xfrm>
        </p:grpSpPr>
        <p:sp>
          <p:nvSpPr>
            <p:cNvPr id="14025" name="Google Shape;14025;p95"/>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95"/>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95"/>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95"/>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95"/>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95"/>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1" name="Google Shape;14031;p95"/>
          <p:cNvGrpSpPr/>
          <p:nvPr/>
        </p:nvGrpSpPr>
        <p:grpSpPr>
          <a:xfrm>
            <a:off x="3052237" y="2079770"/>
            <a:ext cx="353600" cy="314752"/>
            <a:chOff x="3052237" y="2003570"/>
            <a:chExt cx="353600" cy="314752"/>
          </a:xfrm>
        </p:grpSpPr>
        <p:sp>
          <p:nvSpPr>
            <p:cNvPr id="14032" name="Google Shape;14032;p95"/>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95"/>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95"/>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5" name="Google Shape;14035;p95"/>
          <p:cNvGrpSpPr/>
          <p:nvPr/>
        </p:nvGrpSpPr>
        <p:grpSpPr>
          <a:xfrm>
            <a:off x="1404013" y="3034266"/>
            <a:ext cx="368096" cy="223968"/>
            <a:chOff x="1404013" y="2958066"/>
            <a:chExt cx="368096" cy="223968"/>
          </a:xfrm>
        </p:grpSpPr>
        <p:sp>
          <p:nvSpPr>
            <p:cNvPr id="14036" name="Google Shape;14036;p95"/>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95"/>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38" name="Google Shape;14038;p95"/>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95"/>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0" name="Google Shape;14040;p95"/>
          <p:cNvGrpSpPr/>
          <p:nvPr/>
        </p:nvGrpSpPr>
        <p:grpSpPr>
          <a:xfrm>
            <a:off x="1951149" y="2961402"/>
            <a:ext cx="370368" cy="367328"/>
            <a:chOff x="1951149" y="2885202"/>
            <a:chExt cx="370368" cy="367328"/>
          </a:xfrm>
        </p:grpSpPr>
        <p:sp>
          <p:nvSpPr>
            <p:cNvPr id="14041" name="Google Shape;14041;p95"/>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95"/>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95"/>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4" name="Google Shape;14044;p95"/>
          <p:cNvGrpSpPr/>
          <p:nvPr/>
        </p:nvGrpSpPr>
        <p:grpSpPr>
          <a:xfrm>
            <a:off x="2501677" y="2982362"/>
            <a:ext cx="367328" cy="327296"/>
            <a:chOff x="2501677" y="2906162"/>
            <a:chExt cx="367328" cy="327296"/>
          </a:xfrm>
        </p:grpSpPr>
        <p:sp>
          <p:nvSpPr>
            <p:cNvPr id="14045" name="Google Shape;14045;p95"/>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95"/>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95"/>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8" name="Google Shape;14048;p95"/>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9" name="Google Shape;14049;p95"/>
          <p:cNvGrpSpPr/>
          <p:nvPr/>
        </p:nvGrpSpPr>
        <p:grpSpPr>
          <a:xfrm>
            <a:off x="3050317" y="2969914"/>
            <a:ext cx="367712" cy="354240"/>
            <a:chOff x="3050317" y="2893714"/>
            <a:chExt cx="367712" cy="354240"/>
          </a:xfrm>
        </p:grpSpPr>
        <p:sp>
          <p:nvSpPr>
            <p:cNvPr id="14050" name="Google Shape;14050;p95"/>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95"/>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2" name="Google Shape;14052;p95"/>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95"/>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4" name="Google Shape;14054;p95"/>
          <p:cNvGrpSpPr/>
          <p:nvPr/>
        </p:nvGrpSpPr>
        <p:grpSpPr>
          <a:xfrm>
            <a:off x="7531277" y="2962554"/>
            <a:ext cx="185184" cy="367296"/>
            <a:chOff x="7531277" y="2886354"/>
            <a:chExt cx="185184" cy="367296"/>
          </a:xfrm>
        </p:grpSpPr>
        <p:sp>
          <p:nvSpPr>
            <p:cNvPr id="14055" name="Google Shape;14055;p95"/>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95"/>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95"/>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8" name="Google Shape;14058;p95"/>
          <p:cNvGrpSpPr/>
          <p:nvPr/>
        </p:nvGrpSpPr>
        <p:grpSpPr>
          <a:xfrm>
            <a:off x="6926637" y="2962938"/>
            <a:ext cx="297184" cy="367296"/>
            <a:chOff x="6926637" y="2886738"/>
            <a:chExt cx="297184" cy="367296"/>
          </a:xfrm>
        </p:grpSpPr>
        <p:sp>
          <p:nvSpPr>
            <p:cNvPr id="14059" name="Google Shape;14059;p95"/>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95"/>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95"/>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2" name="Google Shape;14062;p95"/>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95"/>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4" name="Google Shape;14064;p95"/>
          <p:cNvGrpSpPr/>
          <p:nvPr/>
        </p:nvGrpSpPr>
        <p:grpSpPr>
          <a:xfrm>
            <a:off x="6340653" y="2962554"/>
            <a:ext cx="370368" cy="368064"/>
            <a:chOff x="6340653" y="2886354"/>
            <a:chExt cx="370368" cy="368064"/>
          </a:xfrm>
        </p:grpSpPr>
        <p:sp>
          <p:nvSpPr>
            <p:cNvPr id="14065" name="Google Shape;14065;p95"/>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5"/>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95"/>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95"/>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95"/>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95"/>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1" name="Google Shape;14071;p95"/>
          <p:cNvGrpSpPr/>
          <p:nvPr/>
        </p:nvGrpSpPr>
        <p:grpSpPr>
          <a:xfrm>
            <a:off x="5246797" y="2057626"/>
            <a:ext cx="354752" cy="336512"/>
            <a:chOff x="5246797" y="1981426"/>
            <a:chExt cx="354752" cy="336512"/>
          </a:xfrm>
        </p:grpSpPr>
        <p:sp>
          <p:nvSpPr>
            <p:cNvPr id="14072" name="Google Shape;14072;p95"/>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95"/>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4" name="Google Shape;14074;p95"/>
          <p:cNvGrpSpPr/>
          <p:nvPr/>
        </p:nvGrpSpPr>
        <p:grpSpPr>
          <a:xfrm>
            <a:off x="4148749" y="2178266"/>
            <a:ext cx="355136" cy="216256"/>
            <a:chOff x="4148749" y="2102066"/>
            <a:chExt cx="355136" cy="216256"/>
          </a:xfrm>
        </p:grpSpPr>
        <p:sp>
          <p:nvSpPr>
            <p:cNvPr id="14075" name="Google Shape;14075;p95"/>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5"/>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7" name="Google Shape;14077;p95"/>
          <p:cNvGrpSpPr/>
          <p:nvPr/>
        </p:nvGrpSpPr>
        <p:grpSpPr>
          <a:xfrm>
            <a:off x="5794669" y="2077626"/>
            <a:ext cx="354752" cy="315360"/>
            <a:chOff x="5794669" y="2001426"/>
            <a:chExt cx="354752" cy="315360"/>
          </a:xfrm>
        </p:grpSpPr>
        <p:sp>
          <p:nvSpPr>
            <p:cNvPr id="14078" name="Google Shape;14078;p95"/>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95"/>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95"/>
          <p:cNvGrpSpPr/>
          <p:nvPr/>
        </p:nvGrpSpPr>
        <p:grpSpPr>
          <a:xfrm>
            <a:off x="6345229" y="2106042"/>
            <a:ext cx="352832" cy="289216"/>
            <a:chOff x="6345229" y="2029842"/>
            <a:chExt cx="352832" cy="289216"/>
          </a:xfrm>
        </p:grpSpPr>
        <p:sp>
          <p:nvSpPr>
            <p:cNvPr id="14081" name="Google Shape;14081;p95"/>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95"/>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3" name="Google Shape;14083;p95"/>
          <p:cNvGrpSpPr/>
          <p:nvPr/>
        </p:nvGrpSpPr>
        <p:grpSpPr>
          <a:xfrm>
            <a:off x="4697389" y="2112538"/>
            <a:ext cx="354752" cy="281984"/>
            <a:chOff x="4697389" y="2036338"/>
            <a:chExt cx="354752" cy="281984"/>
          </a:xfrm>
        </p:grpSpPr>
        <p:sp>
          <p:nvSpPr>
            <p:cNvPr id="14084" name="Google Shape;14084;p95"/>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95"/>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6" name="Google Shape;14086;p95"/>
          <p:cNvGrpSpPr/>
          <p:nvPr/>
        </p:nvGrpSpPr>
        <p:grpSpPr>
          <a:xfrm>
            <a:off x="1404013" y="2500954"/>
            <a:ext cx="353600" cy="354944"/>
            <a:chOff x="1404013" y="2424754"/>
            <a:chExt cx="353600" cy="354944"/>
          </a:xfrm>
        </p:grpSpPr>
        <p:sp>
          <p:nvSpPr>
            <p:cNvPr id="14087" name="Google Shape;14087;p95"/>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95"/>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95"/>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5"/>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95"/>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2" name="Google Shape;14092;p95"/>
          <p:cNvGrpSpPr/>
          <p:nvPr/>
        </p:nvGrpSpPr>
        <p:grpSpPr>
          <a:xfrm>
            <a:off x="854253" y="2504474"/>
            <a:ext cx="355104" cy="351040"/>
            <a:chOff x="854253" y="2428274"/>
            <a:chExt cx="355104" cy="351040"/>
          </a:xfrm>
        </p:grpSpPr>
        <p:sp>
          <p:nvSpPr>
            <p:cNvPr id="14093" name="Google Shape;14093;p95"/>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95"/>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5" name="Google Shape;14095;p95"/>
          <p:cNvGrpSpPr/>
          <p:nvPr/>
        </p:nvGrpSpPr>
        <p:grpSpPr>
          <a:xfrm>
            <a:off x="6896909" y="2517146"/>
            <a:ext cx="354752" cy="275904"/>
            <a:chOff x="6896909" y="2440946"/>
            <a:chExt cx="354752" cy="275904"/>
          </a:xfrm>
        </p:grpSpPr>
        <p:sp>
          <p:nvSpPr>
            <p:cNvPr id="14096" name="Google Shape;14096;p95"/>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95"/>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8" name="Google Shape;14098;p95"/>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9" name="Google Shape;14099;p95"/>
          <p:cNvGrpSpPr/>
          <p:nvPr/>
        </p:nvGrpSpPr>
        <p:grpSpPr>
          <a:xfrm>
            <a:off x="5265069" y="2500954"/>
            <a:ext cx="321984" cy="354560"/>
            <a:chOff x="5265069" y="2424754"/>
            <a:chExt cx="321984" cy="354560"/>
          </a:xfrm>
        </p:grpSpPr>
        <p:sp>
          <p:nvSpPr>
            <p:cNvPr id="14100" name="Google Shape;14100;p95"/>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95"/>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2" name="Google Shape;14102;p95"/>
          <p:cNvGrpSpPr/>
          <p:nvPr/>
        </p:nvGrpSpPr>
        <p:grpSpPr>
          <a:xfrm>
            <a:off x="4150669" y="2542970"/>
            <a:ext cx="355104" cy="259584"/>
            <a:chOff x="4150669" y="2466770"/>
            <a:chExt cx="355104" cy="259584"/>
          </a:xfrm>
        </p:grpSpPr>
        <p:sp>
          <p:nvSpPr>
            <p:cNvPr id="14103" name="Google Shape;14103;p95"/>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95"/>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95"/>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95"/>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7" name="Google Shape;14107;p95"/>
          <p:cNvGrpSpPr/>
          <p:nvPr/>
        </p:nvGrpSpPr>
        <p:grpSpPr>
          <a:xfrm>
            <a:off x="4699693" y="2501146"/>
            <a:ext cx="354336" cy="353984"/>
            <a:chOff x="4699693" y="2424946"/>
            <a:chExt cx="354336" cy="353984"/>
          </a:xfrm>
        </p:grpSpPr>
        <p:sp>
          <p:nvSpPr>
            <p:cNvPr id="14108" name="Google Shape;14108;p95"/>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95"/>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0" name="Google Shape;14110;p95"/>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95"/>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2" name="Google Shape;14112;p95"/>
          <p:cNvGrpSpPr/>
          <p:nvPr/>
        </p:nvGrpSpPr>
        <p:grpSpPr>
          <a:xfrm>
            <a:off x="1953037" y="2628442"/>
            <a:ext cx="355136" cy="227072"/>
            <a:chOff x="1953037" y="2552242"/>
            <a:chExt cx="355136" cy="227072"/>
          </a:xfrm>
        </p:grpSpPr>
        <p:sp>
          <p:nvSpPr>
            <p:cNvPr id="14113" name="Google Shape;14113;p95"/>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95"/>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5" name="Google Shape;14115;p95"/>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6" name="Google Shape;14116;p95"/>
          <p:cNvGrpSpPr/>
          <p:nvPr/>
        </p:nvGrpSpPr>
        <p:grpSpPr>
          <a:xfrm>
            <a:off x="2500941" y="2603418"/>
            <a:ext cx="355104" cy="250944"/>
            <a:chOff x="2500941" y="2527218"/>
            <a:chExt cx="355104" cy="250944"/>
          </a:xfrm>
        </p:grpSpPr>
        <p:sp>
          <p:nvSpPr>
            <p:cNvPr id="14117" name="Google Shape;14117;p95"/>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5"/>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95"/>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95"/>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95"/>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2" name="Google Shape;14122;p95"/>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3" name="Google Shape;14123;p95"/>
          <p:cNvGrpSpPr/>
          <p:nvPr/>
        </p:nvGrpSpPr>
        <p:grpSpPr>
          <a:xfrm>
            <a:off x="7993805" y="2503322"/>
            <a:ext cx="356256" cy="351808"/>
            <a:chOff x="7993805" y="2427122"/>
            <a:chExt cx="356256" cy="351808"/>
          </a:xfrm>
        </p:grpSpPr>
        <p:sp>
          <p:nvSpPr>
            <p:cNvPr id="14124" name="Google Shape;14124;p95"/>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95"/>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95"/>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7" name="Google Shape;14127;p95"/>
          <p:cNvGrpSpPr/>
          <p:nvPr/>
        </p:nvGrpSpPr>
        <p:grpSpPr>
          <a:xfrm>
            <a:off x="878637" y="2041210"/>
            <a:ext cx="308640" cy="353312"/>
            <a:chOff x="878637" y="1965010"/>
            <a:chExt cx="308640" cy="353312"/>
          </a:xfrm>
        </p:grpSpPr>
        <p:sp>
          <p:nvSpPr>
            <p:cNvPr id="14128" name="Google Shape;14128;p95"/>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95"/>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95"/>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1" name="Google Shape;14131;p95"/>
          <p:cNvGrpSpPr/>
          <p:nvPr/>
        </p:nvGrpSpPr>
        <p:grpSpPr>
          <a:xfrm>
            <a:off x="6896141" y="2040922"/>
            <a:ext cx="348256" cy="352448"/>
            <a:chOff x="6896141" y="1964722"/>
            <a:chExt cx="348256" cy="352448"/>
          </a:xfrm>
        </p:grpSpPr>
        <p:sp>
          <p:nvSpPr>
            <p:cNvPr id="14132" name="Google Shape;14132;p95"/>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95"/>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95"/>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5" name="Google Shape;14135;p95"/>
          <p:cNvGrpSpPr/>
          <p:nvPr/>
        </p:nvGrpSpPr>
        <p:grpSpPr>
          <a:xfrm>
            <a:off x="7989997" y="2091578"/>
            <a:ext cx="355136" cy="303328"/>
            <a:chOff x="7989997" y="2015378"/>
            <a:chExt cx="355136" cy="303328"/>
          </a:xfrm>
        </p:grpSpPr>
        <p:sp>
          <p:nvSpPr>
            <p:cNvPr id="14136" name="Google Shape;14136;p95"/>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95"/>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95"/>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9" name="Google Shape;14139;p95"/>
          <p:cNvGrpSpPr/>
          <p:nvPr/>
        </p:nvGrpSpPr>
        <p:grpSpPr>
          <a:xfrm>
            <a:off x="3598221" y="1585562"/>
            <a:ext cx="348640" cy="330784"/>
            <a:chOff x="3598221" y="1509362"/>
            <a:chExt cx="348640" cy="330784"/>
          </a:xfrm>
        </p:grpSpPr>
        <p:sp>
          <p:nvSpPr>
            <p:cNvPr id="14140" name="Google Shape;14140;p95"/>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95"/>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95"/>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95"/>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4" name="Google Shape;14144;p95"/>
          <p:cNvGrpSpPr/>
          <p:nvPr/>
        </p:nvGrpSpPr>
        <p:grpSpPr>
          <a:xfrm>
            <a:off x="5246797" y="1576858"/>
            <a:ext cx="347872" cy="347488"/>
            <a:chOff x="5246797" y="1500658"/>
            <a:chExt cx="347872" cy="347488"/>
          </a:xfrm>
        </p:grpSpPr>
        <p:sp>
          <p:nvSpPr>
            <p:cNvPr id="14145" name="Google Shape;14145;p95"/>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95"/>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95"/>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95"/>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9" name="Google Shape;14149;p95"/>
          <p:cNvGrpSpPr/>
          <p:nvPr/>
        </p:nvGrpSpPr>
        <p:grpSpPr>
          <a:xfrm>
            <a:off x="5796589" y="1576858"/>
            <a:ext cx="349024" cy="346752"/>
            <a:chOff x="5796589" y="1500658"/>
            <a:chExt cx="349024" cy="346752"/>
          </a:xfrm>
        </p:grpSpPr>
        <p:sp>
          <p:nvSpPr>
            <p:cNvPr id="14150" name="Google Shape;14150;p95"/>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1" name="Google Shape;14151;p95"/>
            <p:cNvGrpSpPr/>
            <p:nvPr/>
          </p:nvGrpSpPr>
          <p:grpSpPr>
            <a:xfrm>
              <a:off x="5796589" y="1500658"/>
              <a:ext cx="349024" cy="346752"/>
              <a:chOff x="5796589" y="1500658"/>
              <a:chExt cx="349024" cy="346752"/>
            </a:xfrm>
          </p:grpSpPr>
          <p:sp>
            <p:nvSpPr>
              <p:cNvPr id="14152" name="Google Shape;14152;p95"/>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95"/>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95"/>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95"/>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56" name="Google Shape;14156;p95"/>
          <p:cNvGrpSpPr/>
          <p:nvPr/>
        </p:nvGrpSpPr>
        <p:grpSpPr>
          <a:xfrm>
            <a:off x="6895373" y="1578778"/>
            <a:ext cx="348640" cy="343296"/>
            <a:chOff x="6895373" y="1502578"/>
            <a:chExt cx="348640" cy="343296"/>
          </a:xfrm>
        </p:grpSpPr>
        <p:sp>
          <p:nvSpPr>
            <p:cNvPr id="14157" name="Google Shape;14157;p95"/>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95"/>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95"/>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0" name="Google Shape;14160;p95"/>
          <p:cNvGrpSpPr/>
          <p:nvPr/>
        </p:nvGrpSpPr>
        <p:grpSpPr>
          <a:xfrm>
            <a:off x="4147597" y="1581658"/>
            <a:ext cx="347904" cy="336992"/>
            <a:chOff x="4147597" y="1505458"/>
            <a:chExt cx="347904" cy="336992"/>
          </a:xfrm>
        </p:grpSpPr>
        <p:sp>
          <p:nvSpPr>
            <p:cNvPr id="14161" name="Google Shape;14161;p95"/>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5"/>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5"/>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95"/>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95"/>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95"/>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95"/>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8" name="Google Shape;14168;p95"/>
          <p:cNvGrpSpPr/>
          <p:nvPr/>
        </p:nvGrpSpPr>
        <p:grpSpPr>
          <a:xfrm>
            <a:off x="2499405" y="1576090"/>
            <a:ext cx="347488" cy="348256"/>
            <a:chOff x="2499405" y="1499890"/>
            <a:chExt cx="347488" cy="348256"/>
          </a:xfrm>
        </p:grpSpPr>
        <p:sp>
          <p:nvSpPr>
            <p:cNvPr id="14169" name="Google Shape;14169;p95"/>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95"/>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95"/>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95"/>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95"/>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4" name="Google Shape;14174;p95"/>
          <p:cNvGrpSpPr/>
          <p:nvPr/>
        </p:nvGrpSpPr>
        <p:grpSpPr>
          <a:xfrm>
            <a:off x="1956845" y="1576698"/>
            <a:ext cx="331520" cy="348032"/>
            <a:chOff x="1956845" y="1500498"/>
            <a:chExt cx="331520" cy="348032"/>
          </a:xfrm>
        </p:grpSpPr>
        <p:sp>
          <p:nvSpPr>
            <p:cNvPr id="14175" name="Google Shape;14175;p95"/>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95"/>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95"/>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95"/>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5"/>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95"/>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95"/>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95"/>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95"/>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5"/>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5"/>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95"/>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7" name="Google Shape;14187;p95"/>
          <p:cNvGrpSpPr/>
          <p:nvPr/>
        </p:nvGrpSpPr>
        <p:grpSpPr>
          <a:xfrm>
            <a:off x="6345613" y="1626074"/>
            <a:ext cx="348640" cy="250656"/>
            <a:chOff x="6345613" y="1549874"/>
            <a:chExt cx="348640" cy="250656"/>
          </a:xfrm>
        </p:grpSpPr>
        <p:sp>
          <p:nvSpPr>
            <p:cNvPr id="14188" name="Google Shape;14188;p95"/>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95"/>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95"/>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95"/>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95"/>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95"/>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4" name="Google Shape;14194;p95"/>
          <p:cNvGrpSpPr/>
          <p:nvPr/>
        </p:nvGrpSpPr>
        <p:grpSpPr>
          <a:xfrm>
            <a:off x="7444781" y="1583226"/>
            <a:ext cx="348640" cy="334272"/>
            <a:chOff x="7444781" y="1507026"/>
            <a:chExt cx="348640" cy="334272"/>
          </a:xfrm>
        </p:grpSpPr>
        <p:sp>
          <p:nvSpPr>
            <p:cNvPr id="14195" name="Google Shape;14195;p95"/>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95"/>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95"/>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95"/>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95"/>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0" name="Google Shape;14200;p95"/>
          <p:cNvGrpSpPr/>
          <p:nvPr/>
        </p:nvGrpSpPr>
        <p:grpSpPr>
          <a:xfrm>
            <a:off x="7995341" y="1582938"/>
            <a:ext cx="347872" cy="334944"/>
            <a:chOff x="7995341" y="1506738"/>
            <a:chExt cx="347872" cy="334944"/>
          </a:xfrm>
        </p:grpSpPr>
        <p:sp>
          <p:nvSpPr>
            <p:cNvPr id="14201" name="Google Shape;14201;p95"/>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95"/>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95"/>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95"/>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95"/>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95"/>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95"/>
          <p:cNvGrpSpPr/>
          <p:nvPr/>
        </p:nvGrpSpPr>
        <p:grpSpPr>
          <a:xfrm>
            <a:off x="3048045" y="1599130"/>
            <a:ext cx="347872" cy="303904"/>
            <a:chOff x="3048045" y="1522930"/>
            <a:chExt cx="347872" cy="303904"/>
          </a:xfrm>
        </p:grpSpPr>
        <p:sp>
          <p:nvSpPr>
            <p:cNvPr id="14208" name="Google Shape;14208;p9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9" name="Google Shape;14209;p95"/>
            <p:cNvGrpSpPr/>
            <p:nvPr/>
          </p:nvGrpSpPr>
          <p:grpSpPr>
            <a:xfrm>
              <a:off x="3048045" y="1522930"/>
              <a:ext cx="347872" cy="303904"/>
              <a:chOff x="3048045" y="1522930"/>
              <a:chExt cx="347872" cy="303904"/>
            </a:xfrm>
          </p:grpSpPr>
          <p:sp>
            <p:nvSpPr>
              <p:cNvPr id="14210" name="Google Shape;14210;p95"/>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95"/>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12" name="Google Shape;14212;p95"/>
          <p:cNvGrpSpPr/>
          <p:nvPr/>
        </p:nvGrpSpPr>
        <p:grpSpPr>
          <a:xfrm>
            <a:off x="1133133" y="3428122"/>
            <a:ext cx="313984" cy="358560"/>
            <a:chOff x="1133133" y="3351922"/>
            <a:chExt cx="313984" cy="358560"/>
          </a:xfrm>
        </p:grpSpPr>
        <p:sp>
          <p:nvSpPr>
            <p:cNvPr id="14213" name="Google Shape;14213;p95"/>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95"/>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95"/>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95"/>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95"/>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95"/>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5"/>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95"/>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95"/>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95"/>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95"/>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95"/>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95"/>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95"/>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5"/>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5"/>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9" name="Google Shape;14229;p95"/>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30" name="Google Shape;14230;p95"/>
          <p:cNvGrpSpPr/>
          <p:nvPr/>
        </p:nvGrpSpPr>
        <p:grpSpPr>
          <a:xfrm>
            <a:off x="2795053" y="3428794"/>
            <a:ext cx="288448" cy="357120"/>
            <a:chOff x="2795053" y="3352594"/>
            <a:chExt cx="288448" cy="357120"/>
          </a:xfrm>
        </p:grpSpPr>
        <p:sp>
          <p:nvSpPr>
            <p:cNvPr id="14231" name="Google Shape;14231;p95"/>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95"/>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95"/>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5"/>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5"/>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5"/>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5"/>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95"/>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95"/>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95"/>
          <p:cNvGrpSpPr/>
          <p:nvPr/>
        </p:nvGrpSpPr>
        <p:grpSpPr>
          <a:xfrm>
            <a:off x="2236525" y="3429402"/>
            <a:ext cx="304832" cy="356512"/>
            <a:chOff x="2236525" y="3353202"/>
            <a:chExt cx="304832" cy="356512"/>
          </a:xfrm>
        </p:grpSpPr>
        <p:sp>
          <p:nvSpPr>
            <p:cNvPr id="14241" name="Google Shape;14241;p95"/>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95"/>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95"/>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4" name="Google Shape;14244;p95"/>
          <p:cNvGrpSpPr/>
          <p:nvPr/>
        </p:nvGrpSpPr>
        <p:grpSpPr>
          <a:xfrm>
            <a:off x="3910637" y="3428890"/>
            <a:ext cx="256800" cy="357024"/>
            <a:chOff x="3910637" y="3352690"/>
            <a:chExt cx="256800" cy="357024"/>
          </a:xfrm>
        </p:grpSpPr>
        <p:sp>
          <p:nvSpPr>
            <p:cNvPr id="14245" name="Google Shape;14245;p95"/>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95"/>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95"/>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8" name="Google Shape;14248;p95"/>
          <p:cNvGrpSpPr/>
          <p:nvPr/>
        </p:nvGrpSpPr>
        <p:grpSpPr>
          <a:xfrm>
            <a:off x="6056429" y="3428122"/>
            <a:ext cx="360064" cy="360096"/>
            <a:chOff x="6056429" y="3351922"/>
            <a:chExt cx="360064" cy="360096"/>
          </a:xfrm>
        </p:grpSpPr>
        <p:sp>
          <p:nvSpPr>
            <p:cNvPr id="14249" name="Google Shape;14249;p95"/>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95"/>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95"/>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2" name="Google Shape;14252;p95"/>
          <p:cNvGrpSpPr/>
          <p:nvPr/>
        </p:nvGrpSpPr>
        <p:grpSpPr>
          <a:xfrm>
            <a:off x="6608877" y="3429274"/>
            <a:ext cx="357408" cy="357408"/>
            <a:chOff x="6608877" y="3353074"/>
            <a:chExt cx="357408" cy="357408"/>
          </a:xfrm>
        </p:grpSpPr>
        <p:sp>
          <p:nvSpPr>
            <p:cNvPr id="14253" name="Google Shape;14253;p95"/>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95"/>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95"/>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95"/>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95"/>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95"/>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95"/>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60" name="Google Shape;14260;p95"/>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95"/>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62" name="Google Shape;14262;p95"/>
          <p:cNvGrpSpPr/>
          <p:nvPr/>
        </p:nvGrpSpPr>
        <p:grpSpPr>
          <a:xfrm>
            <a:off x="4959533" y="3446426"/>
            <a:ext cx="357408" cy="323488"/>
            <a:chOff x="4959533" y="3370226"/>
            <a:chExt cx="357408" cy="323488"/>
          </a:xfrm>
        </p:grpSpPr>
        <p:sp>
          <p:nvSpPr>
            <p:cNvPr id="14263" name="Google Shape;14263;p95"/>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95"/>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95"/>
          <p:cNvGrpSpPr/>
          <p:nvPr/>
        </p:nvGrpSpPr>
        <p:grpSpPr>
          <a:xfrm>
            <a:off x="7158637" y="3429274"/>
            <a:ext cx="357056" cy="357408"/>
            <a:chOff x="7158637" y="3353074"/>
            <a:chExt cx="357056" cy="357408"/>
          </a:xfrm>
        </p:grpSpPr>
        <p:sp>
          <p:nvSpPr>
            <p:cNvPr id="14266" name="Google Shape;14266;p95"/>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95"/>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5"/>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5"/>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0" name="Google Shape;14270;p95"/>
          <p:cNvGrpSpPr/>
          <p:nvPr/>
        </p:nvGrpSpPr>
        <p:grpSpPr>
          <a:xfrm>
            <a:off x="3316269" y="3428602"/>
            <a:ext cx="344832" cy="356544"/>
            <a:chOff x="3316269" y="3352402"/>
            <a:chExt cx="344832" cy="356544"/>
          </a:xfrm>
        </p:grpSpPr>
        <p:sp>
          <p:nvSpPr>
            <p:cNvPr id="14271" name="Google Shape;14271;p95"/>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95"/>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95"/>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4" name="Google Shape;14274;p95"/>
          <p:cNvGrpSpPr/>
          <p:nvPr/>
        </p:nvGrpSpPr>
        <p:grpSpPr>
          <a:xfrm>
            <a:off x="5508909" y="3447706"/>
            <a:ext cx="358560" cy="319552"/>
            <a:chOff x="5508909" y="3371506"/>
            <a:chExt cx="358560" cy="319552"/>
          </a:xfrm>
        </p:grpSpPr>
        <p:sp>
          <p:nvSpPr>
            <p:cNvPr id="14275" name="Google Shape;14275;p95"/>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95"/>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95"/>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95"/>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95"/>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95"/>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95"/>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95"/>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5"/>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5"/>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5" name="Google Shape;14285;p95"/>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13"/>
        <p:cNvGrpSpPr/>
        <p:nvPr/>
      </p:nvGrpSpPr>
      <p:grpSpPr>
        <a:xfrm>
          <a:off x="0" y="0"/>
          <a:ext cx="0" cy="0"/>
          <a:chOff x="0" y="0"/>
          <a:chExt cx="0" cy="0"/>
        </a:xfrm>
      </p:grpSpPr>
      <p:sp>
        <p:nvSpPr>
          <p:cNvPr id="714" name="Google Shape;714;p47"/>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slide title goes here!</a:t>
            </a:r>
            <a:endParaRPr/>
          </a:p>
        </p:txBody>
      </p:sp>
      <p:grpSp>
        <p:nvGrpSpPr>
          <p:cNvPr id="715" name="Google Shape;715;p47"/>
          <p:cNvGrpSpPr/>
          <p:nvPr/>
        </p:nvGrpSpPr>
        <p:grpSpPr>
          <a:xfrm>
            <a:off x="5302492" y="2031085"/>
            <a:ext cx="366490" cy="367017"/>
            <a:chOff x="2210125" y="1340500"/>
            <a:chExt cx="486125" cy="486825"/>
          </a:xfrm>
        </p:grpSpPr>
        <p:sp>
          <p:nvSpPr>
            <p:cNvPr id="716" name="Google Shape;716;p47"/>
            <p:cNvSpPr/>
            <p:nvPr/>
          </p:nvSpPr>
          <p:spPr>
            <a:xfrm>
              <a:off x="2396575" y="1340500"/>
              <a:ext cx="122225" cy="250675"/>
            </a:xfrm>
            <a:custGeom>
              <a:avLst/>
              <a:gdLst/>
              <a:ahLst/>
              <a:cxnLst/>
              <a:rect l="l" t="t" r="r" b="b"/>
              <a:pathLst>
                <a:path w="4889" h="10027" extrusionOk="0">
                  <a:moveTo>
                    <a:pt x="3176" y="1"/>
                  </a:moveTo>
                  <a:lnTo>
                    <a:pt x="3149" y="83"/>
                  </a:lnTo>
                  <a:cubicBezTo>
                    <a:pt x="3038" y="277"/>
                    <a:pt x="2734" y="912"/>
                    <a:pt x="2596" y="1602"/>
                  </a:cubicBezTo>
                  <a:cubicBezTo>
                    <a:pt x="2293" y="1188"/>
                    <a:pt x="1519" y="415"/>
                    <a:pt x="1519" y="415"/>
                  </a:cubicBezTo>
                  <a:cubicBezTo>
                    <a:pt x="1464" y="553"/>
                    <a:pt x="138" y="2348"/>
                    <a:pt x="83" y="4779"/>
                  </a:cubicBezTo>
                  <a:cubicBezTo>
                    <a:pt x="0" y="7264"/>
                    <a:pt x="1326" y="9225"/>
                    <a:pt x="1740" y="9805"/>
                  </a:cubicBezTo>
                  <a:cubicBezTo>
                    <a:pt x="1851" y="9943"/>
                    <a:pt x="1878" y="10026"/>
                    <a:pt x="1878" y="10026"/>
                  </a:cubicBezTo>
                  <a:cubicBezTo>
                    <a:pt x="1878" y="10026"/>
                    <a:pt x="1906" y="9971"/>
                    <a:pt x="1934" y="9971"/>
                  </a:cubicBezTo>
                  <a:cubicBezTo>
                    <a:pt x="1989" y="9943"/>
                    <a:pt x="2044" y="9916"/>
                    <a:pt x="2072" y="9888"/>
                  </a:cubicBezTo>
                  <a:cubicBezTo>
                    <a:pt x="2154" y="9805"/>
                    <a:pt x="2265" y="9750"/>
                    <a:pt x="2348" y="9640"/>
                  </a:cubicBezTo>
                  <a:cubicBezTo>
                    <a:pt x="3176" y="8922"/>
                    <a:pt x="4668" y="7292"/>
                    <a:pt x="4778" y="4585"/>
                  </a:cubicBezTo>
                  <a:cubicBezTo>
                    <a:pt x="4889" y="1105"/>
                    <a:pt x="3176" y="1"/>
                    <a:pt x="317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7"/>
            <p:cNvSpPr/>
            <p:nvPr/>
          </p:nvSpPr>
          <p:spPr>
            <a:xfrm>
              <a:off x="2446275" y="1340500"/>
              <a:ext cx="72525" cy="247900"/>
            </a:xfrm>
            <a:custGeom>
              <a:avLst/>
              <a:gdLst/>
              <a:ahLst/>
              <a:cxnLst/>
              <a:rect l="l" t="t" r="r" b="b"/>
              <a:pathLst>
                <a:path w="2901" h="9916" extrusionOk="0">
                  <a:moveTo>
                    <a:pt x="1188" y="1"/>
                  </a:moveTo>
                  <a:lnTo>
                    <a:pt x="1161" y="56"/>
                  </a:lnTo>
                  <a:cubicBezTo>
                    <a:pt x="1520" y="442"/>
                    <a:pt x="1962" y="1299"/>
                    <a:pt x="2155" y="2873"/>
                  </a:cubicBezTo>
                  <a:cubicBezTo>
                    <a:pt x="2431" y="4862"/>
                    <a:pt x="1934" y="7347"/>
                    <a:pt x="1" y="9916"/>
                  </a:cubicBezTo>
                  <a:cubicBezTo>
                    <a:pt x="28" y="9916"/>
                    <a:pt x="56" y="9888"/>
                    <a:pt x="84" y="9861"/>
                  </a:cubicBezTo>
                  <a:cubicBezTo>
                    <a:pt x="166" y="9805"/>
                    <a:pt x="277" y="9723"/>
                    <a:pt x="360" y="9640"/>
                  </a:cubicBezTo>
                  <a:cubicBezTo>
                    <a:pt x="1188" y="8894"/>
                    <a:pt x="2680" y="7292"/>
                    <a:pt x="2790" y="4585"/>
                  </a:cubicBezTo>
                  <a:cubicBezTo>
                    <a:pt x="2901" y="1105"/>
                    <a:pt x="1188" y="1"/>
                    <a:pt x="118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7"/>
            <p:cNvSpPr/>
            <p:nvPr/>
          </p:nvSpPr>
          <p:spPr>
            <a:xfrm>
              <a:off x="2396575" y="1350850"/>
              <a:ext cx="77350" cy="240325"/>
            </a:xfrm>
            <a:custGeom>
              <a:avLst/>
              <a:gdLst/>
              <a:ahLst/>
              <a:cxnLst/>
              <a:rect l="l" t="t" r="r" b="b"/>
              <a:pathLst>
                <a:path w="3094" h="9613" extrusionOk="0">
                  <a:moveTo>
                    <a:pt x="1519" y="1"/>
                  </a:moveTo>
                  <a:lnTo>
                    <a:pt x="1519" y="1"/>
                  </a:lnTo>
                  <a:cubicBezTo>
                    <a:pt x="1464" y="111"/>
                    <a:pt x="193" y="1934"/>
                    <a:pt x="83" y="4365"/>
                  </a:cubicBezTo>
                  <a:cubicBezTo>
                    <a:pt x="0" y="6795"/>
                    <a:pt x="1326" y="8784"/>
                    <a:pt x="1740" y="9391"/>
                  </a:cubicBezTo>
                  <a:cubicBezTo>
                    <a:pt x="1795" y="9502"/>
                    <a:pt x="1878" y="9557"/>
                    <a:pt x="1878" y="9612"/>
                  </a:cubicBezTo>
                  <a:cubicBezTo>
                    <a:pt x="1878" y="9612"/>
                    <a:pt x="1934" y="9529"/>
                    <a:pt x="2072" y="9419"/>
                  </a:cubicBezTo>
                  <a:cubicBezTo>
                    <a:pt x="2154" y="9364"/>
                    <a:pt x="2265" y="9281"/>
                    <a:pt x="2348" y="9198"/>
                  </a:cubicBezTo>
                  <a:cubicBezTo>
                    <a:pt x="2320" y="9115"/>
                    <a:pt x="2265" y="9005"/>
                    <a:pt x="2210" y="8922"/>
                  </a:cubicBezTo>
                  <a:cubicBezTo>
                    <a:pt x="2458" y="7845"/>
                    <a:pt x="2734" y="6381"/>
                    <a:pt x="2873" y="5690"/>
                  </a:cubicBezTo>
                  <a:cubicBezTo>
                    <a:pt x="3094" y="4696"/>
                    <a:pt x="2734" y="2376"/>
                    <a:pt x="2569" y="2376"/>
                  </a:cubicBezTo>
                  <a:cubicBezTo>
                    <a:pt x="2403" y="2376"/>
                    <a:pt x="2458" y="4033"/>
                    <a:pt x="2265" y="5497"/>
                  </a:cubicBezTo>
                  <a:cubicBezTo>
                    <a:pt x="2182" y="5967"/>
                    <a:pt x="2016" y="7127"/>
                    <a:pt x="1878" y="8148"/>
                  </a:cubicBezTo>
                  <a:cubicBezTo>
                    <a:pt x="1464" y="7209"/>
                    <a:pt x="939" y="5828"/>
                    <a:pt x="829" y="4420"/>
                  </a:cubicBezTo>
                  <a:cubicBezTo>
                    <a:pt x="663" y="2017"/>
                    <a:pt x="1464" y="139"/>
                    <a:pt x="151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7"/>
            <p:cNvSpPr/>
            <p:nvPr/>
          </p:nvSpPr>
          <p:spPr>
            <a:xfrm>
              <a:off x="2388275" y="1574575"/>
              <a:ext cx="113275" cy="252050"/>
            </a:xfrm>
            <a:custGeom>
              <a:avLst/>
              <a:gdLst/>
              <a:ahLst/>
              <a:cxnLst/>
              <a:rect l="l" t="t" r="r" b="b"/>
              <a:pathLst>
                <a:path w="4531" h="10082" extrusionOk="0">
                  <a:moveTo>
                    <a:pt x="2210" y="0"/>
                  </a:moveTo>
                  <a:cubicBezTo>
                    <a:pt x="2210" y="0"/>
                    <a:pt x="2183" y="56"/>
                    <a:pt x="2072" y="166"/>
                  </a:cubicBezTo>
                  <a:cubicBezTo>
                    <a:pt x="1630" y="719"/>
                    <a:pt x="277" y="2597"/>
                    <a:pt x="139" y="5027"/>
                  </a:cubicBezTo>
                  <a:cubicBezTo>
                    <a:pt x="1" y="7458"/>
                    <a:pt x="995" y="9363"/>
                    <a:pt x="1078" y="9501"/>
                  </a:cubicBezTo>
                  <a:cubicBezTo>
                    <a:pt x="1078" y="9501"/>
                    <a:pt x="1824" y="8811"/>
                    <a:pt x="2127" y="8424"/>
                  </a:cubicBezTo>
                  <a:cubicBezTo>
                    <a:pt x="2210" y="9142"/>
                    <a:pt x="2459" y="9778"/>
                    <a:pt x="2514" y="9971"/>
                  </a:cubicBezTo>
                  <a:cubicBezTo>
                    <a:pt x="2542" y="10054"/>
                    <a:pt x="2542" y="10081"/>
                    <a:pt x="2542" y="10081"/>
                  </a:cubicBezTo>
                  <a:cubicBezTo>
                    <a:pt x="2542" y="10081"/>
                    <a:pt x="4199" y="9115"/>
                    <a:pt x="4392" y="5635"/>
                  </a:cubicBezTo>
                  <a:cubicBezTo>
                    <a:pt x="4530" y="2928"/>
                    <a:pt x="3315" y="1160"/>
                    <a:pt x="2625" y="415"/>
                  </a:cubicBezTo>
                  <a:lnTo>
                    <a:pt x="2376" y="166"/>
                  </a:lnTo>
                  <a:lnTo>
                    <a:pt x="2266" y="56"/>
                  </a:lnTo>
                  <a:lnTo>
                    <a:pt x="2210" y="0"/>
                  </a:ln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7"/>
            <p:cNvSpPr/>
            <p:nvPr/>
          </p:nvSpPr>
          <p:spPr>
            <a:xfrm>
              <a:off x="2446275" y="1577325"/>
              <a:ext cx="55950" cy="250000"/>
            </a:xfrm>
            <a:custGeom>
              <a:avLst/>
              <a:gdLst/>
              <a:ahLst/>
              <a:cxnLst/>
              <a:rect l="l" t="t" r="r" b="b"/>
              <a:pathLst>
                <a:path w="2238" h="10000" extrusionOk="0">
                  <a:moveTo>
                    <a:pt x="1" y="1"/>
                  </a:moveTo>
                  <a:cubicBezTo>
                    <a:pt x="1520" y="2680"/>
                    <a:pt x="1741" y="5193"/>
                    <a:pt x="1382" y="7182"/>
                  </a:cubicBezTo>
                  <a:cubicBezTo>
                    <a:pt x="1050" y="8729"/>
                    <a:pt x="581" y="9530"/>
                    <a:pt x="222" y="9889"/>
                  </a:cubicBezTo>
                  <a:cubicBezTo>
                    <a:pt x="277" y="9971"/>
                    <a:pt x="277" y="9999"/>
                    <a:pt x="277" y="9999"/>
                  </a:cubicBezTo>
                  <a:cubicBezTo>
                    <a:pt x="277" y="9999"/>
                    <a:pt x="1934" y="9032"/>
                    <a:pt x="2100" y="5552"/>
                  </a:cubicBezTo>
                  <a:cubicBezTo>
                    <a:pt x="2238" y="2846"/>
                    <a:pt x="1023" y="1078"/>
                    <a:pt x="332" y="332"/>
                  </a:cubicBezTo>
                  <a:lnTo>
                    <a:pt x="84" y="84"/>
                  </a:lnTo>
                  <a:lnTo>
                    <a:pt x="1" y="1"/>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7"/>
            <p:cNvSpPr/>
            <p:nvPr/>
          </p:nvSpPr>
          <p:spPr>
            <a:xfrm>
              <a:off x="2388275" y="1574575"/>
              <a:ext cx="72525" cy="237550"/>
            </a:xfrm>
            <a:custGeom>
              <a:avLst/>
              <a:gdLst/>
              <a:ahLst/>
              <a:cxnLst/>
              <a:rect l="l" t="t" r="r" b="b"/>
              <a:pathLst>
                <a:path w="2901" h="9502" extrusionOk="0">
                  <a:moveTo>
                    <a:pt x="2210" y="0"/>
                  </a:moveTo>
                  <a:cubicBezTo>
                    <a:pt x="2210" y="0"/>
                    <a:pt x="2127" y="56"/>
                    <a:pt x="2072" y="166"/>
                  </a:cubicBezTo>
                  <a:cubicBezTo>
                    <a:pt x="1658" y="719"/>
                    <a:pt x="277" y="2597"/>
                    <a:pt x="139" y="5027"/>
                  </a:cubicBezTo>
                  <a:cubicBezTo>
                    <a:pt x="1" y="7458"/>
                    <a:pt x="995" y="9391"/>
                    <a:pt x="1078" y="9501"/>
                  </a:cubicBezTo>
                  <a:cubicBezTo>
                    <a:pt x="1023" y="9363"/>
                    <a:pt x="443" y="7430"/>
                    <a:pt x="829" y="5027"/>
                  </a:cubicBezTo>
                  <a:cubicBezTo>
                    <a:pt x="1023" y="3646"/>
                    <a:pt x="1630" y="2320"/>
                    <a:pt x="2072" y="1409"/>
                  </a:cubicBezTo>
                  <a:cubicBezTo>
                    <a:pt x="2100" y="2459"/>
                    <a:pt x="2127" y="3591"/>
                    <a:pt x="2183" y="4116"/>
                  </a:cubicBezTo>
                  <a:cubicBezTo>
                    <a:pt x="2238" y="5580"/>
                    <a:pt x="2045" y="7237"/>
                    <a:pt x="2210" y="7237"/>
                  </a:cubicBezTo>
                  <a:cubicBezTo>
                    <a:pt x="2376" y="7237"/>
                    <a:pt x="2901" y="5000"/>
                    <a:pt x="2790" y="3978"/>
                  </a:cubicBezTo>
                  <a:cubicBezTo>
                    <a:pt x="2763" y="3287"/>
                    <a:pt x="2625" y="1796"/>
                    <a:pt x="2486" y="719"/>
                  </a:cubicBezTo>
                  <a:cubicBezTo>
                    <a:pt x="2542" y="608"/>
                    <a:pt x="2625" y="525"/>
                    <a:pt x="2652" y="442"/>
                  </a:cubicBezTo>
                  <a:lnTo>
                    <a:pt x="2404" y="194"/>
                  </a:lnTo>
                  <a:lnTo>
                    <a:pt x="2210"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7"/>
            <p:cNvSpPr/>
            <p:nvPr/>
          </p:nvSpPr>
          <p:spPr>
            <a:xfrm>
              <a:off x="2446275" y="1527575"/>
              <a:ext cx="249300" cy="119025"/>
            </a:xfrm>
            <a:custGeom>
              <a:avLst/>
              <a:gdLst/>
              <a:ahLst/>
              <a:cxnLst/>
              <a:rect l="l" t="t" r="r" b="b"/>
              <a:pathLst>
                <a:path w="9972" h="4761" extrusionOk="0">
                  <a:moveTo>
                    <a:pt x="5033" y="0"/>
                  </a:moveTo>
                  <a:cubicBezTo>
                    <a:pt x="2840" y="0"/>
                    <a:pt x="1033" y="1091"/>
                    <a:pt x="332" y="1577"/>
                  </a:cubicBezTo>
                  <a:cubicBezTo>
                    <a:pt x="305" y="1604"/>
                    <a:pt x="222" y="1632"/>
                    <a:pt x="194" y="1659"/>
                  </a:cubicBezTo>
                  <a:cubicBezTo>
                    <a:pt x="56" y="1770"/>
                    <a:pt x="1" y="1798"/>
                    <a:pt x="1" y="1798"/>
                  </a:cubicBezTo>
                  <a:cubicBezTo>
                    <a:pt x="1" y="1798"/>
                    <a:pt x="28" y="1853"/>
                    <a:pt x="56" y="1908"/>
                  </a:cubicBezTo>
                  <a:cubicBezTo>
                    <a:pt x="84" y="1936"/>
                    <a:pt x="139" y="2019"/>
                    <a:pt x="166" y="2046"/>
                  </a:cubicBezTo>
                  <a:cubicBezTo>
                    <a:pt x="222" y="2129"/>
                    <a:pt x="305" y="2212"/>
                    <a:pt x="415" y="2322"/>
                  </a:cubicBezTo>
                  <a:cubicBezTo>
                    <a:pt x="1133" y="3151"/>
                    <a:pt x="2763" y="4642"/>
                    <a:pt x="5442" y="4753"/>
                  </a:cubicBezTo>
                  <a:cubicBezTo>
                    <a:pt x="5575" y="4758"/>
                    <a:pt x="5704" y="4761"/>
                    <a:pt x="5830" y="4761"/>
                  </a:cubicBezTo>
                  <a:cubicBezTo>
                    <a:pt x="9050" y="4761"/>
                    <a:pt x="9971" y="3123"/>
                    <a:pt x="9971" y="3123"/>
                  </a:cubicBezTo>
                  <a:lnTo>
                    <a:pt x="9888" y="3068"/>
                  </a:lnTo>
                  <a:cubicBezTo>
                    <a:pt x="9695" y="2985"/>
                    <a:pt x="9060" y="2681"/>
                    <a:pt x="8369" y="2543"/>
                  </a:cubicBezTo>
                  <a:cubicBezTo>
                    <a:pt x="8784" y="2212"/>
                    <a:pt x="9557" y="1466"/>
                    <a:pt x="9557" y="1466"/>
                  </a:cubicBezTo>
                  <a:cubicBezTo>
                    <a:pt x="9474" y="1383"/>
                    <a:pt x="8867" y="969"/>
                    <a:pt x="7928" y="610"/>
                  </a:cubicBezTo>
                  <a:cubicBezTo>
                    <a:pt x="7209" y="334"/>
                    <a:pt x="6270" y="30"/>
                    <a:pt x="5193" y="2"/>
                  </a:cubicBezTo>
                  <a:cubicBezTo>
                    <a:pt x="5140" y="1"/>
                    <a:pt x="5086" y="0"/>
                    <a:pt x="503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7"/>
            <p:cNvSpPr/>
            <p:nvPr/>
          </p:nvSpPr>
          <p:spPr>
            <a:xfrm>
              <a:off x="2448350" y="1575275"/>
              <a:ext cx="247900" cy="69875"/>
            </a:xfrm>
            <a:custGeom>
              <a:avLst/>
              <a:gdLst/>
              <a:ahLst/>
              <a:cxnLst/>
              <a:rect l="l" t="t" r="r" b="b"/>
              <a:pathLst>
                <a:path w="9916" h="2795" extrusionOk="0">
                  <a:moveTo>
                    <a:pt x="1" y="0"/>
                  </a:moveTo>
                  <a:lnTo>
                    <a:pt x="1" y="0"/>
                  </a:lnTo>
                  <a:cubicBezTo>
                    <a:pt x="11" y="8"/>
                    <a:pt x="21" y="15"/>
                    <a:pt x="31" y="23"/>
                  </a:cubicBezTo>
                  <a:lnTo>
                    <a:pt x="31" y="23"/>
                  </a:lnTo>
                  <a:cubicBezTo>
                    <a:pt x="22" y="14"/>
                    <a:pt x="12" y="6"/>
                    <a:pt x="1" y="0"/>
                  </a:cubicBezTo>
                  <a:close/>
                  <a:moveTo>
                    <a:pt x="31" y="23"/>
                  </a:moveTo>
                  <a:cubicBezTo>
                    <a:pt x="65" y="58"/>
                    <a:pt x="78" y="111"/>
                    <a:pt x="56" y="111"/>
                  </a:cubicBezTo>
                  <a:cubicBezTo>
                    <a:pt x="111" y="166"/>
                    <a:pt x="166" y="276"/>
                    <a:pt x="277" y="387"/>
                  </a:cubicBezTo>
                  <a:cubicBezTo>
                    <a:pt x="1023" y="1215"/>
                    <a:pt x="2624" y="2679"/>
                    <a:pt x="5331" y="2790"/>
                  </a:cubicBezTo>
                  <a:cubicBezTo>
                    <a:pt x="5442" y="2793"/>
                    <a:pt x="5550" y="2795"/>
                    <a:pt x="5655" y="2795"/>
                  </a:cubicBezTo>
                  <a:cubicBezTo>
                    <a:pt x="8880" y="2795"/>
                    <a:pt x="9916" y="1215"/>
                    <a:pt x="9916" y="1215"/>
                  </a:cubicBezTo>
                  <a:lnTo>
                    <a:pt x="9861" y="1160"/>
                  </a:lnTo>
                  <a:cubicBezTo>
                    <a:pt x="9474" y="1519"/>
                    <a:pt x="8618" y="1961"/>
                    <a:pt x="7044" y="2182"/>
                  </a:cubicBezTo>
                  <a:cubicBezTo>
                    <a:pt x="6721" y="2227"/>
                    <a:pt x="6385" y="2251"/>
                    <a:pt x="6037" y="2251"/>
                  </a:cubicBezTo>
                  <a:cubicBezTo>
                    <a:pt x="4254" y="2251"/>
                    <a:pt x="2172" y="1625"/>
                    <a:pt x="31" y="23"/>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7"/>
            <p:cNvSpPr/>
            <p:nvPr/>
          </p:nvSpPr>
          <p:spPr>
            <a:xfrm>
              <a:off x="2455950" y="1528900"/>
              <a:ext cx="189900" cy="50175"/>
            </a:xfrm>
            <a:custGeom>
              <a:avLst/>
              <a:gdLst/>
              <a:ahLst/>
              <a:cxnLst/>
              <a:rect l="l" t="t" r="r" b="b"/>
              <a:pathLst>
                <a:path w="7596" h="2007" extrusionOk="0">
                  <a:moveTo>
                    <a:pt x="4650" y="0"/>
                  </a:moveTo>
                  <a:cubicBezTo>
                    <a:pt x="2468" y="0"/>
                    <a:pt x="720" y="1072"/>
                    <a:pt x="0" y="1551"/>
                  </a:cubicBezTo>
                  <a:lnTo>
                    <a:pt x="56" y="1579"/>
                  </a:lnTo>
                  <a:cubicBezTo>
                    <a:pt x="111" y="1551"/>
                    <a:pt x="221" y="1524"/>
                    <a:pt x="332" y="1468"/>
                  </a:cubicBezTo>
                  <a:cubicBezTo>
                    <a:pt x="1409" y="1662"/>
                    <a:pt x="2845" y="1855"/>
                    <a:pt x="3536" y="1966"/>
                  </a:cubicBezTo>
                  <a:cubicBezTo>
                    <a:pt x="3740" y="1994"/>
                    <a:pt x="4001" y="2006"/>
                    <a:pt x="4286" y="2006"/>
                  </a:cubicBezTo>
                  <a:cubicBezTo>
                    <a:pt x="5387" y="2006"/>
                    <a:pt x="6850" y="1827"/>
                    <a:pt x="6850" y="1717"/>
                  </a:cubicBezTo>
                  <a:cubicBezTo>
                    <a:pt x="6850" y="1579"/>
                    <a:pt x="5220" y="1662"/>
                    <a:pt x="3729" y="1468"/>
                  </a:cubicBezTo>
                  <a:cubicBezTo>
                    <a:pt x="3260" y="1441"/>
                    <a:pt x="2127" y="1303"/>
                    <a:pt x="1078" y="1192"/>
                  </a:cubicBezTo>
                  <a:cubicBezTo>
                    <a:pt x="2017" y="888"/>
                    <a:pt x="3398" y="502"/>
                    <a:pt x="4806" y="446"/>
                  </a:cubicBezTo>
                  <a:cubicBezTo>
                    <a:pt x="5069" y="426"/>
                    <a:pt x="5325" y="418"/>
                    <a:pt x="5574" y="418"/>
                  </a:cubicBezTo>
                  <a:cubicBezTo>
                    <a:pt x="6342" y="418"/>
                    <a:pt x="7032" y="501"/>
                    <a:pt x="7596" y="585"/>
                  </a:cubicBezTo>
                  <a:cubicBezTo>
                    <a:pt x="6878" y="308"/>
                    <a:pt x="5966" y="32"/>
                    <a:pt x="4889" y="5"/>
                  </a:cubicBezTo>
                  <a:cubicBezTo>
                    <a:pt x="4809" y="2"/>
                    <a:pt x="4729" y="0"/>
                    <a:pt x="465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7"/>
            <p:cNvSpPr/>
            <p:nvPr/>
          </p:nvSpPr>
          <p:spPr>
            <a:xfrm>
              <a:off x="2210125" y="1521775"/>
              <a:ext cx="252050" cy="106275"/>
            </a:xfrm>
            <a:custGeom>
              <a:avLst/>
              <a:gdLst/>
              <a:ahLst/>
              <a:cxnLst/>
              <a:rect l="l" t="t" r="r" b="b"/>
              <a:pathLst>
                <a:path w="10082" h="4251" extrusionOk="0">
                  <a:moveTo>
                    <a:pt x="4590" y="0"/>
                  </a:moveTo>
                  <a:cubicBezTo>
                    <a:pt x="2389" y="0"/>
                    <a:pt x="738" y="873"/>
                    <a:pt x="609" y="925"/>
                  </a:cubicBezTo>
                  <a:cubicBezTo>
                    <a:pt x="609" y="925"/>
                    <a:pt x="1299" y="1698"/>
                    <a:pt x="1658" y="2002"/>
                  </a:cubicBezTo>
                  <a:cubicBezTo>
                    <a:pt x="940" y="2085"/>
                    <a:pt x="305" y="2306"/>
                    <a:pt x="111" y="2389"/>
                  </a:cubicBezTo>
                  <a:cubicBezTo>
                    <a:pt x="56" y="2416"/>
                    <a:pt x="1" y="2416"/>
                    <a:pt x="1" y="2416"/>
                  </a:cubicBezTo>
                  <a:cubicBezTo>
                    <a:pt x="1" y="2416"/>
                    <a:pt x="968" y="4073"/>
                    <a:pt x="4448" y="4239"/>
                  </a:cubicBezTo>
                  <a:cubicBezTo>
                    <a:pt x="4594" y="4247"/>
                    <a:pt x="4738" y="4250"/>
                    <a:pt x="4879" y="4250"/>
                  </a:cubicBezTo>
                  <a:cubicBezTo>
                    <a:pt x="7343" y="4250"/>
                    <a:pt x="8962" y="3152"/>
                    <a:pt x="9668" y="2499"/>
                  </a:cubicBezTo>
                  <a:lnTo>
                    <a:pt x="9916" y="2251"/>
                  </a:lnTo>
                  <a:lnTo>
                    <a:pt x="10027" y="2140"/>
                  </a:lnTo>
                  <a:cubicBezTo>
                    <a:pt x="10082" y="2112"/>
                    <a:pt x="10082" y="2085"/>
                    <a:pt x="10082" y="2085"/>
                  </a:cubicBezTo>
                  <a:cubicBezTo>
                    <a:pt x="10082" y="2085"/>
                    <a:pt x="10027" y="2030"/>
                    <a:pt x="9916" y="1947"/>
                  </a:cubicBezTo>
                  <a:cubicBezTo>
                    <a:pt x="9364" y="1477"/>
                    <a:pt x="7513" y="151"/>
                    <a:pt x="5055" y="13"/>
                  </a:cubicBezTo>
                  <a:cubicBezTo>
                    <a:pt x="4898" y="4"/>
                    <a:pt x="4743" y="0"/>
                    <a:pt x="459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7"/>
            <p:cNvSpPr/>
            <p:nvPr/>
          </p:nvSpPr>
          <p:spPr>
            <a:xfrm>
              <a:off x="2210125" y="1575275"/>
              <a:ext cx="250675" cy="52775"/>
            </a:xfrm>
            <a:custGeom>
              <a:avLst/>
              <a:gdLst/>
              <a:ahLst/>
              <a:cxnLst/>
              <a:rect l="l" t="t" r="r" b="b"/>
              <a:pathLst>
                <a:path w="10027" h="2111" extrusionOk="0">
                  <a:moveTo>
                    <a:pt x="10027" y="0"/>
                  </a:moveTo>
                  <a:lnTo>
                    <a:pt x="10027" y="0"/>
                  </a:lnTo>
                  <a:cubicBezTo>
                    <a:pt x="8046" y="1111"/>
                    <a:pt x="6170" y="1543"/>
                    <a:pt x="4537" y="1543"/>
                  </a:cubicBezTo>
                  <a:cubicBezTo>
                    <a:pt x="3938" y="1543"/>
                    <a:pt x="3372" y="1485"/>
                    <a:pt x="2846" y="1381"/>
                  </a:cubicBezTo>
                  <a:cubicBezTo>
                    <a:pt x="1299" y="1077"/>
                    <a:pt x="498" y="580"/>
                    <a:pt x="111" y="249"/>
                  </a:cubicBezTo>
                  <a:cubicBezTo>
                    <a:pt x="56" y="276"/>
                    <a:pt x="1" y="276"/>
                    <a:pt x="1" y="276"/>
                  </a:cubicBezTo>
                  <a:cubicBezTo>
                    <a:pt x="1" y="276"/>
                    <a:pt x="968" y="1933"/>
                    <a:pt x="4448" y="2099"/>
                  </a:cubicBezTo>
                  <a:cubicBezTo>
                    <a:pt x="4594" y="2107"/>
                    <a:pt x="4738" y="2110"/>
                    <a:pt x="4879" y="2110"/>
                  </a:cubicBezTo>
                  <a:cubicBezTo>
                    <a:pt x="7343" y="2110"/>
                    <a:pt x="8962" y="1012"/>
                    <a:pt x="9668" y="359"/>
                  </a:cubicBezTo>
                  <a:lnTo>
                    <a:pt x="9916" y="111"/>
                  </a:lnTo>
                  <a:lnTo>
                    <a:pt x="10027" y="0"/>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7"/>
            <p:cNvSpPr/>
            <p:nvPr/>
          </p:nvSpPr>
          <p:spPr>
            <a:xfrm>
              <a:off x="2226025" y="1520400"/>
              <a:ext cx="237550" cy="67550"/>
            </a:xfrm>
            <a:custGeom>
              <a:avLst/>
              <a:gdLst/>
              <a:ahLst/>
              <a:cxnLst/>
              <a:rect l="l" t="t" r="r" b="b"/>
              <a:pathLst>
                <a:path w="9502" h="2702" extrusionOk="0">
                  <a:moveTo>
                    <a:pt x="3997" y="0"/>
                  </a:moveTo>
                  <a:cubicBezTo>
                    <a:pt x="1807" y="0"/>
                    <a:pt x="104" y="900"/>
                    <a:pt x="0" y="952"/>
                  </a:cubicBezTo>
                  <a:cubicBezTo>
                    <a:pt x="106" y="931"/>
                    <a:pt x="1262" y="587"/>
                    <a:pt x="2863" y="587"/>
                  </a:cubicBezTo>
                  <a:cubicBezTo>
                    <a:pt x="3355" y="587"/>
                    <a:pt x="3889" y="619"/>
                    <a:pt x="4447" y="704"/>
                  </a:cubicBezTo>
                  <a:cubicBezTo>
                    <a:pt x="5828" y="925"/>
                    <a:pt x="7181" y="1505"/>
                    <a:pt x="8065" y="1946"/>
                  </a:cubicBezTo>
                  <a:cubicBezTo>
                    <a:pt x="7043" y="2002"/>
                    <a:pt x="5883" y="2029"/>
                    <a:pt x="5386" y="2057"/>
                  </a:cubicBezTo>
                  <a:cubicBezTo>
                    <a:pt x="5134" y="2071"/>
                    <a:pt x="4878" y="2076"/>
                    <a:pt x="4626" y="2076"/>
                  </a:cubicBezTo>
                  <a:cubicBezTo>
                    <a:pt x="3814" y="2076"/>
                    <a:pt x="3045" y="2021"/>
                    <a:pt x="2608" y="2021"/>
                  </a:cubicBezTo>
                  <a:cubicBezTo>
                    <a:pt x="2375" y="2021"/>
                    <a:pt x="2237" y="2037"/>
                    <a:pt x="2237" y="2085"/>
                  </a:cubicBezTo>
                  <a:cubicBezTo>
                    <a:pt x="2237" y="2263"/>
                    <a:pt x="4148" y="2701"/>
                    <a:pt x="5266" y="2701"/>
                  </a:cubicBezTo>
                  <a:cubicBezTo>
                    <a:pt x="5358" y="2701"/>
                    <a:pt x="5444" y="2698"/>
                    <a:pt x="5524" y="2692"/>
                  </a:cubicBezTo>
                  <a:cubicBezTo>
                    <a:pt x="6215" y="2637"/>
                    <a:pt x="7706" y="2499"/>
                    <a:pt x="8756" y="2361"/>
                  </a:cubicBezTo>
                  <a:cubicBezTo>
                    <a:pt x="8866" y="2444"/>
                    <a:pt x="8976" y="2499"/>
                    <a:pt x="9032" y="2554"/>
                  </a:cubicBezTo>
                  <a:lnTo>
                    <a:pt x="9280" y="2306"/>
                  </a:lnTo>
                  <a:cubicBezTo>
                    <a:pt x="9418" y="2195"/>
                    <a:pt x="9446" y="2085"/>
                    <a:pt x="9501" y="2085"/>
                  </a:cubicBezTo>
                  <a:cubicBezTo>
                    <a:pt x="9501" y="2085"/>
                    <a:pt x="9418" y="2029"/>
                    <a:pt x="9308" y="1946"/>
                  </a:cubicBezTo>
                  <a:cubicBezTo>
                    <a:pt x="8756" y="1532"/>
                    <a:pt x="6905" y="151"/>
                    <a:pt x="4447" y="13"/>
                  </a:cubicBezTo>
                  <a:cubicBezTo>
                    <a:pt x="4295" y="4"/>
                    <a:pt x="4145" y="0"/>
                    <a:pt x="3997" y="0"/>
                  </a:cubicBezTo>
                  <a:close/>
                </a:path>
              </a:pathLst>
            </a:custGeom>
            <a:solidFill>
              <a:srgbClr val="DB3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7"/>
            <p:cNvSpPr/>
            <p:nvPr/>
          </p:nvSpPr>
          <p:spPr>
            <a:xfrm>
              <a:off x="2275725" y="1395025"/>
              <a:ext cx="179550" cy="200975"/>
            </a:xfrm>
            <a:custGeom>
              <a:avLst/>
              <a:gdLst/>
              <a:ahLst/>
              <a:cxnLst/>
              <a:rect l="l" t="t" r="r" b="b"/>
              <a:pathLst>
                <a:path w="7182" h="8039" extrusionOk="0">
                  <a:moveTo>
                    <a:pt x="1239" y="1"/>
                  </a:moveTo>
                  <a:cubicBezTo>
                    <a:pt x="1011" y="1"/>
                    <a:pt x="885" y="29"/>
                    <a:pt x="885" y="29"/>
                  </a:cubicBezTo>
                  <a:cubicBezTo>
                    <a:pt x="885" y="29"/>
                    <a:pt x="912" y="57"/>
                    <a:pt x="912" y="140"/>
                  </a:cubicBezTo>
                  <a:cubicBezTo>
                    <a:pt x="967" y="388"/>
                    <a:pt x="1188" y="1023"/>
                    <a:pt x="1603" y="1631"/>
                  </a:cubicBezTo>
                  <a:cubicBezTo>
                    <a:pt x="1078" y="1548"/>
                    <a:pt x="1" y="1548"/>
                    <a:pt x="1" y="1548"/>
                  </a:cubicBezTo>
                  <a:lnTo>
                    <a:pt x="1" y="1548"/>
                  </a:lnTo>
                  <a:cubicBezTo>
                    <a:pt x="1" y="1659"/>
                    <a:pt x="387" y="3868"/>
                    <a:pt x="2045" y="5636"/>
                  </a:cubicBezTo>
                  <a:cubicBezTo>
                    <a:pt x="3729" y="7431"/>
                    <a:pt x="6049" y="7873"/>
                    <a:pt x="6768" y="8011"/>
                  </a:cubicBezTo>
                  <a:cubicBezTo>
                    <a:pt x="6906" y="8011"/>
                    <a:pt x="7016" y="8039"/>
                    <a:pt x="7016" y="8039"/>
                  </a:cubicBezTo>
                  <a:lnTo>
                    <a:pt x="7016" y="7901"/>
                  </a:lnTo>
                  <a:cubicBezTo>
                    <a:pt x="7044" y="7873"/>
                    <a:pt x="7044" y="7845"/>
                    <a:pt x="7044" y="7762"/>
                  </a:cubicBezTo>
                  <a:cubicBezTo>
                    <a:pt x="7044" y="7707"/>
                    <a:pt x="7071" y="7569"/>
                    <a:pt x="7071" y="7431"/>
                  </a:cubicBezTo>
                  <a:cubicBezTo>
                    <a:pt x="7182" y="6354"/>
                    <a:pt x="7071" y="4144"/>
                    <a:pt x="5248" y="2183"/>
                  </a:cubicBezTo>
                  <a:cubicBezTo>
                    <a:pt x="3456" y="247"/>
                    <a:pt x="1909" y="1"/>
                    <a:pt x="123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7"/>
            <p:cNvSpPr/>
            <p:nvPr/>
          </p:nvSpPr>
          <p:spPr>
            <a:xfrm>
              <a:off x="2297825" y="1394225"/>
              <a:ext cx="157450" cy="198325"/>
            </a:xfrm>
            <a:custGeom>
              <a:avLst/>
              <a:gdLst/>
              <a:ahLst/>
              <a:cxnLst/>
              <a:rect l="l" t="t" r="r" b="b"/>
              <a:pathLst>
                <a:path w="6298" h="7933" extrusionOk="0">
                  <a:moveTo>
                    <a:pt x="387" y="0"/>
                  </a:moveTo>
                  <a:cubicBezTo>
                    <a:pt x="139" y="0"/>
                    <a:pt x="1" y="33"/>
                    <a:pt x="1" y="33"/>
                  </a:cubicBezTo>
                  <a:cubicBezTo>
                    <a:pt x="1" y="33"/>
                    <a:pt x="28" y="61"/>
                    <a:pt x="28" y="116"/>
                  </a:cubicBezTo>
                  <a:cubicBezTo>
                    <a:pt x="553" y="172"/>
                    <a:pt x="1464" y="448"/>
                    <a:pt x="2707" y="1414"/>
                  </a:cubicBezTo>
                  <a:cubicBezTo>
                    <a:pt x="4337" y="2657"/>
                    <a:pt x="5718" y="4756"/>
                    <a:pt x="6160" y="7933"/>
                  </a:cubicBezTo>
                  <a:lnTo>
                    <a:pt x="6160" y="7767"/>
                  </a:lnTo>
                  <a:cubicBezTo>
                    <a:pt x="6160" y="7684"/>
                    <a:pt x="6187" y="7546"/>
                    <a:pt x="6187" y="7408"/>
                  </a:cubicBezTo>
                  <a:cubicBezTo>
                    <a:pt x="6298" y="6331"/>
                    <a:pt x="6187" y="4121"/>
                    <a:pt x="4364" y="2160"/>
                  </a:cubicBezTo>
                  <a:cubicBezTo>
                    <a:pt x="2600" y="254"/>
                    <a:pt x="1074" y="0"/>
                    <a:pt x="387"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7"/>
            <p:cNvSpPr/>
            <p:nvPr/>
          </p:nvSpPr>
          <p:spPr>
            <a:xfrm>
              <a:off x="2277125" y="1433725"/>
              <a:ext cx="176075" cy="162275"/>
            </a:xfrm>
            <a:custGeom>
              <a:avLst/>
              <a:gdLst/>
              <a:ahLst/>
              <a:cxnLst/>
              <a:rect l="l" t="t" r="r" b="b"/>
              <a:pathLst>
                <a:path w="7043" h="6491" extrusionOk="0">
                  <a:moveTo>
                    <a:pt x="0" y="0"/>
                  </a:moveTo>
                  <a:cubicBezTo>
                    <a:pt x="28" y="138"/>
                    <a:pt x="414" y="2320"/>
                    <a:pt x="2016" y="4088"/>
                  </a:cubicBezTo>
                  <a:cubicBezTo>
                    <a:pt x="3729" y="5883"/>
                    <a:pt x="6021" y="6325"/>
                    <a:pt x="6767" y="6463"/>
                  </a:cubicBezTo>
                  <a:cubicBezTo>
                    <a:pt x="6905" y="6491"/>
                    <a:pt x="6960" y="6491"/>
                    <a:pt x="6988" y="6491"/>
                  </a:cubicBezTo>
                  <a:cubicBezTo>
                    <a:pt x="6960" y="6491"/>
                    <a:pt x="6988" y="6380"/>
                    <a:pt x="6988" y="6214"/>
                  </a:cubicBezTo>
                  <a:cubicBezTo>
                    <a:pt x="6988" y="6104"/>
                    <a:pt x="7043" y="6021"/>
                    <a:pt x="7043" y="5883"/>
                  </a:cubicBezTo>
                  <a:cubicBezTo>
                    <a:pt x="6960" y="5828"/>
                    <a:pt x="6850" y="5800"/>
                    <a:pt x="6712" y="5773"/>
                  </a:cubicBezTo>
                  <a:cubicBezTo>
                    <a:pt x="6132" y="4833"/>
                    <a:pt x="5303" y="3591"/>
                    <a:pt x="4916" y="3011"/>
                  </a:cubicBezTo>
                  <a:cubicBezTo>
                    <a:pt x="4363" y="2195"/>
                    <a:pt x="2657" y="902"/>
                    <a:pt x="2402" y="902"/>
                  </a:cubicBezTo>
                  <a:cubicBezTo>
                    <a:pt x="2389" y="902"/>
                    <a:pt x="2380" y="905"/>
                    <a:pt x="2375" y="912"/>
                  </a:cubicBezTo>
                  <a:cubicBezTo>
                    <a:pt x="2265" y="1050"/>
                    <a:pt x="3480" y="2154"/>
                    <a:pt x="4336" y="3342"/>
                  </a:cubicBezTo>
                  <a:cubicBezTo>
                    <a:pt x="4640" y="3756"/>
                    <a:pt x="5303" y="4695"/>
                    <a:pt x="5966" y="5496"/>
                  </a:cubicBezTo>
                  <a:cubicBezTo>
                    <a:pt x="4999" y="5110"/>
                    <a:pt x="3673" y="4502"/>
                    <a:pt x="2624" y="3591"/>
                  </a:cubicBezTo>
                  <a:cubicBezTo>
                    <a:pt x="773" y="2016"/>
                    <a:pt x="28" y="111"/>
                    <a:pt x="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7"/>
            <p:cNvSpPr/>
            <p:nvPr/>
          </p:nvSpPr>
          <p:spPr>
            <a:xfrm>
              <a:off x="2440750" y="1584250"/>
              <a:ext cx="196825" cy="188525"/>
            </a:xfrm>
            <a:custGeom>
              <a:avLst/>
              <a:gdLst/>
              <a:ahLst/>
              <a:cxnLst/>
              <a:rect l="l" t="t" r="r" b="b"/>
              <a:pathLst>
                <a:path w="7873" h="7541" extrusionOk="0">
                  <a:moveTo>
                    <a:pt x="139" y="0"/>
                  </a:moveTo>
                  <a:cubicBezTo>
                    <a:pt x="28" y="0"/>
                    <a:pt x="1" y="28"/>
                    <a:pt x="1" y="28"/>
                  </a:cubicBezTo>
                  <a:cubicBezTo>
                    <a:pt x="1" y="28"/>
                    <a:pt x="1" y="138"/>
                    <a:pt x="28" y="221"/>
                  </a:cubicBezTo>
                  <a:cubicBezTo>
                    <a:pt x="139" y="967"/>
                    <a:pt x="470" y="3232"/>
                    <a:pt x="2100" y="5054"/>
                  </a:cubicBezTo>
                  <a:cubicBezTo>
                    <a:pt x="3729" y="6850"/>
                    <a:pt x="5773" y="7513"/>
                    <a:pt x="5911" y="7540"/>
                  </a:cubicBezTo>
                  <a:cubicBezTo>
                    <a:pt x="5911" y="7540"/>
                    <a:pt x="5939" y="6546"/>
                    <a:pt x="5911" y="6021"/>
                  </a:cubicBezTo>
                  <a:lnTo>
                    <a:pt x="5911" y="6021"/>
                  </a:lnTo>
                  <a:cubicBezTo>
                    <a:pt x="6464" y="6491"/>
                    <a:pt x="7071" y="6794"/>
                    <a:pt x="7292" y="6850"/>
                  </a:cubicBezTo>
                  <a:cubicBezTo>
                    <a:pt x="7348" y="6905"/>
                    <a:pt x="7375" y="6905"/>
                    <a:pt x="7375" y="6905"/>
                  </a:cubicBezTo>
                  <a:cubicBezTo>
                    <a:pt x="7375" y="6905"/>
                    <a:pt x="7872" y="5054"/>
                    <a:pt x="5525" y="2431"/>
                  </a:cubicBezTo>
                  <a:cubicBezTo>
                    <a:pt x="3729" y="442"/>
                    <a:pt x="1630" y="55"/>
                    <a:pt x="63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7"/>
            <p:cNvSpPr/>
            <p:nvPr/>
          </p:nvSpPr>
          <p:spPr>
            <a:xfrm>
              <a:off x="2443525" y="1584250"/>
              <a:ext cx="193350" cy="172625"/>
            </a:xfrm>
            <a:custGeom>
              <a:avLst/>
              <a:gdLst/>
              <a:ahLst/>
              <a:cxnLst/>
              <a:rect l="l" t="t" r="r" b="b"/>
              <a:pathLst>
                <a:path w="7734" h="6905" extrusionOk="0">
                  <a:moveTo>
                    <a:pt x="138" y="0"/>
                  </a:moveTo>
                  <a:cubicBezTo>
                    <a:pt x="111" y="0"/>
                    <a:pt x="28" y="0"/>
                    <a:pt x="0" y="28"/>
                  </a:cubicBezTo>
                  <a:cubicBezTo>
                    <a:pt x="2956" y="856"/>
                    <a:pt x="4944" y="2486"/>
                    <a:pt x="6049" y="4143"/>
                  </a:cubicBezTo>
                  <a:cubicBezTo>
                    <a:pt x="6905" y="5441"/>
                    <a:pt x="7098" y="6380"/>
                    <a:pt x="7154" y="6850"/>
                  </a:cubicBezTo>
                  <a:cubicBezTo>
                    <a:pt x="7209" y="6905"/>
                    <a:pt x="7237" y="6905"/>
                    <a:pt x="7237" y="6905"/>
                  </a:cubicBezTo>
                  <a:cubicBezTo>
                    <a:pt x="7237" y="6905"/>
                    <a:pt x="7734" y="5054"/>
                    <a:pt x="5386" y="2431"/>
                  </a:cubicBezTo>
                  <a:cubicBezTo>
                    <a:pt x="3591" y="442"/>
                    <a:pt x="1492" y="55"/>
                    <a:pt x="47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7"/>
            <p:cNvSpPr/>
            <p:nvPr/>
          </p:nvSpPr>
          <p:spPr>
            <a:xfrm>
              <a:off x="2440075" y="1582850"/>
              <a:ext cx="147775" cy="188525"/>
            </a:xfrm>
            <a:custGeom>
              <a:avLst/>
              <a:gdLst/>
              <a:ahLst/>
              <a:cxnLst/>
              <a:rect l="l" t="t" r="r" b="b"/>
              <a:pathLst>
                <a:path w="5911" h="7541" extrusionOk="0">
                  <a:moveTo>
                    <a:pt x="0" y="1"/>
                  </a:moveTo>
                  <a:cubicBezTo>
                    <a:pt x="0" y="14"/>
                    <a:pt x="3" y="25"/>
                    <a:pt x="9" y="33"/>
                  </a:cubicBezTo>
                  <a:lnTo>
                    <a:pt x="9" y="33"/>
                  </a:lnTo>
                  <a:cubicBezTo>
                    <a:pt x="4" y="12"/>
                    <a:pt x="0" y="1"/>
                    <a:pt x="0" y="1"/>
                  </a:cubicBezTo>
                  <a:close/>
                  <a:moveTo>
                    <a:pt x="9" y="33"/>
                  </a:moveTo>
                  <a:cubicBezTo>
                    <a:pt x="17" y="69"/>
                    <a:pt x="28" y="134"/>
                    <a:pt x="28" y="222"/>
                  </a:cubicBezTo>
                  <a:cubicBezTo>
                    <a:pt x="138" y="940"/>
                    <a:pt x="470" y="3232"/>
                    <a:pt x="2099" y="5055"/>
                  </a:cubicBezTo>
                  <a:cubicBezTo>
                    <a:pt x="3729" y="6850"/>
                    <a:pt x="5773" y="7513"/>
                    <a:pt x="5911" y="7541"/>
                  </a:cubicBezTo>
                  <a:cubicBezTo>
                    <a:pt x="5800" y="7513"/>
                    <a:pt x="4005" y="6491"/>
                    <a:pt x="2569" y="4558"/>
                  </a:cubicBezTo>
                  <a:cubicBezTo>
                    <a:pt x="1713" y="3426"/>
                    <a:pt x="1188" y="2072"/>
                    <a:pt x="884" y="1106"/>
                  </a:cubicBezTo>
                  <a:lnTo>
                    <a:pt x="884" y="1106"/>
                  </a:lnTo>
                  <a:cubicBezTo>
                    <a:pt x="1657" y="1851"/>
                    <a:pt x="2486" y="2597"/>
                    <a:pt x="2845" y="2956"/>
                  </a:cubicBezTo>
                  <a:cubicBezTo>
                    <a:pt x="3916" y="3920"/>
                    <a:pt x="4909" y="5169"/>
                    <a:pt x="5095" y="5169"/>
                  </a:cubicBezTo>
                  <a:cubicBezTo>
                    <a:pt x="5100" y="5169"/>
                    <a:pt x="5106" y="5168"/>
                    <a:pt x="5110" y="5166"/>
                  </a:cubicBezTo>
                  <a:cubicBezTo>
                    <a:pt x="5248" y="5055"/>
                    <a:pt x="4005" y="3094"/>
                    <a:pt x="3204" y="2431"/>
                  </a:cubicBezTo>
                  <a:cubicBezTo>
                    <a:pt x="2679" y="1989"/>
                    <a:pt x="1547" y="1023"/>
                    <a:pt x="691" y="360"/>
                  </a:cubicBezTo>
                  <a:cubicBezTo>
                    <a:pt x="663" y="222"/>
                    <a:pt x="608" y="111"/>
                    <a:pt x="608" y="56"/>
                  </a:cubicBezTo>
                  <a:lnTo>
                    <a:pt x="276" y="56"/>
                  </a:lnTo>
                  <a:cubicBezTo>
                    <a:pt x="210" y="56"/>
                    <a:pt x="153" y="61"/>
                    <a:pt x="108" y="61"/>
                  </a:cubicBezTo>
                  <a:cubicBezTo>
                    <a:pt x="58" y="61"/>
                    <a:pt x="24" y="55"/>
                    <a:pt x="9" y="3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7"/>
            <p:cNvSpPr/>
            <p:nvPr/>
          </p:nvSpPr>
          <p:spPr>
            <a:xfrm>
              <a:off x="2442150" y="1403325"/>
              <a:ext cx="211300" cy="179625"/>
            </a:xfrm>
            <a:custGeom>
              <a:avLst/>
              <a:gdLst/>
              <a:ahLst/>
              <a:cxnLst/>
              <a:rect l="l" t="t" r="r" b="b"/>
              <a:pathLst>
                <a:path w="8452" h="7185" extrusionOk="0">
                  <a:moveTo>
                    <a:pt x="6518" y="1"/>
                  </a:moveTo>
                  <a:cubicBezTo>
                    <a:pt x="6435" y="56"/>
                    <a:pt x="5717" y="139"/>
                    <a:pt x="4778" y="553"/>
                  </a:cubicBezTo>
                  <a:cubicBezTo>
                    <a:pt x="4060" y="885"/>
                    <a:pt x="3176" y="1354"/>
                    <a:pt x="2431" y="2072"/>
                  </a:cubicBezTo>
                  <a:cubicBezTo>
                    <a:pt x="773" y="3647"/>
                    <a:pt x="249" y="5773"/>
                    <a:pt x="83" y="6629"/>
                  </a:cubicBezTo>
                  <a:cubicBezTo>
                    <a:pt x="83" y="6712"/>
                    <a:pt x="55" y="6740"/>
                    <a:pt x="55" y="6823"/>
                  </a:cubicBezTo>
                  <a:cubicBezTo>
                    <a:pt x="55" y="6961"/>
                    <a:pt x="0" y="7044"/>
                    <a:pt x="0" y="7044"/>
                  </a:cubicBezTo>
                  <a:cubicBezTo>
                    <a:pt x="0" y="7044"/>
                    <a:pt x="55" y="7099"/>
                    <a:pt x="166" y="7099"/>
                  </a:cubicBezTo>
                  <a:cubicBezTo>
                    <a:pt x="193" y="7127"/>
                    <a:pt x="221" y="7127"/>
                    <a:pt x="304" y="7127"/>
                  </a:cubicBezTo>
                  <a:cubicBezTo>
                    <a:pt x="359" y="7127"/>
                    <a:pt x="497" y="7154"/>
                    <a:pt x="635" y="7154"/>
                  </a:cubicBezTo>
                  <a:cubicBezTo>
                    <a:pt x="809" y="7172"/>
                    <a:pt x="1013" y="7184"/>
                    <a:pt x="1241" y="7184"/>
                  </a:cubicBezTo>
                  <a:cubicBezTo>
                    <a:pt x="2421" y="7184"/>
                    <a:pt x="4239" y="6859"/>
                    <a:pt x="5883" y="5331"/>
                  </a:cubicBezTo>
                  <a:cubicBezTo>
                    <a:pt x="8451" y="2956"/>
                    <a:pt x="8037" y="885"/>
                    <a:pt x="8037" y="885"/>
                  </a:cubicBezTo>
                  <a:lnTo>
                    <a:pt x="8037" y="885"/>
                  </a:lnTo>
                  <a:cubicBezTo>
                    <a:pt x="8037" y="885"/>
                    <a:pt x="7982" y="912"/>
                    <a:pt x="7927" y="912"/>
                  </a:cubicBezTo>
                  <a:cubicBezTo>
                    <a:pt x="7678" y="968"/>
                    <a:pt x="7015" y="1189"/>
                    <a:pt x="6435" y="1603"/>
                  </a:cubicBezTo>
                  <a:cubicBezTo>
                    <a:pt x="6518" y="1078"/>
                    <a:pt x="6518" y="1"/>
                    <a:pt x="6518"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7"/>
            <p:cNvSpPr/>
            <p:nvPr/>
          </p:nvSpPr>
          <p:spPr>
            <a:xfrm>
              <a:off x="2444200" y="1426800"/>
              <a:ext cx="209250" cy="156150"/>
            </a:xfrm>
            <a:custGeom>
              <a:avLst/>
              <a:gdLst/>
              <a:ahLst/>
              <a:cxnLst/>
              <a:rect l="l" t="t" r="r" b="b"/>
              <a:pathLst>
                <a:path w="8370" h="6246" extrusionOk="0">
                  <a:moveTo>
                    <a:pt x="7900" y="1"/>
                  </a:moveTo>
                  <a:cubicBezTo>
                    <a:pt x="7900" y="1"/>
                    <a:pt x="7872" y="29"/>
                    <a:pt x="7817" y="29"/>
                  </a:cubicBezTo>
                  <a:cubicBezTo>
                    <a:pt x="7762" y="553"/>
                    <a:pt x="7486" y="1492"/>
                    <a:pt x="6519" y="2735"/>
                  </a:cubicBezTo>
                  <a:cubicBezTo>
                    <a:pt x="5276" y="4365"/>
                    <a:pt x="3177" y="5746"/>
                    <a:pt x="1" y="6188"/>
                  </a:cubicBezTo>
                  <a:lnTo>
                    <a:pt x="167" y="6188"/>
                  </a:lnTo>
                  <a:cubicBezTo>
                    <a:pt x="249" y="6188"/>
                    <a:pt x="388" y="6215"/>
                    <a:pt x="526" y="6215"/>
                  </a:cubicBezTo>
                  <a:cubicBezTo>
                    <a:pt x="700" y="6233"/>
                    <a:pt x="904" y="6245"/>
                    <a:pt x="1131" y="6245"/>
                  </a:cubicBezTo>
                  <a:cubicBezTo>
                    <a:pt x="2311" y="6245"/>
                    <a:pt x="4130" y="5920"/>
                    <a:pt x="5773" y="4392"/>
                  </a:cubicBezTo>
                  <a:cubicBezTo>
                    <a:pt x="8369" y="1962"/>
                    <a:pt x="7900" y="1"/>
                    <a:pt x="7900"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7"/>
            <p:cNvSpPr/>
            <p:nvPr/>
          </p:nvSpPr>
          <p:spPr>
            <a:xfrm>
              <a:off x="2443525" y="1417825"/>
              <a:ext cx="127075" cy="151950"/>
            </a:xfrm>
            <a:custGeom>
              <a:avLst/>
              <a:gdLst/>
              <a:ahLst/>
              <a:cxnLst/>
              <a:rect l="l" t="t" r="r" b="b"/>
              <a:pathLst>
                <a:path w="5083" h="6078" extrusionOk="0">
                  <a:moveTo>
                    <a:pt x="4696" y="1"/>
                  </a:moveTo>
                  <a:lnTo>
                    <a:pt x="4696" y="1"/>
                  </a:lnTo>
                  <a:cubicBezTo>
                    <a:pt x="3977" y="332"/>
                    <a:pt x="3094" y="802"/>
                    <a:pt x="2348" y="1520"/>
                  </a:cubicBezTo>
                  <a:cubicBezTo>
                    <a:pt x="691" y="3094"/>
                    <a:pt x="166" y="5221"/>
                    <a:pt x="0" y="6077"/>
                  </a:cubicBezTo>
                  <a:lnTo>
                    <a:pt x="56" y="6077"/>
                  </a:lnTo>
                  <a:cubicBezTo>
                    <a:pt x="56" y="6022"/>
                    <a:pt x="138" y="5911"/>
                    <a:pt x="166" y="5801"/>
                  </a:cubicBezTo>
                  <a:cubicBezTo>
                    <a:pt x="1077" y="5193"/>
                    <a:pt x="2237" y="4309"/>
                    <a:pt x="2790" y="3868"/>
                  </a:cubicBezTo>
                  <a:cubicBezTo>
                    <a:pt x="3618" y="3288"/>
                    <a:pt x="5082" y="1465"/>
                    <a:pt x="4972" y="1327"/>
                  </a:cubicBezTo>
                  <a:cubicBezTo>
                    <a:pt x="4967" y="1322"/>
                    <a:pt x="4960" y="1320"/>
                    <a:pt x="4952" y="1320"/>
                  </a:cubicBezTo>
                  <a:cubicBezTo>
                    <a:pt x="4764" y="1320"/>
                    <a:pt x="3680" y="2472"/>
                    <a:pt x="2596" y="3370"/>
                  </a:cubicBezTo>
                  <a:cubicBezTo>
                    <a:pt x="2210" y="3702"/>
                    <a:pt x="1298" y="4392"/>
                    <a:pt x="525" y="5055"/>
                  </a:cubicBezTo>
                  <a:cubicBezTo>
                    <a:pt x="967" y="4199"/>
                    <a:pt x="1685" y="2901"/>
                    <a:pt x="2624" y="1879"/>
                  </a:cubicBezTo>
                  <a:cubicBezTo>
                    <a:pt x="3342" y="1078"/>
                    <a:pt x="4060" y="470"/>
                    <a:pt x="469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7"/>
            <p:cNvSpPr/>
            <p:nvPr/>
          </p:nvSpPr>
          <p:spPr>
            <a:xfrm>
              <a:off x="2264675" y="1570425"/>
              <a:ext cx="189225" cy="185475"/>
            </a:xfrm>
            <a:custGeom>
              <a:avLst/>
              <a:gdLst/>
              <a:ahLst/>
              <a:cxnLst/>
              <a:rect l="l" t="t" r="r" b="b"/>
              <a:pathLst>
                <a:path w="7569" h="7419" extrusionOk="0">
                  <a:moveTo>
                    <a:pt x="7541" y="1"/>
                  </a:moveTo>
                  <a:cubicBezTo>
                    <a:pt x="7541" y="1"/>
                    <a:pt x="7430" y="1"/>
                    <a:pt x="7320" y="28"/>
                  </a:cubicBezTo>
                  <a:cubicBezTo>
                    <a:pt x="6602" y="139"/>
                    <a:pt x="4309" y="470"/>
                    <a:pt x="2487" y="2100"/>
                  </a:cubicBezTo>
                  <a:cubicBezTo>
                    <a:pt x="691" y="3729"/>
                    <a:pt x="28" y="5746"/>
                    <a:pt x="1" y="5884"/>
                  </a:cubicBezTo>
                  <a:cubicBezTo>
                    <a:pt x="1" y="5884"/>
                    <a:pt x="443" y="5896"/>
                    <a:pt x="893" y="5896"/>
                  </a:cubicBezTo>
                  <a:cubicBezTo>
                    <a:pt x="1118" y="5896"/>
                    <a:pt x="1345" y="5893"/>
                    <a:pt x="1520" y="5884"/>
                  </a:cubicBezTo>
                  <a:lnTo>
                    <a:pt x="1520" y="5884"/>
                  </a:lnTo>
                  <a:cubicBezTo>
                    <a:pt x="1078" y="6436"/>
                    <a:pt x="774" y="7071"/>
                    <a:pt x="691" y="7265"/>
                  </a:cubicBezTo>
                  <a:cubicBezTo>
                    <a:pt x="664" y="7347"/>
                    <a:pt x="664" y="7375"/>
                    <a:pt x="664" y="7375"/>
                  </a:cubicBezTo>
                  <a:cubicBezTo>
                    <a:pt x="664" y="7375"/>
                    <a:pt x="822" y="7418"/>
                    <a:pt x="1114" y="7418"/>
                  </a:cubicBezTo>
                  <a:cubicBezTo>
                    <a:pt x="1809" y="7418"/>
                    <a:pt x="3261" y="7171"/>
                    <a:pt x="5110" y="5497"/>
                  </a:cubicBezTo>
                  <a:cubicBezTo>
                    <a:pt x="7127" y="3702"/>
                    <a:pt x="7486" y="1603"/>
                    <a:pt x="7569" y="608"/>
                  </a:cubicBezTo>
                  <a:lnTo>
                    <a:pt x="7569" y="249"/>
                  </a:lnTo>
                  <a:lnTo>
                    <a:pt x="7569" y="111"/>
                  </a:lnTo>
                  <a:cubicBezTo>
                    <a:pt x="7541" y="28"/>
                    <a:pt x="7541" y="1"/>
                    <a:pt x="754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7"/>
            <p:cNvSpPr/>
            <p:nvPr/>
          </p:nvSpPr>
          <p:spPr>
            <a:xfrm>
              <a:off x="2281250" y="1572500"/>
              <a:ext cx="172650" cy="182575"/>
            </a:xfrm>
            <a:custGeom>
              <a:avLst/>
              <a:gdLst/>
              <a:ahLst/>
              <a:cxnLst/>
              <a:rect l="l" t="t" r="r" b="b"/>
              <a:pathLst>
                <a:path w="6906" h="7303" extrusionOk="0">
                  <a:moveTo>
                    <a:pt x="6878" y="1"/>
                  </a:moveTo>
                  <a:cubicBezTo>
                    <a:pt x="6049" y="2983"/>
                    <a:pt x="4420" y="4944"/>
                    <a:pt x="2763" y="6049"/>
                  </a:cubicBezTo>
                  <a:cubicBezTo>
                    <a:pt x="1437" y="6905"/>
                    <a:pt x="525" y="7126"/>
                    <a:pt x="28" y="7154"/>
                  </a:cubicBezTo>
                  <a:cubicBezTo>
                    <a:pt x="1" y="7237"/>
                    <a:pt x="1" y="7264"/>
                    <a:pt x="1" y="7264"/>
                  </a:cubicBezTo>
                  <a:cubicBezTo>
                    <a:pt x="1" y="7264"/>
                    <a:pt x="150" y="7303"/>
                    <a:pt x="423" y="7303"/>
                  </a:cubicBezTo>
                  <a:cubicBezTo>
                    <a:pt x="1108" y="7303"/>
                    <a:pt x="2573" y="7063"/>
                    <a:pt x="4447" y="5386"/>
                  </a:cubicBezTo>
                  <a:cubicBezTo>
                    <a:pt x="6464" y="3591"/>
                    <a:pt x="6823" y="1492"/>
                    <a:pt x="6906" y="498"/>
                  </a:cubicBezTo>
                  <a:lnTo>
                    <a:pt x="6906" y="139"/>
                  </a:lnTo>
                  <a:cubicBezTo>
                    <a:pt x="6878" y="111"/>
                    <a:pt x="6878" y="83"/>
                    <a:pt x="687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7"/>
            <p:cNvSpPr/>
            <p:nvPr/>
          </p:nvSpPr>
          <p:spPr>
            <a:xfrm>
              <a:off x="2265375" y="1570425"/>
              <a:ext cx="188525" cy="147100"/>
            </a:xfrm>
            <a:custGeom>
              <a:avLst/>
              <a:gdLst/>
              <a:ahLst/>
              <a:cxnLst/>
              <a:rect l="l" t="t" r="r" b="b"/>
              <a:pathLst>
                <a:path w="7541" h="5884" extrusionOk="0">
                  <a:moveTo>
                    <a:pt x="7541" y="1"/>
                  </a:moveTo>
                  <a:cubicBezTo>
                    <a:pt x="7538" y="1"/>
                    <a:pt x="7536" y="1"/>
                    <a:pt x="7534" y="3"/>
                  </a:cubicBezTo>
                  <a:lnTo>
                    <a:pt x="7534" y="3"/>
                  </a:lnTo>
                  <a:cubicBezTo>
                    <a:pt x="7538" y="2"/>
                    <a:pt x="7541" y="1"/>
                    <a:pt x="7541" y="1"/>
                  </a:cubicBezTo>
                  <a:close/>
                  <a:moveTo>
                    <a:pt x="7534" y="3"/>
                  </a:moveTo>
                  <a:cubicBezTo>
                    <a:pt x="7511" y="9"/>
                    <a:pt x="7435" y="28"/>
                    <a:pt x="7320" y="28"/>
                  </a:cubicBezTo>
                  <a:cubicBezTo>
                    <a:pt x="6602" y="139"/>
                    <a:pt x="4337" y="470"/>
                    <a:pt x="2486" y="2100"/>
                  </a:cubicBezTo>
                  <a:cubicBezTo>
                    <a:pt x="691" y="3729"/>
                    <a:pt x="56" y="5746"/>
                    <a:pt x="0" y="5884"/>
                  </a:cubicBezTo>
                  <a:cubicBezTo>
                    <a:pt x="56" y="5801"/>
                    <a:pt x="1050" y="4006"/>
                    <a:pt x="2983" y="2569"/>
                  </a:cubicBezTo>
                  <a:cubicBezTo>
                    <a:pt x="4116" y="1713"/>
                    <a:pt x="5469" y="1188"/>
                    <a:pt x="6436" y="885"/>
                  </a:cubicBezTo>
                  <a:lnTo>
                    <a:pt x="6436" y="885"/>
                  </a:lnTo>
                  <a:cubicBezTo>
                    <a:pt x="5718" y="1658"/>
                    <a:pt x="4944" y="2486"/>
                    <a:pt x="4613" y="2846"/>
                  </a:cubicBezTo>
                  <a:cubicBezTo>
                    <a:pt x="3591" y="3950"/>
                    <a:pt x="2293" y="4972"/>
                    <a:pt x="2403" y="5110"/>
                  </a:cubicBezTo>
                  <a:cubicBezTo>
                    <a:pt x="2408" y="5117"/>
                    <a:pt x="2417" y="5121"/>
                    <a:pt x="2431" y="5121"/>
                  </a:cubicBezTo>
                  <a:cubicBezTo>
                    <a:pt x="2688" y="5121"/>
                    <a:pt x="4508" y="3964"/>
                    <a:pt x="5110" y="3205"/>
                  </a:cubicBezTo>
                  <a:cubicBezTo>
                    <a:pt x="5580" y="2680"/>
                    <a:pt x="6546" y="1547"/>
                    <a:pt x="7182" y="691"/>
                  </a:cubicBezTo>
                  <a:cubicBezTo>
                    <a:pt x="7320" y="636"/>
                    <a:pt x="7430" y="608"/>
                    <a:pt x="7513" y="608"/>
                  </a:cubicBezTo>
                  <a:lnTo>
                    <a:pt x="7513" y="277"/>
                  </a:lnTo>
                  <a:cubicBezTo>
                    <a:pt x="7513" y="101"/>
                    <a:pt x="7513" y="17"/>
                    <a:pt x="7534" y="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7"/>
            <p:cNvSpPr/>
            <p:nvPr/>
          </p:nvSpPr>
          <p:spPr>
            <a:xfrm>
              <a:off x="2386200" y="1532100"/>
              <a:ext cx="131225" cy="119475"/>
            </a:xfrm>
            <a:custGeom>
              <a:avLst/>
              <a:gdLst/>
              <a:ahLst/>
              <a:cxnLst/>
              <a:rect l="l" t="t" r="r" b="b"/>
              <a:pathLst>
                <a:path w="5249" h="4779" extrusionOk="0">
                  <a:moveTo>
                    <a:pt x="2635" y="1"/>
                  </a:moveTo>
                  <a:cubicBezTo>
                    <a:pt x="2024" y="1"/>
                    <a:pt x="1409" y="236"/>
                    <a:pt x="940" y="705"/>
                  </a:cubicBezTo>
                  <a:cubicBezTo>
                    <a:pt x="1" y="1617"/>
                    <a:pt x="1" y="3136"/>
                    <a:pt x="940" y="4075"/>
                  </a:cubicBezTo>
                  <a:cubicBezTo>
                    <a:pt x="1409" y="4544"/>
                    <a:pt x="2024" y="4779"/>
                    <a:pt x="2635" y="4779"/>
                  </a:cubicBezTo>
                  <a:cubicBezTo>
                    <a:pt x="3246" y="4779"/>
                    <a:pt x="3854" y="4544"/>
                    <a:pt x="4309" y="4075"/>
                  </a:cubicBezTo>
                  <a:cubicBezTo>
                    <a:pt x="5249" y="3136"/>
                    <a:pt x="5249" y="1617"/>
                    <a:pt x="4309" y="705"/>
                  </a:cubicBezTo>
                  <a:cubicBezTo>
                    <a:pt x="3854" y="236"/>
                    <a:pt x="3246" y="1"/>
                    <a:pt x="263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 name="Google Shape;741;p47"/>
          <p:cNvGrpSpPr/>
          <p:nvPr/>
        </p:nvGrpSpPr>
        <p:grpSpPr>
          <a:xfrm>
            <a:off x="7361194" y="1954251"/>
            <a:ext cx="685582" cy="686569"/>
            <a:chOff x="2210125" y="1340500"/>
            <a:chExt cx="486125" cy="486825"/>
          </a:xfrm>
        </p:grpSpPr>
        <p:sp>
          <p:nvSpPr>
            <p:cNvPr id="742" name="Google Shape;742;p47"/>
            <p:cNvSpPr/>
            <p:nvPr/>
          </p:nvSpPr>
          <p:spPr>
            <a:xfrm>
              <a:off x="2396575" y="1340500"/>
              <a:ext cx="122225" cy="250675"/>
            </a:xfrm>
            <a:custGeom>
              <a:avLst/>
              <a:gdLst/>
              <a:ahLst/>
              <a:cxnLst/>
              <a:rect l="l" t="t" r="r" b="b"/>
              <a:pathLst>
                <a:path w="4889" h="10027" extrusionOk="0">
                  <a:moveTo>
                    <a:pt x="3176" y="1"/>
                  </a:moveTo>
                  <a:lnTo>
                    <a:pt x="3149" y="83"/>
                  </a:lnTo>
                  <a:cubicBezTo>
                    <a:pt x="3038" y="277"/>
                    <a:pt x="2734" y="912"/>
                    <a:pt x="2596" y="1602"/>
                  </a:cubicBezTo>
                  <a:cubicBezTo>
                    <a:pt x="2293" y="1188"/>
                    <a:pt x="1519" y="415"/>
                    <a:pt x="1519" y="415"/>
                  </a:cubicBezTo>
                  <a:cubicBezTo>
                    <a:pt x="1464" y="553"/>
                    <a:pt x="138" y="2348"/>
                    <a:pt x="83" y="4779"/>
                  </a:cubicBezTo>
                  <a:cubicBezTo>
                    <a:pt x="0" y="7264"/>
                    <a:pt x="1326" y="9225"/>
                    <a:pt x="1740" y="9805"/>
                  </a:cubicBezTo>
                  <a:cubicBezTo>
                    <a:pt x="1851" y="9943"/>
                    <a:pt x="1878" y="10026"/>
                    <a:pt x="1878" y="10026"/>
                  </a:cubicBezTo>
                  <a:cubicBezTo>
                    <a:pt x="1878" y="10026"/>
                    <a:pt x="1906" y="9971"/>
                    <a:pt x="1934" y="9971"/>
                  </a:cubicBezTo>
                  <a:cubicBezTo>
                    <a:pt x="1989" y="9943"/>
                    <a:pt x="2044" y="9916"/>
                    <a:pt x="2072" y="9888"/>
                  </a:cubicBezTo>
                  <a:cubicBezTo>
                    <a:pt x="2154" y="9805"/>
                    <a:pt x="2265" y="9750"/>
                    <a:pt x="2348" y="9640"/>
                  </a:cubicBezTo>
                  <a:cubicBezTo>
                    <a:pt x="3176" y="8922"/>
                    <a:pt x="4668" y="7292"/>
                    <a:pt x="4778" y="4585"/>
                  </a:cubicBezTo>
                  <a:cubicBezTo>
                    <a:pt x="4889" y="1105"/>
                    <a:pt x="3176" y="1"/>
                    <a:pt x="317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7"/>
            <p:cNvSpPr/>
            <p:nvPr/>
          </p:nvSpPr>
          <p:spPr>
            <a:xfrm>
              <a:off x="2446275" y="1340500"/>
              <a:ext cx="72525" cy="247900"/>
            </a:xfrm>
            <a:custGeom>
              <a:avLst/>
              <a:gdLst/>
              <a:ahLst/>
              <a:cxnLst/>
              <a:rect l="l" t="t" r="r" b="b"/>
              <a:pathLst>
                <a:path w="2901" h="9916" extrusionOk="0">
                  <a:moveTo>
                    <a:pt x="1188" y="1"/>
                  </a:moveTo>
                  <a:lnTo>
                    <a:pt x="1161" y="56"/>
                  </a:lnTo>
                  <a:cubicBezTo>
                    <a:pt x="1520" y="442"/>
                    <a:pt x="1962" y="1299"/>
                    <a:pt x="2155" y="2873"/>
                  </a:cubicBezTo>
                  <a:cubicBezTo>
                    <a:pt x="2431" y="4862"/>
                    <a:pt x="1934" y="7347"/>
                    <a:pt x="1" y="9916"/>
                  </a:cubicBezTo>
                  <a:cubicBezTo>
                    <a:pt x="28" y="9916"/>
                    <a:pt x="56" y="9888"/>
                    <a:pt x="84" y="9861"/>
                  </a:cubicBezTo>
                  <a:cubicBezTo>
                    <a:pt x="166" y="9805"/>
                    <a:pt x="277" y="9723"/>
                    <a:pt x="360" y="9640"/>
                  </a:cubicBezTo>
                  <a:cubicBezTo>
                    <a:pt x="1188" y="8894"/>
                    <a:pt x="2680" y="7292"/>
                    <a:pt x="2790" y="4585"/>
                  </a:cubicBezTo>
                  <a:cubicBezTo>
                    <a:pt x="2901" y="1105"/>
                    <a:pt x="1188" y="1"/>
                    <a:pt x="118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7"/>
            <p:cNvSpPr/>
            <p:nvPr/>
          </p:nvSpPr>
          <p:spPr>
            <a:xfrm>
              <a:off x="2396575" y="1350850"/>
              <a:ext cx="77350" cy="240325"/>
            </a:xfrm>
            <a:custGeom>
              <a:avLst/>
              <a:gdLst/>
              <a:ahLst/>
              <a:cxnLst/>
              <a:rect l="l" t="t" r="r" b="b"/>
              <a:pathLst>
                <a:path w="3094" h="9613" extrusionOk="0">
                  <a:moveTo>
                    <a:pt x="1519" y="1"/>
                  </a:moveTo>
                  <a:lnTo>
                    <a:pt x="1519" y="1"/>
                  </a:lnTo>
                  <a:cubicBezTo>
                    <a:pt x="1464" y="111"/>
                    <a:pt x="193" y="1934"/>
                    <a:pt x="83" y="4365"/>
                  </a:cubicBezTo>
                  <a:cubicBezTo>
                    <a:pt x="0" y="6795"/>
                    <a:pt x="1326" y="8784"/>
                    <a:pt x="1740" y="9391"/>
                  </a:cubicBezTo>
                  <a:cubicBezTo>
                    <a:pt x="1795" y="9502"/>
                    <a:pt x="1878" y="9557"/>
                    <a:pt x="1878" y="9612"/>
                  </a:cubicBezTo>
                  <a:cubicBezTo>
                    <a:pt x="1878" y="9612"/>
                    <a:pt x="1934" y="9529"/>
                    <a:pt x="2072" y="9419"/>
                  </a:cubicBezTo>
                  <a:cubicBezTo>
                    <a:pt x="2154" y="9364"/>
                    <a:pt x="2265" y="9281"/>
                    <a:pt x="2348" y="9198"/>
                  </a:cubicBezTo>
                  <a:cubicBezTo>
                    <a:pt x="2320" y="9115"/>
                    <a:pt x="2265" y="9005"/>
                    <a:pt x="2210" y="8922"/>
                  </a:cubicBezTo>
                  <a:cubicBezTo>
                    <a:pt x="2458" y="7845"/>
                    <a:pt x="2734" y="6381"/>
                    <a:pt x="2873" y="5690"/>
                  </a:cubicBezTo>
                  <a:cubicBezTo>
                    <a:pt x="3094" y="4696"/>
                    <a:pt x="2734" y="2376"/>
                    <a:pt x="2569" y="2376"/>
                  </a:cubicBezTo>
                  <a:cubicBezTo>
                    <a:pt x="2403" y="2376"/>
                    <a:pt x="2458" y="4033"/>
                    <a:pt x="2265" y="5497"/>
                  </a:cubicBezTo>
                  <a:cubicBezTo>
                    <a:pt x="2182" y="5967"/>
                    <a:pt x="2016" y="7127"/>
                    <a:pt x="1878" y="8148"/>
                  </a:cubicBezTo>
                  <a:cubicBezTo>
                    <a:pt x="1464" y="7209"/>
                    <a:pt x="939" y="5828"/>
                    <a:pt x="829" y="4420"/>
                  </a:cubicBezTo>
                  <a:cubicBezTo>
                    <a:pt x="663" y="2017"/>
                    <a:pt x="1464" y="139"/>
                    <a:pt x="151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7"/>
            <p:cNvSpPr/>
            <p:nvPr/>
          </p:nvSpPr>
          <p:spPr>
            <a:xfrm>
              <a:off x="2388275" y="1574575"/>
              <a:ext cx="113275" cy="252050"/>
            </a:xfrm>
            <a:custGeom>
              <a:avLst/>
              <a:gdLst/>
              <a:ahLst/>
              <a:cxnLst/>
              <a:rect l="l" t="t" r="r" b="b"/>
              <a:pathLst>
                <a:path w="4531" h="10082" extrusionOk="0">
                  <a:moveTo>
                    <a:pt x="2210" y="0"/>
                  </a:moveTo>
                  <a:cubicBezTo>
                    <a:pt x="2210" y="0"/>
                    <a:pt x="2183" y="56"/>
                    <a:pt x="2072" y="166"/>
                  </a:cubicBezTo>
                  <a:cubicBezTo>
                    <a:pt x="1630" y="719"/>
                    <a:pt x="277" y="2597"/>
                    <a:pt x="139" y="5027"/>
                  </a:cubicBezTo>
                  <a:cubicBezTo>
                    <a:pt x="1" y="7458"/>
                    <a:pt x="995" y="9363"/>
                    <a:pt x="1078" y="9501"/>
                  </a:cubicBezTo>
                  <a:cubicBezTo>
                    <a:pt x="1078" y="9501"/>
                    <a:pt x="1824" y="8811"/>
                    <a:pt x="2127" y="8424"/>
                  </a:cubicBezTo>
                  <a:cubicBezTo>
                    <a:pt x="2210" y="9142"/>
                    <a:pt x="2459" y="9778"/>
                    <a:pt x="2514" y="9971"/>
                  </a:cubicBezTo>
                  <a:cubicBezTo>
                    <a:pt x="2542" y="10054"/>
                    <a:pt x="2542" y="10081"/>
                    <a:pt x="2542" y="10081"/>
                  </a:cubicBezTo>
                  <a:cubicBezTo>
                    <a:pt x="2542" y="10081"/>
                    <a:pt x="4199" y="9115"/>
                    <a:pt x="4392" y="5635"/>
                  </a:cubicBezTo>
                  <a:cubicBezTo>
                    <a:pt x="4530" y="2928"/>
                    <a:pt x="3315" y="1160"/>
                    <a:pt x="2625" y="415"/>
                  </a:cubicBezTo>
                  <a:lnTo>
                    <a:pt x="2376" y="166"/>
                  </a:lnTo>
                  <a:lnTo>
                    <a:pt x="2266" y="56"/>
                  </a:lnTo>
                  <a:lnTo>
                    <a:pt x="2210" y="0"/>
                  </a:ln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7"/>
            <p:cNvSpPr/>
            <p:nvPr/>
          </p:nvSpPr>
          <p:spPr>
            <a:xfrm>
              <a:off x="2446275" y="1577325"/>
              <a:ext cx="55950" cy="250000"/>
            </a:xfrm>
            <a:custGeom>
              <a:avLst/>
              <a:gdLst/>
              <a:ahLst/>
              <a:cxnLst/>
              <a:rect l="l" t="t" r="r" b="b"/>
              <a:pathLst>
                <a:path w="2238" h="10000" extrusionOk="0">
                  <a:moveTo>
                    <a:pt x="1" y="1"/>
                  </a:moveTo>
                  <a:cubicBezTo>
                    <a:pt x="1520" y="2680"/>
                    <a:pt x="1741" y="5193"/>
                    <a:pt x="1382" y="7182"/>
                  </a:cubicBezTo>
                  <a:cubicBezTo>
                    <a:pt x="1050" y="8729"/>
                    <a:pt x="581" y="9530"/>
                    <a:pt x="222" y="9889"/>
                  </a:cubicBezTo>
                  <a:cubicBezTo>
                    <a:pt x="277" y="9971"/>
                    <a:pt x="277" y="9999"/>
                    <a:pt x="277" y="9999"/>
                  </a:cubicBezTo>
                  <a:cubicBezTo>
                    <a:pt x="277" y="9999"/>
                    <a:pt x="1934" y="9032"/>
                    <a:pt x="2100" y="5552"/>
                  </a:cubicBezTo>
                  <a:cubicBezTo>
                    <a:pt x="2238" y="2846"/>
                    <a:pt x="1023" y="1078"/>
                    <a:pt x="332" y="332"/>
                  </a:cubicBezTo>
                  <a:lnTo>
                    <a:pt x="84" y="84"/>
                  </a:lnTo>
                  <a:lnTo>
                    <a:pt x="1" y="1"/>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7"/>
            <p:cNvSpPr/>
            <p:nvPr/>
          </p:nvSpPr>
          <p:spPr>
            <a:xfrm>
              <a:off x="2388275" y="1574575"/>
              <a:ext cx="72525" cy="237550"/>
            </a:xfrm>
            <a:custGeom>
              <a:avLst/>
              <a:gdLst/>
              <a:ahLst/>
              <a:cxnLst/>
              <a:rect l="l" t="t" r="r" b="b"/>
              <a:pathLst>
                <a:path w="2901" h="9502" extrusionOk="0">
                  <a:moveTo>
                    <a:pt x="2210" y="0"/>
                  </a:moveTo>
                  <a:cubicBezTo>
                    <a:pt x="2210" y="0"/>
                    <a:pt x="2127" y="56"/>
                    <a:pt x="2072" y="166"/>
                  </a:cubicBezTo>
                  <a:cubicBezTo>
                    <a:pt x="1658" y="719"/>
                    <a:pt x="277" y="2597"/>
                    <a:pt x="139" y="5027"/>
                  </a:cubicBezTo>
                  <a:cubicBezTo>
                    <a:pt x="1" y="7458"/>
                    <a:pt x="995" y="9391"/>
                    <a:pt x="1078" y="9501"/>
                  </a:cubicBezTo>
                  <a:cubicBezTo>
                    <a:pt x="1023" y="9363"/>
                    <a:pt x="443" y="7430"/>
                    <a:pt x="829" y="5027"/>
                  </a:cubicBezTo>
                  <a:cubicBezTo>
                    <a:pt x="1023" y="3646"/>
                    <a:pt x="1630" y="2320"/>
                    <a:pt x="2072" y="1409"/>
                  </a:cubicBezTo>
                  <a:cubicBezTo>
                    <a:pt x="2100" y="2459"/>
                    <a:pt x="2127" y="3591"/>
                    <a:pt x="2183" y="4116"/>
                  </a:cubicBezTo>
                  <a:cubicBezTo>
                    <a:pt x="2238" y="5580"/>
                    <a:pt x="2045" y="7237"/>
                    <a:pt x="2210" y="7237"/>
                  </a:cubicBezTo>
                  <a:cubicBezTo>
                    <a:pt x="2376" y="7237"/>
                    <a:pt x="2901" y="5000"/>
                    <a:pt x="2790" y="3978"/>
                  </a:cubicBezTo>
                  <a:cubicBezTo>
                    <a:pt x="2763" y="3287"/>
                    <a:pt x="2625" y="1796"/>
                    <a:pt x="2486" y="719"/>
                  </a:cubicBezTo>
                  <a:cubicBezTo>
                    <a:pt x="2542" y="608"/>
                    <a:pt x="2625" y="525"/>
                    <a:pt x="2652" y="442"/>
                  </a:cubicBezTo>
                  <a:lnTo>
                    <a:pt x="2404" y="194"/>
                  </a:lnTo>
                  <a:lnTo>
                    <a:pt x="2210"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7"/>
            <p:cNvSpPr/>
            <p:nvPr/>
          </p:nvSpPr>
          <p:spPr>
            <a:xfrm>
              <a:off x="2446275" y="1527575"/>
              <a:ext cx="249300" cy="119025"/>
            </a:xfrm>
            <a:custGeom>
              <a:avLst/>
              <a:gdLst/>
              <a:ahLst/>
              <a:cxnLst/>
              <a:rect l="l" t="t" r="r" b="b"/>
              <a:pathLst>
                <a:path w="9972" h="4761" extrusionOk="0">
                  <a:moveTo>
                    <a:pt x="5033" y="0"/>
                  </a:moveTo>
                  <a:cubicBezTo>
                    <a:pt x="2840" y="0"/>
                    <a:pt x="1033" y="1091"/>
                    <a:pt x="332" y="1577"/>
                  </a:cubicBezTo>
                  <a:cubicBezTo>
                    <a:pt x="305" y="1604"/>
                    <a:pt x="222" y="1632"/>
                    <a:pt x="194" y="1659"/>
                  </a:cubicBezTo>
                  <a:cubicBezTo>
                    <a:pt x="56" y="1770"/>
                    <a:pt x="1" y="1798"/>
                    <a:pt x="1" y="1798"/>
                  </a:cubicBezTo>
                  <a:cubicBezTo>
                    <a:pt x="1" y="1798"/>
                    <a:pt x="28" y="1853"/>
                    <a:pt x="56" y="1908"/>
                  </a:cubicBezTo>
                  <a:cubicBezTo>
                    <a:pt x="84" y="1936"/>
                    <a:pt x="139" y="2019"/>
                    <a:pt x="166" y="2046"/>
                  </a:cubicBezTo>
                  <a:cubicBezTo>
                    <a:pt x="222" y="2129"/>
                    <a:pt x="305" y="2212"/>
                    <a:pt x="415" y="2322"/>
                  </a:cubicBezTo>
                  <a:cubicBezTo>
                    <a:pt x="1133" y="3151"/>
                    <a:pt x="2763" y="4642"/>
                    <a:pt x="5442" y="4753"/>
                  </a:cubicBezTo>
                  <a:cubicBezTo>
                    <a:pt x="5575" y="4758"/>
                    <a:pt x="5704" y="4761"/>
                    <a:pt x="5830" y="4761"/>
                  </a:cubicBezTo>
                  <a:cubicBezTo>
                    <a:pt x="9050" y="4761"/>
                    <a:pt x="9971" y="3123"/>
                    <a:pt x="9971" y="3123"/>
                  </a:cubicBezTo>
                  <a:lnTo>
                    <a:pt x="9888" y="3068"/>
                  </a:lnTo>
                  <a:cubicBezTo>
                    <a:pt x="9695" y="2985"/>
                    <a:pt x="9060" y="2681"/>
                    <a:pt x="8369" y="2543"/>
                  </a:cubicBezTo>
                  <a:cubicBezTo>
                    <a:pt x="8784" y="2212"/>
                    <a:pt x="9557" y="1466"/>
                    <a:pt x="9557" y="1466"/>
                  </a:cubicBezTo>
                  <a:cubicBezTo>
                    <a:pt x="9474" y="1383"/>
                    <a:pt x="8867" y="969"/>
                    <a:pt x="7928" y="610"/>
                  </a:cubicBezTo>
                  <a:cubicBezTo>
                    <a:pt x="7209" y="334"/>
                    <a:pt x="6270" y="30"/>
                    <a:pt x="5193" y="2"/>
                  </a:cubicBezTo>
                  <a:cubicBezTo>
                    <a:pt x="5140" y="1"/>
                    <a:pt x="5086" y="0"/>
                    <a:pt x="503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7"/>
            <p:cNvSpPr/>
            <p:nvPr/>
          </p:nvSpPr>
          <p:spPr>
            <a:xfrm>
              <a:off x="2448350" y="1575275"/>
              <a:ext cx="247900" cy="69875"/>
            </a:xfrm>
            <a:custGeom>
              <a:avLst/>
              <a:gdLst/>
              <a:ahLst/>
              <a:cxnLst/>
              <a:rect l="l" t="t" r="r" b="b"/>
              <a:pathLst>
                <a:path w="9916" h="2795" extrusionOk="0">
                  <a:moveTo>
                    <a:pt x="1" y="0"/>
                  </a:moveTo>
                  <a:lnTo>
                    <a:pt x="1" y="0"/>
                  </a:lnTo>
                  <a:cubicBezTo>
                    <a:pt x="11" y="8"/>
                    <a:pt x="21" y="15"/>
                    <a:pt x="31" y="23"/>
                  </a:cubicBezTo>
                  <a:lnTo>
                    <a:pt x="31" y="23"/>
                  </a:lnTo>
                  <a:cubicBezTo>
                    <a:pt x="22" y="14"/>
                    <a:pt x="12" y="6"/>
                    <a:pt x="1" y="0"/>
                  </a:cubicBezTo>
                  <a:close/>
                  <a:moveTo>
                    <a:pt x="31" y="23"/>
                  </a:moveTo>
                  <a:cubicBezTo>
                    <a:pt x="65" y="58"/>
                    <a:pt x="78" y="111"/>
                    <a:pt x="56" y="111"/>
                  </a:cubicBezTo>
                  <a:cubicBezTo>
                    <a:pt x="111" y="166"/>
                    <a:pt x="166" y="276"/>
                    <a:pt x="277" y="387"/>
                  </a:cubicBezTo>
                  <a:cubicBezTo>
                    <a:pt x="1023" y="1215"/>
                    <a:pt x="2624" y="2679"/>
                    <a:pt x="5331" y="2790"/>
                  </a:cubicBezTo>
                  <a:cubicBezTo>
                    <a:pt x="5442" y="2793"/>
                    <a:pt x="5550" y="2795"/>
                    <a:pt x="5655" y="2795"/>
                  </a:cubicBezTo>
                  <a:cubicBezTo>
                    <a:pt x="8880" y="2795"/>
                    <a:pt x="9916" y="1215"/>
                    <a:pt x="9916" y="1215"/>
                  </a:cubicBezTo>
                  <a:lnTo>
                    <a:pt x="9861" y="1160"/>
                  </a:lnTo>
                  <a:cubicBezTo>
                    <a:pt x="9474" y="1519"/>
                    <a:pt x="8618" y="1961"/>
                    <a:pt x="7044" y="2182"/>
                  </a:cubicBezTo>
                  <a:cubicBezTo>
                    <a:pt x="6721" y="2227"/>
                    <a:pt x="6385" y="2251"/>
                    <a:pt x="6037" y="2251"/>
                  </a:cubicBezTo>
                  <a:cubicBezTo>
                    <a:pt x="4254" y="2251"/>
                    <a:pt x="2172" y="1625"/>
                    <a:pt x="31" y="23"/>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7"/>
            <p:cNvSpPr/>
            <p:nvPr/>
          </p:nvSpPr>
          <p:spPr>
            <a:xfrm>
              <a:off x="2455950" y="1528900"/>
              <a:ext cx="189900" cy="50175"/>
            </a:xfrm>
            <a:custGeom>
              <a:avLst/>
              <a:gdLst/>
              <a:ahLst/>
              <a:cxnLst/>
              <a:rect l="l" t="t" r="r" b="b"/>
              <a:pathLst>
                <a:path w="7596" h="2007" extrusionOk="0">
                  <a:moveTo>
                    <a:pt x="4650" y="0"/>
                  </a:moveTo>
                  <a:cubicBezTo>
                    <a:pt x="2468" y="0"/>
                    <a:pt x="720" y="1072"/>
                    <a:pt x="0" y="1551"/>
                  </a:cubicBezTo>
                  <a:lnTo>
                    <a:pt x="56" y="1579"/>
                  </a:lnTo>
                  <a:cubicBezTo>
                    <a:pt x="111" y="1551"/>
                    <a:pt x="221" y="1524"/>
                    <a:pt x="332" y="1468"/>
                  </a:cubicBezTo>
                  <a:cubicBezTo>
                    <a:pt x="1409" y="1662"/>
                    <a:pt x="2845" y="1855"/>
                    <a:pt x="3536" y="1966"/>
                  </a:cubicBezTo>
                  <a:cubicBezTo>
                    <a:pt x="3740" y="1994"/>
                    <a:pt x="4001" y="2006"/>
                    <a:pt x="4286" y="2006"/>
                  </a:cubicBezTo>
                  <a:cubicBezTo>
                    <a:pt x="5387" y="2006"/>
                    <a:pt x="6850" y="1827"/>
                    <a:pt x="6850" y="1717"/>
                  </a:cubicBezTo>
                  <a:cubicBezTo>
                    <a:pt x="6850" y="1579"/>
                    <a:pt x="5220" y="1662"/>
                    <a:pt x="3729" y="1468"/>
                  </a:cubicBezTo>
                  <a:cubicBezTo>
                    <a:pt x="3260" y="1441"/>
                    <a:pt x="2127" y="1303"/>
                    <a:pt x="1078" y="1192"/>
                  </a:cubicBezTo>
                  <a:cubicBezTo>
                    <a:pt x="2017" y="888"/>
                    <a:pt x="3398" y="502"/>
                    <a:pt x="4806" y="446"/>
                  </a:cubicBezTo>
                  <a:cubicBezTo>
                    <a:pt x="5069" y="426"/>
                    <a:pt x="5325" y="418"/>
                    <a:pt x="5574" y="418"/>
                  </a:cubicBezTo>
                  <a:cubicBezTo>
                    <a:pt x="6342" y="418"/>
                    <a:pt x="7032" y="501"/>
                    <a:pt x="7596" y="585"/>
                  </a:cubicBezTo>
                  <a:cubicBezTo>
                    <a:pt x="6878" y="308"/>
                    <a:pt x="5966" y="32"/>
                    <a:pt x="4889" y="5"/>
                  </a:cubicBezTo>
                  <a:cubicBezTo>
                    <a:pt x="4809" y="2"/>
                    <a:pt x="4729" y="0"/>
                    <a:pt x="465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7"/>
            <p:cNvSpPr/>
            <p:nvPr/>
          </p:nvSpPr>
          <p:spPr>
            <a:xfrm>
              <a:off x="2210125" y="1521775"/>
              <a:ext cx="252050" cy="106275"/>
            </a:xfrm>
            <a:custGeom>
              <a:avLst/>
              <a:gdLst/>
              <a:ahLst/>
              <a:cxnLst/>
              <a:rect l="l" t="t" r="r" b="b"/>
              <a:pathLst>
                <a:path w="10082" h="4251" extrusionOk="0">
                  <a:moveTo>
                    <a:pt x="4590" y="0"/>
                  </a:moveTo>
                  <a:cubicBezTo>
                    <a:pt x="2389" y="0"/>
                    <a:pt x="738" y="873"/>
                    <a:pt x="609" y="925"/>
                  </a:cubicBezTo>
                  <a:cubicBezTo>
                    <a:pt x="609" y="925"/>
                    <a:pt x="1299" y="1698"/>
                    <a:pt x="1658" y="2002"/>
                  </a:cubicBezTo>
                  <a:cubicBezTo>
                    <a:pt x="940" y="2085"/>
                    <a:pt x="305" y="2306"/>
                    <a:pt x="111" y="2389"/>
                  </a:cubicBezTo>
                  <a:cubicBezTo>
                    <a:pt x="56" y="2416"/>
                    <a:pt x="1" y="2416"/>
                    <a:pt x="1" y="2416"/>
                  </a:cubicBezTo>
                  <a:cubicBezTo>
                    <a:pt x="1" y="2416"/>
                    <a:pt x="968" y="4073"/>
                    <a:pt x="4448" y="4239"/>
                  </a:cubicBezTo>
                  <a:cubicBezTo>
                    <a:pt x="4594" y="4247"/>
                    <a:pt x="4738" y="4250"/>
                    <a:pt x="4879" y="4250"/>
                  </a:cubicBezTo>
                  <a:cubicBezTo>
                    <a:pt x="7343" y="4250"/>
                    <a:pt x="8962" y="3152"/>
                    <a:pt x="9668" y="2499"/>
                  </a:cubicBezTo>
                  <a:lnTo>
                    <a:pt x="9916" y="2251"/>
                  </a:lnTo>
                  <a:lnTo>
                    <a:pt x="10027" y="2140"/>
                  </a:lnTo>
                  <a:cubicBezTo>
                    <a:pt x="10082" y="2112"/>
                    <a:pt x="10082" y="2085"/>
                    <a:pt x="10082" y="2085"/>
                  </a:cubicBezTo>
                  <a:cubicBezTo>
                    <a:pt x="10082" y="2085"/>
                    <a:pt x="10027" y="2030"/>
                    <a:pt x="9916" y="1947"/>
                  </a:cubicBezTo>
                  <a:cubicBezTo>
                    <a:pt x="9364" y="1477"/>
                    <a:pt x="7513" y="151"/>
                    <a:pt x="5055" y="13"/>
                  </a:cubicBezTo>
                  <a:cubicBezTo>
                    <a:pt x="4898" y="4"/>
                    <a:pt x="4743" y="0"/>
                    <a:pt x="459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7"/>
            <p:cNvSpPr/>
            <p:nvPr/>
          </p:nvSpPr>
          <p:spPr>
            <a:xfrm>
              <a:off x="2210125" y="1575275"/>
              <a:ext cx="250675" cy="52775"/>
            </a:xfrm>
            <a:custGeom>
              <a:avLst/>
              <a:gdLst/>
              <a:ahLst/>
              <a:cxnLst/>
              <a:rect l="l" t="t" r="r" b="b"/>
              <a:pathLst>
                <a:path w="10027" h="2111" extrusionOk="0">
                  <a:moveTo>
                    <a:pt x="10027" y="0"/>
                  </a:moveTo>
                  <a:lnTo>
                    <a:pt x="10027" y="0"/>
                  </a:lnTo>
                  <a:cubicBezTo>
                    <a:pt x="8046" y="1111"/>
                    <a:pt x="6170" y="1543"/>
                    <a:pt x="4537" y="1543"/>
                  </a:cubicBezTo>
                  <a:cubicBezTo>
                    <a:pt x="3938" y="1543"/>
                    <a:pt x="3372" y="1485"/>
                    <a:pt x="2846" y="1381"/>
                  </a:cubicBezTo>
                  <a:cubicBezTo>
                    <a:pt x="1299" y="1077"/>
                    <a:pt x="498" y="580"/>
                    <a:pt x="111" y="249"/>
                  </a:cubicBezTo>
                  <a:cubicBezTo>
                    <a:pt x="56" y="276"/>
                    <a:pt x="1" y="276"/>
                    <a:pt x="1" y="276"/>
                  </a:cubicBezTo>
                  <a:cubicBezTo>
                    <a:pt x="1" y="276"/>
                    <a:pt x="968" y="1933"/>
                    <a:pt x="4448" y="2099"/>
                  </a:cubicBezTo>
                  <a:cubicBezTo>
                    <a:pt x="4594" y="2107"/>
                    <a:pt x="4738" y="2110"/>
                    <a:pt x="4879" y="2110"/>
                  </a:cubicBezTo>
                  <a:cubicBezTo>
                    <a:pt x="7343" y="2110"/>
                    <a:pt x="8962" y="1012"/>
                    <a:pt x="9668" y="359"/>
                  </a:cubicBezTo>
                  <a:lnTo>
                    <a:pt x="9916" y="111"/>
                  </a:lnTo>
                  <a:lnTo>
                    <a:pt x="10027" y="0"/>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7"/>
            <p:cNvSpPr/>
            <p:nvPr/>
          </p:nvSpPr>
          <p:spPr>
            <a:xfrm>
              <a:off x="2226025" y="1520400"/>
              <a:ext cx="237550" cy="67550"/>
            </a:xfrm>
            <a:custGeom>
              <a:avLst/>
              <a:gdLst/>
              <a:ahLst/>
              <a:cxnLst/>
              <a:rect l="l" t="t" r="r" b="b"/>
              <a:pathLst>
                <a:path w="9502" h="2702" extrusionOk="0">
                  <a:moveTo>
                    <a:pt x="3997" y="0"/>
                  </a:moveTo>
                  <a:cubicBezTo>
                    <a:pt x="1807" y="0"/>
                    <a:pt x="104" y="900"/>
                    <a:pt x="0" y="952"/>
                  </a:cubicBezTo>
                  <a:cubicBezTo>
                    <a:pt x="106" y="931"/>
                    <a:pt x="1262" y="587"/>
                    <a:pt x="2863" y="587"/>
                  </a:cubicBezTo>
                  <a:cubicBezTo>
                    <a:pt x="3355" y="587"/>
                    <a:pt x="3889" y="619"/>
                    <a:pt x="4447" y="704"/>
                  </a:cubicBezTo>
                  <a:cubicBezTo>
                    <a:pt x="5828" y="925"/>
                    <a:pt x="7181" y="1505"/>
                    <a:pt x="8065" y="1946"/>
                  </a:cubicBezTo>
                  <a:cubicBezTo>
                    <a:pt x="7043" y="2002"/>
                    <a:pt x="5883" y="2029"/>
                    <a:pt x="5386" y="2057"/>
                  </a:cubicBezTo>
                  <a:cubicBezTo>
                    <a:pt x="5134" y="2071"/>
                    <a:pt x="4878" y="2076"/>
                    <a:pt x="4626" y="2076"/>
                  </a:cubicBezTo>
                  <a:cubicBezTo>
                    <a:pt x="3814" y="2076"/>
                    <a:pt x="3045" y="2021"/>
                    <a:pt x="2608" y="2021"/>
                  </a:cubicBezTo>
                  <a:cubicBezTo>
                    <a:pt x="2375" y="2021"/>
                    <a:pt x="2237" y="2037"/>
                    <a:pt x="2237" y="2085"/>
                  </a:cubicBezTo>
                  <a:cubicBezTo>
                    <a:pt x="2237" y="2263"/>
                    <a:pt x="4148" y="2701"/>
                    <a:pt x="5266" y="2701"/>
                  </a:cubicBezTo>
                  <a:cubicBezTo>
                    <a:pt x="5358" y="2701"/>
                    <a:pt x="5444" y="2698"/>
                    <a:pt x="5524" y="2692"/>
                  </a:cubicBezTo>
                  <a:cubicBezTo>
                    <a:pt x="6215" y="2637"/>
                    <a:pt x="7706" y="2499"/>
                    <a:pt x="8756" y="2361"/>
                  </a:cubicBezTo>
                  <a:cubicBezTo>
                    <a:pt x="8866" y="2444"/>
                    <a:pt x="8976" y="2499"/>
                    <a:pt x="9032" y="2554"/>
                  </a:cubicBezTo>
                  <a:lnTo>
                    <a:pt x="9280" y="2306"/>
                  </a:lnTo>
                  <a:cubicBezTo>
                    <a:pt x="9418" y="2195"/>
                    <a:pt x="9446" y="2085"/>
                    <a:pt x="9501" y="2085"/>
                  </a:cubicBezTo>
                  <a:cubicBezTo>
                    <a:pt x="9501" y="2085"/>
                    <a:pt x="9418" y="2029"/>
                    <a:pt x="9308" y="1946"/>
                  </a:cubicBezTo>
                  <a:cubicBezTo>
                    <a:pt x="8756" y="1532"/>
                    <a:pt x="6905" y="151"/>
                    <a:pt x="4447" y="13"/>
                  </a:cubicBezTo>
                  <a:cubicBezTo>
                    <a:pt x="4295" y="4"/>
                    <a:pt x="4145" y="0"/>
                    <a:pt x="3997" y="0"/>
                  </a:cubicBezTo>
                  <a:close/>
                </a:path>
              </a:pathLst>
            </a:custGeom>
            <a:solidFill>
              <a:srgbClr val="DB3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7"/>
            <p:cNvSpPr/>
            <p:nvPr/>
          </p:nvSpPr>
          <p:spPr>
            <a:xfrm>
              <a:off x="2275725" y="1395025"/>
              <a:ext cx="179550" cy="200975"/>
            </a:xfrm>
            <a:custGeom>
              <a:avLst/>
              <a:gdLst/>
              <a:ahLst/>
              <a:cxnLst/>
              <a:rect l="l" t="t" r="r" b="b"/>
              <a:pathLst>
                <a:path w="7182" h="8039" extrusionOk="0">
                  <a:moveTo>
                    <a:pt x="1239" y="1"/>
                  </a:moveTo>
                  <a:cubicBezTo>
                    <a:pt x="1011" y="1"/>
                    <a:pt x="885" y="29"/>
                    <a:pt x="885" y="29"/>
                  </a:cubicBezTo>
                  <a:cubicBezTo>
                    <a:pt x="885" y="29"/>
                    <a:pt x="912" y="57"/>
                    <a:pt x="912" y="140"/>
                  </a:cubicBezTo>
                  <a:cubicBezTo>
                    <a:pt x="967" y="388"/>
                    <a:pt x="1188" y="1023"/>
                    <a:pt x="1603" y="1631"/>
                  </a:cubicBezTo>
                  <a:cubicBezTo>
                    <a:pt x="1078" y="1548"/>
                    <a:pt x="1" y="1548"/>
                    <a:pt x="1" y="1548"/>
                  </a:cubicBezTo>
                  <a:lnTo>
                    <a:pt x="1" y="1548"/>
                  </a:lnTo>
                  <a:cubicBezTo>
                    <a:pt x="1" y="1659"/>
                    <a:pt x="387" y="3868"/>
                    <a:pt x="2045" y="5636"/>
                  </a:cubicBezTo>
                  <a:cubicBezTo>
                    <a:pt x="3729" y="7431"/>
                    <a:pt x="6049" y="7873"/>
                    <a:pt x="6768" y="8011"/>
                  </a:cubicBezTo>
                  <a:cubicBezTo>
                    <a:pt x="6906" y="8011"/>
                    <a:pt x="7016" y="8039"/>
                    <a:pt x="7016" y="8039"/>
                  </a:cubicBezTo>
                  <a:lnTo>
                    <a:pt x="7016" y="7901"/>
                  </a:lnTo>
                  <a:cubicBezTo>
                    <a:pt x="7044" y="7873"/>
                    <a:pt x="7044" y="7845"/>
                    <a:pt x="7044" y="7762"/>
                  </a:cubicBezTo>
                  <a:cubicBezTo>
                    <a:pt x="7044" y="7707"/>
                    <a:pt x="7071" y="7569"/>
                    <a:pt x="7071" y="7431"/>
                  </a:cubicBezTo>
                  <a:cubicBezTo>
                    <a:pt x="7182" y="6354"/>
                    <a:pt x="7071" y="4144"/>
                    <a:pt x="5248" y="2183"/>
                  </a:cubicBezTo>
                  <a:cubicBezTo>
                    <a:pt x="3456" y="247"/>
                    <a:pt x="1909" y="1"/>
                    <a:pt x="123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7"/>
            <p:cNvSpPr/>
            <p:nvPr/>
          </p:nvSpPr>
          <p:spPr>
            <a:xfrm>
              <a:off x="2297825" y="1394225"/>
              <a:ext cx="157450" cy="198325"/>
            </a:xfrm>
            <a:custGeom>
              <a:avLst/>
              <a:gdLst/>
              <a:ahLst/>
              <a:cxnLst/>
              <a:rect l="l" t="t" r="r" b="b"/>
              <a:pathLst>
                <a:path w="6298" h="7933" extrusionOk="0">
                  <a:moveTo>
                    <a:pt x="387" y="0"/>
                  </a:moveTo>
                  <a:cubicBezTo>
                    <a:pt x="139" y="0"/>
                    <a:pt x="1" y="33"/>
                    <a:pt x="1" y="33"/>
                  </a:cubicBezTo>
                  <a:cubicBezTo>
                    <a:pt x="1" y="33"/>
                    <a:pt x="28" y="61"/>
                    <a:pt x="28" y="116"/>
                  </a:cubicBezTo>
                  <a:cubicBezTo>
                    <a:pt x="553" y="172"/>
                    <a:pt x="1464" y="448"/>
                    <a:pt x="2707" y="1414"/>
                  </a:cubicBezTo>
                  <a:cubicBezTo>
                    <a:pt x="4337" y="2657"/>
                    <a:pt x="5718" y="4756"/>
                    <a:pt x="6160" y="7933"/>
                  </a:cubicBezTo>
                  <a:lnTo>
                    <a:pt x="6160" y="7767"/>
                  </a:lnTo>
                  <a:cubicBezTo>
                    <a:pt x="6160" y="7684"/>
                    <a:pt x="6187" y="7546"/>
                    <a:pt x="6187" y="7408"/>
                  </a:cubicBezTo>
                  <a:cubicBezTo>
                    <a:pt x="6298" y="6331"/>
                    <a:pt x="6187" y="4121"/>
                    <a:pt x="4364" y="2160"/>
                  </a:cubicBezTo>
                  <a:cubicBezTo>
                    <a:pt x="2600" y="254"/>
                    <a:pt x="1074" y="0"/>
                    <a:pt x="387"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7"/>
            <p:cNvSpPr/>
            <p:nvPr/>
          </p:nvSpPr>
          <p:spPr>
            <a:xfrm>
              <a:off x="2277125" y="1433725"/>
              <a:ext cx="176075" cy="162275"/>
            </a:xfrm>
            <a:custGeom>
              <a:avLst/>
              <a:gdLst/>
              <a:ahLst/>
              <a:cxnLst/>
              <a:rect l="l" t="t" r="r" b="b"/>
              <a:pathLst>
                <a:path w="7043" h="6491" extrusionOk="0">
                  <a:moveTo>
                    <a:pt x="0" y="0"/>
                  </a:moveTo>
                  <a:cubicBezTo>
                    <a:pt x="28" y="138"/>
                    <a:pt x="414" y="2320"/>
                    <a:pt x="2016" y="4088"/>
                  </a:cubicBezTo>
                  <a:cubicBezTo>
                    <a:pt x="3729" y="5883"/>
                    <a:pt x="6021" y="6325"/>
                    <a:pt x="6767" y="6463"/>
                  </a:cubicBezTo>
                  <a:cubicBezTo>
                    <a:pt x="6905" y="6491"/>
                    <a:pt x="6960" y="6491"/>
                    <a:pt x="6988" y="6491"/>
                  </a:cubicBezTo>
                  <a:cubicBezTo>
                    <a:pt x="6960" y="6491"/>
                    <a:pt x="6988" y="6380"/>
                    <a:pt x="6988" y="6214"/>
                  </a:cubicBezTo>
                  <a:cubicBezTo>
                    <a:pt x="6988" y="6104"/>
                    <a:pt x="7043" y="6021"/>
                    <a:pt x="7043" y="5883"/>
                  </a:cubicBezTo>
                  <a:cubicBezTo>
                    <a:pt x="6960" y="5828"/>
                    <a:pt x="6850" y="5800"/>
                    <a:pt x="6712" y="5773"/>
                  </a:cubicBezTo>
                  <a:cubicBezTo>
                    <a:pt x="6132" y="4833"/>
                    <a:pt x="5303" y="3591"/>
                    <a:pt x="4916" y="3011"/>
                  </a:cubicBezTo>
                  <a:cubicBezTo>
                    <a:pt x="4363" y="2195"/>
                    <a:pt x="2657" y="902"/>
                    <a:pt x="2402" y="902"/>
                  </a:cubicBezTo>
                  <a:cubicBezTo>
                    <a:pt x="2389" y="902"/>
                    <a:pt x="2380" y="905"/>
                    <a:pt x="2375" y="912"/>
                  </a:cubicBezTo>
                  <a:cubicBezTo>
                    <a:pt x="2265" y="1050"/>
                    <a:pt x="3480" y="2154"/>
                    <a:pt x="4336" y="3342"/>
                  </a:cubicBezTo>
                  <a:cubicBezTo>
                    <a:pt x="4640" y="3756"/>
                    <a:pt x="5303" y="4695"/>
                    <a:pt x="5966" y="5496"/>
                  </a:cubicBezTo>
                  <a:cubicBezTo>
                    <a:pt x="4999" y="5110"/>
                    <a:pt x="3673" y="4502"/>
                    <a:pt x="2624" y="3591"/>
                  </a:cubicBezTo>
                  <a:cubicBezTo>
                    <a:pt x="773" y="2016"/>
                    <a:pt x="28" y="111"/>
                    <a:pt x="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7"/>
            <p:cNvSpPr/>
            <p:nvPr/>
          </p:nvSpPr>
          <p:spPr>
            <a:xfrm>
              <a:off x="2440750" y="1584250"/>
              <a:ext cx="196825" cy="188525"/>
            </a:xfrm>
            <a:custGeom>
              <a:avLst/>
              <a:gdLst/>
              <a:ahLst/>
              <a:cxnLst/>
              <a:rect l="l" t="t" r="r" b="b"/>
              <a:pathLst>
                <a:path w="7873" h="7541" extrusionOk="0">
                  <a:moveTo>
                    <a:pt x="139" y="0"/>
                  </a:moveTo>
                  <a:cubicBezTo>
                    <a:pt x="28" y="0"/>
                    <a:pt x="1" y="28"/>
                    <a:pt x="1" y="28"/>
                  </a:cubicBezTo>
                  <a:cubicBezTo>
                    <a:pt x="1" y="28"/>
                    <a:pt x="1" y="138"/>
                    <a:pt x="28" y="221"/>
                  </a:cubicBezTo>
                  <a:cubicBezTo>
                    <a:pt x="139" y="967"/>
                    <a:pt x="470" y="3232"/>
                    <a:pt x="2100" y="5054"/>
                  </a:cubicBezTo>
                  <a:cubicBezTo>
                    <a:pt x="3729" y="6850"/>
                    <a:pt x="5773" y="7513"/>
                    <a:pt x="5911" y="7540"/>
                  </a:cubicBezTo>
                  <a:cubicBezTo>
                    <a:pt x="5911" y="7540"/>
                    <a:pt x="5939" y="6546"/>
                    <a:pt x="5911" y="6021"/>
                  </a:cubicBezTo>
                  <a:lnTo>
                    <a:pt x="5911" y="6021"/>
                  </a:lnTo>
                  <a:cubicBezTo>
                    <a:pt x="6464" y="6491"/>
                    <a:pt x="7071" y="6794"/>
                    <a:pt x="7292" y="6850"/>
                  </a:cubicBezTo>
                  <a:cubicBezTo>
                    <a:pt x="7348" y="6905"/>
                    <a:pt x="7375" y="6905"/>
                    <a:pt x="7375" y="6905"/>
                  </a:cubicBezTo>
                  <a:cubicBezTo>
                    <a:pt x="7375" y="6905"/>
                    <a:pt x="7872" y="5054"/>
                    <a:pt x="5525" y="2431"/>
                  </a:cubicBezTo>
                  <a:cubicBezTo>
                    <a:pt x="3729" y="442"/>
                    <a:pt x="1630" y="55"/>
                    <a:pt x="63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7"/>
            <p:cNvSpPr/>
            <p:nvPr/>
          </p:nvSpPr>
          <p:spPr>
            <a:xfrm>
              <a:off x="2443525" y="1584250"/>
              <a:ext cx="193350" cy="172625"/>
            </a:xfrm>
            <a:custGeom>
              <a:avLst/>
              <a:gdLst/>
              <a:ahLst/>
              <a:cxnLst/>
              <a:rect l="l" t="t" r="r" b="b"/>
              <a:pathLst>
                <a:path w="7734" h="6905" extrusionOk="0">
                  <a:moveTo>
                    <a:pt x="138" y="0"/>
                  </a:moveTo>
                  <a:cubicBezTo>
                    <a:pt x="111" y="0"/>
                    <a:pt x="28" y="0"/>
                    <a:pt x="0" y="28"/>
                  </a:cubicBezTo>
                  <a:cubicBezTo>
                    <a:pt x="2956" y="856"/>
                    <a:pt x="4944" y="2486"/>
                    <a:pt x="6049" y="4143"/>
                  </a:cubicBezTo>
                  <a:cubicBezTo>
                    <a:pt x="6905" y="5441"/>
                    <a:pt x="7098" y="6380"/>
                    <a:pt x="7154" y="6850"/>
                  </a:cubicBezTo>
                  <a:cubicBezTo>
                    <a:pt x="7209" y="6905"/>
                    <a:pt x="7237" y="6905"/>
                    <a:pt x="7237" y="6905"/>
                  </a:cubicBezTo>
                  <a:cubicBezTo>
                    <a:pt x="7237" y="6905"/>
                    <a:pt x="7734" y="5054"/>
                    <a:pt x="5386" y="2431"/>
                  </a:cubicBezTo>
                  <a:cubicBezTo>
                    <a:pt x="3591" y="442"/>
                    <a:pt x="1492" y="55"/>
                    <a:pt x="47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7"/>
            <p:cNvSpPr/>
            <p:nvPr/>
          </p:nvSpPr>
          <p:spPr>
            <a:xfrm>
              <a:off x="2440075" y="1582850"/>
              <a:ext cx="147775" cy="188525"/>
            </a:xfrm>
            <a:custGeom>
              <a:avLst/>
              <a:gdLst/>
              <a:ahLst/>
              <a:cxnLst/>
              <a:rect l="l" t="t" r="r" b="b"/>
              <a:pathLst>
                <a:path w="5911" h="7541" extrusionOk="0">
                  <a:moveTo>
                    <a:pt x="0" y="1"/>
                  </a:moveTo>
                  <a:cubicBezTo>
                    <a:pt x="0" y="14"/>
                    <a:pt x="3" y="25"/>
                    <a:pt x="9" y="33"/>
                  </a:cubicBezTo>
                  <a:lnTo>
                    <a:pt x="9" y="33"/>
                  </a:lnTo>
                  <a:cubicBezTo>
                    <a:pt x="4" y="12"/>
                    <a:pt x="0" y="1"/>
                    <a:pt x="0" y="1"/>
                  </a:cubicBezTo>
                  <a:close/>
                  <a:moveTo>
                    <a:pt x="9" y="33"/>
                  </a:moveTo>
                  <a:cubicBezTo>
                    <a:pt x="17" y="69"/>
                    <a:pt x="28" y="134"/>
                    <a:pt x="28" y="222"/>
                  </a:cubicBezTo>
                  <a:cubicBezTo>
                    <a:pt x="138" y="940"/>
                    <a:pt x="470" y="3232"/>
                    <a:pt x="2099" y="5055"/>
                  </a:cubicBezTo>
                  <a:cubicBezTo>
                    <a:pt x="3729" y="6850"/>
                    <a:pt x="5773" y="7513"/>
                    <a:pt x="5911" y="7541"/>
                  </a:cubicBezTo>
                  <a:cubicBezTo>
                    <a:pt x="5800" y="7513"/>
                    <a:pt x="4005" y="6491"/>
                    <a:pt x="2569" y="4558"/>
                  </a:cubicBezTo>
                  <a:cubicBezTo>
                    <a:pt x="1713" y="3426"/>
                    <a:pt x="1188" y="2072"/>
                    <a:pt x="884" y="1106"/>
                  </a:cubicBezTo>
                  <a:lnTo>
                    <a:pt x="884" y="1106"/>
                  </a:lnTo>
                  <a:cubicBezTo>
                    <a:pt x="1657" y="1851"/>
                    <a:pt x="2486" y="2597"/>
                    <a:pt x="2845" y="2956"/>
                  </a:cubicBezTo>
                  <a:cubicBezTo>
                    <a:pt x="3916" y="3920"/>
                    <a:pt x="4909" y="5169"/>
                    <a:pt x="5095" y="5169"/>
                  </a:cubicBezTo>
                  <a:cubicBezTo>
                    <a:pt x="5100" y="5169"/>
                    <a:pt x="5106" y="5168"/>
                    <a:pt x="5110" y="5166"/>
                  </a:cubicBezTo>
                  <a:cubicBezTo>
                    <a:pt x="5248" y="5055"/>
                    <a:pt x="4005" y="3094"/>
                    <a:pt x="3204" y="2431"/>
                  </a:cubicBezTo>
                  <a:cubicBezTo>
                    <a:pt x="2679" y="1989"/>
                    <a:pt x="1547" y="1023"/>
                    <a:pt x="691" y="360"/>
                  </a:cubicBezTo>
                  <a:cubicBezTo>
                    <a:pt x="663" y="222"/>
                    <a:pt x="608" y="111"/>
                    <a:pt x="608" y="56"/>
                  </a:cubicBezTo>
                  <a:lnTo>
                    <a:pt x="276" y="56"/>
                  </a:lnTo>
                  <a:cubicBezTo>
                    <a:pt x="210" y="56"/>
                    <a:pt x="153" y="61"/>
                    <a:pt x="108" y="61"/>
                  </a:cubicBezTo>
                  <a:cubicBezTo>
                    <a:pt x="58" y="61"/>
                    <a:pt x="24" y="55"/>
                    <a:pt x="9" y="3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7"/>
            <p:cNvSpPr/>
            <p:nvPr/>
          </p:nvSpPr>
          <p:spPr>
            <a:xfrm>
              <a:off x="2442150" y="1403325"/>
              <a:ext cx="211300" cy="179625"/>
            </a:xfrm>
            <a:custGeom>
              <a:avLst/>
              <a:gdLst/>
              <a:ahLst/>
              <a:cxnLst/>
              <a:rect l="l" t="t" r="r" b="b"/>
              <a:pathLst>
                <a:path w="8452" h="7185" extrusionOk="0">
                  <a:moveTo>
                    <a:pt x="6518" y="1"/>
                  </a:moveTo>
                  <a:cubicBezTo>
                    <a:pt x="6435" y="56"/>
                    <a:pt x="5717" y="139"/>
                    <a:pt x="4778" y="553"/>
                  </a:cubicBezTo>
                  <a:cubicBezTo>
                    <a:pt x="4060" y="885"/>
                    <a:pt x="3176" y="1354"/>
                    <a:pt x="2431" y="2072"/>
                  </a:cubicBezTo>
                  <a:cubicBezTo>
                    <a:pt x="773" y="3647"/>
                    <a:pt x="249" y="5773"/>
                    <a:pt x="83" y="6629"/>
                  </a:cubicBezTo>
                  <a:cubicBezTo>
                    <a:pt x="83" y="6712"/>
                    <a:pt x="55" y="6740"/>
                    <a:pt x="55" y="6823"/>
                  </a:cubicBezTo>
                  <a:cubicBezTo>
                    <a:pt x="55" y="6961"/>
                    <a:pt x="0" y="7044"/>
                    <a:pt x="0" y="7044"/>
                  </a:cubicBezTo>
                  <a:cubicBezTo>
                    <a:pt x="0" y="7044"/>
                    <a:pt x="55" y="7099"/>
                    <a:pt x="166" y="7099"/>
                  </a:cubicBezTo>
                  <a:cubicBezTo>
                    <a:pt x="193" y="7127"/>
                    <a:pt x="221" y="7127"/>
                    <a:pt x="304" y="7127"/>
                  </a:cubicBezTo>
                  <a:cubicBezTo>
                    <a:pt x="359" y="7127"/>
                    <a:pt x="497" y="7154"/>
                    <a:pt x="635" y="7154"/>
                  </a:cubicBezTo>
                  <a:cubicBezTo>
                    <a:pt x="809" y="7172"/>
                    <a:pt x="1013" y="7184"/>
                    <a:pt x="1241" y="7184"/>
                  </a:cubicBezTo>
                  <a:cubicBezTo>
                    <a:pt x="2421" y="7184"/>
                    <a:pt x="4239" y="6859"/>
                    <a:pt x="5883" y="5331"/>
                  </a:cubicBezTo>
                  <a:cubicBezTo>
                    <a:pt x="8451" y="2956"/>
                    <a:pt x="8037" y="885"/>
                    <a:pt x="8037" y="885"/>
                  </a:cubicBezTo>
                  <a:lnTo>
                    <a:pt x="8037" y="885"/>
                  </a:lnTo>
                  <a:cubicBezTo>
                    <a:pt x="8037" y="885"/>
                    <a:pt x="7982" y="912"/>
                    <a:pt x="7927" y="912"/>
                  </a:cubicBezTo>
                  <a:cubicBezTo>
                    <a:pt x="7678" y="968"/>
                    <a:pt x="7015" y="1189"/>
                    <a:pt x="6435" y="1603"/>
                  </a:cubicBezTo>
                  <a:cubicBezTo>
                    <a:pt x="6518" y="1078"/>
                    <a:pt x="6518" y="1"/>
                    <a:pt x="6518"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7"/>
            <p:cNvSpPr/>
            <p:nvPr/>
          </p:nvSpPr>
          <p:spPr>
            <a:xfrm>
              <a:off x="2444200" y="1426800"/>
              <a:ext cx="209250" cy="156150"/>
            </a:xfrm>
            <a:custGeom>
              <a:avLst/>
              <a:gdLst/>
              <a:ahLst/>
              <a:cxnLst/>
              <a:rect l="l" t="t" r="r" b="b"/>
              <a:pathLst>
                <a:path w="8370" h="6246" extrusionOk="0">
                  <a:moveTo>
                    <a:pt x="7900" y="1"/>
                  </a:moveTo>
                  <a:cubicBezTo>
                    <a:pt x="7900" y="1"/>
                    <a:pt x="7872" y="29"/>
                    <a:pt x="7817" y="29"/>
                  </a:cubicBezTo>
                  <a:cubicBezTo>
                    <a:pt x="7762" y="553"/>
                    <a:pt x="7486" y="1492"/>
                    <a:pt x="6519" y="2735"/>
                  </a:cubicBezTo>
                  <a:cubicBezTo>
                    <a:pt x="5276" y="4365"/>
                    <a:pt x="3177" y="5746"/>
                    <a:pt x="1" y="6188"/>
                  </a:cubicBezTo>
                  <a:lnTo>
                    <a:pt x="167" y="6188"/>
                  </a:lnTo>
                  <a:cubicBezTo>
                    <a:pt x="249" y="6188"/>
                    <a:pt x="388" y="6215"/>
                    <a:pt x="526" y="6215"/>
                  </a:cubicBezTo>
                  <a:cubicBezTo>
                    <a:pt x="700" y="6233"/>
                    <a:pt x="904" y="6245"/>
                    <a:pt x="1131" y="6245"/>
                  </a:cubicBezTo>
                  <a:cubicBezTo>
                    <a:pt x="2311" y="6245"/>
                    <a:pt x="4130" y="5920"/>
                    <a:pt x="5773" y="4392"/>
                  </a:cubicBezTo>
                  <a:cubicBezTo>
                    <a:pt x="8369" y="1962"/>
                    <a:pt x="7900" y="1"/>
                    <a:pt x="7900"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7"/>
            <p:cNvSpPr/>
            <p:nvPr/>
          </p:nvSpPr>
          <p:spPr>
            <a:xfrm>
              <a:off x="2443525" y="1417825"/>
              <a:ext cx="127075" cy="151950"/>
            </a:xfrm>
            <a:custGeom>
              <a:avLst/>
              <a:gdLst/>
              <a:ahLst/>
              <a:cxnLst/>
              <a:rect l="l" t="t" r="r" b="b"/>
              <a:pathLst>
                <a:path w="5083" h="6078" extrusionOk="0">
                  <a:moveTo>
                    <a:pt x="4696" y="1"/>
                  </a:moveTo>
                  <a:lnTo>
                    <a:pt x="4696" y="1"/>
                  </a:lnTo>
                  <a:cubicBezTo>
                    <a:pt x="3977" y="332"/>
                    <a:pt x="3094" y="802"/>
                    <a:pt x="2348" y="1520"/>
                  </a:cubicBezTo>
                  <a:cubicBezTo>
                    <a:pt x="691" y="3094"/>
                    <a:pt x="166" y="5221"/>
                    <a:pt x="0" y="6077"/>
                  </a:cubicBezTo>
                  <a:lnTo>
                    <a:pt x="56" y="6077"/>
                  </a:lnTo>
                  <a:cubicBezTo>
                    <a:pt x="56" y="6022"/>
                    <a:pt x="138" y="5911"/>
                    <a:pt x="166" y="5801"/>
                  </a:cubicBezTo>
                  <a:cubicBezTo>
                    <a:pt x="1077" y="5193"/>
                    <a:pt x="2237" y="4309"/>
                    <a:pt x="2790" y="3868"/>
                  </a:cubicBezTo>
                  <a:cubicBezTo>
                    <a:pt x="3618" y="3288"/>
                    <a:pt x="5082" y="1465"/>
                    <a:pt x="4972" y="1327"/>
                  </a:cubicBezTo>
                  <a:cubicBezTo>
                    <a:pt x="4967" y="1322"/>
                    <a:pt x="4960" y="1320"/>
                    <a:pt x="4952" y="1320"/>
                  </a:cubicBezTo>
                  <a:cubicBezTo>
                    <a:pt x="4764" y="1320"/>
                    <a:pt x="3680" y="2472"/>
                    <a:pt x="2596" y="3370"/>
                  </a:cubicBezTo>
                  <a:cubicBezTo>
                    <a:pt x="2210" y="3702"/>
                    <a:pt x="1298" y="4392"/>
                    <a:pt x="525" y="5055"/>
                  </a:cubicBezTo>
                  <a:cubicBezTo>
                    <a:pt x="967" y="4199"/>
                    <a:pt x="1685" y="2901"/>
                    <a:pt x="2624" y="1879"/>
                  </a:cubicBezTo>
                  <a:cubicBezTo>
                    <a:pt x="3342" y="1078"/>
                    <a:pt x="4060" y="470"/>
                    <a:pt x="469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7"/>
            <p:cNvSpPr/>
            <p:nvPr/>
          </p:nvSpPr>
          <p:spPr>
            <a:xfrm>
              <a:off x="2264675" y="1570425"/>
              <a:ext cx="189225" cy="185475"/>
            </a:xfrm>
            <a:custGeom>
              <a:avLst/>
              <a:gdLst/>
              <a:ahLst/>
              <a:cxnLst/>
              <a:rect l="l" t="t" r="r" b="b"/>
              <a:pathLst>
                <a:path w="7569" h="7419" extrusionOk="0">
                  <a:moveTo>
                    <a:pt x="7541" y="1"/>
                  </a:moveTo>
                  <a:cubicBezTo>
                    <a:pt x="7541" y="1"/>
                    <a:pt x="7430" y="1"/>
                    <a:pt x="7320" y="28"/>
                  </a:cubicBezTo>
                  <a:cubicBezTo>
                    <a:pt x="6602" y="139"/>
                    <a:pt x="4309" y="470"/>
                    <a:pt x="2487" y="2100"/>
                  </a:cubicBezTo>
                  <a:cubicBezTo>
                    <a:pt x="691" y="3729"/>
                    <a:pt x="28" y="5746"/>
                    <a:pt x="1" y="5884"/>
                  </a:cubicBezTo>
                  <a:cubicBezTo>
                    <a:pt x="1" y="5884"/>
                    <a:pt x="443" y="5896"/>
                    <a:pt x="893" y="5896"/>
                  </a:cubicBezTo>
                  <a:cubicBezTo>
                    <a:pt x="1118" y="5896"/>
                    <a:pt x="1345" y="5893"/>
                    <a:pt x="1520" y="5884"/>
                  </a:cubicBezTo>
                  <a:lnTo>
                    <a:pt x="1520" y="5884"/>
                  </a:lnTo>
                  <a:cubicBezTo>
                    <a:pt x="1078" y="6436"/>
                    <a:pt x="774" y="7071"/>
                    <a:pt x="691" y="7265"/>
                  </a:cubicBezTo>
                  <a:cubicBezTo>
                    <a:pt x="664" y="7347"/>
                    <a:pt x="664" y="7375"/>
                    <a:pt x="664" y="7375"/>
                  </a:cubicBezTo>
                  <a:cubicBezTo>
                    <a:pt x="664" y="7375"/>
                    <a:pt x="822" y="7418"/>
                    <a:pt x="1114" y="7418"/>
                  </a:cubicBezTo>
                  <a:cubicBezTo>
                    <a:pt x="1809" y="7418"/>
                    <a:pt x="3261" y="7171"/>
                    <a:pt x="5110" y="5497"/>
                  </a:cubicBezTo>
                  <a:cubicBezTo>
                    <a:pt x="7127" y="3702"/>
                    <a:pt x="7486" y="1603"/>
                    <a:pt x="7569" y="608"/>
                  </a:cubicBezTo>
                  <a:lnTo>
                    <a:pt x="7569" y="249"/>
                  </a:lnTo>
                  <a:lnTo>
                    <a:pt x="7569" y="111"/>
                  </a:lnTo>
                  <a:cubicBezTo>
                    <a:pt x="7541" y="28"/>
                    <a:pt x="7541" y="1"/>
                    <a:pt x="754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7"/>
            <p:cNvSpPr/>
            <p:nvPr/>
          </p:nvSpPr>
          <p:spPr>
            <a:xfrm>
              <a:off x="2281250" y="1572500"/>
              <a:ext cx="172650" cy="182575"/>
            </a:xfrm>
            <a:custGeom>
              <a:avLst/>
              <a:gdLst/>
              <a:ahLst/>
              <a:cxnLst/>
              <a:rect l="l" t="t" r="r" b="b"/>
              <a:pathLst>
                <a:path w="6906" h="7303" extrusionOk="0">
                  <a:moveTo>
                    <a:pt x="6878" y="1"/>
                  </a:moveTo>
                  <a:cubicBezTo>
                    <a:pt x="6049" y="2983"/>
                    <a:pt x="4420" y="4944"/>
                    <a:pt x="2763" y="6049"/>
                  </a:cubicBezTo>
                  <a:cubicBezTo>
                    <a:pt x="1437" y="6905"/>
                    <a:pt x="525" y="7126"/>
                    <a:pt x="28" y="7154"/>
                  </a:cubicBezTo>
                  <a:cubicBezTo>
                    <a:pt x="1" y="7237"/>
                    <a:pt x="1" y="7264"/>
                    <a:pt x="1" y="7264"/>
                  </a:cubicBezTo>
                  <a:cubicBezTo>
                    <a:pt x="1" y="7264"/>
                    <a:pt x="150" y="7303"/>
                    <a:pt x="423" y="7303"/>
                  </a:cubicBezTo>
                  <a:cubicBezTo>
                    <a:pt x="1108" y="7303"/>
                    <a:pt x="2573" y="7063"/>
                    <a:pt x="4447" y="5386"/>
                  </a:cubicBezTo>
                  <a:cubicBezTo>
                    <a:pt x="6464" y="3591"/>
                    <a:pt x="6823" y="1492"/>
                    <a:pt x="6906" y="498"/>
                  </a:cubicBezTo>
                  <a:lnTo>
                    <a:pt x="6906" y="139"/>
                  </a:lnTo>
                  <a:cubicBezTo>
                    <a:pt x="6878" y="111"/>
                    <a:pt x="6878" y="83"/>
                    <a:pt x="687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7"/>
            <p:cNvSpPr/>
            <p:nvPr/>
          </p:nvSpPr>
          <p:spPr>
            <a:xfrm>
              <a:off x="2265375" y="1570425"/>
              <a:ext cx="188525" cy="147100"/>
            </a:xfrm>
            <a:custGeom>
              <a:avLst/>
              <a:gdLst/>
              <a:ahLst/>
              <a:cxnLst/>
              <a:rect l="l" t="t" r="r" b="b"/>
              <a:pathLst>
                <a:path w="7541" h="5884" extrusionOk="0">
                  <a:moveTo>
                    <a:pt x="7541" y="1"/>
                  </a:moveTo>
                  <a:cubicBezTo>
                    <a:pt x="7538" y="1"/>
                    <a:pt x="7536" y="1"/>
                    <a:pt x="7534" y="3"/>
                  </a:cubicBezTo>
                  <a:lnTo>
                    <a:pt x="7534" y="3"/>
                  </a:lnTo>
                  <a:cubicBezTo>
                    <a:pt x="7538" y="2"/>
                    <a:pt x="7541" y="1"/>
                    <a:pt x="7541" y="1"/>
                  </a:cubicBezTo>
                  <a:close/>
                  <a:moveTo>
                    <a:pt x="7534" y="3"/>
                  </a:moveTo>
                  <a:cubicBezTo>
                    <a:pt x="7511" y="9"/>
                    <a:pt x="7435" y="28"/>
                    <a:pt x="7320" y="28"/>
                  </a:cubicBezTo>
                  <a:cubicBezTo>
                    <a:pt x="6602" y="139"/>
                    <a:pt x="4337" y="470"/>
                    <a:pt x="2486" y="2100"/>
                  </a:cubicBezTo>
                  <a:cubicBezTo>
                    <a:pt x="691" y="3729"/>
                    <a:pt x="56" y="5746"/>
                    <a:pt x="0" y="5884"/>
                  </a:cubicBezTo>
                  <a:cubicBezTo>
                    <a:pt x="56" y="5801"/>
                    <a:pt x="1050" y="4006"/>
                    <a:pt x="2983" y="2569"/>
                  </a:cubicBezTo>
                  <a:cubicBezTo>
                    <a:pt x="4116" y="1713"/>
                    <a:pt x="5469" y="1188"/>
                    <a:pt x="6436" y="885"/>
                  </a:cubicBezTo>
                  <a:lnTo>
                    <a:pt x="6436" y="885"/>
                  </a:lnTo>
                  <a:cubicBezTo>
                    <a:pt x="5718" y="1658"/>
                    <a:pt x="4944" y="2486"/>
                    <a:pt x="4613" y="2846"/>
                  </a:cubicBezTo>
                  <a:cubicBezTo>
                    <a:pt x="3591" y="3950"/>
                    <a:pt x="2293" y="4972"/>
                    <a:pt x="2403" y="5110"/>
                  </a:cubicBezTo>
                  <a:cubicBezTo>
                    <a:pt x="2408" y="5117"/>
                    <a:pt x="2417" y="5121"/>
                    <a:pt x="2431" y="5121"/>
                  </a:cubicBezTo>
                  <a:cubicBezTo>
                    <a:pt x="2688" y="5121"/>
                    <a:pt x="4508" y="3964"/>
                    <a:pt x="5110" y="3205"/>
                  </a:cubicBezTo>
                  <a:cubicBezTo>
                    <a:pt x="5580" y="2680"/>
                    <a:pt x="6546" y="1547"/>
                    <a:pt x="7182" y="691"/>
                  </a:cubicBezTo>
                  <a:cubicBezTo>
                    <a:pt x="7320" y="636"/>
                    <a:pt x="7430" y="608"/>
                    <a:pt x="7513" y="608"/>
                  </a:cubicBezTo>
                  <a:lnTo>
                    <a:pt x="7513" y="277"/>
                  </a:lnTo>
                  <a:cubicBezTo>
                    <a:pt x="7513" y="101"/>
                    <a:pt x="7513" y="17"/>
                    <a:pt x="7534" y="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7"/>
            <p:cNvSpPr/>
            <p:nvPr/>
          </p:nvSpPr>
          <p:spPr>
            <a:xfrm>
              <a:off x="2386200" y="1532100"/>
              <a:ext cx="131225" cy="119475"/>
            </a:xfrm>
            <a:custGeom>
              <a:avLst/>
              <a:gdLst/>
              <a:ahLst/>
              <a:cxnLst/>
              <a:rect l="l" t="t" r="r" b="b"/>
              <a:pathLst>
                <a:path w="5249" h="4779" extrusionOk="0">
                  <a:moveTo>
                    <a:pt x="2635" y="1"/>
                  </a:moveTo>
                  <a:cubicBezTo>
                    <a:pt x="2024" y="1"/>
                    <a:pt x="1409" y="236"/>
                    <a:pt x="940" y="705"/>
                  </a:cubicBezTo>
                  <a:cubicBezTo>
                    <a:pt x="1" y="1617"/>
                    <a:pt x="1" y="3136"/>
                    <a:pt x="940" y="4075"/>
                  </a:cubicBezTo>
                  <a:cubicBezTo>
                    <a:pt x="1409" y="4544"/>
                    <a:pt x="2024" y="4779"/>
                    <a:pt x="2635" y="4779"/>
                  </a:cubicBezTo>
                  <a:cubicBezTo>
                    <a:pt x="3246" y="4779"/>
                    <a:pt x="3854" y="4544"/>
                    <a:pt x="4309" y="4075"/>
                  </a:cubicBezTo>
                  <a:cubicBezTo>
                    <a:pt x="5249" y="3136"/>
                    <a:pt x="5249" y="1617"/>
                    <a:pt x="4309" y="705"/>
                  </a:cubicBezTo>
                  <a:cubicBezTo>
                    <a:pt x="3854" y="236"/>
                    <a:pt x="3246" y="1"/>
                    <a:pt x="263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 name="Google Shape;767;p47"/>
          <p:cNvSpPr txBox="1">
            <a:spLocks noGrp="1"/>
          </p:cNvSpPr>
          <p:nvPr>
            <p:ph type="body" idx="1"/>
          </p:nvPr>
        </p:nvSpPr>
        <p:spPr>
          <a:xfrm>
            <a:off x="713225" y="1389600"/>
            <a:ext cx="3858900" cy="262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a:t>
            </a:r>
            <a:endParaRPr/>
          </a:p>
          <a:p>
            <a:pPr marL="0" lvl="0" indent="0" algn="l" rtl="0">
              <a:spcBef>
                <a:spcPts val="0"/>
              </a:spcBef>
              <a:spcAft>
                <a:spcPts val="0"/>
              </a:spcAft>
              <a:buClr>
                <a:schemeClr val="dk1"/>
              </a:buClr>
              <a:buSzPts val="1100"/>
              <a:buFont typeface="Arial"/>
              <a:buNone/>
            </a:pPr>
            <a:r>
              <a:rPr lang="en"/>
              <a:t>Lists like this one:</a:t>
            </a:r>
            <a:endParaRPr/>
          </a:p>
          <a:p>
            <a:pPr marL="457200" lvl="0" indent="-317500" algn="l" rtl="0">
              <a:spcBef>
                <a:spcPts val="16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presentation</a:t>
            </a:r>
            <a:endParaRPr/>
          </a:p>
        </p:txBody>
      </p:sp>
      <p:sp>
        <p:nvSpPr>
          <p:cNvPr id="768" name="Google Shape;768;p47"/>
          <p:cNvSpPr/>
          <p:nvPr/>
        </p:nvSpPr>
        <p:spPr>
          <a:xfrm>
            <a:off x="4531825" y="3317008"/>
            <a:ext cx="3602004" cy="1235372"/>
          </a:xfrm>
          <a:custGeom>
            <a:avLst/>
            <a:gdLst/>
            <a:ahLst/>
            <a:cxnLst/>
            <a:rect l="l" t="t" r="r" b="b"/>
            <a:pathLst>
              <a:path w="68994" h="23665" extrusionOk="0">
                <a:moveTo>
                  <a:pt x="34166" y="1"/>
                </a:moveTo>
                <a:cubicBezTo>
                  <a:pt x="34139" y="1"/>
                  <a:pt x="34111" y="1"/>
                  <a:pt x="34083" y="2"/>
                </a:cubicBezTo>
                <a:cubicBezTo>
                  <a:pt x="32647" y="29"/>
                  <a:pt x="31597" y="996"/>
                  <a:pt x="30575" y="1907"/>
                </a:cubicBezTo>
                <a:cubicBezTo>
                  <a:pt x="29618" y="2706"/>
                  <a:pt x="28641" y="3221"/>
                  <a:pt x="27474" y="3221"/>
                </a:cubicBezTo>
                <a:cubicBezTo>
                  <a:pt x="27228" y="3221"/>
                  <a:pt x="26973" y="3198"/>
                  <a:pt x="26709" y="3150"/>
                </a:cubicBezTo>
                <a:cubicBezTo>
                  <a:pt x="26523" y="3113"/>
                  <a:pt x="26336" y="3095"/>
                  <a:pt x="26152" y="3095"/>
                </a:cubicBezTo>
                <a:cubicBezTo>
                  <a:pt x="23733" y="3095"/>
                  <a:pt x="21563" y="6140"/>
                  <a:pt x="22897" y="8398"/>
                </a:cubicBezTo>
                <a:cubicBezTo>
                  <a:pt x="23406" y="9238"/>
                  <a:pt x="24384" y="9819"/>
                  <a:pt x="25399" y="9819"/>
                </a:cubicBezTo>
                <a:cubicBezTo>
                  <a:pt x="25485" y="9819"/>
                  <a:pt x="25572" y="9815"/>
                  <a:pt x="25659" y="9807"/>
                </a:cubicBezTo>
                <a:cubicBezTo>
                  <a:pt x="26184" y="9779"/>
                  <a:pt x="26709" y="9530"/>
                  <a:pt x="27040" y="9144"/>
                </a:cubicBezTo>
                <a:cubicBezTo>
                  <a:pt x="27344" y="8729"/>
                  <a:pt x="27427" y="8122"/>
                  <a:pt x="27123" y="7652"/>
                </a:cubicBezTo>
                <a:cubicBezTo>
                  <a:pt x="26682" y="7108"/>
                  <a:pt x="25974" y="6904"/>
                  <a:pt x="25271" y="6904"/>
                </a:cubicBezTo>
                <a:cubicBezTo>
                  <a:pt x="25226" y="6904"/>
                  <a:pt x="25181" y="6905"/>
                  <a:pt x="25137" y="6906"/>
                </a:cubicBezTo>
                <a:lnTo>
                  <a:pt x="25137" y="6906"/>
                </a:lnTo>
                <a:cubicBezTo>
                  <a:pt x="25228" y="6900"/>
                  <a:pt x="25710" y="6509"/>
                  <a:pt x="26532" y="6509"/>
                </a:cubicBezTo>
                <a:cubicBezTo>
                  <a:pt x="26773" y="6509"/>
                  <a:pt x="27045" y="6543"/>
                  <a:pt x="27344" y="6630"/>
                </a:cubicBezTo>
                <a:cubicBezTo>
                  <a:pt x="29360" y="7210"/>
                  <a:pt x="29084" y="10331"/>
                  <a:pt x="27593" y="11298"/>
                </a:cubicBezTo>
                <a:cubicBezTo>
                  <a:pt x="27093" y="11621"/>
                  <a:pt x="26523" y="11773"/>
                  <a:pt x="25945" y="11773"/>
                </a:cubicBezTo>
                <a:cubicBezTo>
                  <a:pt x="25436" y="11773"/>
                  <a:pt x="24922" y="11656"/>
                  <a:pt x="24444" y="11436"/>
                </a:cubicBezTo>
                <a:cubicBezTo>
                  <a:pt x="22978" y="10745"/>
                  <a:pt x="21893" y="8417"/>
                  <a:pt x="20418" y="8417"/>
                </a:cubicBezTo>
                <a:cubicBezTo>
                  <a:pt x="19948" y="8417"/>
                  <a:pt x="19439" y="8654"/>
                  <a:pt x="18865" y="9254"/>
                </a:cubicBezTo>
                <a:cubicBezTo>
                  <a:pt x="18230" y="9917"/>
                  <a:pt x="17815" y="10746"/>
                  <a:pt x="17235" y="11436"/>
                </a:cubicBezTo>
                <a:cubicBezTo>
                  <a:pt x="16703" y="12069"/>
                  <a:pt x="15962" y="12610"/>
                  <a:pt x="15140" y="12610"/>
                </a:cubicBezTo>
                <a:cubicBezTo>
                  <a:pt x="15066" y="12610"/>
                  <a:pt x="14991" y="12605"/>
                  <a:pt x="14915" y="12596"/>
                </a:cubicBezTo>
                <a:cubicBezTo>
                  <a:pt x="14087" y="12541"/>
                  <a:pt x="13451" y="11878"/>
                  <a:pt x="12706" y="11436"/>
                </a:cubicBezTo>
                <a:cubicBezTo>
                  <a:pt x="11867" y="10912"/>
                  <a:pt x="10898" y="10648"/>
                  <a:pt x="9927" y="10648"/>
                </a:cubicBezTo>
                <a:cubicBezTo>
                  <a:pt x="9108" y="10648"/>
                  <a:pt x="8287" y="10836"/>
                  <a:pt x="7541" y="11215"/>
                </a:cubicBezTo>
                <a:cubicBezTo>
                  <a:pt x="6602" y="11712"/>
                  <a:pt x="5856" y="12430"/>
                  <a:pt x="5055" y="13038"/>
                </a:cubicBezTo>
                <a:cubicBezTo>
                  <a:pt x="4227" y="13701"/>
                  <a:pt x="3315" y="14281"/>
                  <a:pt x="2293" y="14364"/>
                </a:cubicBezTo>
                <a:cubicBezTo>
                  <a:pt x="2172" y="14376"/>
                  <a:pt x="2053" y="14383"/>
                  <a:pt x="1936" y="14383"/>
                </a:cubicBezTo>
                <a:cubicBezTo>
                  <a:pt x="1041" y="14383"/>
                  <a:pt x="294" y="14000"/>
                  <a:pt x="1" y="13121"/>
                </a:cubicBezTo>
                <a:lnTo>
                  <a:pt x="1" y="13121"/>
                </a:lnTo>
                <a:cubicBezTo>
                  <a:pt x="56" y="14529"/>
                  <a:pt x="1023" y="15883"/>
                  <a:pt x="2348" y="16352"/>
                </a:cubicBezTo>
                <a:cubicBezTo>
                  <a:pt x="2865" y="16538"/>
                  <a:pt x="3393" y="16608"/>
                  <a:pt x="3926" y="16608"/>
                </a:cubicBezTo>
                <a:cubicBezTo>
                  <a:pt x="5218" y="16608"/>
                  <a:pt x="6538" y="16197"/>
                  <a:pt x="7789" y="16021"/>
                </a:cubicBezTo>
                <a:cubicBezTo>
                  <a:pt x="8165" y="15967"/>
                  <a:pt x="8579" y="15914"/>
                  <a:pt x="8994" y="15914"/>
                </a:cubicBezTo>
                <a:cubicBezTo>
                  <a:pt x="9435" y="15914"/>
                  <a:pt x="9877" y="15974"/>
                  <a:pt x="10275" y="16159"/>
                </a:cubicBezTo>
                <a:cubicBezTo>
                  <a:pt x="11104" y="16546"/>
                  <a:pt x="11601" y="17402"/>
                  <a:pt x="12236" y="18065"/>
                </a:cubicBezTo>
                <a:cubicBezTo>
                  <a:pt x="13341" y="19308"/>
                  <a:pt x="14915" y="20081"/>
                  <a:pt x="16572" y="20274"/>
                </a:cubicBezTo>
                <a:cubicBezTo>
                  <a:pt x="16808" y="20298"/>
                  <a:pt x="17039" y="20310"/>
                  <a:pt x="17264" y="20310"/>
                </a:cubicBezTo>
                <a:cubicBezTo>
                  <a:pt x="18622" y="20310"/>
                  <a:pt x="19799" y="19880"/>
                  <a:pt x="20936" y="19004"/>
                </a:cubicBezTo>
                <a:cubicBezTo>
                  <a:pt x="20936" y="17319"/>
                  <a:pt x="21074" y="15910"/>
                  <a:pt x="21958" y="14695"/>
                </a:cubicBezTo>
                <a:cubicBezTo>
                  <a:pt x="22889" y="13437"/>
                  <a:pt x="24314" y="12727"/>
                  <a:pt x="25745" y="12727"/>
                </a:cubicBezTo>
                <a:cubicBezTo>
                  <a:pt x="26606" y="12727"/>
                  <a:pt x="27470" y="12985"/>
                  <a:pt x="28228" y="13535"/>
                </a:cubicBezTo>
                <a:cubicBezTo>
                  <a:pt x="28808" y="13977"/>
                  <a:pt x="29333" y="14557"/>
                  <a:pt x="29526" y="15303"/>
                </a:cubicBezTo>
                <a:cubicBezTo>
                  <a:pt x="29747" y="16021"/>
                  <a:pt x="29664" y="16849"/>
                  <a:pt x="29222" y="17429"/>
                </a:cubicBezTo>
                <a:cubicBezTo>
                  <a:pt x="28888" y="17867"/>
                  <a:pt x="28334" y="18164"/>
                  <a:pt x="27786" y="18164"/>
                </a:cubicBezTo>
                <a:cubicBezTo>
                  <a:pt x="27608" y="18164"/>
                  <a:pt x="27430" y="18132"/>
                  <a:pt x="27261" y="18065"/>
                </a:cubicBezTo>
                <a:cubicBezTo>
                  <a:pt x="26709" y="17844"/>
                  <a:pt x="26433" y="17291"/>
                  <a:pt x="26488" y="16684"/>
                </a:cubicBezTo>
                <a:lnTo>
                  <a:pt x="26488" y="16684"/>
                </a:lnTo>
                <a:cubicBezTo>
                  <a:pt x="26729" y="16994"/>
                  <a:pt x="27035" y="17186"/>
                  <a:pt x="27351" y="17186"/>
                </a:cubicBezTo>
                <a:cubicBezTo>
                  <a:pt x="27542" y="17186"/>
                  <a:pt x="27737" y="17116"/>
                  <a:pt x="27924" y="16960"/>
                </a:cubicBezTo>
                <a:cubicBezTo>
                  <a:pt x="28394" y="16546"/>
                  <a:pt x="28504" y="15800"/>
                  <a:pt x="28228" y="15220"/>
                </a:cubicBezTo>
                <a:cubicBezTo>
                  <a:pt x="27979" y="14640"/>
                  <a:pt x="27399" y="14253"/>
                  <a:pt x="26792" y="14115"/>
                </a:cubicBezTo>
                <a:cubicBezTo>
                  <a:pt x="26623" y="14077"/>
                  <a:pt x="26453" y="14060"/>
                  <a:pt x="26282" y="14060"/>
                </a:cubicBezTo>
                <a:cubicBezTo>
                  <a:pt x="25837" y="14060"/>
                  <a:pt x="25388" y="14176"/>
                  <a:pt x="24969" y="14336"/>
                </a:cubicBezTo>
                <a:cubicBezTo>
                  <a:pt x="23063" y="15082"/>
                  <a:pt x="21875" y="17291"/>
                  <a:pt x="22234" y="19335"/>
                </a:cubicBezTo>
                <a:cubicBezTo>
                  <a:pt x="22593" y="21379"/>
                  <a:pt x="24499" y="23036"/>
                  <a:pt x="26515" y="23091"/>
                </a:cubicBezTo>
                <a:cubicBezTo>
                  <a:pt x="26548" y="23092"/>
                  <a:pt x="26581" y="23092"/>
                  <a:pt x="26613" y="23092"/>
                </a:cubicBezTo>
                <a:cubicBezTo>
                  <a:pt x="27932" y="23092"/>
                  <a:pt x="29222" y="22551"/>
                  <a:pt x="30355" y="21931"/>
                </a:cubicBezTo>
                <a:cubicBezTo>
                  <a:pt x="31625" y="21186"/>
                  <a:pt x="32813" y="20440"/>
                  <a:pt x="34249" y="20081"/>
                </a:cubicBezTo>
                <a:cubicBezTo>
                  <a:pt x="35121" y="19885"/>
                  <a:pt x="35867" y="19632"/>
                  <a:pt x="36657" y="19632"/>
                </a:cubicBezTo>
                <a:cubicBezTo>
                  <a:pt x="37093" y="19632"/>
                  <a:pt x="37542" y="19709"/>
                  <a:pt x="38033" y="19915"/>
                </a:cubicBezTo>
                <a:cubicBezTo>
                  <a:pt x="39137" y="20357"/>
                  <a:pt x="40021" y="21158"/>
                  <a:pt x="40960" y="21876"/>
                </a:cubicBezTo>
                <a:cubicBezTo>
                  <a:pt x="41899" y="22622"/>
                  <a:pt x="42894" y="23340"/>
                  <a:pt x="44054" y="23589"/>
                </a:cubicBezTo>
                <a:cubicBezTo>
                  <a:pt x="44331" y="23641"/>
                  <a:pt x="44609" y="23665"/>
                  <a:pt x="44885" y="23665"/>
                </a:cubicBezTo>
                <a:cubicBezTo>
                  <a:pt x="46509" y="23665"/>
                  <a:pt x="48106" y="22832"/>
                  <a:pt x="49522" y="21959"/>
                </a:cubicBezTo>
                <a:cubicBezTo>
                  <a:pt x="51180" y="20909"/>
                  <a:pt x="52864" y="19749"/>
                  <a:pt x="54825" y="19667"/>
                </a:cubicBezTo>
                <a:cubicBezTo>
                  <a:pt x="54873" y="19665"/>
                  <a:pt x="54920" y="19665"/>
                  <a:pt x="54967" y="19665"/>
                </a:cubicBezTo>
                <a:cubicBezTo>
                  <a:pt x="56022" y="19665"/>
                  <a:pt x="57053" y="19952"/>
                  <a:pt x="58084" y="20164"/>
                </a:cubicBezTo>
                <a:cubicBezTo>
                  <a:pt x="58558" y="20249"/>
                  <a:pt x="59048" y="20312"/>
                  <a:pt x="59530" y="20312"/>
                </a:cubicBezTo>
                <a:cubicBezTo>
                  <a:pt x="60144" y="20312"/>
                  <a:pt x="60747" y="20209"/>
                  <a:pt x="61288" y="19915"/>
                </a:cubicBezTo>
                <a:cubicBezTo>
                  <a:pt x="63083" y="18976"/>
                  <a:pt x="63360" y="16684"/>
                  <a:pt x="65100" y="15772"/>
                </a:cubicBezTo>
                <a:cubicBezTo>
                  <a:pt x="65571" y="15519"/>
                  <a:pt x="66113" y="15396"/>
                  <a:pt x="66656" y="15396"/>
                </a:cubicBezTo>
                <a:cubicBezTo>
                  <a:pt x="66942" y="15396"/>
                  <a:pt x="67227" y="15430"/>
                  <a:pt x="67503" y="15496"/>
                </a:cubicBezTo>
                <a:cubicBezTo>
                  <a:pt x="68027" y="15634"/>
                  <a:pt x="68497" y="15910"/>
                  <a:pt x="68994" y="16159"/>
                </a:cubicBezTo>
                <a:cubicBezTo>
                  <a:pt x="68607" y="14640"/>
                  <a:pt x="67834" y="12817"/>
                  <a:pt x="66536" y="11933"/>
                </a:cubicBezTo>
                <a:cubicBezTo>
                  <a:pt x="65849" y="11450"/>
                  <a:pt x="65012" y="11205"/>
                  <a:pt x="64168" y="11205"/>
                </a:cubicBezTo>
                <a:cubicBezTo>
                  <a:pt x="63757" y="11205"/>
                  <a:pt x="63344" y="11263"/>
                  <a:pt x="62945" y="11381"/>
                </a:cubicBezTo>
                <a:cubicBezTo>
                  <a:pt x="61896" y="11707"/>
                  <a:pt x="60905" y="12428"/>
                  <a:pt x="59874" y="12428"/>
                </a:cubicBezTo>
                <a:cubicBezTo>
                  <a:pt x="59684" y="12428"/>
                  <a:pt x="59493" y="12403"/>
                  <a:pt x="59300" y="12348"/>
                </a:cubicBezTo>
                <a:cubicBezTo>
                  <a:pt x="57974" y="11988"/>
                  <a:pt x="57504" y="10469"/>
                  <a:pt x="57007" y="9365"/>
                </a:cubicBezTo>
                <a:cubicBezTo>
                  <a:pt x="56511" y="8248"/>
                  <a:pt x="55345" y="7398"/>
                  <a:pt x="54111" y="7398"/>
                </a:cubicBezTo>
                <a:cubicBezTo>
                  <a:pt x="53972" y="7398"/>
                  <a:pt x="53833" y="7409"/>
                  <a:pt x="53693" y="7431"/>
                </a:cubicBezTo>
                <a:cubicBezTo>
                  <a:pt x="52671" y="7542"/>
                  <a:pt x="51787" y="8205"/>
                  <a:pt x="50903" y="8757"/>
                </a:cubicBezTo>
                <a:cubicBezTo>
                  <a:pt x="50197" y="9185"/>
                  <a:pt x="49425" y="9547"/>
                  <a:pt x="48650" y="9547"/>
                </a:cubicBezTo>
                <a:cubicBezTo>
                  <a:pt x="48425" y="9547"/>
                  <a:pt x="48200" y="9516"/>
                  <a:pt x="47976" y="9447"/>
                </a:cubicBezTo>
                <a:cubicBezTo>
                  <a:pt x="46650" y="9061"/>
                  <a:pt x="46042" y="7625"/>
                  <a:pt x="45545" y="6354"/>
                </a:cubicBezTo>
                <a:cubicBezTo>
                  <a:pt x="45076" y="5084"/>
                  <a:pt x="44413" y="3620"/>
                  <a:pt x="43087" y="3288"/>
                </a:cubicBezTo>
                <a:cubicBezTo>
                  <a:pt x="42871" y="3230"/>
                  <a:pt x="42651" y="3207"/>
                  <a:pt x="42427" y="3207"/>
                </a:cubicBezTo>
                <a:cubicBezTo>
                  <a:pt x="41540" y="3207"/>
                  <a:pt x="40607" y="3572"/>
                  <a:pt x="39757" y="3572"/>
                </a:cubicBezTo>
                <a:cubicBezTo>
                  <a:pt x="39394" y="3572"/>
                  <a:pt x="39046" y="3506"/>
                  <a:pt x="38723" y="3316"/>
                </a:cubicBezTo>
                <a:cubicBezTo>
                  <a:pt x="38060" y="2929"/>
                  <a:pt x="37757" y="2128"/>
                  <a:pt x="37259" y="1521"/>
                </a:cubicBezTo>
                <a:cubicBezTo>
                  <a:pt x="36558" y="576"/>
                  <a:pt x="35355" y="1"/>
                  <a:pt x="34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 name="Google Shape;769;p47"/>
          <p:cNvGrpSpPr/>
          <p:nvPr/>
        </p:nvGrpSpPr>
        <p:grpSpPr>
          <a:xfrm>
            <a:off x="5668986" y="2083677"/>
            <a:ext cx="1948459" cy="1875691"/>
            <a:chOff x="3341850" y="3320250"/>
            <a:chExt cx="679450" cy="654075"/>
          </a:xfrm>
        </p:grpSpPr>
        <p:sp>
          <p:nvSpPr>
            <p:cNvPr id="770" name="Google Shape;770;p47"/>
            <p:cNvSpPr/>
            <p:nvPr/>
          </p:nvSpPr>
          <p:spPr>
            <a:xfrm>
              <a:off x="3859700" y="3711350"/>
              <a:ext cx="160900" cy="190175"/>
            </a:xfrm>
            <a:custGeom>
              <a:avLst/>
              <a:gdLst/>
              <a:ahLst/>
              <a:cxnLst/>
              <a:rect l="l" t="t" r="r" b="b"/>
              <a:pathLst>
                <a:path w="6436" h="7607" extrusionOk="0">
                  <a:moveTo>
                    <a:pt x="1937" y="1"/>
                  </a:moveTo>
                  <a:cubicBezTo>
                    <a:pt x="1842" y="1"/>
                    <a:pt x="1740" y="12"/>
                    <a:pt x="1630" y="39"/>
                  </a:cubicBezTo>
                  <a:cubicBezTo>
                    <a:pt x="912" y="204"/>
                    <a:pt x="719" y="1392"/>
                    <a:pt x="719" y="1420"/>
                  </a:cubicBezTo>
                  <a:cubicBezTo>
                    <a:pt x="1" y="4623"/>
                    <a:pt x="912" y="5562"/>
                    <a:pt x="1354" y="6363"/>
                  </a:cubicBezTo>
                  <a:cubicBezTo>
                    <a:pt x="1354" y="6363"/>
                    <a:pt x="2219" y="7607"/>
                    <a:pt x="2906" y="7607"/>
                  </a:cubicBezTo>
                  <a:cubicBezTo>
                    <a:pt x="2913" y="7607"/>
                    <a:pt x="2921" y="7607"/>
                    <a:pt x="2928" y="7606"/>
                  </a:cubicBezTo>
                  <a:cubicBezTo>
                    <a:pt x="3619" y="7523"/>
                    <a:pt x="4282" y="7220"/>
                    <a:pt x="4364" y="6281"/>
                  </a:cubicBezTo>
                  <a:cubicBezTo>
                    <a:pt x="5801" y="6087"/>
                    <a:pt x="5884" y="4734"/>
                    <a:pt x="5663" y="4264"/>
                  </a:cubicBezTo>
                  <a:cubicBezTo>
                    <a:pt x="6104" y="3933"/>
                    <a:pt x="6436" y="3353"/>
                    <a:pt x="6187" y="2690"/>
                  </a:cubicBezTo>
                  <a:cubicBezTo>
                    <a:pt x="5966" y="2055"/>
                    <a:pt x="5138" y="1834"/>
                    <a:pt x="4806" y="1834"/>
                  </a:cubicBezTo>
                  <a:cubicBezTo>
                    <a:pt x="4806" y="1779"/>
                    <a:pt x="4806" y="1116"/>
                    <a:pt x="4309" y="701"/>
                  </a:cubicBezTo>
                  <a:cubicBezTo>
                    <a:pt x="4074" y="494"/>
                    <a:pt x="3798" y="425"/>
                    <a:pt x="3539" y="425"/>
                  </a:cubicBezTo>
                  <a:cubicBezTo>
                    <a:pt x="3280" y="425"/>
                    <a:pt x="3039" y="494"/>
                    <a:pt x="2873" y="563"/>
                  </a:cubicBezTo>
                  <a:cubicBezTo>
                    <a:pt x="2757" y="331"/>
                    <a:pt x="2445" y="1"/>
                    <a:pt x="193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7"/>
            <p:cNvSpPr/>
            <p:nvPr/>
          </p:nvSpPr>
          <p:spPr>
            <a:xfrm>
              <a:off x="3876975" y="3708400"/>
              <a:ext cx="144325" cy="200025"/>
            </a:xfrm>
            <a:custGeom>
              <a:avLst/>
              <a:gdLst/>
              <a:ahLst/>
              <a:cxnLst/>
              <a:rect l="l" t="t" r="r" b="b"/>
              <a:pathLst>
                <a:path w="5773" h="8001" extrusionOk="0">
                  <a:moveTo>
                    <a:pt x="2099" y="1068"/>
                  </a:moveTo>
                  <a:lnTo>
                    <a:pt x="2099" y="1068"/>
                  </a:lnTo>
                  <a:cubicBezTo>
                    <a:pt x="2182" y="1261"/>
                    <a:pt x="2182" y="1482"/>
                    <a:pt x="2072" y="1620"/>
                  </a:cubicBezTo>
                  <a:cubicBezTo>
                    <a:pt x="2054" y="1655"/>
                    <a:pt x="1995" y="1678"/>
                    <a:pt x="1933" y="1678"/>
                  </a:cubicBezTo>
                  <a:cubicBezTo>
                    <a:pt x="1894" y="1678"/>
                    <a:pt x="1855" y="1669"/>
                    <a:pt x="1823" y="1648"/>
                  </a:cubicBezTo>
                  <a:cubicBezTo>
                    <a:pt x="1795" y="1565"/>
                    <a:pt x="1823" y="1482"/>
                    <a:pt x="1823" y="1399"/>
                  </a:cubicBezTo>
                  <a:cubicBezTo>
                    <a:pt x="1878" y="1261"/>
                    <a:pt x="1961" y="1123"/>
                    <a:pt x="2099" y="1068"/>
                  </a:cubicBezTo>
                  <a:close/>
                  <a:moveTo>
                    <a:pt x="3839" y="2200"/>
                  </a:moveTo>
                  <a:cubicBezTo>
                    <a:pt x="3839" y="2449"/>
                    <a:pt x="3701" y="2670"/>
                    <a:pt x="3480" y="2780"/>
                  </a:cubicBezTo>
                  <a:cubicBezTo>
                    <a:pt x="3424" y="2821"/>
                    <a:pt x="3360" y="2840"/>
                    <a:pt x="3302" y="2840"/>
                  </a:cubicBezTo>
                  <a:cubicBezTo>
                    <a:pt x="3161" y="2840"/>
                    <a:pt x="3051" y="2727"/>
                    <a:pt x="3149" y="2532"/>
                  </a:cubicBezTo>
                  <a:cubicBezTo>
                    <a:pt x="3259" y="2366"/>
                    <a:pt x="3480" y="2256"/>
                    <a:pt x="3673" y="2228"/>
                  </a:cubicBezTo>
                  <a:cubicBezTo>
                    <a:pt x="3729" y="2228"/>
                    <a:pt x="3756" y="2200"/>
                    <a:pt x="3839" y="2200"/>
                  </a:cubicBezTo>
                  <a:close/>
                  <a:moveTo>
                    <a:pt x="4170" y="4266"/>
                  </a:moveTo>
                  <a:cubicBezTo>
                    <a:pt x="4260" y="4266"/>
                    <a:pt x="4415" y="4400"/>
                    <a:pt x="4502" y="4465"/>
                  </a:cubicBezTo>
                  <a:cubicBezTo>
                    <a:pt x="4364" y="4465"/>
                    <a:pt x="4033" y="4438"/>
                    <a:pt x="4115" y="4300"/>
                  </a:cubicBezTo>
                  <a:cubicBezTo>
                    <a:pt x="4127" y="4276"/>
                    <a:pt x="4146" y="4266"/>
                    <a:pt x="4170" y="4266"/>
                  </a:cubicBezTo>
                  <a:close/>
                  <a:moveTo>
                    <a:pt x="2908" y="5877"/>
                  </a:moveTo>
                  <a:cubicBezTo>
                    <a:pt x="3058" y="5877"/>
                    <a:pt x="3193" y="5991"/>
                    <a:pt x="3259" y="6122"/>
                  </a:cubicBezTo>
                  <a:cubicBezTo>
                    <a:pt x="3314" y="6233"/>
                    <a:pt x="3314" y="6343"/>
                    <a:pt x="3342" y="6399"/>
                  </a:cubicBezTo>
                  <a:cubicBezTo>
                    <a:pt x="3121" y="6399"/>
                    <a:pt x="2790" y="6371"/>
                    <a:pt x="2652" y="6205"/>
                  </a:cubicBezTo>
                  <a:cubicBezTo>
                    <a:pt x="2569" y="6067"/>
                    <a:pt x="2652" y="5929"/>
                    <a:pt x="2790" y="5901"/>
                  </a:cubicBezTo>
                  <a:cubicBezTo>
                    <a:pt x="2829" y="5884"/>
                    <a:pt x="2869" y="5877"/>
                    <a:pt x="2908" y="5877"/>
                  </a:cubicBezTo>
                  <a:close/>
                  <a:moveTo>
                    <a:pt x="1313" y="1"/>
                  </a:moveTo>
                  <a:cubicBezTo>
                    <a:pt x="838" y="1"/>
                    <a:pt x="341" y="286"/>
                    <a:pt x="138" y="737"/>
                  </a:cubicBezTo>
                  <a:cubicBezTo>
                    <a:pt x="28" y="1013"/>
                    <a:pt x="0" y="1289"/>
                    <a:pt x="83" y="1565"/>
                  </a:cubicBezTo>
                  <a:cubicBezTo>
                    <a:pt x="96" y="1604"/>
                    <a:pt x="126" y="1624"/>
                    <a:pt x="156" y="1624"/>
                  </a:cubicBezTo>
                  <a:cubicBezTo>
                    <a:pt x="189" y="1624"/>
                    <a:pt x="221" y="1597"/>
                    <a:pt x="221" y="1538"/>
                  </a:cubicBezTo>
                  <a:cubicBezTo>
                    <a:pt x="138" y="1123"/>
                    <a:pt x="359" y="709"/>
                    <a:pt x="691" y="460"/>
                  </a:cubicBezTo>
                  <a:cubicBezTo>
                    <a:pt x="838" y="359"/>
                    <a:pt x="1004" y="312"/>
                    <a:pt x="1169" y="312"/>
                  </a:cubicBezTo>
                  <a:cubicBezTo>
                    <a:pt x="1407" y="312"/>
                    <a:pt x="1644" y="408"/>
                    <a:pt x="1823" y="571"/>
                  </a:cubicBezTo>
                  <a:lnTo>
                    <a:pt x="1961" y="709"/>
                  </a:lnTo>
                  <a:cubicBezTo>
                    <a:pt x="1630" y="958"/>
                    <a:pt x="1381" y="1317"/>
                    <a:pt x="1519" y="1731"/>
                  </a:cubicBezTo>
                  <a:cubicBezTo>
                    <a:pt x="1611" y="1961"/>
                    <a:pt x="1818" y="2076"/>
                    <a:pt x="2013" y="2076"/>
                  </a:cubicBezTo>
                  <a:cubicBezTo>
                    <a:pt x="2052" y="2076"/>
                    <a:pt x="2090" y="2072"/>
                    <a:pt x="2127" y="2062"/>
                  </a:cubicBezTo>
                  <a:cubicBezTo>
                    <a:pt x="2431" y="1952"/>
                    <a:pt x="2541" y="1676"/>
                    <a:pt x="2541" y="1399"/>
                  </a:cubicBezTo>
                  <a:cubicBezTo>
                    <a:pt x="2541" y="1234"/>
                    <a:pt x="2513" y="1040"/>
                    <a:pt x="2458" y="875"/>
                  </a:cubicBezTo>
                  <a:cubicBezTo>
                    <a:pt x="2578" y="826"/>
                    <a:pt x="2704" y="802"/>
                    <a:pt x="2830" y="802"/>
                  </a:cubicBezTo>
                  <a:cubicBezTo>
                    <a:pt x="3344" y="802"/>
                    <a:pt x="3856" y="1188"/>
                    <a:pt x="3922" y="1786"/>
                  </a:cubicBezTo>
                  <a:lnTo>
                    <a:pt x="3922" y="1841"/>
                  </a:lnTo>
                  <a:lnTo>
                    <a:pt x="3839" y="1841"/>
                  </a:lnTo>
                  <a:cubicBezTo>
                    <a:pt x="3370" y="1924"/>
                    <a:pt x="2513" y="2339"/>
                    <a:pt x="2873" y="2946"/>
                  </a:cubicBezTo>
                  <a:cubicBezTo>
                    <a:pt x="2971" y="3124"/>
                    <a:pt x="3155" y="3203"/>
                    <a:pt x="3343" y="3203"/>
                  </a:cubicBezTo>
                  <a:cubicBezTo>
                    <a:pt x="3417" y="3203"/>
                    <a:pt x="3492" y="3191"/>
                    <a:pt x="3563" y="3167"/>
                  </a:cubicBezTo>
                  <a:cubicBezTo>
                    <a:pt x="3839" y="3057"/>
                    <a:pt x="4033" y="2808"/>
                    <a:pt x="4143" y="2560"/>
                  </a:cubicBezTo>
                  <a:cubicBezTo>
                    <a:pt x="4198" y="2477"/>
                    <a:pt x="4253" y="2339"/>
                    <a:pt x="4253" y="2228"/>
                  </a:cubicBezTo>
                  <a:cubicBezTo>
                    <a:pt x="4833" y="2366"/>
                    <a:pt x="5303" y="2891"/>
                    <a:pt x="5275" y="3581"/>
                  </a:cubicBezTo>
                  <a:cubicBezTo>
                    <a:pt x="5248" y="3885"/>
                    <a:pt x="5110" y="4161"/>
                    <a:pt x="4889" y="4327"/>
                  </a:cubicBezTo>
                  <a:cubicBezTo>
                    <a:pt x="4833" y="4217"/>
                    <a:pt x="4695" y="4134"/>
                    <a:pt x="4585" y="4023"/>
                  </a:cubicBezTo>
                  <a:cubicBezTo>
                    <a:pt x="4484" y="3951"/>
                    <a:pt x="4360" y="3909"/>
                    <a:pt x="4234" y="3909"/>
                  </a:cubicBezTo>
                  <a:cubicBezTo>
                    <a:pt x="4118" y="3909"/>
                    <a:pt x="4000" y="3944"/>
                    <a:pt x="3894" y="4023"/>
                  </a:cubicBezTo>
                  <a:cubicBezTo>
                    <a:pt x="3701" y="4189"/>
                    <a:pt x="3729" y="4548"/>
                    <a:pt x="3922" y="4714"/>
                  </a:cubicBezTo>
                  <a:cubicBezTo>
                    <a:pt x="4081" y="4820"/>
                    <a:pt x="4252" y="4870"/>
                    <a:pt x="4427" y="4870"/>
                  </a:cubicBezTo>
                  <a:cubicBezTo>
                    <a:pt x="4525" y="4870"/>
                    <a:pt x="4624" y="4854"/>
                    <a:pt x="4723" y="4824"/>
                  </a:cubicBezTo>
                  <a:lnTo>
                    <a:pt x="4723" y="4824"/>
                  </a:lnTo>
                  <a:cubicBezTo>
                    <a:pt x="4944" y="5460"/>
                    <a:pt x="4392" y="6150"/>
                    <a:pt x="3756" y="6343"/>
                  </a:cubicBezTo>
                  <a:cubicBezTo>
                    <a:pt x="3729" y="6012"/>
                    <a:pt x="3591" y="5736"/>
                    <a:pt x="3314" y="5570"/>
                  </a:cubicBezTo>
                  <a:cubicBezTo>
                    <a:pt x="3209" y="5497"/>
                    <a:pt x="3084" y="5464"/>
                    <a:pt x="2957" y="5464"/>
                  </a:cubicBezTo>
                  <a:cubicBezTo>
                    <a:pt x="2556" y="5464"/>
                    <a:pt x="2139" y="5798"/>
                    <a:pt x="2265" y="6260"/>
                  </a:cubicBezTo>
                  <a:cubicBezTo>
                    <a:pt x="2403" y="6702"/>
                    <a:pt x="2900" y="6813"/>
                    <a:pt x="3342" y="6813"/>
                  </a:cubicBezTo>
                  <a:cubicBezTo>
                    <a:pt x="3314" y="6951"/>
                    <a:pt x="3204" y="7089"/>
                    <a:pt x="3121" y="7200"/>
                  </a:cubicBezTo>
                  <a:cubicBezTo>
                    <a:pt x="2867" y="7453"/>
                    <a:pt x="2575" y="7572"/>
                    <a:pt x="2244" y="7572"/>
                  </a:cubicBezTo>
                  <a:cubicBezTo>
                    <a:pt x="2179" y="7572"/>
                    <a:pt x="2112" y="7568"/>
                    <a:pt x="2044" y="7559"/>
                  </a:cubicBezTo>
                  <a:cubicBezTo>
                    <a:pt x="1077" y="7365"/>
                    <a:pt x="663" y="6371"/>
                    <a:pt x="663" y="5487"/>
                  </a:cubicBezTo>
                  <a:cubicBezTo>
                    <a:pt x="663" y="5349"/>
                    <a:pt x="552" y="5271"/>
                    <a:pt x="449" y="5271"/>
                  </a:cubicBezTo>
                  <a:cubicBezTo>
                    <a:pt x="367" y="5271"/>
                    <a:pt x="289" y="5321"/>
                    <a:pt x="276" y="5432"/>
                  </a:cubicBezTo>
                  <a:cubicBezTo>
                    <a:pt x="249" y="6067"/>
                    <a:pt x="414" y="6702"/>
                    <a:pt x="801" y="7227"/>
                  </a:cubicBezTo>
                  <a:cubicBezTo>
                    <a:pt x="1160" y="7724"/>
                    <a:pt x="1712" y="8000"/>
                    <a:pt x="2348" y="8000"/>
                  </a:cubicBezTo>
                  <a:cubicBezTo>
                    <a:pt x="2900" y="7945"/>
                    <a:pt x="3425" y="7614"/>
                    <a:pt x="3646" y="7089"/>
                  </a:cubicBezTo>
                  <a:lnTo>
                    <a:pt x="3756" y="6785"/>
                  </a:lnTo>
                  <a:cubicBezTo>
                    <a:pt x="4392" y="6647"/>
                    <a:pt x="4944" y="6233"/>
                    <a:pt x="5110" y="5598"/>
                  </a:cubicBezTo>
                  <a:cubicBezTo>
                    <a:pt x="5220" y="5294"/>
                    <a:pt x="5165" y="4990"/>
                    <a:pt x="5082" y="4686"/>
                  </a:cubicBezTo>
                  <a:cubicBezTo>
                    <a:pt x="5220" y="4576"/>
                    <a:pt x="5358" y="4465"/>
                    <a:pt x="5441" y="4327"/>
                  </a:cubicBezTo>
                  <a:cubicBezTo>
                    <a:pt x="5773" y="3775"/>
                    <a:pt x="5690" y="3084"/>
                    <a:pt x="5386" y="2587"/>
                  </a:cubicBezTo>
                  <a:cubicBezTo>
                    <a:pt x="5137" y="2200"/>
                    <a:pt x="4723" y="1952"/>
                    <a:pt x="4309" y="1841"/>
                  </a:cubicBezTo>
                  <a:cubicBezTo>
                    <a:pt x="4309" y="1510"/>
                    <a:pt x="4171" y="1151"/>
                    <a:pt x="3977" y="930"/>
                  </a:cubicBezTo>
                  <a:cubicBezTo>
                    <a:pt x="3688" y="579"/>
                    <a:pt x="3276" y="398"/>
                    <a:pt x="2855" y="398"/>
                  </a:cubicBezTo>
                  <a:cubicBezTo>
                    <a:pt x="2713" y="398"/>
                    <a:pt x="2570" y="419"/>
                    <a:pt x="2431" y="460"/>
                  </a:cubicBezTo>
                  <a:cubicBezTo>
                    <a:pt x="2375" y="460"/>
                    <a:pt x="2348" y="516"/>
                    <a:pt x="2292" y="516"/>
                  </a:cubicBezTo>
                  <a:cubicBezTo>
                    <a:pt x="2099" y="295"/>
                    <a:pt x="1906" y="129"/>
                    <a:pt x="1630" y="46"/>
                  </a:cubicBezTo>
                  <a:cubicBezTo>
                    <a:pt x="1528" y="16"/>
                    <a:pt x="1421" y="1"/>
                    <a:pt x="1313"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7"/>
            <p:cNvSpPr/>
            <p:nvPr/>
          </p:nvSpPr>
          <p:spPr>
            <a:xfrm>
              <a:off x="3484075" y="3321500"/>
              <a:ext cx="212000" cy="229800"/>
            </a:xfrm>
            <a:custGeom>
              <a:avLst/>
              <a:gdLst/>
              <a:ahLst/>
              <a:cxnLst/>
              <a:rect l="l" t="t" r="r" b="b"/>
              <a:pathLst>
                <a:path w="8480" h="9192" extrusionOk="0">
                  <a:moveTo>
                    <a:pt x="8148" y="0"/>
                  </a:moveTo>
                  <a:cubicBezTo>
                    <a:pt x="7789" y="0"/>
                    <a:pt x="5221" y="3480"/>
                    <a:pt x="3923" y="4889"/>
                  </a:cubicBezTo>
                  <a:cubicBezTo>
                    <a:pt x="2569" y="6297"/>
                    <a:pt x="194" y="8728"/>
                    <a:pt x="1" y="8728"/>
                  </a:cubicBezTo>
                  <a:cubicBezTo>
                    <a:pt x="1" y="8728"/>
                    <a:pt x="194" y="8783"/>
                    <a:pt x="360" y="8894"/>
                  </a:cubicBezTo>
                  <a:cubicBezTo>
                    <a:pt x="525" y="9004"/>
                    <a:pt x="691" y="9114"/>
                    <a:pt x="746" y="9114"/>
                  </a:cubicBezTo>
                  <a:cubicBezTo>
                    <a:pt x="771" y="9127"/>
                    <a:pt x="810" y="9191"/>
                    <a:pt x="1009" y="9191"/>
                  </a:cubicBezTo>
                  <a:cubicBezTo>
                    <a:pt x="1265" y="9191"/>
                    <a:pt x="1785" y="9084"/>
                    <a:pt x="2873" y="8617"/>
                  </a:cubicBezTo>
                  <a:cubicBezTo>
                    <a:pt x="7872" y="5717"/>
                    <a:pt x="8148" y="3093"/>
                    <a:pt x="8342" y="2072"/>
                  </a:cubicBezTo>
                  <a:cubicBezTo>
                    <a:pt x="8425" y="1298"/>
                    <a:pt x="8480" y="580"/>
                    <a:pt x="8397" y="221"/>
                  </a:cubicBezTo>
                  <a:cubicBezTo>
                    <a:pt x="8369" y="83"/>
                    <a:pt x="8259" y="0"/>
                    <a:pt x="8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7"/>
            <p:cNvSpPr/>
            <p:nvPr/>
          </p:nvSpPr>
          <p:spPr>
            <a:xfrm>
              <a:off x="3520875" y="3320250"/>
              <a:ext cx="178650" cy="232625"/>
            </a:xfrm>
            <a:custGeom>
              <a:avLst/>
              <a:gdLst/>
              <a:ahLst/>
              <a:cxnLst/>
              <a:rect l="l" t="t" r="r" b="b"/>
              <a:pathLst>
                <a:path w="7146" h="9305" extrusionOk="0">
                  <a:moveTo>
                    <a:pt x="6804" y="0"/>
                  </a:moveTo>
                  <a:cubicBezTo>
                    <a:pt x="6778" y="0"/>
                    <a:pt x="6759" y="30"/>
                    <a:pt x="6759" y="78"/>
                  </a:cubicBezTo>
                  <a:cubicBezTo>
                    <a:pt x="6759" y="464"/>
                    <a:pt x="6787" y="989"/>
                    <a:pt x="6759" y="1348"/>
                  </a:cubicBezTo>
                  <a:cubicBezTo>
                    <a:pt x="6704" y="1735"/>
                    <a:pt x="6759" y="2039"/>
                    <a:pt x="6649" y="2453"/>
                  </a:cubicBezTo>
                  <a:cubicBezTo>
                    <a:pt x="6428" y="3226"/>
                    <a:pt x="6096" y="3917"/>
                    <a:pt x="5682" y="4580"/>
                  </a:cubicBezTo>
                  <a:cubicBezTo>
                    <a:pt x="4854" y="5850"/>
                    <a:pt x="3721" y="6927"/>
                    <a:pt x="2478" y="7784"/>
                  </a:cubicBezTo>
                  <a:cubicBezTo>
                    <a:pt x="2119" y="8032"/>
                    <a:pt x="1733" y="8253"/>
                    <a:pt x="1373" y="8474"/>
                  </a:cubicBezTo>
                  <a:cubicBezTo>
                    <a:pt x="987" y="8667"/>
                    <a:pt x="572" y="8805"/>
                    <a:pt x="158" y="8999"/>
                  </a:cubicBezTo>
                  <a:cubicBezTo>
                    <a:pt x="0" y="9051"/>
                    <a:pt x="43" y="9305"/>
                    <a:pt x="238" y="9305"/>
                  </a:cubicBezTo>
                  <a:cubicBezTo>
                    <a:pt x="248" y="9305"/>
                    <a:pt x="258" y="9304"/>
                    <a:pt x="269" y="9303"/>
                  </a:cubicBezTo>
                  <a:cubicBezTo>
                    <a:pt x="655" y="9220"/>
                    <a:pt x="1014" y="9054"/>
                    <a:pt x="1373" y="8888"/>
                  </a:cubicBezTo>
                  <a:cubicBezTo>
                    <a:pt x="1760" y="8723"/>
                    <a:pt x="2092" y="8502"/>
                    <a:pt x="2451" y="8253"/>
                  </a:cubicBezTo>
                  <a:cubicBezTo>
                    <a:pt x="3086" y="7811"/>
                    <a:pt x="3749" y="7342"/>
                    <a:pt x="4329" y="6762"/>
                  </a:cubicBezTo>
                  <a:cubicBezTo>
                    <a:pt x="5516" y="5684"/>
                    <a:pt x="6511" y="4359"/>
                    <a:pt x="6897" y="2757"/>
                  </a:cubicBezTo>
                  <a:cubicBezTo>
                    <a:pt x="7146" y="1928"/>
                    <a:pt x="7091" y="906"/>
                    <a:pt x="6870" y="50"/>
                  </a:cubicBezTo>
                  <a:cubicBezTo>
                    <a:pt x="6847" y="15"/>
                    <a:pt x="6823" y="0"/>
                    <a:pt x="6804"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7"/>
            <p:cNvSpPr/>
            <p:nvPr/>
          </p:nvSpPr>
          <p:spPr>
            <a:xfrm>
              <a:off x="3437825" y="3771675"/>
              <a:ext cx="114625" cy="199575"/>
            </a:xfrm>
            <a:custGeom>
              <a:avLst/>
              <a:gdLst/>
              <a:ahLst/>
              <a:cxnLst/>
              <a:rect l="l" t="t" r="r" b="b"/>
              <a:pathLst>
                <a:path w="4585" h="7983" extrusionOk="0">
                  <a:moveTo>
                    <a:pt x="3062" y="0"/>
                  </a:moveTo>
                  <a:cubicBezTo>
                    <a:pt x="2569" y="0"/>
                    <a:pt x="2096" y="242"/>
                    <a:pt x="1989" y="940"/>
                  </a:cubicBezTo>
                  <a:cubicBezTo>
                    <a:pt x="1795" y="2404"/>
                    <a:pt x="1657" y="3647"/>
                    <a:pt x="1298" y="5055"/>
                  </a:cubicBezTo>
                  <a:cubicBezTo>
                    <a:pt x="856" y="6823"/>
                    <a:pt x="55" y="7044"/>
                    <a:pt x="0" y="7983"/>
                  </a:cubicBezTo>
                  <a:lnTo>
                    <a:pt x="3176" y="7983"/>
                  </a:lnTo>
                  <a:cubicBezTo>
                    <a:pt x="3176" y="7983"/>
                    <a:pt x="4171" y="6464"/>
                    <a:pt x="4336" y="4889"/>
                  </a:cubicBezTo>
                  <a:cubicBezTo>
                    <a:pt x="4502" y="3288"/>
                    <a:pt x="4585" y="1078"/>
                    <a:pt x="4281" y="553"/>
                  </a:cubicBezTo>
                  <a:cubicBezTo>
                    <a:pt x="4125" y="270"/>
                    <a:pt x="3583" y="0"/>
                    <a:pt x="30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7"/>
            <p:cNvSpPr/>
            <p:nvPr/>
          </p:nvSpPr>
          <p:spPr>
            <a:xfrm>
              <a:off x="3434375" y="3965025"/>
              <a:ext cx="184375" cy="8300"/>
            </a:xfrm>
            <a:custGeom>
              <a:avLst/>
              <a:gdLst/>
              <a:ahLst/>
              <a:cxnLst/>
              <a:rect l="l" t="t" r="r" b="b"/>
              <a:pathLst>
                <a:path w="7375" h="332" extrusionOk="0">
                  <a:moveTo>
                    <a:pt x="2182" y="0"/>
                  </a:moveTo>
                  <a:cubicBezTo>
                    <a:pt x="1492" y="0"/>
                    <a:pt x="829" y="56"/>
                    <a:pt x="166" y="83"/>
                  </a:cubicBezTo>
                  <a:lnTo>
                    <a:pt x="138" y="83"/>
                  </a:lnTo>
                  <a:cubicBezTo>
                    <a:pt x="0" y="83"/>
                    <a:pt x="28" y="249"/>
                    <a:pt x="138" y="249"/>
                  </a:cubicBezTo>
                  <a:cubicBezTo>
                    <a:pt x="801" y="276"/>
                    <a:pt x="1436" y="332"/>
                    <a:pt x="2099" y="332"/>
                  </a:cubicBezTo>
                  <a:lnTo>
                    <a:pt x="4253" y="332"/>
                  </a:lnTo>
                  <a:cubicBezTo>
                    <a:pt x="4613" y="332"/>
                    <a:pt x="4999" y="276"/>
                    <a:pt x="5413" y="276"/>
                  </a:cubicBezTo>
                  <a:lnTo>
                    <a:pt x="6353" y="276"/>
                  </a:lnTo>
                  <a:cubicBezTo>
                    <a:pt x="6656" y="276"/>
                    <a:pt x="6960" y="276"/>
                    <a:pt x="7292" y="249"/>
                  </a:cubicBezTo>
                  <a:cubicBezTo>
                    <a:pt x="7347" y="249"/>
                    <a:pt x="7374" y="138"/>
                    <a:pt x="7292" y="83"/>
                  </a:cubicBezTo>
                  <a:cubicBezTo>
                    <a:pt x="7173" y="48"/>
                    <a:pt x="7045" y="37"/>
                    <a:pt x="6915" y="37"/>
                  </a:cubicBezTo>
                  <a:cubicBezTo>
                    <a:pt x="6741" y="37"/>
                    <a:pt x="6566" y="56"/>
                    <a:pt x="6408" y="56"/>
                  </a:cubicBezTo>
                  <a:lnTo>
                    <a:pt x="5552" y="56"/>
                  </a:lnTo>
                  <a:cubicBezTo>
                    <a:pt x="4944" y="56"/>
                    <a:pt x="4309" y="0"/>
                    <a:pt x="3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7"/>
            <p:cNvSpPr/>
            <p:nvPr/>
          </p:nvSpPr>
          <p:spPr>
            <a:xfrm>
              <a:off x="3341850" y="3538525"/>
              <a:ext cx="569675" cy="435800"/>
            </a:xfrm>
            <a:custGeom>
              <a:avLst/>
              <a:gdLst/>
              <a:ahLst/>
              <a:cxnLst/>
              <a:rect l="l" t="t" r="r" b="b"/>
              <a:pathLst>
                <a:path w="22787" h="17432" extrusionOk="0">
                  <a:moveTo>
                    <a:pt x="6329" y="1"/>
                  </a:moveTo>
                  <a:cubicBezTo>
                    <a:pt x="5897" y="1"/>
                    <a:pt x="5433" y="54"/>
                    <a:pt x="4944" y="185"/>
                  </a:cubicBezTo>
                  <a:cubicBezTo>
                    <a:pt x="2099" y="986"/>
                    <a:pt x="1160" y="1980"/>
                    <a:pt x="691" y="2836"/>
                  </a:cubicBezTo>
                  <a:cubicBezTo>
                    <a:pt x="193" y="3665"/>
                    <a:pt x="0" y="4908"/>
                    <a:pt x="442" y="6068"/>
                  </a:cubicBezTo>
                  <a:cubicBezTo>
                    <a:pt x="580" y="6372"/>
                    <a:pt x="718" y="6620"/>
                    <a:pt x="884" y="6814"/>
                  </a:cubicBezTo>
                  <a:cubicBezTo>
                    <a:pt x="1409" y="7476"/>
                    <a:pt x="2127" y="7808"/>
                    <a:pt x="2403" y="8194"/>
                  </a:cubicBezTo>
                  <a:cubicBezTo>
                    <a:pt x="2790" y="8692"/>
                    <a:pt x="3701" y="9520"/>
                    <a:pt x="4723" y="11343"/>
                  </a:cubicBezTo>
                  <a:cubicBezTo>
                    <a:pt x="4723" y="11371"/>
                    <a:pt x="4751" y="11371"/>
                    <a:pt x="4751" y="11398"/>
                  </a:cubicBezTo>
                  <a:cubicBezTo>
                    <a:pt x="4751" y="11454"/>
                    <a:pt x="4806" y="11509"/>
                    <a:pt x="4833" y="11536"/>
                  </a:cubicBezTo>
                  <a:cubicBezTo>
                    <a:pt x="4861" y="11619"/>
                    <a:pt x="4889" y="11647"/>
                    <a:pt x="4944" y="11730"/>
                  </a:cubicBezTo>
                  <a:cubicBezTo>
                    <a:pt x="4972" y="11813"/>
                    <a:pt x="5027" y="11895"/>
                    <a:pt x="5082" y="11951"/>
                  </a:cubicBezTo>
                  <a:cubicBezTo>
                    <a:pt x="5220" y="12172"/>
                    <a:pt x="5303" y="12365"/>
                    <a:pt x="5441" y="12586"/>
                  </a:cubicBezTo>
                  <a:cubicBezTo>
                    <a:pt x="5496" y="12614"/>
                    <a:pt x="5524" y="12696"/>
                    <a:pt x="5552" y="12752"/>
                  </a:cubicBezTo>
                  <a:cubicBezTo>
                    <a:pt x="5662" y="12890"/>
                    <a:pt x="5773" y="13055"/>
                    <a:pt x="5855" y="13249"/>
                  </a:cubicBezTo>
                  <a:cubicBezTo>
                    <a:pt x="5938" y="13276"/>
                    <a:pt x="5966" y="13332"/>
                    <a:pt x="5993" y="13415"/>
                  </a:cubicBezTo>
                  <a:lnTo>
                    <a:pt x="6214" y="13718"/>
                  </a:lnTo>
                  <a:cubicBezTo>
                    <a:pt x="6242" y="13801"/>
                    <a:pt x="6325" y="13856"/>
                    <a:pt x="6353" y="13939"/>
                  </a:cubicBezTo>
                  <a:cubicBezTo>
                    <a:pt x="6380" y="13967"/>
                    <a:pt x="6380" y="13995"/>
                    <a:pt x="6408" y="14022"/>
                  </a:cubicBezTo>
                  <a:cubicBezTo>
                    <a:pt x="6491" y="14133"/>
                    <a:pt x="6601" y="14243"/>
                    <a:pt x="6656" y="14354"/>
                  </a:cubicBezTo>
                  <a:cubicBezTo>
                    <a:pt x="6684" y="14381"/>
                    <a:pt x="6684" y="14409"/>
                    <a:pt x="6739" y="14436"/>
                  </a:cubicBezTo>
                  <a:cubicBezTo>
                    <a:pt x="6794" y="14519"/>
                    <a:pt x="6822" y="14575"/>
                    <a:pt x="6905" y="14657"/>
                  </a:cubicBezTo>
                  <a:cubicBezTo>
                    <a:pt x="6905" y="14685"/>
                    <a:pt x="6933" y="14713"/>
                    <a:pt x="6960" y="14768"/>
                  </a:cubicBezTo>
                  <a:cubicBezTo>
                    <a:pt x="7043" y="14823"/>
                    <a:pt x="7098" y="14934"/>
                    <a:pt x="7181" y="14989"/>
                  </a:cubicBezTo>
                  <a:cubicBezTo>
                    <a:pt x="7209" y="14989"/>
                    <a:pt x="7209" y="15044"/>
                    <a:pt x="7236" y="15072"/>
                  </a:cubicBezTo>
                  <a:cubicBezTo>
                    <a:pt x="7347" y="15210"/>
                    <a:pt x="7485" y="15320"/>
                    <a:pt x="7595" y="15458"/>
                  </a:cubicBezTo>
                  <a:lnTo>
                    <a:pt x="7761" y="15624"/>
                  </a:lnTo>
                  <a:lnTo>
                    <a:pt x="7872" y="15735"/>
                  </a:lnTo>
                  <a:cubicBezTo>
                    <a:pt x="7899" y="15790"/>
                    <a:pt x="7982" y="15817"/>
                    <a:pt x="8037" y="15900"/>
                  </a:cubicBezTo>
                  <a:cubicBezTo>
                    <a:pt x="8065" y="15900"/>
                    <a:pt x="8120" y="15928"/>
                    <a:pt x="8148" y="15956"/>
                  </a:cubicBezTo>
                  <a:cubicBezTo>
                    <a:pt x="8175" y="15956"/>
                    <a:pt x="8203" y="16011"/>
                    <a:pt x="8258" y="16038"/>
                  </a:cubicBezTo>
                  <a:cubicBezTo>
                    <a:pt x="8314" y="16094"/>
                    <a:pt x="8396" y="16149"/>
                    <a:pt x="8452" y="16204"/>
                  </a:cubicBezTo>
                  <a:cubicBezTo>
                    <a:pt x="8479" y="16204"/>
                    <a:pt x="8534" y="16232"/>
                    <a:pt x="8562" y="16287"/>
                  </a:cubicBezTo>
                  <a:cubicBezTo>
                    <a:pt x="8590" y="16315"/>
                    <a:pt x="8617" y="16315"/>
                    <a:pt x="8673" y="16342"/>
                  </a:cubicBezTo>
                  <a:cubicBezTo>
                    <a:pt x="8728" y="16370"/>
                    <a:pt x="8811" y="16453"/>
                    <a:pt x="8866" y="16480"/>
                  </a:cubicBezTo>
                  <a:cubicBezTo>
                    <a:pt x="8921" y="16508"/>
                    <a:pt x="8949" y="16508"/>
                    <a:pt x="8976" y="16536"/>
                  </a:cubicBezTo>
                  <a:cubicBezTo>
                    <a:pt x="9004" y="16591"/>
                    <a:pt x="9032" y="16591"/>
                    <a:pt x="9087" y="16618"/>
                  </a:cubicBezTo>
                  <a:lnTo>
                    <a:pt x="9114" y="16618"/>
                  </a:lnTo>
                  <a:cubicBezTo>
                    <a:pt x="9142" y="16618"/>
                    <a:pt x="9142" y="16646"/>
                    <a:pt x="9197" y="16646"/>
                  </a:cubicBezTo>
                  <a:lnTo>
                    <a:pt x="9225" y="16701"/>
                  </a:lnTo>
                  <a:cubicBezTo>
                    <a:pt x="9253" y="16701"/>
                    <a:pt x="9253" y="16729"/>
                    <a:pt x="9280" y="16729"/>
                  </a:cubicBezTo>
                  <a:cubicBezTo>
                    <a:pt x="9335" y="16756"/>
                    <a:pt x="9363" y="16756"/>
                    <a:pt x="9391" y="16784"/>
                  </a:cubicBezTo>
                  <a:cubicBezTo>
                    <a:pt x="9418" y="16812"/>
                    <a:pt x="9474" y="16812"/>
                    <a:pt x="9501" y="16867"/>
                  </a:cubicBezTo>
                  <a:cubicBezTo>
                    <a:pt x="9612" y="16922"/>
                    <a:pt x="9694" y="17005"/>
                    <a:pt x="9805" y="17033"/>
                  </a:cubicBezTo>
                  <a:cubicBezTo>
                    <a:pt x="9971" y="17116"/>
                    <a:pt x="10109" y="17171"/>
                    <a:pt x="10302" y="17254"/>
                  </a:cubicBezTo>
                  <a:cubicBezTo>
                    <a:pt x="10357" y="17281"/>
                    <a:pt x="10440" y="17281"/>
                    <a:pt x="10495" y="17309"/>
                  </a:cubicBezTo>
                  <a:cubicBezTo>
                    <a:pt x="10523" y="17309"/>
                    <a:pt x="10606" y="17336"/>
                    <a:pt x="10634" y="17336"/>
                  </a:cubicBezTo>
                  <a:cubicBezTo>
                    <a:pt x="10744" y="17392"/>
                    <a:pt x="10799" y="17392"/>
                    <a:pt x="10910" y="17419"/>
                  </a:cubicBezTo>
                  <a:cubicBezTo>
                    <a:pt x="13543" y="17419"/>
                    <a:pt x="17526" y="17432"/>
                    <a:pt x="19905" y="17432"/>
                  </a:cubicBezTo>
                  <a:cubicBezTo>
                    <a:pt x="21095" y="17432"/>
                    <a:pt x="21884" y="17429"/>
                    <a:pt x="21902" y="17419"/>
                  </a:cubicBezTo>
                  <a:cubicBezTo>
                    <a:pt x="21930" y="17392"/>
                    <a:pt x="22786" y="14906"/>
                    <a:pt x="22786" y="12061"/>
                  </a:cubicBezTo>
                  <a:cubicBezTo>
                    <a:pt x="22786" y="9244"/>
                    <a:pt x="21129" y="7090"/>
                    <a:pt x="18975" y="6427"/>
                  </a:cubicBezTo>
                  <a:cubicBezTo>
                    <a:pt x="16903" y="5681"/>
                    <a:pt x="13672" y="4024"/>
                    <a:pt x="12263" y="2836"/>
                  </a:cubicBezTo>
                  <a:cubicBezTo>
                    <a:pt x="10799" y="1676"/>
                    <a:pt x="9833" y="1124"/>
                    <a:pt x="9391" y="875"/>
                  </a:cubicBezTo>
                  <a:cubicBezTo>
                    <a:pt x="8800" y="559"/>
                    <a:pt x="7726" y="1"/>
                    <a:pt x="6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7"/>
            <p:cNvSpPr/>
            <p:nvPr/>
          </p:nvSpPr>
          <p:spPr>
            <a:xfrm>
              <a:off x="3366000" y="3708500"/>
              <a:ext cx="439525" cy="264825"/>
            </a:xfrm>
            <a:custGeom>
              <a:avLst/>
              <a:gdLst/>
              <a:ahLst/>
              <a:cxnLst/>
              <a:rect l="l" t="t" r="r" b="b"/>
              <a:pathLst>
                <a:path w="17581" h="10593" extrusionOk="0">
                  <a:moveTo>
                    <a:pt x="17517" y="2899"/>
                  </a:moveTo>
                  <a:cubicBezTo>
                    <a:pt x="17534" y="2940"/>
                    <a:pt x="17551" y="2982"/>
                    <a:pt x="17567" y="3025"/>
                  </a:cubicBezTo>
                  <a:cubicBezTo>
                    <a:pt x="17580" y="3012"/>
                    <a:pt x="17563" y="2966"/>
                    <a:pt x="17517" y="2899"/>
                  </a:cubicBezTo>
                  <a:close/>
                  <a:moveTo>
                    <a:pt x="11616" y="0"/>
                  </a:moveTo>
                  <a:cubicBezTo>
                    <a:pt x="10149" y="0"/>
                    <a:pt x="9005" y="235"/>
                    <a:pt x="9005" y="235"/>
                  </a:cubicBezTo>
                  <a:cubicBezTo>
                    <a:pt x="9005" y="235"/>
                    <a:pt x="9557" y="2224"/>
                    <a:pt x="9778" y="4958"/>
                  </a:cubicBezTo>
                  <a:cubicBezTo>
                    <a:pt x="9778" y="5787"/>
                    <a:pt x="9723" y="6477"/>
                    <a:pt x="9640" y="7085"/>
                  </a:cubicBezTo>
                  <a:cubicBezTo>
                    <a:pt x="9640" y="7057"/>
                    <a:pt x="8314" y="6201"/>
                    <a:pt x="8204" y="6091"/>
                  </a:cubicBezTo>
                  <a:cubicBezTo>
                    <a:pt x="7624" y="5621"/>
                    <a:pt x="7044" y="5096"/>
                    <a:pt x="6491" y="4544"/>
                  </a:cubicBezTo>
                  <a:cubicBezTo>
                    <a:pt x="5166" y="3274"/>
                    <a:pt x="3867" y="1975"/>
                    <a:pt x="2376" y="871"/>
                  </a:cubicBezTo>
                  <a:cubicBezTo>
                    <a:pt x="1768" y="429"/>
                    <a:pt x="746" y="153"/>
                    <a:pt x="1" y="42"/>
                  </a:cubicBezTo>
                  <a:lnTo>
                    <a:pt x="1" y="42"/>
                  </a:lnTo>
                  <a:cubicBezTo>
                    <a:pt x="387" y="595"/>
                    <a:pt x="1078" y="871"/>
                    <a:pt x="1492" y="1395"/>
                  </a:cubicBezTo>
                  <a:cubicBezTo>
                    <a:pt x="1851" y="1893"/>
                    <a:pt x="2763" y="2721"/>
                    <a:pt x="3785" y="4544"/>
                  </a:cubicBezTo>
                  <a:cubicBezTo>
                    <a:pt x="3785" y="4572"/>
                    <a:pt x="3840" y="4572"/>
                    <a:pt x="3840" y="4599"/>
                  </a:cubicBezTo>
                  <a:cubicBezTo>
                    <a:pt x="3840" y="4655"/>
                    <a:pt x="3867" y="4710"/>
                    <a:pt x="3895" y="4737"/>
                  </a:cubicBezTo>
                  <a:cubicBezTo>
                    <a:pt x="3923" y="4820"/>
                    <a:pt x="3978" y="4848"/>
                    <a:pt x="4006" y="4931"/>
                  </a:cubicBezTo>
                  <a:cubicBezTo>
                    <a:pt x="4033" y="5014"/>
                    <a:pt x="4116" y="5096"/>
                    <a:pt x="4144" y="5152"/>
                  </a:cubicBezTo>
                  <a:cubicBezTo>
                    <a:pt x="4282" y="5373"/>
                    <a:pt x="4392" y="5566"/>
                    <a:pt x="4530" y="5787"/>
                  </a:cubicBezTo>
                  <a:cubicBezTo>
                    <a:pt x="4558" y="5815"/>
                    <a:pt x="4586" y="5897"/>
                    <a:pt x="4613" y="5953"/>
                  </a:cubicBezTo>
                  <a:cubicBezTo>
                    <a:pt x="4724" y="6091"/>
                    <a:pt x="4834" y="6256"/>
                    <a:pt x="4945" y="6450"/>
                  </a:cubicBezTo>
                  <a:cubicBezTo>
                    <a:pt x="5000" y="6477"/>
                    <a:pt x="5027" y="6533"/>
                    <a:pt x="5083" y="6616"/>
                  </a:cubicBezTo>
                  <a:lnTo>
                    <a:pt x="5276" y="6919"/>
                  </a:lnTo>
                  <a:cubicBezTo>
                    <a:pt x="5304" y="7002"/>
                    <a:pt x="5387" y="7057"/>
                    <a:pt x="5414" y="7140"/>
                  </a:cubicBezTo>
                  <a:cubicBezTo>
                    <a:pt x="5442" y="7168"/>
                    <a:pt x="5442" y="7196"/>
                    <a:pt x="5497" y="7223"/>
                  </a:cubicBezTo>
                  <a:cubicBezTo>
                    <a:pt x="5552" y="7334"/>
                    <a:pt x="5663" y="7444"/>
                    <a:pt x="5718" y="7555"/>
                  </a:cubicBezTo>
                  <a:cubicBezTo>
                    <a:pt x="5773" y="7582"/>
                    <a:pt x="5773" y="7610"/>
                    <a:pt x="5801" y="7637"/>
                  </a:cubicBezTo>
                  <a:cubicBezTo>
                    <a:pt x="5856" y="7720"/>
                    <a:pt x="5911" y="7776"/>
                    <a:pt x="5967" y="7858"/>
                  </a:cubicBezTo>
                  <a:cubicBezTo>
                    <a:pt x="5967" y="7886"/>
                    <a:pt x="5994" y="7914"/>
                    <a:pt x="6049" y="7969"/>
                  </a:cubicBezTo>
                  <a:cubicBezTo>
                    <a:pt x="6105" y="8024"/>
                    <a:pt x="6187" y="8135"/>
                    <a:pt x="6243" y="8190"/>
                  </a:cubicBezTo>
                  <a:cubicBezTo>
                    <a:pt x="6270" y="8190"/>
                    <a:pt x="6270" y="8245"/>
                    <a:pt x="6326" y="8273"/>
                  </a:cubicBezTo>
                  <a:cubicBezTo>
                    <a:pt x="6408" y="8411"/>
                    <a:pt x="6547" y="8521"/>
                    <a:pt x="6657" y="8659"/>
                  </a:cubicBezTo>
                  <a:lnTo>
                    <a:pt x="6823" y="8825"/>
                  </a:lnTo>
                  <a:lnTo>
                    <a:pt x="6933" y="8936"/>
                  </a:lnTo>
                  <a:cubicBezTo>
                    <a:pt x="6961" y="8991"/>
                    <a:pt x="7044" y="9018"/>
                    <a:pt x="7099" y="9101"/>
                  </a:cubicBezTo>
                  <a:cubicBezTo>
                    <a:pt x="7154" y="9101"/>
                    <a:pt x="7182" y="9129"/>
                    <a:pt x="7209" y="9157"/>
                  </a:cubicBezTo>
                  <a:cubicBezTo>
                    <a:pt x="7237" y="9157"/>
                    <a:pt x="7292" y="9212"/>
                    <a:pt x="7320" y="9239"/>
                  </a:cubicBezTo>
                  <a:cubicBezTo>
                    <a:pt x="7375" y="9295"/>
                    <a:pt x="7458" y="9350"/>
                    <a:pt x="7513" y="9405"/>
                  </a:cubicBezTo>
                  <a:cubicBezTo>
                    <a:pt x="7568" y="9405"/>
                    <a:pt x="7596" y="9433"/>
                    <a:pt x="7624" y="9488"/>
                  </a:cubicBezTo>
                  <a:cubicBezTo>
                    <a:pt x="7651" y="9516"/>
                    <a:pt x="7707" y="9516"/>
                    <a:pt x="7734" y="9543"/>
                  </a:cubicBezTo>
                  <a:cubicBezTo>
                    <a:pt x="7789" y="9571"/>
                    <a:pt x="7872" y="9654"/>
                    <a:pt x="7928" y="9681"/>
                  </a:cubicBezTo>
                  <a:cubicBezTo>
                    <a:pt x="7983" y="9709"/>
                    <a:pt x="8010" y="9709"/>
                    <a:pt x="8038" y="9737"/>
                  </a:cubicBezTo>
                  <a:cubicBezTo>
                    <a:pt x="8066" y="9792"/>
                    <a:pt x="8121" y="9792"/>
                    <a:pt x="8148" y="9819"/>
                  </a:cubicBezTo>
                  <a:lnTo>
                    <a:pt x="8176" y="9819"/>
                  </a:lnTo>
                  <a:cubicBezTo>
                    <a:pt x="8204" y="9819"/>
                    <a:pt x="8204" y="9847"/>
                    <a:pt x="8259" y="9847"/>
                  </a:cubicBezTo>
                  <a:lnTo>
                    <a:pt x="8287" y="9902"/>
                  </a:lnTo>
                  <a:cubicBezTo>
                    <a:pt x="8314" y="9902"/>
                    <a:pt x="8314" y="9930"/>
                    <a:pt x="8342" y="9930"/>
                  </a:cubicBezTo>
                  <a:cubicBezTo>
                    <a:pt x="8397" y="9957"/>
                    <a:pt x="8425" y="9957"/>
                    <a:pt x="8452" y="9985"/>
                  </a:cubicBezTo>
                  <a:cubicBezTo>
                    <a:pt x="8480" y="10013"/>
                    <a:pt x="8535" y="10013"/>
                    <a:pt x="8563" y="10068"/>
                  </a:cubicBezTo>
                  <a:cubicBezTo>
                    <a:pt x="8314" y="10455"/>
                    <a:pt x="8121" y="10593"/>
                    <a:pt x="8121" y="10593"/>
                  </a:cubicBezTo>
                  <a:lnTo>
                    <a:pt x="9529" y="10593"/>
                  </a:lnTo>
                  <a:lnTo>
                    <a:pt x="9529" y="10510"/>
                  </a:lnTo>
                  <a:cubicBezTo>
                    <a:pt x="9557" y="10344"/>
                    <a:pt x="9640" y="9930"/>
                    <a:pt x="9916" y="9488"/>
                  </a:cubicBezTo>
                  <a:cubicBezTo>
                    <a:pt x="10109" y="9129"/>
                    <a:pt x="10524" y="8880"/>
                    <a:pt x="11325" y="8742"/>
                  </a:cubicBezTo>
                  <a:cubicBezTo>
                    <a:pt x="11877" y="8632"/>
                    <a:pt x="12623" y="8576"/>
                    <a:pt x="13589" y="8576"/>
                  </a:cubicBezTo>
                  <a:lnTo>
                    <a:pt x="13949" y="8576"/>
                  </a:lnTo>
                  <a:cubicBezTo>
                    <a:pt x="13672" y="8466"/>
                    <a:pt x="13479" y="8383"/>
                    <a:pt x="13258" y="8273"/>
                  </a:cubicBezTo>
                  <a:cubicBezTo>
                    <a:pt x="12512" y="7858"/>
                    <a:pt x="12153" y="7306"/>
                    <a:pt x="11988" y="7057"/>
                  </a:cubicBezTo>
                  <a:cubicBezTo>
                    <a:pt x="11739" y="6754"/>
                    <a:pt x="11352" y="5566"/>
                    <a:pt x="11849" y="4102"/>
                  </a:cubicBezTo>
                  <a:cubicBezTo>
                    <a:pt x="12291" y="2638"/>
                    <a:pt x="13341" y="1782"/>
                    <a:pt x="14943" y="1699"/>
                  </a:cubicBezTo>
                  <a:cubicBezTo>
                    <a:pt x="14977" y="1698"/>
                    <a:pt x="15010" y="1698"/>
                    <a:pt x="15044" y="1698"/>
                  </a:cubicBezTo>
                  <a:cubicBezTo>
                    <a:pt x="16355" y="1698"/>
                    <a:pt x="17289" y="2563"/>
                    <a:pt x="17517" y="2899"/>
                  </a:cubicBezTo>
                  <a:lnTo>
                    <a:pt x="17517" y="2899"/>
                  </a:lnTo>
                  <a:cubicBezTo>
                    <a:pt x="16533" y="492"/>
                    <a:pt x="13737" y="0"/>
                    <a:pt x="11616"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7"/>
            <p:cNvSpPr/>
            <p:nvPr/>
          </p:nvSpPr>
          <p:spPr>
            <a:xfrm>
              <a:off x="3489600" y="3692050"/>
              <a:ext cx="137425" cy="281975"/>
            </a:xfrm>
            <a:custGeom>
              <a:avLst/>
              <a:gdLst/>
              <a:ahLst/>
              <a:cxnLst/>
              <a:rect l="l" t="t" r="r" b="b"/>
              <a:pathLst>
                <a:path w="5497" h="11279" extrusionOk="0">
                  <a:moveTo>
                    <a:pt x="2921" y="0"/>
                  </a:moveTo>
                  <a:cubicBezTo>
                    <a:pt x="1811" y="0"/>
                    <a:pt x="753" y="1197"/>
                    <a:pt x="1243" y="2827"/>
                  </a:cubicBezTo>
                  <a:cubicBezTo>
                    <a:pt x="1243" y="2827"/>
                    <a:pt x="1575" y="4622"/>
                    <a:pt x="1492" y="5948"/>
                  </a:cubicBezTo>
                  <a:cubicBezTo>
                    <a:pt x="1382" y="7301"/>
                    <a:pt x="1133" y="8931"/>
                    <a:pt x="719" y="9925"/>
                  </a:cubicBezTo>
                  <a:cubicBezTo>
                    <a:pt x="332" y="10339"/>
                    <a:pt x="28" y="10836"/>
                    <a:pt x="1" y="11278"/>
                  </a:cubicBezTo>
                  <a:lnTo>
                    <a:pt x="3177" y="11278"/>
                  </a:lnTo>
                  <a:cubicBezTo>
                    <a:pt x="3177" y="11278"/>
                    <a:pt x="4061" y="10781"/>
                    <a:pt x="4696" y="9069"/>
                  </a:cubicBezTo>
                  <a:cubicBezTo>
                    <a:pt x="5276" y="7329"/>
                    <a:pt x="5497" y="2192"/>
                    <a:pt x="4199" y="645"/>
                  </a:cubicBezTo>
                  <a:cubicBezTo>
                    <a:pt x="3832" y="198"/>
                    <a:pt x="3372" y="0"/>
                    <a:pt x="29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7"/>
            <p:cNvSpPr/>
            <p:nvPr/>
          </p:nvSpPr>
          <p:spPr>
            <a:xfrm>
              <a:off x="3380500" y="3559200"/>
              <a:ext cx="82400" cy="53800"/>
            </a:xfrm>
            <a:custGeom>
              <a:avLst/>
              <a:gdLst/>
              <a:ahLst/>
              <a:cxnLst/>
              <a:rect l="l" t="t" r="r" b="b"/>
              <a:pathLst>
                <a:path w="3296" h="2152" extrusionOk="0">
                  <a:moveTo>
                    <a:pt x="2099" y="0"/>
                  </a:moveTo>
                  <a:cubicBezTo>
                    <a:pt x="2082" y="0"/>
                    <a:pt x="2064" y="7"/>
                    <a:pt x="2045" y="21"/>
                  </a:cubicBezTo>
                  <a:cubicBezTo>
                    <a:pt x="1547" y="214"/>
                    <a:pt x="1106" y="435"/>
                    <a:pt x="719" y="822"/>
                  </a:cubicBezTo>
                  <a:cubicBezTo>
                    <a:pt x="415" y="1098"/>
                    <a:pt x="1" y="1678"/>
                    <a:pt x="443" y="2009"/>
                  </a:cubicBezTo>
                  <a:cubicBezTo>
                    <a:pt x="571" y="2112"/>
                    <a:pt x="718" y="2151"/>
                    <a:pt x="871" y="2151"/>
                  </a:cubicBezTo>
                  <a:cubicBezTo>
                    <a:pt x="1210" y="2151"/>
                    <a:pt x="1576" y="1958"/>
                    <a:pt x="1824" y="1844"/>
                  </a:cubicBezTo>
                  <a:lnTo>
                    <a:pt x="2569" y="1429"/>
                  </a:lnTo>
                  <a:cubicBezTo>
                    <a:pt x="2790" y="1291"/>
                    <a:pt x="3039" y="1126"/>
                    <a:pt x="3205" y="877"/>
                  </a:cubicBezTo>
                  <a:cubicBezTo>
                    <a:pt x="3295" y="696"/>
                    <a:pt x="3256" y="551"/>
                    <a:pt x="3132" y="551"/>
                  </a:cubicBezTo>
                  <a:cubicBezTo>
                    <a:pt x="3105" y="551"/>
                    <a:pt x="3074" y="558"/>
                    <a:pt x="3039" y="573"/>
                  </a:cubicBezTo>
                  <a:cubicBezTo>
                    <a:pt x="2707" y="711"/>
                    <a:pt x="2431" y="987"/>
                    <a:pt x="2072" y="1153"/>
                  </a:cubicBezTo>
                  <a:cubicBezTo>
                    <a:pt x="1906" y="1264"/>
                    <a:pt x="1686" y="1319"/>
                    <a:pt x="1520" y="1429"/>
                  </a:cubicBezTo>
                  <a:cubicBezTo>
                    <a:pt x="1354" y="1512"/>
                    <a:pt x="1106" y="1650"/>
                    <a:pt x="912" y="1650"/>
                  </a:cubicBezTo>
                  <a:cubicBezTo>
                    <a:pt x="896" y="1652"/>
                    <a:pt x="880" y="1653"/>
                    <a:pt x="866" y="1653"/>
                  </a:cubicBezTo>
                  <a:cubicBezTo>
                    <a:pt x="692" y="1653"/>
                    <a:pt x="699" y="1502"/>
                    <a:pt x="802" y="1374"/>
                  </a:cubicBezTo>
                  <a:cubicBezTo>
                    <a:pt x="912" y="1181"/>
                    <a:pt x="1078" y="1043"/>
                    <a:pt x="1216" y="960"/>
                  </a:cubicBezTo>
                  <a:cubicBezTo>
                    <a:pt x="1492" y="684"/>
                    <a:pt x="1796" y="407"/>
                    <a:pt x="2155" y="186"/>
                  </a:cubicBezTo>
                  <a:cubicBezTo>
                    <a:pt x="2224" y="141"/>
                    <a:pt x="2179" y="0"/>
                    <a:pt x="2099"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7"/>
            <p:cNvSpPr/>
            <p:nvPr/>
          </p:nvSpPr>
          <p:spPr>
            <a:xfrm>
              <a:off x="3455775" y="3659050"/>
              <a:ext cx="48250" cy="34575"/>
            </a:xfrm>
            <a:custGeom>
              <a:avLst/>
              <a:gdLst/>
              <a:ahLst/>
              <a:cxnLst/>
              <a:rect l="l" t="t" r="r" b="b"/>
              <a:pathLst>
                <a:path w="1930" h="1383" extrusionOk="0">
                  <a:moveTo>
                    <a:pt x="573" y="1"/>
                  </a:moveTo>
                  <a:cubicBezTo>
                    <a:pt x="479" y="1"/>
                    <a:pt x="388" y="19"/>
                    <a:pt x="304" y="59"/>
                  </a:cubicBezTo>
                  <a:cubicBezTo>
                    <a:pt x="0" y="225"/>
                    <a:pt x="249" y="694"/>
                    <a:pt x="856" y="1136"/>
                  </a:cubicBezTo>
                  <a:cubicBezTo>
                    <a:pt x="1123" y="1310"/>
                    <a:pt x="1346" y="1382"/>
                    <a:pt x="1517" y="1382"/>
                  </a:cubicBezTo>
                  <a:cubicBezTo>
                    <a:pt x="1753" y="1382"/>
                    <a:pt x="1890" y="1246"/>
                    <a:pt x="1906" y="1053"/>
                  </a:cubicBezTo>
                  <a:cubicBezTo>
                    <a:pt x="1930" y="766"/>
                    <a:pt x="1185" y="1"/>
                    <a:pt x="5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7"/>
            <p:cNvSpPr/>
            <p:nvPr/>
          </p:nvSpPr>
          <p:spPr>
            <a:xfrm>
              <a:off x="3344600" y="3588900"/>
              <a:ext cx="38000" cy="27250"/>
            </a:xfrm>
            <a:custGeom>
              <a:avLst/>
              <a:gdLst/>
              <a:ahLst/>
              <a:cxnLst/>
              <a:rect l="l" t="t" r="r" b="b"/>
              <a:pathLst>
                <a:path w="1520" h="1090" extrusionOk="0">
                  <a:moveTo>
                    <a:pt x="450" y="1"/>
                  </a:moveTo>
                  <a:cubicBezTo>
                    <a:pt x="379" y="1"/>
                    <a:pt x="311" y="15"/>
                    <a:pt x="249" y="48"/>
                  </a:cubicBezTo>
                  <a:cubicBezTo>
                    <a:pt x="1" y="158"/>
                    <a:pt x="166" y="518"/>
                    <a:pt x="691" y="904"/>
                  </a:cubicBezTo>
                  <a:cubicBezTo>
                    <a:pt x="879" y="1037"/>
                    <a:pt x="1045" y="1090"/>
                    <a:pt x="1178" y="1090"/>
                  </a:cubicBezTo>
                  <a:cubicBezTo>
                    <a:pt x="1377" y="1090"/>
                    <a:pt x="1503" y="971"/>
                    <a:pt x="1520" y="821"/>
                  </a:cubicBezTo>
                  <a:cubicBezTo>
                    <a:pt x="1520" y="630"/>
                    <a:pt x="916" y="1"/>
                    <a:pt x="45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7"/>
            <p:cNvSpPr/>
            <p:nvPr/>
          </p:nvSpPr>
          <p:spPr>
            <a:xfrm>
              <a:off x="3518875" y="3398175"/>
              <a:ext cx="301500" cy="174675"/>
            </a:xfrm>
            <a:custGeom>
              <a:avLst/>
              <a:gdLst/>
              <a:ahLst/>
              <a:cxnLst/>
              <a:rect l="l" t="t" r="r" b="b"/>
              <a:pathLst>
                <a:path w="12060" h="6987" extrusionOk="0">
                  <a:moveTo>
                    <a:pt x="11709" y="0"/>
                  </a:moveTo>
                  <a:cubicBezTo>
                    <a:pt x="11223" y="0"/>
                    <a:pt x="8944" y="1815"/>
                    <a:pt x="7005" y="2927"/>
                  </a:cubicBezTo>
                  <a:cubicBezTo>
                    <a:pt x="4934" y="4142"/>
                    <a:pt x="238" y="5827"/>
                    <a:pt x="211" y="5965"/>
                  </a:cubicBezTo>
                  <a:cubicBezTo>
                    <a:pt x="1" y="6962"/>
                    <a:pt x="912" y="6987"/>
                    <a:pt x="1004" y="6987"/>
                  </a:cubicBezTo>
                  <a:cubicBezTo>
                    <a:pt x="1009" y="6987"/>
                    <a:pt x="1012" y="6987"/>
                    <a:pt x="1012" y="6987"/>
                  </a:cubicBezTo>
                  <a:cubicBezTo>
                    <a:pt x="1012" y="6987"/>
                    <a:pt x="3663" y="6655"/>
                    <a:pt x="4519" y="6517"/>
                  </a:cubicBezTo>
                  <a:cubicBezTo>
                    <a:pt x="5375" y="6379"/>
                    <a:pt x="9049" y="6020"/>
                    <a:pt x="10540" y="4004"/>
                  </a:cubicBezTo>
                  <a:cubicBezTo>
                    <a:pt x="12004" y="2015"/>
                    <a:pt x="12059" y="303"/>
                    <a:pt x="11783" y="26"/>
                  </a:cubicBezTo>
                  <a:cubicBezTo>
                    <a:pt x="11767" y="9"/>
                    <a:pt x="11742" y="0"/>
                    <a:pt x="11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7"/>
            <p:cNvSpPr/>
            <p:nvPr/>
          </p:nvSpPr>
          <p:spPr>
            <a:xfrm>
              <a:off x="3652550" y="3743175"/>
              <a:ext cx="165525" cy="186475"/>
            </a:xfrm>
            <a:custGeom>
              <a:avLst/>
              <a:gdLst/>
              <a:ahLst/>
              <a:cxnLst/>
              <a:rect l="l" t="t" r="r" b="b"/>
              <a:pathLst>
                <a:path w="6621" h="7459" extrusionOk="0">
                  <a:moveTo>
                    <a:pt x="3705" y="0"/>
                  </a:moveTo>
                  <a:cubicBezTo>
                    <a:pt x="2958" y="0"/>
                    <a:pt x="2226" y="270"/>
                    <a:pt x="1603" y="727"/>
                  </a:cubicBezTo>
                  <a:cubicBezTo>
                    <a:pt x="719" y="1389"/>
                    <a:pt x="222" y="2384"/>
                    <a:pt x="111" y="3461"/>
                  </a:cubicBezTo>
                  <a:cubicBezTo>
                    <a:pt x="1" y="4538"/>
                    <a:pt x="305" y="5753"/>
                    <a:pt x="1133" y="6499"/>
                  </a:cubicBezTo>
                  <a:cubicBezTo>
                    <a:pt x="1603" y="6913"/>
                    <a:pt x="2127" y="7162"/>
                    <a:pt x="2735" y="7300"/>
                  </a:cubicBezTo>
                  <a:cubicBezTo>
                    <a:pt x="3067" y="7355"/>
                    <a:pt x="3398" y="7438"/>
                    <a:pt x="3729" y="7438"/>
                  </a:cubicBezTo>
                  <a:cubicBezTo>
                    <a:pt x="3923" y="7452"/>
                    <a:pt x="4116" y="7459"/>
                    <a:pt x="4303" y="7459"/>
                  </a:cubicBezTo>
                  <a:cubicBezTo>
                    <a:pt x="4489" y="7459"/>
                    <a:pt x="4668" y="7452"/>
                    <a:pt x="4834" y="7438"/>
                  </a:cubicBezTo>
                  <a:cubicBezTo>
                    <a:pt x="4972" y="7438"/>
                    <a:pt x="4972" y="7217"/>
                    <a:pt x="4834" y="7217"/>
                  </a:cubicBezTo>
                  <a:cubicBezTo>
                    <a:pt x="4282" y="7162"/>
                    <a:pt x="3729" y="7107"/>
                    <a:pt x="3177" y="7024"/>
                  </a:cubicBezTo>
                  <a:cubicBezTo>
                    <a:pt x="2707" y="6913"/>
                    <a:pt x="2210" y="6748"/>
                    <a:pt x="1796" y="6471"/>
                  </a:cubicBezTo>
                  <a:cubicBezTo>
                    <a:pt x="967" y="5919"/>
                    <a:pt x="526" y="4952"/>
                    <a:pt x="526" y="3930"/>
                  </a:cubicBezTo>
                  <a:cubicBezTo>
                    <a:pt x="470" y="2936"/>
                    <a:pt x="857" y="1969"/>
                    <a:pt x="1603" y="1279"/>
                  </a:cubicBezTo>
                  <a:cubicBezTo>
                    <a:pt x="2161" y="745"/>
                    <a:pt x="2933" y="403"/>
                    <a:pt x="3711" y="403"/>
                  </a:cubicBezTo>
                  <a:cubicBezTo>
                    <a:pt x="3819" y="403"/>
                    <a:pt x="3926" y="409"/>
                    <a:pt x="4033" y="423"/>
                  </a:cubicBezTo>
                  <a:cubicBezTo>
                    <a:pt x="5055" y="533"/>
                    <a:pt x="5911" y="1169"/>
                    <a:pt x="6464" y="1997"/>
                  </a:cubicBezTo>
                  <a:cubicBezTo>
                    <a:pt x="6482" y="2025"/>
                    <a:pt x="6507" y="2037"/>
                    <a:pt x="6530" y="2037"/>
                  </a:cubicBezTo>
                  <a:cubicBezTo>
                    <a:pt x="6577" y="2037"/>
                    <a:pt x="6620" y="1988"/>
                    <a:pt x="6602" y="1914"/>
                  </a:cubicBezTo>
                  <a:cubicBezTo>
                    <a:pt x="6298" y="948"/>
                    <a:pt x="5387" y="285"/>
                    <a:pt x="4448" y="91"/>
                  </a:cubicBezTo>
                  <a:cubicBezTo>
                    <a:pt x="4201" y="30"/>
                    <a:pt x="3952" y="0"/>
                    <a:pt x="370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7"/>
            <p:cNvSpPr/>
            <p:nvPr/>
          </p:nvSpPr>
          <p:spPr>
            <a:xfrm>
              <a:off x="3600775" y="3914675"/>
              <a:ext cx="118100" cy="58650"/>
            </a:xfrm>
            <a:custGeom>
              <a:avLst/>
              <a:gdLst/>
              <a:ahLst/>
              <a:cxnLst/>
              <a:rect l="l" t="t" r="r" b="b"/>
              <a:pathLst>
                <a:path w="4724" h="2346" extrusionOk="0">
                  <a:moveTo>
                    <a:pt x="3168" y="1"/>
                  </a:moveTo>
                  <a:cubicBezTo>
                    <a:pt x="2602" y="1"/>
                    <a:pt x="2034" y="92"/>
                    <a:pt x="1519" y="302"/>
                  </a:cubicBezTo>
                  <a:cubicBezTo>
                    <a:pt x="801" y="606"/>
                    <a:pt x="28" y="1379"/>
                    <a:pt x="0" y="2208"/>
                  </a:cubicBezTo>
                  <a:lnTo>
                    <a:pt x="0" y="2346"/>
                  </a:lnTo>
                  <a:lnTo>
                    <a:pt x="221" y="2346"/>
                  </a:lnTo>
                  <a:lnTo>
                    <a:pt x="221" y="2263"/>
                  </a:lnTo>
                  <a:cubicBezTo>
                    <a:pt x="249" y="2263"/>
                    <a:pt x="304" y="2290"/>
                    <a:pt x="359" y="2290"/>
                  </a:cubicBezTo>
                  <a:cubicBezTo>
                    <a:pt x="415" y="1959"/>
                    <a:pt x="497" y="1655"/>
                    <a:pt x="718" y="1324"/>
                  </a:cubicBezTo>
                  <a:cubicBezTo>
                    <a:pt x="967" y="1020"/>
                    <a:pt x="1326" y="771"/>
                    <a:pt x="1685" y="606"/>
                  </a:cubicBezTo>
                  <a:cubicBezTo>
                    <a:pt x="1796" y="578"/>
                    <a:pt x="1878" y="550"/>
                    <a:pt x="1961" y="495"/>
                  </a:cubicBezTo>
                  <a:cubicBezTo>
                    <a:pt x="2458" y="348"/>
                    <a:pt x="2968" y="323"/>
                    <a:pt x="3481" y="323"/>
                  </a:cubicBezTo>
                  <a:cubicBezTo>
                    <a:pt x="3738" y="323"/>
                    <a:pt x="3996" y="329"/>
                    <a:pt x="4254" y="329"/>
                  </a:cubicBezTo>
                  <a:lnTo>
                    <a:pt x="4668" y="329"/>
                  </a:lnTo>
                  <a:cubicBezTo>
                    <a:pt x="4723" y="329"/>
                    <a:pt x="4723" y="191"/>
                    <a:pt x="4723" y="191"/>
                  </a:cubicBezTo>
                  <a:cubicBezTo>
                    <a:pt x="4447" y="136"/>
                    <a:pt x="4198" y="81"/>
                    <a:pt x="3922" y="53"/>
                  </a:cubicBezTo>
                  <a:cubicBezTo>
                    <a:pt x="3674" y="19"/>
                    <a:pt x="3421" y="1"/>
                    <a:pt x="3168"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7"/>
            <p:cNvSpPr/>
            <p:nvPr/>
          </p:nvSpPr>
          <p:spPr>
            <a:xfrm>
              <a:off x="3432825" y="3839825"/>
              <a:ext cx="52650" cy="131275"/>
            </a:xfrm>
            <a:custGeom>
              <a:avLst/>
              <a:gdLst/>
              <a:ahLst/>
              <a:cxnLst/>
              <a:rect l="l" t="t" r="r" b="b"/>
              <a:pathLst>
                <a:path w="2106" h="5251" extrusionOk="0">
                  <a:moveTo>
                    <a:pt x="1889" y="1"/>
                  </a:moveTo>
                  <a:cubicBezTo>
                    <a:pt x="1860" y="1"/>
                    <a:pt x="1838" y="27"/>
                    <a:pt x="1830" y="92"/>
                  </a:cubicBezTo>
                  <a:cubicBezTo>
                    <a:pt x="1747" y="506"/>
                    <a:pt x="1719" y="948"/>
                    <a:pt x="1609" y="1363"/>
                  </a:cubicBezTo>
                  <a:cubicBezTo>
                    <a:pt x="1498" y="1804"/>
                    <a:pt x="1360" y="2219"/>
                    <a:pt x="1222" y="2661"/>
                  </a:cubicBezTo>
                  <a:cubicBezTo>
                    <a:pt x="1084" y="3075"/>
                    <a:pt x="918" y="3462"/>
                    <a:pt x="697" y="3876"/>
                  </a:cubicBezTo>
                  <a:cubicBezTo>
                    <a:pt x="504" y="4290"/>
                    <a:pt x="255" y="4677"/>
                    <a:pt x="62" y="5091"/>
                  </a:cubicBezTo>
                  <a:cubicBezTo>
                    <a:pt x="1" y="5194"/>
                    <a:pt x="91" y="5250"/>
                    <a:pt x="176" y="5250"/>
                  </a:cubicBezTo>
                  <a:cubicBezTo>
                    <a:pt x="205" y="5250"/>
                    <a:pt x="234" y="5243"/>
                    <a:pt x="255" y="5229"/>
                  </a:cubicBezTo>
                  <a:cubicBezTo>
                    <a:pt x="532" y="4870"/>
                    <a:pt x="780" y="4484"/>
                    <a:pt x="1001" y="4069"/>
                  </a:cubicBezTo>
                  <a:cubicBezTo>
                    <a:pt x="1194" y="3683"/>
                    <a:pt x="1415" y="3268"/>
                    <a:pt x="1554" y="2799"/>
                  </a:cubicBezTo>
                  <a:cubicBezTo>
                    <a:pt x="1692" y="2384"/>
                    <a:pt x="1830" y="1943"/>
                    <a:pt x="1913" y="1528"/>
                  </a:cubicBezTo>
                  <a:cubicBezTo>
                    <a:pt x="2023" y="1086"/>
                    <a:pt x="2106" y="783"/>
                    <a:pt x="2106" y="313"/>
                  </a:cubicBezTo>
                  <a:cubicBezTo>
                    <a:pt x="2067" y="157"/>
                    <a:pt x="1959" y="1"/>
                    <a:pt x="1889"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7"/>
            <p:cNvSpPr/>
            <p:nvPr/>
          </p:nvSpPr>
          <p:spPr>
            <a:xfrm>
              <a:off x="3486150" y="3771675"/>
              <a:ext cx="45600" cy="200275"/>
            </a:xfrm>
            <a:custGeom>
              <a:avLst/>
              <a:gdLst/>
              <a:ahLst/>
              <a:cxnLst/>
              <a:rect l="l" t="t" r="r" b="b"/>
              <a:pathLst>
                <a:path w="1824" h="8011" extrusionOk="0">
                  <a:moveTo>
                    <a:pt x="1520" y="1"/>
                  </a:moveTo>
                  <a:cubicBezTo>
                    <a:pt x="1520" y="1"/>
                    <a:pt x="1492" y="29"/>
                    <a:pt x="1492" y="84"/>
                  </a:cubicBezTo>
                  <a:lnTo>
                    <a:pt x="1492" y="249"/>
                  </a:lnTo>
                  <a:cubicBezTo>
                    <a:pt x="1492" y="526"/>
                    <a:pt x="1520" y="829"/>
                    <a:pt x="1520" y="1106"/>
                  </a:cubicBezTo>
                  <a:cubicBezTo>
                    <a:pt x="1547" y="1465"/>
                    <a:pt x="1520" y="1769"/>
                    <a:pt x="1520" y="2100"/>
                  </a:cubicBezTo>
                  <a:cubicBezTo>
                    <a:pt x="1492" y="2790"/>
                    <a:pt x="1409" y="3453"/>
                    <a:pt x="1299" y="4116"/>
                  </a:cubicBezTo>
                  <a:cubicBezTo>
                    <a:pt x="1161" y="4779"/>
                    <a:pt x="995" y="5414"/>
                    <a:pt x="801" y="6049"/>
                  </a:cubicBezTo>
                  <a:cubicBezTo>
                    <a:pt x="581" y="6630"/>
                    <a:pt x="304" y="7182"/>
                    <a:pt x="56" y="7734"/>
                  </a:cubicBezTo>
                  <a:cubicBezTo>
                    <a:pt x="28" y="7762"/>
                    <a:pt x="28" y="7845"/>
                    <a:pt x="1" y="7872"/>
                  </a:cubicBezTo>
                  <a:lnTo>
                    <a:pt x="1" y="7900"/>
                  </a:lnTo>
                  <a:cubicBezTo>
                    <a:pt x="1" y="7955"/>
                    <a:pt x="1" y="7983"/>
                    <a:pt x="28" y="8010"/>
                  </a:cubicBezTo>
                  <a:lnTo>
                    <a:pt x="304" y="8010"/>
                  </a:lnTo>
                  <a:cubicBezTo>
                    <a:pt x="332" y="7983"/>
                    <a:pt x="332" y="7955"/>
                    <a:pt x="387" y="7900"/>
                  </a:cubicBezTo>
                  <a:cubicBezTo>
                    <a:pt x="415" y="7845"/>
                    <a:pt x="442" y="7817"/>
                    <a:pt x="470" y="7734"/>
                  </a:cubicBezTo>
                  <a:cubicBezTo>
                    <a:pt x="746" y="7265"/>
                    <a:pt x="967" y="6712"/>
                    <a:pt x="1133" y="6188"/>
                  </a:cubicBezTo>
                  <a:cubicBezTo>
                    <a:pt x="1381" y="5552"/>
                    <a:pt x="1547" y="4862"/>
                    <a:pt x="1658" y="4227"/>
                  </a:cubicBezTo>
                  <a:cubicBezTo>
                    <a:pt x="1768" y="3564"/>
                    <a:pt x="1823" y="2873"/>
                    <a:pt x="1823" y="2183"/>
                  </a:cubicBezTo>
                  <a:cubicBezTo>
                    <a:pt x="1823" y="1492"/>
                    <a:pt x="1823" y="747"/>
                    <a:pt x="1630" y="56"/>
                  </a:cubicBezTo>
                  <a:cubicBezTo>
                    <a:pt x="1575" y="1"/>
                    <a:pt x="1547" y="1"/>
                    <a:pt x="1520"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7"/>
            <p:cNvSpPr/>
            <p:nvPr/>
          </p:nvSpPr>
          <p:spPr>
            <a:xfrm>
              <a:off x="3432975" y="3590100"/>
              <a:ext cx="74600" cy="53150"/>
            </a:xfrm>
            <a:custGeom>
              <a:avLst/>
              <a:gdLst/>
              <a:ahLst/>
              <a:cxnLst/>
              <a:rect l="l" t="t" r="r" b="b"/>
              <a:pathLst>
                <a:path w="2984" h="2126" extrusionOk="0">
                  <a:moveTo>
                    <a:pt x="1575" y="0"/>
                  </a:moveTo>
                  <a:cubicBezTo>
                    <a:pt x="1078" y="110"/>
                    <a:pt x="691" y="552"/>
                    <a:pt x="388" y="911"/>
                  </a:cubicBezTo>
                  <a:cubicBezTo>
                    <a:pt x="111" y="1271"/>
                    <a:pt x="1" y="1851"/>
                    <a:pt x="526" y="2071"/>
                  </a:cubicBezTo>
                  <a:cubicBezTo>
                    <a:pt x="627" y="2110"/>
                    <a:pt x="738" y="2126"/>
                    <a:pt x="852" y="2126"/>
                  </a:cubicBezTo>
                  <a:cubicBezTo>
                    <a:pt x="1234" y="2126"/>
                    <a:pt x="1658" y="1944"/>
                    <a:pt x="1934" y="1795"/>
                  </a:cubicBezTo>
                  <a:cubicBezTo>
                    <a:pt x="2321" y="1574"/>
                    <a:pt x="2763" y="1298"/>
                    <a:pt x="2984" y="884"/>
                  </a:cubicBezTo>
                  <a:cubicBezTo>
                    <a:pt x="2984" y="860"/>
                    <a:pt x="2902" y="795"/>
                    <a:pt x="2826" y="795"/>
                  </a:cubicBezTo>
                  <a:cubicBezTo>
                    <a:pt x="2814" y="795"/>
                    <a:pt x="2802" y="797"/>
                    <a:pt x="2790" y="801"/>
                  </a:cubicBezTo>
                  <a:cubicBezTo>
                    <a:pt x="2459" y="994"/>
                    <a:pt x="2183" y="1215"/>
                    <a:pt x="1879" y="1409"/>
                  </a:cubicBezTo>
                  <a:cubicBezTo>
                    <a:pt x="1575" y="1574"/>
                    <a:pt x="1188" y="1712"/>
                    <a:pt x="857" y="1712"/>
                  </a:cubicBezTo>
                  <a:cubicBezTo>
                    <a:pt x="664" y="1712"/>
                    <a:pt x="526" y="1630"/>
                    <a:pt x="553" y="1464"/>
                  </a:cubicBezTo>
                  <a:cubicBezTo>
                    <a:pt x="608" y="1298"/>
                    <a:pt x="774" y="1132"/>
                    <a:pt x="885" y="994"/>
                  </a:cubicBezTo>
                  <a:cubicBezTo>
                    <a:pt x="1106" y="718"/>
                    <a:pt x="1437" y="470"/>
                    <a:pt x="1658" y="166"/>
                  </a:cubicBezTo>
                  <a:cubicBezTo>
                    <a:pt x="1741" y="83"/>
                    <a:pt x="1630" y="0"/>
                    <a:pt x="157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7"/>
            <p:cNvSpPr/>
            <p:nvPr/>
          </p:nvSpPr>
          <p:spPr>
            <a:xfrm>
              <a:off x="3542775" y="3398125"/>
              <a:ext cx="274825" cy="178400"/>
            </a:xfrm>
            <a:custGeom>
              <a:avLst/>
              <a:gdLst/>
              <a:ahLst/>
              <a:cxnLst/>
              <a:rect l="l" t="t" r="r" b="b"/>
              <a:pathLst>
                <a:path w="10993" h="7136" extrusionOk="0">
                  <a:moveTo>
                    <a:pt x="10813" y="0"/>
                  </a:moveTo>
                  <a:cubicBezTo>
                    <a:pt x="10754" y="0"/>
                    <a:pt x="10689" y="49"/>
                    <a:pt x="10689" y="139"/>
                  </a:cubicBezTo>
                  <a:cubicBezTo>
                    <a:pt x="10717" y="1796"/>
                    <a:pt x="9916" y="3481"/>
                    <a:pt x="8673" y="4530"/>
                  </a:cubicBezTo>
                  <a:cubicBezTo>
                    <a:pt x="7982" y="5110"/>
                    <a:pt x="7126" y="5497"/>
                    <a:pt x="6298" y="5773"/>
                  </a:cubicBezTo>
                  <a:cubicBezTo>
                    <a:pt x="5358" y="6077"/>
                    <a:pt x="4392" y="6298"/>
                    <a:pt x="3453" y="6464"/>
                  </a:cubicBezTo>
                  <a:cubicBezTo>
                    <a:pt x="2900" y="6574"/>
                    <a:pt x="2320" y="6629"/>
                    <a:pt x="1768" y="6712"/>
                  </a:cubicBezTo>
                  <a:cubicBezTo>
                    <a:pt x="1216" y="6768"/>
                    <a:pt x="663" y="6768"/>
                    <a:pt x="111" y="6878"/>
                  </a:cubicBezTo>
                  <a:cubicBezTo>
                    <a:pt x="0" y="6906"/>
                    <a:pt x="56" y="7044"/>
                    <a:pt x="138" y="7071"/>
                  </a:cubicBezTo>
                  <a:cubicBezTo>
                    <a:pt x="349" y="7118"/>
                    <a:pt x="569" y="7135"/>
                    <a:pt x="792" y="7135"/>
                  </a:cubicBezTo>
                  <a:cubicBezTo>
                    <a:pt x="1098" y="7135"/>
                    <a:pt x="1410" y="7103"/>
                    <a:pt x="1713" y="7071"/>
                  </a:cubicBezTo>
                  <a:cubicBezTo>
                    <a:pt x="2210" y="7044"/>
                    <a:pt x="2735" y="6989"/>
                    <a:pt x="3259" y="6906"/>
                  </a:cubicBezTo>
                  <a:cubicBezTo>
                    <a:pt x="4281" y="6740"/>
                    <a:pt x="5331" y="6491"/>
                    <a:pt x="6298" y="6188"/>
                  </a:cubicBezTo>
                  <a:cubicBezTo>
                    <a:pt x="7181" y="5911"/>
                    <a:pt x="8093" y="5525"/>
                    <a:pt x="8839" y="4945"/>
                  </a:cubicBezTo>
                  <a:cubicBezTo>
                    <a:pt x="9529" y="4420"/>
                    <a:pt x="10054" y="3729"/>
                    <a:pt x="10440" y="2929"/>
                  </a:cubicBezTo>
                  <a:cubicBezTo>
                    <a:pt x="10855" y="2072"/>
                    <a:pt x="10993" y="1106"/>
                    <a:pt x="10910" y="111"/>
                  </a:cubicBezTo>
                  <a:cubicBezTo>
                    <a:pt x="10910" y="35"/>
                    <a:pt x="10863" y="0"/>
                    <a:pt x="10813"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7"/>
            <p:cNvSpPr/>
            <p:nvPr/>
          </p:nvSpPr>
          <p:spPr>
            <a:xfrm>
              <a:off x="3380500" y="3630475"/>
              <a:ext cx="49750" cy="33425"/>
            </a:xfrm>
            <a:custGeom>
              <a:avLst/>
              <a:gdLst/>
              <a:ahLst/>
              <a:cxnLst/>
              <a:rect l="l" t="t" r="r" b="b"/>
              <a:pathLst>
                <a:path w="1990" h="1337" extrusionOk="0">
                  <a:moveTo>
                    <a:pt x="84" y="1"/>
                  </a:moveTo>
                  <a:cubicBezTo>
                    <a:pt x="70" y="1"/>
                    <a:pt x="56" y="15"/>
                    <a:pt x="56" y="42"/>
                  </a:cubicBezTo>
                  <a:cubicBezTo>
                    <a:pt x="1" y="318"/>
                    <a:pt x="56" y="595"/>
                    <a:pt x="111" y="816"/>
                  </a:cubicBezTo>
                  <a:cubicBezTo>
                    <a:pt x="194" y="1064"/>
                    <a:pt x="222" y="1285"/>
                    <a:pt x="470" y="1313"/>
                  </a:cubicBezTo>
                  <a:cubicBezTo>
                    <a:pt x="539" y="1330"/>
                    <a:pt x="618" y="1336"/>
                    <a:pt x="701" y="1336"/>
                  </a:cubicBezTo>
                  <a:cubicBezTo>
                    <a:pt x="886" y="1336"/>
                    <a:pt x="1091" y="1304"/>
                    <a:pt x="1244" y="1285"/>
                  </a:cubicBezTo>
                  <a:cubicBezTo>
                    <a:pt x="1492" y="1230"/>
                    <a:pt x="1796" y="1202"/>
                    <a:pt x="1989" y="1064"/>
                  </a:cubicBezTo>
                  <a:cubicBezTo>
                    <a:pt x="1989" y="1064"/>
                    <a:pt x="1989" y="1009"/>
                    <a:pt x="1934" y="1009"/>
                  </a:cubicBezTo>
                  <a:cubicBezTo>
                    <a:pt x="1835" y="959"/>
                    <a:pt x="1725" y="949"/>
                    <a:pt x="1612" y="949"/>
                  </a:cubicBezTo>
                  <a:cubicBezTo>
                    <a:pt x="1536" y="949"/>
                    <a:pt x="1459" y="954"/>
                    <a:pt x="1382" y="954"/>
                  </a:cubicBezTo>
                  <a:cubicBezTo>
                    <a:pt x="1188" y="954"/>
                    <a:pt x="940" y="1009"/>
                    <a:pt x="746" y="1009"/>
                  </a:cubicBezTo>
                  <a:cubicBezTo>
                    <a:pt x="702" y="1009"/>
                    <a:pt x="654" y="1013"/>
                    <a:pt x="606" y="1013"/>
                  </a:cubicBezTo>
                  <a:cubicBezTo>
                    <a:pt x="534" y="1013"/>
                    <a:pt x="465" y="1003"/>
                    <a:pt x="415" y="954"/>
                  </a:cubicBezTo>
                  <a:cubicBezTo>
                    <a:pt x="360" y="898"/>
                    <a:pt x="332" y="760"/>
                    <a:pt x="332" y="650"/>
                  </a:cubicBezTo>
                  <a:lnTo>
                    <a:pt x="111" y="42"/>
                  </a:lnTo>
                  <a:cubicBezTo>
                    <a:pt x="111" y="15"/>
                    <a:pt x="97" y="1"/>
                    <a:pt x="84"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7"/>
            <p:cNvSpPr/>
            <p:nvPr/>
          </p:nvSpPr>
          <p:spPr>
            <a:xfrm>
              <a:off x="3376375" y="3655675"/>
              <a:ext cx="16575" cy="28450"/>
            </a:xfrm>
            <a:custGeom>
              <a:avLst/>
              <a:gdLst/>
              <a:ahLst/>
              <a:cxnLst/>
              <a:rect l="l" t="t" r="r" b="b"/>
              <a:pathLst>
                <a:path w="663" h="1138" extrusionOk="0">
                  <a:moveTo>
                    <a:pt x="552" y="1"/>
                  </a:moveTo>
                  <a:cubicBezTo>
                    <a:pt x="387" y="56"/>
                    <a:pt x="304" y="305"/>
                    <a:pt x="249" y="470"/>
                  </a:cubicBezTo>
                  <a:cubicBezTo>
                    <a:pt x="166" y="636"/>
                    <a:pt x="0" y="912"/>
                    <a:pt x="111" y="1106"/>
                  </a:cubicBezTo>
                  <a:cubicBezTo>
                    <a:pt x="126" y="1122"/>
                    <a:pt x="161" y="1138"/>
                    <a:pt x="192" y="1138"/>
                  </a:cubicBezTo>
                  <a:cubicBezTo>
                    <a:pt x="215" y="1138"/>
                    <a:pt x="237" y="1129"/>
                    <a:pt x="249" y="1106"/>
                  </a:cubicBezTo>
                  <a:cubicBezTo>
                    <a:pt x="359" y="968"/>
                    <a:pt x="414" y="747"/>
                    <a:pt x="497" y="581"/>
                  </a:cubicBezTo>
                  <a:cubicBezTo>
                    <a:pt x="552" y="415"/>
                    <a:pt x="635" y="222"/>
                    <a:pt x="663" y="56"/>
                  </a:cubicBezTo>
                  <a:cubicBezTo>
                    <a:pt x="635" y="28"/>
                    <a:pt x="580" y="1"/>
                    <a:pt x="552"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7"/>
            <p:cNvSpPr/>
            <p:nvPr/>
          </p:nvSpPr>
          <p:spPr>
            <a:xfrm>
              <a:off x="3359800" y="3662600"/>
              <a:ext cx="67000" cy="27900"/>
            </a:xfrm>
            <a:custGeom>
              <a:avLst/>
              <a:gdLst/>
              <a:ahLst/>
              <a:cxnLst/>
              <a:rect l="l" t="t" r="r" b="b"/>
              <a:pathLst>
                <a:path w="2680" h="1116" extrusionOk="0">
                  <a:moveTo>
                    <a:pt x="55" y="0"/>
                  </a:moveTo>
                  <a:cubicBezTo>
                    <a:pt x="0" y="221"/>
                    <a:pt x="111" y="414"/>
                    <a:pt x="249" y="608"/>
                  </a:cubicBezTo>
                  <a:cubicBezTo>
                    <a:pt x="414" y="856"/>
                    <a:pt x="635" y="967"/>
                    <a:pt x="912" y="1022"/>
                  </a:cubicBezTo>
                  <a:cubicBezTo>
                    <a:pt x="1139" y="1084"/>
                    <a:pt x="1352" y="1115"/>
                    <a:pt x="1572" y="1115"/>
                  </a:cubicBezTo>
                  <a:cubicBezTo>
                    <a:pt x="1645" y="1115"/>
                    <a:pt x="1719" y="1112"/>
                    <a:pt x="1795" y="1105"/>
                  </a:cubicBezTo>
                  <a:cubicBezTo>
                    <a:pt x="2072" y="1050"/>
                    <a:pt x="2403" y="1022"/>
                    <a:pt x="2624" y="856"/>
                  </a:cubicBezTo>
                  <a:cubicBezTo>
                    <a:pt x="2679" y="829"/>
                    <a:pt x="2679" y="746"/>
                    <a:pt x="2596" y="746"/>
                  </a:cubicBezTo>
                  <a:cubicBezTo>
                    <a:pt x="2558" y="740"/>
                    <a:pt x="2517" y="738"/>
                    <a:pt x="2474" y="738"/>
                  </a:cubicBezTo>
                  <a:cubicBezTo>
                    <a:pt x="2305" y="738"/>
                    <a:pt x="2110" y="773"/>
                    <a:pt x="1934" y="773"/>
                  </a:cubicBezTo>
                  <a:cubicBezTo>
                    <a:pt x="1713" y="773"/>
                    <a:pt x="1436" y="773"/>
                    <a:pt x="1160" y="718"/>
                  </a:cubicBezTo>
                  <a:cubicBezTo>
                    <a:pt x="912" y="691"/>
                    <a:pt x="663" y="635"/>
                    <a:pt x="497" y="470"/>
                  </a:cubicBezTo>
                  <a:cubicBezTo>
                    <a:pt x="359" y="331"/>
                    <a:pt x="194" y="166"/>
                    <a:pt x="8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7"/>
            <p:cNvSpPr/>
            <p:nvPr/>
          </p:nvSpPr>
          <p:spPr>
            <a:xfrm>
              <a:off x="3342525" y="3608725"/>
              <a:ext cx="180200" cy="298500"/>
            </a:xfrm>
            <a:custGeom>
              <a:avLst/>
              <a:gdLst/>
              <a:ahLst/>
              <a:cxnLst/>
              <a:rect l="l" t="t" r="r" b="b"/>
              <a:pathLst>
                <a:path w="7208" h="11940" extrusionOk="0">
                  <a:moveTo>
                    <a:pt x="664" y="1"/>
                  </a:moveTo>
                  <a:cubicBezTo>
                    <a:pt x="387" y="277"/>
                    <a:pt x="249" y="691"/>
                    <a:pt x="139" y="1078"/>
                  </a:cubicBezTo>
                  <a:cubicBezTo>
                    <a:pt x="28" y="1492"/>
                    <a:pt x="1" y="1906"/>
                    <a:pt x="84" y="2321"/>
                  </a:cubicBezTo>
                  <a:cubicBezTo>
                    <a:pt x="194" y="3149"/>
                    <a:pt x="608" y="3950"/>
                    <a:pt x="1216" y="4530"/>
                  </a:cubicBezTo>
                  <a:cubicBezTo>
                    <a:pt x="1575" y="4834"/>
                    <a:pt x="1934" y="5083"/>
                    <a:pt x="2293" y="5359"/>
                  </a:cubicBezTo>
                  <a:cubicBezTo>
                    <a:pt x="2625" y="5635"/>
                    <a:pt x="2956" y="5966"/>
                    <a:pt x="3177" y="6353"/>
                  </a:cubicBezTo>
                  <a:cubicBezTo>
                    <a:pt x="3785" y="7154"/>
                    <a:pt x="4282" y="8038"/>
                    <a:pt x="4834" y="8867"/>
                  </a:cubicBezTo>
                  <a:cubicBezTo>
                    <a:pt x="5469" y="9861"/>
                    <a:pt x="6077" y="10883"/>
                    <a:pt x="6740" y="11877"/>
                  </a:cubicBezTo>
                  <a:cubicBezTo>
                    <a:pt x="6776" y="11921"/>
                    <a:pt x="6828" y="11939"/>
                    <a:pt x="6882" y="11939"/>
                  </a:cubicBezTo>
                  <a:cubicBezTo>
                    <a:pt x="7034" y="11939"/>
                    <a:pt x="7208" y="11791"/>
                    <a:pt x="7126" y="11628"/>
                  </a:cubicBezTo>
                  <a:cubicBezTo>
                    <a:pt x="6574" y="10745"/>
                    <a:pt x="5994" y="9916"/>
                    <a:pt x="5442" y="9060"/>
                  </a:cubicBezTo>
                  <a:cubicBezTo>
                    <a:pt x="4917" y="8231"/>
                    <a:pt x="4392" y="7430"/>
                    <a:pt x="3840" y="6602"/>
                  </a:cubicBezTo>
                  <a:cubicBezTo>
                    <a:pt x="3370" y="5911"/>
                    <a:pt x="2845" y="5276"/>
                    <a:pt x="2155" y="4751"/>
                  </a:cubicBezTo>
                  <a:cubicBezTo>
                    <a:pt x="1796" y="4530"/>
                    <a:pt x="1465" y="4282"/>
                    <a:pt x="1188" y="3978"/>
                  </a:cubicBezTo>
                  <a:cubicBezTo>
                    <a:pt x="912" y="3646"/>
                    <a:pt x="691" y="3315"/>
                    <a:pt x="553" y="2956"/>
                  </a:cubicBezTo>
                  <a:cubicBezTo>
                    <a:pt x="360" y="2486"/>
                    <a:pt x="277" y="1962"/>
                    <a:pt x="332" y="1437"/>
                  </a:cubicBezTo>
                  <a:cubicBezTo>
                    <a:pt x="360" y="1216"/>
                    <a:pt x="387" y="967"/>
                    <a:pt x="470" y="719"/>
                  </a:cubicBezTo>
                  <a:cubicBezTo>
                    <a:pt x="525" y="470"/>
                    <a:pt x="636" y="277"/>
                    <a:pt x="691" y="28"/>
                  </a:cubicBezTo>
                  <a:cubicBezTo>
                    <a:pt x="691" y="1"/>
                    <a:pt x="664" y="1"/>
                    <a:pt x="664"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 name="Google Shape;793;p47"/>
          <p:cNvGrpSpPr/>
          <p:nvPr/>
        </p:nvGrpSpPr>
        <p:grpSpPr>
          <a:xfrm>
            <a:off x="7848625" y="3214975"/>
            <a:ext cx="486125" cy="486825"/>
            <a:chOff x="2210125" y="1340500"/>
            <a:chExt cx="486125" cy="486825"/>
          </a:xfrm>
        </p:grpSpPr>
        <p:sp>
          <p:nvSpPr>
            <p:cNvPr id="794" name="Google Shape;794;p47"/>
            <p:cNvSpPr/>
            <p:nvPr/>
          </p:nvSpPr>
          <p:spPr>
            <a:xfrm>
              <a:off x="2396575" y="1340500"/>
              <a:ext cx="122225" cy="250675"/>
            </a:xfrm>
            <a:custGeom>
              <a:avLst/>
              <a:gdLst/>
              <a:ahLst/>
              <a:cxnLst/>
              <a:rect l="l" t="t" r="r" b="b"/>
              <a:pathLst>
                <a:path w="4889" h="10027" extrusionOk="0">
                  <a:moveTo>
                    <a:pt x="3176" y="1"/>
                  </a:moveTo>
                  <a:lnTo>
                    <a:pt x="3149" y="83"/>
                  </a:lnTo>
                  <a:cubicBezTo>
                    <a:pt x="3038" y="277"/>
                    <a:pt x="2734" y="912"/>
                    <a:pt x="2596" y="1602"/>
                  </a:cubicBezTo>
                  <a:cubicBezTo>
                    <a:pt x="2293" y="1188"/>
                    <a:pt x="1519" y="415"/>
                    <a:pt x="1519" y="415"/>
                  </a:cubicBezTo>
                  <a:cubicBezTo>
                    <a:pt x="1464" y="553"/>
                    <a:pt x="138" y="2348"/>
                    <a:pt x="83" y="4779"/>
                  </a:cubicBezTo>
                  <a:cubicBezTo>
                    <a:pt x="0" y="7264"/>
                    <a:pt x="1326" y="9225"/>
                    <a:pt x="1740" y="9805"/>
                  </a:cubicBezTo>
                  <a:cubicBezTo>
                    <a:pt x="1851" y="9943"/>
                    <a:pt x="1878" y="10026"/>
                    <a:pt x="1878" y="10026"/>
                  </a:cubicBezTo>
                  <a:cubicBezTo>
                    <a:pt x="1878" y="10026"/>
                    <a:pt x="1906" y="9971"/>
                    <a:pt x="1934" y="9971"/>
                  </a:cubicBezTo>
                  <a:cubicBezTo>
                    <a:pt x="1989" y="9943"/>
                    <a:pt x="2044" y="9916"/>
                    <a:pt x="2072" y="9888"/>
                  </a:cubicBezTo>
                  <a:cubicBezTo>
                    <a:pt x="2154" y="9805"/>
                    <a:pt x="2265" y="9750"/>
                    <a:pt x="2348" y="9640"/>
                  </a:cubicBezTo>
                  <a:cubicBezTo>
                    <a:pt x="3176" y="8922"/>
                    <a:pt x="4668" y="7292"/>
                    <a:pt x="4778" y="4585"/>
                  </a:cubicBezTo>
                  <a:cubicBezTo>
                    <a:pt x="4889" y="1105"/>
                    <a:pt x="3176" y="1"/>
                    <a:pt x="317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7"/>
            <p:cNvSpPr/>
            <p:nvPr/>
          </p:nvSpPr>
          <p:spPr>
            <a:xfrm>
              <a:off x="2446275" y="1340500"/>
              <a:ext cx="72525" cy="247900"/>
            </a:xfrm>
            <a:custGeom>
              <a:avLst/>
              <a:gdLst/>
              <a:ahLst/>
              <a:cxnLst/>
              <a:rect l="l" t="t" r="r" b="b"/>
              <a:pathLst>
                <a:path w="2901" h="9916" extrusionOk="0">
                  <a:moveTo>
                    <a:pt x="1188" y="1"/>
                  </a:moveTo>
                  <a:lnTo>
                    <a:pt x="1161" y="56"/>
                  </a:lnTo>
                  <a:cubicBezTo>
                    <a:pt x="1520" y="442"/>
                    <a:pt x="1962" y="1299"/>
                    <a:pt x="2155" y="2873"/>
                  </a:cubicBezTo>
                  <a:cubicBezTo>
                    <a:pt x="2431" y="4862"/>
                    <a:pt x="1934" y="7347"/>
                    <a:pt x="1" y="9916"/>
                  </a:cubicBezTo>
                  <a:cubicBezTo>
                    <a:pt x="28" y="9916"/>
                    <a:pt x="56" y="9888"/>
                    <a:pt x="84" y="9861"/>
                  </a:cubicBezTo>
                  <a:cubicBezTo>
                    <a:pt x="166" y="9805"/>
                    <a:pt x="277" y="9723"/>
                    <a:pt x="360" y="9640"/>
                  </a:cubicBezTo>
                  <a:cubicBezTo>
                    <a:pt x="1188" y="8894"/>
                    <a:pt x="2680" y="7292"/>
                    <a:pt x="2790" y="4585"/>
                  </a:cubicBezTo>
                  <a:cubicBezTo>
                    <a:pt x="2901" y="1105"/>
                    <a:pt x="1188" y="1"/>
                    <a:pt x="118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7"/>
            <p:cNvSpPr/>
            <p:nvPr/>
          </p:nvSpPr>
          <p:spPr>
            <a:xfrm>
              <a:off x="2396575" y="1350850"/>
              <a:ext cx="77350" cy="240325"/>
            </a:xfrm>
            <a:custGeom>
              <a:avLst/>
              <a:gdLst/>
              <a:ahLst/>
              <a:cxnLst/>
              <a:rect l="l" t="t" r="r" b="b"/>
              <a:pathLst>
                <a:path w="3094" h="9613" extrusionOk="0">
                  <a:moveTo>
                    <a:pt x="1519" y="1"/>
                  </a:moveTo>
                  <a:lnTo>
                    <a:pt x="1519" y="1"/>
                  </a:lnTo>
                  <a:cubicBezTo>
                    <a:pt x="1464" y="111"/>
                    <a:pt x="193" y="1934"/>
                    <a:pt x="83" y="4365"/>
                  </a:cubicBezTo>
                  <a:cubicBezTo>
                    <a:pt x="0" y="6795"/>
                    <a:pt x="1326" y="8784"/>
                    <a:pt x="1740" y="9391"/>
                  </a:cubicBezTo>
                  <a:cubicBezTo>
                    <a:pt x="1795" y="9502"/>
                    <a:pt x="1878" y="9557"/>
                    <a:pt x="1878" y="9612"/>
                  </a:cubicBezTo>
                  <a:cubicBezTo>
                    <a:pt x="1878" y="9612"/>
                    <a:pt x="1934" y="9529"/>
                    <a:pt x="2072" y="9419"/>
                  </a:cubicBezTo>
                  <a:cubicBezTo>
                    <a:pt x="2154" y="9364"/>
                    <a:pt x="2265" y="9281"/>
                    <a:pt x="2348" y="9198"/>
                  </a:cubicBezTo>
                  <a:cubicBezTo>
                    <a:pt x="2320" y="9115"/>
                    <a:pt x="2265" y="9005"/>
                    <a:pt x="2210" y="8922"/>
                  </a:cubicBezTo>
                  <a:cubicBezTo>
                    <a:pt x="2458" y="7845"/>
                    <a:pt x="2734" y="6381"/>
                    <a:pt x="2873" y="5690"/>
                  </a:cubicBezTo>
                  <a:cubicBezTo>
                    <a:pt x="3094" y="4696"/>
                    <a:pt x="2734" y="2376"/>
                    <a:pt x="2569" y="2376"/>
                  </a:cubicBezTo>
                  <a:cubicBezTo>
                    <a:pt x="2403" y="2376"/>
                    <a:pt x="2458" y="4033"/>
                    <a:pt x="2265" y="5497"/>
                  </a:cubicBezTo>
                  <a:cubicBezTo>
                    <a:pt x="2182" y="5967"/>
                    <a:pt x="2016" y="7127"/>
                    <a:pt x="1878" y="8148"/>
                  </a:cubicBezTo>
                  <a:cubicBezTo>
                    <a:pt x="1464" y="7209"/>
                    <a:pt x="939" y="5828"/>
                    <a:pt x="829" y="4420"/>
                  </a:cubicBezTo>
                  <a:cubicBezTo>
                    <a:pt x="663" y="2017"/>
                    <a:pt x="1464" y="139"/>
                    <a:pt x="151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7"/>
            <p:cNvSpPr/>
            <p:nvPr/>
          </p:nvSpPr>
          <p:spPr>
            <a:xfrm>
              <a:off x="2388275" y="1574575"/>
              <a:ext cx="113275" cy="252050"/>
            </a:xfrm>
            <a:custGeom>
              <a:avLst/>
              <a:gdLst/>
              <a:ahLst/>
              <a:cxnLst/>
              <a:rect l="l" t="t" r="r" b="b"/>
              <a:pathLst>
                <a:path w="4531" h="10082" extrusionOk="0">
                  <a:moveTo>
                    <a:pt x="2210" y="0"/>
                  </a:moveTo>
                  <a:cubicBezTo>
                    <a:pt x="2210" y="0"/>
                    <a:pt x="2183" y="56"/>
                    <a:pt x="2072" y="166"/>
                  </a:cubicBezTo>
                  <a:cubicBezTo>
                    <a:pt x="1630" y="719"/>
                    <a:pt x="277" y="2597"/>
                    <a:pt x="139" y="5027"/>
                  </a:cubicBezTo>
                  <a:cubicBezTo>
                    <a:pt x="1" y="7458"/>
                    <a:pt x="995" y="9363"/>
                    <a:pt x="1078" y="9501"/>
                  </a:cubicBezTo>
                  <a:cubicBezTo>
                    <a:pt x="1078" y="9501"/>
                    <a:pt x="1824" y="8811"/>
                    <a:pt x="2127" y="8424"/>
                  </a:cubicBezTo>
                  <a:cubicBezTo>
                    <a:pt x="2210" y="9142"/>
                    <a:pt x="2459" y="9778"/>
                    <a:pt x="2514" y="9971"/>
                  </a:cubicBezTo>
                  <a:cubicBezTo>
                    <a:pt x="2542" y="10054"/>
                    <a:pt x="2542" y="10081"/>
                    <a:pt x="2542" y="10081"/>
                  </a:cubicBezTo>
                  <a:cubicBezTo>
                    <a:pt x="2542" y="10081"/>
                    <a:pt x="4199" y="9115"/>
                    <a:pt x="4392" y="5635"/>
                  </a:cubicBezTo>
                  <a:cubicBezTo>
                    <a:pt x="4530" y="2928"/>
                    <a:pt x="3315" y="1160"/>
                    <a:pt x="2625" y="415"/>
                  </a:cubicBezTo>
                  <a:lnTo>
                    <a:pt x="2376" y="166"/>
                  </a:lnTo>
                  <a:lnTo>
                    <a:pt x="2266" y="56"/>
                  </a:lnTo>
                  <a:lnTo>
                    <a:pt x="2210" y="0"/>
                  </a:ln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7"/>
            <p:cNvSpPr/>
            <p:nvPr/>
          </p:nvSpPr>
          <p:spPr>
            <a:xfrm>
              <a:off x="2446275" y="1577325"/>
              <a:ext cx="55950" cy="250000"/>
            </a:xfrm>
            <a:custGeom>
              <a:avLst/>
              <a:gdLst/>
              <a:ahLst/>
              <a:cxnLst/>
              <a:rect l="l" t="t" r="r" b="b"/>
              <a:pathLst>
                <a:path w="2238" h="10000" extrusionOk="0">
                  <a:moveTo>
                    <a:pt x="1" y="1"/>
                  </a:moveTo>
                  <a:cubicBezTo>
                    <a:pt x="1520" y="2680"/>
                    <a:pt x="1741" y="5193"/>
                    <a:pt x="1382" y="7182"/>
                  </a:cubicBezTo>
                  <a:cubicBezTo>
                    <a:pt x="1050" y="8729"/>
                    <a:pt x="581" y="9530"/>
                    <a:pt x="222" y="9889"/>
                  </a:cubicBezTo>
                  <a:cubicBezTo>
                    <a:pt x="277" y="9971"/>
                    <a:pt x="277" y="9999"/>
                    <a:pt x="277" y="9999"/>
                  </a:cubicBezTo>
                  <a:cubicBezTo>
                    <a:pt x="277" y="9999"/>
                    <a:pt x="1934" y="9032"/>
                    <a:pt x="2100" y="5552"/>
                  </a:cubicBezTo>
                  <a:cubicBezTo>
                    <a:pt x="2238" y="2846"/>
                    <a:pt x="1023" y="1078"/>
                    <a:pt x="332" y="332"/>
                  </a:cubicBezTo>
                  <a:lnTo>
                    <a:pt x="84" y="84"/>
                  </a:lnTo>
                  <a:lnTo>
                    <a:pt x="1" y="1"/>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7"/>
            <p:cNvSpPr/>
            <p:nvPr/>
          </p:nvSpPr>
          <p:spPr>
            <a:xfrm>
              <a:off x="2388275" y="1574575"/>
              <a:ext cx="72525" cy="237550"/>
            </a:xfrm>
            <a:custGeom>
              <a:avLst/>
              <a:gdLst/>
              <a:ahLst/>
              <a:cxnLst/>
              <a:rect l="l" t="t" r="r" b="b"/>
              <a:pathLst>
                <a:path w="2901" h="9502" extrusionOk="0">
                  <a:moveTo>
                    <a:pt x="2210" y="0"/>
                  </a:moveTo>
                  <a:cubicBezTo>
                    <a:pt x="2210" y="0"/>
                    <a:pt x="2127" y="56"/>
                    <a:pt x="2072" y="166"/>
                  </a:cubicBezTo>
                  <a:cubicBezTo>
                    <a:pt x="1658" y="719"/>
                    <a:pt x="277" y="2597"/>
                    <a:pt x="139" y="5027"/>
                  </a:cubicBezTo>
                  <a:cubicBezTo>
                    <a:pt x="1" y="7458"/>
                    <a:pt x="995" y="9391"/>
                    <a:pt x="1078" y="9501"/>
                  </a:cubicBezTo>
                  <a:cubicBezTo>
                    <a:pt x="1023" y="9363"/>
                    <a:pt x="443" y="7430"/>
                    <a:pt x="829" y="5027"/>
                  </a:cubicBezTo>
                  <a:cubicBezTo>
                    <a:pt x="1023" y="3646"/>
                    <a:pt x="1630" y="2320"/>
                    <a:pt x="2072" y="1409"/>
                  </a:cubicBezTo>
                  <a:cubicBezTo>
                    <a:pt x="2100" y="2459"/>
                    <a:pt x="2127" y="3591"/>
                    <a:pt x="2183" y="4116"/>
                  </a:cubicBezTo>
                  <a:cubicBezTo>
                    <a:pt x="2238" y="5580"/>
                    <a:pt x="2045" y="7237"/>
                    <a:pt x="2210" y="7237"/>
                  </a:cubicBezTo>
                  <a:cubicBezTo>
                    <a:pt x="2376" y="7237"/>
                    <a:pt x="2901" y="5000"/>
                    <a:pt x="2790" y="3978"/>
                  </a:cubicBezTo>
                  <a:cubicBezTo>
                    <a:pt x="2763" y="3287"/>
                    <a:pt x="2625" y="1796"/>
                    <a:pt x="2486" y="719"/>
                  </a:cubicBezTo>
                  <a:cubicBezTo>
                    <a:pt x="2542" y="608"/>
                    <a:pt x="2625" y="525"/>
                    <a:pt x="2652" y="442"/>
                  </a:cubicBezTo>
                  <a:lnTo>
                    <a:pt x="2404" y="194"/>
                  </a:lnTo>
                  <a:lnTo>
                    <a:pt x="2210"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7"/>
            <p:cNvSpPr/>
            <p:nvPr/>
          </p:nvSpPr>
          <p:spPr>
            <a:xfrm>
              <a:off x="2446275" y="1527575"/>
              <a:ext cx="249300" cy="119025"/>
            </a:xfrm>
            <a:custGeom>
              <a:avLst/>
              <a:gdLst/>
              <a:ahLst/>
              <a:cxnLst/>
              <a:rect l="l" t="t" r="r" b="b"/>
              <a:pathLst>
                <a:path w="9972" h="4761" extrusionOk="0">
                  <a:moveTo>
                    <a:pt x="5033" y="0"/>
                  </a:moveTo>
                  <a:cubicBezTo>
                    <a:pt x="2840" y="0"/>
                    <a:pt x="1033" y="1091"/>
                    <a:pt x="332" y="1577"/>
                  </a:cubicBezTo>
                  <a:cubicBezTo>
                    <a:pt x="305" y="1604"/>
                    <a:pt x="222" y="1632"/>
                    <a:pt x="194" y="1659"/>
                  </a:cubicBezTo>
                  <a:cubicBezTo>
                    <a:pt x="56" y="1770"/>
                    <a:pt x="1" y="1798"/>
                    <a:pt x="1" y="1798"/>
                  </a:cubicBezTo>
                  <a:cubicBezTo>
                    <a:pt x="1" y="1798"/>
                    <a:pt x="28" y="1853"/>
                    <a:pt x="56" y="1908"/>
                  </a:cubicBezTo>
                  <a:cubicBezTo>
                    <a:pt x="84" y="1936"/>
                    <a:pt x="139" y="2019"/>
                    <a:pt x="166" y="2046"/>
                  </a:cubicBezTo>
                  <a:cubicBezTo>
                    <a:pt x="222" y="2129"/>
                    <a:pt x="305" y="2212"/>
                    <a:pt x="415" y="2322"/>
                  </a:cubicBezTo>
                  <a:cubicBezTo>
                    <a:pt x="1133" y="3151"/>
                    <a:pt x="2763" y="4642"/>
                    <a:pt x="5442" y="4753"/>
                  </a:cubicBezTo>
                  <a:cubicBezTo>
                    <a:pt x="5575" y="4758"/>
                    <a:pt x="5704" y="4761"/>
                    <a:pt x="5830" y="4761"/>
                  </a:cubicBezTo>
                  <a:cubicBezTo>
                    <a:pt x="9050" y="4761"/>
                    <a:pt x="9971" y="3123"/>
                    <a:pt x="9971" y="3123"/>
                  </a:cubicBezTo>
                  <a:lnTo>
                    <a:pt x="9888" y="3068"/>
                  </a:lnTo>
                  <a:cubicBezTo>
                    <a:pt x="9695" y="2985"/>
                    <a:pt x="9060" y="2681"/>
                    <a:pt x="8369" y="2543"/>
                  </a:cubicBezTo>
                  <a:cubicBezTo>
                    <a:pt x="8784" y="2212"/>
                    <a:pt x="9557" y="1466"/>
                    <a:pt x="9557" y="1466"/>
                  </a:cubicBezTo>
                  <a:cubicBezTo>
                    <a:pt x="9474" y="1383"/>
                    <a:pt x="8867" y="969"/>
                    <a:pt x="7928" y="610"/>
                  </a:cubicBezTo>
                  <a:cubicBezTo>
                    <a:pt x="7209" y="334"/>
                    <a:pt x="6270" y="30"/>
                    <a:pt x="5193" y="2"/>
                  </a:cubicBezTo>
                  <a:cubicBezTo>
                    <a:pt x="5140" y="1"/>
                    <a:pt x="5086" y="0"/>
                    <a:pt x="503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7"/>
            <p:cNvSpPr/>
            <p:nvPr/>
          </p:nvSpPr>
          <p:spPr>
            <a:xfrm>
              <a:off x="2448350" y="1575275"/>
              <a:ext cx="247900" cy="69875"/>
            </a:xfrm>
            <a:custGeom>
              <a:avLst/>
              <a:gdLst/>
              <a:ahLst/>
              <a:cxnLst/>
              <a:rect l="l" t="t" r="r" b="b"/>
              <a:pathLst>
                <a:path w="9916" h="2795" extrusionOk="0">
                  <a:moveTo>
                    <a:pt x="1" y="0"/>
                  </a:moveTo>
                  <a:lnTo>
                    <a:pt x="1" y="0"/>
                  </a:lnTo>
                  <a:cubicBezTo>
                    <a:pt x="11" y="8"/>
                    <a:pt x="21" y="15"/>
                    <a:pt x="31" y="23"/>
                  </a:cubicBezTo>
                  <a:lnTo>
                    <a:pt x="31" y="23"/>
                  </a:lnTo>
                  <a:cubicBezTo>
                    <a:pt x="22" y="14"/>
                    <a:pt x="12" y="6"/>
                    <a:pt x="1" y="0"/>
                  </a:cubicBezTo>
                  <a:close/>
                  <a:moveTo>
                    <a:pt x="31" y="23"/>
                  </a:moveTo>
                  <a:cubicBezTo>
                    <a:pt x="65" y="58"/>
                    <a:pt x="78" y="111"/>
                    <a:pt x="56" y="111"/>
                  </a:cubicBezTo>
                  <a:cubicBezTo>
                    <a:pt x="111" y="166"/>
                    <a:pt x="166" y="276"/>
                    <a:pt x="277" y="387"/>
                  </a:cubicBezTo>
                  <a:cubicBezTo>
                    <a:pt x="1023" y="1215"/>
                    <a:pt x="2624" y="2679"/>
                    <a:pt x="5331" y="2790"/>
                  </a:cubicBezTo>
                  <a:cubicBezTo>
                    <a:pt x="5442" y="2793"/>
                    <a:pt x="5550" y="2795"/>
                    <a:pt x="5655" y="2795"/>
                  </a:cubicBezTo>
                  <a:cubicBezTo>
                    <a:pt x="8880" y="2795"/>
                    <a:pt x="9916" y="1215"/>
                    <a:pt x="9916" y="1215"/>
                  </a:cubicBezTo>
                  <a:lnTo>
                    <a:pt x="9861" y="1160"/>
                  </a:lnTo>
                  <a:cubicBezTo>
                    <a:pt x="9474" y="1519"/>
                    <a:pt x="8618" y="1961"/>
                    <a:pt x="7044" y="2182"/>
                  </a:cubicBezTo>
                  <a:cubicBezTo>
                    <a:pt x="6721" y="2227"/>
                    <a:pt x="6385" y="2251"/>
                    <a:pt x="6037" y="2251"/>
                  </a:cubicBezTo>
                  <a:cubicBezTo>
                    <a:pt x="4254" y="2251"/>
                    <a:pt x="2172" y="1625"/>
                    <a:pt x="31" y="23"/>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7"/>
            <p:cNvSpPr/>
            <p:nvPr/>
          </p:nvSpPr>
          <p:spPr>
            <a:xfrm>
              <a:off x="2455950" y="1528900"/>
              <a:ext cx="189900" cy="50175"/>
            </a:xfrm>
            <a:custGeom>
              <a:avLst/>
              <a:gdLst/>
              <a:ahLst/>
              <a:cxnLst/>
              <a:rect l="l" t="t" r="r" b="b"/>
              <a:pathLst>
                <a:path w="7596" h="2007" extrusionOk="0">
                  <a:moveTo>
                    <a:pt x="4650" y="0"/>
                  </a:moveTo>
                  <a:cubicBezTo>
                    <a:pt x="2468" y="0"/>
                    <a:pt x="720" y="1072"/>
                    <a:pt x="0" y="1551"/>
                  </a:cubicBezTo>
                  <a:lnTo>
                    <a:pt x="56" y="1579"/>
                  </a:lnTo>
                  <a:cubicBezTo>
                    <a:pt x="111" y="1551"/>
                    <a:pt x="221" y="1524"/>
                    <a:pt x="332" y="1468"/>
                  </a:cubicBezTo>
                  <a:cubicBezTo>
                    <a:pt x="1409" y="1662"/>
                    <a:pt x="2845" y="1855"/>
                    <a:pt x="3536" y="1966"/>
                  </a:cubicBezTo>
                  <a:cubicBezTo>
                    <a:pt x="3740" y="1994"/>
                    <a:pt x="4001" y="2006"/>
                    <a:pt x="4286" y="2006"/>
                  </a:cubicBezTo>
                  <a:cubicBezTo>
                    <a:pt x="5387" y="2006"/>
                    <a:pt x="6850" y="1827"/>
                    <a:pt x="6850" y="1717"/>
                  </a:cubicBezTo>
                  <a:cubicBezTo>
                    <a:pt x="6850" y="1579"/>
                    <a:pt x="5220" y="1662"/>
                    <a:pt x="3729" y="1468"/>
                  </a:cubicBezTo>
                  <a:cubicBezTo>
                    <a:pt x="3260" y="1441"/>
                    <a:pt x="2127" y="1303"/>
                    <a:pt x="1078" y="1192"/>
                  </a:cubicBezTo>
                  <a:cubicBezTo>
                    <a:pt x="2017" y="888"/>
                    <a:pt x="3398" y="502"/>
                    <a:pt x="4806" y="446"/>
                  </a:cubicBezTo>
                  <a:cubicBezTo>
                    <a:pt x="5069" y="426"/>
                    <a:pt x="5325" y="418"/>
                    <a:pt x="5574" y="418"/>
                  </a:cubicBezTo>
                  <a:cubicBezTo>
                    <a:pt x="6342" y="418"/>
                    <a:pt x="7032" y="501"/>
                    <a:pt x="7596" y="585"/>
                  </a:cubicBezTo>
                  <a:cubicBezTo>
                    <a:pt x="6878" y="308"/>
                    <a:pt x="5966" y="32"/>
                    <a:pt x="4889" y="5"/>
                  </a:cubicBezTo>
                  <a:cubicBezTo>
                    <a:pt x="4809" y="2"/>
                    <a:pt x="4729" y="0"/>
                    <a:pt x="465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7"/>
            <p:cNvSpPr/>
            <p:nvPr/>
          </p:nvSpPr>
          <p:spPr>
            <a:xfrm>
              <a:off x="2210125" y="1521775"/>
              <a:ext cx="252050" cy="106275"/>
            </a:xfrm>
            <a:custGeom>
              <a:avLst/>
              <a:gdLst/>
              <a:ahLst/>
              <a:cxnLst/>
              <a:rect l="l" t="t" r="r" b="b"/>
              <a:pathLst>
                <a:path w="10082" h="4251" extrusionOk="0">
                  <a:moveTo>
                    <a:pt x="4590" y="0"/>
                  </a:moveTo>
                  <a:cubicBezTo>
                    <a:pt x="2389" y="0"/>
                    <a:pt x="738" y="873"/>
                    <a:pt x="609" y="925"/>
                  </a:cubicBezTo>
                  <a:cubicBezTo>
                    <a:pt x="609" y="925"/>
                    <a:pt x="1299" y="1698"/>
                    <a:pt x="1658" y="2002"/>
                  </a:cubicBezTo>
                  <a:cubicBezTo>
                    <a:pt x="940" y="2085"/>
                    <a:pt x="305" y="2306"/>
                    <a:pt x="111" y="2389"/>
                  </a:cubicBezTo>
                  <a:cubicBezTo>
                    <a:pt x="56" y="2416"/>
                    <a:pt x="1" y="2416"/>
                    <a:pt x="1" y="2416"/>
                  </a:cubicBezTo>
                  <a:cubicBezTo>
                    <a:pt x="1" y="2416"/>
                    <a:pt x="968" y="4073"/>
                    <a:pt x="4448" y="4239"/>
                  </a:cubicBezTo>
                  <a:cubicBezTo>
                    <a:pt x="4594" y="4247"/>
                    <a:pt x="4738" y="4250"/>
                    <a:pt x="4879" y="4250"/>
                  </a:cubicBezTo>
                  <a:cubicBezTo>
                    <a:pt x="7343" y="4250"/>
                    <a:pt x="8962" y="3152"/>
                    <a:pt x="9668" y="2499"/>
                  </a:cubicBezTo>
                  <a:lnTo>
                    <a:pt x="9916" y="2251"/>
                  </a:lnTo>
                  <a:lnTo>
                    <a:pt x="10027" y="2140"/>
                  </a:lnTo>
                  <a:cubicBezTo>
                    <a:pt x="10082" y="2112"/>
                    <a:pt x="10082" y="2085"/>
                    <a:pt x="10082" y="2085"/>
                  </a:cubicBezTo>
                  <a:cubicBezTo>
                    <a:pt x="10082" y="2085"/>
                    <a:pt x="10027" y="2030"/>
                    <a:pt x="9916" y="1947"/>
                  </a:cubicBezTo>
                  <a:cubicBezTo>
                    <a:pt x="9364" y="1477"/>
                    <a:pt x="7513" y="151"/>
                    <a:pt x="5055" y="13"/>
                  </a:cubicBezTo>
                  <a:cubicBezTo>
                    <a:pt x="4898" y="4"/>
                    <a:pt x="4743" y="0"/>
                    <a:pt x="459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7"/>
            <p:cNvSpPr/>
            <p:nvPr/>
          </p:nvSpPr>
          <p:spPr>
            <a:xfrm>
              <a:off x="2210125" y="1575275"/>
              <a:ext cx="250675" cy="52775"/>
            </a:xfrm>
            <a:custGeom>
              <a:avLst/>
              <a:gdLst/>
              <a:ahLst/>
              <a:cxnLst/>
              <a:rect l="l" t="t" r="r" b="b"/>
              <a:pathLst>
                <a:path w="10027" h="2111" extrusionOk="0">
                  <a:moveTo>
                    <a:pt x="10027" y="0"/>
                  </a:moveTo>
                  <a:lnTo>
                    <a:pt x="10027" y="0"/>
                  </a:lnTo>
                  <a:cubicBezTo>
                    <a:pt x="8046" y="1111"/>
                    <a:pt x="6170" y="1543"/>
                    <a:pt x="4537" y="1543"/>
                  </a:cubicBezTo>
                  <a:cubicBezTo>
                    <a:pt x="3938" y="1543"/>
                    <a:pt x="3372" y="1485"/>
                    <a:pt x="2846" y="1381"/>
                  </a:cubicBezTo>
                  <a:cubicBezTo>
                    <a:pt x="1299" y="1077"/>
                    <a:pt x="498" y="580"/>
                    <a:pt x="111" y="249"/>
                  </a:cubicBezTo>
                  <a:cubicBezTo>
                    <a:pt x="56" y="276"/>
                    <a:pt x="1" y="276"/>
                    <a:pt x="1" y="276"/>
                  </a:cubicBezTo>
                  <a:cubicBezTo>
                    <a:pt x="1" y="276"/>
                    <a:pt x="968" y="1933"/>
                    <a:pt x="4448" y="2099"/>
                  </a:cubicBezTo>
                  <a:cubicBezTo>
                    <a:pt x="4594" y="2107"/>
                    <a:pt x="4738" y="2110"/>
                    <a:pt x="4879" y="2110"/>
                  </a:cubicBezTo>
                  <a:cubicBezTo>
                    <a:pt x="7343" y="2110"/>
                    <a:pt x="8962" y="1012"/>
                    <a:pt x="9668" y="359"/>
                  </a:cubicBezTo>
                  <a:lnTo>
                    <a:pt x="9916" y="111"/>
                  </a:lnTo>
                  <a:lnTo>
                    <a:pt x="10027" y="0"/>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7"/>
            <p:cNvSpPr/>
            <p:nvPr/>
          </p:nvSpPr>
          <p:spPr>
            <a:xfrm>
              <a:off x="2226025" y="1520400"/>
              <a:ext cx="237550" cy="67550"/>
            </a:xfrm>
            <a:custGeom>
              <a:avLst/>
              <a:gdLst/>
              <a:ahLst/>
              <a:cxnLst/>
              <a:rect l="l" t="t" r="r" b="b"/>
              <a:pathLst>
                <a:path w="9502" h="2702" extrusionOk="0">
                  <a:moveTo>
                    <a:pt x="3997" y="0"/>
                  </a:moveTo>
                  <a:cubicBezTo>
                    <a:pt x="1807" y="0"/>
                    <a:pt x="104" y="900"/>
                    <a:pt x="0" y="952"/>
                  </a:cubicBezTo>
                  <a:cubicBezTo>
                    <a:pt x="106" y="931"/>
                    <a:pt x="1262" y="587"/>
                    <a:pt x="2863" y="587"/>
                  </a:cubicBezTo>
                  <a:cubicBezTo>
                    <a:pt x="3355" y="587"/>
                    <a:pt x="3889" y="619"/>
                    <a:pt x="4447" y="704"/>
                  </a:cubicBezTo>
                  <a:cubicBezTo>
                    <a:pt x="5828" y="925"/>
                    <a:pt x="7181" y="1505"/>
                    <a:pt x="8065" y="1946"/>
                  </a:cubicBezTo>
                  <a:cubicBezTo>
                    <a:pt x="7043" y="2002"/>
                    <a:pt x="5883" y="2029"/>
                    <a:pt x="5386" y="2057"/>
                  </a:cubicBezTo>
                  <a:cubicBezTo>
                    <a:pt x="5134" y="2071"/>
                    <a:pt x="4878" y="2076"/>
                    <a:pt x="4626" y="2076"/>
                  </a:cubicBezTo>
                  <a:cubicBezTo>
                    <a:pt x="3814" y="2076"/>
                    <a:pt x="3045" y="2021"/>
                    <a:pt x="2608" y="2021"/>
                  </a:cubicBezTo>
                  <a:cubicBezTo>
                    <a:pt x="2375" y="2021"/>
                    <a:pt x="2237" y="2037"/>
                    <a:pt x="2237" y="2085"/>
                  </a:cubicBezTo>
                  <a:cubicBezTo>
                    <a:pt x="2237" y="2263"/>
                    <a:pt x="4148" y="2701"/>
                    <a:pt x="5266" y="2701"/>
                  </a:cubicBezTo>
                  <a:cubicBezTo>
                    <a:pt x="5358" y="2701"/>
                    <a:pt x="5444" y="2698"/>
                    <a:pt x="5524" y="2692"/>
                  </a:cubicBezTo>
                  <a:cubicBezTo>
                    <a:pt x="6215" y="2637"/>
                    <a:pt x="7706" y="2499"/>
                    <a:pt x="8756" y="2361"/>
                  </a:cubicBezTo>
                  <a:cubicBezTo>
                    <a:pt x="8866" y="2444"/>
                    <a:pt x="8976" y="2499"/>
                    <a:pt x="9032" y="2554"/>
                  </a:cubicBezTo>
                  <a:lnTo>
                    <a:pt x="9280" y="2306"/>
                  </a:lnTo>
                  <a:cubicBezTo>
                    <a:pt x="9418" y="2195"/>
                    <a:pt x="9446" y="2085"/>
                    <a:pt x="9501" y="2085"/>
                  </a:cubicBezTo>
                  <a:cubicBezTo>
                    <a:pt x="9501" y="2085"/>
                    <a:pt x="9418" y="2029"/>
                    <a:pt x="9308" y="1946"/>
                  </a:cubicBezTo>
                  <a:cubicBezTo>
                    <a:pt x="8756" y="1532"/>
                    <a:pt x="6905" y="151"/>
                    <a:pt x="4447" y="13"/>
                  </a:cubicBezTo>
                  <a:cubicBezTo>
                    <a:pt x="4295" y="4"/>
                    <a:pt x="4145" y="0"/>
                    <a:pt x="3997" y="0"/>
                  </a:cubicBezTo>
                  <a:close/>
                </a:path>
              </a:pathLst>
            </a:custGeom>
            <a:solidFill>
              <a:srgbClr val="DB3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7"/>
            <p:cNvSpPr/>
            <p:nvPr/>
          </p:nvSpPr>
          <p:spPr>
            <a:xfrm>
              <a:off x="2275725" y="1395025"/>
              <a:ext cx="179550" cy="200975"/>
            </a:xfrm>
            <a:custGeom>
              <a:avLst/>
              <a:gdLst/>
              <a:ahLst/>
              <a:cxnLst/>
              <a:rect l="l" t="t" r="r" b="b"/>
              <a:pathLst>
                <a:path w="7182" h="8039" extrusionOk="0">
                  <a:moveTo>
                    <a:pt x="1239" y="1"/>
                  </a:moveTo>
                  <a:cubicBezTo>
                    <a:pt x="1011" y="1"/>
                    <a:pt x="885" y="29"/>
                    <a:pt x="885" y="29"/>
                  </a:cubicBezTo>
                  <a:cubicBezTo>
                    <a:pt x="885" y="29"/>
                    <a:pt x="912" y="57"/>
                    <a:pt x="912" y="140"/>
                  </a:cubicBezTo>
                  <a:cubicBezTo>
                    <a:pt x="967" y="388"/>
                    <a:pt x="1188" y="1023"/>
                    <a:pt x="1603" y="1631"/>
                  </a:cubicBezTo>
                  <a:cubicBezTo>
                    <a:pt x="1078" y="1548"/>
                    <a:pt x="1" y="1548"/>
                    <a:pt x="1" y="1548"/>
                  </a:cubicBezTo>
                  <a:lnTo>
                    <a:pt x="1" y="1548"/>
                  </a:lnTo>
                  <a:cubicBezTo>
                    <a:pt x="1" y="1659"/>
                    <a:pt x="387" y="3868"/>
                    <a:pt x="2045" y="5636"/>
                  </a:cubicBezTo>
                  <a:cubicBezTo>
                    <a:pt x="3729" y="7431"/>
                    <a:pt x="6049" y="7873"/>
                    <a:pt x="6768" y="8011"/>
                  </a:cubicBezTo>
                  <a:cubicBezTo>
                    <a:pt x="6906" y="8011"/>
                    <a:pt x="7016" y="8039"/>
                    <a:pt x="7016" y="8039"/>
                  </a:cubicBezTo>
                  <a:lnTo>
                    <a:pt x="7016" y="7901"/>
                  </a:lnTo>
                  <a:cubicBezTo>
                    <a:pt x="7044" y="7873"/>
                    <a:pt x="7044" y="7845"/>
                    <a:pt x="7044" y="7762"/>
                  </a:cubicBezTo>
                  <a:cubicBezTo>
                    <a:pt x="7044" y="7707"/>
                    <a:pt x="7071" y="7569"/>
                    <a:pt x="7071" y="7431"/>
                  </a:cubicBezTo>
                  <a:cubicBezTo>
                    <a:pt x="7182" y="6354"/>
                    <a:pt x="7071" y="4144"/>
                    <a:pt x="5248" y="2183"/>
                  </a:cubicBezTo>
                  <a:cubicBezTo>
                    <a:pt x="3456" y="247"/>
                    <a:pt x="1909" y="1"/>
                    <a:pt x="123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7"/>
            <p:cNvSpPr/>
            <p:nvPr/>
          </p:nvSpPr>
          <p:spPr>
            <a:xfrm>
              <a:off x="2297825" y="1394225"/>
              <a:ext cx="157450" cy="198325"/>
            </a:xfrm>
            <a:custGeom>
              <a:avLst/>
              <a:gdLst/>
              <a:ahLst/>
              <a:cxnLst/>
              <a:rect l="l" t="t" r="r" b="b"/>
              <a:pathLst>
                <a:path w="6298" h="7933" extrusionOk="0">
                  <a:moveTo>
                    <a:pt x="387" y="0"/>
                  </a:moveTo>
                  <a:cubicBezTo>
                    <a:pt x="139" y="0"/>
                    <a:pt x="1" y="33"/>
                    <a:pt x="1" y="33"/>
                  </a:cubicBezTo>
                  <a:cubicBezTo>
                    <a:pt x="1" y="33"/>
                    <a:pt x="28" y="61"/>
                    <a:pt x="28" y="116"/>
                  </a:cubicBezTo>
                  <a:cubicBezTo>
                    <a:pt x="553" y="172"/>
                    <a:pt x="1464" y="448"/>
                    <a:pt x="2707" y="1414"/>
                  </a:cubicBezTo>
                  <a:cubicBezTo>
                    <a:pt x="4337" y="2657"/>
                    <a:pt x="5718" y="4756"/>
                    <a:pt x="6160" y="7933"/>
                  </a:cubicBezTo>
                  <a:lnTo>
                    <a:pt x="6160" y="7767"/>
                  </a:lnTo>
                  <a:cubicBezTo>
                    <a:pt x="6160" y="7684"/>
                    <a:pt x="6187" y="7546"/>
                    <a:pt x="6187" y="7408"/>
                  </a:cubicBezTo>
                  <a:cubicBezTo>
                    <a:pt x="6298" y="6331"/>
                    <a:pt x="6187" y="4121"/>
                    <a:pt x="4364" y="2160"/>
                  </a:cubicBezTo>
                  <a:cubicBezTo>
                    <a:pt x="2600" y="254"/>
                    <a:pt x="1074" y="0"/>
                    <a:pt x="387"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7"/>
            <p:cNvSpPr/>
            <p:nvPr/>
          </p:nvSpPr>
          <p:spPr>
            <a:xfrm>
              <a:off x="2277125" y="1433725"/>
              <a:ext cx="176075" cy="162275"/>
            </a:xfrm>
            <a:custGeom>
              <a:avLst/>
              <a:gdLst/>
              <a:ahLst/>
              <a:cxnLst/>
              <a:rect l="l" t="t" r="r" b="b"/>
              <a:pathLst>
                <a:path w="7043" h="6491" extrusionOk="0">
                  <a:moveTo>
                    <a:pt x="0" y="0"/>
                  </a:moveTo>
                  <a:cubicBezTo>
                    <a:pt x="28" y="138"/>
                    <a:pt x="414" y="2320"/>
                    <a:pt x="2016" y="4088"/>
                  </a:cubicBezTo>
                  <a:cubicBezTo>
                    <a:pt x="3729" y="5883"/>
                    <a:pt x="6021" y="6325"/>
                    <a:pt x="6767" y="6463"/>
                  </a:cubicBezTo>
                  <a:cubicBezTo>
                    <a:pt x="6905" y="6491"/>
                    <a:pt x="6960" y="6491"/>
                    <a:pt x="6988" y="6491"/>
                  </a:cubicBezTo>
                  <a:cubicBezTo>
                    <a:pt x="6960" y="6491"/>
                    <a:pt x="6988" y="6380"/>
                    <a:pt x="6988" y="6214"/>
                  </a:cubicBezTo>
                  <a:cubicBezTo>
                    <a:pt x="6988" y="6104"/>
                    <a:pt x="7043" y="6021"/>
                    <a:pt x="7043" y="5883"/>
                  </a:cubicBezTo>
                  <a:cubicBezTo>
                    <a:pt x="6960" y="5828"/>
                    <a:pt x="6850" y="5800"/>
                    <a:pt x="6712" y="5773"/>
                  </a:cubicBezTo>
                  <a:cubicBezTo>
                    <a:pt x="6132" y="4833"/>
                    <a:pt x="5303" y="3591"/>
                    <a:pt x="4916" y="3011"/>
                  </a:cubicBezTo>
                  <a:cubicBezTo>
                    <a:pt x="4363" y="2195"/>
                    <a:pt x="2657" y="902"/>
                    <a:pt x="2402" y="902"/>
                  </a:cubicBezTo>
                  <a:cubicBezTo>
                    <a:pt x="2389" y="902"/>
                    <a:pt x="2380" y="905"/>
                    <a:pt x="2375" y="912"/>
                  </a:cubicBezTo>
                  <a:cubicBezTo>
                    <a:pt x="2265" y="1050"/>
                    <a:pt x="3480" y="2154"/>
                    <a:pt x="4336" y="3342"/>
                  </a:cubicBezTo>
                  <a:cubicBezTo>
                    <a:pt x="4640" y="3756"/>
                    <a:pt x="5303" y="4695"/>
                    <a:pt x="5966" y="5496"/>
                  </a:cubicBezTo>
                  <a:cubicBezTo>
                    <a:pt x="4999" y="5110"/>
                    <a:pt x="3673" y="4502"/>
                    <a:pt x="2624" y="3591"/>
                  </a:cubicBezTo>
                  <a:cubicBezTo>
                    <a:pt x="773" y="2016"/>
                    <a:pt x="28" y="111"/>
                    <a:pt x="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7"/>
            <p:cNvSpPr/>
            <p:nvPr/>
          </p:nvSpPr>
          <p:spPr>
            <a:xfrm>
              <a:off x="2440750" y="1584250"/>
              <a:ext cx="196825" cy="188525"/>
            </a:xfrm>
            <a:custGeom>
              <a:avLst/>
              <a:gdLst/>
              <a:ahLst/>
              <a:cxnLst/>
              <a:rect l="l" t="t" r="r" b="b"/>
              <a:pathLst>
                <a:path w="7873" h="7541" extrusionOk="0">
                  <a:moveTo>
                    <a:pt x="139" y="0"/>
                  </a:moveTo>
                  <a:cubicBezTo>
                    <a:pt x="28" y="0"/>
                    <a:pt x="1" y="28"/>
                    <a:pt x="1" y="28"/>
                  </a:cubicBezTo>
                  <a:cubicBezTo>
                    <a:pt x="1" y="28"/>
                    <a:pt x="1" y="138"/>
                    <a:pt x="28" y="221"/>
                  </a:cubicBezTo>
                  <a:cubicBezTo>
                    <a:pt x="139" y="967"/>
                    <a:pt x="470" y="3232"/>
                    <a:pt x="2100" y="5054"/>
                  </a:cubicBezTo>
                  <a:cubicBezTo>
                    <a:pt x="3729" y="6850"/>
                    <a:pt x="5773" y="7513"/>
                    <a:pt x="5911" y="7540"/>
                  </a:cubicBezTo>
                  <a:cubicBezTo>
                    <a:pt x="5911" y="7540"/>
                    <a:pt x="5939" y="6546"/>
                    <a:pt x="5911" y="6021"/>
                  </a:cubicBezTo>
                  <a:lnTo>
                    <a:pt x="5911" y="6021"/>
                  </a:lnTo>
                  <a:cubicBezTo>
                    <a:pt x="6464" y="6491"/>
                    <a:pt x="7071" y="6794"/>
                    <a:pt x="7292" y="6850"/>
                  </a:cubicBezTo>
                  <a:cubicBezTo>
                    <a:pt x="7348" y="6905"/>
                    <a:pt x="7375" y="6905"/>
                    <a:pt x="7375" y="6905"/>
                  </a:cubicBezTo>
                  <a:cubicBezTo>
                    <a:pt x="7375" y="6905"/>
                    <a:pt x="7872" y="5054"/>
                    <a:pt x="5525" y="2431"/>
                  </a:cubicBezTo>
                  <a:cubicBezTo>
                    <a:pt x="3729" y="442"/>
                    <a:pt x="1630" y="55"/>
                    <a:pt x="63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7"/>
            <p:cNvSpPr/>
            <p:nvPr/>
          </p:nvSpPr>
          <p:spPr>
            <a:xfrm>
              <a:off x="2443525" y="1584250"/>
              <a:ext cx="193350" cy="172625"/>
            </a:xfrm>
            <a:custGeom>
              <a:avLst/>
              <a:gdLst/>
              <a:ahLst/>
              <a:cxnLst/>
              <a:rect l="l" t="t" r="r" b="b"/>
              <a:pathLst>
                <a:path w="7734" h="6905" extrusionOk="0">
                  <a:moveTo>
                    <a:pt x="138" y="0"/>
                  </a:moveTo>
                  <a:cubicBezTo>
                    <a:pt x="111" y="0"/>
                    <a:pt x="28" y="0"/>
                    <a:pt x="0" y="28"/>
                  </a:cubicBezTo>
                  <a:cubicBezTo>
                    <a:pt x="2956" y="856"/>
                    <a:pt x="4944" y="2486"/>
                    <a:pt x="6049" y="4143"/>
                  </a:cubicBezTo>
                  <a:cubicBezTo>
                    <a:pt x="6905" y="5441"/>
                    <a:pt x="7098" y="6380"/>
                    <a:pt x="7154" y="6850"/>
                  </a:cubicBezTo>
                  <a:cubicBezTo>
                    <a:pt x="7209" y="6905"/>
                    <a:pt x="7237" y="6905"/>
                    <a:pt x="7237" y="6905"/>
                  </a:cubicBezTo>
                  <a:cubicBezTo>
                    <a:pt x="7237" y="6905"/>
                    <a:pt x="7734" y="5054"/>
                    <a:pt x="5386" y="2431"/>
                  </a:cubicBezTo>
                  <a:cubicBezTo>
                    <a:pt x="3591" y="442"/>
                    <a:pt x="1492" y="55"/>
                    <a:pt x="47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7"/>
            <p:cNvSpPr/>
            <p:nvPr/>
          </p:nvSpPr>
          <p:spPr>
            <a:xfrm>
              <a:off x="2440075" y="1582850"/>
              <a:ext cx="147775" cy="188525"/>
            </a:xfrm>
            <a:custGeom>
              <a:avLst/>
              <a:gdLst/>
              <a:ahLst/>
              <a:cxnLst/>
              <a:rect l="l" t="t" r="r" b="b"/>
              <a:pathLst>
                <a:path w="5911" h="7541" extrusionOk="0">
                  <a:moveTo>
                    <a:pt x="0" y="1"/>
                  </a:moveTo>
                  <a:cubicBezTo>
                    <a:pt x="0" y="14"/>
                    <a:pt x="3" y="25"/>
                    <a:pt x="9" y="33"/>
                  </a:cubicBezTo>
                  <a:lnTo>
                    <a:pt x="9" y="33"/>
                  </a:lnTo>
                  <a:cubicBezTo>
                    <a:pt x="4" y="12"/>
                    <a:pt x="0" y="1"/>
                    <a:pt x="0" y="1"/>
                  </a:cubicBezTo>
                  <a:close/>
                  <a:moveTo>
                    <a:pt x="9" y="33"/>
                  </a:moveTo>
                  <a:cubicBezTo>
                    <a:pt x="17" y="69"/>
                    <a:pt x="28" y="134"/>
                    <a:pt x="28" y="222"/>
                  </a:cubicBezTo>
                  <a:cubicBezTo>
                    <a:pt x="138" y="940"/>
                    <a:pt x="470" y="3232"/>
                    <a:pt x="2099" y="5055"/>
                  </a:cubicBezTo>
                  <a:cubicBezTo>
                    <a:pt x="3729" y="6850"/>
                    <a:pt x="5773" y="7513"/>
                    <a:pt x="5911" y="7541"/>
                  </a:cubicBezTo>
                  <a:cubicBezTo>
                    <a:pt x="5800" y="7513"/>
                    <a:pt x="4005" y="6491"/>
                    <a:pt x="2569" y="4558"/>
                  </a:cubicBezTo>
                  <a:cubicBezTo>
                    <a:pt x="1713" y="3426"/>
                    <a:pt x="1188" y="2072"/>
                    <a:pt x="884" y="1106"/>
                  </a:cubicBezTo>
                  <a:lnTo>
                    <a:pt x="884" y="1106"/>
                  </a:lnTo>
                  <a:cubicBezTo>
                    <a:pt x="1657" y="1851"/>
                    <a:pt x="2486" y="2597"/>
                    <a:pt x="2845" y="2956"/>
                  </a:cubicBezTo>
                  <a:cubicBezTo>
                    <a:pt x="3916" y="3920"/>
                    <a:pt x="4909" y="5169"/>
                    <a:pt x="5095" y="5169"/>
                  </a:cubicBezTo>
                  <a:cubicBezTo>
                    <a:pt x="5100" y="5169"/>
                    <a:pt x="5106" y="5168"/>
                    <a:pt x="5110" y="5166"/>
                  </a:cubicBezTo>
                  <a:cubicBezTo>
                    <a:pt x="5248" y="5055"/>
                    <a:pt x="4005" y="3094"/>
                    <a:pt x="3204" y="2431"/>
                  </a:cubicBezTo>
                  <a:cubicBezTo>
                    <a:pt x="2679" y="1989"/>
                    <a:pt x="1547" y="1023"/>
                    <a:pt x="691" y="360"/>
                  </a:cubicBezTo>
                  <a:cubicBezTo>
                    <a:pt x="663" y="222"/>
                    <a:pt x="608" y="111"/>
                    <a:pt x="608" y="56"/>
                  </a:cubicBezTo>
                  <a:lnTo>
                    <a:pt x="276" y="56"/>
                  </a:lnTo>
                  <a:cubicBezTo>
                    <a:pt x="210" y="56"/>
                    <a:pt x="153" y="61"/>
                    <a:pt x="108" y="61"/>
                  </a:cubicBezTo>
                  <a:cubicBezTo>
                    <a:pt x="58" y="61"/>
                    <a:pt x="24" y="55"/>
                    <a:pt x="9" y="3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7"/>
            <p:cNvSpPr/>
            <p:nvPr/>
          </p:nvSpPr>
          <p:spPr>
            <a:xfrm>
              <a:off x="2442150" y="1403325"/>
              <a:ext cx="211300" cy="179625"/>
            </a:xfrm>
            <a:custGeom>
              <a:avLst/>
              <a:gdLst/>
              <a:ahLst/>
              <a:cxnLst/>
              <a:rect l="l" t="t" r="r" b="b"/>
              <a:pathLst>
                <a:path w="8452" h="7185" extrusionOk="0">
                  <a:moveTo>
                    <a:pt x="6518" y="1"/>
                  </a:moveTo>
                  <a:cubicBezTo>
                    <a:pt x="6435" y="56"/>
                    <a:pt x="5717" y="139"/>
                    <a:pt x="4778" y="553"/>
                  </a:cubicBezTo>
                  <a:cubicBezTo>
                    <a:pt x="4060" y="885"/>
                    <a:pt x="3176" y="1354"/>
                    <a:pt x="2431" y="2072"/>
                  </a:cubicBezTo>
                  <a:cubicBezTo>
                    <a:pt x="773" y="3647"/>
                    <a:pt x="249" y="5773"/>
                    <a:pt x="83" y="6629"/>
                  </a:cubicBezTo>
                  <a:cubicBezTo>
                    <a:pt x="83" y="6712"/>
                    <a:pt x="55" y="6740"/>
                    <a:pt x="55" y="6823"/>
                  </a:cubicBezTo>
                  <a:cubicBezTo>
                    <a:pt x="55" y="6961"/>
                    <a:pt x="0" y="7044"/>
                    <a:pt x="0" y="7044"/>
                  </a:cubicBezTo>
                  <a:cubicBezTo>
                    <a:pt x="0" y="7044"/>
                    <a:pt x="55" y="7099"/>
                    <a:pt x="166" y="7099"/>
                  </a:cubicBezTo>
                  <a:cubicBezTo>
                    <a:pt x="193" y="7127"/>
                    <a:pt x="221" y="7127"/>
                    <a:pt x="304" y="7127"/>
                  </a:cubicBezTo>
                  <a:cubicBezTo>
                    <a:pt x="359" y="7127"/>
                    <a:pt x="497" y="7154"/>
                    <a:pt x="635" y="7154"/>
                  </a:cubicBezTo>
                  <a:cubicBezTo>
                    <a:pt x="809" y="7172"/>
                    <a:pt x="1013" y="7184"/>
                    <a:pt x="1241" y="7184"/>
                  </a:cubicBezTo>
                  <a:cubicBezTo>
                    <a:pt x="2421" y="7184"/>
                    <a:pt x="4239" y="6859"/>
                    <a:pt x="5883" y="5331"/>
                  </a:cubicBezTo>
                  <a:cubicBezTo>
                    <a:pt x="8451" y="2956"/>
                    <a:pt x="8037" y="885"/>
                    <a:pt x="8037" y="885"/>
                  </a:cubicBezTo>
                  <a:lnTo>
                    <a:pt x="8037" y="885"/>
                  </a:lnTo>
                  <a:cubicBezTo>
                    <a:pt x="8037" y="885"/>
                    <a:pt x="7982" y="912"/>
                    <a:pt x="7927" y="912"/>
                  </a:cubicBezTo>
                  <a:cubicBezTo>
                    <a:pt x="7678" y="968"/>
                    <a:pt x="7015" y="1189"/>
                    <a:pt x="6435" y="1603"/>
                  </a:cubicBezTo>
                  <a:cubicBezTo>
                    <a:pt x="6518" y="1078"/>
                    <a:pt x="6518" y="1"/>
                    <a:pt x="6518"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7"/>
            <p:cNvSpPr/>
            <p:nvPr/>
          </p:nvSpPr>
          <p:spPr>
            <a:xfrm>
              <a:off x="2444200" y="1426800"/>
              <a:ext cx="209250" cy="156150"/>
            </a:xfrm>
            <a:custGeom>
              <a:avLst/>
              <a:gdLst/>
              <a:ahLst/>
              <a:cxnLst/>
              <a:rect l="l" t="t" r="r" b="b"/>
              <a:pathLst>
                <a:path w="8370" h="6246" extrusionOk="0">
                  <a:moveTo>
                    <a:pt x="7900" y="1"/>
                  </a:moveTo>
                  <a:cubicBezTo>
                    <a:pt x="7900" y="1"/>
                    <a:pt x="7872" y="29"/>
                    <a:pt x="7817" y="29"/>
                  </a:cubicBezTo>
                  <a:cubicBezTo>
                    <a:pt x="7762" y="553"/>
                    <a:pt x="7486" y="1492"/>
                    <a:pt x="6519" y="2735"/>
                  </a:cubicBezTo>
                  <a:cubicBezTo>
                    <a:pt x="5276" y="4365"/>
                    <a:pt x="3177" y="5746"/>
                    <a:pt x="1" y="6188"/>
                  </a:cubicBezTo>
                  <a:lnTo>
                    <a:pt x="167" y="6188"/>
                  </a:lnTo>
                  <a:cubicBezTo>
                    <a:pt x="249" y="6188"/>
                    <a:pt x="388" y="6215"/>
                    <a:pt x="526" y="6215"/>
                  </a:cubicBezTo>
                  <a:cubicBezTo>
                    <a:pt x="700" y="6233"/>
                    <a:pt x="904" y="6245"/>
                    <a:pt x="1131" y="6245"/>
                  </a:cubicBezTo>
                  <a:cubicBezTo>
                    <a:pt x="2311" y="6245"/>
                    <a:pt x="4130" y="5920"/>
                    <a:pt x="5773" y="4392"/>
                  </a:cubicBezTo>
                  <a:cubicBezTo>
                    <a:pt x="8369" y="1962"/>
                    <a:pt x="7900" y="1"/>
                    <a:pt x="7900"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7"/>
            <p:cNvSpPr/>
            <p:nvPr/>
          </p:nvSpPr>
          <p:spPr>
            <a:xfrm>
              <a:off x="2443525" y="1417825"/>
              <a:ext cx="127075" cy="151950"/>
            </a:xfrm>
            <a:custGeom>
              <a:avLst/>
              <a:gdLst/>
              <a:ahLst/>
              <a:cxnLst/>
              <a:rect l="l" t="t" r="r" b="b"/>
              <a:pathLst>
                <a:path w="5083" h="6078" extrusionOk="0">
                  <a:moveTo>
                    <a:pt x="4696" y="1"/>
                  </a:moveTo>
                  <a:lnTo>
                    <a:pt x="4696" y="1"/>
                  </a:lnTo>
                  <a:cubicBezTo>
                    <a:pt x="3977" y="332"/>
                    <a:pt x="3094" y="802"/>
                    <a:pt x="2348" y="1520"/>
                  </a:cubicBezTo>
                  <a:cubicBezTo>
                    <a:pt x="691" y="3094"/>
                    <a:pt x="166" y="5221"/>
                    <a:pt x="0" y="6077"/>
                  </a:cubicBezTo>
                  <a:lnTo>
                    <a:pt x="56" y="6077"/>
                  </a:lnTo>
                  <a:cubicBezTo>
                    <a:pt x="56" y="6022"/>
                    <a:pt x="138" y="5911"/>
                    <a:pt x="166" y="5801"/>
                  </a:cubicBezTo>
                  <a:cubicBezTo>
                    <a:pt x="1077" y="5193"/>
                    <a:pt x="2237" y="4309"/>
                    <a:pt x="2790" y="3868"/>
                  </a:cubicBezTo>
                  <a:cubicBezTo>
                    <a:pt x="3618" y="3288"/>
                    <a:pt x="5082" y="1465"/>
                    <a:pt x="4972" y="1327"/>
                  </a:cubicBezTo>
                  <a:cubicBezTo>
                    <a:pt x="4967" y="1322"/>
                    <a:pt x="4960" y="1320"/>
                    <a:pt x="4952" y="1320"/>
                  </a:cubicBezTo>
                  <a:cubicBezTo>
                    <a:pt x="4764" y="1320"/>
                    <a:pt x="3680" y="2472"/>
                    <a:pt x="2596" y="3370"/>
                  </a:cubicBezTo>
                  <a:cubicBezTo>
                    <a:pt x="2210" y="3702"/>
                    <a:pt x="1298" y="4392"/>
                    <a:pt x="525" y="5055"/>
                  </a:cubicBezTo>
                  <a:cubicBezTo>
                    <a:pt x="967" y="4199"/>
                    <a:pt x="1685" y="2901"/>
                    <a:pt x="2624" y="1879"/>
                  </a:cubicBezTo>
                  <a:cubicBezTo>
                    <a:pt x="3342" y="1078"/>
                    <a:pt x="4060" y="470"/>
                    <a:pt x="469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7"/>
            <p:cNvSpPr/>
            <p:nvPr/>
          </p:nvSpPr>
          <p:spPr>
            <a:xfrm>
              <a:off x="2264675" y="1570425"/>
              <a:ext cx="189225" cy="185475"/>
            </a:xfrm>
            <a:custGeom>
              <a:avLst/>
              <a:gdLst/>
              <a:ahLst/>
              <a:cxnLst/>
              <a:rect l="l" t="t" r="r" b="b"/>
              <a:pathLst>
                <a:path w="7569" h="7419" extrusionOk="0">
                  <a:moveTo>
                    <a:pt x="7541" y="1"/>
                  </a:moveTo>
                  <a:cubicBezTo>
                    <a:pt x="7541" y="1"/>
                    <a:pt x="7430" y="1"/>
                    <a:pt x="7320" y="28"/>
                  </a:cubicBezTo>
                  <a:cubicBezTo>
                    <a:pt x="6602" y="139"/>
                    <a:pt x="4309" y="470"/>
                    <a:pt x="2487" y="2100"/>
                  </a:cubicBezTo>
                  <a:cubicBezTo>
                    <a:pt x="691" y="3729"/>
                    <a:pt x="28" y="5746"/>
                    <a:pt x="1" y="5884"/>
                  </a:cubicBezTo>
                  <a:cubicBezTo>
                    <a:pt x="1" y="5884"/>
                    <a:pt x="443" y="5896"/>
                    <a:pt x="893" y="5896"/>
                  </a:cubicBezTo>
                  <a:cubicBezTo>
                    <a:pt x="1118" y="5896"/>
                    <a:pt x="1345" y="5893"/>
                    <a:pt x="1520" y="5884"/>
                  </a:cubicBezTo>
                  <a:lnTo>
                    <a:pt x="1520" y="5884"/>
                  </a:lnTo>
                  <a:cubicBezTo>
                    <a:pt x="1078" y="6436"/>
                    <a:pt x="774" y="7071"/>
                    <a:pt x="691" y="7265"/>
                  </a:cubicBezTo>
                  <a:cubicBezTo>
                    <a:pt x="664" y="7347"/>
                    <a:pt x="664" y="7375"/>
                    <a:pt x="664" y="7375"/>
                  </a:cubicBezTo>
                  <a:cubicBezTo>
                    <a:pt x="664" y="7375"/>
                    <a:pt x="822" y="7418"/>
                    <a:pt x="1114" y="7418"/>
                  </a:cubicBezTo>
                  <a:cubicBezTo>
                    <a:pt x="1809" y="7418"/>
                    <a:pt x="3261" y="7171"/>
                    <a:pt x="5110" y="5497"/>
                  </a:cubicBezTo>
                  <a:cubicBezTo>
                    <a:pt x="7127" y="3702"/>
                    <a:pt x="7486" y="1603"/>
                    <a:pt x="7569" y="608"/>
                  </a:cubicBezTo>
                  <a:lnTo>
                    <a:pt x="7569" y="249"/>
                  </a:lnTo>
                  <a:lnTo>
                    <a:pt x="7569" y="111"/>
                  </a:lnTo>
                  <a:cubicBezTo>
                    <a:pt x="7541" y="28"/>
                    <a:pt x="7541" y="1"/>
                    <a:pt x="754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7"/>
            <p:cNvSpPr/>
            <p:nvPr/>
          </p:nvSpPr>
          <p:spPr>
            <a:xfrm>
              <a:off x="2281250" y="1572500"/>
              <a:ext cx="172650" cy="182575"/>
            </a:xfrm>
            <a:custGeom>
              <a:avLst/>
              <a:gdLst/>
              <a:ahLst/>
              <a:cxnLst/>
              <a:rect l="l" t="t" r="r" b="b"/>
              <a:pathLst>
                <a:path w="6906" h="7303" extrusionOk="0">
                  <a:moveTo>
                    <a:pt x="6878" y="1"/>
                  </a:moveTo>
                  <a:cubicBezTo>
                    <a:pt x="6049" y="2983"/>
                    <a:pt x="4420" y="4944"/>
                    <a:pt x="2763" y="6049"/>
                  </a:cubicBezTo>
                  <a:cubicBezTo>
                    <a:pt x="1437" y="6905"/>
                    <a:pt x="525" y="7126"/>
                    <a:pt x="28" y="7154"/>
                  </a:cubicBezTo>
                  <a:cubicBezTo>
                    <a:pt x="1" y="7237"/>
                    <a:pt x="1" y="7264"/>
                    <a:pt x="1" y="7264"/>
                  </a:cubicBezTo>
                  <a:cubicBezTo>
                    <a:pt x="1" y="7264"/>
                    <a:pt x="150" y="7303"/>
                    <a:pt x="423" y="7303"/>
                  </a:cubicBezTo>
                  <a:cubicBezTo>
                    <a:pt x="1108" y="7303"/>
                    <a:pt x="2573" y="7063"/>
                    <a:pt x="4447" y="5386"/>
                  </a:cubicBezTo>
                  <a:cubicBezTo>
                    <a:pt x="6464" y="3591"/>
                    <a:pt x="6823" y="1492"/>
                    <a:pt x="6906" y="498"/>
                  </a:cubicBezTo>
                  <a:lnTo>
                    <a:pt x="6906" y="139"/>
                  </a:lnTo>
                  <a:cubicBezTo>
                    <a:pt x="6878" y="111"/>
                    <a:pt x="6878" y="83"/>
                    <a:pt x="687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7"/>
            <p:cNvSpPr/>
            <p:nvPr/>
          </p:nvSpPr>
          <p:spPr>
            <a:xfrm>
              <a:off x="2265375" y="1570425"/>
              <a:ext cx="188525" cy="147100"/>
            </a:xfrm>
            <a:custGeom>
              <a:avLst/>
              <a:gdLst/>
              <a:ahLst/>
              <a:cxnLst/>
              <a:rect l="l" t="t" r="r" b="b"/>
              <a:pathLst>
                <a:path w="7541" h="5884" extrusionOk="0">
                  <a:moveTo>
                    <a:pt x="7541" y="1"/>
                  </a:moveTo>
                  <a:cubicBezTo>
                    <a:pt x="7538" y="1"/>
                    <a:pt x="7536" y="1"/>
                    <a:pt x="7534" y="3"/>
                  </a:cubicBezTo>
                  <a:lnTo>
                    <a:pt x="7534" y="3"/>
                  </a:lnTo>
                  <a:cubicBezTo>
                    <a:pt x="7538" y="2"/>
                    <a:pt x="7541" y="1"/>
                    <a:pt x="7541" y="1"/>
                  </a:cubicBezTo>
                  <a:close/>
                  <a:moveTo>
                    <a:pt x="7534" y="3"/>
                  </a:moveTo>
                  <a:cubicBezTo>
                    <a:pt x="7511" y="9"/>
                    <a:pt x="7435" y="28"/>
                    <a:pt x="7320" y="28"/>
                  </a:cubicBezTo>
                  <a:cubicBezTo>
                    <a:pt x="6602" y="139"/>
                    <a:pt x="4337" y="470"/>
                    <a:pt x="2486" y="2100"/>
                  </a:cubicBezTo>
                  <a:cubicBezTo>
                    <a:pt x="691" y="3729"/>
                    <a:pt x="56" y="5746"/>
                    <a:pt x="0" y="5884"/>
                  </a:cubicBezTo>
                  <a:cubicBezTo>
                    <a:pt x="56" y="5801"/>
                    <a:pt x="1050" y="4006"/>
                    <a:pt x="2983" y="2569"/>
                  </a:cubicBezTo>
                  <a:cubicBezTo>
                    <a:pt x="4116" y="1713"/>
                    <a:pt x="5469" y="1188"/>
                    <a:pt x="6436" y="885"/>
                  </a:cubicBezTo>
                  <a:lnTo>
                    <a:pt x="6436" y="885"/>
                  </a:lnTo>
                  <a:cubicBezTo>
                    <a:pt x="5718" y="1658"/>
                    <a:pt x="4944" y="2486"/>
                    <a:pt x="4613" y="2846"/>
                  </a:cubicBezTo>
                  <a:cubicBezTo>
                    <a:pt x="3591" y="3950"/>
                    <a:pt x="2293" y="4972"/>
                    <a:pt x="2403" y="5110"/>
                  </a:cubicBezTo>
                  <a:cubicBezTo>
                    <a:pt x="2408" y="5117"/>
                    <a:pt x="2417" y="5121"/>
                    <a:pt x="2431" y="5121"/>
                  </a:cubicBezTo>
                  <a:cubicBezTo>
                    <a:pt x="2688" y="5121"/>
                    <a:pt x="4508" y="3964"/>
                    <a:pt x="5110" y="3205"/>
                  </a:cubicBezTo>
                  <a:cubicBezTo>
                    <a:pt x="5580" y="2680"/>
                    <a:pt x="6546" y="1547"/>
                    <a:pt x="7182" y="691"/>
                  </a:cubicBezTo>
                  <a:cubicBezTo>
                    <a:pt x="7320" y="636"/>
                    <a:pt x="7430" y="608"/>
                    <a:pt x="7513" y="608"/>
                  </a:cubicBezTo>
                  <a:lnTo>
                    <a:pt x="7513" y="277"/>
                  </a:lnTo>
                  <a:cubicBezTo>
                    <a:pt x="7513" y="101"/>
                    <a:pt x="7513" y="17"/>
                    <a:pt x="7534" y="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7"/>
            <p:cNvSpPr/>
            <p:nvPr/>
          </p:nvSpPr>
          <p:spPr>
            <a:xfrm>
              <a:off x="2386200" y="1532100"/>
              <a:ext cx="131225" cy="119475"/>
            </a:xfrm>
            <a:custGeom>
              <a:avLst/>
              <a:gdLst/>
              <a:ahLst/>
              <a:cxnLst/>
              <a:rect l="l" t="t" r="r" b="b"/>
              <a:pathLst>
                <a:path w="5249" h="4779" extrusionOk="0">
                  <a:moveTo>
                    <a:pt x="2635" y="1"/>
                  </a:moveTo>
                  <a:cubicBezTo>
                    <a:pt x="2024" y="1"/>
                    <a:pt x="1409" y="236"/>
                    <a:pt x="940" y="705"/>
                  </a:cubicBezTo>
                  <a:cubicBezTo>
                    <a:pt x="1" y="1617"/>
                    <a:pt x="1" y="3136"/>
                    <a:pt x="940" y="4075"/>
                  </a:cubicBezTo>
                  <a:cubicBezTo>
                    <a:pt x="1409" y="4544"/>
                    <a:pt x="2024" y="4779"/>
                    <a:pt x="2635" y="4779"/>
                  </a:cubicBezTo>
                  <a:cubicBezTo>
                    <a:pt x="3246" y="4779"/>
                    <a:pt x="3854" y="4544"/>
                    <a:pt x="4309" y="4075"/>
                  </a:cubicBezTo>
                  <a:cubicBezTo>
                    <a:pt x="5249" y="3136"/>
                    <a:pt x="5249" y="1617"/>
                    <a:pt x="4309" y="705"/>
                  </a:cubicBezTo>
                  <a:cubicBezTo>
                    <a:pt x="3854" y="236"/>
                    <a:pt x="3246" y="1"/>
                    <a:pt x="263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89"/>
        <p:cNvGrpSpPr/>
        <p:nvPr/>
      </p:nvGrpSpPr>
      <p:grpSpPr>
        <a:xfrm>
          <a:off x="0" y="0"/>
          <a:ext cx="0" cy="0"/>
          <a:chOff x="0" y="0"/>
          <a:chExt cx="0" cy="0"/>
        </a:xfrm>
      </p:grpSpPr>
      <p:sp>
        <p:nvSpPr>
          <p:cNvPr id="14290" name="Google Shape;14290;p96"/>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1" name="Google Shape;14291;p96"/>
          <p:cNvGrpSpPr/>
          <p:nvPr/>
        </p:nvGrpSpPr>
        <p:grpSpPr>
          <a:xfrm>
            <a:off x="3051327" y="3893352"/>
            <a:ext cx="346056" cy="345674"/>
            <a:chOff x="3303268" y="3817349"/>
            <a:chExt cx="346056" cy="345674"/>
          </a:xfrm>
        </p:grpSpPr>
        <p:sp>
          <p:nvSpPr>
            <p:cNvPr id="14292" name="Google Shape;14292;p9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9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9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9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6" name="Google Shape;14296;p96"/>
          <p:cNvGrpSpPr/>
          <p:nvPr/>
        </p:nvGrpSpPr>
        <p:grpSpPr>
          <a:xfrm>
            <a:off x="3500416" y="3893352"/>
            <a:ext cx="346056" cy="345674"/>
            <a:chOff x="3752358" y="3817349"/>
            <a:chExt cx="346056" cy="345674"/>
          </a:xfrm>
        </p:grpSpPr>
        <p:sp>
          <p:nvSpPr>
            <p:cNvPr id="14297" name="Google Shape;14297;p9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9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9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9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1" name="Google Shape;14301;p96"/>
          <p:cNvGrpSpPr/>
          <p:nvPr/>
        </p:nvGrpSpPr>
        <p:grpSpPr>
          <a:xfrm>
            <a:off x="4848066" y="3893352"/>
            <a:ext cx="346024" cy="345674"/>
            <a:chOff x="5100008" y="3817349"/>
            <a:chExt cx="346024" cy="345674"/>
          </a:xfrm>
        </p:grpSpPr>
        <p:sp>
          <p:nvSpPr>
            <p:cNvPr id="14302" name="Google Shape;14302;p96"/>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96"/>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96"/>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5" name="Google Shape;14305;p96"/>
          <p:cNvGrpSpPr/>
          <p:nvPr/>
        </p:nvGrpSpPr>
        <p:grpSpPr>
          <a:xfrm>
            <a:off x="5746977" y="3893352"/>
            <a:ext cx="345674" cy="345674"/>
            <a:chOff x="5998919" y="3817349"/>
            <a:chExt cx="345674" cy="345674"/>
          </a:xfrm>
        </p:grpSpPr>
        <p:sp>
          <p:nvSpPr>
            <p:cNvPr id="14306" name="Google Shape;14306;p96"/>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96"/>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96"/>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9" name="Google Shape;14309;p96"/>
          <p:cNvGrpSpPr/>
          <p:nvPr/>
        </p:nvGrpSpPr>
        <p:grpSpPr>
          <a:xfrm>
            <a:off x="3949506" y="3893352"/>
            <a:ext cx="346024" cy="345674"/>
            <a:chOff x="4201447" y="3817349"/>
            <a:chExt cx="346024" cy="345674"/>
          </a:xfrm>
        </p:grpSpPr>
        <p:sp>
          <p:nvSpPr>
            <p:cNvPr id="14310" name="Google Shape;14310;p96"/>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96"/>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2" name="Google Shape;14312;p96"/>
          <p:cNvGrpSpPr/>
          <p:nvPr/>
        </p:nvGrpSpPr>
        <p:grpSpPr>
          <a:xfrm>
            <a:off x="4398977" y="3893352"/>
            <a:ext cx="346024" cy="345674"/>
            <a:chOff x="4650919" y="3817349"/>
            <a:chExt cx="346024" cy="345674"/>
          </a:xfrm>
        </p:grpSpPr>
        <p:sp>
          <p:nvSpPr>
            <p:cNvPr id="14313" name="Google Shape;14313;p96"/>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96"/>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96"/>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6" name="Google Shape;14316;p96"/>
          <p:cNvGrpSpPr/>
          <p:nvPr/>
        </p:nvGrpSpPr>
        <p:grpSpPr>
          <a:xfrm>
            <a:off x="5297920" y="3893352"/>
            <a:ext cx="345642" cy="345674"/>
            <a:chOff x="5549861" y="3817349"/>
            <a:chExt cx="345642" cy="345674"/>
          </a:xfrm>
        </p:grpSpPr>
        <p:sp>
          <p:nvSpPr>
            <p:cNvPr id="14317" name="Google Shape;14317;p96"/>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96"/>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96"/>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0" name="Google Shape;14320;p96"/>
          <p:cNvGrpSpPr/>
          <p:nvPr/>
        </p:nvGrpSpPr>
        <p:grpSpPr>
          <a:xfrm>
            <a:off x="1306445" y="3474029"/>
            <a:ext cx="367255" cy="269855"/>
            <a:chOff x="1306445" y="3397829"/>
            <a:chExt cx="367255" cy="269855"/>
          </a:xfrm>
        </p:grpSpPr>
        <p:sp>
          <p:nvSpPr>
            <p:cNvPr id="14321" name="Google Shape;14321;p96"/>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96"/>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96"/>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96"/>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96"/>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96"/>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7" name="Google Shape;14327;p96"/>
          <p:cNvGrpSpPr/>
          <p:nvPr/>
        </p:nvGrpSpPr>
        <p:grpSpPr>
          <a:xfrm>
            <a:off x="1781317" y="3467600"/>
            <a:ext cx="367255" cy="282364"/>
            <a:chOff x="1781317" y="3391400"/>
            <a:chExt cx="367255" cy="282364"/>
          </a:xfrm>
        </p:grpSpPr>
        <p:sp>
          <p:nvSpPr>
            <p:cNvPr id="14328" name="Google Shape;14328;p96"/>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96"/>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96"/>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96"/>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96"/>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96"/>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4" name="Google Shape;14334;p96"/>
          <p:cNvGrpSpPr/>
          <p:nvPr/>
        </p:nvGrpSpPr>
        <p:grpSpPr>
          <a:xfrm>
            <a:off x="3678830" y="3447133"/>
            <a:ext cx="369164" cy="323297"/>
            <a:chOff x="3678830" y="3370933"/>
            <a:chExt cx="369164" cy="323297"/>
          </a:xfrm>
        </p:grpSpPr>
        <p:sp>
          <p:nvSpPr>
            <p:cNvPr id="14335" name="Google Shape;14335;p96"/>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96"/>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96"/>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96"/>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6"/>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96"/>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96"/>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96"/>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6"/>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96"/>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96"/>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96"/>
          <p:cNvGrpSpPr/>
          <p:nvPr/>
        </p:nvGrpSpPr>
        <p:grpSpPr>
          <a:xfrm>
            <a:off x="859265" y="3424375"/>
            <a:ext cx="312316" cy="368400"/>
            <a:chOff x="859265" y="3348175"/>
            <a:chExt cx="312316" cy="368400"/>
          </a:xfrm>
        </p:grpSpPr>
        <p:sp>
          <p:nvSpPr>
            <p:cNvPr id="14347" name="Google Shape;14347;p96"/>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6"/>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6"/>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96"/>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96"/>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2" name="Google Shape;14352;p96"/>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53" name="Google Shape;14353;p96"/>
          <p:cNvGrpSpPr/>
          <p:nvPr/>
        </p:nvGrpSpPr>
        <p:grpSpPr>
          <a:xfrm>
            <a:off x="2766374" y="3437213"/>
            <a:ext cx="330110" cy="308908"/>
            <a:chOff x="2766264" y="3394042"/>
            <a:chExt cx="294873" cy="275934"/>
          </a:xfrm>
        </p:grpSpPr>
        <p:sp>
          <p:nvSpPr>
            <p:cNvPr id="14354" name="Google Shape;14354;p96"/>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96"/>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96"/>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96"/>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8" name="Google Shape;14358;p96"/>
          <p:cNvGrpSpPr/>
          <p:nvPr/>
        </p:nvGrpSpPr>
        <p:grpSpPr>
          <a:xfrm>
            <a:off x="3214972" y="3435388"/>
            <a:ext cx="346406" cy="347552"/>
            <a:chOff x="3214972" y="3359188"/>
            <a:chExt cx="346406" cy="347552"/>
          </a:xfrm>
        </p:grpSpPr>
        <p:sp>
          <p:nvSpPr>
            <p:cNvPr id="14359" name="Google Shape;14359;p96"/>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96"/>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96"/>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96"/>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96"/>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96"/>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96"/>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96"/>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96"/>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96"/>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96"/>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96"/>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6"/>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96"/>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96"/>
          <p:cNvGrpSpPr/>
          <p:nvPr/>
        </p:nvGrpSpPr>
        <p:grpSpPr>
          <a:xfrm>
            <a:off x="4629306" y="3485393"/>
            <a:ext cx="367255" cy="244486"/>
            <a:chOff x="4629306" y="3409193"/>
            <a:chExt cx="367255" cy="244486"/>
          </a:xfrm>
        </p:grpSpPr>
        <p:sp>
          <p:nvSpPr>
            <p:cNvPr id="14374" name="Google Shape;14374;p96"/>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96"/>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96"/>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96"/>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96"/>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6"/>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96"/>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96"/>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96"/>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96"/>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4" name="Google Shape;14384;p96"/>
          <p:cNvGrpSpPr/>
          <p:nvPr/>
        </p:nvGrpSpPr>
        <p:grpSpPr>
          <a:xfrm>
            <a:off x="4193490" y="3426284"/>
            <a:ext cx="289939" cy="334661"/>
            <a:chOff x="4193490" y="3350084"/>
            <a:chExt cx="289939" cy="334661"/>
          </a:xfrm>
        </p:grpSpPr>
        <p:sp>
          <p:nvSpPr>
            <p:cNvPr id="14385" name="Google Shape;14385;p96"/>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96"/>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96"/>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96"/>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96"/>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96"/>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96"/>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96"/>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96"/>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96"/>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5" name="Google Shape;14395;p96"/>
          <p:cNvGrpSpPr/>
          <p:nvPr/>
        </p:nvGrpSpPr>
        <p:grpSpPr>
          <a:xfrm>
            <a:off x="6533281" y="3427430"/>
            <a:ext cx="357037" cy="357005"/>
            <a:chOff x="6533281" y="3351230"/>
            <a:chExt cx="357037" cy="357005"/>
          </a:xfrm>
        </p:grpSpPr>
        <p:sp>
          <p:nvSpPr>
            <p:cNvPr id="14396" name="Google Shape;14396;p96"/>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96"/>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96"/>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96"/>
          <p:cNvGrpSpPr/>
          <p:nvPr/>
        </p:nvGrpSpPr>
        <p:grpSpPr>
          <a:xfrm>
            <a:off x="6058441" y="3427430"/>
            <a:ext cx="357387" cy="357005"/>
            <a:chOff x="6058441" y="3351230"/>
            <a:chExt cx="357387" cy="357005"/>
          </a:xfrm>
        </p:grpSpPr>
        <p:sp>
          <p:nvSpPr>
            <p:cNvPr id="14400" name="Google Shape;14400;p96"/>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96"/>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2" name="Google Shape;14402;p96"/>
          <p:cNvGrpSpPr/>
          <p:nvPr/>
        </p:nvGrpSpPr>
        <p:grpSpPr>
          <a:xfrm>
            <a:off x="7957483" y="3427048"/>
            <a:ext cx="357387" cy="357387"/>
            <a:chOff x="7957483" y="3350848"/>
            <a:chExt cx="357387" cy="357387"/>
          </a:xfrm>
        </p:grpSpPr>
        <p:sp>
          <p:nvSpPr>
            <p:cNvPr id="14403" name="Google Shape;14403;p96"/>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96"/>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96"/>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96"/>
          <p:cNvGrpSpPr/>
          <p:nvPr/>
        </p:nvGrpSpPr>
        <p:grpSpPr>
          <a:xfrm>
            <a:off x="7007771" y="3427430"/>
            <a:ext cx="357387" cy="357005"/>
            <a:chOff x="7007771" y="3351230"/>
            <a:chExt cx="357387" cy="357005"/>
          </a:xfrm>
        </p:grpSpPr>
        <p:sp>
          <p:nvSpPr>
            <p:cNvPr id="14407" name="Google Shape;14407;p96"/>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96"/>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96"/>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6"/>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6"/>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2" name="Google Shape;14412;p96"/>
          <p:cNvGrpSpPr/>
          <p:nvPr/>
        </p:nvGrpSpPr>
        <p:grpSpPr>
          <a:xfrm>
            <a:off x="5108729" y="3427430"/>
            <a:ext cx="357005" cy="357005"/>
            <a:chOff x="5108729" y="3351230"/>
            <a:chExt cx="357005" cy="357005"/>
          </a:xfrm>
        </p:grpSpPr>
        <p:sp>
          <p:nvSpPr>
            <p:cNvPr id="14413" name="Google Shape;14413;p96"/>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96"/>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5" name="Google Shape;14415;p96"/>
          <p:cNvGrpSpPr/>
          <p:nvPr/>
        </p:nvGrpSpPr>
        <p:grpSpPr>
          <a:xfrm>
            <a:off x="5583569" y="3427430"/>
            <a:ext cx="357419" cy="357005"/>
            <a:chOff x="5583569" y="3351230"/>
            <a:chExt cx="357419" cy="357005"/>
          </a:xfrm>
        </p:grpSpPr>
        <p:sp>
          <p:nvSpPr>
            <p:cNvPr id="14416" name="Google Shape;14416;p96"/>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96"/>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8" name="Google Shape;14418;p96"/>
          <p:cNvGrpSpPr/>
          <p:nvPr/>
        </p:nvGrpSpPr>
        <p:grpSpPr>
          <a:xfrm>
            <a:off x="7482229" y="3427430"/>
            <a:ext cx="357419" cy="357005"/>
            <a:chOff x="7482229" y="3351230"/>
            <a:chExt cx="357419" cy="357005"/>
          </a:xfrm>
        </p:grpSpPr>
        <p:sp>
          <p:nvSpPr>
            <p:cNvPr id="14419" name="Google Shape;14419;p96"/>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96"/>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96"/>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96"/>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96"/>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4" name="Google Shape;14424;p96"/>
          <p:cNvGrpSpPr/>
          <p:nvPr/>
        </p:nvGrpSpPr>
        <p:grpSpPr>
          <a:xfrm>
            <a:off x="3764485" y="2966882"/>
            <a:ext cx="222874" cy="345737"/>
            <a:chOff x="3764485" y="2890682"/>
            <a:chExt cx="222874" cy="345737"/>
          </a:xfrm>
        </p:grpSpPr>
        <p:sp>
          <p:nvSpPr>
            <p:cNvPr id="14425" name="Google Shape;14425;p96"/>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96"/>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96"/>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8" name="Google Shape;14428;p96"/>
          <p:cNvGrpSpPr/>
          <p:nvPr/>
        </p:nvGrpSpPr>
        <p:grpSpPr>
          <a:xfrm>
            <a:off x="2238616" y="2984331"/>
            <a:ext cx="422596" cy="310382"/>
            <a:chOff x="2278533" y="2937377"/>
            <a:chExt cx="346788" cy="254704"/>
          </a:xfrm>
        </p:grpSpPr>
        <p:sp>
          <p:nvSpPr>
            <p:cNvPr id="14429" name="Google Shape;14429;p96"/>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96"/>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1" name="Google Shape;14431;p96"/>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32" name="Google Shape;14432;p96"/>
          <p:cNvGrpSpPr/>
          <p:nvPr/>
        </p:nvGrpSpPr>
        <p:grpSpPr>
          <a:xfrm>
            <a:off x="1836637" y="2967710"/>
            <a:ext cx="286152" cy="346438"/>
            <a:chOff x="1836637" y="2891510"/>
            <a:chExt cx="286152" cy="346438"/>
          </a:xfrm>
        </p:grpSpPr>
        <p:sp>
          <p:nvSpPr>
            <p:cNvPr id="14433" name="Google Shape;14433;p96"/>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6"/>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96"/>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6" name="Google Shape;14436;p96"/>
          <p:cNvGrpSpPr/>
          <p:nvPr/>
        </p:nvGrpSpPr>
        <p:grpSpPr>
          <a:xfrm>
            <a:off x="5585861" y="2982129"/>
            <a:ext cx="379764" cy="337684"/>
            <a:chOff x="5585861" y="2905929"/>
            <a:chExt cx="379764" cy="337684"/>
          </a:xfrm>
        </p:grpSpPr>
        <p:sp>
          <p:nvSpPr>
            <p:cNvPr id="14437" name="Google Shape;14437;p96"/>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96"/>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6"/>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6"/>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1" name="Google Shape;14441;p96"/>
          <p:cNvGrpSpPr/>
          <p:nvPr/>
        </p:nvGrpSpPr>
        <p:grpSpPr>
          <a:xfrm>
            <a:off x="1327676" y="2986680"/>
            <a:ext cx="347934" cy="310024"/>
            <a:chOff x="1327676" y="2910480"/>
            <a:chExt cx="347934" cy="310024"/>
          </a:xfrm>
        </p:grpSpPr>
        <p:sp>
          <p:nvSpPr>
            <p:cNvPr id="14442" name="Google Shape;14442;p96"/>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6"/>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6"/>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96"/>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96"/>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7" name="Google Shape;14447;p96"/>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8" name="Google Shape;14448;p96"/>
          <p:cNvGrpSpPr/>
          <p:nvPr/>
        </p:nvGrpSpPr>
        <p:grpSpPr>
          <a:xfrm>
            <a:off x="2753401" y="2945764"/>
            <a:ext cx="382828" cy="358601"/>
            <a:chOff x="2753373" y="2902523"/>
            <a:chExt cx="347552" cy="325557"/>
          </a:xfrm>
        </p:grpSpPr>
        <p:sp>
          <p:nvSpPr>
            <p:cNvPr id="14449" name="Google Shape;14449;p96"/>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96"/>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96"/>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96"/>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96"/>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96"/>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5" name="Google Shape;14455;p96"/>
          <p:cNvGrpSpPr/>
          <p:nvPr/>
        </p:nvGrpSpPr>
        <p:grpSpPr>
          <a:xfrm>
            <a:off x="849016" y="2979455"/>
            <a:ext cx="356655" cy="335425"/>
            <a:chOff x="849016" y="2903255"/>
            <a:chExt cx="356655" cy="335425"/>
          </a:xfrm>
        </p:grpSpPr>
        <p:sp>
          <p:nvSpPr>
            <p:cNvPr id="14456" name="Google Shape;14456;p96"/>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96"/>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96"/>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96"/>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96"/>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96"/>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96"/>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96"/>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96"/>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96"/>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96"/>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7" name="Google Shape;14467;p96"/>
          <p:cNvGrpSpPr/>
          <p:nvPr/>
        </p:nvGrpSpPr>
        <p:grpSpPr>
          <a:xfrm>
            <a:off x="4210933" y="3002977"/>
            <a:ext cx="280072" cy="275520"/>
            <a:chOff x="4210933" y="2926777"/>
            <a:chExt cx="280072" cy="275520"/>
          </a:xfrm>
        </p:grpSpPr>
        <p:sp>
          <p:nvSpPr>
            <p:cNvPr id="14468" name="Google Shape;14468;p96"/>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96"/>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96"/>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96"/>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96"/>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6"/>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96"/>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96"/>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96"/>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96"/>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96"/>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96"/>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6"/>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96"/>
          <p:cNvGrpSpPr/>
          <p:nvPr/>
        </p:nvGrpSpPr>
        <p:grpSpPr>
          <a:xfrm>
            <a:off x="4667216" y="2991582"/>
            <a:ext cx="320273" cy="318395"/>
            <a:chOff x="4667216" y="2915382"/>
            <a:chExt cx="320273" cy="318395"/>
          </a:xfrm>
        </p:grpSpPr>
        <p:sp>
          <p:nvSpPr>
            <p:cNvPr id="14482" name="Google Shape;14482;p96"/>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96"/>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96"/>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96"/>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6" name="Google Shape;14486;p96"/>
          <p:cNvGrpSpPr/>
          <p:nvPr/>
        </p:nvGrpSpPr>
        <p:grpSpPr>
          <a:xfrm>
            <a:off x="5170480" y="3010839"/>
            <a:ext cx="261929" cy="280550"/>
            <a:chOff x="5170480" y="2934639"/>
            <a:chExt cx="261929" cy="280550"/>
          </a:xfrm>
        </p:grpSpPr>
        <p:sp>
          <p:nvSpPr>
            <p:cNvPr id="14487" name="Google Shape;14487;p96"/>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96"/>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96"/>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96"/>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96"/>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96"/>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96"/>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4" name="Google Shape;14494;p96"/>
          <p:cNvGrpSpPr/>
          <p:nvPr/>
        </p:nvGrpSpPr>
        <p:grpSpPr>
          <a:xfrm>
            <a:off x="6069423" y="2968091"/>
            <a:ext cx="362321" cy="364231"/>
            <a:chOff x="6069423" y="2891892"/>
            <a:chExt cx="362321" cy="364231"/>
          </a:xfrm>
        </p:grpSpPr>
        <p:sp>
          <p:nvSpPr>
            <p:cNvPr id="14495" name="Google Shape;14495;p96"/>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96"/>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96"/>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96"/>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96"/>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96"/>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1" name="Google Shape;14501;p96"/>
          <p:cNvGrpSpPr/>
          <p:nvPr/>
        </p:nvGrpSpPr>
        <p:grpSpPr>
          <a:xfrm>
            <a:off x="6571955" y="2995370"/>
            <a:ext cx="308878" cy="311170"/>
            <a:chOff x="6571955" y="2919170"/>
            <a:chExt cx="308878" cy="311170"/>
          </a:xfrm>
        </p:grpSpPr>
        <p:sp>
          <p:nvSpPr>
            <p:cNvPr id="14502" name="Google Shape;14502;p96"/>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96"/>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96"/>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6"/>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6"/>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96"/>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96"/>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6"/>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6"/>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6"/>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2" name="Google Shape;14512;p96"/>
          <p:cNvGrpSpPr/>
          <p:nvPr/>
        </p:nvGrpSpPr>
        <p:grpSpPr>
          <a:xfrm>
            <a:off x="7500054" y="3010935"/>
            <a:ext cx="350576" cy="280454"/>
            <a:chOff x="7500054" y="2934735"/>
            <a:chExt cx="350576" cy="280454"/>
          </a:xfrm>
        </p:grpSpPr>
        <p:sp>
          <p:nvSpPr>
            <p:cNvPr id="14513" name="Google Shape;14513;p96"/>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96"/>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96"/>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96"/>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96"/>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96"/>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96"/>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96"/>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96"/>
          <p:cNvGrpSpPr/>
          <p:nvPr/>
        </p:nvGrpSpPr>
        <p:grpSpPr>
          <a:xfrm>
            <a:off x="7024430" y="2950862"/>
            <a:ext cx="332012" cy="355454"/>
            <a:chOff x="7055134" y="2919170"/>
            <a:chExt cx="290321" cy="310820"/>
          </a:xfrm>
        </p:grpSpPr>
        <p:sp>
          <p:nvSpPr>
            <p:cNvPr id="14522" name="Google Shape;14522;p96"/>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96"/>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6"/>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96"/>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96"/>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96"/>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96"/>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96"/>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96"/>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96"/>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96"/>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96"/>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96"/>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96"/>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6" name="Google Shape;14536;p96"/>
          <p:cNvGrpSpPr/>
          <p:nvPr/>
        </p:nvGrpSpPr>
        <p:grpSpPr>
          <a:xfrm>
            <a:off x="7985143" y="2976813"/>
            <a:ext cx="330109" cy="347552"/>
            <a:chOff x="7985143" y="2900613"/>
            <a:chExt cx="330109" cy="347552"/>
          </a:xfrm>
        </p:grpSpPr>
        <p:sp>
          <p:nvSpPr>
            <p:cNvPr id="14537" name="Google Shape;14537;p96"/>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96"/>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96"/>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96"/>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96"/>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96"/>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6"/>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6"/>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5" name="Google Shape;14545;p96"/>
          <p:cNvGrpSpPr/>
          <p:nvPr/>
        </p:nvGrpSpPr>
        <p:grpSpPr>
          <a:xfrm>
            <a:off x="7990840" y="2511426"/>
            <a:ext cx="354363" cy="353631"/>
            <a:chOff x="7990840" y="2435226"/>
            <a:chExt cx="354363" cy="353631"/>
          </a:xfrm>
        </p:grpSpPr>
        <p:sp>
          <p:nvSpPr>
            <p:cNvPr id="14546" name="Google Shape;14546;p96"/>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96"/>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96"/>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9" name="Google Shape;14549;p96"/>
          <p:cNvGrpSpPr/>
          <p:nvPr/>
        </p:nvGrpSpPr>
        <p:grpSpPr>
          <a:xfrm>
            <a:off x="1817317" y="2556530"/>
            <a:ext cx="350958" cy="263043"/>
            <a:chOff x="1817317" y="2480330"/>
            <a:chExt cx="350958" cy="263043"/>
          </a:xfrm>
        </p:grpSpPr>
        <p:sp>
          <p:nvSpPr>
            <p:cNvPr id="14550" name="Google Shape;14550;p96"/>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96"/>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96"/>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96"/>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96"/>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5" name="Google Shape;14555;p96"/>
          <p:cNvGrpSpPr/>
          <p:nvPr/>
        </p:nvGrpSpPr>
        <p:grpSpPr>
          <a:xfrm>
            <a:off x="1341727" y="2559549"/>
            <a:ext cx="419913" cy="308109"/>
            <a:chOff x="1341727" y="2483349"/>
            <a:chExt cx="419913" cy="308109"/>
          </a:xfrm>
        </p:grpSpPr>
        <p:sp>
          <p:nvSpPr>
            <p:cNvPr id="14556" name="Google Shape;14556;p96"/>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96"/>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96"/>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9" name="Google Shape;14559;p96"/>
          <p:cNvGrpSpPr/>
          <p:nvPr/>
        </p:nvGrpSpPr>
        <p:grpSpPr>
          <a:xfrm>
            <a:off x="854332" y="2523936"/>
            <a:ext cx="376358" cy="330109"/>
            <a:chOff x="854332" y="2447736"/>
            <a:chExt cx="376358" cy="330109"/>
          </a:xfrm>
        </p:grpSpPr>
        <p:sp>
          <p:nvSpPr>
            <p:cNvPr id="14560" name="Google Shape;14560;p96"/>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96"/>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96"/>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96"/>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96"/>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96"/>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96"/>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96"/>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8" name="Google Shape;14568;p96"/>
          <p:cNvGrpSpPr/>
          <p:nvPr/>
        </p:nvGrpSpPr>
        <p:grpSpPr>
          <a:xfrm>
            <a:off x="4206763" y="2527151"/>
            <a:ext cx="322151" cy="322374"/>
            <a:chOff x="4206763" y="2450951"/>
            <a:chExt cx="322151" cy="322374"/>
          </a:xfrm>
        </p:grpSpPr>
        <p:sp>
          <p:nvSpPr>
            <p:cNvPr id="14569" name="Google Shape;14569;p96"/>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96"/>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96"/>
          <p:cNvGrpSpPr/>
          <p:nvPr/>
        </p:nvGrpSpPr>
        <p:grpSpPr>
          <a:xfrm>
            <a:off x="7528096" y="2526259"/>
            <a:ext cx="327976" cy="324316"/>
            <a:chOff x="7528096" y="2450059"/>
            <a:chExt cx="327976" cy="324316"/>
          </a:xfrm>
        </p:grpSpPr>
        <p:sp>
          <p:nvSpPr>
            <p:cNvPr id="14572" name="Google Shape;14572;p96"/>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96"/>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96"/>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6"/>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96"/>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7" name="Google Shape;14577;p96"/>
          <p:cNvGrpSpPr/>
          <p:nvPr/>
        </p:nvGrpSpPr>
        <p:grpSpPr>
          <a:xfrm>
            <a:off x="7077129" y="2588742"/>
            <a:ext cx="282364" cy="198619"/>
            <a:chOff x="7077129" y="2512542"/>
            <a:chExt cx="282364" cy="198619"/>
          </a:xfrm>
        </p:grpSpPr>
        <p:sp>
          <p:nvSpPr>
            <p:cNvPr id="14578" name="Google Shape;14578;p96"/>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96"/>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96"/>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96"/>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96"/>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6"/>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4" name="Google Shape;14584;p96"/>
          <p:cNvGrpSpPr/>
          <p:nvPr/>
        </p:nvGrpSpPr>
        <p:grpSpPr>
          <a:xfrm>
            <a:off x="3725461" y="2520912"/>
            <a:ext cx="334279" cy="334661"/>
            <a:chOff x="3725461" y="2444712"/>
            <a:chExt cx="334279" cy="334661"/>
          </a:xfrm>
        </p:grpSpPr>
        <p:sp>
          <p:nvSpPr>
            <p:cNvPr id="14585" name="Google Shape;14585;p96"/>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96"/>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96"/>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96"/>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96"/>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96"/>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96"/>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2" name="Google Shape;14592;p96"/>
          <p:cNvGrpSpPr/>
          <p:nvPr/>
        </p:nvGrpSpPr>
        <p:grpSpPr>
          <a:xfrm>
            <a:off x="6577238" y="2533421"/>
            <a:ext cx="332019" cy="310788"/>
            <a:chOff x="6577238" y="2457221"/>
            <a:chExt cx="332019" cy="310788"/>
          </a:xfrm>
        </p:grpSpPr>
        <p:sp>
          <p:nvSpPr>
            <p:cNvPr id="14593" name="Google Shape;14593;p96"/>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96"/>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96"/>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96"/>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6"/>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96"/>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9" name="Google Shape;14599;p96"/>
          <p:cNvGrpSpPr/>
          <p:nvPr/>
        </p:nvGrpSpPr>
        <p:grpSpPr>
          <a:xfrm>
            <a:off x="2818561" y="2515978"/>
            <a:ext cx="247892" cy="346024"/>
            <a:chOff x="2818561" y="2439778"/>
            <a:chExt cx="247892" cy="346024"/>
          </a:xfrm>
        </p:grpSpPr>
        <p:sp>
          <p:nvSpPr>
            <p:cNvPr id="14600" name="Google Shape;14600;p96"/>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6"/>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96"/>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96"/>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96"/>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96"/>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96"/>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96"/>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96"/>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96"/>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96"/>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96"/>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2" name="Google Shape;14612;p96"/>
          <p:cNvGrpSpPr/>
          <p:nvPr/>
        </p:nvGrpSpPr>
        <p:grpSpPr>
          <a:xfrm>
            <a:off x="3207778" y="2550832"/>
            <a:ext cx="419933" cy="275170"/>
            <a:chOff x="3207778" y="2474632"/>
            <a:chExt cx="419933" cy="275170"/>
          </a:xfrm>
        </p:grpSpPr>
        <p:sp>
          <p:nvSpPr>
            <p:cNvPr id="14613" name="Google Shape;14613;p96"/>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96"/>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96"/>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96"/>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96"/>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96"/>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96"/>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96"/>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96"/>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96"/>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96"/>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96"/>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96"/>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96"/>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96"/>
          <p:cNvGrpSpPr/>
          <p:nvPr/>
        </p:nvGrpSpPr>
        <p:grpSpPr>
          <a:xfrm>
            <a:off x="6099375" y="2532275"/>
            <a:ext cx="337684" cy="314194"/>
            <a:chOff x="6099375" y="2456075"/>
            <a:chExt cx="337684" cy="314194"/>
          </a:xfrm>
        </p:grpSpPr>
        <p:sp>
          <p:nvSpPr>
            <p:cNvPr id="14628" name="Google Shape;14628;p96"/>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96"/>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96"/>
          <p:cNvGrpSpPr/>
          <p:nvPr/>
        </p:nvGrpSpPr>
        <p:grpSpPr>
          <a:xfrm>
            <a:off x="2312623" y="2544784"/>
            <a:ext cx="312698" cy="286534"/>
            <a:chOff x="2312623" y="2468584"/>
            <a:chExt cx="312698" cy="286534"/>
          </a:xfrm>
        </p:grpSpPr>
        <p:sp>
          <p:nvSpPr>
            <p:cNvPr id="14631" name="Google Shape;14631;p96"/>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96"/>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96"/>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4" name="Google Shape;14634;p96"/>
          <p:cNvGrpSpPr/>
          <p:nvPr/>
        </p:nvGrpSpPr>
        <p:grpSpPr>
          <a:xfrm>
            <a:off x="5618805" y="2517124"/>
            <a:ext cx="345292" cy="342618"/>
            <a:chOff x="5618805" y="2440924"/>
            <a:chExt cx="345292" cy="342618"/>
          </a:xfrm>
        </p:grpSpPr>
        <p:sp>
          <p:nvSpPr>
            <p:cNvPr id="14635" name="Google Shape;14635;p96"/>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96"/>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96"/>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96"/>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96"/>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0" name="Google Shape;14640;p96"/>
          <p:cNvGrpSpPr/>
          <p:nvPr/>
        </p:nvGrpSpPr>
        <p:grpSpPr>
          <a:xfrm>
            <a:off x="4653179" y="2522790"/>
            <a:ext cx="377886" cy="331255"/>
            <a:chOff x="4653179" y="2446590"/>
            <a:chExt cx="377886" cy="331255"/>
          </a:xfrm>
        </p:grpSpPr>
        <p:sp>
          <p:nvSpPr>
            <p:cNvPr id="14641" name="Google Shape;14641;p96"/>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96"/>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96"/>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96"/>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5" name="Google Shape;14645;p96"/>
          <p:cNvGrpSpPr/>
          <p:nvPr/>
        </p:nvGrpSpPr>
        <p:grpSpPr>
          <a:xfrm>
            <a:off x="5184517" y="2535681"/>
            <a:ext cx="252062" cy="305122"/>
            <a:chOff x="5184517" y="2459481"/>
            <a:chExt cx="252062" cy="305122"/>
          </a:xfrm>
        </p:grpSpPr>
        <p:sp>
          <p:nvSpPr>
            <p:cNvPr id="14646" name="Google Shape;14646;p96"/>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96"/>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96"/>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96"/>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96"/>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96"/>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52" name="Google Shape;14652;p96"/>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53" name="Google Shape;14653;p96"/>
          <p:cNvGrpSpPr/>
          <p:nvPr/>
        </p:nvGrpSpPr>
        <p:grpSpPr>
          <a:xfrm>
            <a:off x="6155459" y="2045308"/>
            <a:ext cx="249770" cy="363849"/>
            <a:chOff x="6155459" y="1969108"/>
            <a:chExt cx="249770" cy="363849"/>
          </a:xfrm>
        </p:grpSpPr>
        <p:sp>
          <p:nvSpPr>
            <p:cNvPr id="14654" name="Google Shape;14654;p96"/>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96"/>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96"/>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96"/>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96"/>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96"/>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96"/>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96"/>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96"/>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3" name="Google Shape;14663;p96"/>
          <p:cNvGrpSpPr/>
          <p:nvPr/>
        </p:nvGrpSpPr>
        <p:grpSpPr>
          <a:xfrm>
            <a:off x="2280029" y="2046804"/>
            <a:ext cx="353631" cy="354395"/>
            <a:chOff x="2280029" y="1970604"/>
            <a:chExt cx="353631" cy="354395"/>
          </a:xfrm>
        </p:grpSpPr>
        <p:sp>
          <p:nvSpPr>
            <p:cNvPr id="14664" name="Google Shape;14664;p96"/>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96"/>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96"/>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96"/>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8" name="Google Shape;14668;p96"/>
          <p:cNvGrpSpPr/>
          <p:nvPr/>
        </p:nvGrpSpPr>
        <p:grpSpPr>
          <a:xfrm>
            <a:off x="8065100" y="2076374"/>
            <a:ext cx="255086" cy="301685"/>
            <a:chOff x="8065100" y="2000174"/>
            <a:chExt cx="255086" cy="301685"/>
          </a:xfrm>
        </p:grpSpPr>
        <p:sp>
          <p:nvSpPr>
            <p:cNvPr id="14669" name="Google Shape;14669;p96"/>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96"/>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96"/>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96"/>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96"/>
          <p:cNvGrpSpPr/>
          <p:nvPr/>
        </p:nvGrpSpPr>
        <p:grpSpPr>
          <a:xfrm>
            <a:off x="6633705" y="2045308"/>
            <a:ext cx="249420" cy="363849"/>
            <a:chOff x="6633705" y="1969108"/>
            <a:chExt cx="249420" cy="363849"/>
          </a:xfrm>
        </p:grpSpPr>
        <p:sp>
          <p:nvSpPr>
            <p:cNvPr id="14674" name="Google Shape;14674;p96"/>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96"/>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96"/>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96"/>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96"/>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96"/>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96"/>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96"/>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96"/>
          <p:cNvGrpSpPr/>
          <p:nvPr/>
        </p:nvGrpSpPr>
        <p:grpSpPr>
          <a:xfrm>
            <a:off x="5211031" y="2045308"/>
            <a:ext cx="226661" cy="363467"/>
            <a:chOff x="5211031" y="1969108"/>
            <a:chExt cx="226661" cy="363467"/>
          </a:xfrm>
        </p:grpSpPr>
        <p:sp>
          <p:nvSpPr>
            <p:cNvPr id="14683" name="Google Shape;14683;p96"/>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96"/>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5" name="Google Shape;14685;p96"/>
          <p:cNvGrpSpPr/>
          <p:nvPr/>
        </p:nvGrpSpPr>
        <p:grpSpPr>
          <a:xfrm>
            <a:off x="3712952" y="2046804"/>
            <a:ext cx="354363" cy="354395"/>
            <a:chOff x="3712952" y="1970604"/>
            <a:chExt cx="354363" cy="354395"/>
          </a:xfrm>
        </p:grpSpPr>
        <p:sp>
          <p:nvSpPr>
            <p:cNvPr id="14686" name="Google Shape;14686;p96"/>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96"/>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96"/>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96"/>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96"/>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96"/>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96"/>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96"/>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96"/>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96"/>
          <p:cNvGrpSpPr/>
          <p:nvPr/>
        </p:nvGrpSpPr>
        <p:grpSpPr>
          <a:xfrm>
            <a:off x="3235438" y="2046804"/>
            <a:ext cx="354363" cy="354745"/>
            <a:chOff x="3235438" y="1970604"/>
            <a:chExt cx="354363" cy="354745"/>
          </a:xfrm>
        </p:grpSpPr>
        <p:sp>
          <p:nvSpPr>
            <p:cNvPr id="14696" name="Google Shape;14696;p96"/>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96"/>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96"/>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96"/>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96"/>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96"/>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96"/>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96"/>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96"/>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96"/>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96"/>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96"/>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96"/>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9" name="Google Shape;14709;p96"/>
          <p:cNvGrpSpPr/>
          <p:nvPr/>
        </p:nvGrpSpPr>
        <p:grpSpPr>
          <a:xfrm>
            <a:off x="1329585" y="2066125"/>
            <a:ext cx="341472" cy="335074"/>
            <a:chOff x="1329585" y="1989925"/>
            <a:chExt cx="341472" cy="335074"/>
          </a:xfrm>
        </p:grpSpPr>
        <p:sp>
          <p:nvSpPr>
            <p:cNvPr id="14710" name="Google Shape;14710;p96"/>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96"/>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96"/>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3" name="Google Shape;14713;p96"/>
          <p:cNvGrpSpPr/>
          <p:nvPr/>
        </p:nvGrpSpPr>
        <p:grpSpPr>
          <a:xfrm>
            <a:off x="5591871" y="2066106"/>
            <a:ext cx="416649" cy="325597"/>
            <a:chOff x="5626763" y="2013829"/>
            <a:chExt cx="351722" cy="274788"/>
          </a:xfrm>
        </p:grpSpPr>
        <p:sp>
          <p:nvSpPr>
            <p:cNvPr id="14714" name="Google Shape;14714;p96"/>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96"/>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96"/>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96"/>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96"/>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96"/>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96"/>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96"/>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96"/>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96"/>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4" name="Google Shape;14724;p96"/>
          <p:cNvGrpSpPr/>
          <p:nvPr/>
        </p:nvGrpSpPr>
        <p:grpSpPr>
          <a:xfrm>
            <a:off x="7576605" y="2060077"/>
            <a:ext cx="276698" cy="333133"/>
            <a:chOff x="7576605" y="1983877"/>
            <a:chExt cx="276698" cy="333133"/>
          </a:xfrm>
        </p:grpSpPr>
        <p:sp>
          <p:nvSpPr>
            <p:cNvPr id="14725" name="Google Shape;14725;p96"/>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96"/>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7" name="Google Shape;14727;p96"/>
          <p:cNvGrpSpPr/>
          <p:nvPr/>
        </p:nvGrpSpPr>
        <p:grpSpPr>
          <a:xfrm>
            <a:off x="853568" y="2051738"/>
            <a:ext cx="337334" cy="353599"/>
            <a:chOff x="853568" y="1975538"/>
            <a:chExt cx="337334" cy="353599"/>
          </a:xfrm>
        </p:grpSpPr>
        <p:sp>
          <p:nvSpPr>
            <p:cNvPr id="14728" name="Google Shape;14728;p96"/>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96"/>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96"/>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96"/>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96"/>
          <p:cNvGrpSpPr/>
          <p:nvPr/>
        </p:nvGrpSpPr>
        <p:grpSpPr>
          <a:xfrm>
            <a:off x="2770052" y="2085828"/>
            <a:ext cx="327085" cy="277080"/>
            <a:chOff x="2770052" y="2009628"/>
            <a:chExt cx="327085" cy="277080"/>
          </a:xfrm>
        </p:grpSpPr>
        <p:sp>
          <p:nvSpPr>
            <p:cNvPr id="14733" name="Google Shape;14733;p96"/>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96"/>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5" name="Google Shape;14735;p96"/>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6" name="Google Shape;14736;p96"/>
          <p:cNvGrpSpPr/>
          <p:nvPr/>
        </p:nvGrpSpPr>
        <p:grpSpPr>
          <a:xfrm>
            <a:off x="4195399" y="2046804"/>
            <a:ext cx="344878" cy="343573"/>
            <a:chOff x="4195399" y="1970604"/>
            <a:chExt cx="344878" cy="343573"/>
          </a:xfrm>
        </p:grpSpPr>
        <p:sp>
          <p:nvSpPr>
            <p:cNvPr id="14737" name="Google Shape;14737;p96"/>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96"/>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96"/>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96"/>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1" name="Google Shape;14741;p96"/>
          <p:cNvGrpSpPr/>
          <p:nvPr/>
        </p:nvGrpSpPr>
        <p:grpSpPr>
          <a:xfrm>
            <a:off x="4674791" y="2053647"/>
            <a:ext cx="344528" cy="344114"/>
            <a:chOff x="4674791" y="1977447"/>
            <a:chExt cx="344528" cy="344114"/>
          </a:xfrm>
        </p:grpSpPr>
        <p:sp>
          <p:nvSpPr>
            <p:cNvPr id="14742" name="Google Shape;14742;p96"/>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96"/>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96"/>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96"/>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96"/>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96"/>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96"/>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96"/>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96"/>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96"/>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96"/>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96"/>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96"/>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96"/>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96"/>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96"/>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96"/>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96"/>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96"/>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96"/>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96"/>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96"/>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96"/>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96"/>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96"/>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96"/>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8" name="Google Shape;14768;p96"/>
          <p:cNvGrpSpPr/>
          <p:nvPr/>
        </p:nvGrpSpPr>
        <p:grpSpPr>
          <a:xfrm>
            <a:off x="6083810" y="1623497"/>
            <a:ext cx="382819" cy="310788"/>
            <a:chOff x="6083810" y="1547297"/>
            <a:chExt cx="382819" cy="310788"/>
          </a:xfrm>
        </p:grpSpPr>
        <p:sp>
          <p:nvSpPr>
            <p:cNvPr id="14769" name="Google Shape;14769;p96"/>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96"/>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96"/>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96"/>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96"/>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96"/>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96"/>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96"/>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96"/>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96"/>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96"/>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96"/>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96"/>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96"/>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96"/>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96"/>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96"/>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96"/>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7" name="Google Shape;14787;p96"/>
          <p:cNvGrpSpPr/>
          <p:nvPr/>
        </p:nvGrpSpPr>
        <p:grpSpPr>
          <a:xfrm>
            <a:off x="6558300" y="1614393"/>
            <a:ext cx="382788" cy="328613"/>
            <a:chOff x="6558300" y="1538193"/>
            <a:chExt cx="382788" cy="328613"/>
          </a:xfrm>
        </p:grpSpPr>
        <p:sp>
          <p:nvSpPr>
            <p:cNvPr id="14788" name="Google Shape;14788;p96"/>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96"/>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0" name="Google Shape;14790;p96"/>
          <p:cNvGrpSpPr/>
          <p:nvPr/>
        </p:nvGrpSpPr>
        <p:grpSpPr>
          <a:xfrm>
            <a:off x="5194002" y="1587497"/>
            <a:ext cx="259605" cy="346024"/>
            <a:chOff x="5194002" y="1511297"/>
            <a:chExt cx="259605" cy="346024"/>
          </a:xfrm>
        </p:grpSpPr>
        <p:sp>
          <p:nvSpPr>
            <p:cNvPr id="14791" name="Google Shape;14791;p96"/>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96"/>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96"/>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96"/>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5" name="Google Shape;14795;p96"/>
          <p:cNvGrpSpPr/>
          <p:nvPr/>
        </p:nvGrpSpPr>
        <p:grpSpPr>
          <a:xfrm>
            <a:off x="1394741" y="1588261"/>
            <a:ext cx="252444" cy="351722"/>
            <a:chOff x="1394741" y="1512061"/>
            <a:chExt cx="252444" cy="351722"/>
          </a:xfrm>
        </p:grpSpPr>
        <p:sp>
          <p:nvSpPr>
            <p:cNvPr id="14796" name="Google Shape;14796;p96"/>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96"/>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96"/>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96"/>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96"/>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96"/>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96"/>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96"/>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96"/>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6"/>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96"/>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96"/>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96"/>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6"/>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96"/>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96"/>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96"/>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3" name="Google Shape;14813;p96"/>
          <p:cNvGrpSpPr/>
          <p:nvPr/>
        </p:nvGrpSpPr>
        <p:grpSpPr>
          <a:xfrm>
            <a:off x="855096" y="1580685"/>
            <a:ext cx="380910" cy="339594"/>
            <a:chOff x="855096" y="1504485"/>
            <a:chExt cx="380910" cy="339594"/>
          </a:xfrm>
        </p:grpSpPr>
        <p:sp>
          <p:nvSpPr>
            <p:cNvPr id="14814" name="Google Shape;14814;p96"/>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96"/>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96"/>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96"/>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96"/>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96"/>
          <p:cNvGrpSpPr/>
          <p:nvPr/>
        </p:nvGrpSpPr>
        <p:grpSpPr>
          <a:xfrm>
            <a:off x="1819576" y="1587879"/>
            <a:ext cx="352103" cy="352103"/>
            <a:chOff x="1819576" y="1511679"/>
            <a:chExt cx="352103" cy="352103"/>
          </a:xfrm>
        </p:grpSpPr>
        <p:sp>
          <p:nvSpPr>
            <p:cNvPr id="14820" name="Google Shape;14820;p96"/>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96"/>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96"/>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96"/>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4" name="Google Shape;14824;p96"/>
          <p:cNvGrpSpPr/>
          <p:nvPr/>
        </p:nvGrpSpPr>
        <p:grpSpPr>
          <a:xfrm>
            <a:off x="5621097" y="1576961"/>
            <a:ext cx="371424" cy="355446"/>
            <a:chOff x="5621097" y="1500761"/>
            <a:chExt cx="371424" cy="355446"/>
          </a:xfrm>
        </p:grpSpPr>
        <p:sp>
          <p:nvSpPr>
            <p:cNvPr id="14825" name="Google Shape;14825;p96"/>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96"/>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7" name="Google Shape;14827;p96"/>
          <p:cNvGrpSpPr/>
          <p:nvPr/>
        </p:nvGrpSpPr>
        <p:grpSpPr>
          <a:xfrm>
            <a:off x="4670239" y="1617799"/>
            <a:ext cx="359679" cy="321833"/>
            <a:chOff x="4670239" y="1541599"/>
            <a:chExt cx="359679" cy="321833"/>
          </a:xfrm>
        </p:grpSpPr>
        <p:sp>
          <p:nvSpPr>
            <p:cNvPr id="14828" name="Google Shape;14828;p96"/>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96"/>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96"/>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96"/>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96"/>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3" name="Google Shape;14833;p96"/>
          <p:cNvGrpSpPr/>
          <p:nvPr/>
        </p:nvGrpSpPr>
        <p:grpSpPr>
          <a:xfrm>
            <a:off x="4212429" y="1578585"/>
            <a:ext cx="321037" cy="353822"/>
            <a:chOff x="4212429" y="1502385"/>
            <a:chExt cx="321037" cy="353822"/>
          </a:xfrm>
        </p:grpSpPr>
        <p:sp>
          <p:nvSpPr>
            <p:cNvPr id="14834" name="Google Shape;14834;p96"/>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96"/>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96"/>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96"/>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8" name="Google Shape;14838;p96"/>
          <p:cNvGrpSpPr/>
          <p:nvPr/>
        </p:nvGrpSpPr>
        <p:grpSpPr>
          <a:xfrm>
            <a:off x="2302788" y="1582181"/>
            <a:ext cx="336188" cy="335425"/>
            <a:chOff x="2302788" y="1505981"/>
            <a:chExt cx="336188" cy="335425"/>
          </a:xfrm>
        </p:grpSpPr>
        <p:sp>
          <p:nvSpPr>
            <p:cNvPr id="14839" name="Google Shape;14839;p96"/>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96"/>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96"/>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96"/>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96"/>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96"/>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96"/>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96"/>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96"/>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96"/>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96"/>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96"/>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96"/>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96"/>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96"/>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96"/>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96"/>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6" name="Google Shape;14856;p96"/>
          <p:cNvGrpSpPr/>
          <p:nvPr/>
        </p:nvGrpSpPr>
        <p:grpSpPr>
          <a:xfrm>
            <a:off x="2780301" y="1598096"/>
            <a:ext cx="333133" cy="321037"/>
            <a:chOff x="2780301" y="1521896"/>
            <a:chExt cx="333133" cy="321037"/>
          </a:xfrm>
        </p:grpSpPr>
        <p:sp>
          <p:nvSpPr>
            <p:cNvPr id="14857" name="Google Shape;14857;p96"/>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96"/>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96"/>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96"/>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96"/>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96"/>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96"/>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96"/>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96"/>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96"/>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96"/>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96"/>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96"/>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96"/>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96"/>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96"/>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96"/>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96"/>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96"/>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96"/>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7" name="Google Shape;14877;p96"/>
          <p:cNvGrpSpPr/>
          <p:nvPr/>
        </p:nvGrpSpPr>
        <p:grpSpPr>
          <a:xfrm>
            <a:off x="3316159" y="1591285"/>
            <a:ext cx="211892" cy="339594"/>
            <a:chOff x="3316159" y="1515085"/>
            <a:chExt cx="211892" cy="339594"/>
          </a:xfrm>
        </p:grpSpPr>
        <p:sp>
          <p:nvSpPr>
            <p:cNvPr id="14878" name="Google Shape;14878;p96"/>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96"/>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96"/>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1" name="Google Shape;14881;p96"/>
            <p:cNvGrpSpPr/>
            <p:nvPr/>
          </p:nvGrpSpPr>
          <p:grpSpPr>
            <a:xfrm>
              <a:off x="3316159" y="1515085"/>
              <a:ext cx="211892" cy="339594"/>
              <a:chOff x="3316159" y="1515085"/>
              <a:chExt cx="211892" cy="339594"/>
            </a:xfrm>
          </p:grpSpPr>
          <p:sp>
            <p:nvSpPr>
              <p:cNvPr id="14882" name="Google Shape;14882;p96"/>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96"/>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96"/>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96"/>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96"/>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96"/>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88" name="Google Shape;14888;p96"/>
          <p:cNvGrpSpPr/>
          <p:nvPr/>
        </p:nvGrpSpPr>
        <p:grpSpPr>
          <a:xfrm>
            <a:off x="3716358" y="1620855"/>
            <a:ext cx="361971" cy="314958"/>
            <a:chOff x="3716358" y="1544655"/>
            <a:chExt cx="361971" cy="314958"/>
          </a:xfrm>
        </p:grpSpPr>
        <p:sp>
          <p:nvSpPr>
            <p:cNvPr id="14889" name="Google Shape;14889;p96"/>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96"/>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96"/>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96"/>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96"/>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94" name="Google Shape;14894;p96"/>
            <p:cNvGrpSpPr/>
            <p:nvPr/>
          </p:nvGrpSpPr>
          <p:grpSpPr>
            <a:xfrm>
              <a:off x="3716358" y="1544655"/>
              <a:ext cx="361971" cy="314958"/>
              <a:chOff x="3716358" y="1544655"/>
              <a:chExt cx="361971" cy="314958"/>
            </a:xfrm>
          </p:grpSpPr>
          <p:sp>
            <p:nvSpPr>
              <p:cNvPr id="14895" name="Google Shape;14895;p96"/>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96"/>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96"/>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96"/>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96"/>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00" name="Google Shape;14900;p96"/>
          <p:cNvGrpSpPr/>
          <p:nvPr/>
        </p:nvGrpSpPr>
        <p:grpSpPr>
          <a:xfrm>
            <a:off x="7011924" y="1633752"/>
            <a:ext cx="499533" cy="305136"/>
            <a:chOff x="7009649" y="1541981"/>
            <a:chExt cx="524940" cy="320655"/>
          </a:xfrm>
        </p:grpSpPr>
        <p:sp>
          <p:nvSpPr>
            <p:cNvPr id="14901" name="Google Shape;14901;p96"/>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96"/>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96"/>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96"/>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96"/>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96"/>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96"/>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96"/>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9" name="Google Shape;14909;p96"/>
          <p:cNvGrpSpPr/>
          <p:nvPr/>
        </p:nvGrpSpPr>
        <p:grpSpPr>
          <a:xfrm>
            <a:off x="8034034" y="1594309"/>
            <a:ext cx="282746" cy="340358"/>
            <a:chOff x="8034034" y="1518109"/>
            <a:chExt cx="282746" cy="340358"/>
          </a:xfrm>
        </p:grpSpPr>
        <p:sp>
          <p:nvSpPr>
            <p:cNvPr id="14910" name="Google Shape;14910;p96"/>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96"/>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96"/>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96"/>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4" name="Google Shape;14914;p96"/>
          <p:cNvGrpSpPr/>
          <p:nvPr/>
        </p:nvGrpSpPr>
        <p:grpSpPr>
          <a:xfrm>
            <a:off x="7582302" y="1576134"/>
            <a:ext cx="369133" cy="360411"/>
            <a:chOff x="7582302" y="1499934"/>
            <a:chExt cx="369133" cy="360411"/>
          </a:xfrm>
        </p:grpSpPr>
        <p:sp>
          <p:nvSpPr>
            <p:cNvPr id="14915" name="Google Shape;14915;p96"/>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96"/>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96"/>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96"/>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96"/>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96"/>
          <p:cNvGrpSpPr/>
          <p:nvPr/>
        </p:nvGrpSpPr>
        <p:grpSpPr>
          <a:xfrm>
            <a:off x="6196089" y="3893352"/>
            <a:ext cx="346056" cy="345674"/>
            <a:chOff x="2238181" y="4120624"/>
            <a:chExt cx="346056" cy="345674"/>
          </a:xfrm>
        </p:grpSpPr>
        <p:grpSp>
          <p:nvGrpSpPr>
            <p:cNvPr id="14921" name="Google Shape;14921;p96"/>
            <p:cNvGrpSpPr/>
            <p:nvPr/>
          </p:nvGrpSpPr>
          <p:grpSpPr>
            <a:xfrm>
              <a:off x="2309155" y="4177413"/>
              <a:ext cx="203862" cy="231903"/>
              <a:chOff x="1512725" y="258500"/>
              <a:chExt cx="4570900" cy="5199625"/>
            </a:xfrm>
          </p:grpSpPr>
          <p:sp>
            <p:nvSpPr>
              <p:cNvPr id="14922" name="Google Shape;14922;p96"/>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96"/>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24" name="Google Shape;14924;p96"/>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25" name="Google Shape;14925;p96"/>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22"/>
        <p:cNvGrpSpPr/>
        <p:nvPr/>
      </p:nvGrpSpPr>
      <p:grpSpPr>
        <a:xfrm>
          <a:off x="0" y="0"/>
          <a:ext cx="0" cy="0"/>
          <a:chOff x="0" y="0"/>
          <a:chExt cx="0" cy="0"/>
        </a:xfrm>
      </p:grpSpPr>
      <p:sp>
        <p:nvSpPr>
          <p:cNvPr id="823" name="Google Shape;823;p48"/>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Origin and history</a:t>
            </a:r>
            <a:endParaRPr/>
          </a:p>
        </p:txBody>
      </p:sp>
      <p:sp>
        <p:nvSpPr>
          <p:cNvPr id="824" name="Google Shape;824;p48"/>
          <p:cNvSpPr txBox="1">
            <a:spLocks noGrp="1"/>
          </p:cNvSpPr>
          <p:nvPr>
            <p:ph type="subTitle" idx="4"/>
          </p:nvPr>
        </p:nvSpPr>
        <p:spPr>
          <a:xfrm>
            <a:off x="5029200" y="2828000"/>
            <a:ext cx="2743200" cy="109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grpSp>
        <p:nvGrpSpPr>
          <p:cNvPr id="825" name="Google Shape;825;p48"/>
          <p:cNvGrpSpPr/>
          <p:nvPr/>
        </p:nvGrpSpPr>
        <p:grpSpPr>
          <a:xfrm>
            <a:off x="2522650" y="1948725"/>
            <a:ext cx="437800" cy="437800"/>
            <a:chOff x="4744538" y="3240675"/>
            <a:chExt cx="437800" cy="437800"/>
          </a:xfrm>
        </p:grpSpPr>
        <p:sp>
          <p:nvSpPr>
            <p:cNvPr id="826" name="Google Shape;826;p48"/>
            <p:cNvSpPr/>
            <p:nvPr/>
          </p:nvSpPr>
          <p:spPr>
            <a:xfrm>
              <a:off x="4874213" y="3301175"/>
              <a:ext cx="97925" cy="97950"/>
            </a:xfrm>
            <a:custGeom>
              <a:avLst/>
              <a:gdLst/>
              <a:ahLst/>
              <a:cxnLst/>
              <a:rect l="l" t="t" r="r" b="b"/>
              <a:pathLst>
                <a:path w="3917" h="3918" extrusionOk="0">
                  <a:moveTo>
                    <a:pt x="1958" y="684"/>
                  </a:moveTo>
                  <a:cubicBezTo>
                    <a:pt x="2661" y="684"/>
                    <a:pt x="3233" y="1257"/>
                    <a:pt x="3233" y="1959"/>
                  </a:cubicBezTo>
                  <a:cubicBezTo>
                    <a:pt x="3233" y="2663"/>
                    <a:pt x="2661" y="3234"/>
                    <a:pt x="1958" y="3234"/>
                  </a:cubicBezTo>
                  <a:cubicBezTo>
                    <a:pt x="1254" y="3234"/>
                    <a:pt x="683" y="2663"/>
                    <a:pt x="683" y="1959"/>
                  </a:cubicBezTo>
                  <a:cubicBezTo>
                    <a:pt x="683" y="1257"/>
                    <a:pt x="1256" y="684"/>
                    <a:pt x="1958" y="684"/>
                  </a:cubicBezTo>
                  <a:close/>
                  <a:moveTo>
                    <a:pt x="1958" y="1"/>
                  </a:moveTo>
                  <a:cubicBezTo>
                    <a:pt x="878" y="1"/>
                    <a:pt x="0" y="879"/>
                    <a:pt x="0" y="1959"/>
                  </a:cubicBezTo>
                  <a:cubicBezTo>
                    <a:pt x="0" y="3039"/>
                    <a:pt x="878" y="3917"/>
                    <a:pt x="1958" y="3917"/>
                  </a:cubicBezTo>
                  <a:cubicBezTo>
                    <a:pt x="3039" y="3917"/>
                    <a:pt x="3916" y="3039"/>
                    <a:pt x="3916" y="1959"/>
                  </a:cubicBezTo>
                  <a:cubicBezTo>
                    <a:pt x="3916" y="879"/>
                    <a:pt x="3039"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8"/>
            <p:cNvSpPr/>
            <p:nvPr/>
          </p:nvSpPr>
          <p:spPr>
            <a:xfrm>
              <a:off x="4997263" y="3376750"/>
              <a:ext cx="63675" cy="63675"/>
            </a:xfrm>
            <a:custGeom>
              <a:avLst/>
              <a:gdLst/>
              <a:ahLst/>
              <a:cxnLst/>
              <a:rect l="l" t="t" r="r" b="b"/>
              <a:pathLst>
                <a:path w="2547" h="2547" extrusionOk="0">
                  <a:moveTo>
                    <a:pt x="1274" y="684"/>
                  </a:moveTo>
                  <a:cubicBezTo>
                    <a:pt x="1599" y="684"/>
                    <a:pt x="1863" y="948"/>
                    <a:pt x="1863" y="1274"/>
                  </a:cubicBezTo>
                  <a:cubicBezTo>
                    <a:pt x="1863" y="1599"/>
                    <a:pt x="1599" y="1864"/>
                    <a:pt x="1274" y="1864"/>
                  </a:cubicBezTo>
                  <a:cubicBezTo>
                    <a:pt x="948" y="1864"/>
                    <a:pt x="684" y="1599"/>
                    <a:pt x="684" y="1274"/>
                  </a:cubicBezTo>
                  <a:cubicBezTo>
                    <a:pt x="684" y="948"/>
                    <a:pt x="948" y="684"/>
                    <a:pt x="1274" y="684"/>
                  </a:cubicBezTo>
                  <a:close/>
                  <a:moveTo>
                    <a:pt x="1274" y="0"/>
                  </a:moveTo>
                  <a:cubicBezTo>
                    <a:pt x="571" y="0"/>
                    <a:pt x="0" y="571"/>
                    <a:pt x="0" y="1274"/>
                  </a:cubicBezTo>
                  <a:cubicBezTo>
                    <a:pt x="0" y="1976"/>
                    <a:pt x="571" y="2547"/>
                    <a:pt x="1274" y="2547"/>
                  </a:cubicBezTo>
                  <a:cubicBezTo>
                    <a:pt x="1976" y="2547"/>
                    <a:pt x="2547" y="1976"/>
                    <a:pt x="2547" y="1274"/>
                  </a:cubicBezTo>
                  <a:cubicBezTo>
                    <a:pt x="2547" y="571"/>
                    <a:pt x="1976" y="0"/>
                    <a:pt x="1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8"/>
            <p:cNvSpPr/>
            <p:nvPr/>
          </p:nvSpPr>
          <p:spPr>
            <a:xfrm>
              <a:off x="4824813" y="3414750"/>
              <a:ext cx="58875" cy="58850"/>
            </a:xfrm>
            <a:custGeom>
              <a:avLst/>
              <a:gdLst/>
              <a:ahLst/>
              <a:cxnLst/>
              <a:rect l="l" t="t" r="r" b="b"/>
              <a:pathLst>
                <a:path w="2355" h="2354" extrusionOk="0">
                  <a:moveTo>
                    <a:pt x="1177" y="685"/>
                  </a:moveTo>
                  <a:cubicBezTo>
                    <a:pt x="1448" y="685"/>
                    <a:pt x="1669" y="907"/>
                    <a:pt x="1669" y="1177"/>
                  </a:cubicBezTo>
                  <a:cubicBezTo>
                    <a:pt x="1669" y="1449"/>
                    <a:pt x="1448" y="1671"/>
                    <a:pt x="1177" y="1671"/>
                  </a:cubicBezTo>
                  <a:cubicBezTo>
                    <a:pt x="905" y="1671"/>
                    <a:pt x="684" y="1449"/>
                    <a:pt x="684" y="1177"/>
                  </a:cubicBezTo>
                  <a:cubicBezTo>
                    <a:pt x="684" y="905"/>
                    <a:pt x="905" y="685"/>
                    <a:pt x="1177" y="685"/>
                  </a:cubicBezTo>
                  <a:close/>
                  <a:moveTo>
                    <a:pt x="1177" y="0"/>
                  </a:moveTo>
                  <a:cubicBezTo>
                    <a:pt x="527" y="0"/>
                    <a:pt x="1" y="529"/>
                    <a:pt x="1" y="1177"/>
                  </a:cubicBezTo>
                  <a:cubicBezTo>
                    <a:pt x="1" y="1827"/>
                    <a:pt x="527" y="2354"/>
                    <a:pt x="1177" y="2354"/>
                  </a:cubicBezTo>
                  <a:cubicBezTo>
                    <a:pt x="1826" y="2354"/>
                    <a:pt x="2354" y="1827"/>
                    <a:pt x="2354" y="1177"/>
                  </a:cubicBezTo>
                  <a:cubicBezTo>
                    <a:pt x="2354" y="529"/>
                    <a:pt x="1826" y="0"/>
                    <a:pt x="1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8"/>
            <p:cNvSpPr/>
            <p:nvPr/>
          </p:nvSpPr>
          <p:spPr>
            <a:xfrm>
              <a:off x="4744538" y="3240675"/>
              <a:ext cx="437800" cy="437800"/>
            </a:xfrm>
            <a:custGeom>
              <a:avLst/>
              <a:gdLst/>
              <a:ahLst/>
              <a:cxnLst/>
              <a:rect l="l" t="t" r="r" b="b"/>
              <a:pathLst>
                <a:path w="17512" h="17512" extrusionOk="0">
                  <a:moveTo>
                    <a:pt x="8433" y="9103"/>
                  </a:moveTo>
                  <a:cubicBezTo>
                    <a:pt x="9564" y="9103"/>
                    <a:pt x="10563" y="9888"/>
                    <a:pt x="10810" y="10967"/>
                  </a:cubicBezTo>
                  <a:cubicBezTo>
                    <a:pt x="10834" y="11072"/>
                    <a:pt x="10906" y="11161"/>
                    <a:pt x="11006" y="11205"/>
                  </a:cubicBezTo>
                  <a:cubicBezTo>
                    <a:pt x="11050" y="11224"/>
                    <a:pt x="11097" y="11233"/>
                    <a:pt x="11143" y="11233"/>
                  </a:cubicBezTo>
                  <a:cubicBezTo>
                    <a:pt x="11203" y="11233"/>
                    <a:pt x="11262" y="11218"/>
                    <a:pt x="11315" y="11188"/>
                  </a:cubicBezTo>
                  <a:cubicBezTo>
                    <a:pt x="11514" y="11072"/>
                    <a:pt x="11746" y="11008"/>
                    <a:pt x="11957" y="11008"/>
                  </a:cubicBezTo>
                  <a:cubicBezTo>
                    <a:pt x="12526" y="11008"/>
                    <a:pt x="13021" y="11390"/>
                    <a:pt x="13162" y="11941"/>
                  </a:cubicBezTo>
                  <a:cubicBezTo>
                    <a:pt x="13192" y="12053"/>
                    <a:pt x="13274" y="12143"/>
                    <a:pt x="13383" y="12180"/>
                  </a:cubicBezTo>
                  <a:cubicBezTo>
                    <a:pt x="13420" y="12192"/>
                    <a:pt x="13457" y="12198"/>
                    <a:pt x="13494" y="12198"/>
                  </a:cubicBezTo>
                  <a:cubicBezTo>
                    <a:pt x="13569" y="12198"/>
                    <a:pt x="13643" y="12173"/>
                    <a:pt x="13704" y="12126"/>
                  </a:cubicBezTo>
                  <a:cubicBezTo>
                    <a:pt x="14048" y="11859"/>
                    <a:pt x="14459" y="11716"/>
                    <a:pt x="14895" y="11716"/>
                  </a:cubicBezTo>
                  <a:cubicBezTo>
                    <a:pt x="15961" y="11716"/>
                    <a:pt x="16831" y="12581"/>
                    <a:pt x="16838" y="13647"/>
                  </a:cubicBezTo>
                  <a:cubicBezTo>
                    <a:pt x="16396" y="13333"/>
                    <a:pt x="15867" y="13159"/>
                    <a:pt x="15311" y="13159"/>
                  </a:cubicBezTo>
                  <a:cubicBezTo>
                    <a:pt x="14895" y="13159"/>
                    <a:pt x="14481" y="13258"/>
                    <a:pt x="14116" y="13447"/>
                  </a:cubicBezTo>
                  <a:cubicBezTo>
                    <a:pt x="13973" y="13519"/>
                    <a:pt x="13901" y="13679"/>
                    <a:pt x="13940" y="13834"/>
                  </a:cubicBezTo>
                  <a:cubicBezTo>
                    <a:pt x="14146" y="14645"/>
                    <a:pt x="13652" y="15473"/>
                    <a:pt x="12839" y="15680"/>
                  </a:cubicBezTo>
                  <a:cubicBezTo>
                    <a:pt x="12746" y="15704"/>
                    <a:pt x="12651" y="15715"/>
                    <a:pt x="12559" y="15715"/>
                  </a:cubicBezTo>
                  <a:cubicBezTo>
                    <a:pt x="12046" y="15715"/>
                    <a:pt x="11577" y="15368"/>
                    <a:pt x="11446" y="14849"/>
                  </a:cubicBezTo>
                  <a:cubicBezTo>
                    <a:pt x="11390" y="14630"/>
                    <a:pt x="11424" y="14400"/>
                    <a:pt x="11539" y="14206"/>
                  </a:cubicBezTo>
                  <a:cubicBezTo>
                    <a:pt x="11656" y="14011"/>
                    <a:pt x="11841" y="13874"/>
                    <a:pt x="12061" y="13817"/>
                  </a:cubicBezTo>
                  <a:cubicBezTo>
                    <a:pt x="12097" y="13808"/>
                    <a:pt x="12133" y="13803"/>
                    <a:pt x="12169" y="13803"/>
                  </a:cubicBezTo>
                  <a:cubicBezTo>
                    <a:pt x="12248" y="13803"/>
                    <a:pt x="12325" y="13824"/>
                    <a:pt x="12395" y="13866"/>
                  </a:cubicBezTo>
                  <a:cubicBezTo>
                    <a:pt x="12496" y="13926"/>
                    <a:pt x="12567" y="14022"/>
                    <a:pt x="12596" y="14136"/>
                  </a:cubicBezTo>
                  <a:cubicBezTo>
                    <a:pt x="12611" y="14196"/>
                    <a:pt x="12602" y="14258"/>
                    <a:pt x="12570" y="14310"/>
                  </a:cubicBezTo>
                  <a:cubicBezTo>
                    <a:pt x="12539" y="14362"/>
                    <a:pt x="12490" y="14400"/>
                    <a:pt x="12430" y="14416"/>
                  </a:cubicBezTo>
                  <a:cubicBezTo>
                    <a:pt x="12246" y="14462"/>
                    <a:pt x="12135" y="14649"/>
                    <a:pt x="12183" y="14830"/>
                  </a:cubicBezTo>
                  <a:cubicBezTo>
                    <a:pt x="12222" y="14986"/>
                    <a:pt x="12362" y="15089"/>
                    <a:pt x="12514" y="15089"/>
                  </a:cubicBezTo>
                  <a:cubicBezTo>
                    <a:pt x="12542" y="15089"/>
                    <a:pt x="12569" y="15086"/>
                    <a:pt x="12597" y="15079"/>
                  </a:cubicBezTo>
                  <a:cubicBezTo>
                    <a:pt x="13086" y="14954"/>
                    <a:pt x="13383" y="14457"/>
                    <a:pt x="13258" y="13968"/>
                  </a:cubicBezTo>
                  <a:cubicBezTo>
                    <a:pt x="13186" y="13677"/>
                    <a:pt x="13002" y="13432"/>
                    <a:pt x="12744" y="13277"/>
                  </a:cubicBezTo>
                  <a:cubicBezTo>
                    <a:pt x="12568" y="13173"/>
                    <a:pt x="12371" y="13119"/>
                    <a:pt x="12171" y="13119"/>
                  </a:cubicBezTo>
                  <a:cubicBezTo>
                    <a:pt x="12078" y="13119"/>
                    <a:pt x="11984" y="13130"/>
                    <a:pt x="11892" y="13154"/>
                  </a:cubicBezTo>
                  <a:cubicBezTo>
                    <a:pt x="11495" y="13255"/>
                    <a:pt x="11161" y="13503"/>
                    <a:pt x="10952" y="13856"/>
                  </a:cubicBezTo>
                  <a:cubicBezTo>
                    <a:pt x="10742" y="14207"/>
                    <a:pt x="10682" y="14620"/>
                    <a:pt x="10783" y="15017"/>
                  </a:cubicBezTo>
                  <a:cubicBezTo>
                    <a:pt x="10845" y="15261"/>
                    <a:pt x="10954" y="15484"/>
                    <a:pt x="11101" y="15678"/>
                  </a:cubicBezTo>
                  <a:cubicBezTo>
                    <a:pt x="10759" y="16373"/>
                    <a:pt x="10043" y="16828"/>
                    <a:pt x="9258" y="16828"/>
                  </a:cubicBezTo>
                  <a:cubicBezTo>
                    <a:pt x="8531" y="16828"/>
                    <a:pt x="7873" y="16455"/>
                    <a:pt x="7498" y="15829"/>
                  </a:cubicBezTo>
                  <a:cubicBezTo>
                    <a:pt x="7435" y="15722"/>
                    <a:pt x="7322" y="15661"/>
                    <a:pt x="7204" y="15661"/>
                  </a:cubicBezTo>
                  <a:cubicBezTo>
                    <a:pt x="7167" y="15661"/>
                    <a:pt x="7130" y="15667"/>
                    <a:pt x="7093" y="15680"/>
                  </a:cubicBezTo>
                  <a:cubicBezTo>
                    <a:pt x="6892" y="15749"/>
                    <a:pt x="6682" y="15784"/>
                    <a:pt x="6470" y="15784"/>
                  </a:cubicBezTo>
                  <a:cubicBezTo>
                    <a:pt x="5537" y="15784"/>
                    <a:pt x="4738" y="15120"/>
                    <a:pt x="4572" y="14206"/>
                  </a:cubicBezTo>
                  <a:cubicBezTo>
                    <a:pt x="4553" y="14105"/>
                    <a:pt x="4491" y="14018"/>
                    <a:pt x="4403" y="13968"/>
                  </a:cubicBezTo>
                  <a:cubicBezTo>
                    <a:pt x="4351" y="13939"/>
                    <a:pt x="4294" y="13924"/>
                    <a:pt x="4236" y="13924"/>
                  </a:cubicBezTo>
                  <a:cubicBezTo>
                    <a:pt x="4194" y="13924"/>
                    <a:pt x="4152" y="13932"/>
                    <a:pt x="4112" y="13948"/>
                  </a:cubicBezTo>
                  <a:cubicBezTo>
                    <a:pt x="3887" y="14035"/>
                    <a:pt x="3651" y="14079"/>
                    <a:pt x="3411" y="14079"/>
                  </a:cubicBezTo>
                  <a:cubicBezTo>
                    <a:pt x="3152" y="14079"/>
                    <a:pt x="2897" y="14027"/>
                    <a:pt x="2663" y="13929"/>
                  </a:cubicBezTo>
                  <a:cubicBezTo>
                    <a:pt x="3356" y="13723"/>
                    <a:pt x="3922" y="13163"/>
                    <a:pt x="4097" y="12411"/>
                  </a:cubicBezTo>
                  <a:cubicBezTo>
                    <a:pt x="4246" y="11779"/>
                    <a:pt x="4801" y="11338"/>
                    <a:pt x="5448" y="11338"/>
                  </a:cubicBezTo>
                  <a:cubicBezTo>
                    <a:pt x="5466" y="11338"/>
                    <a:pt x="5483" y="11338"/>
                    <a:pt x="5499" y="11340"/>
                  </a:cubicBezTo>
                  <a:cubicBezTo>
                    <a:pt x="5499" y="11343"/>
                    <a:pt x="5499" y="11348"/>
                    <a:pt x="5499" y="11352"/>
                  </a:cubicBezTo>
                  <a:cubicBezTo>
                    <a:pt x="5499" y="12684"/>
                    <a:pt x="6582" y="13768"/>
                    <a:pt x="7914" y="13768"/>
                  </a:cubicBezTo>
                  <a:cubicBezTo>
                    <a:pt x="9016" y="13768"/>
                    <a:pt x="9913" y="12869"/>
                    <a:pt x="9913" y="11767"/>
                  </a:cubicBezTo>
                  <a:cubicBezTo>
                    <a:pt x="9913" y="10978"/>
                    <a:pt x="9271" y="10335"/>
                    <a:pt x="8482" y="10335"/>
                  </a:cubicBezTo>
                  <a:cubicBezTo>
                    <a:pt x="7855" y="10335"/>
                    <a:pt x="7345" y="10846"/>
                    <a:pt x="7345" y="11474"/>
                  </a:cubicBezTo>
                  <a:cubicBezTo>
                    <a:pt x="7345" y="11662"/>
                    <a:pt x="7498" y="11816"/>
                    <a:pt x="7686" y="11816"/>
                  </a:cubicBezTo>
                  <a:cubicBezTo>
                    <a:pt x="7874" y="11816"/>
                    <a:pt x="8028" y="11662"/>
                    <a:pt x="8028" y="11474"/>
                  </a:cubicBezTo>
                  <a:cubicBezTo>
                    <a:pt x="8028" y="11223"/>
                    <a:pt x="8232" y="11020"/>
                    <a:pt x="8482" y="11020"/>
                  </a:cubicBezTo>
                  <a:cubicBezTo>
                    <a:pt x="8895" y="11020"/>
                    <a:pt x="9230" y="11356"/>
                    <a:pt x="9230" y="11767"/>
                  </a:cubicBezTo>
                  <a:cubicBezTo>
                    <a:pt x="9230" y="12493"/>
                    <a:pt x="8640" y="13083"/>
                    <a:pt x="7914" y="13083"/>
                  </a:cubicBezTo>
                  <a:cubicBezTo>
                    <a:pt x="6960" y="13083"/>
                    <a:pt x="6184" y="12306"/>
                    <a:pt x="6184" y="11352"/>
                  </a:cubicBezTo>
                  <a:cubicBezTo>
                    <a:pt x="6184" y="10112"/>
                    <a:pt x="7191" y="9103"/>
                    <a:pt x="8433" y="9103"/>
                  </a:cubicBezTo>
                  <a:close/>
                  <a:moveTo>
                    <a:pt x="7387" y="1"/>
                  </a:moveTo>
                  <a:cubicBezTo>
                    <a:pt x="6093" y="1"/>
                    <a:pt x="4819" y="341"/>
                    <a:pt x="3704" y="985"/>
                  </a:cubicBezTo>
                  <a:cubicBezTo>
                    <a:pt x="3541" y="1078"/>
                    <a:pt x="3484" y="1288"/>
                    <a:pt x="3579" y="1451"/>
                  </a:cubicBezTo>
                  <a:cubicBezTo>
                    <a:pt x="3641" y="1561"/>
                    <a:pt x="3757" y="1622"/>
                    <a:pt x="3875" y="1622"/>
                  </a:cubicBezTo>
                  <a:cubicBezTo>
                    <a:pt x="3933" y="1622"/>
                    <a:pt x="3992" y="1608"/>
                    <a:pt x="4045" y="1576"/>
                  </a:cubicBezTo>
                  <a:cubicBezTo>
                    <a:pt x="5057" y="994"/>
                    <a:pt x="6214" y="686"/>
                    <a:pt x="7387" y="686"/>
                  </a:cubicBezTo>
                  <a:cubicBezTo>
                    <a:pt x="11084" y="686"/>
                    <a:pt x="14090" y="3693"/>
                    <a:pt x="14090" y="7389"/>
                  </a:cubicBezTo>
                  <a:cubicBezTo>
                    <a:pt x="14090" y="8585"/>
                    <a:pt x="13777" y="9744"/>
                    <a:pt x="13178" y="10767"/>
                  </a:cubicBezTo>
                  <a:cubicBezTo>
                    <a:pt x="12841" y="10487"/>
                    <a:pt x="12409" y="10323"/>
                    <a:pt x="11946" y="10323"/>
                  </a:cubicBezTo>
                  <a:cubicBezTo>
                    <a:pt x="11749" y="10323"/>
                    <a:pt x="11545" y="10358"/>
                    <a:pt x="11348" y="10422"/>
                  </a:cubicBezTo>
                  <a:cubicBezTo>
                    <a:pt x="11153" y="9907"/>
                    <a:pt x="10818" y="9447"/>
                    <a:pt x="10377" y="9099"/>
                  </a:cubicBezTo>
                  <a:cubicBezTo>
                    <a:pt x="9825" y="8660"/>
                    <a:pt x="9130" y="8420"/>
                    <a:pt x="8422" y="8420"/>
                  </a:cubicBezTo>
                  <a:cubicBezTo>
                    <a:pt x="7044" y="8420"/>
                    <a:pt x="5885" y="9375"/>
                    <a:pt x="5573" y="10658"/>
                  </a:cubicBezTo>
                  <a:cubicBezTo>
                    <a:pt x="5527" y="10655"/>
                    <a:pt x="5483" y="10653"/>
                    <a:pt x="5437" y="10653"/>
                  </a:cubicBezTo>
                  <a:cubicBezTo>
                    <a:pt x="4471" y="10653"/>
                    <a:pt x="3642" y="11313"/>
                    <a:pt x="3422" y="12254"/>
                  </a:cubicBezTo>
                  <a:cubicBezTo>
                    <a:pt x="3387" y="12401"/>
                    <a:pt x="3330" y="12539"/>
                    <a:pt x="3254" y="12664"/>
                  </a:cubicBezTo>
                  <a:cubicBezTo>
                    <a:pt x="2508" y="12078"/>
                    <a:pt x="1888" y="11335"/>
                    <a:pt x="1448" y="10498"/>
                  </a:cubicBezTo>
                  <a:cubicBezTo>
                    <a:pt x="948" y="9546"/>
                    <a:pt x="684" y="8471"/>
                    <a:pt x="684" y="7387"/>
                  </a:cubicBezTo>
                  <a:cubicBezTo>
                    <a:pt x="684" y="6005"/>
                    <a:pt x="1102" y="4678"/>
                    <a:pt x="1891" y="3550"/>
                  </a:cubicBezTo>
                  <a:cubicBezTo>
                    <a:pt x="1991" y="3408"/>
                    <a:pt x="1976" y="3209"/>
                    <a:pt x="1848" y="3093"/>
                  </a:cubicBezTo>
                  <a:cubicBezTo>
                    <a:pt x="1781" y="3032"/>
                    <a:pt x="1698" y="3003"/>
                    <a:pt x="1617" y="3003"/>
                  </a:cubicBezTo>
                  <a:cubicBezTo>
                    <a:pt x="1510" y="3003"/>
                    <a:pt x="1404" y="3054"/>
                    <a:pt x="1337" y="3148"/>
                  </a:cubicBezTo>
                  <a:cubicBezTo>
                    <a:pt x="463" y="4395"/>
                    <a:pt x="1" y="5861"/>
                    <a:pt x="1" y="7389"/>
                  </a:cubicBezTo>
                  <a:cubicBezTo>
                    <a:pt x="1" y="8581"/>
                    <a:pt x="292" y="9766"/>
                    <a:pt x="842" y="10816"/>
                  </a:cubicBezTo>
                  <a:cubicBezTo>
                    <a:pt x="1312" y="11711"/>
                    <a:pt x="1970" y="12509"/>
                    <a:pt x="2758" y="13144"/>
                  </a:cubicBezTo>
                  <a:cubicBezTo>
                    <a:pt x="2546" y="13266"/>
                    <a:pt x="2310" y="13329"/>
                    <a:pt x="2071" y="13329"/>
                  </a:cubicBezTo>
                  <a:cubicBezTo>
                    <a:pt x="1965" y="13329"/>
                    <a:pt x="1858" y="13316"/>
                    <a:pt x="1752" y="13292"/>
                  </a:cubicBezTo>
                  <a:cubicBezTo>
                    <a:pt x="1726" y="13285"/>
                    <a:pt x="1700" y="13282"/>
                    <a:pt x="1674" y="13282"/>
                  </a:cubicBezTo>
                  <a:cubicBezTo>
                    <a:pt x="1540" y="13282"/>
                    <a:pt x="1410" y="13362"/>
                    <a:pt x="1353" y="13505"/>
                  </a:cubicBezTo>
                  <a:cubicBezTo>
                    <a:pt x="1337" y="13541"/>
                    <a:pt x="1333" y="13583"/>
                    <a:pt x="1333" y="13622"/>
                  </a:cubicBezTo>
                  <a:lnTo>
                    <a:pt x="1333" y="13632"/>
                  </a:lnTo>
                  <a:cubicBezTo>
                    <a:pt x="1333" y="13714"/>
                    <a:pt x="1363" y="13795"/>
                    <a:pt x="1417" y="13856"/>
                  </a:cubicBezTo>
                  <a:cubicBezTo>
                    <a:pt x="1916" y="14432"/>
                    <a:pt x="2639" y="14762"/>
                    <a:pt x="3400" y="14762"/>
                  </a:cubicBezTo>
                  <a:cubicBezTo>
                    <a:pt x="3598" y="14762"/>
                    <a:pt x="3792" y="14740"/>
                    <a:pt x="3984" y="14696"/>
                  </a:cubicBezTo>
                  <a:cubicBezTo>
                    <a:pt x="4336" y="15742"/>
                    <a:pt x="5325" y="16467"/>
                    <a:pt x="6459" y="16467"/>
                  </a:cubicBezTo>
                  <a:cubicBezTo>
                    <a:pt x="6658" y="16467"/>
                    <a:pt x="6856" y="16444"/>
                    <a:pt x="7049" y="16399"/>
                  </a:cubicBezTo>
                  <a:cubicBezTo>
                    <a:pt x="7561" y="17091"/>
                    <a:pt x="8381" y="17511"/>
                    <a:pt x="9249" y="17511"/>
                  </a:cubicBezTo>
                  <a:cubicBezTo>
                    <a:pt x="10230" y="17511"/>
                    <a:pt x="11134" y="16977"/>
                    <a:pt x="11617" y="16143"/>
                  </a:cubicBezTo>
                  <a:cubicBezTo>
                    <a:pt x="11903" y="16312"/>
                    <a:pt x="12221" y="16398"/>
                    <a:pt x="12545" y="16398"/>
                  </a:cubicBezTo>
                  <a:cubicBezTo>
                    <a:pt x="12695" y="16398"/>
                    <a:pt x="12847" y="16379"/>
                    <a:pt x="12997" y="16341"/>
                  </a:cubicBezTo>
                  <a:cubicBezTo>
                    <a:pt x="14079" y="16067"/>
                    <a:pt x="14770" y="15033"/>
                    <a:pt x="14645" y="13954"/>
                  </a:cubicBezTo>
                  <a:cubicBezTo>
                    <a:pt x="14854" y="13880"/>
                    <a:pt x="15073" y="13842"/>
                    <a:pt x="15300" y="13842"/>
                  </a:cubicBezTo>
                  <a:cubicBezTo>
                    <a:pt x="15884" y="13842"/>
                    <a:pt x="16431" y="14101"/>
                    <a:pt x="16803" y="14552"/>
                  </a:cubicBezTo>
                  <a:cubicBezTo>
                    <a:pt x="16868" y="14632"/>
                    <a:pt x="16965" y="14678"/>
                    <a:pt x="17066" y="14678"/>
                  </a:cubicBezTo>
                  <a:cubicBezTo>
                    <a:pt x="17122" y="14678"/>
                    <a:pt x="17179" y="14664"/>
                    <a:pt x="17233" y="14634"/>
                  </a:cubicBezTo>
                  <a:cubicBezTo>
                    <a:pt x="17315" y="14590"/>
                    <a:pt x="17371" y="14511"/>
                    <a:pt x="17398" y="14422"/>
                  </a:cubicBezTo>
                  <a:cubicBezTo>
                    <a:pt x="17473" y="14176"/>
                    <a:pt x="17511" y="13918"/>
                    <a:pt x="17511" y="13658"/>
                  </a:cubicBezTo>
                  <a:cubicBezTo>
                    <a:pt x="17511" y="12210"/>
                    <a:pt x="16333" y="11031"/>
                    <a:pt x="14884" y="11031"/>
                  </a:cubicBezTo>
                  <a:lnTo>
                    <a:pt x="14884" y="11033"/>
                  </a:lnTo>
                  <a:cubicBezTo>
                    <a:pt x="14448" y="11033"/>
                    <a:pt x="14029" y="11137"/>
                    <a:pt x="13652" y="11340"/>
                  </a:cubicBezTo>
                  <a:lnTo>
                    <a:pt x="13640" y="11326"/>
                  </a:lnTo>
                  <a:cubicBezTo>
                    <a:pt x="14383" y="10147"/>
                    <a:pt x="14775" y="8790"/>
                    <a:pt x="14775" y="7389"/>
                  </a:cubicBezTo>
                  <a:cubicBezTo>
                    <a:pt x="14775" y="5415"/>
                    <a:pt x="14007" y="3560"/>
                    <a:pt x="12611" y="2165"/>
                  </a:cubicBezTo>
                  <a:cubicBezTo>
                    <a:pt x="11216" y="770"/>
                    <a:pt x="9361" y="1"/>
                    <a:pt x="7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8"/>
            <p:cNvSpPr/>
            <p:nvPr/>
          </p:nvSpPr>
          <p:spPr>
            <a:xfrm>
              <a:off x="5007063" y="3324700"/>
              <a:ext cx="17150" cy="17150"/>
            </a:xfrm>
            <a:custGeom>
              <a:avLst/>
              <a:gdLst/>
              <a:ahLst/>
              <a:cxnLst/>
              <a:rect l="l" t="t" r="r" b="b"/>
              <a:pathLst>
                <a:path w="686" h="686" extrusionOk="0">
                  <a:moveTo>
                    <a:pt x="342" y="1"/>
                  </a:moveTo>
                  <a:cubicBezTo>
                    <a:pt x="154" y="1"/>
                    <a:pt x="1" y="154"/>
                    <a:pt x="1" y="343"/>
                  </a:cubicBezTo>
                  <a:cubicBezTo>
                    <a:pt x="1" y="532"/>
                    <a:pt x="154" y="686"/>
                    <a:pt x="342" y="686"/>
                  </a:cubicBezTo>
                  <a:cubicBezTo>
                    <a:pt x="532" y="686"/>
                    <a:pt x="685" y="532"/>
                    <a:pt x="685" y="343"/>
                  </a:cubicBezTo>
                  <a:cubicBezTo>
                    <a:pt x="685"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8"/>
            <p:cNvSpPr/>
            <p:nvPr/>
          </p:nvSpPr>
          <p:spPr>
            <a:xfrm>
              <a:off x="4830838" y="3366875"/>
              <a:ext cx="17125" cy="17100"/>
            </a:xfrm>
            <a:custGeom>
              <a:avLst/>
              <a:gdLst/>
              <a:ahLst/>
              <a:cxnLst/>
              <a:rect l="l" t="t" r="r" b="b"/>
              <a:pathLst>
                <a:path w="685" h="684" extrusionOk="0">
                  <a:moveTo>
                    <a:pt x="342" y="0"/>
                  </a:moveTo>
                  <a:cubicBezTo>
                    <a:pt x="154" y="0"/>
                    <a:pt x="0" y="152"/>
                    <a:pt x="0" y="342"/>
                  </a:cubicBezTo>
                  <a:cubicBezTo>
                    <a:pt x="0" y="530"/>
                    <a:pt x="154" y="683"/>
                    <a:pt x="342" y="683"/>
                  </a:cubicBezTo>
                  <a:cubicBezTo>
                    <a:pt x="532" y="683"/>
                    <a:pt x="685" y="530"/>
                    <a:pt x="685" y="342"/>
                  </a:cubicBezTo>
                  <a:cubicBezTo>
                    <a:pt x="685" y="152"/>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8"/>
            <p:cNvSpPr/>
            <p:nvPr/>
          </p:nvSpPr>
          <p:spPr>
            <a:xfrm>
              <a:off x="4802038" y="3286875"/>
              <a:ext cx="17150" cy="17100"/>
            </a:xfrm>
            <a:custGeom>
              <a:avLst/>
              <a:gdLst/>
              <a:ahLst/>
              <a:cxnLst/>
              <a:rect l="l" t="t" r="r" b="b"/>
              <a:pathLst>
                <a:path w="686" h="684" extrusionOk="0">
                  <a:moveTo>
                    <a:pt x="342" y="0"/>
                  </a:moveTo>
                  <a:cubicBezTo>
                    <a:pt x="154" y="0"/>
                    <a:pt x="1" y="154"/>
                    <a:pt x="1" y="342"/>
                  </a:cubicBezTo>
                  <a:cubicBezTo>
                    <a:pt x="1" y="532"/>
                    <a:pt x="154" y="684"/>
                    <a:pt x="342" y="684"/>
                  </a:cubicBezTo>
                  <a:cubicBezTo>
                    <a:pt x="532" y="684"/>
                    <a:pt x="686" y="532"/>
                    <a:pt x="686" y="342"/>
                  </a:cubicBezTo>
                  <a:cubicBezTo>
                    <a:pt x="686"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48"/>
          <p:cNvGrpSpPr/>
          <p:nvPr/>
        </p:nvGrpSpPr>
        <p:grpSpPr>
          <a:xfrm>
            <a:off x="6200700" y="1948713"/>
            <a:ext cx="400225" cy="437775"/>
            <a:chOff x="4763288" y="1160875"/>
            <a:chExt cx="400225" cy="437775"/>
          </a:xfrm>
        </p:grpSpPr>
        <p:sp>
          <p:nvSpPr>
            <p:cNvPr id="834" name="Google Shape;834;p48"/>
            <p:cNvSpPr/>
            <p:nvPr/>
          </p:nvSpPr>
          <p:spPr>
            <a:xfrm>
              <a:off x="4877138" y="1460125"/>
              <a:ext cx="173050" cy="83675"/>
            </a:xfrm>
            <a:custGeom>
              <a:avLst/>
              <a:gdLst/>
              <a:ahLst/>
              <a:cxnLst/>
              <a:rect l="l" t="t" r="r" b="b"/>
              <a:pathLst>
                <a:path w="6922" h="3347" extrusionOk="0">
                  <a:moveTo>
                    <a:pt x="1062" y="683"/>
                  </a:moveTo>
                  <a:cubicBezTo>
                    <a:pt x="1098" y="683"/>
                    <a:pt x="1139" y="691"/>
                    <a:pt x="1183" y="710"/>
                  </a:cubicBezTo>
                  <a:cubicBezTo>
                    <a:pt x="1905" y="1012"/>
                    <a:pt x="2672" y="1166"/>
                    <a:pt x="3461" y="1166"/>
                  </a:cubicBezTo>
                  <a:cubicBezTo>
                    <a:pt x="4250" y="1166"/>
                    <a:pt x="5017" y="1012"/>
                    <a:pt x="5738" y="710"/>
                  </a:cubicBezTo>
                  <a:cubicBezTo>
                    <a:pt x="5783" y="692"/>
                    <a:pt x="5823" y="684"/>
                    <a:pt x="5860" y="684"/>
                  </a:cubicBezTo>
                  <a:cubicBezTo>
                    <a:pt x="5977" y="684"/>
                    <a:pt x="6055" y="759"/>
                    <a:pt x="6082" y="789"/>
                  </a:cubicBezTo>
                  <a:cubicBezTo>
                    <a:pt x="6115" y="826"/>
                    <a:pt x="6213" y="962"/>
                    <a:pt x="6115" y="1131"/>
                  </a:cubicBezTo>
                  <a:cubicBezTo>
                    <a:pt x="5568" y="2075"/>
                    <a:pt x="4551" y="2662"/>
                    <a:pt x="3461" y="2662"/>
                  </a:cubicBezTo>
                  <a:cubicBezTo>
                    <a:pt x="2371" y="2662"/>
                    <a:pt x="1354" y="2075"/>
                    <a:pt x="807" y="1131"/>
                  </a:cubicBezTo>
                  <a:cubicBezTo>
                    <a:pt x="709" y="962"/>
                    <a:pt x="808" y="826"/>
                    <a:pt x="840" y="789"/>
                  </a:cubicBezTo>
                  <a:cubicBezTo>
                    <a:pt x="867" y="759"/>
                    <a:pt x="944" y="683"/>
                    <a:pt x="1062" y="683"/>
                  </a:cubicBezTo>
                  <a:close/>
                  <a:moveTo>
                    <a:pt x="1060" y="0"/>
                  </a:moveTo>
                  <a:cubicBezTo>
                    <a:pt x="785" y="0"/>
                    <a:pt x="520" y="117"/>
                    <a:pt x="326" y="337"/>
                  </a:cubicBezTo>
                  <a:cubicBezTo>
                    <a:pt x="45" y="658"/>
                    <a:pt x="0" y="1104"/>
                    <a:pt x="214" y="1474"/>
                  </a:cubicBezTo>
                  <a:cubicBezTo>
                    <a:pt x="883" y="2629"/>
                    <a:pt x="2128" y="3347"/>
                    <a:pt x="3461" y="3347"/>
                  </a:cubicBezTo>
                  <a:cubicBezTo>
                    <a:pt x="4794" y="3347"/>
                    <a:pt x="6037" y="2629"/>
                    <a:pt x="6706" y="1474"/>
                  </a:cubicBezTo>
                  <a:cubicBezTo>
                    <a:pt x="6922" y="1104"/>
                    <a:pt x="6877" y="658"/>
                    <a:pt x="6594" y="337"/>
                  </a:cubicBezTo>
                  <a:cubicBezTo>
                    <a:pt x="6401" y="117"/>
                    <a:pt x="6136" y="0"/>
                    <a:pt x="5861" y="0"/>
                  </a:cubicBezTo>
                  <a:cubicBezTo>
                    <a:pt x="5732" y="0"/>
                    <a:pt x="5601" y="26"/>
                    <a:pt x="5474" y="79"/>
                  </a:cubicBezTo>
                  <a:cubicBezTo>
                    <a:pt x="4837" y="346"/>
                    <a:pt x="4158" y="482"/>
                    <a:pt x="3461" y="482"/>
                  </a:cubicBezTo>
                  <a:cubicBezTo>
                    <a:pt x="2763" y="482"/>
                    <a:pt x="2085" y="346"/>
                    <a:pt x="1447" y="79"/>
                  </a:cubicBezTo>
                  <a:cubicBezTo>
                    <a:pt x="1321" y="2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8"/>
            <p:cNvSpPr/>
            <p:nvPr/>
          </p:nvSpPr>
          <p:spPr>
            <a:xfrm>
              <a:off x="4988638" y="1276600"/>
              <a:ext cx="105125" cy="35375"/>
            </a:xfrm>
            <a:custGeom>
              <a:avLst/>
              <a:gdLst/>
              <a:ahLst/>
              <a:cxnLst/>
              <a:rect l="l" t="t" r="r" b="b"/>
              <a:pathLst>
                <a:path w="4205" h="1415" extrusionOk="0">
                  <a:moveTo>
                    <a:pt x="2140" y="0"/>
                  </a:moveTo>
                  <a:cubicBezTo>
                    <a:pt x="1383" y="0"/>
                    <a:pt x="671" y="296"/>
                    <a:pt x="135" y="831"/>
                  </a:cubicBezTo>
                  <a:cubicBezTo>
                    <a:pt x="1" y="965"/>
                    <a:pt x="1" y="1182"/>
                    <a:pt x="135" y="1315"/>
                  </a:cubicBezTo>
                  <a:cubicBezTo>
                    <a:pt x="201" y="1381"/>
                    <a:pt x="288" y="1414"/>
                    <a:pt x="377" y="1414"/>
                  </a:cubicBezTo>
                  <a:cubicBezTo>
                    <a:pt x="464" y="1414"/>
                    <a:pt x="552" y="1381"/>
                    <a:pt x="619" y="1315"/>
                  </a:cubicBezTo>
                  <a:cubicBezTo>
                    <a:pt x="1025" y="908"/>
                    <a:pt x="1565" y="685"/>
                    <a:pt x="2140" y="685"/>
                  </a:cubicBezTo>
                  <a:cubicBezTo>
                    <a:pt x="2680" y="685"/>
                    <a:pt x="3195" y="885"/>
                    <a:pt x="3594" y="1250"/>
                  </a:cubicBezTo>
                  <a:cubicBezTo>
                    <a:pt x="3659" y="1309"/>
                    <a:pt x="3742" y="1339"/>
                    <a:pt x="3824" y="1339"/>
                  </a:cubicBezTo>
                  <a:cubicBezTo>
                    <a:pt x="3917" y="1339"/>
                    <a:pt x="4009" y="1302"/>
                    <a:pt x="4076" y="1228"/>
                  </a:cubicBezTo>
                  <a:cubicBezTo>
                    <a:pt x="4205" y="1089"/>
                    <a:pt x="4195" y="874"/>
                    <a:pt x="4056" y="745"/>
                  </a:cubicBezTo>
                  <a:cubicBezTo>
                    <a:pt x="3531" y="265"/>
                    <a:pt x="2852" y="0"/>
                    <a:pt x="2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8"/>
            <p:cNvSpPr/>
            <p:nvPr/>
          </p:nvSpPr>
          <p:spPr>
            <a:xfrm>
              <a:off x="4833563" y="1276600"/>
              <a:ext cx="105125" cy="35375"/>
            </a:xfrm>
            <a:custGeom>
              <a:avLst/>
              <a:gdLst/>
              <a:ahLst/>
              <a:cxnLst/>
              <a:rect l="l" t="t" r="r" b="b"/>
              <a:pathLst>
                <a:path w="4205" h="1415" extrusionOk="0">
                  <a:moveTo>
                    <a:pt x="2064" y="0"/>
                  </a:moveTo>
                  <a:cubicBezTo>
                    <a:pt x="1353" y="0"/>
                    <a:pt x="674" y="265"/>
                    <a:pt x="149" y="745"/>
                  </a:cubicBezTo>
                  <a:cubicBezTo>
                    <a:pt x="10" y="872"/>
                    <a:pt x="0" y="1089"/>
                    <a:pt x="128" y="1228"/>
                  </a:cubicBezTo>
                  <a:cubicBezTo>
                    <a:pt x="195" y="1301"/>
                    <a:pt x="287" y="1339"/>
                    <a:pt x="380" y="1339"/>
                  </a:cubicBezTo>
                  <a:cubicBezTo>
                    <a:pt x="462" y="1339"/>
                    <a:pt x="545" y="1309"/>
                    <a:pt x="611" y="1248"/>
                  </a:cubicBezTo>
                  <a:lnTo>
                    <a:pt x="611" y="1250"/>
                  </a:lnTo>
                  <a:cubicBezTo>
                    <a:pt x="1009" y="885"/>
                    <a:pt x="1525" y="685"/>
                    <a:pt x="2064" y="685"/>
                  </a:cubicBezTo>
                  <a:cubicBezTo>
                    <a:pt x="2640" y="685"/>
                    <a:pt x="3179" y="908"/>
                    <a:pt x="3586" y="1315"/>
                  </a:cubicBezTo>
                  <a:cubicBezTo>
                    <a:pt x="3654" y="1381"/>
                    <a:pt x="3741" y="1414"/>
                    <a:pt x="3828" y="1414"/>
                  </a:cubicBezTo>
                  <a:cubicBezTo>
                    <a:pt x="3916" y="1414"/>
                    <a:pt x="4003" y="1381"/>
                    <a:pt x="4070" y="1315"/>
                  </a:cubicBezTo>
                  <a:cubicBezTo>
                    <a:pt x="4204" y="1182"/>
                    <a:pt x="4204" y="965"/>
                    <a:pt x="4070" y="831"/>
                  </a:cubicBezTo>
                  <a:cubicBezTo>
                    <a:pt x="3534" y="295"/>
                    <a:pt x="2822" y="0"/>
                    <a:pt x="2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8"/>
            <p:cNvSpPr/>
            <p:nvPr/>
          </p:nvSpPr>
          <p:spPr>
            <a:xfrm>
              <a:off x="4763288" y="1160875"/>
              <a:ext cx="400225" cy="437775"/>
            </a:xfrm>
            <a:custGeom>
              <a:avLst/>
              <a:gdLst/>
              <a:ahLst/>
              <a:cxnLst/>
              <a:rect l="l" t="t" r="r" b="b"/>
              <a:pathLst>
                <a:path w="16009" h="17511" extrusionOk="0">
                  <a:moveTo>
                    <a:pt x="8015" y="685"/>
                  </a:moveTo>
                  <a:cubicBezTo>
                    <a:pt x="9302" y="685"/>
                    <a:pt x="10534" y="1014"/>
                    <a:pt x="11621" y="1632"/>
                  </a:cubicBezTo>
                  <a:cubicBezTo>
                    <a:pt x="10617" y="2494"/>
                    <a:pt x="9351" y="2966"/>
                    <a:pt x="8015" y="2966"/>
                  </a:cubicBezTo>
                  <a:cubicBezTo>
                    <a:pt x="6678" y="2966"/>
                    <a:pt x="5413" y="2494"/>
                    <a:pt x="4409" y="1632"/>
                  </a:cubicBezTo>
                  <a:cubicBezTo>
                    <a:pt x="5497" y="1014"/>
                    <a:pt x="6731" y="685"/>
                    <a:pt x="8015" y="685"/>
                  </a:cubicBezTo>
                  <a:close/>
                  <a:moveTo>
                    <a:pt x="8015" y="0"/>
                  </a:moveTo>
                  <a:cubicBezTo>
                    <a:pt x="5880" y="0"/>
                    <a:pt x="3873" y="832"/>
                    <a:pt x="2362" y="2342"/>
                  </a:cubicBezTo>
                  <a:cubicBezTo>
                    <a:pt x="853" y="3851"/>
                    <a:pt x="21" y="5860"/>
                    <a:pt x="4" y="7994"/>
                  </a:cubicBezTo>
                  <a:lnTo>
                    <a:pt x="4" y="14357"/>
                  </a:lnTo>
                  <a:cubicBezTo>
                    <a:pt x="1" y="15105"/>
                    <a:pt x="442" y="15778"/>
                    <a:pt x="1127" y="16076"/>
                  </a:cubicBezTo>
                  <a:lnTo>
                    <a:pt x="1155" y="16088"/>
                  </a:lnTo>
                  <a:cubicBezTo>
                    <a:pt x="3327" y="17033"/>
                    <a:pt x="7996" y="17510"/>
                    <a:pt x="7996" y="17510"/>
                  </a:cubicBezTo>
                  <a:lnTo>
                    <a:pt x="8013" y="17510"/>
                  </a:lnTo>
                  <a:cubicBezTo>
                    <a:pt x="8013" y="17510"/>
                    <a:pt x="12695" y="17025"/>
                    <a:pt x="14870" y="16074"/>
                  </a:cubicBezTo>
                  <a:cubicBezTo>
                    <a:pt x="15548" y="15778"/>
                    <a:pt x="15988" y="15108"/>
                    <a:pt x="16009" y="14368"/>
                  </a:cubicBezTo>
                  <a:lnTo>
                    <a:pt x="16009" y="7995"/>
                  </a:lnTo>
                  <a:cubicBezTo>
                    <a:pt x="16009" y="7011"/>
                    <a:pt x="15831" y="6050"/>
                    <a:pt x="15483" y="5139"/>
                  </a:cubicBezTo>
                  <a:cubicBezTo>
                    <a:pt x="15431" y="5003"/>
                    <a:pt x="15300" y="4919"/>
                    <a:pt x="15163" y="4919"/>
                  </a:cubicBezTo>
                  <a:cubicBezTo>
                    <a:pt x="15122" y="4919"/>
                    <a:pt x="15082" y="4926"/>
                    <a:pt x="15042" y="4941"/>
                  </a:cubicBezTo>
                  <a:cubicBezTo>
                    <a:pt x="14865" y="5009"/>
                    <a:pt x="14778" y="5207"/>
                    <a:pt x="14844" y="5384"/>
                  </a:cubicBezTo>
                  <a:cubicBezTo>
                    <a:pt x="15164" y="6216"/>
                    <a:pt x="15325" y="7094"/>
                    <a:pt x="15325" y="7994"/>
                  </a:cubicBezTo>
                  <a:lnTo>
                    <a:pt x="15325" y="14366"/>
                  </a:lnTo>
                  <a:cubicBezTo>
                    <a:pt x="15306" y="14836"/>
                    <a:pt x="15026" y="15260"/>
                    <a:pt x="14596" y="15448"/>
                  </a:cubicBezTo>
                  <a:cubicBezTo>
                    <a:pt x="12507" y="16361"/>
                    <a:pt x="10292" y="16824"/>
                    <a:pt x="8013" y="16827"/>
                  </a:cubicBezTo>
                  <a:lnTo>
                    <a:pt x="7996" y="16827"/>
                  </a:lnTo>
                  <a:cubicBezTo>
                    <a:pt x="5723" y="16827"/>
                    <a:pt x="3512" y="16367"/>
                    <a:pt x="1427" y="15461"/>
                  </a:cubicBezTo>
                  <a:lnTo>
                    <a:pt x="1400" y="15450"/>
                  </a:lnTo>
                  <a:cubicBezTo>
                    <a:pt x="965" y="15260"/>
                    <a:pt x="685" y="14833"/>
                    <a:pt x="687" y="14358"/>
                  </a:cubicBezTo>
                  <a:lnTo>
                    <a:pt x="687" y="7995"/>
                  </a:lnTo>
                  <a:cubicBezTo>
                    <a:pt x="704" y="6042"/>
                    <a:pt x="1465" y="4206"/>
                    <a:pt x="2846" y="2825"/>
                  </a:cubicBezTo>
                  <a:cubicBezTo>
                    <a:pt x="3147" y="2524"/>
                    <a:pt x="3469" y="2254"/>
                    <a:pt x="3809" y="2013"/>
                  </a:cubicBezTo>
                  <a:cubicBezTo>
                    <a:pt x="4961" y="3070"/>
                    <a:pt x="6443" y="3649"/>
                    <a:pt x="8015" y="3649"/>
                  </a:cubicBezTo>
                  <a:cubicBezTo>
                    <a:pt x="9585" y="3649"/>
                    <a:pt x="11069" y="3070"/>
                    <a:pt x="12221" y="2013"/>
                  </a:cubicBezTo>
                  <a:cubicBezTo>
                    <a:pt x="12592" y="2276"/>
                    <a:pt x="12942" y="2573"/>
                    <a:pt x="13264" y="2909"/>
                  </a:cubicBezTo>
                  <a:cubicBezTo>
                    <a:pt x="13332" y="2977"/>
                    <a:pt x="13421" y="3012"/>
                    <a:pt x="13511" y="3012"/>
                  </a:cubicBezTo>
                  <a:cubicBezTo>
                    <a:pt x="13596" y="3012"/>
                    <a:pt x="13682" y="2981"/>
                    <a:pt x="13748" y="2917"/>
                  </a:cubicBezTo>
                  <a:cubicBezTo>
                    <a:pt x="13884" y="2784"/>
                    <a:pt x="13888" y="2569"/>
                    <a:pt x="13756" y="2433"/>
                  </a:cubicBezTo>
                  <a:cubicBezTo>
                    <a:pt x="13019" y="1672"/>
                    <a:pt x="12154" y="1074"/>
                    <a:pt x="11186" y="655"/>
                  </a:cubicBezTo>
                  <a:cubicBezTo>
                    <a:pt x="10183" y="220"/>
                    <a:pt x="9116" y="0"/>
                    <a:pt x="80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8"/>
            <p:cNvSpPr/>
            <p:nvPr/>
          </p:nvSpPr>
          <p:spPr>
            <a:xfrm>
              <a:off x="4985313" y="1318125"/>
              <a:ext cx="117950" cy="74875"/>
            </a:xfrm>
            <a:custGeom>
              <a:avLst/>
              <a:gdLst/>
              <a:ahLst/>
              <a:cxnLst/>
              <a:rect l="l" t="t" r="r" b="b"/>
              <a:pathLst>
                <a:path w="4718" h="2995" extrusionOk="0">
                  <a:moveTo>
                    <a:pt x="2359" y="683"/>
                  </a:moveTo>
                  <a:cubicBezTo>
                    <a:pt x="2990" y="683"/>
                    <a:pt x="3585" y="990"/>
                    <a:pt x="3952" y="1496"/>
                  </a:cubicBezTo>
                  <a:cubicBezTo>
                    <a:pt x="3585" y="2003"/>
                    <a:pt x="2990" y="2311"/>
                    <a:pt x="2359" y="2311"/>
                  </a:cubicBezTo>
                  <a:cubicBezTo>
                    <a:pt x="1728" y="2311"/>
                    <a:pt x="1135" y="2003"/>
                    <a:pt x="766" y="1496"/>
                  </a:cubicBezTo>
                  <a:cubicBezTo>
                    <a:pt x="1135" y="990"/>
                    <a:pt x="1728" y="683"/>
                    <a:pt x="2359" y="683"/>
                  </a:cubicBezTo>
                  <a:close/>
                  <a:moveTo>
                    <a:pt x="2359" y="0"/>
                  </a:moveTo>
                  <a:cubicBezTo>
                    <a:pt x="1416" y="0"/>
                    <a:pt x="535" y="508"/>
                    <a:pt x="62" y="1326"/>
                  </a:cubicBezTo>
                  <a:cubicBezTo>
                    <a:pt x="1" y="1432"/>
                    <a:pt x="1" y="1563"/>
                    <a:pt x="62" y="1669"/>
                  </a:cubicBezTo>
                  <a:cubicBezTo>
                    <a:pt x="535" y="2487"/>
                    <a:pt x="1416" y="2994"/>
                    <a:pt x="2359" y="2994"/>
                  </a:cubicBezTo>
                  <a:cubicBezTo>
                    <a:pt x="3302" y="2994"/>
                    <a:pt x="4183" y="2487"/>
                    <a:pt x="4655" y="1669"/>
                  </a:cubicBezTo>
                  <a:cubicBezTo>
                    <a:pt x="4717" y="1563"/>
                    <a:pt x="4717" y="1432"/>
                    <a:pt x="4655" y="1326"/>
                  </a:cubicBezTo>
                  <a:cubicBezTo>
                    <a:pt x="4183" y="508"/>
                    <a:pt x="3302" y="0"/>
                    <a:pt x="2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8"/>
            <p:cNvSpPr/>
            <p:nvPr/>
          </p:nvSpPr>
          <p:spPr>
            <a:xfrm>
              <a:off x="4824063" y="1318125"/>
              <a:ext cx="117950" cy="74875"/>
            </a:xfrm>
            <a:custGeom>
              <a:avLst/>
              <a:gdLst/>
              <a:ahLst/>
              <a:cxnLst/>
              <a:rect l="l" t="t" r="r" b="b"/>
              <a:pathLst>
                <a:path w="4718" h="2995" extrusionOk="0">
                  <a:moveTo>
                    <a:pt x="2359" y="683"/>
                  </a:moveTo>
                  <a:cubicBezTo>
                    <a:pt x="2990" y="683"/>
                    <a:pt x="3583" y="990"/>
                    <a:pt x="3952" y="1496"/>
                  </a:cubicBezTo>
                  <a:cubicBezTo>
                    <a:pt x="3583" y="2003"/>
                    <a:pt x="2990" y="2309"/>
                    <a:pt x="2359" y="2309"/>
                  </a:cubicBezTo>
                  <a:cubicBezTo>
                    <a:pt x="1728" y="2309"/>
                    <a:pt x="1133" y="2003"/>
                    <a:pt x="766" y="1496"/>
                  </a:cubicBezTo>
                  <a:cubicBezTo>
                    <a:pt x="1133" y="990"/>
                    <a:pt x="1728" y="683"/>
                    <a:pt x="2359" y="683"/>
                  </a:cubicBezTo>
                  <a:close/>
                  <a:moveTo>
                    <a:pt x="2359" y="0"/>
                  </a:moveTo>
                  <a:cubicBezTo>
                    <a:pt x="1416" y="0"/>
                    <a:pt x="535" y="508"/>
                    <a:pt x="62" y="1326"/>
                  </a:cubicBezTo>
                  <a:cubicBezTo>
                    <a:pt x="1" y="1432"/>
                    <a:pt x="1" y="1563"/>
                    <a:pt x="62" y="1669"/>
                  </a:cubicBezTo>
                  <a:cubicBezTo>
                    <a:pt x="535" y="2487"/>
                    <a:pt x="1416" y="2994"/>
                    <a:pt x="2359" y="2994"/>
                  </a:cubicBezTo>
                  <a:cubicBezTo>
                    <a:pt x="3302" y="2994"/>
                    <a:pt x="4183" y="2487"/>
                    <a:pt x="4655" y="1669"/>
                  </a:cubicBezTo>
                  <a:cubicBezTo>
                    <a:pt x="4717" y="1563"/>
                    <a:pt x="4717" y="1432"/>
                    <a:pt x="4655" y="1326"/>
                  </a:cubicBezTo>
                  <a:cubicBezTo>
                    <a:pt x="4183" y="508"/>
                    <a:pt x="3302" y="0"/>
                    <a:pt x="2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8"/>
            <p:cNvSpPr/>
            <p:nvPr/>
          </p:nvSpPr>
          <p:spPr>
            <a:xfrm>
              <a:off x="5063888" y="1418125"/>
              <a:ext cx="62925" cy="62925"/>
            </a:xfrm>
            <a:custGeom>
              <a:avLst/>
              <a:gdLst/>
              <a:ahLst/>
              <a:cxnLst/>
              <a:rect l="l" t="t" r="r" b="b"/>
              <a:pathLst>
                <a:path w="2517" h="2517" extrusionOk="0">
                  <a:moveTo>
                    <a:pt x="1258" y="683"/>
                  </a:moveTo>
                  <a:cubicBezTo>
                    <a:pt x="1576" y="683"/>
                    <a:pt x="1834" y="941"/>
                    <a:pt x="1834" y="1258"/>
                  </a:cubicBezTo>
                  <a:cubicBezTo>
                    <a:pt x="1834" y="1574"/>
                    <a:pt x="1576" y="1832"/>
                    <a:pt x="1258" y="1832"/>
                  </a:cubicBezTo>
                  <a:cubicBezTo>
                    <a:pt x="941" y="1832"/>
                    <a:pt x="684" y="1576"/>
                    <a:pt x="684" y="1258"/>
                  </a:cubicBezTo>
                  <a:cubicBezTo>
                    <a:pt x="684" y="941"/>
                    <a:pt x="941" y="683"/>
                    <a:pt x="1258" y="683"/>
                  </a:cubicBezTo>
                  <a:close/>
                  <a:moveTo>
                    <a:pt x="1258" y="0"/>
                  </a:moveTo>
                  <a:cubicBezTo>
                    <a:pt x="565" y="0"/>
                    <a:pt x="0" y="565"/>
                    <a:pt x="0" y="1258"/>
                  </a:cubicBezTo>
                  <a:cubicBezTo>
                    <a:pt x="0" y="1952"/>
                    <a:pt x="565" y="2517"/>
                    <a:pt x="1258" y="2517"/>
                  </a:cubicBezTo>
                  <a:cubicBezTo>
                    <a:pt x="1952" y="2517"/>
                    <a:pt x="2517" y="1952"/>
                    <a:pt x="2517" y="1258"/>
                  </a:cubicBezTo>
                  <a:cubicBezTo>
                    <a:pt x="2517" y="565"/>
                    <a:pt x="1952" y="0"/>
                    <a:pt x="1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8"/>
            <p:cNvSpPr/>
            <p:nvPr/>
          </p:nvSpPr>
          <p:spPr>
            <a:xfrm>
              <a:off x="4800488" y="1418125"/>
              <a:ext cx="62950" cy="62925"/>
            </a:xfrm>
            <a:custGeom>
              <a:avLst/>
              <a:gdLst/>
              <a:ahLst/>
              <a:cxnLst/>
              <a:rect l="l" t="t" r="r" b="b"/>
              <a:pathLst>
                <a:path w="2518" h="2517" extrusionOk="0">
                  <a:moveTo>
                    <a:pt x="1258" y="683"/>
                  </a:moveTo>
                  <a:cubicBezTo>
                    <a:pt x="1576" y="683"/>
                    <a:pt x="1834" y="941"/>
                    <a:pt x="1834" y="1258"/>
                  </a:cubicBezTo>
                  <a:cubicBezTo>
                    <a:pt x="1834" y="1576"/>
                    <a:pt x="1576" y="1833"/>
                    <a:pt x="1258" y="1833"/>
                  </a:cubicBezTo>
                  <a:cubicBezTo>
                    <a:pt x="942" y="1833"/>
                    <a:pt x="684" y="1576"/>
                    <a:pt x="684" y="1258"/>
                  </a:cubicBezTo>
                  <a:cubicBezTo>
                    <a:pt x="684" y="941"/>
                    <a:pt x="942" y="683"/>
                    <a:pt x="1258" y="683"/>
                  </a:cubicBezTo>
                  <a:close/>
                  <a:moveTo>
                    <a:pt x="1258" y="0"/>
                  </a:moveTo>
                  <a:cubicBezTo>
                    <a:pt x="566" y="0"/>
                    <a:pt x="1" y="565"/>
                    <a:pt x="1" y="1258"/>
                  </a:cubicBezTo>
                  <a:cubicBezTo>
                    <a:pt x="1" y="1952"/>
                    <a:pt x="566" y="2517"/>
                    <a:pt x="1258" y="2517"/>
                  </a:cubicBezTo>
                  <a:cubicBezTo>
                    <a:pt x="1953" y="2517"/>
                    <a:pt x="2517" y="1952"/>
                    <a:pt x="2517" y="1258"/>
                  </a:cubicBezTo>
                  <a:cubicBezTo>
                    <a:pt x="2517" y="565"/>
                    <a:pt x="1953" y="0"/>
                    <a:pt x="1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8"/>
            <p:cNvSpPr/>
            <p:nvPr/>
          </p:nvSpPr>
          <p:spPr>
            <a:xfrm>
              <a:off x="5116363" y="1249225"/>
              <a:ext cx="17150" cy="17125"/>
            </a:xfrm>
            <a:custGeom>
              <a:avLst/>
              <a:gdLst/>
              <a:ahLst/>
              <a:cxnLst/>
              <a:rect l="l" t="t" r="r" b="b"/>
              <a:pathLst>
                <a:path w="686" h="685" extrusionOk="0">
                  <a:moveTo>
                    <a:pt x="342" y="1"/>
                  </a:moveTo>
                  <a:cubicBezTo>
                    <a:pt x="154" y="1"/>
                    <a:pt x="0" y="154"/>
                    <a:pt x="0" y="343"/>
                  </a:cubicBezTo>
                  <a:cubicBezTo>
                    <a:pt x="0" y="532"/>
                    <a:pt x="154" y="684"/>
                    <a:pt x="342" y="684"/>
                  </a:cubicBezTo>
                  <a:cubicBezTo>
                    <a:pt x="532" y="684"/>
                    <a:pt x="685" y="532"/>
                    <a:pt x="685" y="343"/>
                  </a:cubicBezTo>
                  <a:cubicBezTo>
                    <a:pt x="685"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 name="Google Shape;843;p48"/>
          <p:cNvSpPr/>
          <p:nvPr/>
        </p:nvSpPr>
        <p:spPr>
          <a:xfrm>
            <a:off x="-599150" y="1011275"/>
            <a:ext cx="2033991" cy="703244"/>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8"/>
          <p:cNvSpPr/>
          <p:nvPr/>
        </p:nvSpPr>
        <p:spPr>
          <a:xfrm>
            <a:off x="8111761" y="3870869"/>
            <a:ext cx="1438757" cy="482022"/>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 name="Google Shape;845;p48"/>
          <p:cNvGrpSpPr/>
          <p:nvPr/>
        </p:nvGrpSpPr>
        <p:grpSpPr>
          <a:xfrm>
            <a:off x="306417" y="1904260"/>
            <a:ext cx="366490" cy="367017"/>
            <a:chOff x="2210125" y="1340500"/>
            <a:chExt cx="486125" cy="486825"/>
          </a:xfrm>
        </p:grpSpPr>
        <p:sp>
          <p:nvSpPr>
            <p:cNvPr id="846" name="Google Shape;846;p48"/>
            <p:cNvSpPr/>
            <p:nvPr/>
          </p:nvSpPr>
          <p:spPr>
            <a:xfrm>
              <a:off x="2396575" y="1340500"/>
              <a:ext cx="122225" cy="250675"/>
            </a:xfrm>
            <a:custGeom>
              <a:avLst/>
              <a:gdLst/>
              <a:ahLst/>
              <a:cxnLst/>
              <a:rect l="l" t="t" r="r" b="b"/>
              <a:pathLst>
                <a:path w="4889" h="10027" extrusionOk="0">
                  <a:moveTo>
                    <a:pt x="3176" y="1"/>
                  </a:moveTo>
                  <a:lnTo>
                    <a:pt x="3149" y="83"/>
                  </a:lnTo>
                  <a:cubicBezTo>
                    <a:pt x="3038" y="277"/>
                    <a:pt x="2734" y="912"/>
                    <a:pt x="2596" y="1602"/>
                  </a:cubicBezTo>
                  <a:cubicBezTo>
                    <a:pt x="2293" y="1188"/>
                    <a:pt x="1519" y="415"/>
                    <a:pt x="1519" y="415"/>
                  </a:cubicBezTo>
                  <a:cubicBezTo>
                    <a:pt x="1464" y="553"/>
                    <a:pt x="138" y="2348"/>
                    <a:pt x="83" y="4779"/>
                  </a:cubicBezTo>
                  <a:cubicBezTo>
                    <a:pt x="0" y="7264"/>
                    <a:pt x="1326" y="9225"/>
                    <a:pt x="1740" y="9805"/>
                  </a:cubicBezTo>
                  <a:cubicBezTo>
                    <a:pt x="1851" y="9943"/>
                    <a:pt x="1878" y="10026"/>
                    <a:pt x="1878" y="10026"/>
                  </a:cubicBezTo>
                  <a:cubicBezTo>
                    <a:pt x="1878" y="10026"/>
                    <a:pt x="1906" y="9971"/>
                    <a:pt x="1934" y="9971"/>
                  </a:cubicBezTo>
                  <a:cubicBezTo>
                    <a:pt x="1989" y="9943"/>
                    <a:pt x="2044" y="9916"/>
                    <a:pt x="2072" y="9888"/>
                  </a:cubicBezTo>
                  <a:cubicBezTo>
                    <a:pt x="2154" y="9805"/>
                    <a:pt x="2265" y="9750"/>
                    <a:pt x="2348" y="9640"/>
                  </a:cubicBezTo>
                  <a:cubicBezTo>
                    <a:pt x="3176" y="8922"/>
                    <a:pt x="4668" y="7292"/>
                    <a:pt x="4778" y="4585"/>
                  </a:cubicBezTo>
                  <a:cubicBezTo>
                    <a:pt x="4889" y="1105"/>
                    <a:pt x="3176" y="1"/>
                    <a:pt x="3176"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8"/>
            <p:cNvSpPr/>
            <p:nvPr/>
          </p:nvSpPr>
          <p:spPr>
            <a:xfrm>
              <a:off x="2446275" y="1340500"/>
              <a:ext cx="72525" cy="247900"/>
            </a:xfrm>
            <a:custGeom>
              <a:avLst/>
              <a:gdLst/>
              <a:ahLst/>
              <a:cxnLst/>
              <a:rect l="l" t="t" r="r" b="b"/>
              <a:pathLst>
                <a:path w="2901" h="9916" extrusionOk="0">
                  <a:moveTo>
                    <a:pt x="1188" y="1"/>
                  </a:moveTo>
                  <a:lnTo>
                    <a:pt x="1161" y="56"/>
                  </a:lnTo>
                  <a:cubicBezTo>
                    <a:pt x="1520" y="442"/>
                    <a:pt x="1962" y="1299"/>
                    <a:pt x="2155" y="2873"/>
                  </a:cubicBezTo>
                  <a:cubicBezTo>
                    <a:pt x="2431" y="4862"/>
                    <a:pt x="1934" y="7347"/>
                    <a:pt x="1" y="9916"/>
                  </a:cubicBezTo>
                  <a:cubicBezTo>
                    <a:pt x="28" y="9916"/>
                    <a:pt x="56" y="9888"/>
                    <a:pt x="84" y="9861"/>
                  </a:cubicBezTo>
                  <a:cubicBezTo>
                    <a:pt x="166" y="9805"/>
                    <a:pt x="277" y="9723"/>
                    <a:pt x="360" y="9640"/>
                  </a:cubicBezTo>
                  <a:cubicBezTo>
                    <a:pt x="1188" y="8894"/>
                    <a:pt x="2680" y="7292"/>
                    <a:pt x="2790" y="4585"/>
                  </a:cubicBezTo>
                  <a:cubicBezTo>
                    <a:pt x="2901" y="1105"/>
                    <a:pt x="1188" y="1"/>
                    <a:pt x="118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8"/>
            <p:cNvSpPr/>
            <p:nvPr/>
          </p:nvSpPr>
          <p:spPr>
            <a:xfrm>
              <a:off x="2396575" y="1350850"/>
              <a:ext cx="77350" cy="240325"/>
            </a:xfrm>
            <a:custGeom>
              <a:avLst/>
              <a:gdLst/>
              <a:ahLst/>
              <a:cxnLst/>
              <a:rect l="l" t="t" r="r" b="b"/>
              <a:pathLst>
                <a:path w="3094" h="9613" extrusionOk="0">
                  <a:moveTo>
                    <a:pt x="1519" y="1"/>
                  </a:moveTo>
                  <a:lnTo>
                    <a:pt x="1519" y="1"/>
                  </a:lnTo>
                  <a:cubicBezTo>
                    <a:pt x="1464" y="111"/>
                    <a:pt x="193" y="1934"/>
                    <a:pt x="83" y="4365"/>
                  </a:cubicBezTo>
                  <a:cubicBezTo>
                    <a:pt x="0" y="6795"/>
                    <a:pt x="1326" y="8784"/>
                    <a:pt x="1740" y="9391"/>
                  </a:cubicBezTo>
                  <a:cubicBezTo>
                    <a:pt x="1795" y="9502"/>
                    <a:pt x="1878" y="9557"/>
                    <a:pt x="1878" y="9612"/>
                  </a:cubicBezTo>
                  <a:cubicBezTo>
                    <a:pt x="1878" y="9612"/>
                    <a:pt x="1934" y="9529"/>
                    <a:pt x="2072" y="9419"/>
                  </a:cubicBezTo>
                  <a:cubicBezTo>
                    <a:pt x="2154" y="9364"/>
                    <a:pt x="2265" y="9281"/>
                    <a:pt x="2348" y="9198"/>
                  </a:cubicBezTo>
                  <a:cubicBezTo>
                    <a:pt x="2320" y="9115"/>
                    <a:pt x="2265" y="9005"/>
                    <a:pt x="2210" y="8922"/>
                  </a:cubicBezTo>
                  <a:cubicBezTo>
                    <a:pt x="2458" y="7845"/>
                    <a:pt x="2734" y="6381"/>
                    <a:pt x="2873" y="5690"/>
                  </a:cubicBezTo>
                  <a:cubicBezTo>
                    <a:pt x="3094" y="4696"/>
                    <a:pt x="2734" y="2376"/>
                    <a:pt x="2569" y="2376"/>
                  </a:cubicBezTo>
                  <a:cubicBezTo>
                    <a:pt x="2403" y="2376"/>
                    <a:pt x="2458" y="4033"/>
                    <a:pt x="2265" y="5497"/>
                  </a:cubicBezTo>
                  <a:cubicBezTo>
                    <a:pt x="2182" y="5967"/>
                    <a:pt x="2016" y="7127"/>
                    <a:pt x="1878" y="8148"/>
                  </a:cubicBezTo>
                  <a:cubicBezTo>
                    <a:pt x="1464" y="7209"/>
                    <a:pt x="939" y="5828"/>
                    <a:pt x="829" y="4420"/>
                  </a:cubicBezTo>
                  <a:cubicBezTo>
                    <a:pt x="663" y="2017"/>
                    <a:pt x="1464" y="139"/>
                    <a:pt x="1519"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8"/>
            <p:cNvSpPr/>
            <p:nvPr/>
          </p:nvSpPr>
          <p:spPr>
            <a:xfrm>
              <a:off x="2388275" y="1574575"/>
              <a:ext cx="113275" cy="252050"/>
            </a:xfrm>
            <a:custGeom>
              <a:avLst/>
              <a:gdLst/>
              <a:ahLst/>
              <a:cxnLst/>
              <a:rect l="l" t="t" r="r" b="b"/>
              <a:pathLst>
                <a:path w="4531" h="10082" extrusionOk="0">
                  <a:moveTo>
                    <a:pt x="2210" y="0"/>
                  </a:moveTo>
                  <a:cubicBezTo>
                    <a:pt x="2210" y="0"/>
                    <a:pt x="2183" y="56"/>
                    <a:pt x="2072" y="166"/>
                  </a:cubicBezTo>
                  <a:cubicBezTo>
                    <a:pt x="1630" y="719"/>
                    <a:pt x="277" y="2597"/>
                    <a:pt x="139" y="5027"/>
                  </a:cubicBezTo>
                  <a:cubicBezTo>
                    <a:pt x="1" y="7458"/>
                    <a:pt x="995" y="9363"/>
                    <a:pt x="1078" y="9501"/>
                  </a:cubicBezTo>
                  <a:cubicBezTo>
                    <a:pt x="1078" y="9501"/>
                    <a:pt x="1824" y="8811"/>
                    <a:pt x="2127" y="8424"/>
                  </a:cubicBezTo>
                  <a:cubicBezTo>
                    <a:pt x="2210" y="9142"/>
                    <a:pt x="2459" y="9778"/>
                    <a:pt x="2514" y="9971"/>
                  </a:cubicBezTo>
                  <a:cubicBezTo>
                    <a:pt x="2542" y="10054"/>
                    <a:pt x="2542" y="10081"/>
                    <a:pt x="2542" y="10081"/>
                  </a:cubicBezTo>
                  <a:cubicBezTo>
                    <a:pt x="2542" y="10081"/>
                    <a:pt x="4199" y="9115"/>
                    <a:pt x="4392" y="5635"/>
                  </a:cubicBezTo>
                  <a:cubicBezTo>
                    <a:pt x="4530" y="2928"/>
                    <a:pt x="3315" y="1160"/>
                    <a:pt x="2625" y="415"/>
                  </a:cubicBezTo>
                  <a:lnTo>
                    <a:pt x="2376" y="166"/>
                  </a:lnTo>
                  <a:lnTo>
                    <a:pt x="2266" y="56"/>
                  </a:lnTo>
                  <a:lnTo>
                    <a:pt x="2210" y="0"/>
                  </a:ln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8"/>
            <p:cNvSpPr/>
            <p:nvPr/>
          </p:nvSpPr>
          <p:spPr>
            <a:xfrm>
              <a:off x="2446275" y="1577325"/>
              <a:ext cx="55950" cy="250000"/>
            </a:xfrm>
            <a:custGeom>
              <a:avLst/>
              <a:gdLst/>
              <a:ahLst/>
              <a:cxnLst/>
              <a:rect l="l" t="t" r="r" b="b"/>
              <a:pathLst>
                <a:path w="2238" h="10000" extrusionOk="0">
                  <a:moveTo>
                    <a:pt x="1" y="1"/>
                  </a:moveTo>
                  <a:cubicBezTo>
                    <a:pt x="1520" y="2680"/>
                    <a:pt x="1741" y="5193"/>
                    <a:pt x="1382" y="7182"/>
                  </a:cubicBezTo>
                  <a:cubicBezTo>
                    <a:pt x="1050" y="8729"/>
                    <a:pt x="581" y="9530"/>
                    <a:pt x="222" y="9889"/>
                  </a:cubicBezTo>
                  <a:cubicBezTo>
                    <a:pt x="277" y="9971"/>
                    <a:pt x="277" y="9999"/>
                    <a:pt x="277" y="9999"/>
                  </a:cubicBezTo>
                  <a:cubicBezTo>
                    <a:pt x="277" y="9999"/>
                    <a:pt x="1934" y="9032"/>
                    <a:pt x="2100" y="5552"/>
                  </a:cubicBezTo>
                  <a:cubicBezTo>
                    <a:pt x="2238" y="2846"/>
                    <a:pt x="1023" y="1078"/>
                    <a:pt x="332" y="332"/>
                  </a:cubicBezTo>
                  <a:lnTo>
                    <a:pt x="84" y="84"/>
                  </a:lnTo>
                  <a:lnTo>
                    <a:pt x="1" y="1"/>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8"/>
            <p:cNvSpPr/>
            <p:nvPr/>
          </p:nvSpPr>
          <p:spPr>
            <a:xfrm>
              <a:off x="2388275" y="1574575"/>
              <a:ext cx="72525" cy="237550"/>
            </a:xfrm>
            <a:custGeom>
              <a:avLst/>
              <a:gdLst/>
              <a:ahLst/>
              <a:cxnLst/>
              <a:rect l="l" t="t" r="r" b="b"/>
              <a:pathLst>
                <a:path w="2901" h="9502" extrusionOk="0">
                  <a:moveTo>
                    <a:pt x="2210" y="0"/>
                  </a:moveTo>
                  <a:cubicBezTo>
                    <a:pt x="2210" y="0"/>
                    <a:pt x="2127" y="56"/>
                    <a:pt x="2072" y="166"/>
                  </a:cubicBezTo>
                  <a:cubicBezTo>
                    <a:pt x="1658" y="719"/>
                    <a:pt x="277" y="2597"/>
                    <a:pt x="139" y="5027"/>
                  </a:cubicBezTo>
                  <a:cubicBezTo>
                    <a:pt x="1" y="7458"/>
                    <a:pt x="995" y="9391"/>
                    <a:pt x="1078" y="9501"/>
                  </a:cubicBezTo>
                  <a:cubicBezTo>
                    <a:pt x="1023" y="9363"/>
                    <a:pt x="443" y="7430"/>
                    <a:pt x="829" y="5027"/>
                  </a:cubicBezTo>
                  <a:cubicBezTo>
                    <a:pt x="1023" y="3646"/>
                    <a:pt x="1630" y="2320"/>
                    <a:pt x="2072" y="1409"/>
                  </a:cubicBezTo>
                  <a:cubicBezTo>
                    <a:pt x="2100" y="2459"/>
                    <a:pt x="2127" y="3591"/>
                    <a:pt x="2183" y="4116"/>
                  </a:cubicBezTo>
                  <a:cubicBezTo>
                    <a:pt x="2238" y="5580"/>
                    <a:pt x="2045" y="7237"/>
                    <a:pt x="2210" y="7237"/>
                  </a:cubicBezTo>
                  <a:cubicBezTo>
                    <a:pt x="2376" y="7237"/>
                    <a:pt x="2901" y="5000"/>
                    <a:pt x="2790" y="3978"/>
                  </a:cubicBezTo>
                  <a:cubicBezTo>
                    <a:pt x="2763" y="3287"/>
                    <a:pt x="2625" y="1796"/>
                    <a:pt x="2486" y="719"/>
                  </a:cubicBezTo>
                  <a:cubicBezTo>
                    <a:pt x="2542" y="608"/>
                    <a:pt x="2625" y="525"/>
                    <a:pt x="2652" y="442"/>
                  </a:cubicBezTo>
                  <a:lnTo>
                    <a:pt x="2404" y="194"/>
                  </a:lnTo>
                  <a:lnTo>
                    <a:pt x="2210" y="0"/>
                  </a:ln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8"/>
            <p:cNvSpPr/>
            <p:nvPr/>
          </p:nvSpPr>
          <p:spPr>
            <a:xfrm>
              <a:off x="2446275" y="1527575"/>
              <a:ext cx="249300" cy="119025"/>
            </a:xfrm>
            <a:custGeom>
              <a:avLst/>
              <a:gdLst/>
              <a:ahLst/>
              <a:cxnLst/>
              <a:rect l="l" t="t" r="r" b="b"/>
              <a:pathLst>
                <a:path w="9972" h="4761" extrusionOk="0">
                  <a:moveTo>
                    <a:pt x="5033" y="0"/>
                  </a:moveTo>
                  <a:cubicBezTo>
                    <a:pt x="2840" y="0"/>
                    <a:pt x="1033" y="1091"/>
                    <a:pt x="332" y="1577"/>
                  </a:cubicBezTo>
                  <a:cubicBezTo>
                    <a:pt x="305" y="1604"/>
                    <a:pt x="222" y="1632"/>
                    <a:pt x="194" y="1659"/>
                  </a:cubicBezTo>
                  <a:cubicBezTo>
                    <a:pt x="56" y="1770"/>
                    <a:pt x="1" y="1798"/>
                    <a:pt x="1" y="1798"/>
                  </a:cubicBezTo>
                  <a:cubicBezTo>
                    <a:pt x="1" y="1798"/>
                    <a:pt x="28" y="1853"/>
                    <a:pt x="56" y="1908"/>
                  </a:cubicBezTo>
                  <a:cubicBezTo>
                    <a:pt x="84" y="1936"/>
                    <a:pt x="139" y="2019"/>
                    <a:pt x="166" y="2046"/>
                  </a:cubicBezTo>
                  <a:cubicBezTo>
                    <a:pt x="222" y="2129"/>
                    <a:pt x="305" y="2212"/>
                    <a:pt x="415" y="2322"/>
                  </a:cubicBezTo>
                  <a:cubicBezTo>
                    <a:pt x="1133" y="3151"/>
                    <a:pt x="2763" y="4642"/>
                    <a:pt x="5442" y="4753"/>
                  </a:cubicBezTo>
                  <a:cubicBezTo>
                    <a:pt x="5575" y="4758"/>
                    <a:pt x="5704" y="4761"/>
                    <a:pt x="5830" y="4761"/>
                  </a:cubicBezTo>
                  <a:cubicBezTo>
                    <a:pt x="9050" y="4761"/>
                    <a:pt x="9971" y="3123"/>
                    <a:pt x="9971" y="3123"/>
                  </a:cubicBezTo>
                  <a:lnTo>
                    <a:pt x="9888" y="3068"/>
                  </a:lnTo>
                  <a:cubicBezTo>
                    <a:pt x="9695" y="2985"/>
                    <a:pt x="9060" y="2681"/>
                    <a:pt x="8369" y="2543"/>
                  </a:cubicBezTo>
                  <a:cubicBezTo>
                    <a:pt x="8784" y="2212"/>
                    <a:pt x="9557" y="1466"/>
                    <a:pt x="9557" y="1466"/>
                  </a:cubicBezTo>
                  <a:cubicBezTo>
                    <a:pt x="9474" y="1383"/>
                    <a:pt x="8867" y="969"/>
                    <a:pt x="7928" y="610"/>
                  </a:cubicBezTo>
                  <a:cubicBezTo>
                    <a:pt x="7209" y="334"/>
                    <a:pt x="6270" y="30"/>
                    <a:pt x="5193" y="2"/>
                  </a:cubicBezTo>
                  <a:cubicBezTo>
                    <a:pt x="5140" y="1"/>
                    <a:pt x="5086" y="0"/>
                    <a:pt x="503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8"/>
            <p:cNvSpPr/>
            <p:nvPr/>
          </p:nvSpPr>
          <p:spPr>
            <a:xfrm>
              <a:off x="2448350" y="1575275"/>
              <a:ext cx="247900" cy="69875"/>
            </a:xfrm>
            <a:custGeom>
              <a:avLst/>
              <a:gdLst/>
              <a:ahLst/>
              <a:cxnLst/>
              <a:rect l="l" t="t" r="r" b="b"/>
              <a:pathLst>
                <a:path w="9916" h="2795" extrusionOk="0">
                  <a:moveTo>
                    <a:pt x="1" y="0"/>
                  </a:moveTo>
                  <a:lnTo>
                    <a:pt x="1" y="0"/>
                  </a:lnTo>
                  <a:cubicBezTo>
                    <a:pt x="11" y="8"/>
                    <a:pt x="21" y="15"/>
                    <a:pt x="31" y="23"/>
                  </a:cubicBezTo>
                  <a:lnTo>
                    <a:pt x="31" y="23"/>
                  </a:lnTo>
                  <a:cubicBezTo>
                    <a:pt x="22" y="14"/>
                    <a:pt x="12" y="6"/>
                    <a:pt x="1" y="0"/>
                  </a:cubicBezTo>
                  <a:close/>
                  <a:moveTo>
                    <a:pt x="31" y="23"/>
                  </a:moveTo>
                  <a:cubicBezTo>
                    <a:pt x="65" y="58"/>
                    <a:pt x="78" y="111"/>
                    <a:pt x="56" y="111"/>
                  </a:cubicBezTo>
                  <a:cubicBezTo>
                    <a:pt x="111" y="166"/>
                    <a:pt x="166" y="276"/>
                    <a:pt x="277" y="387"/>
                  </a:cubicBezTo>
                  <a:cubicBezTo>
                    <a:pt x="1023" y="1215"/>
                    <a:pt x="2624" y="2679"/>
                    <a:pt x="5331" y="2790"/>
                  </a:cubicBezTo>
                  <a:cubicBezTo>
                    <a:pt x="5442" y="2793"/>
                    <a:pt x="5550" y="2795"/>
                    <a:pt x="5655" y="2795"/>
                  </a:cubicBezTo>
                  <a:cubicBezTo>
                    <a:pt x="8880" y="2795"/>
                    <a:pt x="9916" y="1215"/>
                    <a:pt x="9916" y="1215"/>
                  </a:cubicBezTo>
                  <a:lnTo>
                    <a:pt x="9861" y="1160"/>
                  </a:lnTo>
                  <a:cubicBezTo>
                    <a:pt x="9474" y="1519"/>
                    <a:pt x="8618" y="1961"/>
                    <a:pt x="7044" y="2182"/>
                  </a:cubicBezTo>
                  <a:cubicBezTo>
                    <a:pt x="6721" y="2227"/>
                    <a:pt x="6385" y="2251"/>
                    <a:pt x="6037" y="2251"/>
                  </a:cubicBezTo>
                  <a:cubicBezTo>
                    <a:pt x="4254" y="2251"/>
                    <a:pt x="2172" y="1625"/>
                    <a:pt x="31" y="23"/>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8"/>
            <p:cNvSpPr/>
            <p:nvPr/>
          </p:nvSpPr>
          <p:spPr>
            <a:xfrm>
              <a:off x="2455950" y="1528900"/>
              <a:ext cx="189900" cy="50175"/>
            </a:xfrm>
            <a:custGeom>
              <a:avLst/>
              <a:gdLst/>
              <a:ahLst/>
              <a:cxnLst/>
              <a:rect l="l" t="t" r="r" b="b"/>
              <a:pathLst>
                <a:path w="7596" h="2007" extrusionOk="0">
                  <a:moveTo>
                    <a:pt x="4650" y="0"/>
                  </a:moveTo>
                  <a:cubicBezTo>
                    <a:pt x="2468" y="0"/>
                    <a:pt x="720" y="1072"/>
                    <a:pt x="0" y="1551"/>
                  </a:cubicBezTo>
                  <a:lnTo>
                    <a:pt x="56" y="1579"/>
                  </a:lnTo>
                  <a:cubicBezTo>
                    <a:pt x="111" y="1551"/>
                    <a:pt x="221" y="1524"/>
                    <a:pt x="332" y="1468"/>
                  </a:cubicBezTo>
                  <a:cubicBezTo>
                    <a:pt x="1409" y="1662"/>
                    <a:pt x="2845" y="1855"/>
                    <a:pt x="3536" y="1966"/>
                  </a:cubicBezTo>
                  <a:cubicBezTo>
                    <a:pt x="3740" y="1994"/>
                    <a:pt x="4001" y="2006"/>
                    <a:pt x="4286" y="2006"/>
                  </a:cubicBezTo>
                  <a:cubicBezTo>
                    <a:pt x="5387" y="2006"/>
                    <a:pt x="6850" y="1827"/>
                    <a:pt x="6850" y="1717"/>
                  </a:cubicBezTo>
                  <a:cubicBezTo>
                    <a:pt x="6850" y="1579"/>
                    <a:pt x="5220" y="1662"/>
                    <a:pt x="3729" y="1468"/>
                  </a:cubicBezTo>
                  <a:cubicBezTo>
                    <a:pt x="3260" y="1441"/>
                    <a:pt x="2127" y="1303"/>
                    <a:pt x="1078" y="1192"/>
                  </a:cubicBezTo>
                  <a:cubicBezTo>
                    <a:pt x="2017" y="888"/>
                    <a:pt x="3398" y="502"/>
                    <a:pt x="4806" y="446"/>
                  </a:cubicBezTo>
                  <a:cubicBezTo>
                    <a:pt x="5069" y="426"/>
                    <a:pt x="5325" y="418"/>
                    <a:pt x="5574" y="418"/>
                  </a:cubicBezTo>
                  <a:cubicBezTo>
                    <a:pt x="6342" y="418"/>
                    <a:pt x="7032" y="501"/>
                    <a:pt x="7596" y="585"/>
                  </a:cubicBezTo>
                  <a:cubicBezTo>
                    <a:pt x="6878" y="308"/>
                    <a:pt x="5966" y="32"/>
                    <a:pt x="4889" y="5"/>
                  </a:cubicBezTo>
                  <a:cubicBezTo>
                    <a:pt x="4809" y="2"/>
                    <a:pt x="4729" y="0"/>
                    <a:pt x="465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8"/>
            <p:cNvSpPr/>
            <p:nvPr/>
          </p:nvSpPr>
          <p:spPr>
            <a:xfrm>
              <a:off x="2210125" y="1521775"/>
              <a:ext cx="252050" cy="106275"/>
            </a:xfrm>
            <a:custGeom>
              <a:avLst/>
              <a:gdLst/>
              <a:ahLst/>
              <a:cxnLst/>
              <a:rect l="l" t="t" r="r" b="b"/>
              <a:pathLst>
                <a:path w="10082" h="4251" extrusionOk="0">
                  <a:moveTo>
                    <a:pt x="4590" y="0"/>
                  </a:moveTo>
                  <a:cubicBezTo>
                    <a:pt x="2389" y="0"/>
                    <a:pt x="738" y="873"/>
                    <a:pt x="609" y="925"/>
                  </a:cubicBezTo>
                  <a:cubicBezTo>
                    <a:pt x="609" y="925"/>
                    <a:pt x="1299" y="1698"/>
                    <a:pt x="1658" y="2002"/>
                  </a:cubicBezTo>
                  <a:cubicBezTo>
                    <a:pt x="940" y="2085"/>
                    <a:pt x="305" y="2306"/>
                    <a:pt x="111" y="2389"/>
                  </a:cubicBezTo>
                  <a:cubicBezTo>
                    <a:pt x="56" y="2416"/>
                    <a:pt x="1" y="2416"/>
                    <a:pt x="1" y="2416"/>
                  </a:cubicBezTo>
                  <a:cubicBezTo>
                    <a:pt x="1" y="2416"/>
                    <a:pt x="968" y="4073"/>
                    <a:pt x="4448" y="4239"/>
                  </a:cubicBezTo>
                  <a:cubicBezTo>
                    <a:pt x="4594" y="4247"/>
                    <a:pt x="4738" y="4250"/>
                    <a:pt x="4879" y="4250"/>
                  </a:cubicBezTo>
                  <a:cubicBezTo>
                    <a:pt x="7343" y="4250"/>
                    <a:pt x="8962" y="3152"/>
                    <a:pt x="9668" y="2499"/>
                  </a:cubicBezTo>
                  <a:lnTo>
                    <a:pt x="9916" y="2251"/>
                  </a:lnTo>
                  <a:lnTo>
                    <a:pt x="10027" y="2140"/>
                  </a:lnTo>
                  <a:cubicBezTo>
                    <a:pt x="10082" y="2112"/>
                    <a:pt x="10082" y="2085"/>
                    <a:pt x="10082" y="2085"/>
                  </a:cubicBezTo>
                  <a:cubicBezTo>
                    <a:pt x="10082" y="2085"/>
                    <a:pt x="10027" y="2030"/>
                    <a:pt x="9916" y="1947"/>
                  </a:cubicBezTo>
                  <a:cubicBezTo>
                    <a:pt x="9364" y="1477"/>
                    <a:pt x="7513" y="151"/>
                    <a:pt x="5055" y="13"/>
                  </a:cubicBezTo>
                  <a:cubicBezTo>
                    <a:pt x="4898" y="4"/>
                    <a:pt x="4743" y="0"/>
                    <a:pt x="4590"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8"/>
            <p:cNvSpPr/>
            <p:nvPr/>
          </p:nvSpPr>
          <p:spPr>
            <a:xfrm>
              <a:off x="2210125" y="1575275"/>
              <a:ext cx="250675" cy="52775"/>
            </a:xfrm>
            <a:custGeom>
              <a:avLst/>
              <a:gdLst/>
              <a:ahLst/>
              <a:cxnLst/>
              <a:rect l="l" t="t" r="r" b="b"/>
              <a:pathLst>
                <a:path w="10027" h="2111" extrusionOk="0">
                  <a:moveTo>
                    <a:pt x="10027" y="0"/>
                  </a:moveTo>
                  <a:lnTo>
                    <a:pt x="10027" y="0"/>
                  </a:lnTo>
                  <a:cubicBezTo>
                    <a:pt x="8046" y="1111"/>
                    <a:pt x="6170" y="1543"/>
                    <a:pt x="4537" y="1543"/>
                  </a:cubicBezTo>
                  <a:cubicBezTo>
                    <a:pt x="3938" y="1543"/>
                    <a:pt x="3372" y="1485"/>
                    <a:pt x="2846" y="1381"/>
                  </a:cubicBezTo>
                  <a:cubicBezTo>
                    <a:pt x="1299" y="1077"/>
                    <a:pt x="498" y="580"/>
                    <a:pt x="111" y="249"/>
                  </a:cubicBezTo>
                  <a:cubicBezTo>
                    <a:pt x="56" y="276"/>
                    <a:pt x="1" y="276"/>
                    <a:pt x="1" y="276"/>
                  </a:cubicBezTo>
                  <a:cubicBezTo>
                    <a:pt x="1" y="276"/>
                    <a:pt x="968" y="1933"/>
                    <a:pt x="4448" y="2099"/>
                  </a:cubicBezTo>
                  <a:cubicBezTo>
                    <a:pt x="4594" y="2107"/>
                    <a:pt x="4738" y="2110"/>
                    <a:pt x="4879" y="2110"/>
                  </a:cubicBezTo>
                  <a:cubicBezTo>
                    <a:pt x="7343" y="2110"/>
                    <a:pt x="8962" y="1012"/>
                    <a:pt x="9668" y="359"/>
                  </a:cubicBezTo>
                  <a:lnTo>
                    <a:pt x="9916" y="111"/>
                  </a:lnTo>
                  <a:lnTo>
                    <a:pt x="10027" y="0"/>
                  </a:ln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8"/>
            <p:cNvSpPr/>
            <p:nvPr/>
          </p:nvSpPr>
          <p:spPr>
            <a:xfrm>
              <a:off x="2226025" y="1520400"/>
              <a:ext cx="237550" cy="67550"/>
            </a:xfrm>
            <a:custGeom>
              <a:avLst/>
              <a:gdLst/>
              <a:ahLst/>
              <a:cxnLst/>
              <a:rect l="l" t="t" r="r" b="b"/>
              <a:pathLst>
                <a:path w="9502" h="2702" extrusionOk="0">
                  <a:moveTo>
                    <a:pt x="3997" y="0"/>
                  </a:moveTo>
                  <a:cubicBezTo>
                    <a:pt x="1807" y="0"/>
                    <a:pt x="104" y="900"/>
                    <a:pt x="0" y="952"/>
                  </a:cubicBezTo>
                  <a:cubicBezTo>
                    <a:pt x="106" y="931"/>
                    <a:pt x="1262" y="587"/>
                    <a:pt x="2863" y="587"/>
                  </a:cubicBezTo>
                  <a:cubicBezTo>
                    <a:pt x="3355" y="587"/>
                    <a:pt x="3889" y="619"/>
                    <a:pt x="4447" y="704"/>
                  </a:cubicBezTo>
                  <a:cubicBezTo>
                    <a:pt x="5828" y="925"/>
                    <a:pt x="7181" y="1505"/>
                    <a:pt x="8065" y="1946"/>
                  </a:cubicBezTo>
                  <a:cubicBezTo>
                    <a:pt x="7043" y="2002"/>
                    <a:pt x="5883" y="2029"/>
                    <a:pt x="5386" y="2057"/>
                  </a:cubicBezTo>
                  <a:cubicBezTo>
                    <a:pt x="5134" y="2071"/>
                    <a:pt x="4878" y="2076"/>
                    <a:pt x="4626" y="2076"/>
                  </a:cubicBezTo>
                  <a:cubicBezTo>
                    <a:pt x="3814" y="2076"/>
                    <a:pt x="3045" y="2021"/>
                    <a:pt x="2608" y="2021"/>
                  </a:cubicBezTo>
                  <a:cubicBezTo>
                    <a:pt x="2375" y="2021"/>
                    <a:pt x="2237" y="2037"/>
                    <a:pt x="2237" y="2085"/>
                  </a:cubicBezTo>
                  <a:cubicBezTo>
                    <a:pt x="2237" y="2263"/>
                    <a:pt x="4148" y="2701"/>
                    <a:pt x="5266" y="2701"/>
                  </a:cubicBezTo>
                  <a:cubicBezTo>
                    <a:pt x="5358" y="2701"/>
                    <a:pt x="5444" y="2698"/>
                    <a:pt x="5524" y="2692"/>
                  </a:cubicBezTo>
                  <a:cubicBezTo>
                    <a:pt x="6215" y="2637"/>
                    <a:pt x="7706" y="2499"/>
                    <a:pt x="8756" y="2361"/>
                  </a:cubicBezTo>
                  <a:cubicBezTo>
                    <a:pt x="8866" y="2444"/>
                    <a:pt x="8976" y="2499"/>
                    <a:pt x="9032" y="2554"/>
                  </a:cubicBezTo>
                  <a:lnTo>
                    <a:pt x="9280" y="2306"/>
                  </a:lnTo>
                  <a:cubicBezTo>
                    <a:pt x="9418" y="2195"/>
                    <a:pt x="9446" y="2085"/>
                    <a:pt x="9501" y="2085"/>
                  </a:cubicBezTo>
                  <a:cubicBezTo>
                    <a:pt x="9501" y="2085"/>
                    <a:pt x="9418" y="2029"/>
                    <a:pt x="9308" y="1946"/>
                  </a:cubicBezTo>
                  <a:cubicBezTo>
                    <a:pt x="8756" y="1532"/>
                    <a:pt x="6905" y="151"/>
                    <a:pt x="4447" y="13"/>
                  </a:cubicBezTo>
                  <a:cubicBezTo>
                    <a:pt x="4295" y="4"/>
                    <a:pt x="4145" y="0"/>
                    <a:pt x="3997" y="0"/>
                  </a:cubicBezTo>
                  <a:close/>
                </a:path>
              </a:pathLst>
            </a:custGeom>
            <a:solidFill>
              <a:srgbClr val="DB3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8"/>
            <p:cNvSpPr/>
            <p:nvPr/>
          </p:nvSpPr>
          <p:spPr>
            <a:xfrm>
              <a:off x="2275725" y="1395025"/>
              <a:ext cx="179550" cy="200975"/>
            </a:xfrm>
            <a:custGeom>
              <a:avLst/>
              <a:gdLst/>
              <a:ahLst/>
              <a:cxnLst/>
              <a:rect l="l" t="t" r="r" b="b"/>
              <a:pathLst>
                <a:path w="7182" h="8039" extrusionOk="0">
                  <a:moveTo>
                    <a:pt x="1239" y="1"/>
                  </a:moveTo>
                  <a:cubicBezTo>
                    <a:pt x="1011" y="1"/>
                    <a:pt x="885" y="29"/>
                    <a:pt x="885" y="29"/>
                  </a:cubicBezTo>
                  <a:cubicBezTo>
                    <a:pt x="885" y="29"/>
                    <a:pt x="912" y="57"/>
                    <a:pt x="912" y="140"/>
                  </a:cubicBezTo>
                  <a:cubicBezTo>
                    <a:pt x="967" y="388"/>
                    <a:pt x="1188" y="1023"/>
                    <a:pt x="1603" y="1631"/>
                  </a:cubicBezTo>
                  <a:cubicBezTo>
                    <a:pt x="1078" y="1548"/>
                    <a:pt x="1" y="1548"/>
                    <a:pt x="1" y="1548"/>
                  </a:cubicBezTo>
                  <a:lnTo>
                    <a:pt x="1" y="1548"/>
                  </a:lnTo>
                  <a:cubicBezTo>
                    <a:pt x="1" y="1659"/>
                    <a:pt x="387" y="3868"/>
                    <a:pt x="2045" y="5636"/>
                  </a:cubicBezTo>
                  <a:cubicBezTo>
                    <a:pt x="3729" y="7431"/>
                    <a:pt x="6049" y="7873"/>
                    <a:pt x="6768" y="8011"/>
                  </a:cubicBezTo>
                  <a:cubicBezTo>
                    <a:pt x="6906" y="8011"/>
                    <a:pt x="7016" y="8039"/>
                    <a:pt x="7016" y="8039"/>
                  </a:cubicBezTo>
                  <a:lnTo>
                    <a:pt x="7016" y="7901"/>
                  </a:lnTo>
                  <a:cubicBezTo>
                    <a:pt x="7044" y="7873"/>
                    <a:pt x="7044" y="7845"/>
                    <a:pt x="7044" y="7762"/>
                  </a:cubicBezTo>
                  <a:cubicBezTo>
                    <a:pt x="7044" y="7707"/>
                    <a:pt x="7071" y="7569"/>
                    <a:pt x="7071" y="7431"/>
                  </a:cubicBezTo>
                  <a:cubicBezTo>
                    <a:pt x="7182" y="6354"/>
                    <a:pt x="7071" y="4144"/>
                    <a:pt x="5248" y="2183"/>
                  </a:cubicBezTo>
                  <a:cubicBezTo>
                    <a:pt x="3456" y="247"/>
                    <a:pt x="1909" y="1"/>
                    <a:pt x="1239"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8"/>
            <p:cNvSpPr/>
            <p:nvPr/>
          </p:nvSpPr>
          <p:spPr>
            <a:xfrm>
              <a:off x="2297825" y="1394225"/>
              <a:ext cx="157450" cy="198325"/>
            </a:xfrm>
            <a:custGeom>
              <a:avLst/>
              <a:gdLst/>
              <a:ahLst/>
              <a:cxnLst/>
              <a:rect l="l" t="t" r="r" b="b"/>
              <a:pathLst>
                <a:path w="6298" h="7933" extrusionOk="0">
                  <a:moveTo>
                    <a:pt x="387" y="0"/>
                  </a:moveTo>
                  <a:cubicBezTo>
                    <a:pt x="139" y="0"/>
                    <a:pt x="1" y="33"/>
                    <a:pt x="1" y="33"/>
                  </a:cubicBezTo>
                  <a:cubicBezTo>
                    <a:pt x="1" y="33"/>
                    <a:pt x="28" y="61"/>
                    <a:pt x="28" y="116"/>
                  </a:cubicBezTo>
                  <a:cubicBezTo>
                    <a:pt x="553" y="172"/>
                    <a:pt x="1464" y="448"/>
                    <a:pt x="2707" y="1414"/>
                  </a:cubicBezTo>
                  <a:cubicBezTo>
                    <a:pt x="4337" y="2657"/>
                    <a:pt x="5718" y="4756"/>
                    <a:pt x="6160" y="7933"/>
                  </a:cubicBezTo>
                  <a:lnTo>
                    <a:pt x="6160" y="7767"/>
                  </a:lnTo>
                  <a:cubicBezTo>
                    <a:pt x="6160" y="7684"/>
                    <a:pt x="6187" y="7546"/>
                    <a:pt x="6187" y="7408"/>
                  </a:cubicBezTo>
                  <a:cubicBezTo>
                    <a:pt x="6298" y="6331"/>
                    <a:pt x="6187" y="4121"/>
                    <a:pt x="4364" y="2160"/>
                  </a:cubicBezTo>
                  <a:cubicBezTo>
                    <a:pt x="2600" y="254"/>
                    <a:pt x="1074" y="0"/>
                    <a:pt x="387"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8"/>
            <p:cNvSpPr/>
            <p:nvPr/>
          </p:nvSpPr>
          <p:spPr>
            <a:xfrm>
              <a:off x="2277125" y="1433725"/>
              <a:ext cx="176075" cy="162275"/>
            </a:xfrm>
            <a:custGeom>
              <a:avLst/>
              <a:gdLst/>
              <a:ahLst/>
              <a:cxnLst/>
              <a:rect l="l" t="t" r="r" b="b"/>
              <a:pathLst>
                <a:path w="7043" h="6491" extrusionOk="0">
                  <a:moveTo>
                    <a:pt x="0" y="0"/>
                  </a:moveTo>
                  <a:cubicBezTo>
                    <a:pt x="28" y="138"/>
                    <a:pt x="414" y="2320"/>
                    <a:pt x="2016" y="4088"/>
                  </a:cubicBezTo>
                  <a:cubicBezTo>
                    <a:pt x="3729" y="5883"/>
                    <a:pt x="6021" y="6325"/>
                    <a:pt x="6767" y="6463"/>
                  </a:cubicBezTo>
                  <a:cubicBezTo>
                    <a:pt x="6905" y="6491"/>
                    <a:pt x="6960" y="6491"/>
                    <a:pt x="6988" y="6491"/>
                  </a:cubicBezTo>
                  <a:cubicBezTo>
                    <a:pt x="6960" y="6491"/>
                    <a:pt x="6988" y="6380"/>
                    <a:pt x="6988" y="6214"/>
                  </a:cubicBezTo>
                  <a:cubicBezTo>
                    <a:pt x="6988" y="6104"/>
                    <a:pt x="7043" y="6021"/>
                    <a:pt x="7043" y="5883"/>
                  </a:cubicBezTo>
                  <a:cubicBezTo>
                    <a:pt x="6960" y="5828"/>
                    <a:pt x="6850" y="5800"/>
                    <a:pt x="6712" y="5773"/>
                  </a:cubicBezTo>
                  <a:cubicBezTo>
                    <a:pt x="6132" y="4833"/>
                    <a:pt x="5303" y="3591"/>
                    <a:pt x="4916" y="3011"/>
                  </a:cubicBezTo>
                  <a:cubicBezTo>
                    <a:pt x="4363" y="2195"/>
                    <a:pt x="2657" y="902"/>
                    <a:pt x="2402" y="902"/>
                  </a:cubicBezTo>
                  <a:cubicBezTo>
                    <a:pt x="2389" y="902"/>
                    <a:pt x="2380" y="905"/>
                    <a:pt x="2375" y="912"/>
                  </a:cubicBezTo>
                  <a:cubicBezTo>
                    <a:pt x="2265" y="1050"/>
                    <a:pt x="3480" y="2154"/>
                    <a:pt x="4336" y="3342"/>
                  </a:cubicBezTo>
                  <a:cubicBezTo>
                    <a:pt x="4640" y="3756"/>
                    <a:pt x="5303" y="4695"/>
                    <a:pt x="5966" y="5496"/>
                  </a:cubicBezTo>
                  <a:cubicBezTo>
                    <a:pt x="4999" y="5110"/>
                    <a:pt x="3673" y="4502"/>
                    <a:pt x="2624" y="3591"/>
                  </a:cubicBezTo>
                  <a:cubicBezTo>
                    <a:pt x="773" y="2016"/>
                    <a:pt x="28" y="111"/>
                    <a:pt x="0" y="0"/>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8"/>
            <p:cNvSpPr/>
            <p:nvPr/>
          </p:nvSpPr>
          <p:spPr>
            <a:xfrm>
              <a:off x="2440750" y="1584250"/>
              <a:ext cx="196825" cy="188525"/>
            </a:xfrm>
            <a:custGeom>
              <a:avLst/>
              <a:gdLst/>
              <a:ahLst/>
              <a:cxnLst/>
              <a:rect l="l" t="t" r="r" b="b"/>
              <a:pathLst>
                <a:path w="7873" h="7541" extrusionOk="0">
                  <a:moveTo>
                    <a:pt x="139" y="0"/>
                  </a:moveTo>
                  <a:cubicBezTo>
                    <a:pt x="28" y="0"/>
                    <a:pt x="1" y="28"/>
                    <a:pt x="1" y="28"/>
                  </a:cubicBezTo>
                  <a:cubicBezTo>
                    <a:pt x="1" y="28"/>
                    <a:pt x="1" y="138"/>
                    <a:pt x="28" y="221"/>
                  </a:cubicBezTo>
                  <a:cubicBezTo>
                    <a:pt x="139" y="967"/>
                    <a:pt x="470" y="3232"/>
                    <a:pt x="2100" y="5054"/>
                  </a:cubicBezTo>
                  <a:cubicBezTo>
                    <a:pt x="3729" y="6850"/>
                    <a:pt x="5773" y="7513"/>
                    <a:pt x="5911" y="7540"/>
                  </a:cubicBezTo>
                  <a:cubicBezTo>
                    <a:pt x="5911" y="7540"/>
                    <a:pt x="5939" y="6546"/>
                    <a:pt x="5911" y="6021"/>
                  </a:cubicBezTo>
                  <a:lnTo>
                    <a:pt x="5911" y="6021"/>
                  </a:lnTo>
                  <a:cubicBezTo>
                    <a:pt x="6464" y="6491"/>
                    <a:pt x="7071" y="6794"/>
                    <a:pt x="7292" y="6850"/>
                  </a:cubicBezTo>
                  <a:cubicBezTo>
                    <a:pt x="7348" y="6905"/>
                    <a:pt x="7375" y="6905"/>
                    <a:pt x="7375" y="6905"/>
                  </a:cubicBezTo>
                  <a:cubicBezTo>
                    <a:pt x="7375" y="6905"/>
                    <a:pt x="7872" y="5054"/>
                    <a:pt x="5525" y="2431"/>
                  </a:cubicBezTo>
                  <a:cubicBezTo>
                    <a:pt x="3729" y="442"/>
                    <a:pt x="1630" y="55"/>
                    <a:pt x="636"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8"/>
            <p:cNvSpPr/>
            <p:nvPr/>
          </p:nvSpPr>
          <p:spPr>
            <a:xfrm>
              <a:off x="2443525" y="1584250"/>
              <a:ext cx="193350" cy="172625"/>
            </a:xfrm>
            <a:custGeom>
              <a:avLst/>
              <a:gdLst/>
              <a:ahLst/>
              <a:cxnLst/>
              <a:rect l="l" t="t" r="r" b="b"/>
              <a:pathLst>
                <a:path w="7734" h="6905" extrusionOk="0">
                  <a:moveTo>
                    <a:pt x="138" y="0"/>
                  </a:moveTo>
                  <a:cubicBezTo>
                    <a:pt x="111" y="0"/>
                    <a:pt x="28" y="0"/>
                    <a:pt x="0" y="28"/>
                  </a:cubicBezTo>
                  <a:cubicBezTo>
                    <a:pt x="2956" y="856"/>
                    <a:pt x="4944" y="2486"/>
                    <a:pt x="6049" y="4143"/>
                  </a:cubicBezTo>
                  <a:cubicBezTo>
                    <a:pt x="6905" y="5441"/>
                    <a:pt x="7098" y="6380"/>
                    <a:pt x="7154" y="6850"/>
                  </a:cubicBezTo>
                  <a:cubicBezTo>
                    <a:pt x="7209" y="6905"/>
                    <a:pt x="7237" y="6905"/>
                    <a:pt x="7237" y="6905"/>
                  </a:cubicBezTo>
                  <a:cubicBezTo>
                    <a:pt x="7237" y="6905"/>
                    <a:pt x="7734" y="5054"/>
                    <a:pt x="5386" y="2431"/>
                  </a:cubicBezTo>
                  <a:cubicBezTo>
                    <a:pt x="3591" y="442"/>
                    <a:pt x="1492" y="55"/>
                    <a:pt x="470" y="0"/>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8"/>
            <p:cNvSpPr/>
            <p:nvPr/>
          </p:nvSpPr>
          <p:spPr>
            <a:xfrm>
              <a:off x="2440075" y="1582850"/>
              <a:ext cx="147775" cy="188525"/>
            </a:xfrm>
            <a:custGeom>
              <a:avLst/>
              <a:gdLst/>
              <a:ahLst/>
              <a:cxnLst/>
              <a:rect l="l" t="t" r="r" b="b"/>
              <a:pathLst>
                <a:path w="5911" h="7541" extrusionOk="0">
                  <a:moveTo>
                    <a:pt x="0" y="1"/>
                  </a:moveTo>
                  <a:cubicBezTo>
                    <a:pt x="0" y="14"/>
                    <a:pt x="3" y="25"/>
                    <a:pt x="9" y="33"/>
                  </a:cubicBezTo>
                  <a:lnTo>
                    <a:pt x="9" y="33"/>
                  </a:lnTo>
                  <a:cubicBezTo>
                    <a:pt x="4" y="12"/>
                    <a:pt x="0" y="1"/>
                    <a:pt x="0" y="1"/>
                  </a:cubicBezTo>
                  <a:close/>
                  <a:moveTo>
                    <a:pt x="9" y="33"/>
                  </a:moveTo>
                  <a:cubicBezTo>
                    <a:pt x="17" y="69"/>
                    <a:pt x="28" y="134"/>
                    <a:pt x="28" y="222"/>
                  </a:cubicBezTo>
                  <a:cubicBezTo>
                    <a:pt x="138" y="940"/>
                    <a:pt x="470" y="3232"/>
                    <a:pt x="2099" y="5055"/>
                  </a:cubicBezTo>
                  <a:cubicBezTo>
                    <a:pt x="3729" y="6850"/>
                    <a:pt x="5773" y="7513"/>
                    <a:pt x="5911" y="7541"/>
                  </a:cubicBezTo>
                  <a:cubicBezTo>
                    <a:pt x="5800" y="7513"/>
                    <a:pt x="4005" y="6491"/>
                    <a:pt x="2569" y="4558"/>
                  </a:cubicBezTo>
                  <a:cubicBezTo>
                    <a:pt x="1713" y="3426"/>
                    <a:pt x="1188" y="2072"/>
                    <a:pt x="884" y="1106"/>
                  </a:cubicBezTo>
                  <a:lnTo>
                    <a:pt x="884" y="1106"/>
                  </a:lnTo>
                  <a:cubicBezTo>
                    <a:pt x="1657" y="1851"/>
                    <a:pt x="2486" y="2597"/>
                    <a:pt x="2845" y="2956"/>
                  </a:cubicBezTo>
                  <a:cubicBezTo>
                    <a:pt x="3916" y="3920"/>
                    <a:pt x="4909" y="5169"/>
                    <a:pt x="5095" y="5169"/>
                  </a:cubicBezTo>
                  <a:cubicBezTo>
                    <a:pt x="5100" y="5169"/>
                    <a:pt x="5106" y="5168"/>
                    <a:pt x="5110" y="5166"/>
                  </a:cubicBezTo>
                  <a:cubicBezTo>
                    <a:pt x="5248" y="5055"/>
                    <a:pt x="4005" y="3094"/>
                    <a:pt x="3204" y="2431"/>
                  </a:cubicBezTo>
                  <a:cubicBezTo>
                    <a:pt x="2679" y="1989"/>
                    <a:pt x="1547" y="1023"/>
                    <a:pt x="691" y="360"/>
                  </a:cubicBezTo>
                  <a:cubicBezTo>
                    <a:pt x="663" y="222"/>
                    <a:pt x="608" y="111"/>
                    <a:pt x="608" y="56"/>
                  </a:cubicBezTo>
                  <a:lnTo>
                    <a:pt x="276" y="56"/>
                  </a:lnTo>
                  <a:cubicBezTo>
                    <a:pt x="210" y="56"/>
                    <a:pt x="153" y="61"/>
                    <a:pt x="108" y="61"/>
                  </a:cubicBezTo>
                  <a:cubicBezTo>
                    <a:pt x="58" y="61"/>
                    <a:pt x="24" y="55"/>
                    <a:pt x="9" y="3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8"/>
            <p:cNvSpPr/>
            <p:nvPr/>
          </p:nvSpPr>
          <p:spPr>
            <a:xfrm>
              <a:off x="2442150" y="1403325"/>
              <a:ext cx="211300" cy="179625"/>
            </a:xfrm>
            <a:custGeom>
              <a:avLst/>
              <a:gdLst/>
              <a:ahLst/>
              <a:cxnLst/>
              <a:rect l="l" t="t" r="r" b="b"/>
              <a:pathLst>
                <a:path w="8452" h="7185" extrusionOk="0">
                  <a:moveTo>
                    <a:pt x="6518" y="1"/>
                  </a:moveTo>
                  <a:cubicBezTo>
                    <a:pt x="6435" y="56"/>
                    <a:pt x="5717" y="139"/>
                    <a:pt x="4778" y="553"/>
                  </a:cubicBezTo>
                  <a:cubicBezTo>
                    <a:pt x="4060" y="885"/>
                    <a:pt x="3176" y="1354"/>
                    <a:pt x="2431" y="2072"/>
                  </a:cubicBezTo>
                  <a:cubicBezTo>
                    <a:pt x="773" y="3647"/>
                    <a:pt x="249" y="5773"/>
                    <a:pt x="83" y="6629"/>
                  </a:cubicBezTo>
                  <a:cubicBezTo>
                    <a:pt x="83" y="6712"/>
                    <a:pt x="55" y="6740"/>
                    <a:pt x="55" y="6823"/>
                  </a:cubicBezTo>
                  <a:cubicBezTo>
                    <a:pt x="55" y="6961"/>
                    <a:pt x="0" y="7044"/>
                    <a:pt x="0" y="7044"/>
                  </a:cubicBezTo>
                  <a:cubicBezTo>
                    <a:pt x="0" y="7044"/>
                    <a:pt x="55" y="7099"/>
                    <a:pt x="166" y="7099"/>
                  </a:cubicBezTo>
                  <a:cubicBezTo>
                    <a:pt x="193" y="7127"/>
                    <a:pt x="221" y="7127"/>
                    <a:pt x="304" y="7127"/>
                  </a:cubicBezTo>
                  <a:cubicBezTo>
                    <a:pt x="359" y="7127"/>
                    <a:pt x="497" y="7154"/>
                    <a:pt x="635" y="7154"/>
                  </a:cubicBezTo>
                  <a:cubicBezTo>
                    <a:pt x="809" y="7172"/>
                    <a:pt x="1013" y="7184"/>
                    <a:pt x="1241" y="7184"/>
                  </a:cubicBezTo>
                  <a:cubicBezTo>
                    <a:pt x="2421" y="7184"/>
                    <a:pt x="4239" y="6859"/>
                    <a:pt x="5883" y="5331"/>
                  </a:cubicBezTo>
                  <a:cubicBezTo>
                    <a:pt x="8451" y="2956"/>
                    <a:pt x="8037" y="885"/>
                    <a:pt x="8037" y="885"/>
                  </a:cubicBezTo>
                  <a:lnTo>
                    <a:pt x="8037" y="885"/>
                  </a:lnTo>
                  <a:cubicBezTo>
                    <a:pt x="8037" y="885"/>
                    <a:pt x="7982" y="912"/>
                    <a:pt x="7927" y="912"/>
                  </a:cubicBezTo>
                  <a:cubicBezTo>
                    <a:pt x="7678" y="968"/>
                    <a:pt x="7015" y="1189"/>
                    <a:pt x="6435" y="1603"/>
                  </a:cubicBezTo>
                  <a:cubicBezTo>
                    <a:pt x="6518" y="1078"/>
                    <a:pt x="6518" y="1"/>
                    <a:pt x="6518"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8"/>
            <p:cNvSpPr/>
            <p:nvPr/>
          </p:nvSpPr>
          <p:spPr>
            <a:xfrm>
              <a:off x="2444200" y="1426800"/>
              <a:ext cx="209250" cy="156150"/>
            </a:xfrm>
            <a:custGeom>
              <a:avLst/>
              <a:gdLst/>
              <a:ahLst/>
              <a:cxnLst/>
              <a:rect l="l" t="t" r="r" b="b"/>
              <a:pathLst>
                <a:path w="8370" h="6246" extrusionOk="0">
                  <a:moveTo>
                    <a:pt x="7900" y="1"/>
                  </a:moveTo>
                  <a:cubicBezTo>
                    <a:pt x="7900" y="1"/>
                    <a:pt x="7872" y="29"/>
                    <a:pt x="7817" y="29"/>
                  </a:cubicBezTo>
                  <a:cubicBezTo>
                    <a:pt x="7762" y="553"/>
                    <a:pt x="7486" y="1492"/>
                    <a:pt x="6519" y="2735"/>
                  </a:cubicBezTo>
                  <a:cubicBezTo>
                    <a:pt x="5276" y="4365"/>
                    <a:pt x="3177" y="5746"/>
                    <a:pt x="1" y="6188"/>
                  </a:cubicBezTo>
                  <a:lnTo>
                    <a:pt x="167" y="6188"/>
                  </a:lnTo>
                  <a:cubicBezTo>
                    <a:pt x="249" y="6188"/>
                    <a:pt x="388" y="6215"/>
                    <a:pt x="526" y="6215"/>
                  </a:cubicBezTo>
                  <a:cubicBezTo>
                    <a:pt x="700" y="6233"/>
                    <a:pt x="904" y="6245"/>
                    <a:pt x="1131" y="6245"/>
                  </a:cubicBezTo>
                  <a:cubicBezTo>
                    <a:pt x="2311" y="6245"/>
                    <a:pt x="4130" y="5920"/>
                    <a:pt x="5773" y="4392"/>
                  </a:cubicBezTo>
                  <a:cubicBezTo>
                    <a:pt x="8369" y="1962"/>
                    <a:pt x="7900" y="1"/>
                    <a:pt x="7900"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8"/>
            <p:cNvSpPr/>
            <p:nvPr/>
          </p:nvSpPr>
          <p:spPr>
            <a:xfrm>
              <a:off x="2443525" y="1417825"/>
              <a:ext cx="127075" cy="151950"/>
            </a:xfrm>
            <a:custGeom>
              <a:avLst/>
              <a:gdLst/>
              <a:ahLst/>
              <a:cxnLst/>
              <a:rect l="l" t="t" r="r" b="b"/>
              <a:pathLst>
                <a:path w="5083" h="6078" extrusionOk="0">
                  <a:moveTo>
                    <a:pt x="4696" y="1"/>
                  </a:moveTo>
                  <a:lnTo>
                    <a:pt x="4696" y="1"/>
                  </a:lnTo>
                  <a:cubicBezTo>
                    <a:pt x="3977" y="332"/>
                    <a:pt x="3094" y="802"/>
                    <a:pt x="2348" y="1520"/>
                  </a:cubicBezTo>
                  <a:cubicBezTo>
                    <a:pt x="691" y="3094"/>
                    <a:pt x="166" y="5221"/>
                    <a:pt x="0" y="6077"/>
                  </a:cubicBezTo>
                  <a:lnTo>
                    <a:pt x="56" y="6077"/>
                  </a:lnTo>
                  <a:cubicBezTo>
                    <a:pt x="56" y="6022"/>
                    <a:pt x="138" y="5911"/>
                    <a:pt x="166" y="5801"/>
                  </a:cubicBezTo>
                  <a:cubicBezTo>
                    <a:pt x="1077" y="5193"/>
                    <a:pt x="2237" y="4309"/>
                    <a:pt x="2790" y="3868"/>
                  </a:cubicBezTo>
                  <a:cubicBezTo>
                    <a:pt x="3618" y="3288"/>
                    <a:pt x="5082" y="1465"/>
                    <a:pt x="4972" y="1327"/>
                  </a:cubicBezTo>
                  <a:cubicBezTo>
                    <a:pt x="4967" y="1322"/>
                    <a:pt x="4960" y="1320"/>
                    <a:pt x="4952" y="1320"/>
                  </a:cubicBezTo>
                  <a:cubicBezTo>
                    <a:pt x="4764" y="1320"/>
                    <a:pt x="3680" y="2472"/>
                    <a:pt x="2596" y="3370"/>
                  </a:cubicBezTo>
                  <a:cubicBezTo>
                    <a:pt x="2210" y="3702"/>
                    <a:pt x="1298" y="4392"/>
                    <a:pt x="525" y="5055"/>
                  </a:cubicBezTo>
                  <a:cubicBezTo>
                    <a:pt x="967" y="4199"/>
                    <a:pt x="1685" y="2901"/>
                    <a:pt x="2624" y="1879"/>
                  </a:cubicBezTo>
                  <a:cubicBezTo>
                    <a:pt x="3342" y="1078"/>
                    <a:pt x="4060" y="470"/>
                    <a:pt x="4696"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8"/>
            <p:cNvSpPr/>
            <p:nvPr/>
          </p:nvSpPr>
          <p:spPr>
            <a:xfrm>
              <a:off x="2264675" y="1570425"/>
              <a:ext cx="189225" cy="185475"/>
            </a:xfrm>
            <a:custGeom>
              <a:avLst/>
              <a:gdLst/>
              <a:ahLst/>
              <a:cxnLst/>
              <a:rect l="l" t="t" r="r" b="b"/>
              <a:pathLst>
                <a:path w="7569" h="7419" extrusionOk="0">
                  <a:moveTo>
                    <a:pt x="7541" y="1"/>
                  </a:moveTo>
                  <a:cubicBezTo>
                    <a:pt x="7541" y="1"/>
                    <a:pt x="7430" y="1"/>
                    <a:pt x="7320" y="28"/>
                  </a:cubicBezTo>
                  <a:cubicBezTo>
                    <a:pt x="6602" y="139"/>
                    <a:pt x="4309" y="470"/>
                    <a:pt x="2487" y="2100"/>
                  </a:cubicBezTo>
                  <a:cubicBezTo>
                    <a:pt x="691" y="3729"/>
                    <a:pt x="28" y="5746"/>
                    <a:pt x="1" y="5884"/>
                  </a:cubicBezTo>
                  <a:cubicBezTo>
                    <a:pt x="1" y="5884"/>
                    <a:pt x="443" y="5896"/>
                    <a:pt x="893" y="5896"/>
                  </a:cubicBezTo>
                  <a:cubicBezTo>
                    <a:pt x="1118" y="5896"/>
                    <a:pt x="1345" y="5893"/>
                    <a:pt x="1520" y="5884"/>
                  </a:cubicBezTo>
                  <a:lnTo>
                    <a:pt x="1520" y="5884"/>
                  </a:lnTo>
                  <a:cubicBezTo>
                    <a:pt x="1078" y="6436"/>
                    <a:pt x="774" y="7071"/>
                    <a:pt x="691" y="7265"/>
                  </a:cubicBezTo>
                  <a:cubicBezTo>
                    <a:pt x="664" y="7347"/>
                    <a:pt x="664" y="7375"/>
                    <a:pt x="664" y="7375"/>
                  </a:cubicBezTo>
                  <a:cubicBezTo>
                    <a:pt x="664" y="7375"/>
                    <a:pt x="822" y="7418"/>
                    <a:pt x="1114" y="7418"/>
                  </a:cubicBezTo>
                  <a:cubicBezTo>
                    <a:pt x="1809" y="7418"/>
                    <a:pt x="3261" y="7171"/>
                    <a:pt x="5110" y="5497"/>
                  </a:cubicBezTo>
                  <a:cubicBezTo>
                    <a:pt x="7127" y="3702"/>
                    <a:pt x="7486" y="1603"/>
                    <a:pt x="7569" y="608"/>
                  </a:cubicBezTo>
                  <a:lnTo>
                    <a:pt x="7569" y="249"/>
                  </a:lnTo>
                  <a:lnTo>
                    <a:pt x="7569" y="111"/>
                  </a:lnTo>
                  <a:cubicBezTo>
                    <a:pt x="7541" y="28"/>
                    <a:pt x="7541" y="1"/>
                    <a:pt x="7541"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8"/>
            <p:cNvSpPr/>
            <p:nvPr/>
          </p:nvSpPr>
          <p:spPr>
            <a:xfrm>
              <a:off x="2281250" y="1572500"/>
              <a:ext cx="172650" cy="182575"/>
            </a:xfrm>
            <a:custGeom>
              <a:avLst/>
              <a:gdLst/>
              <a:ahLst/>
              <a:cxnLst/>
              <a:rect l="l" t="t" r="r" b="b"/>
              <a:pathLst>
                <a:path w="6906" h="7303" extrusionOk="0">
                  <a:moveTo>
                    <a:pt x="6878" y="1"/>
                  </a:moveTo>
                  <a:cubicBezTo>
                    <a:pt x="6049" y="2983"/>
                    <a:pt x="4420" y="4944"/>
                    <a:pt x="2763" y="6049"/>
                  </a:cubicBezTo>
                  <a:cubicBezTo>
                    <a:pt x="1437" y="6905"/>
                    <a:pt x="525" y="7126"/>
                    <a:pt x="28" y="7154"/>
                  </a:cubicBezTo>
                  <a:cubicBezTo>
                    <a:pt x="1" y="7237"/>
                    <a:pt x="1" y="7264"/>
                    <a:pt x="1" y="7264"/>
                  </a:cubicBezTo>
                  <a:cubicBezTo>
                    <a:pt x="1" y="7264"/>
                    <a:pt x="150" y="7303"/>
                    <a:pt x="423" y="7303"/>
                  </a:cubicBezTo>
                  <a:cubicBezTo>
                    <a:pt x="1108" y="7303"/>
                    <a:pt x="2573" y="7063"/>
                    <a:pt x="4447" y="5386"/>
                  </a:cubicBezTo>
                  <a:cubicBezTo>
                    <a:pt x="6464" y="3591"/>
                    <a:pt x="6823" y="1492"/>
                    <a:pt x="6906" y="498"/>
                  </a:cubicBezTo>
                  <a:lnTo>
                    <a:pt x="6906" y="139"/>
                  </a:lnTo>
                  <a:cubicBezTo>
                    <a:pt x="6878" y="111"/>
                    <a:pt x="6878" y="83"/>
                    <a:pt x="6878" y="1"/>
                  </a:cubicBezTo>
                  <a:close/>
                </a:path>
              </a:pathLst>
            </a:custGeom>
            <a:solidFill>
              <a:srgbClr val="F2D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8"/>
            <p:cNvSpPr/>
            <p:nvPr/>
          </p:nvSpPr>
          <p:spPr>
            <a:xfrm>
              <a:off x="2265375" y="1570425"/>
              <a:ext cx="188525" cy="147100"/>
            </a:xfrm>
            <a:custGeom>
              <a:avLst/>
              <a:gdLst/>
              <a:ahLst/>
              <a:cxnLst/>
              <a:rect l="l" t="t" r="r" b="b"/>
              <a:pathLst>
                <a:path w="7541" h="5884" extrusionOk="0">
                  <a:moveTo>
                    <a:pt x="7541" y="1"/>
                  </a:moveTo>
                  <a:cubicBezTo>
                    <a:pt x="7538" y="1"/>
                    <a:pt x="7536" y="1"/>
                    <a:pt x="7534" y="3"/>
                  </a:cubicBezTo>
                  <a:lnTo>
                    <a:pt x="7534" y="3"/>
                  </a:lnTo>
                  <a:cubicBezTo>
                    <a:pt x="7538" y="2"/>
                    <a:pt x="7541" y="1"/>
                    <a:pt x="7541" y="1"/>
                  </a:cubicBezTo>
                  <a:close/>
                  <a:moveTo>
                    <a:pt x="7534" y="3"/>
                  </a:moveTo>
                  <a:cubicBezTo>
                    <a:pt x="7511" y="9"/>
                    <a:pt x="7435" y="28"/>
                    <a:pt x="7320" y="28"/>
                  </a:cubicBezTo>
                  <a:cubicBezTo>
                    <a:pt x="6602" y="139"/>
                    <a:pt x="4337" y="470"/>
                    <a:pt x="2486" y="2100"/>
                  </a:cubicBezTo>
                  <a:cubicBezTo>
                    <a:pt x="691" y="3729"/>
                    <a:pt x="56" y="5746"/>
                    <a:pt x="0" y="5884"/>
                  </a:cubicBezTo>
                  <a:cubicBezTo>
                    <a:pt x="56" y="5801"/>
                    <a:pt x="1050" y="4006"/>
                    <a:pt x="2983" y="2569"/>
                  </a:cubicBezTo>
                  <a:cubicBezTo>
                    <a:pt x="4116" y="1713"/>
                    <a:pt x="5469" y="1188"/>
                    <a:pt x="6436" y="885"/>
                  </a:cubicBezTo>
                  <a:lnTo>
                    <a:pt x="6436" y="885"/>
                  </a:lnTo>
                  <a:cubicBezTo>
                    <a:pt x="5718" y="1658"/>
                    <a:pt x="4944" y="2486"/>
                    <a:pt x="4613" y="2846"/>
                  </a:cubicBezTo>
                  <a:cubicBezTo>
                    <a:pt x="3591" y="3950"/>
                    <a:pt x="2293" y="4972"/>
                    <a:pt x="2403" y="5110"/>
                  </a:cubicBezTo>
                  <a:cubicBezTo>
                    <a:pt x="2408" y="5117"/>
                    <a:pt x="2417" y="5121"/>
                    <a:pt x="2431" y="5121"/>
                  </a:cubicBezTo>
                  <a:cubicBezTo>
                    <a:pt x="2688" y="5121"/>
                    <a:pt x="4508" y="3964"/>
                    <a:pt x="5110" y="3205"/>
                  </a:cubicBezTo>
                  <a:cubicBezTo>
                    <a:pt x="5580" y="2680"/>
                    <a:pt x="6546" y="1547"/>
                    <a:pt x="7182" y="691"/>
                  </a:cubicBezTo>
                  <a:cubicBezTo>
                    <a:pt x="7320" y="636"/>
                    <a:pt x="7430" y="608"/>
                    <a:pt x="7513" y="608"/>
                  </a:cubicBezTo>
                  <a:lnTo>
                    <a:pt x="7513" y="277"/>
                  </a:lnTo>
                  <a:cubicBezTo>
                    <a:pt x="7513" y="101"/>
                    <a:pt x="7513" y="17"/>
                    <a:pt x="7534" y="3"/>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8"/>
            <p:cNvSpPr/>
            <p:nvPr/>
          </p:nvSpPr>
          <p:spPr>
            <a:xfrm>
              <a:off x="2386200" y="1532100"/>
              <a:ext cx="131225" cy="119475"/>
            </a:xfrm>
            <a:custGeom>
              <a:avLst/>
              <a:gdLst/>
              <a:ahLst/>
              <a:cxnLst/>
              <a:rect l="l" t="t" r="r" b="b"/>
              <a:pathLst>
                <a:path w="5249" h="4779" extrusionOk="0">
                  <a:moveTo>
                    <a:pt x="2635" y="1"/>
                  </a:moveTo>
                  <a:cubicBezTo>
                    <a:pt x="2024" y="1"/>
                    <a:pt x="1409" y="236"/>
                    <a:pt x="940" y="705"/>
                  </a:cubicBezTo>
                  <a:cubicBezTo>
                    <a:pt x="1" y="1617"/>
                    <a:pt x="1" y="3136"/>
                    <a:pt x="940" y="4075"/>
                  </a:cubicBezTo>
                  <a:cubicBezTo>
                    <a:pt x="1409" y="4544"/>
                    <a:pt x="2024" y="4779"/>
                    <a:pt x="2635" y="4779"/>
                  </a:cubicBezTo>
                  <a:cubicBezTo>
                    <a:pt x="3246" y="4779"/>
                    <a:pt x="3854" y="4544"/>
                    <a:pt x="4309" y="4075"/>
                  </a:cubicBezTo>
                  <a:cubicBezTo>
                    <a:pt x="5249" y="3136"/>
                    <a:pt x="5249" y="1617"/>
                    <a:pt x="4309" y="705"/>
                  </a:cubicBezTo>
                  <a:cubicBezTo>
                    <a:pt x="3854" y="236"/>
                    <a:pt x="3246" y="1"/>
                    <a:pt x="2635"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48"/>
          <p:cNvGrpSpPr/>
          <p:nvPr/>
        </p:nvGrpSpPr>
        <p:grpSpPr>
          <a:xfrm rot="-325817">
            <a:off x="8345647" y="3149004"/>
            <a:ext cx="515167" cy="491132"/>
            <a:chOff x="4209100" y="2676575"/>
            <a:chExt cx="952200" cy="907775"/>
          </a:xfrm>
        </p:grpSpPr>
        <p:sp>
          <p:nvSpPr>
            <p:cNvPr id="872" name="Google Shape;872;p48"/>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8"/>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8"/>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8"/>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8"/>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8"/>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48"/>
          <p:cNvSpPr txBox="1">
            <a:spLocks noGrp="1"/>
          </p:cNvSpPr>
          <p:nvPr>
            <p:ph type="title" idx="2"/>
          </p:nvPr>
        </p:nvSpPr>
        <p:spPr>
          <a:xfrm>
            <a:off x="1369950" y="2565813"/>
            <a:ext cx="27432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Zhou dynasty</a:t>
            </a:r>
            <a:endParaRPr/>
          </a:p>
        </p:txBody>
      </p:sp>
      <p:sp>
        <p:nvSpPr>
          <p:cNvPr id="879" name="Google Shape;879;p48"/>
          <p:cNvSpPr txBox="1">
            <a:spLocks noGrp="1"/>
          </p:cNvSpPr>
          <p:nvPr>
            <p:ph type="subTitle" idx="1"/>
          </p:nvPr>
        </p:nvSpPr>
        <p:spPr>
          <a:xfrm>
            <a:off x="1368300" y="2828025"/>
            <a:ext cx="2746500" cy="109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880" name="Google Shape;880;p48"/>
          <p:cNvSpPr txBox="1">
            <a:spLocks noGrp="1"/>
          </p:cNvSpPr>
          <p:nvPr>
            <p:ph type="title" idx="3"/>
          </p:nvPr>
        </p:nvSpPr>
        <p:spPr>
          <a:xfrm>
            <a:off x="5029200" y="2565800"/>
            <a:ext cx="27432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Song dynasty</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84"/>
        <p:cNvGrpSpPr/>
        <p:nvPr/>
      </p:nvGrpSpPr>
      <p:grpSpPr>
        <a:xfrm>
          <a:off x="0" y="0"/>
          <a:ext cx="0" cy="0"/>
          <a:chOff x="0" y="0"/>
          <a:chExt cx="0" cy="0"/>
        </a:xfrm>
      </p:grpSpPr>
      <p:sp>
        <p:nvSpPr>
          <p:cNvPr id="885" name="Google Shape;885;p49"/>
          <p:cNvSpPr txBox="1">
            <a:spLocks noGrp="1"/>
          </p:cNvSpPr>
          <p:nvPr>
            <p:ph type="subTitle" idx="3"/>
          </p:nvPr>
        </p:nvSpPr>
        <p:spPr>
          <a:xfrm>
            <a:off x="3447300" y="2904232"/>
            <a:ext cx="2249400" cy="101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and is the second planet from the Sun</a:t>
            </a:r>
            <a:endParaRPr/>
          </a:p>
        </p:txBody>
      </p:sp>
      <p:sp>
        <p:nvSpPr>
          <p:cNvPr id="886" name="Google Shape;886;p49"/>
          <p:cNvSpPr txBox="1">
            <a:spLocks noGrp="1"/>
          </p:cNvSpPr>
          <p:nvPr>
            <p:ph type="subTitle" idx="5"/>
          </p:nvPr>
        </p:nvSpPr>
        <p:spPr>
          <a:xfrm>
            <a:off x="6177475" y="2565996"/>
            <a:ext cx="22494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87" name="Google Shape;887;p49"/>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Best travel tips</a:t>
            </a:r>
            <a:endParaRPr/>
          </a:p>
        </p:txBody>
      </p:sp>
      <p:sp>
        <p:nvSpPr>
          <p:cNvPr id="888" name="Google Shape;888;p49"/>
          <p:cNvSpPr txBox="1">
            <a:spLocks noGrp="1"/>
          </p:cNvSpPr>
          <p:nvPr>
            <p:ph type="subTitle" idx="6"/>
          </p:nvPr>
        </p:nvSpPr>
        <p:spPr>
          <a:xfrm>
            <a:off x="6177475" y="2904232"/>
            <a:ext cx="2249400" cy="101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place. It’s full of iron oxide dust</a:t>
            </a:r>
            <a:endParaRPr/>
          </a:p>
        </p:txBody>
      </p:sp>
      <p:sp>
        <p:nvSpPr>
          <p:cNvPr id="889" name="Google Shape;889;p49"/>
          <p:cNvSpPr txBox="1">
            <a:spLocks noGrp="1"/>
          </p:cNvSpPr>
          <p:nvPr>
            <p:ph type="subTitle" idx="1"/>
          </p:nvPr>
        </p:nvSpPr>
        <p:spPr>
          <a:xfrm>
            <a:off x="3447300" y="2565996"/>
            <a:ext cx="22494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890" name="Google Shape;890;p49"/>
          <p:cNvSpPr txBox="1">
            <a:spLocks noGrp="1"/>
          </p:cNvSpPr>
          <p:nvPr>
            <p:ph type="subTitle" idx="2"/>
          </p:nvPr>
        </p:nvSpPr>
        <p:spPr>
          <a:xfrm>
            <a:off x="713225" y="2565825"/>
            <a:ext cx="22533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1200"/>
              </a:spcAft>
              <a:buNone/>
            </a:pPr>
            <a:r>
              <a:rPr lang="en"/>
              <a:t>Mercury</a:t>
            </a:r>
            <a:endParaRPr/>
          </a:p>
        </p:txBody>
      </p:sp>
      <p:sp>
        <p:nvSpPr>
          <p:cNvPr id="891" name="Google Shape;891;p49"/>
          <p:cNvSpPr txBox="1">
            <a:spLocks noGrp="1"/>
          </p:cNvSpPr>
          <p:nvPr>
            <p:ph type="subTitle" idx="4"/>
          </p:nvPr>
        </p:nvSpPr>
        <p:spPr>
          <a:xfrm>
            <a:off x="715175" y="2904232"/>
            <a:ext cx="2249400" cy="101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grpSp>
        <p:nvGrpSpPr>
          <p:cNvPr id="892" name="Google Shape;892;p49"/>
          <p:cNvGrpSpPr/>
          <p:nvPr/>
        </p:nvGrpSpPr>
        <p:grpSpPr>
          <a:xfrm>
            <a:off x="7083175" y="1963525"/>
            <a:ext cx="437975" cy="402325"/>
            <a:chOff x="2515638" y="3956775"/>
            <a:chExt cx="437975" cy="402325"/>
          </a:xfrm>
        </p:grpSpPr>
        <p:sp>
          <p:nvSpPr>
            <p:cNvPr id="893" name="Google Shape;893;p49"/>
            <p:cNvSpPr/>
            <p:nvPr/>
          </p:nvSpPr>
          <p:spPr>
            <a:xfrm>
              <a:off x="2515638" y="3956775"/>
              <a:ext cx="437975" cy="402325"/>
            </a:xfrm>
            <a:custGeom>
              <a:avLst/>
              <a:gdLst/>
              <a:ahLst/>
              <a:cxnLst/>
              <a:rect l="l" t="t" r="r" b="b"/>
              <a:pathLst>
                <a:path w="17519" h="16093" extrusionOk="0">
                  <a:moveTo>
                    <a:pt x="6274" y="664"/>
                  </a:moveTo>
                  <a:cubicBezTo>
                    <a:pt x="6307" y="664"/>
                    <a:pt x="6340" y="665"/>
                    <a:pt x="6373" y="666"/>
                  </a:cubicBezTo>
                  <a:cubicBezTo>
                    <a:pt x="6101" y="973"/>
                    <a:pt x="5868" y="1298"/>
                    <a:pt x="5690" y="1625"/>
                  </a:cubicBezTo>
                  <a:cubicBezTo>
                    <a:pt x="5623" y="1744"/>
                    <a:pt x="5634" y="1891"/>
                    <a:pt x="5718" y="1998"/>
                  </a:cubicBezTo>
                  <a:cubicBezTo>
                    <a:pt x="5784" y="2084"/>
                    <a:pt x="5883" y="2131"/>
                    <a:pt x="5987" y="2131"/>
                  </a:cubicBezTo>
                  <a:cubicBezTo>
                    <a:pt x="6016" y="2131"/>
                    <a:pt x="6045" y="2128"/>
                    <a:pt x="6074" y="2120"/>
                  </a:cubicBezTo>
                  <a:cubicBezTo>
                    <a:pt x="6430" y="2028"/>
                    <a:pt x="6797" y="1887"/>
                    <a:pt x="7158" y="1706"/>
                  </a:cubicBezTo>
                  <a:lnTo>
                    <a:pt x="7158" y="1706"/>
                  </a:lnTo>
                  <a:cubicBezTo>
                    <a:pt x="7042" y="2209"/>
                    <a:pt x="6762" y="2659"/>
                    <a:pt x="6349" y="2993"/>
                  </a:cubicBezTo>
                  <a:cubicBezTo>
                    <a:pt x="6132" y="3168"/>
                    <a:pt x="5861" y="3263"/>
                    <a:pt x="5586" y="3263"/>
                  </a:cubicBezTo>
                  <a:cubicBezTo>
                    <a:pt x="5536" y="3263"/>
                    <a:pt x="5486" y="3260"/>
                    <a:pt x="5437" y="3254"/>
                  </a:cubicBezTo>
                  <a:cubicBezTo>
                    <a:pt x="5120" y="3214"/>
                    <a:pt x="4844" y="3053"/>
                    <a:pt x="4655" y="2802"/>
                  </a:cubicBezTo>
                  <a:cubicBezTo>
                    <a:pt x="4654" y="2800"/>
                    <a:pt x="4652" y="2797"/>
                    <a:pt x="4651" y="2795"/>
                  </a:cubicBezTo>
                  <a:cubicBezTo>
                    <a:pt x="4458" y="2549"/>
                    <a:pt x="4374" y="2240"/>
                    <a:pt x="4418" y="1924"/>
                  </a:cubicBezTo>
                  <a:lnTo>
                    <a:pt x="4418" y="1924"/>
                  </a:lnTo>
                  <a:lnTo>
                    <a:pt x="4418" y="1925"/>
                  </a:lnTo>
                  <a:cubicBezTo>
                    <a:pt x="4464" y="1601"/>
                    <a:pt x="4641" y="1304"/>
                    <a:pt x="4907" y="1111"/>
                  </a:cubicBezTo>
                  <a:cubicBezTo>
                    <a:pt x="5314" y="816"/>
                    <a:pt x="5789" y="664"/>
                    <a:pt x="6274" y="664"/>
                  </a:cubicBezTo>
                  <a:close/>
                  <a:moveTo>
                    <a:pt x="11192" y="664"/>
                  </a:moveTo>
                  <a:cubicBezTo>
                    <a:pt x="11678" y="664"/>
                    <a:pt x="12153" y="816"/>
                    <a:pt x="12559" y="1111"/>
                  </a:cubicBezTo>
                  <a:cubicBezTo>
                    <a:pt x="12825" y="1304"/>
                    <a:pt x="13003" y="1601"/>
                    <a:pt x="13048" y="1925"/>
                  </a:cubicBezTo>
                  <a:cubicBezTo>
                    <a:pt x="13092" y="2240"/>
                    <a:pt x="13010" y="2549"/>
                    <a:pt x="12815" y="2795"/>
                  </a:cubicBezTo>
                  <a:cubicBezTo>
                    <a:pt x="12814" y="2799"/>
                    <a:pt x="12812" y="2800"/>
                    <a:pt x="12810" y="2803"/>
                  </a:cubicBezTo>
                  <a:cubicBezTo>
                    <a:pt x="12622" y="3055"/>
                    <a:pt x="12345" y="3214"/>
                    <a:pt x="12031" y="3254"/>
                  </a:cubicBezTo>
                  <a:cubicBezTo>
                    <a:pt x="11981" y="3260"/>
                    <a:pt x="11931" y="3263"/>
                    <a:pt x="11881" y="3263"/>
                  </a:cubicBezTo>
                  <a:cubicBezTo>
                    <a:pt x="11606" y="3263"/>
                    <a:pt x="11333" y="3168"/>
                    <a:pt x="11116" y="2993"/>
                  </a:cubicBezTo>
                  <a:cubicBezTo>
                    <a:pt x="10704" y="2659"/>
                    <a:pt x="10424" y="2209"/>
                    <a:pt x="10308" y="1706"/>
                  </a:cubicBezTo>
                  <a:lnTo>
                    <a:pt x="10308" y="1706"/>
                  </a:lnTo>
                  <a:cubicBezTo>
                    <a:pt x="10669" y="1887"/>
                    <a:pt x="11036" y="2028"/>
                    <a:pt x="11393" y="2122"/>
                  </a:cubicBezTo>
                  <a:cubicBezTo>
                    <a:pt x="11421" y="2129"/>
                    <a:pt x="11449" y="2132"/>
                    <a:pt x="11477" y="2132"/>
                  </a:cubicBezTo>
                  <a:cubicBezTo>
                    <a:pt x="11581" y="2132"/>
                    <a:pt x="11683" y="2085"/>
                    <a:pt x="11747" y="2000"/>
                  </a:cubicBezTo>
                  <a:cubicBezTo>
                    <a:pt x="11831" y="1891"/>
                    <a:pt x="11844" y="1744"/>
                    <a:pt x="11778" y="1625"/>
                  </a:cubicBezTo>
                  <a:cubicBezTo>
                    <a:pt x="11597" y="1298"/>
                    <a:pt x="11365" y="973"/>
                    <a:pt x="11093" y="666"/>
                  </a:cubicBezTo>
                  <a:cubicBezTo>
                    <a:pt x="11126" y="665"/>
                    <a:pt x="11159" y="664"/>
                    <a:pt x="11192" y="664"/>
                  </a:cubicBezTo>
                  <a:close/>
                  <a:moveTo>
                    <a:pt x="7015" y="3464"/>
                  </a:moveTo>
                  <a:cubicBezTo>
                    <a:pt x="7213" y="3464"/>
                    <a:pt x="7374" y="3626"/>
                    <a:pt x="7374" y="3823"/>
                  </a:cubicBezTo>
                  <a:cubicBezTo>
                    <a:pt x="7374" y="4023"/>
                    <a:pt x="7213" y="4184"/>
                    <a:pt x="7015" y="4184"/>
                  </a:cubicBezTo>
                  <a:cubicBezTo>
                    <a:pt x="6816" y="4184"/>
                    <a:pt x="6655" y="4023"/>
                    <a:pt x="6655" y="3823"/>
                  </a:cubicBezTo>
                  <a:cubicBezTo>
                    <a:pt x="6655" y="3626"/>
                    <a:pt x="6816" y="3464"/>
                    <a:pt x="7015" y="3464"/>
                  </a:cubicBezTo>
                  <a:close/>
                  <a:moveTo>
                    <a:pt x="10452" y="3464"/>
                  </a:moveTo>
                  <a:cubicBezTo>
                    <a:pt x="10650" y="3464"/>
                    <a:pt x="10811" y="3626"/>
                    <a:pt x="10811" y="3823"/>
                  </a:cubicBezTo>
                  <a:cubicBezTo>
                    <a:pt x="10811" y="4023"/>
                    <a:pt x="10650" y="4184"/>
                    <a:pt x="10452" y="4184"/>
                  </a:cubicBezTo>
                  <a:cubicBezTo>
                    <a:pt x="10253" y="4184"/>
                    <a:pt x="10093" y="4023"/>
                    <a:pt x="10093" y="3823"/>
                  </a:cubicBezTo>
                  <a:cubicBezTo>
                    <a:pt x="10093" y="3626"/>
                    <a:pt x="10253" y="3464"/>
                    <a:pt x="10452" y="3464"/>
                  </a:cubicBezTo>
                  <a:close/>
                  <a:moveTo>
                    <a:pt x="3828" y="2702"/>
                  </a:moveTo>
                  <a:cubicBezTo>
                    <a:pt x="3893" y="2885"/>
                    <a:pt x="3988" y="3058"/>
                    <a:pt x="4110" y="3216"/>
                  </a:cubicBezTo>
                  <a:cubicBezTo>
                    <a:pt x="4230" y="3374"/>
                    <a:pt x="4372" y="3510"/>
                    <a:pt x="4532" y="3621"/>
                  </a:cubicBezTo>
                  <a:lnTo>
                    <a:pt x="2628" y="4885"/>
                  </a:lnTo>
                  <a:cubicBezTo>
                    <a:pt x="2556" y="4932"/>
                    <a:pt x="2475" y="4955"/>
                    <a:pt x="2394" y="4955"/>
                  </a:cubicBezTo>
                  <a:cubicBezTo>
                    <a:pt x="2266" y="4955"/>
                    <a:pt x="2139" y="4898"/>
                    <a:pt x="2055" y="4790"/>
                  </a:cubicBezTo>
                  <a:cubicBezTo>
                    <a:pt x="1919" y="4613"/>
                    <a:pt x="1944" y="4358"/>
                    <a:pt x="2112" y="4211"/>
                  </a:cubicBezTo>
                  <a:lnTo>
                    <a:pt x="2112" y="4212"/>
                  </a:lnTo>
                  <a:lnTo>
                    <a:pt x="3828" y="2702"/>
                  </a:lnTo>
                  <a:close/>
                  <a:moveTo>
                    <a:pt x="13639" y="2702"/>
                  </a:moveTo>
                  <a:lnTo>
                    <a:pt x="15355" y="4212"/>
                  </a:lnTo>
                  <a:cubicBezTo>
                    <a:pt x="15521" y="4358"/>
                    <a:pt x="15547" y="4613"/>
                    <a:pt x="15411" y="4790"/>
                  </a:cubicBezTo>
                  <a:cubicBezTo>
                    <a:pt x="15328" y="4898"/>
                    <a:pt x="15202" y="4956"/>
                    <a:pt x="15074" y="4956"/>
                  </a:cubicBezTo>
                  <a:cubicBezTo>
                    <a:pt x="14993" y="4956"/>
                    <a:pt x="14911" y="4933"/>
                    <a:pt x="14840" y="4885"/>
                  </a:cubicBezTo>
                  <a:lnTo>
                    <a:pt x="12934" y="3621"/>
                  </a:lnTo>
                  <a:cubicBezTo>
                    <a:pt x="13093" y="3510"/>
                    <a:pt x="13236" y="3374"/>
                    <a:pt x="13356" y="3214"/>
                  </a:cubicBezTo>
                  <a:cubicBezTo>
                    <a:pt x="13479" y="3058"/>
                    <a:pt x="13573" y="2885"/>
                    <a:pt x="13639" y="2702"/>
                  </a:cubicBezTo>
                  <a:close/>
                  <a:moveTo>
                    <a:pt x="11493" y="3906"/>
                  </a:moveTo>
                  <a:cubicBezTo>
                    <a:pt x="11621" y="3933"/>
                    <a:pt x="11751" y="3947"/>
                    <a:pt x="11884" y="3947"/>
                  </a:cubicBezTo>
                  <a:cubicBezTo>
                    <a:pt x="11961" y="3947"/>
                    <a:pt x="12039" y="3942"/>
                    <a:pt x="12116" y="3933"/>
                  </a:cubicBezTo>
                  <a:cubicBezTo>
                    <a:pt x="12130" y="3931"/>
                    <a:pt x="12143" y="3928"/>
                    <a:pt x="12157" y="3926"/>
                  </a:cubicBezTo>
                  <a:lnTo>
                    <a:pt x="13174" y="4600"/>
                  </a:lnTo>
                  <a:lnTo>
                    <a:pt x="12768" y="5166"/>
                  </a:lnTo>
                  <a:cubicBezTo>
                    <a:pt x="12361" y="4787"/>
                    <a:pt x="11880" y="4508"/>
                    <a:pt x="11355" y="4347"/>
                  </a:cubicBezTo>
                  <a:cubicBezTo>
                    <a:pt x="11431" y="4216"/>
                    <a:pt x="11480" y="4065"/>
                    <a:pt x="11493" y="3906"/>
                  </a:cubicBezTo>
                  <a:close/>
                  <a:moveTo>
                    <a:pt x="5974" y="3906"/>
                  </a:moveTo>
                  <a:cubicBezTo>
                    <a:pt x="5987" y="4065"/>
                    <a:pt x="6036" y="4216"/>
                    <a:pt x="6112" y="4347"/>
                  </a:cubicBezTo>
                  <a:cubicBezTo>
                    <a:pt x="5587" y="4508"/>
                    <a:pt x="5106" y="4787"/>
                    <a:pt x="4700" y="5168"/>
                  </a:cubicBezTo>
                  <a:lnTo>
                    <a:pt x="4700" y="5166"/>
                  </a:lnTo>
                  <a:lnTo>
                    <a:pt x="4293" y="4600"/>
                  </a:lnTo>
                  <a:lnTo>
                    <a:pt x="5309" y="3926"/>
                  </a:lnTo>
                  <a:cubicBezTo>
                    <a:pt x="5323" y="3928"/>
                    <a:pt x="5337" y="3931"/>
                    <a:pt x="5351" y="3933"/>
                  </a:cubicBezTo>
                  <a:cubicBezTo>
                    <a:pt x="5429" y="3942"/>
                    <a:pt x="5506" y="3947"/>
                    <a:pt x="5584" y="3947"/>
                  </a:cubicBezTo>
                  <a:cubicBezTo>
                    <a:pt x="5715" y="3947"/>
                    <a:pt x="5846" y="3933"/>
                    <a:pt x="5974" y="3906"/>
                  </a:cubicBezTo>
                  <a:close/>
                  <a:moveTo>
                    <a:pt x="3722" y="4980"/>
                  </a:moveTo>
                  <a:lnTo>
                    <a:pt x="4235" y="5693"/>
                  </a:lnTo>
                  <a:cubicBezTo>
                    <a:pt x="4031" y="5973"/>
                    <a:pt x="3871" y="6272"/>
                    <a:pt x="3754" y="6585"/>
                  </a:cubicBezTo>
                  <a:lnTo>
                    <a:pt x="2789" y="5566"/>
                  </a:lnTo>
                  <a:cubicBezTo>
                    <a:pt x="2863" y="5538"/>
                    <a:pt x="2936" y="5502"/>
                    <a:pt x="3006" y="5456"/>
                  </a:cubicBezTo>
                  <a:lnTo>
                    <a:pt x="3722" y="4980"/>
                  </a:lnTo>
                  <a:close/>
                  <a:moveTo>
                    <a:pt x="13744" y="4980"/>
                  </a:moveTo>
                  <a:lnTo>
                    <a:pt x="14460" y="5456"/>
                  </a:lnTo>
                  <a:cubicBezTo>
                    <a:pt x="14530" y="5502"/>
                    <a:pt x="14602" y="5538"/>
                    <a:pt x="14678" y="5566"/>
                  </a:cubicBezTo>
                  <a:lnTo>
                    <a:pt x="13712" y="6585"/>
                  </a:lnTo>
                  <a:cubicBezTo>
                    <a:pt x="13596" y="6272"/>
                    <a:pt x="13435" y="5973"/>
                    <a:pt x="13231" y="5693"/>
                  </a:cubicBezTo>
                  <a:lnTo>
                    <a:pt x="13744" y="4980"/>
                  </a:lnTo>
                  <a:close/>
                  <a:moveTo>
                    <a:pt x="1919" y="6449"/>
                  </a:moveTo>
                  <a:cubicBezTo>
                    <a:pt x="2037" y="6449"/>
                    <a:pt x="2150" y="6486"/>
                    <a:pt x="2248" y="6556"/>
                  </a:cubicBezTo>
                  <a:lnTo>
                    <a:pt x="3543" y="7498"/>
                  </a:lnTo>
                  <a:cubicBezTo>
                    <a:pt x="3509" y="7853"/>
                    <a:pt x="3526" y="8216"/>
                    <a:pt x="3599" y="8575"/>
                  </a:cubicBezTo>
                  <a:lnTo>
                    <a:pt x="1649" y="7499"/>
                  </a:lnTo>
                  <a:cubicBezTo>
                    <a:pt x="1513" y="7425"/>
                    <a:pt x="1416" y="7300"/>
                    <a:pt x="1377" y="7148"/>
                  </a:cubicBezTo>
                  <a:cubicBezTo>
                    <a:pt x="1339" y="6996"/>
                    <a:pt x="1362" y="6841"/>
                    <a:pt x="1446" y="6708"/>
                  </a:cubicBezTo>
                  <a:lnTo>
                    <a:pt x="1448" y="6708"/>
                  </a:lnTo>
                  <a:cubicBezTo>
                    <a:pt x="1530" y="6577"/>
                    <a:pt x="1661" y="6488"/>
                    <a:pt x="1815" y="6458"/>
                  </a:cubicBezTo>
                  <a:cubicBezTo>
                    <a:pt x="1850" y="6452"/>
                    <a:pt x="1885" y="6449"/>
                    <a:pt x="1919" y="6449"/>
                  </a:cubicBezTo>
                  <a:close/>
                  <a:moveTo>
                    <a:pt x="15547" y="6449"/>
                  </a:moveTo>
                  <a:cubicBezTo>
                    <a:pt x="15581" y="6449"/>
                    <a:pt x="15616" y="6452"/>
                    <a:pt x="15651" y="6458"/>
                  </a:cubicBezTo>
                  <a:lnTo>
                    <a:pt x="15651" y="6460"/>
                  </a:lnTo>
                  <a:cubicBezTo>
                    <a:pt x="15804" y="6488"/>
                    <a:pt x="15936" y="6577"/>
                    <a:pt x="16020" y="6708"/>
                  </a:cubicBezTo>
                  <a:cubicBezTo>
                    <a:pt x="16103" y="6841"/>
                    <a:pt x="16129" y="6996"/>
                    <a:pt x="16089" y="7148"/>
                  </a:cubicBezTo>
                  <a:cubicBezTo>
                    <a:pt x="16051" y="7300"/>
                    <a:pt x="15953" y="7425"/>
                    <a:pt x="15817" y="7499"/>
                  </a:cubicBezTo>
                  <a:lnTo>
                    <a:pt x="13867" y="8575"/>
                  </a:lnTo>
                  <a:cubicBezTo>
                    <a:pt x="13940" y="8216"/>
                    <a:pt x="13957" y="7853"/>
                    <a:pt x="13922" y="7498"/>
                  </a:cubicBezTo>
                  <a:lnTo>
                    <a:pt x="15218" y="6556"/>
                  </a:lnTo>
                  <a:cubicBezTo>
                    <a:pt x="15315" y="6486"/>
                    <a:pt x="15429" y="6449"/>
                    <a:pt x="15547" y="6449"/>
                  </a:cubicBezTo>
                  <a:close/>
                  <a:moveTo>
                    <a:pt x="1104" y="7949"/>
                  </a:moveTo>
                  <a:lnTo>
                    <a:pt x="1104" y="7949"/>
                  </a:lnTo>
                  <a:cubicBezTo>
                    <a:pt x="1170" y="8006"/>
                    <a:pt x="1242" y="8056"/>
                    <a:pt x="1318" y="8099"/>
                  </a:cubicBezTo>
                  <a:lnTo>
                    <a:pt x="1957" y="8450"/>
                  </a:lnTo>
                  <a:lnTo>
                    <a:pt x="1484" y="9663"/>
                  </a:lnTo>
                  <a:lnTo>
                    <a:pt x="731" y="9421"/>
                  </a:lnTo>
                  <a:lnTo>
                    <a:pt x="1104" y="7949"/>
                  </a:lnTo>
                  <a:close/>
                  <a:moveTo>
                    <a:pt x="16363" y="7948"/>
                  </a:moveTo>
                  <a:lnTo>
                    <a:pt x="16736" y="9421"/>
                  </a:lnTo>
                  <a:lnTo>
                    <a:pt x="15983" y="9663"/>
                  </a:lnTo>
                  <a:lnTo>
                    <a:pt x="15510" y="8450"/>
                  </a:lnTo>
                  <a:lnTo>
                    <a:pt x="16148" y="8099"/>
                  </a:lnTo>
                  <a:cubicBezTo>
                    <a:pt x="16225" y="8056"/>
                    <a:pt x="16296" y="8005"/>
                    <a:pt x="16363" y="7948"/>
                  </a:cubicBezTo>
                  <a:close/>
                  <a:moveTo>
                    <a:pt x="2763" y="9365"/>
                  </a:moveTo>
                  <a:cubicBezTo>
                    <a:pt x="2810" y="9365"/>
                    <a:pt x="2858" y="9371"/>
                    <a:pt x="2904" y="9383"/>
                  </a:cubicBezTo>
                  <a:lnTo>
                    <a:pt x="3899" y="9639"/>
                  </a:lnTo>
                  <a:lnTo>
                    <a:pt x="4206" y="10675"/>
                  </a:lnTo>
                  <a:lnTo>
                    <a:pt x="2694" y="10481"/>
                  </a:lnTo>
                  <a:lnTo>
                    <a:pt x="2693" y="10481"/>
                  </a:lnTo>
                  <a:cubicBezTo>
                    <a:pt x="2538" y="10462"/>
                    <a:pt x="2403" y="10381"/>
                    <a:pt x="2311" y="10254"/>
                  </a:cubicBezTo>
                  <a:cubicBezTo>
                    <a:pt x="2220" y="10128"/>
                    <a:pt x="2185" y="9974"/>
                    <a:pt x="2215" y="9821"/>
                  </a:cubicBezTo>
                  <a:cubicBezTo>
                    <a:pt x="2243" y="9666"/>
                    <a:pt x="2333" y="9536"/>
                    <a:pt x="2465" y="9452"/>
                  </a:cubicBezTo>
                  <a:cubicBezTo>
                    <a:pt x="2555" y="9395"/>
                    <a:pt x="2658" y="9365"/>
                    <a:pt x="2763" y="9365"/>
                  </a:cubicBezTo>
                  <a:close/>
                  <a:moveTo>
                    <a:pt x="14704" y="9365"/>
                  </a:moveTo>
                  <a:cubicBezTo>
                    <a:pt x="14808" y="9365"/>
                    <a:pt x="14911" y="9395"/>
                    <a:pt x="15003" y="9452"/>
                  </a:cubicBezTo>
                  <a:cubicBezTo>
                    <a:pt x="15134" y="9536"/>
                    <a:pt x="15222" y="9668"/>
                    <a:pt x="15252" y="9821"/>
                  </a:cubicBezTo>
                  <a:cubicBezTo>
                    <a:pt x="15281" y="9974"/>
                    <a:pt x="15248" y="10128"/>
                    <a:pt x="15156" y="10254"/>
                  </a:cubicBezTo>
                  <a:cubicBezTo>
                    <a:pt x="15064" y="10381"/>
                    <a:pt x="14928" y="10462"/>
                    <a:pt x="14773" y="10481"/>
                  </a:cubicBezTo>
                  <a:lnTo>
                    <a:pt x="13261" y="10675"/>
                  </a:lnTo>
                  <a:lnTo>
                    <a:pt x="13568" y="9639"/>
                  </a:lnTo>
                  <a:lnTo>
                    <a:pt x="14563" y="9383"/>
                  </a:lnTo>
                  <a:cubicBezTo>
                    <a:pt x="14610" y="9371"/>
                    <a:pt x="14657" y="9365"/>
                    <a:pt x="14704" y="9365"/>
                  </a:cubicBezTo>
                  <a:close/>
                  <a:moveTo>
                    <a:pt x="836" y="10174"/>
                  </a:moveTo>
                  <a:lnTo>
                    <a:pt x="1307" y="10324"/>
                  </a:lnTo>
                  <a:lnTo>
                    <a:pt x="1173" y="11292"/>
                  </a:lnTo>
                  <a:lnTo>
                    <a:pt x="836" y="10174"/>
                  </a:lnTo>
                  <a:close/>
                  <a:moveTo>
                    <a:pt x="16632" y="10174"/>
                  </a:moveTo>
                  <a:lnTo>
                    <a:pt x="16293" y="11292"/>
                  </a:lnTo>
                  <a:lnTo>
                    <a:pt x="16160" y="10324"/>
                  </a:lnTo>
                  <a:lnTo>
                    <a:pt x="16632" y="10174"/>
                  </a:lnTo>
                  <a:close/>
                  <a:moveTo>
                    <a:pt x="2039" y="10936"/>
                  </a:moveTo>
                  <a:cubicBezTo>
                    <a:pt x="2205" y="11055"/>
                    <a:pt x="2401" y="11134"/>
                    <a:pt x="2607" y="11159"/>
                  </a:cubicBezTo>
                  <a:lnTo>
                    <a:pt x="2957" y="11205"/>
                  </a:lnTo>
                  <a:lnTo>
                    <a:pt x="2582" y="12439"/>
                  </a:lnTo>
                  <a:lnTo>
                    <a:pt x="1813" y="12255"/>
                  </a:lnTo>
                  <a:lnTo>
                    <a:pt x="2039" y="10936"/>
                  </a:lnTo>
                  <a:close/>
                  <a:moveTo>
                    <a:pt x="15426" y="10936"/>
                  </a:moveTo>
                  <a:lnTo>
                    <a:pt x="15653" y="12255"/>
                  </a:lnTo>
                  <a:lnTo>
                    <a:pt x="14884" y="12439"/>
                  </a:lnTo>
                  <a:lnTo>
                    <a:pt x="14509" y="11205"/>
                  </a:lnTo>
                  <a:lnTo>
                    <a:pt x="14860" y="11159"/>
                  </a:lnTo>
                  <a:cubicBezTo>
                    <a:pt x="15066" y="11134"/>
                    <a:pt x="15260" y="11055"/>
                    <a:pt x="15426" y="10936"/>
                  </a:cubicBezTo>
                  <a:close/>
                  <a:moveTo>
                    <a:pt x="3880" y="11301"/>
                  </a:moveTo>
                  <a:lnTo>
                    <a:pt x="4428" y="11373"/>
                  </a:lnTo>
                  <a:cubicBezTo>
                    <a:pt x="4496" y="11551"/>
                    <a:pt x="4576" y="11724"/>
                    <a:pt x="4668" y="11888"/>
                  </a:cubicBezTo>
                  <a:lnTo>
                    <a:pt x="4292" y="12590"/>
                  </a:lnTo>
                  <a:lnTo>
                    <a:pt x="3395" y="12590"/>
                  </a:lnTo>
                  <a:lnTo>
                    <a:pt x="3880" y="11301"/>
                  </a:lnTo>
                  <a:close/>
                  <a:moveTo>
                    <a:pt x="13587" y="11301"/>
                  </a:moveTo>
                  <a:lnTo>
                    <a:pt x="14071" y="12590"/>
                  </a:lnTo>
                  <a:lnTo>
                    <a:pt x="13176" y="12590"/>
                  </a:lnTo>
                  <a:lnTo>
                    <a:pt x="12799" y="11888"/>
                  </a:lnTo>
                  <a:cubicBezTo>
                    <a:pt x="12891" y="11724"/>
                    <a:pt x="12972" y="11551"/>
                    <a:pt x="13038" y="11371"/>
                  </a:cubicBezTo>
                  <a:lnTo>
                    <a:pt x="13040" y="11371"/>
                  </a:lnTo>
                  <a:lnTo>
                    <a:pt x="13587" y="11301"/>
                  </a:lnTo>
                  <a:close/>
                  <a:moveTo>
                    <a:pt x="15491" y="12997"/>
                  </a:moveTo>
                  <a:lnTo>
                    <a:pt x="15067" y="14085"/>
                  </a:lnTo>
                  <a:lnTo>
                    <a:pt x="15009" y="13111"/>
                  </a:lnTo>
                  <a:lnTo>
                    <a:pt x="15491" y="12997"/>
                  </a:lnTo>
                  <a:close/>
                  <a:moveTo>
                    <a:pt x="1976" y="12997"/>
                  </a:moveTo>
                  <a:lnTo>
                    <a:pt x="2457" y="13111"/>
                  </a:lnTo>
                  <a:lnTo>
                    <a:pt x="2398" y="14087"/>
                  </a:lnTo>
                  <a:lnTo>
                    <a:pt x="1976" y="12997"/>
                  </a:lnTo>
                  <a:close/>
                  <a:moveTo>
                    <a:pt x="4173" y="13275"/>
                  </a:moveTo>
                  <a:lnTo>
                    <a:pt x="4173" y="14432"/>
                  </a:lnTo>
                  <a:lnTo>
                    <a:pt x="3510" y="13275"/>
                  </a:lnTo>
                  <a:close/>
                  <a:moveTo>
                    <a:pt x="13955" y="13274"/>
                  </a:moveTo>
                  <a:lnTo>
                    <a:pt x="13293" y="14432"/>
                  </a:lnTo>
                  <a:lnTo>
                    <a:pt x="13293" y="13274"/>
                  </a:lnTo>
                  <a:close/>
                  <a:moveTo>
                    <a:pt x="6312" y="1"/>
                  </a:moveTo>
                  <a:cubicBezTo>
                    <a:pt x="5679" y="1"/>
                    <a:pt x="5052" y="197"/>
                    <a:pt x="4532" y="575"/>
                  </a:cubicBezTo>
                  <a:cubicBezTo>
                    <a:pt x="4118" y="877"/>
                    <a:pt x="3839" y="1342"/>
                    <a:pt x="3768" y="1848"/>
                  </a:cubicBezTo>
                  <a:cubicBezTo>
                    <a:pt x="3766" y="1862"/>
                    <a:pt x="3765" y="1876"/>
                    <a:pt x="3763" y="1889"/>
                  </a:cubicBezTo>
                  <a:lnTo>
                    <a:pt x="1688" y="3716"/>
                  </a:lnTo>
                  <a:cubicBezTo>
                    <a:pt x="1252" y="4099"/>
                    <a:pt x="1187" y="4761"/>
                    <a:pt x="1539" y="5222"/>
                  </a:cubicBezTo>
                  <a:cubicBezTo>
                    <a:pt x="1549" y="5236"/>
                    <a:pt x="1774" y="5473"/>
                    <a:pt x="2071" y="5789"/>
                  </a:cubicBezTo>
                  <a:cubicBezTo>
                    <a:pt x="2028" y="5785"/>
                    <a:pt x="1985" y="5782"/>
                    <a:pt x="1942" y="5782"/>
                  </a:cubicBezTo>
                  <a:cubicBezTo>
                    <a:pt x="1866" y="5782"/>
                    <a:pt x="1790" y="5790"/>
                    <a:pt x="1715" y="5804"/>
                  </a:cubicBezTo>
                  <a:cubicBezTo>
                    <a:pt x="1378" y="5868"/>
                    <a:pt x="1081" y="6071"/>
                    <a:pt x="897" y="6359"/>
                  </a:cubicBezTo>
                  <a:cubicBezTo>
                    <a:pt x="829" y="6465"/>
                    <a:pt x="780" y="6580"/>
                    <a:pt x="747" y="6699"/>
                  </a:cubicBezTo>
                  <a:cubicBezTo>
                    <a:pt x="745" y="6707"/>
                    <a:pt x="16" y="9581"/>
                    <a:pt x="16" y="9581"/>
                  </a:cubicBezTo>
                  <a:cubicBezTo>
                    <a:pt x="1" y="9644"/>
                    <a:pt x="4" y="9706"/>
                    <a:pt x="21" y="9764"/>
                  </a:cubicBezTo>
                  <a:lnTo>
                    <a:pt x="5" y="9764"/>
                  </a:lnTo>
                  <a:lnTo>
                    <a:pt x="983" y="13002"/>
                  </a:lnTo>
                  <a:cubicBezTo>
                    <a:pt x="1027" y="13147"/>
                    <a:pt x="1161" y="13245"/>
                    <a:pt x="1312" y="13245"/>
                  </a:cubicBezTo>
                  <a:cubicBezTo>
                    <a:pt x="1320" y="13245"/>
                    <a:pt x="1329" y="13245"/>
                    <a:pt x="1337" y="13244"/>
                  </a:cubicBezTo>
                  <a:lnTo>
                    <a:pt x="1347" y="13244"/>
                  </a:lnTo>
                  <a:lnTo>
                    <a:pt x="2343" y="15806"/>
                  </a:lnTo>
                  <a:cubicBezTo>
                    <a:pt x="2395" y="15939"/>
                    <a:pt x="2523" y="16024"/>
                    <a:pt x="2662" y="16024"/>
                  </a:cubicBezTo>
                  <a:cubicBezTo>
                    <a:pt x="2680" y="16024"/>
                    <a:pt x="2697" y="16023"/>
                    <a:pt x="2715" y="16019"/>
                  </a:cubicBezTo>
                  <a:cubicBezTo>
                    <a:pt x="2874" y="15996"/>
                    <a:pt x="2995" y="15863"/>
                    <a:pt x="3004" y="15703"/>
                  </a:cubicBezTo>
                  <a:lnTo>
                    <a:pt x="3107" y="13987"/>
                  </a:lnTo>
                  <a:lnTo>
                    <a:pt x="4217" y="15921"/>
                  </a:lnTo>
                  <a:cubicBezTo>
                    <a:pt x="4279" y="16029"/>
                    <a:pt x="4393" y="16092"/>
                    <a:pt x="4513" y="16092"/>
                  </a:cubicBezTo>
                  <a:cubicBezTo>
                    <a:pt x="4576" y="16092"/>
                    <a:pt x="4641" y="16075"/>
                    <a:pt x="4700" y="16037"/>
                  </a:cubicBezTo>
                  <a:cubicBezTo>
                    <a:pt x="4801" y="15974"/>
                    <a:pt x="4856" y="15860"/>
                    <a:pt x="4856" y="15741"/>
                  </a:cubicBezTo>
                  <a:lnTo>
                    <a:pt x="4856" y="13054"/>
                  </a:lnTo>
                  <a:lnTo>
                    <a:pt x="5127" y="12549"/>
                  </a:lnTo>
                  <a:cubicBezTo>
                    <a:pt x="5645" y="13138"/>
                    <a:pt x="6348" y="13557"/>
                    <a:pt x="7146" y="13721"/>
                  </a:cubicBezTo>
                  <a:cubicBezTo>
                    <a:pt x="7170" y="13726"/>
                    <a:pt x="7192" y="13729"/>
                    <a:pt x="7216" y="13729"/>
                  </a:cubicBezTo>
                  <a:cubicBezTo>
                    <a:pt x="7376" y="13729"/>
                    <a:pt x="7518" y="13619"/>
                    <a:pt x="7551" y="13456"/>
                  </a:cubicBezTo>
                  <a:cubicBezTo>
                    <a:pt x="7589" y="13272"/>
                    <a:pt x="7471" y="13090"/>
                    <a:pt x="7286" y="13052"/>
                  </a:cubicBezTo>
                  <a:cubicBezTo>
                    <a:pt x="6204" y="12829"/>
                    <a:pt x="5335" y="12032"/>
                    <a:pt x="5022" y="10974"/>
                  </a:cubicBezTo>
                  <a:lnTo>
                    <a:pt x="4353" y="8725"/>
                  </a:lnTo>
                  <a:cubicBezTo>
                    <a:pt x="4083" y="7811"/>
                    <a:pt x="4254" y="6849"/>
                    <a:pt x="4825" y="6085"/>
                  </a:cubicBezTo>
                  <a:cubicBezTo>
                    <a:pt x="5396" y="5323"/>
                    <a:pt x="6270" y="4885"/>
                    <a:pt x="7224" y="4885"/>
                  </a:cubicBezTo>
                  <a:lnTo>
                    <a:pt x="10286" y="4885"/>
                  </a:lnTo>
                  <a:cubicBezTo>
                    <a:pt x="11240" y="4885"/>
                    <a:pt x="12114" y="5323"/>
                    <a:pt x="12685" y="6085"/>
                  </a:cubicBezTo>
                  <a:cubicBezTo>
                    <a:pt x="13256" y="6849"/>
                    <a:pt x="13427" y="7811"/>
                    <a:pt x="13157" y="8725"/>
                  </a:cubicBezTo>
                  <a:lnTo>
                    <a:pt x="12488" y="10974"/>
                  </a:lnTo>
                  <a:cubicBezTo>
                    <a:pt x="12175" y="12032"/>
                    <a:pt x="11306" y="12829"/>
                    <a:pt x="10224" y="13052"/>
                  </a:cubicBezTo>
                  <a:cubicBezTo>
                    <a:pt x="10039" y="13090"/>
                    <a:pt x="9921" y="13272"/>
                    <a:pt x="9959" y="13456"/>
                  </a:cubicBezTo>
                  <a:cubicBezTo>
                    <a:pt x="9992" y="13617"/>
                    <a:pt x="10134" y="13729"/>
                    <a:pt x="10293" y="13729"/>
                  </a:cubicBezTo>
                  <a:cubicBezTo>
                    <a:pt x="10316" y="13729"/>
                    <a:pt x="10340" y="13726"/>
                    <a:pt x="10364" y="13721"/>
                  </a:cubicBezTo>
                  <a:cubicBezTo>
                    <a:pt x="11162" y="13557"/>
                    <a:pt x="11865" y="13138"/>
                    <a:pt x="12383" y="12549"/>
                  </a:cubicBezTo>
                  <a:lnTo>
                    <a:pt x="12654" y="13054"/>
                  </a:lnTo>
                  <a:lnTo>
                    <a:pt x="12654" y="15751"/>
                  </a:lnTo>
                  <a:cubicBezTo>
                    <a:pt x="12654" y="15906"/>
                    <a:pt x="12758" y="16042"/>
                    <a:pt x="12908" y="16081"/>
                  </a:cubicBezTo>
                  <a:cubicBezTo>
                    <a:pt x="12937" y="16089"/>
                    <a:pt x="12967" y="16092"/>
                    <a:pt x="12995" y="16092"/>
                  </a:cubicBezTo>
                  <a:cubicBezTo>
                    <a:pt x="13116" y="16092"/>
                    <a:pt x="13231" y="16029"/>
                    <a:pt x="13293" y="15921"/>
                  </a:cubicBezTo>
                  <a:lnTo>
                    <a:pt x="14402" y="13987"/>
                  </a:lnTo>
                  <a:lnTo>
                    <a:pt x="14504" y="15703"/>
                  </a:lnTo>
                  <a:cubicBezTo>
                    <a:pt x="14514" y="15863"/>
                    <a:pt x="14634" y="15996"/>
                    <a:pt x="14792" y="16019"/>
                  </a:cubicBezTo>
                  <a:cubicBezTo>
                    <a:pt x="14810" y="16023"/>
                    <a:pt x="14829" y="16024"/>
                    <a:pt x="14846" y="16024"/>
                  </a:cubicBezTo>
                  <a:cubicBezTo>
                    <a:pt x="14985" y="16024"/>
                    <a:pt x="15112" y="15939"/>
                    <a:pt x="15164" y="15806"/>
                  </a:cubicBezTo>
                  <a:lnTo>
                    <a:pt x="16160" y="13244"/>
                  </a:lnTo>
                  <a:lnTo>
                    <a:pt x="16168" y="13244"/>
                  </a:lnTo>
                  <a:cubicBezTo>
                    <a:pt x="16178" y="13245"/>
                    <a:pt x="16186" y="13245"/>
                    <a:pt x="16195" y="13245"/>
                  </a:cubicBezTo>
                  <a:cubicBezTo>
                    <a:pt x="16344" y="13245"/>
                    <a:pt x="16478" y="13147"/>
                    <a:pt x="16523" y="13002"/>
                  </a:cubicBezTo>
                  <a:lnTo>
                    <a:pt x="17498" y="9762"/>
                  </a:lnTo>
                  <a:cubicBezTo>
                    <a:pt x="17516" y="9706"/>
                    <a:pt x="17519" y="9642"/>
                    <a:pt x="17503" y="9581"/>
                  </a:cubicBezTo>
                  <a:cubicBezTo>
                    <a:pt x="17503" y="9581"/>
                    <a:pt x="16774" y="6707"/>
                    <a:pt x="16772" y="6699"/>
                  </a:cubicBezTo>
                  <a:cubicBezTo>
                    <a:pt x="16739" y="6580"/>
                    <a:pt x="16690" y="6465"/>
                    <a:pt x="16622" y="6359"/>
                  </a:cubicBezTo>
                  <a:cubicBezTo>
                    <a:pt x="16439" y="6069"/>
                    <a:pt x="16141" y="5868"/>
                    <a:pt x="15804" y="5804"/>
                  </a:cubicBezTo>
                  <a:cubicBezTo>
                    <a:pt x="15730" y="5790"/>
                    <a:pt x="15654" y="5782"/>
                    <a:pt x="15578" y="5782"/>
                  </a:cubicBezTo>
                  <a:cubicBezTo>
                    <a:pt x="15534" y="5782"/>
                    <a:pt x="15491" y="5785"/>
                    <a:pt x="15449" y="5789"/>
                  </a:cubicBezTo>
                  <a:cubicBezTo>
                    <a:pt x="15746" y="5473"/>
                    <a:pt x="15971" y="5234"/>
                    <a:pt x="15980" y="5222"/>
                  </a:cubicBezTo>
                  <a:cubicBezTo>
                    <a:pt x="16333" y="4761"/>
                    <a:pt x="16268" y="4099"/>
                    <a:pt x="15831" y="3714"/>
                  </a:cubicBezTo>
                  <a:lnTo>
                    <a:pt x="13756" y="1889"/>
                  </a:lnTo>
                  <a:cubicBezTo>
                    <a:pt x="13755" y="1875"/>
                    <a:pt x="13753" y="1862"/>
                    <a:pt x="13751" y="1848"/>
                  </a:cubicBezTo>
                  <a:cubicBezTo>
                    <a:pt x="13682" y="1340"/>
                    <a:pt x="13402" y="877"/>
                    <a:pt x="12988" y="575"/>
                  </a:cubicBezTo>
                  <a:cubicBezTo>
                    <a:pt x="12467" y="197"/>
                    <a:pt x="11840" y="1"/>
                    <a:pt x="11208" y="1"/>
                  </a:cubicBezTo>
                  <a:cubicBezTo>
                    <a:pt x="10910" y="1"/>
                    <a:pt x="10611" y="44"/>
                    <a:pt x="10321" y="133"/>
                  </a:cubicBezTo>
                  <a:cubicBezTo>
                    <a:pt x="10248" y="156"/>
                    <a:pt x="10183" y="201"/>
                    <a:pt x="10141" y="263"/>
                  </a:cubicBezTo>
                  <a:cubicBezTo>
                    <a:pt x="10039" y="412"/>
                    <a:pt x="10068" y="602"/>
                    <a:pt x="10190" y="712"/>
                  </a:cubicBezTo>
                  <a:cubicBezTo>
                    <a:pt x="10311" y="823"/>
                    <a:pt x="10425" y="938"/>
                    <a:pt x="10534" y="1056"/>
                  </a:cubicBezTo>
                  <a:cubicBezTo>
                    <a:pt x="10397" y="983"/>
                    <a:pt x="10262" y="902"/>
                    <a:pt x="10128" y="817"/>
                  </a:cubicBezTo>
                  <a:cubicBezTo>
                    <a:pt x="10071" y="779"/>
                    <a:pt x="10005" y="757"/>
                    <a:pt x="9938" y="757"/>
                  </a:cubicBezTo>
                  <a:cubicBezTo>
                    <a:pt x="9928" y="757"/>
                    <a:pt x="9918" y="757"/>
                    <a:pt x="9908" y="758"/>
                  </a:cubicBezTo>
                  <a:cubicBezTo>
                    <a:pt x="9726" y="776"/>
                    <a:pt x="9598" y="921"/>
                    <a:pt x="9593" y="1087"/>
                  </a:cubicBezTo>
                  <a:cubicBezTo>
                    <a:pt x="9571" y="1725"/>
                    <a:pt x="9755" y="2348"/>
                    <a:pt x="10101" y="2868"/>
                  </a:cubicBezTo>
                  <a:cubicBezTo>
                    <a:pt x="9712" y="3020"/>
                    <a:pt x="9435" y="3400"/>
                    <a:pt x="9435" y="3841"/>
                  </a:cubicBezTo>
                  <a:cubicBezTo>
                    <a:pt x="9435" y="3967"/>
                    <a:pt x="9457" y="4088"/>
                    <a:pt x="9498" y="4200"/>
                  </a:cubicBezTo>
                  <a:lnTo>
                    <a:pt x="8021" y="4200"/>
                  </a:lnTo>
                  <a:cubicBezTo>
                    <a:pt x="8062" y="4088"/>
                    <a:pt x="8084" y="3967"/>
                    <a:pt x="8084" y="3841"/>
                  </a:cubicBezTo>
                  <a:cubicBezTo>
                    <a:pt x="8084" y="3398"/>
                    <a:pt x="7808" y="3020"/>
                    <a:pt x="7418" y="2868"/>
                  </a:cubicBezTo>
                  <a:cubicBezTo>
                    <a:pt x="7763" y="2349"/>
                    <a:pt x="7947" y="1728"/>
                    <a:pt x="7926" y="1092"/>
                  </a:cubicBezTo>
                  <a:cubicBezTo>
                    <a:pt x="7925" y="1007"/>
                    <a:pt x="7891" y="921"/>
                    <a:pt x="7830" y="859"/>
                  </a:cubicBezTo>
                  <a:cubicBezTo>
                    <a:pt x="7761" y="791"/>
                    <a:pt x="7673" y="757"/>
                    <a:pt x="7585" y="757"/>
                  </a:cubicBezTo>
                  <a:cubicBezTo>
                    <a:pt x="7521" y="757"/>
                    <a:pt x="7456" y="776"/>
                    <a:pt x="7400" y="812"/>
                  </a:cubicBezTo>
                  <a:cubicBezTo>
                    <a:pt x="7263" y="899"/>
                    <a:pt x="7126" y="981"/>
                    <a:pt x="6987" y="1056"/>
                  </a:cubicBezTo>
                  <a:cubicBezTo>
                    <a:pt x="7093" y="940"/>
                    <a:pt x="7205" y="829"/>
                    <a:pt x="7322" y="720"/>
                  </a:cubicBezTo>
                  <a:cubicBezTo>
                    <a:pt x="7387" y="662"/>
                    <a:pt x="7431" y="583"/>
                    <a:pt x="7439" y="496"/>
                  </a:cubicBezTo>
                  <a:cubicBezTo>
                    <a:pt x="7455" y="326"/>
                    <a:pt x="7350" y="181"/>
                    <a:pt x="7200" y="133"/>
                  </a:cubicBezTo>
                  <a:cubicBezTo>
                    <a:pt x="6910" y="44"/>
                    <a:pt x="6610" y="1"/>
                    <a:pt x="6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9"/>
            <p:cNvSpPr/>
            <p:nvPr/>
          </p:nvSpPr>
          <p:spPr>
            <a:xfrm>
              <a:off x="2725413" y="4284250"/>
              <a:ext cx="17100" cy="17125"/>
            </a:xfrm>
            <a:custGeom>
              <a:avLst/>
              <a:gdLst/>
              <a:ahLst/>
              <a:cxnLst/>
              <a:rect l="l" t="t" r="r" b="b"/>
              <a:pathLst>
                <a:path w="684" h="685" extrusionOk="0">
                  <a:moveTo>
                    <a:pt x="342" y="1"/>
                  </a:moveTo>
                  <a:cubicBezTo>
                    <a:pt x="154" y="1"/>
                    <a:pt x="0" y="153"/>
                    <a:pt x="0" y="342"/>
                  </a:cubicBezTo>
                  <a:cubicBezTo>
                    <a:pt x="0" y="531"/>
                    <a:pt x="154" y="684"/>
                    <a:pt x="342" y="684"/>
                  </a:cubicBezTo>
                  <a:cubicBezTo>
                    <a:pt x="530" y="684"/>
                    <a:pt x="683" y="531"/>
                    <a:pt x="683" y="342"/>
                  </a:cubicBezTo>
                  <a:cubicBezTo>
                    <a:pt x="683" y="153"/>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 name="Google Shape;895;p49"/>
          <p:cNvGrpSpPr/>
          <p:nvPr/>
        </p:nvGrpSpPr>
        <p:grpSpPr>
          <a:xfrm>
            <a:off x="4369900" y="1928775"/>
            <a:ext cx="404175" cy="437075"/>
            <a:chOff x="1789738" y="3949225"/>
            <a:chExt cx="404175" cy="437075"/>
          </a:xfrm>
        </p:grpSpPr>
        <p:sp>
          <p:nvSpPr>
            <p:cNvPr id="896" name="Google Shape;896;p49"/>
            <p:cNvSpPr/>
            <p:nvPr/>
          </p:nvSpPr>
          <p:spPr>
            <a:xfrm>
              <a:off x="1789738" y="3949225"/>
              <a:ext cx="404175" cy="437075"/>
            </a:xfrm>
            <a:custGeom>
              <a:avLst/>
              <a:gdLst/>
              <a:ahLst/>
              <a:cxnLst/>
              <a:rect l="l" t="t" r="r" b="b"/>
              <a:pathLst>
                <a:path w="16167" h="17483" extrusionOk="0">
                  <a:moveTo>
                    <a:pt x="1157" y="657"/>
                  </a:moveTo>
                  <a:cubicBezTo>
                    <a:pt x="1204" y="657"/>
                    <a:pt x="1252" y="666"/>
                    <a:pt x="1297" y="687"/>
                  </a:cubicBezTo>
                  <a:lnTo>
                    <a:pt x="6294" y="2957"/>
                  </a:lnTo>
                  <a:cubicBezTo>
                    <a:pt x="6569" y="3082"/>
                    <a:pt x="6846" y="3145"/>
                    <a:pt x="7121" y="3145"/>
                  </a:cubicBezTo>
                  <a:cubicBezTo>
                    <a:pt x="7131" y="3145"/>
                    <a:pt x="7141" y="3145"/>
                    <a:pt x="7151" y="3145"/>
                  </a:cubicBezTo>
                  <a:cubicBezTo>
                    <a:pt x="7154" y="3145"/>
                    <a:pt x="7157" y="3145"/>
                    <a:pt x="7160" y="3145"/>
                  </a:cubicBezTo>
                  <a:cubicBezTo>
                    <a:pt x="7261" y="3145"/>
                    <a:pt x="7364" y="3172"/>
                    <a:pt x="7455" y="3224"/>
                  </a:cubicBezTo>
                  <a:cubicBezTo>
                    <a:pt x="7689" y="3360"/>
                    <a:pt x="7798" y="3646"/>
                    <a:pt x="7714" y="3902"/>
                  </a:cubicBezTo>
                  <a:cubicBezTo>
                    <a:pt x="7660" y="4064"/>
                    <a:pt x="7548" y="4190"/>
                    <a:pt x="7395" y="4258"/>
                  </a:cubicBezTo>
                  <a:cubicBezTo>
                    <a:pt x="7320" y="4291"/>
                    <a:pt x="7241" y="4307"/>
                    <a:pt x="7161" y="4307"/>
                  </a:cubicBezTo>
                  <a:cubicBezTo>
                    <a:pt x="7079" y="4307"/>
                    <a:pt x="6997" y="4290"/>
                    <a:pt x="6920" y="4255"/>
                  </a:cubicBezTo>
                  <a:cubicBezTo>
                    <a:pt x="6843" y="4220"/>
                    <a:pt x="6776" y="4171"/>
                    <a:pt x="6723" y="4110"/>
                  </a:cubicBezTo>
                  <a:cubicBezTo>
                    <a:pt x="6523" y="3882"/>
                    <a:pt x="6294" y="3708"/>
                    <a:pt x="6038" y="3592"/>
                  </a:cubicBezTo>
                  <a:lnTo>
                    <a:pt x="1014" y="1310"/>
                  </a:lnTo>
                  <a:cubicBezTo>
                    <a:pt x="842" y="1231"/>
                    <a:pt x="766" y="1029"/>
                    <a:pt x="845" y="858"/>
                  </a:cubicBezTo>
                  <a:cubicBezTo>
                    <a:pt x="902" y="731"/>
                    <a:pt x="1027" y="657"/>
                    <a:pt x="1157" y="657"/>
                  </a:cubicBezTo>
                  <a:close/>
                  <a:moveTo>
                    <a:pt x="11864" y="5033"/>
                  </a:moveTo>
                  <a:cubicBezTo>
                    <a:pt x="12274" y="5033"/>
                    <a:pt x="12660" y="5236"/>
                    <a:pt x="12896" y="5573"/>
                  </a:cubicBezTo>
                  <a:cubicBezTo>
                    <a:pt x="13217" y="6030"/>
                    <a:pt x="13492" y="6509"/>
                    <a:pt x="13723" y="7009"/>
                  </a:cubicBezTo>
                  <a:cubicBezTo>
                    <a:pt x="13481" y="7192"/>
                    <a:pt x="13192" y="7283"/>
                    <a:pt x="12902" y="7283"/>
                  </a:cubicBezTo>
                  <a:cubicBezTo>
                    <a:pt x="12554" y="7283"/>
                    <a:pt x="12205" y="7151"/>
                    <a:pt x="11939" y="6885"/>
                  </a:cubicBezTo>
                  <a:cubicBezTo>
                    <a:pt x="11872" y="6818"/>
                    <a:pt x="11785" y="6785"/>
                    <a:pt x="11698" y="6785"/>
                  </a:cubicBezTo>
                  <a:cubicBezTo>
                    <a:pt x="11610" y="6785"/>
                    <a:pt x="11523" y="6818"/>
                    <a:pt x="11456" y="6885"/>
                  </a:cubicBezTo>
                  <a:cubicBezTo>
                    <a:pt x="11191" y="7150"/>
                    <a:pt x="10842" y="7283"/>
                    <a:pt x="10493" y="7283"/>
                  </a:cubicBezTo>
                  <a:cubicBezTo>
                    <a:pt x="10144" y="7283"/>
                    <a:pt x="9796" y="7150"/>
                    <a:pt x="9530" y="6885"/>
                  </a:cubicBezTo>
                  <a:cubicBezTo>
                    <a:pt x="9464" y="6818"/>
                    <a:pt x="9376" y="6785"/>
                    <a:pt x="9289" y="6785"/>
                  </a:cubicBezTo>
                  <a:cubicBezTo>
                    <a:pt x="9201" y="6785"/>
                    <a:pt x="9113" y="6818"/>
                    <a:pt x="9046" y="6885"/>
                  </a:cubicBezTo>
                  <a:cubicBezTo>
                    <a:pt x="8781" y="7150"/>
                    <a:pt x="8432" y="7283"/>
                    <a:pt x="8084" y="7283"/>
                  </a:cubicBezTo>
                  <a:cubicBezTo>
                    <a:pt x="7735" y="7283"/>
                    <a:pt x="7386" y="7150"/>
                    <a:pt x="7121" y="6885"/>
                  </a:cubicBezTo>
                  <a:cubicBezTo>
                    <a:pt x="7054" y="6818"/>
                    <a:pt x="6966" y="6785"/>
                    <a:pt x="6879" y="6785"/>
                  </a:cubicBezTo>
                  <a:cubicBezTo>
                    <a:pt x="6791" y="6785"/>
                    <a:pt x="6704" y="6818"/>
                    <a:pt x="6637" y="6885"/>
                  </a:cubicBezTo>
                  <a:cubicBezTo>
                    <a:pt x="6371" y="7150"/>
                    <a:pt x="6023" y="7283"/>
                    <a:pt x="5674" y="7283"/>
                  </a:cubicBezTo>
                  <a:cubicBezTo>
                    <a:pt x="5325" y="7283"/>
                    <a:pt x="4976" y="7150"/>
                    <a:pt x="4711" y="6885"/>
                  </a:cubicBezTo>
                  <a:cubicBezTo>
                    <a:pt x="4644" y="6818"/>
                    <a:pt x="4557" y="6785"/>
                    <a:pt x="4469" y="6785"/>
                  </a:cubicBezTo>
                  <a:cubicBezTo>
                    <a:pt x="4382" y="6785"/>
                    <a:pt x="4294" y="6818"/>
                    <a:pt x="4227" y="6885"/>
                  </a:cubicBezTo>
                  <a:cubicBezTo>
                    <a:pt x="3961" y="7151"/>
                    <a:pt x="3613" y="7283"/>
                    <a:pt x="3265" y="7283"/>
                  </a:cubicBezTo>
                  <a:cubicBezTo>
                    <a:pt x="2975" y="7283"/>
                    <a:pt x="2686" y="7192"/>
                    <a:pt x="2444" y="7009"/>
                  </a:cubicBezTo>
                  <a:cubicBezTo>
                    <a:pt x="2675" y="6509"/>
                    <a:pt x="2950" y="6030"/>
                    <a:pt x="3271" y="5573"/>
                  </a:cubicBezTo>
                  <a:cubicBezTo>
                    <a:pt x="3507" y="5236"/>
                    <a:pt x="3893" y="5033"/>
                    <a:pt x="4303" y="5033"/>
                  </a:cubicBezTo>
                  <a:close/>
                  <a:moveTo>
                    <a:pt x="11697" y="7554"/>
                  </a:moveTo>
                  <a:cubicBezTo>
                    <a:pt x="12055" y="7816"/>
                    <a:pt x="12478" y="7946"/>
                    <a:pt x="12901" y="7946"/>
                  </a:cubicBezTo>
                  <a:cubicBezTo>
                    <a:pt x="13281" y="7946"/>
                    <a:pt x="13660" y="7841"/>
                    <a:pt x="13992" y="7632"/>
                  </a:cubicBezTo>
                  <a:cubicBezTo>
                    <a:pt x="14381" y="8669"/>
                    <a:pt x="14582" y="9775"/>
                    <a:pt x="14582" y="10906"/>
                  </a:cubicBezTo>
                  <a:cubicBezTo>
                    <a:pt x="14582" y="12834"/>
                    <a:pt x="13998" y="14686"/>
                    <a:pt x="12896" y="16260"/>
                  </a:cubicBezTo>
                  <a:cubicBezTo>
                    <a:pt x="12660" y="16597"/>
                    <a:pt x="12274" y="16799"/>
                    <a:pt x="11864" y="16799"/>
                  </a:cubicBezTo>
                  <a:lnTo>
                    <a:pt x="4303" y="16799"/>
                  </a:lnTo>
                  <a:cubicBezTo>
                    <a:pt x="3893" y="16799"/>
                    <a:pt x="3507" y="16597"/>
                    <a:pt x="3271" y="16260"/>
                  </a:cubicBezTo>
                  <a:cubicBezTo>
                    <a:pt x="2169" y="14686"/>
                    <a:pt x="1585" y="12834"/>
                    <a:pt x="1585" y="10906"/>
                  </a:cubicBezTo>
                  <a:cubicBezTo>
                    <a:pt x="1585" y="9775"/>
                    <a:pt x="1786" y="8669"/>
                    <a:pt x="2175" y="7632"/>
                  </a:cubicBezTo>
                  <a:cubicBezTo>
                    <a:pt x="2507" y="7841"/>
                    <a:pt x="2886" y="7945"/>
                    <a:pt x="3264" y="7945"/>
                  </a:cubicBezTo>
                  <a:cubicBezTo>
                    <a:pt x="3688" y="7945"/>
                    <a:pt x="4111" y="7815"/>
                    <a:pt x="4469" y="7554"/>
                  </a:cubicBezTo>
                  <a:cubicBezTo>
                    <a:pt x="4826" y="7815"/>
                    <a:pt x="5250" y="7946"/>
                    <a:pt x="5674" y="7946"/>
                  </a:cubicBezTo>
                  <a:cubicBezTo>
                    <a:pt x="6098" y="7946"/>
                    <a:pt x="6522" y="7815"/>
                    <a:pt x="6879" y="7554"/>
                  </a:cubicBezTo>
                  <a:cubicBezTo>
                    <a:pt x="7237" y="7815"/>
                    <a:pt x="7660" y="7945"/>
                    <a:pt x="8083" y="7945"/>
                  </a:cubicBezTo>
                  <a:cubicBezTo>
                    <a:pt x="8507" y="7945"/>
                    <a:pt x="8931" y="7815"/>
                    <a:pt x="9288" y="7554"/>
                  </a:cubicBezTo>
                  <a:cubicBezTo>
                    <a:pt x="9645" y="7815"/>
                    <a:pt x="10069" y="7946"/>
                    <a:pt x="10493" y="7946"/>
                  </a:cubicBezTo>
                  <a:cubicBezTo>
                    <a:pt x="10917" y="7946"/>
                    <a:pt x="11340" y="7815"/>
                    <a:pt x="11697" y="7554"/>
                  </a:cubicBezTo>
                  <a:close/>
                  <a:moveTo>
                    <a:pt x="1167" y="0"/>
                  </a:moveTo>
                  <a:cubicBezTo>
                    <a:pt x="778" y="0"/>
                    <a:pt x="405" y="223"/>
                    <a:pt x="235" y="600"/>
                  </a:cubicBezTo>
                  <a:cubicBezTo>
                    <a:pt x="0" y="1114"/>
                    <a:pt x="228" y="1723"/>
                    <a:pt x="742" y="1957"/>
                  </a:cubicBezTo>
                  <a:lnTo>
                    <a:pt x="5758" y="4235"/>
                  </a:lnTo>
                  <a:cubicBezTo>
                    <a:pt x="5827" y="4266"/>
                    <a:pt x="5894" y="4304"/>
                    <a:pt x="5957" y="4350"/>
                  </a:cubicBezTo>
                  <a:lnTo>
                    <a:pt x="4307" y="4350"/>
                  </a:lnTo>
                  <a:cubicBezTo>
                    <a:pt x="3676" y="4350"/>
                    <a:pt x="3083" y="4660"/>
                    <a:pt x="2719" y="5179"/>
                  </a:cubicBezTo>
                  <a:cubicBezTo>
                    <a:pt x="1538" y="6866"/>
                    <a:pt x="913" y="8850"/>
                    <a:pt x="913" y="10915"/>
                  </a:cubicBezTo>
                  <a:cubicBezTo>
                    <a:pt x="913" y="12983"/>
                    <a:pt x="1538" y="14966"/>
                    <a:pt x="2719" y="16652"/>
                  </a:cubicBezTo>
                  <a:cubicBezTo>
                    <a:pt x="3083" y="17172"/>
                    <a:pt x="3676" y="17482"/>
                    <a:pt x="4307" y="17482"/>
                  </a:cubicBezTo>
                  <a:lnTo>
                    <a:pt x="11860" y="17482"/>
                  </a:lnTo>
                  <a:cubicBezTo>
                    <a:pt x="12491" y="17482"/>
                    <a:pt x="13084" y="17172"/>
                    <a:pt x="13448" y="16652"/>
                  </a:cubicBezTo>
                  <a:cubicBezTo>
                    <a:pt x="14629" y="14966"/>
                    <a:pt x="15254" y="12983"/>
                    <a:pt x="15254" y="10915"/>
                  </a:cubicBezTo>
                  <a:cubicBezTo>
                    <a:pt x="15254" y="8850"/>
                    <a:pt x="14629" y="6866"/>
                    <a:pt x="13448" y="5179"/>
                  </a:cubicBezTo>
                  <a:cubicBezTo>
                    <a:pt x="13084" y="4660"/>
                    <a:pt x="12491" y="4350"/>
                    <a:pt x="11860" y="4350"/>
                  </a:cubicBezTo>
                  <a:lnTo>
                    <a:pt x="10210" y="4350"/>
                  </a:lnTo>
                  <a:cubicBezTo>
                    <a:pt x="10273" y="4304"/>
                    <a:pt x="10340" y="4266"/>
                    <a:pt x="10409" y="4235"/>
                  </a:cubicBezTo>
                  <a:lnTo>
                    <a:pt x="15425" y="1957"/>
                  </a:lnTo>
                  <a:cubicBezTo>
                    <a:pt x="15939" y="1723"/>
                    <a:pt x="16167" y="1114"/>
                    <a:pt x="15932" y="600"/>
                  </a:cubicBezTo>
                  <a:cubicBezTo>
                    <a:pt x="15762" y="223"/>
                    <a:pt x="15389" y="0"/>
                    <a:pt x="15000" y="0"/>
                  </a:cubicBezTo>
                  <a:cubicBezTo>
                    <a:pt x="14858" y="0"/>
                    <a:pt x="14714" y="30"/>
                    <a:pt x="14577" y="92"/>
                  </a:cubicBezTo>
                  <a:lnTo>
                    <a:pt x="12932" y="839"/>
                  </a:lnTo>
                  <a:cubicBezTo>
                    <a:pt x="12760" y="916"/>
                    <a:pt x="12684" y="1119"/>
                    <a:pt x="12763" y="1291"/>
                  </a:cubicBezTo>
                  <a:cubicBezTo>
                    <a:pt x="12820" y="1416"/>
                    <a:pt x="12944" y="1491"/>
                    <a:pt x="13074" y="1491"/>
                  </a:cubicBezTo>
                  <a:cubicBezTo>
                    <a:pt x="13120" y="1491"/>
                    <a:pt x="13168" y="1481"/>
                    <a:pt x="13214" y="1460"/>
                  </a:cubicBezTo>
                  <a:lnTo>
                    <a:pt x="14859" y="714"/>
                  </a:lnTo>
                  <a:cubicBezTo>
                    <a:pt x="14905" y="693"/>
                    <a:pt x="14953" y="683"/>
                    <a:pt x="15000" y="683"/>
                  </a:cubicBezTo>
                  <a:cubicBezTo>
                    <a:pt x="15130" y="683"/>
                    <a:pt x="15254" y="758"/>
                    <a:pt x="15311" y="883"/>
                  </a:cubicBezTo>
                  <a:cubicBezTo>
                    <a:pt x="15388" y="1054"/>
                    <a:pt x="15312" y="1258"/>
                    <a:pt x="15142" y="1335"/>
                  </a:cubicBezTo>
                  <a:lnTo>
                    <a:pt x="10126" y="3613"/>
                  </a:lnTo>
                  <a:cubicBezTo>
                    <a:pt x="9872" y="3728"/>
                    <a:pt x="9641" y="3902"/>
                    <a:pt x="9443" y="4130"/>
                  </a:cubicBezTo>
                  <a:cubicBezTo>
                    <a:pt x="9388" y="4192"/>
                    <a:pt x="9323" y="4241"/>
                    <a:pt x="9245" y="4276"/>
                  </a:cubicBezTo>
                  <a:cubicBezTo>
                    <a:pt x="9170" y="4310"/>
                    <a:pt x="9087" y="4328"/>
                    <a:pt x="9005" y="4328"/>
                  </a:cubicBezTo>
                  <a:cubicBezTo>
                    <a:pt x="8926" y="4328"/>
                    <a:pt x="8846" y="4311"/>
                    <a:pt x="8772" y="4279"/>
                  </a:cubicBezTo>
                  <a:cubicBezTo>
                    <a:pt x="8619" y="4211"/>
                    <a:pt x="8505" y="4086"/>
                    <a:pt x="8453" y="3925"/>
                  </a:cubicBezTo>
                  <a:cubicBezTo>
                    <a:pt x="8369" y="3667"/>
                    <a:pt x="8478" y="3382"/>
                    <a:pt x="8712" y="3246"/>
                  </a:cubicBezTo>
                  <a:cubicBezTo>
                    <a:pt x="8801" y="3194"/>
                    <a:pt x="8906" y="3167"/>
                    <a:pt x="9006" y="3167"/>
                  </a:cubicBezTo>
                  <a:cubicBezTo>
                    <a:pt x="9009" y="3167"/>
                    <a:pt x="9011" y="3167"/>
                    <a:pt x="9014" y="3167"/>
                  </a:cubicBezTo>
                  <a:cubicBezTo>
                    <a:pt x="9021" y="3167"/>
                    <a:pt x="9028" y="3167"/>
                    <a:pt x="9035" y="3167"/>
                  </a:cubicBezTo>
                  <a:cubicBezTo>
                    <a:pt x="9313" y="3167"/>
                    <a:pt x="9594" y="3105"/>
                    <a:pt x="9872" y="2979"/>
                  </a:cubicBezTo>
                  <a:lnTo>
                    <a:pt x="10417" y="2732"/>
                  </a:lnTo>
                  <a:cubicBezTo>
                    <a:pt x="10588" y="2653"/>
                    <a:pt x="10664" y="2450"/>
                    <a:pt x="10586" y="2280"/>
                  </a:cubicBezTo>
                  <a:cubicBezTo>
                    <a:pt x="10529" y="2154"/>
                    <a:pt x="10405" y="2079"/>
                    <a:pt x="10276" y="2079"/>
                  </a:cubicBezTo>
                  <a:cubicBezTo>
                    <a:pt x="10228" y="2079"/>
                    <a:pt x="10180" y="2089"/>
                    <a:pt x="10134" y="2110"/>
                  </a:cubicBezTo>
                  <a:lnTo>
                    <a:pt x="9588" y="2357"/>
                  </a:lnTo>
                  <a:cubicBezTo>
                    <a:pt x="9404" y="2441"/>
                    <a:pt x="9220" y="2484"/>
                    <a:pt x="9044" y="2484"/>
                  </a:cubicBezTo>
                  <a:cubicBezTo>
                    <a:pt x="9038" y="2484"/>
                    <a:pt x="9032" y="2484"/>
                    <a:pt x="9025" y="2484"/>
                  </a:cubicBezTo>
                  <a:cubicBezTo>
                    <a:pt x="9020" y="2484"/>
                    <a:pt x="9014" y="2484"/>
                    <a:pt x="9008" y="2484"/>
                  </a:cubicBezTo>
                  <a:cubicBezTo>
                    <a:pt x="8784" y="2484"/>
                    <a:pt x="8565" y="2542"/>
                    <a:pt x="8369" y="2656"/>
                  </a:cubicBezTo>
                  <a:cubicBezTo>
                    <a:pt x="8261" y="2719"/>
                    <a:pt x="8165" y="2795"/>
                    <a:pt x="8083" y="2884"/>
                  </a:cubicBezTo>
                  <a:cubicBezTo>
                    <a:pt x="8002" y="2795"/>
                    <a:pt x="7906" y="2718"/>
                    <a:pt x="7798" y="2656"/>
                  </a:cubicBezTo>
                  <a:cubicBezTo>
                    <a:pt x="7602" y="2542"/>
                    <a:pt x="7383" y="2484"/>
                    <a:pt x="7159" y="2484"/>
                  </a:cubicBezTo>
                  <a:cubicBezTo>
                    <a:pt x="7153" y="2484"/>
                    <a:pt x="7148" y="2484"/>
                    <a:pt x="7142" y="2484"/>
                  </a:cubicBezTo>
                  <a:cubicBezTo>
                    <a:pt x="7135" y="2484"/>
                    <a:pt x="7129" y="2484"/>
                    <a:pt x="7123" y="2484"/>
                  </a:cubicBezTo>
                  <a:cubicBezTo>
                    <a:pt x="6945" y="2484"/>
                    <a:pt x="6763" y="2441"/>
                    <a:pt x="6579" y="2357"/>
                  </a:cubicBezTo>
                  <a:lnTo>
                    <a:pt x="1590" y="92"/>
                  </a:lnTo>
                  <a:cubicBezTo>
                    <a:pt x="1453" y="30"/>
                    <a:pt x="1309" y="0"/>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9"/>
            <p:cNvSpPr/>
            <p:nvPr/>
          </p:nvSpPr>
          <p:spPr>
            <a:xfrm>
              <a:off x="2073163" y="3984650"/>
              <a:ext cx="17150" cy="17150"/>
            </a:xfrm>
            <a:custGeom>
              <a:avLst/>
              <a:gdLst/>
              <a:ahLst/>
              <a:cxnLst/>
              <a:rect l="l" t="t" r="r" b="b"/>
              <a:pathLst>
                <a:path w="686" h="686" extrusionOk="0">
                  <a:moveTo>
                    <a:pt x="342" y="1"/>
                  </a:moveTo>
                  <a:cubicBezTo>
                    <a:pt x="154" y="1"/>
                    <a:pt x="1" y="154"/>
                    <a:pt x="1" y="344"/>
                  </a:cubicBezTo>
                  <a:cubicBezTo>
                    <a:pt x="1" y="532"/>
                    <a:pt x="154" y="685"/>
                    <a:pt x="342" y="685"/>
                  </a:cubicBezTo>
                  <a:cubicBezTo>
                    <a:pt x="532" y="685"/>
                    <a:pt x="686" y="532"/>
                    <a:pt x="686" y="344"/>
                  </a:cubicBezTo>
                  <a:cubicBezTo>
                    <a:pt x="686"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9"/>
            <p:cNvSpPr/>
            <p:nvPr/>
          </p:nvSpPr>
          <p:spPr>
            <a:xfrm>
              <a:off x="2043438" y="4094450"/>
              <a:ext cx="17150" cy="17125"/>
            </a:xfrm>
            <a:custGeom>
              <a:avLst/>
              <a:gdLst/>
              <a:ahLst/>
              <a:cxnLst/>
              <a:rect l="l" t="t" r="r" b="b"/>
              <a:pathLst>
                <a:path w="686" h="685" extrusionOk="0">
                  <a:moveTo>
                    <a:pt x="344" y="1"/>
                  </a:moveTo>
                  <a:cubicBezTo>
                    <a:pt x="154" y="1"/>
                    <a:pt x="0" y="153"/>
                    <a:pt x="0" y="342"/>
                  </a:cubicBezTo>
                  <a:cubicBezTo>
                    <a:pt x="0" y="531"/>
                    <a:pt x="154" y="684"/>
                    <a:pt x="344" y="684"/>
                  </a:cubicBezTo>
                  <a:cubicBezTo>
                    <a:pt x="532" y="684"/>
                    <a:pt x="685" y="531"/>
                    <a:pt x="685" y="342"/>
                  </a:cubicBezTo>
                  <a:cubicBezTo>
                    <a:pt x="685" y="153"/>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9"/>
            <p:cNvSpPr/>
            <p:nvPr/>
          </p:nvSpPr>
          <p:spPr>
            <a:xfrm>
              <a:off x="1983263" y="4094450"/>
              <a:ext cx="17125" cy="17125"/>
            </a:xfrm>
            <a:custGeom>
              <a:avLst/>
              <a:gdLst/>
              <a:ahLst/>
              <a:cxnLst/>
              <a:rect l="l" t="t" r="r" b="b"/>
              <a:pathLst>
                <a:path w="685" h="685" extrusionOk="0">
                  <a:moveTo>
                    <a:pt x="343" y="1"/>
                  </a:moveTo>
                  <a:cubicBezTo>
                    <a:pt x="154" y="1"/>
                    <a:pt x="0" y="153"/>
                    <a:pt x="0" y="342"/>
                  </a:cubicBezTo>
                  <a:cubicBezTo>
                    <a:pt x="0" y="531"/>
                    <a:pt x="154" y="684"/>
                    <a:pt x="343" y="684"/>
                  </a:cubicBezTo>
                  <a:cubicBezTo>
                    <a:pt x="532" y="684"/>
                    <a:pt x="685" y="531"/>
                    <a:pt x="685" y="342"/>
                  </a:cubicBezTo>
                  <a:cubicBezTo>
                    <a:pt x="685" y="153"/>
                    <a:pt x="532"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9"/>
            <p:cNvSpPr/>
            <p:nvPr/>
          </p:nvSpPr>
          <p:spPr>
            <a:xfrm>
              <a:off x="1923063" y="4094450"/>
              <a:ext cx="17150" cy="17125"/>
            </a:xfrm>
            <a:custGeom>
              <a:avLst/>
              <a:gdLst/>
              <a:ahLst/>
              <a:cxnLst/>
              <a:rect l="l" t="t" r="r" b="b"/>
              <a:pathLst>
                <a:path w="686" h="685" extrusionOk="0">
                  <a:moveTo>
                    <a:pt x="342" y="1"/>
                  </a:moveTo>
                  <a:cubicBezTo>
                    <a:pt x="154" y="1"/>
                    <a:pt x="1" y="153"/>
                    <a:pt x="1" y="342"/>
                  </a:cubicBezTo>
                  <a:cubicBezTo>
                    <a:pt x="1" y="531"/>
                    <a:pt x="154" y="684"/>
                    <a:pt x="342" y="684"/>
                  </a:cubicBezTo>
                  <a:cubicBezTo>
                    <a:pt x="532" y="684"/>
                    <a:pt x="686" y="531"/>
                    <a:pt x="686" y="342"/>
                  </a:cubicBezTo>
                  <a:cubicBezTo>
                    <a:pt x="686" y="153"/>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 name="Google Shape;901;p49"/>
          <p:cNvGrpSpPr/>
          <p:nvPr/>
        </p:nvGrpSpPr>
        <p:grpSpPr>
          <a:xfrm>
            <a:off x="1611188" y="1928050"/>
            <a:ext cx="360275" cy="437800"/>
            <a:chOff x="1039688" y="3928775"/>
            <a:chExt cx="360275" cy="437800"/>
          </a:xfrm>
        </p:grpSpPr>
        <p:sp>
          <p:nvSpPr>
            <p:cNvPr id="902" name="Google Shape;902;p49"/>
            <p:cNvSpPr/>
            <p:nvPr/>
          </p:nvSpPr>
          <p:spPr>
            <a:xfrm>
              <a:off x="1039688" y="3928775"/>
              <a:ext cx="360275" cy="437800"/>
            </a:xfrm>
            <a:custGeom>
              <a:avLst/>
              <a:gdLst/>
              <a:ahLst/>
              <a:cxnLst/>
              <a:rect l="l" t="t" r="r" b="b"/>
              <a:pathLst>
                <a:path w="14411" h="17512" extrusionOk="0">
                  <a:moveTo>
                    <a:pt x="7208" y="684"/>
                  </a:moveTo>
                  <a:cubicBezTo>
                    <a:pt x="7796" y="684"/>
                    <a:pt x="8274" y="1163"/>
                    <a:pt x="8274" y="1752"/>
                  </a:cubicBezTo>
                  <a:cubicBezTo>
                    <a:pt x="8274" y="1870"/>
                    <a:pt x="8253" y="1987"/>
                    <a:pt x="8215" y="2100"/>
                  </a:cubicBezTo>
                  <a:lnTo>
                    <a:pt x="6199" y="2100"/>
                  </a:lnTo>
                  <a:cubicBezTo>
                    <a:pt x="6161" y="1989"/>
                    <a:pt x="6140" y="1872"/>
                    <a:pt x="6140" y="1752"/>
                  </a:cubicBezTo>
                  <a:cubicBezTo>
                    <a:pt x="6140" y="1163"/>
                    <a:pt x="6619" y="684"/>
                    <a:pt x="7208" y="684"/>
                  </a:cubicBezTo>
                  <a:close/>
                  <a:moveTo>
                    <a:pt x="7203" y="2784"/>
                  </a:moveTo>
                  <a:cubicBezTo>
                    <a:pt x="8859" y="2784"/>
                    <a:pt x="10219" y="4077"/>
                    <a:pt x="10328" y="5706"/>
                  </a:cubicBezTo>
                  <a:cubicBezTo>
                    <a:pt x="9908" y="5431"/>
                    <a:pt x="9424" y="5287"/>
                    <a:pt x="8914" y="5287"/>
                  </a:cubicBezTo>
                  <a:cubicBezTo>
                    <a:pt x="8528" y="5287"/>
                    <a:pt x="8158" y="5369"/>
                    <a:pt x="7812" y="5532"/>
                  </a:cubicBezTo>
                  <a:cubicBezTo>
                    <a:pt x="7618" y="5623"/>
                    <a:pt x="7410" y="5668"/>
                    <a:pt x="7203" y="5668"/>
                  </a:cubicBezTo>
                  <a:cubicBezTo>
                    <a:pt x="6995" y="5668"/>
                    <a:pt x="6788" y="5623"/>
                    <a:pt x="6594" y="5532"/>
                  </a:cubicBezTo>
                  <a:cubicBezTo>
                    <a:pt x="6248" y="5369"/>
                    <a:pt x="5877" y="5287"/>
                    <a:pt x="5492" y="5287"/>
                  </a:cubicBezTo>
                  <a:cubicBezTo>
                    <a:pt x="4982" y="5287"/>
                    <a:pt x="4498" y="5431"/>
                    <a:pt x="4078" y="5706"/>
                  </a:cubicBezTo>
                  <a:cubicBezTo>
                    <a:pt x="4187" y="4077"/>
                    <a:pt x="5547" y="2784"/>
                    <a:pt x="7203" y="2784"/>
                  </a:cubicBezTo>
                  <a:close/>
                  <a:moveTo>
                    <a:pt x="8897" y="5967"/>
                  </a:moveTo>
                  <a:cubicBezTo>
                    <a:pt x="9254" y="5967"/>
                    <a:pt x="9596" y="6063"/>
                    <a:pt x="9895" y="6248"/>
                  </a:cubicBezTo>
                  <a:lnTo>
                    <a:pt x="9895" y="6873"/>
                  </a:lnTo>
                  <a:cubicBezTo>
                    <a:pt x="9895" y="8257"/>
                    <a:pt x="8870" y="9446"/>
                    <a:pt x="7494" y="9600"/>
                  </a:cubicBezTo>
                  <a:cubicBezTo>
                    <a:pt x="7389" y="9612"/>
                    <a:pt x="7285" y="9617"/>
                    <a:pt x="7182" y="9617"/>
                  </a:cubicBezTo>
                  <a:cubicBezTo>
                    <a:pt x="5686" y="9617"/>
                    <a:pt x="4470" y="8401"/>
                    <a:pt x="4470" y="6905"/>
                  </a:cubicBezTo>
                  <a:lnTo>
                    <a:pt x="4470" y="6248"/>
                  </a:lnTo>
                  <a:cubicBezTo>
                    <a:pt x="4769" y="6063"/>
                    <a:pt x="5110" y="5967"/>
                    <a:pt x="5468" y="5967"/>
                  </a:cubicBezTo>
                  <a:cubicBezTo>
                    <a:pt x="5753" y="5967"/>
                    <a:pt x="6026" y="6028"/>
                    <a:pt x="6281" y="6149"/>
                  </a:cubicBezTo>
                  <a:cubicBezTo>
                    <a:pt x="6567" y="6283"/>
                    <a:pt x="6875" y="6350"/>
                    <a:pt x="7182" y="6350"/>
                  </a:cubicBezTo>
                  <a:cubicBezTo>
                    <a:pt x="7490" y="6350"/>
                    <a:pt x="7798" y="6283"/>
                    <a:pt x="8084" y="6149"/>
                  </a:cubicBezTo>
                  <a:cubicBezTo>
                    <a:pt x="8339" y="6028"/>
                    <a:pt x="8612" y="5967"/>
                    <a:pt x="8897" y="5967"/>
                  </a:cubicBezTo>
                  <a:close/>
                  <a:moveTo>
                    <a:pt x="8025" y="10188"/>
                  </a:moveTo>
                  <a:lnTo>
                    <a:pt x="8025" y="10194"/>
                  </a:lnTo>
                  <a:cubicBezTo>
                    <a:pt x="8025" y="10459"/>
                    <a:pt x="8108" y="10709"/>
                    <a:pt x="8248" y="10916"/>
                  </a:cubicBezTo>
                  <a:lnTo>
                    <a:pt x="7176" y="12684"/>
                  </a:lnTo>
                  <a:lnTo>
                    <a:pt x="6115" y="10917"/>
                  </a:lnTo>
                  <a:cubicBezTo>
                    <a:pt x="6257" y="10710"/>
                    <a:pt x="6339" y="10460"/>
                    <a:pt x="6339" y="10194"/>
                  </a:cubicBezTo>
                  <a:lnTo>
                    <a:pt x="6339" y="10188"/>
                  </a:lnTo>
                  <a:cubicBezTo>
                    <a:pt x="6608" y="10258"/>
                    <a:pt x="6891" y="10294"/>
                    <a:pt x="7182" y="10294"/>
                  </a:cubicBezTo>
                  <a:cubicBezTo>
                    <a:pt x="7473" y="10294"/>
                    <a:pt x="7756" y="10258"/>
                    <a:pt x="8025" y="10188"/>
                  </a:cubicBezTo>
                  <a:close/>
                  <a:moveTo>
                    <a:pt x="5609" y="11363"/>
                  </a:moveTo>
                  <a:lnTo>
                    <a:pt x="6795" y="13340"/>
                  </a:lnTo>
                  <a:lnTo>
                    <a:pt x="6233" y="14266"/>
                  </a:lnTo>
                  <a:lnTo>
                    <a:pt x="4628" y="11591"/>
                  </a:lnTo>
                  <a:lnTo>
                    <a:pt x="5332" y="11453"/>
                  </a:lnTo>
                  <a:cubicBezTo>
                    <a:pt x="5428" y="11433"/>
                    <a:pt x="5522" y="11403"/>
                    <a:pt x="5609" y="11363"/>
                  </a:cubicBezTo>
                  <a:close/>
                  <a:moveTo>
                    <a:pt x="1855" y="12160"/>
                  </a:moveTo>
                  <a:cubicBezTo>
                    <a:pt x="2410" y="13548"/>
                    <a:pt x="2690" y="15006"/>
                    <a:pt x="2690" y="16502"/>
                  </a:cubicBezTo>
                  <a:lnTo>
                    <a:pt x="2690" y="16828"/>
                  </a:lnTo>
                  <a:lnTo>
                    <a:pt x="685" y="16828"/>
                  </a:lnTo>
                  <a:lnTo>
                    <a:pt x="685" y="13824"/>
                  </a:lnTo>
                  <a:cubicBezTo>
                    <a:pt x="685" y="13075"/>
                    <a:pt x="1163" y="12414"/>
                    <a:pt x="1855" y="12160"/>
                  </a:cubicBezTo>
                  <a:close/>
                  <a:moveTo>
                    <a:pt x="3929" y="11732"/>
                  </a:moveTo>
                  <a:lnTo>
                    <a:pt x="5846" y="14927"/>
                  </a:lnTo>
                  <a:lnTo>
                    <a:pt x="4693" y="16828"/>
                  </a:lnTo>
                  <a:lnTo>
                    <a:pt x="3375" y="16828"/>
                  </a:lnTo>
                  <a:lnTo>
                    <a:pt x="3375" y="16502"/>
                  </a:lnTo>
                  <a:cubicBezTo>
                    <a:pt x="3375" y="14954"/>
                    <a:pt x="3092" y="13443"/>
                    <a:pt x="2535" y="12005"/>
                  </a:cubicBezTo>
                  <a:lnTo>
                    <a:pt x="3929" y="11732"/>
                  </a:lnTo>
                  <a:close/>
                  <a:moveTo>
                    <a:pt x="8786" y="11363"/>
                  </a:moveTo>
                  <a:cubicBezTo>
                    <a:pt x="8873" y="11403"/>
                    <a:pt x="8966" y="11433"/>
                    <a:pt x="9064" y="11453"/>
                  </a:cubicBezTo>
                  <a:lnTo>
                    <a:pt x="9768" y="11591"/>
                  </a:lnTo>
                  <a:lnTo>
                    <a:pt x="8955" y="12931"/>
                  </a:lnTo>
                  <a:cubicBezTo>
                    <a:pt x="8857" y="13092"/>
                    <a:pt x="8909" y="13302"/>
                    <a:pt x="9071" y="13400"/>
                  </a:cubicBezTo>
                  <a:cubicBezTo>
                    <a:pt x="9126" y="13434"/>
                    <a:pt x="9186" y="13450"/>
                    <a:pt x="9248" y="13450"/>
                  </a:cubicBezTo>
                  <a:cubicBezTo>
                    <a:pt x="9363" y="13450"/>
                    <a:pt x="9476" y="13391"/>
                    <a:pt x="9541" y="13285"/>
                  </a:cubicBezTo>
                  <a:lnTo>
                    <a:pt x="10483" y="11732"/>
                  </a:lnTo>
                  <a:lnTo>
                    <a:pt x="11875" y="12005"/>
                  </a:lnTo>
                  <a:cubicBezTo>
                    <a:pt x="11318" y="13443"/>
                    <a:pt x="11035" y="14954"/>
                    <a:pt x="11035" y="16502"/>
                  </a:cubicBezTo>
                  <a:lnTo>
                    <a:pt x="11035" y="16828"/>
                  </a:lnTo>
                  <a:lnTo>
                    <a:pt x="7391" y="16828"/>
                  </a:lnTo>
                  <a:lnTo>
                    <a:pt x="7937" y="15928"/>
                  </a:lnTo>
                  <a:cubicBezTo>
                    <a:pt x="8027" y="15779"/>
                    <a:pt x="8002" y="15580"/>
                    <a:pt x="7864" y="15471"/>
                  </a:cubicBezTo>
                  <a:cubicBezTo>
                    <a:pt x="7800" y="15421"/>
                    <a:pt x="7725" y="15398"/>
                    <a:pt x="7651" y="15398"/>
                  </a:cubicBezTo>
                  <a:cubicBezTo>
                    <a:pt x="7536" y="15398"/>
                    <a:pt x="7423" y="15456"/>
                    <a:pt x="7358" y="15563"/>
                  </a:cubicBezTo>
                  <a:lnTo>
                    <a:pt x="6591" y="16828"/>
                  </a:lnTo>
                  <a:lnTo>
                    <a:pt x="5471" y="16828"/>
                  </a:lnTo>
                  <a:lnTo>
                    <a:pt x="6516" y="15102"/>
                  </a:lnTo>
                  <a:cubicBezTo>
                    <a:pt x="6516" y="15102"/>
                    <a:pt x="6518" y="15102"/>
                    <a:pt x="6518" y="15101"/>
                  </a:cubicBezTo>
                  <a:lnTo>
                    <a:pt x="7480" y="13518"/>
                  </a:lnTo>
                  <a:cubicBezTo>
                    <a:pt x="7480" y="13518"/>
                    <a:pt x="7480" y="13516"/>
                    <a:pt x="7481" y="13514"/>
                  </a:cubicBezTo>
                  <a:lnTo>
                    <a:pt x="8786" y="11363"/>
                  </a:lnTo>
                  <a:close/>
                  <a:moveTo>
                    <a:pt x="12555" y="12160"/>
                  </a:moveTo>
                  <a:cubicBezTo>
                    <a:pt x="13246" y="12414"/>
                    <a:pt x="13726" y="13075"/>
                    <a:pt x="13726" y="13824"/>
                  </a:cubicBezTo>
                  <a:lnTo>
                    <a:pt x="13726" y="16828"/>
                  </a:lnTo>
                  <a:lnTo>
                    <a:pt x="11720" y="16828"/>
                  </a:lnTo>
                  <a:lnTo>
                    <a:pt x="11720" y="16502"/>
                  </a:lnTo>
                  <a:cubicBezTo>
                    <a:pt x="11720" y="15006"/>
                    <a:pt x="12000" y="13548"/>
                    <a:pt x="12555" y="12160"/>
                  </a:cubicBezTo>
                  <a:close/>
                  <a:moveTo>
                    <a:pt x="7230" y="1"/>
                  </a:moveTo>
                  <a:cubicBezTo>
                    <a:pt x="6263" y="1"/>
                    <a:pt x="5477" y="785"/>
                    <a:pt x="5477" y="1752"/>
                  </a:cubicBezTo>
                  <a:cubicBezTo>
                    <a:pt x="5477" y="1869"/>
                    <a:pt x="5490" y="1984"/>
                    <a:pt x="5514" y="2100"/>
                  </a:cubicBezTo>
                  <a:lnTo>
                    <a:pt x="5042" y="2100"/>
                  </a:lnTo>
                  <a:cubicBezTo>
                    <a:pt x="4881" y="2100"/>
                    <a:pt x="4734" y="2207"/>
                    <a:pt x="4699" y="2365"/>
                  </a:cubicBezTo>
                  <a:cubicBezTo>
                    <a:pt x="4652" y="2587"/>
                    <a:pt x="4819" y="2783"/>
                    <a:pt x="5033" y="2783"/>
                  </a:cubicBezTo>
                  <a:lnTo>
                    <a:pt x="5046" y="2783"/>
                  </a:lnTo>
                  <a:cubicBezTo>
                    <a:pt x="4055" y="3472"/>
                    <a:pt x="3405" y="4621"/>
                    <a:pt x="3405" y="5916"/>
                  </a:cubicBezTo>
                  <a:cubicBezTo>
                    <a:pt x="3405" y="6138"/>
                    <a:pt x="3529" y="6337"/>
                    <a:pt x="3730" y="6435"/>
                  </a:cubicBezTo>
                  <a:cubicBezTo>
                    <a:pt x="3763" y="6451"/>
                    <a:pt x="3796" y="6462"/>
                    <a:pt x="3831" y="6473"/>
                  </a:cubicBezTo>
                  <a:lnTo>
                    <a:pt x="3831" y="6906"/>
                  </a:lnTo>
                  <a:cubicBezTo>
                    <a:pt x="3831" y="8228"/>
                    <a:pt x="4592" y="9375"/>
                    <a:pt x="5700" y="9935"/>
                  </a:cubicBezTo>
                  <a:lnTo>
                    <a:pt x="5700" y="10199"/>
                  </a:lnTo>
                  <a:cubicBezTo>
                    <a:pt x="5700" y="10482"/>
                    <a:pt x="5498" y="10726"/>
                    <a:pt x="5219" y="10781"/>
                  </a:cubicBezTo>
                  <a:lnTo>
                    <a:pt x="1990" y="11414"/>
                  </a:lnTo>
                  <a:cubicBezTo>
                    <a:pt x="837" y="11640"/>
                    <a:pt x="0" y="12654"/>
                    <a:pt x="0" y="13824"/>
                  </a:cubicBezTo>
                  <a:lnTo>
                    <a:pt x="0" y="17170"/>
                  </a:lnTo>
                  <a:cubicBezTo>
                    <a:pt x="0" y="17358"/>
                    <a:pt x="153" y="17511"/>
                    <a:pt x="342" y="17511"/>
                  </a:cubicBezTo>
                  <a:lnTo>
                    <a:pt x="14067" y="17511"/>
                  </a:lnTo>
                  <a:cubicBezTo>
                    <a:pt x="14257" y="17511"/>
                    <a:pt x="14410" y="17358"/>
                    <a:pt x="14410" y="17170"/>
                  </a:cubicBezTo>
                  <a:lnTo>
                    <a:pt x="14410" y="13824"/>
                  </a:lnTo>
                  <a:cubicBezTo>
                    <a:pt x="14410" y="12654"/>
                    <a:pt x="13574" y="11640"/>
                    <a:pt x="12421" y="11414"/>
                  </a:cubicBezTo>
                  <a:lnTo>
                    <a:pt x="12421" y="11416"/>
                  </a:lnTo>
                  <a:lnTo>
                    <a:pt x="9191" y="10781"/>
                  </a:lnTo>
                  <a:cubicBezTo>
                    <a:pt x="8913" y="10727"/>
                    <a:pt x="8710" y="10482"/>
                    <a:pt x="8710" y="10199"/>
                  </a:cubicBezTo>
                  <a:lnTo>
                    <a:pt x="8710" y="9935"/>
                  </a:lnTo>
                  <a:cubicBezTo>
                    <a:pt x="9817" y="9377"/>
                    <a:pt x="10580" y="8228"/>
                    <a:pt x="10580" y="6906"/>
                  </a:cubicBezTo>
                  <a:lnTo>
                    <a:pt x="10580" y="6473"/>
                  </a:lnTo>
                  <a:cubicBezTo>
                    <a:pt x="10706" y="6438"/>
                    <a:pt x="10826" y="6365"/>
                    <a:pt x="10920" y="6198"/>
                  </a:cubicBezTo>
                  <a:cubicBezTo>
                    <a:pt x="10980" y="6090"/>
                    <a:pt x="11007" y="5967"/>
                    <a:pt x="11004" y="5843"/>
                  </a:cubicBezTo>
                  <a:cubicBezTo>
                    <a:pt x="10980" y="4576"/>
                    <a:pt x="10336" y="3460"/>
                    <a:pt x="9363" y="2783"/>
                  </a:cubicBezTo>
                  <a:lnTo>
                    <a:pt x="9416" y="2783"/>
                  </a:lnTo>
                  <a:cubicBezTo>
                    <a:pt x="9564" y="2783"/>
                    <a:pt x="9700" y="2691"/>
                    <a:pt x="9745" y="2550"/>
                  </a:cubicBezTo>
                  <a:cubicBezTo>
                    <a:pt x="9817" y="2315"/>
                    <a:pt x="9643" y="2100"/>
                    <a:pt x="9419" y="2100"/>
                  </a:cubicBezTo>
                  <a:lnTo>
                    <a:pt x="8947" y="2100"/>
                  </a:lnTo>
                  <a:cubicBezTo>
                    <a:pt x="8971" y="1986"/>
                    <a:pt x="8982" y="1869"/>
                    <a:pt x="8982" y="1752"/>
                  </a:cubicBezTo>
                  <a:cubicBezTo>
                    <a:pt x="8982" y="785"/>
                    <a:pt x="8196" y="1"/>
                    <a:pt x="7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9"/>
            <p:cNvSpPr/>
            <p:nvPr/>
          </p:nvSpPr>
          <p:spPr>
            <a:xfrm>
              <a:off x="1197713" y="4125425"/>
              <a:ext cx="44125" cy="22400"/>
            </a:xfrm>
            <a:custGeom>
              <a:avLst/>
              <a:gdLst/>
              <a:ahLst/>
              <a:cxnLst/>
              <a:rect l="l" t="t" r="r" b="b"/>
              <a:pathLst>
                <a:path w="1765" h="896" extrusionOk="0">
                  <a:moveTo>
                    <a:pt x="376" y="1"/>
                  </a:moveTo>
                  <a:cubicBezTo>
                    <a:pt x="288" y="1"/>
                    <a:pt x="201" y="34"/>
                    <a:pt x="134" y="102"/>
                  </a:cubicBezTo>
                  <a:cubicBezTo>
                    <a:pt x="1" y="234"/>
                    <a:pt x="1" y="451"/>
                    <a:pt x="134" y="586"/>
                  </a:cubicBezTo>
                  <a:cubicBezTo>
                    <a:pt x="333" y="785"/>
                    <a:pt x="599" y="896"/>
                    <a:pt x="882" y="896"/>
                  </a:cubicBezTo>
                  <a:cubicBezTo>
                    <a:pt x="1165" y="896"/>
                    <a:pt x="1431" y="785"/>
                    <a:pt x="1630" y="586"/>
                  </a:cubicBezTo>
                  <a:cubicBezTo>
                    <a:pt x="1764" y="451"/>
                    <a:pt x="1764" y="234"/>
                    <a:pt x="1630" y="102"/>
                  </a:cubicBezTo>
                  <a:cubicBezTo>
                    <a:pt x="1564" y="34"/>
                    <a:pt x="1476" y="1"/>
                    <a:pt x="1389" y="1"/>
                  </a:cubicBezTo>
                  <a:cubicBezTo>
                    <a:pt x="1301" y="1"/>
                    <a:pt x="1213" y="34"/>
                    <a:pt x="1146" y="102"/>
                  </a:cubicBezTo>
                  <a:cubicBezTo>
                    <a:pt x="1076" y="173"/>
                    <a:pt x="982" y="211"/>
                    <a:pt x="882" y="211"/>
                  </a:cubicBezTo>
                  <a:cubicBezTo>
                    <a:pt x="782" y="211"/>
                    <a:pt x="689" y="173"/>
                    <a:pt x="618" y="102"/>
                  </a:cubicBezTo>
                  <a:cubicBezTo>
                    <a:pt x="551" y="34"/>
                    <a:pt x="463" y="1"/>
                    <a:pt x="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9"/>
            <p:cNvSpPr/>
            <p:nvPr/>
          </p:nvSpPr>
          <p:spPr>
            <a:xfrm>
              <a:off x="1242563" y="4280825"/>
              <a:ext cx="17150" cy="17100"/>
            </a:xfrm>
            <a:custGeom>
              <a:avLst/>
              <a:gdLst/>
              <a:ahLst/>
              <a:cxnLst/>
              <a:rect l="l" t="t" r="r" b="b"/>
              <a:pathLst>
                <a:path w="686" h="684" extrusionOk="0">
                  <a:moveTo>
                    <a:pt x="342" y="0"/>
                  </a:moveTo>
                  <a:cubicBezTo>
                    <a:pt x="154" y="0"/>
                    <a:pt x="1" y="154"/>
                    <a:pt x="1" y="342"/>
                  </a:cubicBezTo>
                  <a:cubicBezTo>
                    <a:pt x="1" y="532"/>
                    <a:pt x="154" y="683"/>
                    <a:pt x="342" y="683"/>
                  </a:cubicBezTo>
                  <a:cubicBezTo>
                    <a:pt x="532" y="683"/>
                    <a:pt x="685" y="532"/>
                    <a:pt x="685" y="342"/>
                  </a:cubicBezTo>
                  <a:cubicBezTo>
                    <a:pt x="685"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49"/>
          <p:cNvGrpSpPr/>
          <p:nvPr/>
        </p:nvGrpSpPr>
        <p:grpSpPr>
          <a:xfrm>
            <a:off x="713230" y="115534"/>
            <a:ext cx="598200" cy="1694087"/>
            <a:chOff x="6710700" y="1076975"/>
            <a:chExt cx="531025" cy="1503850"/>
          </a:xfrm>
        </p:grpSpPr>
        <p:sp>
          <p:nvSpPr>
            <p:cNvPr id="906" name="Google Shape;906;p49"/>
            <p:cNvSpPr/>
            <p:nvPr/>
          </p:nvSpPr>
          <p:spPr>
            <a:xfrm>
              <a:off x="6959275" y="1076975"/>
              <a:ext cx="25575" cy="346150"/>
            </a:xfrm>
            <a:custGeom>
              <a:avLst/>
              <a:gdLst/>
              <a:ahLst/>
              <a:cxnLst/>
              <a:rect l="l" t="t" r="r" b="b"/>
              <a:pathLst>
                <a:path w="1023" h="13846" extrusionOk="0">
                  <a:moveTo>
                    <a:pt x="451" y="0"/>
                  </a:moveTo>
                  <a:cubicBezTo>
                    <a:pt x="359" y="0"/>
                    <a:pt x="275" y="57"/>
                    <a:pt x="250" y="184"/>
                  </a:cubicBezTo>
                  <a:cubicBezTo>
                    <a:pt x="1" y="1344"/>
                    <a:pt x="29" y="2532"/>
                    <a:pt x="29" y="3747"/>
                  </a:cubicBezTo>
                  <a:cubicBezTo>
                    <a:pt x="29" y="3918"/>
                    <a:pt x="29" y="3989"/>
                    <a:pt x="28" y="3989"/>
                  </a:cubicBezTo>
                  <a:cubicBezTo>
                    <a:pt x="28" y="3989"/>
                    <a:pt x="26" y="2373"/>
                    <a:pt x="11" y="2373"/>
                  </a:cubicBezTo>
                  <a:cubicBezTo>
                    <a:pt x="9" y="2373"/>
                    <a:pt x="5" y="2444"/>
                    <a:pt x="1" y="2615"/>
                  </a:cubicBezTo>
                  <a:lnTo>
                    <a:pt x="1" y="9547"/>
                  </a:lnTo>
                  <a:lnTo>
                    <a:pt x="1" y="11508"/>
                  </a:lnTo>
                  <a:cubicBezTo>
                    <a:pt x="1" y="12199"/>
                    <a:pt x="1" y="12862"/>
                    <a:pt x="84" y="13524"/>
                  </a:cubicBezTo>
                  <a:cubicBezTo>
                    <a:pt x="125" y="13742"/>
                    <a:pt x="292" y="13846"/>
                    <a:pt x="462" y="13846"/>
                  </a:cubicBezTo>
                  <a:cubicBezTo>
                    <a:pt x="638" y="13846"/>
                    <a:pt x="815" y="13735"/>
                    <a:pt x="857" y="13524"/>
                  </a:cubicBezTo>
                  <a:cubicBezTo>
                    <a:pt x="1023" y="12364"/>
                    <a:pt x="968" y="11204"/>
                    <a:pt x="968" y="10017"/>
                  </a:cubicBezTo>
                  <a:lnTo>
                    <a:pt x="968" y="6537"/>
                  </a:lnTo>
                  <a:cubicBezTo>
                    <a:pt x="968" y="4189"/>
                    <a:pt x="968" y="6509"/>
                    <a:pt x="940" y="4161"/>
                  </a:cubicBezTo>
                  <a:cubicBezTo>
                    <a:pt x="940" y="3499"/>
                    <a:pt x="940" y="2836"/>
                    <a:pt x="885" y="2173"/>
                  </a:cubicBezTo>
                  <a:cubicBezTo>
                    <a:pt x="885" y="1841"/>
                    <a:pt x="885" y="1538"/>
                    <a:pt x="857" y="1179"/>
                  </a:cubicBezTo>
                  <a:cubicBezTo>
                    <a:pt x="830" y="847"/>
                    <a:pt x="774" y="543"/>
                    <a:pt x="719" y="212"/>
                  </a:cubicBezTo>
                  <a:cubicBezTo>
                    <a:pt x="674" y="78"/>
                    <a:pt x="557" y="0"/>
                    <a:pt x="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9"/>
            <p:cNvSpPr/>
            <p:nvPr/>
          </p:nvSpPr>
          <p:spPr>
            <a:xfrm>
              <a:off x="6897825" y="1236925"/>
              <a:ext cx="147750" cy="141550"/>
            </a:xfrm>
            <a:custGeom>
              <a:avLst/>
              <a:gdLst/>
              <a:ahLst/>
              <a:cxnLst/>
              <a:rect l="l" t="t" r="r" b="b"/>
              <a:pathLst>
                <a:path w="5910" h="5662" extrusionOk="0">
                  <a:moveTo>
                    <a:pt x="2850" y="1"/>
                  </a:moveTo>
                  <a:cubicBezTo>
                    <a:pt x="2848" y="1"/>
                    <a:pt x="2847" y="1"/>
                    <a:pt x="2846" y="1"/>
                  </a:cubicBezTo>
                  <a:cubicBezTo>
                    <a:pt x="2597" y="28"/>
                    <a:pt x="1" y="5110"/>
                    <a:pt x="1" y="5110"/>
                  </a:cubicBezTo>
                  <a:cubicBezTo>
                    <a:pt x="207" y="5449"/>
                    <a:pt x="1878" y="5662"/>
                    <a:pt x="3386" y="5662"/>
                  </a:cubicBezTo>
                  <a:cubicBezTo>
                    <a:pt x="4711" y="5662"/>
                    <a:pt x="5910" y="5497"/>
                    <a:pt x="5884" y="5110"/>
                  </a:cubicBezTo>
                  <a:cubicBezTo>
                    <a:pt x="5801" y="4312"/>
                    <a:pt x="3303" y="1"/>
                    <a:pt x="2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9"/>
            <p:cNvSpPr/>
            <p:nvPr/>
          </p:nvSpPr>
          <p:spPr>
            <a:xfrm>
              <a:off x="6893000" y="1361425"/>
              <a:ext cx="156775" cy="48850"/>
            </a:xfrm>
            <a:custGeom>
              <a:avLst/>
              <a:gdLst/>
              <a:ahLst/>
              <a:cxnLst/>
              <a:rect l="l" t="t" r="r" b="b"/>
              <a:pathLst>
                <a:path w="6271" h="1954" extrusionOk="0">
                  <a:moveTo>
                    <a:pt x="4063" y="1"/>
                  </a:moveTo>
                  <a:cubicBezTo>
                    <a:pt x="2412" y="1"/>
                    <a:pt x="329" y="96"/>
                    <a:pt x="194" y="130"/>
                  </a:cubicBezTo>
                  <a:cubicBezTo>
                    <a:pt x="1" y="213"/>
                    <a:pt x="1" y="1870"/>
                    <a:pt x="1" y="1870"/>
                  </a:cubicBezTo>
                  <a:lnTo>
                    <a:pt x="6242" y="1953"/>
                  </a:lnTo>
                  <a:cubicBezTo>
                    <a:pt x="6242" y="1953"/>
                    <a:pt x="6270" y="489"/>
                    <a:pt x="6077" y="158"/>
                  </a:cubicBezTo>
                  <a:cubicBezTo>
                    <a:pt x="5991" y="40"/>
                    <a:pt x="5115" y="1"/>
                    <a:pt x="4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9"/>
            <p:cNvSpPr/>
            <p:nvPr/>
          </p:nvSpPr>
          <p:spPr>
            <a:xfrm>
              <a:off x="6794950" y="1383375"/>
              <a:ext cx="370825" cy="69700"/>
            </a:xfrm>
            <a:custGeom>
              <a:avLst/>
              <a:gdLst/>
              <a:ahLst/>
              <a:cxnLst/>
              <a:rect l="l" t="t" r="r" b="b"/>
              <a:pathLst>
                <a:path w="14833" h="2788" extrusionOk="0">
                  <a:moveTo>
                    <a:pt x="9997" y="0"/>
                  </a:moveTo>
                  <a:cubicBezTo>
                    <a:pt x="6157" y="0"/>
                    <a:pt x="1141" y="232"/>
                    <a:pt x="829" y="302"/>
                  </a:cubicBezTo>
                  <a:cubicBezTo>
                    <a:pt x="360" y="440"/>
                    <a:pt x="1" y="2705"/>
                    <a:pt x="111" y="2787"/>
                  </a:cubicBezTo>
                  <a:lnTo>
                    <a:pt x="14777" y="2567"/>
                  </a:lnTo>
                  <a:cubicBezTo>
                    <a:pt x="14777" y="2567"/>
                    <a:pt x="14832" y="799"/>
                    <a:pt x="14363" y="329"/>
                  </a:cubicBezTo>
                  <a:cubicBezTo>
                    <a:pt x="14146" y="82"/>
                    <a:pt x="12280" y="0"/>
                    <a:pt x="99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9"/>
            <p:cNvSpPr/>
            <p:nvPr/>
          </p:nvSpPr>
          <p:spPr>
            <a:xfrm>
              <a:off x="6756275" y="1950425"/>
              <a:ext cx="447475" cy="99975"/>
            </a:xfrm>
            <a:custGeom>
              <a:avLst/>
              <a:gdLst/>
              <a:ahLst/>
              <a:cxnLst/>
              <a:rect l="l" t="t" r="r" b="b"/>
              <a:pathLst>
                <a:path w="17899" h="3999" extrusionOk="0">
                  <a:moveTo>
                    <a:pt x="7664" y="1"/>
                  </a:moveTo>
                  <a:cubicBezTo>
                    <a:pt x="4259" y="1"/>
                    <a:pt x="1073" y="118"/>
                    <a:pt x="84" y="516"/>
                  </a:cubicBezTo>
                  <a:cubicBezTo>
                    <a:pt x="84" y="516"/>
                    <a:pt x="1" y="1068"/>
                    <a:pt x="28" y="1704"/>
                  </a:cubicBezTo>
                  <a:cubicBezTo>
                    <a:pt x="56" y="2146"/>
                    <a:pt x="139" y="2588"/>
                    <a:pt x="305" y="2919"/>
                  </a:cubicBezTo>
                  <a:cubicBezTo>
                    <a:pt x="388" y="3002"/>
                    <a:pt x="443" y="3112"/>
                    <a:pt x="526" y="3195"/>
                  </a:cubicBezTo>
                  <a:cubicBezTo>
                    <a:pt x="1204" y="3770"/>
                    <a:pt x="3784" y="3998"/>
                    <a:pt x="8263" y="3998"/>
                  </a:cubicBezTo>
                  <a:cubicBezTo>
                    <a:pt x="8522" y="3998"/>
                    <a:pt x="8788" y="3998"/>
                    <a:pt x="9060" y="3996"/>
                  </a:cubicBezTo>
                  <a:cubicBezTo>
                    <a:pt x="14032" y="3913"/>
                    <a:pt x="15992" y="3941"/>
                    <a:pt x="16987" y="3471"/>
                  </a:cubicBezTo>
                  <a:cubicBezTo>
                    <a:pt x="17567" y="3140"/>
                    <a:pt x="17788" y="2090"/>
                    <a:pt x="17843" y="1262"/>
                  </a:cubicBezTo>
                  <a:cubicBezTo>
                    <a:pt x="17898" y="1041"/>
                    <a:pt x="17898" y="848"/>
                    <a:pt x="17898" y="682"/>
                  </a:cubicBezTo>
                  <a:cubicBezTo>
                    <a:pt x="17898" y="378"/>
                    <a:pt x="17843" y="240"/>
                    <a:pt x="17843" y="240"/>
                  </a:cubicBezTo>
                  <a:cubicBezTo>
                    <a:pt x="17843" y="240"/>
                    <a:pt x="12529" y="1"/>
                    <a:pt x="7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9"/>
            <p:cNvSpPr/>
            <p:nvPr/>
          </p:nvSpPr>
          <p:spPr>
            <a:xfrm>
              <a:off x="6756275" y="1949750"/>
              <a:ext cx="448150" cy="43025"/>
            </a:xfrm>
            <a:custGeom>
              <a:avLst/>
              <a:gdLst/>
              <a:ahLst/>
              <a:cxnLst/>
              <a:rect l="l" t="t" r="r" b="b"/>
              <a:pathLst>
                <a:path w="17926" h="1721" extrusionOk="0">
                  <a:moveTo>
                    <a:pt x="7664" y="0"/>
                  </a:moveTo>
                  <a:cubicBezTo>
                    <a:pt x="4259" y="0"/>
                    <a:pt x="1073" y="117"/>
                    <a:pt x="84" y="515"/>
                  </a:cubicBezTo>
                  <a:cubicBezTo>
                    <a:pt x="84" y="515"/>
                    <a:pt x="1" y="1068"/>
                    <a:pt x="28" y="1703"/>
                  </a:cubicBezTo>
                  <a:cubicBezTo>
                    <a:pt x="799" y="1711"/>
                    <a:pt x="2154" y="1720"/>
                    <a:pt x="3803" y="1720"/>
                  </a:cubicBezTo>
                  <a:cubicBezTo>
                    <a:pt x="8239" y="1720"/>
                    <a:pt x="14803" y="1651"/>
                    <a:pt x="17843" y="1289"/>
                  </a:cubicBezTo>
                  <a:cubicBezTo>
                    <a:pt x="17926" y="736"/>
                    <a:pt x="17843" y="239"/>
                    <a:pt x="17843" y="239"/>
                  </a:cubicBezTo>
                  <a:cubicBezTo>
                    <a:pt x="17843" y="239"/>
                    <a:pt x="12529" y="0"/>
                    <a:pt x="7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9"/>
            <p:cNvSpPr/>
            <p:nvPr/>
          </p:nvSpPr>
          <p:spPr>
            <a:xfrm>
              <a:off x="6710700" y="188242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8"/>
                  </a:cubicBezTo>
                  <a:cubicBezTo>
                    <a:pt x="388" y="2352"/>
                    <a:pt x="1548" y="3098"/>
                    <a:pt x="1962" y="3291"/>
                  </a:cubicBezTo>
                  <a:lnTo>
                    <a:pt x="19721" y="3291"/>
                  </a:lnTo>
                  <a:cubicBezTo>
                    <a:pt x="19721" y="3291"/>
                    <a:pt x="20909" y="2297"/>
                    <a:pt x="21102" y="1828"/>
                  </a:cubicBezTo>
                  <a:lnTo>
                    <a:pt x="21130" y="1772"/>
                  </a:lnTo>
                  <a:cubicBezTo>
                    <a:pt x="21240" y="1358"/>
                    <a:pt x="19611" y="87"/>
                    <a:pt x="19390" y="5"/>
                  </a:cubicBezTo>
                  <a:cubicBezTo>
                    <a:pt x="19365" y="2"/>
                    <a:pt x="19134" y="0"/>
                    <a:pt x="18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9"/>
            <p:cNvSpPr/>
            <p:nvPr/>
          </p:nvSpPr>
          <p:spPr>
            <a:xfrm>
              <a:off x="6710700" y="188242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8"/>
                  </a:cubicBezTo>
                  <a:lnTo>
                    <a:pt x="21102" y="1828"/>
                  </a:lnTo>
                  <a:lnTo>
                    <a:pt x="21130" y="1772"/>
                  </a:lnTo>
                  <a:cubicBezTo>
                    <a:pt x="21240" y="1358"/>
                    <a:pt x="19611" y="87"/>
                    <a:pt x="19390" y="5"/>
                  </a:cubicBezTo>
                  <a:cubicBezTo>
                    <a:pt x="19365" y="2"/>
                    <a:pt x="19134" y="0"/>
                    <a:pt x="18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9"/>
            <p:cNvSpPr/>
            <p:nvPr/>
          </p:nvSpPr>
          <p:spPr>
            <a:xfrm>
              <a:off x="6710700" y="1806475"/>
              <a:ext cx="531025" cy="82300"/>
            </a:xfrm>
            <a:custGeom>
              <a:avLst/>
              <a:gdLst/>
              <a:ahLst/>
              <a:cxnLst/>
              <a:rect l="l" t="t" r="r" b="b"/>
              <a:pathLst>
                <a:path w="21241" h="3292" extrusionOk="0">
                  <a:moveTo>
                    <a:pt x="18742" y="0"/>
                  </a:moveTo>
                  <a:cubicBezTo>
                    <a:pt x="15610" y="0"/>
                    <a:pt x="2211" y="87"/>
                    <a:pt x="2211" y="87"/>
                  </a:cubicBezTo>
                  <a:cubicBezTo>
                    <a:pt x="2211" y="87"/>
                    <a:pt x="1" y="1192"/>
                    <a:pt x="1" y="1634"/>
                  </a:cubicBezTo>
                  <a:cubicBezTo>
                    <a:pt x="1" y="1689"/>
                    <a:pt x="29" y="1772"/>
                    <a:pt x="56" y="1827"/>
                  </a:cubicBezTo>
                  <a:cubicBezTo>
                    <a:pt x="388" y="2352"/>
                    <a:pt x="1548" y="3125"/>
                    <a:pt x="1962" y="3291"/>
                  </a:cubicBezTo>
                  <a:lnTo>
                    <a:pt x="19721" y="3291"/>
                  </a:lnTo>
                  <a:cubicBezTo>
                    <a:pt x="19721" y="3291"/>
                    <a:pt x="20909" y="2297"/>
                    <a:pt x="21102" y="1827"/>
                  </a:cubicBezTo>
                  <a:lnTo>
                    <a:pt x="21130" y="1772"/>
                  </a:lnTo>
                  <a:cubicBezTo>
                    <a:pt x="21240" y="1358"/>
                    <a:pt x="19611" y="32"/>
                    <a:pt x="19390" y="5"/>
                  </a:cubicBezTo>
                  <a:cubicBezTo>
                    <a:pt x="19365" y="1"/>
                    <a:pt x="19134" y="0"/>
                    <a:pt x="18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9"/>
            <p:cNvSpPr/>
            <p:nvPr/>
          </p:nvSpPr>
          <p:spPr>
            <a:xfrm>
              <a:off x="6710700" y="1806475"/>
              <a:ext cx="531025" cy="45700"/>
            </a:xfrm>
            <a:custGeom>
              <a:avLst/>
              <a:gdLst/>
              <a:ahLst/>
              <a:cxnLst/>
              <a:rect l="l" t="t" r="r" b="b"/>
              <a:pathLst>
                <a:path w="21241" h="1828" extrusionOk="0">
                  <a:moveTo>
                    <a:pt x="18742" y="0"/>
                  </a:moveTo>
                  <a:cubicBezTo>
                    <a:pt x="15610" y="0"/>
                    <a:pt x="2211" y="87"/>
                    <a:pt x="2211" y="87"/>
                  </a:cubicBezTo>
                  <a:cubicBezTo>
                    <a:pt x="2211" y="87"/>
                    <a:pt x="1" y="1192"/>
                    <a:pt x="1" y="1634"/>
                  </a:cubicBezTo>
                  <a:cubicBezTo>
                    <a:pt x="1" y="1689"/>
                    <a:pt x="29" y="1772"/>
                    <a:pt x="56" y="1827"/>
                  </a:cubicBezTo>
                  <a:lnTo>
                    <a:pt x="21102" y="1827"/>
                  </a:lnTo>
                  <a:lnTo>
                    <a:pt x="21130" y="1772"/>
                  </a:lnTo>
                  <a:cubicBezTo>
                    <a:pt x="21240" y="1358"/>
                    <a:pt x="19611" y="32"/>
                    <a:pt x="19390" y="5"/>
                  </a:cubicBezTo>
                  <a:cubicBezTo>
                    <a:pt x="19365" y="1"/>
                    <a:pt x="19134" y="0"/>
                    <a:pt x="18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9"/>
            <p:cNvSpPr/>
            <p:nvPr/>
          </p:nvSpPr>
          <p:spPr>
            <a:xfrm>
              <a:off x="6710700" y="1730500"/>
              <a:ext cx="531025" cy="82325"/>
            </a:xfrm>
            <a:custGeom>
              <a:avLst/>
              <a:gdLst/>
              <a:ahLst/>
              <a:cxnLst/>
              <a:rect l="l" t="t" r="r" b="b"/>
              <a:pathLst>
                <a:path w="21241" h="3293"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9"/>
            <p:cNvSpPr/>
            <p:nvPr/>
          </p:nvSpPr>
          <p:spPr>
            <a:xfrm>
              <a:off x="6710700" y="17305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9"/>
            <p:cNvSpPr/>
            <p:nvPr/>
          </p:nvSpPr>
          <p:spPr>
            <a:xfrm>
              <a:off x="6710700" y="165455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59"/>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9"/>
            <p:cNvSpPr/>
            <p:nvPr/>
          </p:nvSpPr>
          <p:spPr>
            <a:xfrm>
              <a:off x="6710700" y="165455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59"/>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9"/>
            <p:cNvSpPr/>
            <p:nvPr/>
          </p:nvSpPr>
          <p:spPr>
            <a:xfrm>
              <a:off x="6710700" y="1578600"/>
              <a:ext cx="531025" cy="82300"/>
            </a:xfrm>
            <a:custGeom>
              <a:avLst/>
              <a:gdLst/>
              <a:ahLst/>
              <a:cxnLst/>
              <a:rect l="l" t="t" r="r" b="b"/>
              <a:pathLst>
                <a:path w="21241" h="3292" extrusionOk="0">
                  <a:moveTo>
                    <a:pt x="18742" y="1"/>
                  </a:moveTo>
                  <a:cubicBezTo>
                    <a:pt x="15610" y="1"/>
                    <a:pt x="2211" y="88"/>
                    <a:pt x="2211" y="88"/>
                  </a:cubicBezTo>
                  <a:cubicBezTo>
                    <a:pt x="2211" y="88"/>
                    <a:pt x="1" y="1193"/>
                    <a:pt x="1" y="1635"/>
                  </a:cubicBezTo>
                  <a:cubicBezTo>
                    <a:pt x="1" y="1690"/>
                    <a:pt x="29" y="1773"/>
                    <a:pt x="56" y="1828"/>
                  </a:cubicBezTo>
                  <a:cubicBezTo>
                    <a:pt x="388" y="2353"/>
                    <a:pt x="1548" y="3126"/>
                    <a:pt x="1962" y="3292"/>
                  </a:cubicBezTo>
                  <a:lnTo>
                    <a:pt x="19721" y="3292"/>
                  </a:lnTo>
                  <a:cubicBezTo>
                    <a:pt x="19721" y="3292"/>
                    <a:pt x="20909" y="2298"/>
                    <a:pt x="21102" y="1828"/>
                  </a:cubicBezTo>
                  <a:lnTo>
                    <a:pt x="21130" y="1773"/>
                  </a:lnTo>
                  <a:cubicBezTo>
                    <a:pt x="21240" y="1331"/>
                    <a:pt x="19611" y="33"/>
                    <a:pt x="19390" y="5"/>
                  </a:cubicBezTo>
                  <a:cubicBezTo>
                    <a:pt x="19365" y="2"/>
                    <a:pt x="19134" y="1"/>
                    <a:pt x="18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9"/>
            <p:cNvSpPr/>
            <p:nvPr/>
          </p:nvSpPr>
          <p:spPr>
            <a:xfrm>
              <a:off x="6710700" y="1578600"/>
              <a:ext cx="531025" cy="45725"/>
            </a:xfrm>
            <a:custGeom>
              <a:avLst/>
              <a:gdLst/>
              <a:ahLst/>
              <a:cxnLst/>
              <a:rect l="l" t="t" r="r" b="b"/>
              <a:pathLst>
                <a:path w="21241" h="1829" extrusionOk="0">
                  <a:moveTo>
                    <a:pt x="18742" y="1"/>
                  </a:moveTo>
                  <a:cubicBezTo>
                    <a:pt x="15610" y="1"/>
                    <a:pt x="2211" y="88"/>
                    <a:pt x="2211" y="88"/>
                  </a:cubicBezTo>
                  <a:cubicBezTo>
                    <a:pt x="2211" y="88"/>
                    <a:pt x="1" y="1193"/>
                    <a:pt x="1" y="1635"/>
                  </a:cubicBezTo>
                  <a:cubicBezTo>
                    <a:pt x="1" y="1690"/>
                    <a:pt x="29" y="1773"/>
                    <a:pt x="56" y="1828"/>
                  </a:cubicBezTo>
                  <a:lnTo>
                    <a:pt x="21102" y="1828"/>
                  </a:lnTo>
                  <a:lnTo>
                    <a:pt x="21130" y="1773"/>
                  </a:lnTo>
                  <a:cubicBezTo>
                    <a:pt x="21240" y="1331"/>
                    <a:pt x="19611" y="33"/>
                    <a:pt x="19390" y="5"/>
                  </a:cubicBezTo>
                  <a:cubicBezTo>
                    <a:pt x="19365" y="2"/>
                    <a:pt x="19134" y="1"/>
                    <a:pt x="187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9"/>
            <p:cNvSpPr/>
            <p:nvPr/>
          </p:nvSpPr>
          <p:spPr>
            <a:xfrm>
              <a:off x="6928225" y="2211175"/>
              <a:ext cx="113250" cy="369650"/>
            </a:xfrm>
            <a:custGeom>
              <a:avLst/>
              <a:gdLst/>
              <a:ahLst/>
              <a:cxnLst/>
              <a:rect l="l" t="t" r="r" b="b"/>
              <a:pathLst>
                <a:path w="4530" h="14786" extrusionOk="0">
                  <a:moveTo>
                    <a:pt x="2109" y="0"/>
                  </a:moveTo>
                  <a:cubicBezTo>
                    <a:pt x="2070" y="0"/>
                    <a:pt x="2030" y="1"/>
                    <a:pt x="1989" y="1"/>
                  </a:cubicBezTo>
                  <a:cubicBezTo>
                    <a:pt x="1795" y="1"/>
                    <a:pt x="1574" y="1"/>
                    <a:pt x="1381" y="29"/>
                  </a:cubicBezTo>
                  <a:cubicBezTo>
                    <a:pt x="691" y="139"/>
                    <a:pt x="193" y="416"/>
                    <a:pt x="193" y="1217"/>
                  </a:cubicBezTo>
                  <a:cubicBezTo>
                    <a:pt x="167" y="2186"/>
                    <a:pt x="1235" y="2211"/>
                    <a:pt x="1344" y="2211"/>
                  </a:cubicBezTo>
                  <a:cubicBezTo>
                    <a:pt x="1350" y="2211"/>
                    <a:pt x="1353" y="2211"/>
                    <a:pt x="1353" y="2211"/>
                  </a:cubicBezTo>
                  <a:lnTo>
                    <a:pt x="1353" y="2211"/>
                  </a:lnTo>
                  <a:cubicBezTo>
                    <a:pt x="1353" y="2211"/>
                    <a:pt x="414" y="3260"/>
                    <a:pt x="193" y="5415"/>
                  </a:cubicBezTo>
                  <a:cubicBezTo>
                    <a:pt x="0" y="7624"/>
                    <a:pt x="111" y="14474"/>
                    <a:pt x="249" y="14584"/>
                  </a:cubicBezTo>
                  <a:cubicBezTo>
                    <a:pt x="256" y="14589"/>
                    <a:pt x="263" y="14591"/>
                    <a:pt x="272" y="14591"/>
                  </a:cubicBezTo>
                  <a:cubicBezTo>
                    <a:pt x="428" y="14591"/>
                    <a:pt x="801" y="13894"/>
                    <a:pt x="801" y="13894"/>
                  </a:cubicBezTo>
                  <a:cubicBezTo>
                    <a:pt x="801" y="13894"/>
                    <a:pt x="1079" y="14728"/>
                    <a:pt x="1224" y="14728"/>
                  </a:cubicBezTo>
                  <a:cubicBezTo>
                    <a:pt x="1231" y="14728"/>
                    <a:pt x="1237" y="14726"/>
                    <a:pt x="1243" y="14722"/>
                  </a:cubicBezTo>
                  <a:cubicBezTo>
                    <a:pt x="1381" y="14612"/>
                    <a:pt x="1657" y="13811"/>
                    <a:pt x="1657" y="13811"/>
                  </a:cubicBezTo>
                  <a:cubicBezTo>
                    <a:pt x="1657" y="13811"/>
                    <a:pt x="1832" y="14786"/>
                    <a:pt x="2039" y="14786"/>
                  </a:cubicBezTo>
                  <a:cubicBezTo>
                    <a:pt x="2050" y="14786"/>
                    <a:pt x="2061" y="14783"/>
                    <a:pt x="2072" y="14778"/>
                  </a:cubicBezTo>
                  <a:cubicBezTo>
                    <a:pt x="2265" y="14640"/>
                    <a:pt x="2513" y="13756"/>
                    <a:pt x="2513" y="13756"/>
                  </a:cubicBezTo>
                  <a:cubicBezTo>
                    <a:pt x="2513" y="13756"/>
                    <a:pt x="2749" y="14744"/>
                    <a:pt x="3002" y="14744"/>
                  </a:cubicBezTo>
                  <a:cubicBezTo>
                    <a:pt x="3023" y="14744"/>
                    <a:pt x="3045" y="14737"/>
                    <a:pt x="3066" y="14722"/>
                  </a:cubicBezTo>
                  <a:cubicBezTo>
                    <a:pt x="3342" y="14501"/>
                    <a:pt x="3508" y="13811"/>
                    <a:pt x="3508" y="13811"/>
                  </a:cubicBezTo>
                  <a:cubicBezTo>
                    <a:pt x="3508" y="13811"/>
                    <a:pt x="3742" y="14631"/>
                    <a:pt x="4060" y="14631"/>
                  </a:cubicBezTo>
                  <a:cubicBezTo>
                    <a:pt x="4087" y="14631"/>
                    <a:pt x="4115" y="14625"/>
                    <a:pt x="4143" y="14612"/>
                  </a:cubicBezTo>
                  <a:cubicBezTo>
                    <a:pt x="4530" y="14474"/>
                    <a:pt x="3894" y="3454"/>
                    <a:pt x="2734" y="2211"/>
                  </a:cubicBezTo>
                  <a:cubicBezTo>
                    <a:pt x="3701" y="2211"/>
                    <a:pt x="3839" y="1631"/>
                    <a:pt x="3784" y="968"/>
                  </a:cubicBezTo>
                  <a:cubicBezTo>
                    <a:pt x="3757" y="458"/>
                    <a:pt x="3469"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9"/>
            <p:cNvSpPr/>
            <p:nvPr/>
          </p:nvSpPr>
          <p:spPr>
            <a:xfrm>
              <a:off x="6957225" y="2213175"/>
              <a:ext cx="84250" cy="367650"/>
            </a:xfrm>
            <a:custGeom>
              <a:avLst/>
              <a:gdLst/>
              <a:ahLst/>
              <a:cxnLst/>
              <a:rect l="l" t="t" r="r" b="b"/>
              <a:pathLst>
                <a:path w="3370" h="14706" extrusionOk="0">
                  <a:moveTo>
                    <a:pt x="1096" y="0"/>
                  </a:moveTo>
                  <a:cubicBezTo>
                    <a:pt x="1028" y="0"/>
                    <a:pt x="958" y="1"/>
                    <a:pt x="884" y="4"/>
                  </a:cubicBezTo>
                  <a:cubicBezTo>
                    <a:pt x="663" y="4"/>
                    <a:pt x="470" y="4"/>
                    <a:pt x="249" y="32"/>
                  </a:cubicBezTo>
                  <a:cubicBezTo>
                    <a:pt x="111" y="280"/>
                    <a:pt x="0" y="612"/>
                    <a:pt x="0" y="1026"/>
                  </a:cubicBezTo>
                  <a:cubicBezTo>
                    <a:pt x="0" y="1993"/>
                    <a:pt x="1160" y="2297"/>
                    <a:pt x="1160" y="2297"/>
                  </a:cubicBezTo>
                  <a:cubicBezTo>
                    <a:pt x="1160" y="2297"/>
                    <a:pt x="276" y="2656"/>
                    <a:pt x="249" y="3540"/>
                  </a:cubicBezTo>
                  <a:cubicBezTo>
                    <a:pt x="221" y="4423"/>
                    <a:pt x="497" y="13565"/>
                    <a:pt x="497" y="13731"/>
                  </a:cubicBezTo>
                  <a:cubicBezTo>
                    <a:pt x="497" y="13731"/>
                    <a:pt x="672" y="14706"/>
                    <a:pt x="879" y="14706"/>
                  </a:cubicBezTo>
                  <a:cubicBezTo>
                    <a:pt x="890" y="14706"/>
                    <a:pt x="901" y="14703"/>
                    <a:pt x="912" y="14698"/>
                  </a:cubicBezTo>
                  <a:cubicBezTo>
                    <a:pt x="1105" y="14560"/>
                    <a:pt x="1353" y="13676"/>
                    <a:pt x="1353" y="13676"/>
                  </a:cubicBezTo>
                  <a:cubicBezTo>
                    <a:pt x="1353" y="13676"/>
                    <a:pt x="1589" y="14664"/>
                    <a:pt x="1842" y="14664"/>
                  </a:cubicBezTo>
                  <a:cubicBezTo>
                    <a:pt x="1863" y="14664"/>
                    <a:pt x="1885" y="14657"/>
                    <a:pt x="1906" y="14642"/>
                  </a:cubicBezTo>
                  <a:cubicBezTo>
                    <a:pt x="2182" y="14421"/>
                    <a:pt x="2348" y="13731"/>
                    <a:pt x="2348" y="13731"/>
                  </a:cubicBezTo>
                  <a:cubicBezTo>
                    <a:pt x="2348" y="13731"/>
                    <a:pt x="2582" y="14551"/>
                    <a:pt x="2900" y="14551"/>
                  </a:cubicBezTo>
                  <a:cubicBezTo>
                    <a:pt x="2927" y="14551"/>
                    <a:pt x="2955" y="14545"/>
                    <a:pt x="2983" y="14532"/>
                  </a:cubicBezTo>
                  <a:cubicBezTo>
                    <a:pt x="3370" y="14394"/>
                    <a:pt x="2734" y="3374"/>
                    <a:pt x="1602" y="2214"/>
                  </a:cubicBezTo>
                  <a:cubicBezTo>
                    <a:pt x="2569" y="2214"/>
                    <a:pt x="2707" y="1634"/>
                    <a:pt x="2679" y="971"/>
                  </a:cubicBezTo>
                  <a:cubicBezTo>
                    <a:pt x="2627" y="473"/>
                    <a:pt x="2351"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9"/>
            <p:cNvSpPr/>
            <p:nvPr/>
          </p:nvSpPr>
          <p:spPr>
            <a:xfrm>
              <a:off x="6950300" y="2265050"/>
              <a:ext cx="58725" cy="15225"/>
            </a:xfrm>
            <a:custGeom>
              <a:avLst/>
              <a:gdLst/>
              <a:ahLst/>
              <a:cxnLst/>
              <a:rect l="l" t="t" r="r" b="b"/>
              <a:pathLst>
                <a:path w="2349" h="609" extrusionOk="0">
                  <a:moveTo>
                    <a:pt x="332" y="1"/>
                  </a:moveTo>
                  <a:cubicBezTo>
                    <a:pt x="139" y="1"/>
                    <a:pt x="1" y="139"/>
                    <a:pt x="1" y="305"/>
                  </a:cubicBezTo>
                  <a:cubicBezTo>
                    <a:pt x="1" y="470"/>
                    <a:pt x="139" y="608"/>
                    <a:pt x="332" y="608"/>
                  </a:cubicBezTo>
                  <a:lnTo>
                    <a:pt x="2045" y="608"/>
                  </a:lnTo>
                  <a:cubicBezTo>
                    <a:pt x="2210" y="608"/>
                    <a:pt x="2349" y="470"/>
                    <a:pt x="2349" y="305"/>
                  </a:cubicBezTo>
                  <a:cubicBezTo>
                    <a:pt x="2349" y="139"/>
                    <a:pt x="2210" y="1"/>
                    <a:pt x="20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9"/>
            <p:cNvSpPr/>
            <p:nvPr/>
          </p:nvSpPr>
          <p:spPr>
            <a:xfrm>
              <a:off x="6756275" y="1419575"/>
              <a:ext cx="440550" cy="83900"/>
            </a:xfrm>
            <a:custGeom>
              <a:avLst/>
              <a:gdLst/>
              <a:ahLst/>
              <a:cxnLst/>
              <a:rect l="l" t="t" r="r" b="b"/>
              <a:pathLst>
                <a:path w="17622" h="3356" extrusionOk="0">
                  <a:moveTo>
                    <a:pt x="7653" y="1"/>
                  </a:moveTo>
                  <a:cubicBezTo>
                    <a:pt x="4125" y="1"/>
                    <a:pt x="858" y="143"/>
                    <a:pt x="526" y="539"/>
                  </a:cubicBezTo>
                  <a:cubicBezTo>
                    <a:pt x="305" y="787"/>
                    <a:pt x="167" y="1063"/>
                    <a:pt x="111" y="1339"/>
                  </a:cubicBezTo>
                  <a:cubicBezTo>
                    <a:pt x="1" y="1781"/>
                    <a:pt x="1" y="2251"/>
                    <a:pt x="111" y="2665"/>
                  </a:cubicBezTo>
                  <a:cubicBezTo>
                    <a:pt x="167" y="2941"/>
                    <a:pt x="277" y="3190"/>
                    <a:pt x="388" y="3356"/>
                  </a:cubicBezTo>
                  <a:lnTo>
                    <a:pt x="17512" y="3356"/>
                  </a:lnTo>
                  <a:cubicBezTo>
                    <a:pt x="17512" y="3356"/>
                    <a:pt x="17567" y="2997"/>
                    <a:pt x="17567" y="2527"/>
                  </a:cubicBezTo>
                  <a:cubicBezTo>
                    <a:pt x="17622" y="1726"/>
                    <a:pt x="17539" y="594"/>
                    <a:pt x="16821" y="400"/>
                  </a:cubicBezTo>
                  <a:cubicBezTo>
                    <a:pt x="16212" y="193"/>
                    <a:pt x="11756" y="1"/>
                    <a:pt x="7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9"/>
            <p:cNvSpPr/>
            <p:nvPr/>
          </p:nvSpPr>
          <p:spPr>
            <a:xfrm>
              <a:off x="6758350" y="1419575"/>
              <a:ext cx="438475" cy="83900"/>
            </a:xfrm>
            <a:custGeom>
              <a:avLst/>
              <a:gdLst/>
              <a:ahLst/>
              <a:cxnLst/>
              <a:rect l="l" t="t" r="r" b="b"/>
              <a:pathLst>
                <a:path w="17539" h="3356" extrusionOk="0">
                  <a:moveTo>
                    <a:pt x="7533" y="1"/>
                  </a:moveTo>
                  <a:cubicBezTo>
                    <a:pt x="4008" y="1"/>
                    <a:pt x="747" y="143"/>
                    <a:pt x="415" y="539"/>
                  </a:cubicBezTo>
                  <a:cubicBezTo>
                    <a:pt x="194" y="787"/>
                    <a:pt x="56" y="1063"/>
                    <a:pt x="1" y="1339"/>
                  </a:cubicBezTo>
                  <a:cubicBezTo>
                    <a:pt x="277" y="1091"/>
                    <a:pt x="608" y="870"/>
                    <a:pt x="774" y="815"/>
                  </a:cubicBezTo>
                  <a:cubicBezTo>
                    <a:pt x="941" y="759"/>
                    <a:pt x="3378" y="713"/>
                    <a:pt x="6272" y="713"/>
                  </a:cubicBezTo>
                  <a:cubicBezTo>
                    <a:pt x="10578" y="713"/>
                    <a:pt x="15894" y="816"/>
                    <a:pt x="16241" y="1146"/>
                  </a:cubicBezTo>
                  <a:cubicBezTo>
                    <a:pt x="16628" y="1533"/>
                    <a:pt x="16738" y="2665"/>
                    <a:pt x="16766" y="3356"/>
                  </a:cubicBezTo>
                  <a:lnTo>
                    <a:pt x="17429" y="3356"/>
                  </a:lnTo>
                  <a:cubicBezTo>
                    <a:pt x="17429" y="3356"/>
                    <a:pt x="17484" y="2997"/>
                    <a:pt x="17484" y="2527"/>
                  </a:cubicBezTo>
                  <a:cubicBezTo>
                    <a:pt x="17539" y="1726"/>
                    <a:pt x="17456" y="594"/>
                    <a:pt x="16710" y="400"/>
                  </a:cubicBezTo>
                  <a:cubicBezTo>
                    <a:pt x="16087" y="193"/>
                    <a:pt x="11632" y="1"/>
                    <a:pt x="7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9"/>
            <p:cNvSpPr/>
            <p:nvPr/>
          </p:nvSpPr>
          <p:spPr>
            <a:xfrm>
              <a:off x="6758350" y="1476725"/>
              <a:ext cx="437100" cy="26750"/>
            </a:xfrm>
            <a:custGeom>
              <a:avLst/>
              <a:gdLst/>
              <a:ahLst/>
              <a:cxnLst/>
              <a:rect l="l" t="t" r="r" b="b"/>
              <a:pathLst>
                <a:path w="17484" h="1070" extrusionOk="0">
                  <a:moveTo>
                    <a:pt x="10628" y="0"/>
                  </a:moveTo>
                  <a:cubicBezTo>
                    <a:pt x="9941" y="0"/>
                    <a:pt x="9215" y="6"/>
                    <a:pt x="8452" y="20"/>
                  </a:cubicBezTo>
                  <a:cubicBezTo>
                    <a:pt x="3867" y="75"/>
                    <a:pt x="1050" y="296"/>
                    <a:pt x="1" y="379"/>
                  </a:cubicBezTo>
                  <a:cubicBezTo>
                    <a:pt x="56" y="655"/>
                    <a:pt x="166" y="904"/>
                    <a:pt x="277" y="1070"/>
                  </a:cubicBezTo>
                  <a:lnTo>
                    <a:pt x="17429" y="1070"/>
                  </a:lnTo>
                  <a:cubicBezTo>
                    <a:pt x="17429" y="1070"/>
                    <a:pt x="17484" y="711"/>
                    <a:pt x="17484" y="241"/>
                  </a:cubicBezTo>
                  <a:cubicBezTo>
                    <a:pt x="16427" y="149"/>
                    <a:pt x="14015" y="0"/>
                    <a:pt x="106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9"/>
            <p:cNvSpPr/>
            <p:nvPr/>
          </p:nvSpPr>
          <p:spPr>
            <a:xfrm>
              <a:off x="6710700" y="1501925"/>
              <a:ext cx="531025" cy="82350"/>
            </a:xfrm>
            <a:custGeom>
              <a:avLst/>
              <a:gdLst/>
              <a:ahLst/>
              <a:cxnLst/>
              <a:rect l="l" t="t" r="r" b="b"/>
              <a:pathLst>
                <a:path w="21241" h="3294" extrusionOk="0">
                  <a:moveTo>
                    <a:pt x="18369" y="1"/>
                  </a:moveTo>
                  <a:cubicBezTo>
                    <a:pt x="14670" y="1"/>
                    <a:pt x="2211" y="62"/>
                    <a:pt x="2211" y="62"/>
                  </a:cubicBezTo>
                  <a:cubicBezTo>
                    <a:pt x="2211" y="62"/>
                    <a:pt x="1" y="1166"/>
                    <a:pt x="1" y="1636"/>
                  </a:cubicBezTo>
                  <a:cubicBezTo>
                    <a:pt x="1" y="1691"/>
                    <a:pt x="29" y="1774"/>
                    <a:pt x="56" y="1829"/>
                  </a:cubicBezTo>
                  <a:cubicBezTo>
                    <a:pt x="388" y="2354"/>
                    <a:pt x="1548" y="3100"/>
                    <a:pt x="1962" y="3293"/>
                  </a:cubicBezTo>
                  <a:lnTo>
                    <a:pt x="19721" y="3293"/>
                  </a:lnTo>
                  <a:cubicBezTo>
                    <a:pt x="19721" y="3293"/>
                    <a:pt x="20909" y="2271"/>
                    <a:pt x="21102" y="1829"/>
                  </a:cubicBezTo>
                  <a:lnTo>
                    <a:pt x="21130" y="1774"/>
                  </a:lnTo>
                  <a:cubicBezTo>
                    <a:pt x="21240" y="1360"/>
                    <a:pt x="19611" y="62"/>
                    <a:pt x="19390" y="6"/>
                  </a:cubicBezTo>
                  <a:cubicBezTo>
                    <a:pt x="19358" y="2"/>
                    <a:pt x="18985" y="1"/>
                    <a:pt x="18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9"/>
            <p:cNvSpPr/>
            <p:nvPr/>
          </p:nvSpPr>
          <p:spPr>
            <a:xfrm>
              <a:off x="6710700" y="1501925"/>
              <a:ext cx="531025" cy="45750"/>
            </a:xfrm>
            <a:custGeom>
              <a:avLst/>
              <a:gdLst/>
              <a:ahLst/>
              <a:cxnLst/>
              <a:rect l="l" t="t" r="r" b="b"/>
              <a:pathLst>
                <a:path w="21241" h="1830" extrusionOk="0">
                  <a:moveTo>
                    <a:pt x="18369" y="1"/>
                  </a:moveTo>
                  <a:cubicBezTo>
                    <a:pt x="14670" y="1"/>
                    <a:pt x="2211" y="62"/>
                    <a:pt x="2211" y="62"/>
                  </a:cubicBezTo>
                  <a:cubicBezTo>
                    <a:pt x="2211" y="62"/>
                    <a:pt x="1" y="1166"/>
                    <a:pt x="1" y="1636"/>
                  </a:cubicBezTo>
                  <a:cubicBezTo>
                    <a:pt x="1" y="1691"/>
                    <a:pt x="29" y="1774"/>
                    <a:pt x="56" y="1829"/>
                  </a:cubicBezTo>
                  <a:lnTo>
                    <a:pt x="21102" y="1829"/>
                  </a:lnTo>
                  <a:lnTo>
                    <a:pt x="21130" y="1774"/>
                  </a:lnTo>
                  <a:cubicBezTo>
                    <a:pt x="21240" y="1360"/>
                    <a:pt x="19611" y="62"/>
                    <a:pt x="19390" y="6"/>
                  </a:cubicBezTo>
                  <a:cubicBezTo>
                    <a:pt x="19358" y="2"/>
                    <a:pt x="18985" y="1"/>
                    <a:pt x="18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9"/>
            <p:cNvSpPr/>
            <p:nvPr/>
          </p:nvSpPr>
          <p:spPr>
            <a:xfrm>
              <a:off x="6763875" y="1967450"/>
              <a:ext cx="439875" cy="82950"/>
            </a:xfrm>
            <a:custGeom>
              <a:avLst/>
              <a:gdLst/>
              <a:ahLst/>
              <a:cxnLst/>
              <a:rect l="l" t="t" r="r" b="b"/>
              <a:pathLst>
                <a:path w="17595" h="3318" extrusionOk="0">
                  <a:moveTo>
                    <a:pt x="17594" y="1"/>
                  </a:moveTo>
                  <a:lnTo>
                    <a:pt x="17594" y="1"/>
                  </a:lnTo>
                  <a:cubicBezTo>
                    <a:pt x="17069" y="56"/>
                    <a:pt x="16628" y="194"/>
                    <a:pt x="16628" y="194"/>
                  </a:cubicBezTo>
                  <a:cubicBezTo>
                    <a:pt x="16628" y="194"/>
                    <a:pt x="16517" y="1686"/>
                    <a:pt x="16020" y="2155"/>
                  </a:cubicBezTo>
                  <a:cubicBezTo>
                    <a:pt x="15661" y="2535"/>
                    <a:pt x="9548" y="2738"/>
                    <a:pt x="5470" y="2738"/>
                  </a:cubicBezTo>
                  <a:cubicBezTo>
                    <a:pt x="4217" y="2738"/>
                    <a:pt x="3157" y="2719"/>
                    <a:pt x="2514" y="2680"/>
                  </a:cubicBezTo>
                  <a:cubicBezTo>
                    <a:pt x="1299" y="2569"/>
                    <a:pt x="498" y="2404"/>
                    <a:pt x="1" y="2238"/>
                  </a:cubicBezTo>
                  <a:lnTo>
                    <a:pt x="1" y="2238"/>
                  </a:lnTo>
                  <a:cubicBezTo>
                    <a:pt x="84" y="2321"/>
                    <a:pt x="139" y="2431"/>
                    <a:pt x="222" y="2514"/>
                  </a:cubicBezTo>
                  <a:cubicBezTo>
                    <a:pt x="900" y="3089"/>
                    <a:pt x="3480" y="3317"/>
                    <a:pt x="7959" y="3317"/>
                  </a:cubicBezTo>
                  <a:cubicBezTo>
                    <a:pt x="8218" y="3317"/>
                    <a:pt x="8484" y="3317"/>
                    <a:pt x="8756" y="3315"/>
                  </a:cubicBezTo>
                  <a:cubicBezTo>
                    <a:pt x="13728" y="3232"/>
                    <a:pt x="15688" y="3260"/>
                    <a:pt x="16683" y="2790"/>
                  </a:cubicBezTo>
                  <a:cubicBezTo>
                    <a:pt x="17263" y="2459"/>
                    <a:pt x="17484" y="1409"/>
                    <a:pt x="17539" y="581"/>
                  </a:cubicBezTo>
                  <a:cubicBezTo>
                    <a:pt x="17594" y="360"/>
                    <a:pt x="17594" y="167"/>
                    <a:pt x="17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9"/>
            <p:cNvSpPr/>
            <p:nvPr/>
          </p:nvSpPr>
          <p:spPr>
            <a:xfrm>
              <a:off x="6814975" y="1568350"/>
              <a:ext cx="326625" cy="325950"/>
            </a:xfrm>
            <a:custGeom>
              <a:avLst/>
              <a:gdLst/>
              <a:ahLst/>
              <a:cxnLst/>
              <a:rect l="l" t="t" r="r" b="b"/>
              <a:pathLst>
                <a:path w="13065" h="13038" extrusionOk="0">
                  <a:moveTo>
                    <a:pt x="6519" y="1"/>
                  </a:moveTo>
                  <a:cubicBezTo>
                    <a:pt x="2928" y="1"/>
                    <a:pt x="1" y="2929"/>
                    <a:pt x="1" y="6519"/>
                  </a:cubicBezTo>
                  <a:cubicBezTo>
                    <a:pt x="1" y="10137"/>
                    <a:pt x="2928" y="13037"/>
                    <a:pt x="6519" y="13037"/>
                  </a:cubicBezTo>
                  <a:cubicBezTo>
                    <a:pt x="10137" y="13037"/>
                    <a:pt x="13064" y="10137"/>
                    <a:pt x="13064" y="6519"/>
                  </a:cubicBezTo>
                  <a:cubicBezTo>
                    <a:pt x="13064" y="2929"/>
                    <a:pt x="10137" y="1"/>
                    <a:pt x="6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9"/>
            <p:cNvSpPr/>
            <p:nvPr/>
          </p:nvSpPr>
          <p:spPr>
            <a:xfrm>
              <a:off x="7013825" y="1734075"/>
              <a:ext cx="105000" cy="129825"/>
            </a:xfrm>
            <a:custGeom>
              <a:avLst/>
              <a:gdLst/>
              <a:ahLst/>
              <a:cxnLst/>
              <a:rect l="l" t="t" r="r" b="b"/>
              <a:pathLst>
                <a:path w="4200" h="5193" extrusionOk="0">
                  <a:moveTo>
                    <a:pt x="2293" y="0"/>
                  </a:moveTo>
                  <a:lnTo>
                    <a:pt x="2293" y="277"/>
                  </a:lnTo>
                  <a:lnTo>
                    <a:pt x="2266" y="415"/>
                  </a:lnTo>
                  <a:lnTo>
                    <a:pt x="2238" y="663"/>
                  </a:lnTo>
                  <a:lnTo>
                    <a:pt x="2155" y="912"/>
                  </a:lnTo>
                  <a:cubicBezTo>
                    <a:pt x="2155" y="967"/>
                    <a:pt x="2128" y="995"/>
                    <a:pt x="2128" y="995"/>
                  </a:cubicBezTo>
                  <a:lnTo>
                    <a:pt x="2100" y="1133"/>
                  </a:lnTo>
                  <a:cubicBezTo>
                    <a:pt x="1989" y="1464"/>
                    <a:pt x="1824" y="1768"/>
                    <a:pt x="1603" y="2072"/>
                  </a:cubicBezTo>
                  <a:lnTo>
                    <a:pt x="1548" y="2182"/>
                  </a:lnTo>
                  <a:lnTo>
                    <a:pt x="2818" y="3121"/>
                  </a:lnTo>
                  <a:lnTo>
                    <a:pt x="2680" y="3287"/>
                  </a:lnTo>
                  <a:cubicBezTo>
                    <a:pt x="2625" y="3398"/>
                    <a:pt x="2514" y="3453"/>
                    <a:pt x="2431" y="3563"/>
                  </a:cubicBezTo>
                  <a:lnTo>
                    <a:pt x="2293" y="3701"/>
                  </a:lnTo>
                  <a:cubicBezTo>
                    <a:pt x="2266" y="3729"/>
                    <a:pt x="2210" y="3757"/>
                    <a:pt x="2155" y="3840"/>
                  </a:cubicBezTo>
                  <a:cubicBezTo>
                    <a:pt x="2079" y="3890"/>
                    <a:pt x="2003" y="3987"/>
                    <a:pt x="1906" y="4067"/>
                  </a:cubicBezTo>
                  <a:lnTo>
                    <a:pt x="1906" y="4067"/>
                  </a:lnTo>
                  <a:lnTo>
                    <a:pt x="1879" y="4033"/>
                  </a:lnTo>
                  <a:cubicBezTo>
                    <a:pt x="1686" y="4171"/>
                    <a:pt x="1520" y="4364"/>
                    <a:pt x="1299" y="4447"/>
                  </a:cubicBezTo>
                  <a:lnTo>
                    <a:pt x="1133" y="4558"/>
                  </a:lnTo>
                  <a:cubicBezTo>
                    <a:pt x="1050" y="4585"/>
                    <a:pt x="1023" y="4641"/>
                    <a:pt x="995" y="4641"/>
                  </a:cubicBezTo>
                  <a:lnTo>
                    <a:pt x="774" y="4723"/>
                  </a:lnTo>
                  <a:lnTo>
                    <a:pt x="389" y="3616"/>
                  </a:lnTo>
                  <a:lnTo>
                    <a:pt x="389" y="3616"/>
                  </a:lnTo>
                  <a:cubicBezTo>
                    <a:pt x="805" y="3394"/>
                    <a:pt x="1215" y="3098"/>
                    <a:pt x="1554" y="2759"/>
                  </a:cubicBezTo>
                  <a:lnTo>
                    <a:pt x="1554" y="2759"/>
                  </a:lnTo>
                  <a:lnTo>
                    <a:pt x="2128" y="3287"/>
                  </a:lnTo>
                  <a:lnTo>
                    <a:pt x="2100" y="3315"/>
                  </a:lnTo>
                  <a:cubicBezTo>
                    <a:pt x="2072" y="3342"/>
                    <a:pt x="2017" y="3398"/>
                    <a:pt x="1962" y="3425"/>
                  </a:cubicBezTo>
                  <a:cubicBezTo>
                    <a:pt x="1851" y="3508"/>
                    <a:pt x="1796" y="3591"/>
                    <a:pt x="1686" y="3674"/>
                  </a:cubicBezTo>
                  <a:lnTo>
                    <a:pt x="1382" y="3895"/>
                  </a:lnTo>
                  <a:cubicBezTo>
                    <a:pt x="1327" y="3950"/>
                    <a:pt x="1299" y="3978"/>
                    <a:pt x="1244" y="4005"/>
                  </a:cubicBezTo>
                  <a:lnTo>
                    <a:pt x="1189" y="4033"/>
                  </a:lnTo>
                  <a:lnTo>
                    <a:pt x="1050" y="3840"/>
                  </a:lnTo>
                  <a:lnTo>
                    <a:pt x="1133" y="3812"/>
                  </a:lnTo>
                  <a:cubicBezTo>
                    <a:pt x="1189" y="3757"/>
                    <a:pt x="1271" y="3701"/>
                    <a:pt x="1327" y="3674"/>
                  </a:cubicBezTo>
                  <a:cubicBezTo>
                    <a:pt x="1409" y="3619"/>
                    <a:pt x="1465" y="3563"/>
                    <a:pt x="1548" y="3481"/>
                  </a:cubicBezTo>
                  <a:lnTo>
                    <a:pt x="1713" y="3315"/>
                  </a:lnTo>
                  <a:lnTo>
                    <a:pt x="1548" y="3066"/>
                  </a:lnTo>
                  <a:lnTo>
                    <a:pt x="1382" y="3260"/>
                  </a:lnTo>
                  <a:cubicBezTo>
                    <a:pt x="1309" y="3284"/>
                    <a:pt x="1279" y="3329"/>
                    <a:pt x="1217" y="3377"/>
                  </a:cubicBezTo>
                  <a:lnTo>
                    <a:pt x="1217" y="3377"/>
                  </a:lnTo>
                  <a:lnTo>
                    <a:pt x="1189" y="3342"/>
                  </a:lnTo>
                  <a:cubicBezTo>
                    <a:pt x="1133" y="3425"/>
                    <a:pt x="1050" y="3453"/>
                    <a:pt x="995" y="3481"/>
                  </a:cubicBezTo>
                  <a:lnTo>
                    <a:pt x="774" y="3619"/>
                  </a:lnTo>
                  <a:lnTo>
                    <a:pt x="636" y="3701"/>
                  </a:lnTo>
                  <a:lnTo>
                    <a:pt x="1050" y="4420"/>
                  </a:lnTo>
                  <a:lnTo>
                    <a:pt x="1327" y="4254"/>
                  </a:lnTo>
                  <a:cubicBezTo>
                    <a:pt x="1382" y="4226"/>
                    <a:pt x="1437" y="4171"/>
                    <a:pt x="1520" y="4143"/>
                  </a:cubicBezTo>
                  <a:lnTo>
                    <a:pt x="1824" y="3895"/>
                  </a:lnTo>
                  <a:cubicBezTo>
                    <a:pt x="1907" y="3840"/>
                    <a:pt x="2017" y="3729"/>
                    <a:pt x="2100" y="3674"/>
                  </a:cubicBezTo>
                  <a:cubicBezTo>
                    <a:pt x="2128" y="3619"/>
                    <a:pt x="2183" y="3591"/>
                    <a:pt x="2238" y="3536"/>
                  </a:cubicBezTo>
                  <a:lnTo>
                    <a:pt x="2376" y="3398"/>
                  </a:lnTo>
                  <a:lnTo>
                    <a:pt x="2459" y="3287"/>
                  </a:lnTo>
                  <a:lnTo>
                    <a:pt x="1437" y="2348"/>
                  </a:lnTo>
                  <a:lnTo>
                    <a:pt x="1327" y="2459"/>
                  </a:lnTo>
                  <a:cubicBezTo>
                    <a:pt x="995" y="2818"/>
                    <a:pt x="526" y="3149"/>
                    <a:pt x="56" y="3398"/>
                  </a:cubicBezTo>
                  <a:lnTo>
                    <a:pt x="1" y="3453"/>
                  </a:lnTo>
                  <a:lnTo>
                    <a:pt x="747" y="5193"/>
                  </a:lnTo>
                  <a:lnTo>
                    <a:pt x="1244" y="4944"/>
                  </a:lnTo>
                  <a:cubicBezTo>
                    <a:pt x="1299" y="4917"/>
                    <a:pt x="1382" y="4861"/>
                    <a:pt x="1409" y="4834"/>
                  </a:cubicBezTo>
                  <a:lnTo>
                    <a:pt x="1575" y="4723"/>
                  </a:lnTo>
                  <a:cubicBezTo>
                    <a:pt x="1824" y="4585"/>
                    <a:pt x="1989" y="4420"/>
                    <a:pt x="2210" y="4281"/>
                  </a:cubicBezTo>
                  <a:cubicBezTo>
                    <a:pt x="2293" y="4226"/>
                    <a:pt x="2404" y="4116"/>
                    <a:pt x="2487" y="4033"/>
                  </a:cubicBezTo>
                  <a:cubicBezTo>
                    <a:pt x="2514" y="4005"/>
                    <a:pt x="2569" y="3978"/>
                    <a:pt x="2597" y="3895"/>
                  </a:cubicBezTo>
                  <a:lnTo>
                    <a:pt x="2735" y="3757"/>
                  </a:lnTo>
                  <a:cubicBezTo>
                    <a:pt x="2818" y="3674"/>
                    <a:pt x="2929" y="3591"/>
                    <a:pt x="2984" y="3481"/>
                  </a:cubicBezTo>
                  <a:lnTo>
                    <a:pt x="3288" y="3066"/>
                  </a:lnTo>
                  <a:lnTo>
                    <a:pt x="1987" y="2123"/>
                  </a:lnTo>
                  <a:lnTo>
                    <a:pt x="1987" y="2123"/>
                  </a:lnTo>
                  <a:cubicBezTo>
                    <a:pt x="2164" y="1863"/>
                    <a:pt x="2304" y="1595"/>
                    <a:pt x="2423" y="1268"/>
                  </a:cubicBezTo>
                  <a:lnTo>
                    <a:pt x="2423" y="1268"/>
                  </a:lnTo>
                  <a:lnTo>
                    <a:pt x="2431" y="1271"/>
                  </a:lnTo>
                  <a:lnTo>
                    <a:pt x="2487" y="1133"/>
                  </a:lnTo>
                  <a:cubicBezTo>
                    <a:pt x="2514" y="1078"/>
                    <a:pt x="2514" y="1050"/>
                    <a:pt x="2514" y="995"/>
                  </a:cubicBezTo>
                  <a:lnTo>
                    <a:pt x="2569" y="719"/>
                  </a:lnTo>
                  <a:lnTo>
                    <a:pt x="2625" y="442"/>
                  </a:lnTo>
                  <a:lnTo>
                    <a:pt x="2650" y="314"/>
                  </a:lnTo>
                  <a:lnTo>
                    <a:pt x="2650" y="314"/>
                  </a:lnTo>
                  <a:lnTo>
                    <a:pt x="3944" y="405"/>
                  </a:lnTo>
                  <a:lnTo>
                    <a:pt x="3944" y="405"/>
                  </a:lnTo>
                  <a:cubicBezTo>
                    <a:pt x="3903" y="1035"/>
                    <a:pt x="3736" y="1700"/>
                    <a:pt x="3443" y="2269"/>
                  </a:cubicBezTo>
                  <a:lnTo>
                    <a:pt x="3443" y="2269"/>
                  </a:lnTo>
                  <a:lnTo>
                    <a:pt x="2763" y="1906"/>
                  </a:lnTo>
                  <a:lnTo>
                    <a:pt x="2818" y="1713"/>
                  </a:lnTo>
                  <a:lnTo>
                    <a:pt x="2929" y="1409"/>
                  </a:lnTo>
                  <a:cubicBezTo>
                    <a:pt x="2929" y="1381"/>
                    <a:pt x="2956" y="1299"/>
                    <a:pt x="2984" y="1243"/>
                  </a:cubicBezTo>
                  <a:lnTo>
                    <a:pt x="3039" y="1078"/>
                  </a:lnTo>
                  <a:lnTo>
                    <a:pt x="3067" y="884"/>
                  </a:lnTo>
                  <a:lnTo>
                    <a:pt x="3078" y="861"/>
                  </a:lnTo>
                  <a:lnTo>
                    <a:pt x="3078" y="861"/>
                  </a:lnTo>
                  <a:lnTo>
                    <a:pt x="3319" y="911"/>
                  </a:lnTo>
                  <a:lnTo>
                    <a:pt x="3319" y="911"/>
                  </a:lnTo>
                  <a:cubicBezTo>
                    <a:pt x="3305" y="946"/>
                    <a:pt x="3285" y="984"/>
                    <a:pt x="3260" y="1022"/>
                  </a:cubicBezTo>
                  <a:lnTo>
                    <a:pt x="3205" y="1299"/>
                  </a:lnTo>
                  <a:cubicBezTo>
                    <a:pt x="3181" y="1371"/>
                    <a:pt x="3135" y="1465"/>
                    <a:pt x="3106" y="1524"/>
                  </a:cubicBezTo>
                  <a:lnTo>
                    <a:pt x="3106" y="1524"/>
                  </a:lnTo>
                  <a:lnTo>
                    <a:pt x="3094" y="1520"/>
                  </a:lnTo>
                  <a:cubicBezTo>
                    <a:pt x="3067" y="1630"/>
                    <a:pt x="3039" y="1685"/>
                    <a:pt x="2984" y="1768"/>
                  </a:cubicBezTo>
                  <a:lnTo>
                    <a:pt x="3260" y="1851"/>
                  </a:lnTo>
                  <a:cubicBezTo>
                    <a:pt x="3315" y="1768"/>
                    <a:pt x="3343" y="1685"/>
                    <a:pt x="3370" y="1575"/>
                  </a:cubicBezTo>
                  <a:cubicBezTo>
                    <a:pt x="3398" y="1520"/>
                    <a:pt x="3453" y="1409"/>
                    <a:pt x="3481" y="1299"/>
                  </a:cubicBezTo>
                  <a:lnTo>
                    <a:pt x="3536" y="1022"/>
                  </a:lnTo>
                  <a:cubicBezTo>
                    <a:pt x="3591" y="967"/>
                    <a:pt x="3591" y="857"/>
                    <a:pt x="3619" y="746"/>
                  </a:cubicBezTo>
                  <a:lnTo>
                    <a:pt x="3619" y="608"/>
                  </a:lnTo>
                  <a:lnTo>
                    <a:pt x="2790" y="470"/>
                  </a:lnTo>
                  <a:lnTo>
                    <a:pt x="2763" y="719"/>
                  </a:lnTo>
                  <a:lnTo>
                    <a:pt x="2708" y="801"/>
                  </a:lnTo>
                  <a:lnTo>
                    <a:pt x="2680" y="967"/>
                  </a:lnTo>
                  <a:lnTo>
                    <a:pt x="2652" y="1133"/>
                  </a:lnTo>
                  <a:cubicBezTo>
                    <a:pt x="2652" y="1156"/>
                    <a:pt x="2633" y="1199"/>
                    <a:pt x="2627" y="1244"/>
                  </a:cubicBezTo>
                  <a:lnTo>
                    <a:pt x="2627" y="1244"/>
                  </a:lnTo>
                  <a:lnTo>
                    <a:pt x="2625" y="1243"/>
                  </a:lnTo>
                  <a:lnTo>
                    <a:pt x="2514" y="1547"/>
                  </a:lnTo>
                  <a:lnTo>
                    <a:pt x="2376" y="1879"/>
                  </a:lnTo>
                  <a:lnTo>
                    <a:pt x="2293" y="2017"/>
                  </a:lnTo>
                  <a:lnTo>
                    <a:pt x="3509" y="2652"/>
                  </a:lnTo>
                  <a:lnTo>
                    <a:pt x="3591" y="2514"/>
                  </a:lnTo>
                  <a:cubicBezTo>
                    <a:pt x="3950" y="1823"/>
                    <a:pt x="4171" y="1050"/>
                    <a:pt x="4199" y="277"/>
                  </a:cubicBezTo>
                  <a:lnTo>
                    <a:pt x="4199" y="139"/>
                  </a:lnTo>
                  <a:lnTo>
                    <a:pt x="22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9"/>
            <p:cNvSpPr/>
            <p:nvPr/>
          </p:nvSpPr>
          <p:spPr>
            <a:xfrm>
              <a:off x="6869525" y="1792775"/>
              <a:ext cx="145725" cy="83575"/>
            </a:xfrm>
            <a:custGeom>
              <a:avLst/>
              <a:gdLst/>
              <a:ahLst/>
              <a:cxnLst/>
              <a:rect l="l" t="t" r="r" b="b"/>
              <a:pathLst>
                <a:path w="5829" h="3343" extrusionOk="0">
                  <a:moveTo>
                    <a:pt x="1409" y="0"/>
                  </a:moveTo>
                  <a:lnTo>
                    <a:pt x="0" y="1271"/>
                  </a:lnTo>
                  <a:lnTo>
                    <a:pt x="83" y="1381"/>
                  </a:lnTo>
                  <a:cubicBezTo>
                    <a:pt x="774" y="2154"/>
                    <a:pt x="1685" y="2707"/>
                    <a:pt x="2652" y="3038"/>
                  </a:cubicBezTo>
                  <a:lnTo>
                    <a:pt x="2790" y="3066"/>
                  </a:lnTo>
                  <a:lnTo>
                    <a:pt x="3260" y="1547"/>
                  </a:lnTo>
                  <a:lnTo>
                    <a:pt x="3398" y="1602"/>
                  </a:lnTo>
                  <a:cubicBezTo>
                    <a:pt x="3453" y="1602"/>
                    <a:pt x="3480" y="1630"/>
                    <a:pt x="3536" y="1630"/>
                  </a:cubicBezTo>
                  <a:lnTo>
                    <a:pt x="3674" y="1657"/>
                  </a:lnTo>
                  <a:cubicBezTo>
                    <a:pt x="3757" y="1657"/>
                    <a:pt x="3867" y="1685"/>
                    <a:pt x="3950" y="1685"/>
                  </a:cubicBezTo>
                  <a:lnTo>
                    <a:pt x="4779" y="1685"/>
                  </a:lnTo>
                  <a:cubicBezTo>
                    <a:pt x="4926" y="1664"/>
                    <a:pt x="5058" y="1659"/>
                    <a:pt x="5198" y="1621"/>
                  </a:cubicBezTo>
                  <a:lnTo>
                    <a:pt x="5198" y="1621"/>
                  </a:lnTo>
                  <a:lnTo>
                    <a:pt x="5518" y="2901"/>
                  </a:lnTo>
                  <a:lnTo>
                    <a:pt x="5518" y="2901"/>
                  </a:lnTo>
                  <a:cubicBezTo>
                    <a:pt x="5141" y="2973"/>
                    <a:pt x="4728" y="3038"/>
                    <a:pt x="4337" y="3038"/>
                  </a:cubicBezTo>
                  <a:cubicBezTo>
                    <a:pt x="4074" y="3038"/>
                    <a:pt x="3811" y="3018"/>
                    <a:pt x="3567" y="2976"/>
                  </a:cubicBezTo>
                  <a:lnTo>
                    <a:pt x="3567" y="2976"/>
                  </a:lnTo>
                  <a:lnTo>
                    <a:pt x="3706" y="2201"/>
                  </a:lnTo>
                  <a:lnTo>
                    <a:pt x="3706" y="2201"/>
                  </a:lnTo>
                  <a:cubicBezTo>
                    <a:pt x="3898" y="2221"/>
                    <a:pt x="4090" y="2237"/>
                    <a:pt x="4281" y="2237"/>
                  </a:cubicBezTo>
                  <a:cubicBezTo>
                    <a:pt x="4436" y="2237"/>
                    <a:pt x="4608" y="2237"/>
                    <a:pt x="4770" y="2223"/>
                  </a:cubicBezTo>
                  <a:lnTo>
                    <a:pt x="4770" y="2223"/>
                  </a:lnTo>
                  <a:lnTo>
                    <a:pt x="4812" y="2507"/>
                  </a:lnTo>
                  <a:lnTo>
                    <a:pt x="4779" y="2513"/>
                  </a:lnTo>
                  <a:lnTo>
                    <a:pt x="3867" y="2513"/>
                  </a:lnTo>
                  <a:lnTo>
                    <a:pt x="3867" y="2817"/>
                  </a:lnTo>
                  <a:lnTo>
                    <a:pt x="4834" y="2817"/>
                  </a:lnTo>
                  <a:lnTo>
                    <a:pt x="4972" y="2790"/>
                  </a:lnTo>
                  <a:lnTo>
                    <a:pt x="5110" y="2762"/>
                  </a:lnTo>
                  <a:lnTo>
                    <a:pt x="5000" y="1933"/>
                  </a:lnTo>
                  <a:lnTo>
                    <a:pt x="4861" y="1933"/>
                  </a:lnTo>
                  <a:cubicBezTo>
                    <a:pt x="4640" y="1961"/>
                    <a:pt x="4447" y="1961"/>
                    <a:pt x="4281" y="1961"/>
                  </a:cubicBezTo>
                  <a:cubicBezTo>
                    <a:pt x="4033" y="1961"/>
                    <a:pt x="3812" y="1933"/>
                    <a:pt x="3591" y="1906"/>
                  </a:cubicBezTo>
                  <a:lnTo>
                    <a:pt x="3453" y="1851"/>
                  </a:lnTo>
                  <a:lnTo>
                    <a:pt x="3204" y="3232"/>
                  </a:lnTo>
                  <a:lnTo>
                    <a:pt x="3342" y="3287"/>
                  </a:lnTo>
                  <a:cubicBezTo>
                    <a:pt x="3646" y="3342"/>
                    <a:pt x="3950" y="3342"/>
                    <a:pt x="4309" y="3342"/>
                  </a:cubicBezTo>
                  <a:cubicBezTo>
                    <a:pt x="4751" y="3342"/>
                    <a:pt x="5248" y="3287"/>
                    <a:pt x="5690" y="3176"/>
                  </a:cubicBezTo>
                  <a:lnTo>
                    <a:pt x="5828" y="3149"/>
                  </a:lnTo>
                  <a:lnTo>
                    <a:pt x="5386" y="1271"/>
                  </a:lnTo>
                  <a:lnTo>
                    <a:pt x="5248" y="1298"/>
                  </a:lnTo>
                  <a:cubicBezTo>
                    <a:pt x="5110" y="1353"/>
                    <a:pt x="4917" y="1381"/>
                    <a:pt x="4723" y="1409"/>
                  </a:cubicBezTo>
                  <a:lnTo>
                    <a:pt x="3950" y="1409"/>
                  </a:lnTo>
                  <a:cubicBezTo>
                    <a:pt x="3895" y="1409"/>
                    <a:pt x="3784" y="1381"/>
                    <a:pt x="3674" y="1381"/>
                  </a:cubicBezTo>
                  <a:lnTo>
                    <a:pt x="3536" y="1353"/>
                  </a:lnTo>
                  <a:cubicBezTo>
                    <a:pt x="3508" y="1353"/>
                    <a:pt x="3480" y="1353"/>
                    <a:pt x="3453" y="1298"/>
                  </a:cubicBezTo>
                  <a:lnTo>
                    <a:pt x="3177" y="1243"/>
                  </a:lnTo>
                  <a:lnTo>
                    <a:pt x="3039" y="1215"/>
                  </a:lnTo>
                  <a:lnTo>
                    <a:pt x="2561" y="2722"/>
                  </a:lnTo>
                  <a:lnTo>
                    <a:pt x="2561" y="2722"/>
                  </a:lnTo>
                  <a:cubicBezTo>
                    <a:pt x="1717" y="2430"/>
                    <a:pt x="966" y="1955"/>
                    <a:pt x="372" y="1320"/>
                  </a:cubicBezTo>
                  <a:lnTo>
                    <a:pt x="372" y="1320"/>
                  </a:lnTo>
                  <a:lnTo>
                    <a:pt x="1331" y="429"/>
                  </a:lnTo>
                  <a:lnTo>
                    <a:pt x="1331" y="429"/>
                  </a:lnTo>
                  <a:cubicBezTo>
                    <a:pt x="1646" y="768"/>
                    <a:pt x="2033" y="1065"/>
                    <a:pt x="2444" y="1289"/>
                  </a:cubicBezTo>
                  <a:lnTo>
                    <a:pt x="2444" y="1289"/>
                  </a:lnTo>
                  <a:lnTo>
                    <a:pt x="2128" y="2001"/>
                  </a:lnTo>
                  <a:lnTo>
                    <a:pt x="2128" y="2001"/>
                  </a:lnTo>
                  <a:cubicBezTo>
                    <a:pt x="1782" y="1816"/>
                    <a:pt x="1457" y="1599"/>
                    <a:pt x="1181" y="1362"/>
                  </a:cubicBezTo>
                  <a:lnTo>
                    <a:pt x="1181" y="1362"/>
                  </a:lnTo>
                  <a:lnTo>
                    <a:pt x="1327" y="1179"/>
                  </a:lnTo>
                  <a:lnTo>
                    <a:pt x="1327" y="1179"/>
                  </a:lnTo>
                  <a:cubicBezTo>
                    <a:pt x="1539" y="1358"/>
                    <a:pt x="1811" y="1518"/>
                    <a:pt x="2044" y="1657"/>
                  </a:cubicBezTo>
                  <a:lnTo>
                    <a:pt x="2238" y="1381"/>
                  </a:lnTo>
                  <a:cubicBezTo>
                    <a:pt x="1961" y="1215"/>
                    <a:pt x="1685" y="1050"/>
                    <a:pt x="1437" y="829"/>
                  </a:cubicBezTo>
                  <a:lnTo>
                    <a:pt x="1354" y="718"/>
                  </a:lnTo>
                  <a:lnTo>
                    <a:pt x="801" y="1353"/>
                  </a:lnTo>
                  <a:lnTo>
                    <a:pt x="884" y="1464"/>
                  </a:lnTo>
                  <a:cubicBezTo>
                    <a:pt x="1271" y="1795"/>
                    <a:pt x="1713" y="2072"/>
                    <a:pt x="2210" y="2293"/>
                  </a:cubicBezTo>
                  <a:lnTo>
                    <a:pt x="2348" y="2348"/>
                  </a:lnTo>
                  <a:lnTo>
                    <a:pt x="2928" y="1105"/>
                  </a:lnTo>
                  <a:lnTo>
                    <a:pt x="2790" y="1050"/>
                  </a:lnTo>
                  <a:cubicBezTo>
                    <a:pt x="2320" y="829"/>
                    <a:pt x="1906" y="497"/>
                    <a:pt x="1520" y="111"/>
                  </a:cubicBezTo>
                  <a:lnTo>
                    <a:pt x="140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9"/>
            <p:cNvSpPr/>
            <p:nvPr/>
          </p:nvSpPr>
          <p:spPr>
            <a:xfrm>
              <a:off x="6835700" y="1656750"/>
              <a:ext cx="64925" cy="155375"/>
            </a:xfrm>
            <a:custGeom>
              <a:avLst/>
              <a:gdLst/>
              <a:ahLst/>
              <a:cxnLst/>
              <a:rect l="l" t="t" r="r" b="b"/>
              <a:pathLst>
                <a:path w="2597" h="6215" extrusionOk="0">
                  <a:moveTo>
                    <a:pt x="829" y="0"/>
                  </a:moveTo>
                  <a:lnTo>
                    <a:pt x="773" y="138"/>
                  </a:lnTo>
                  <a:cubicBezTo>
                    <a:pt x="718" y="166"/>
                    <a:pt x="691" y="221"/>
                    <a:pt x="663" y="304"/>
                  </a:cubicBezTo>
                  <a:lnTo>
                    <a:pt x="580" y="470"/>
                  </a:lnTo>
                  <a:cubicBezTo>
                    <a:pt x="552" y="580"/>
                    <a:pt x="497" y="691"/>
                    <a:pt x="414" y="829"/>
                  </a:cubicBezTo>
                  <a:cubicBezTo>
                    <a:pt x="359" y="1050"/>
                    <a:pt x="249" y="1298"/>
                    <a:pt x="166" y="1547"/>
                  </a:cubicBezTo>
                  <a:lnTo>
                    <a:pt x="138" y="1713"/>
                  </a:lnTo>
                  <a:cubicBezTo>
                    <a:pt x="138" y="1795"/>
                    <a:pt x="111" y="1851"/>
                    <a:pt x="111" y="1933"/>
                  </a:cubicBezTo>
                  <a:lnTo>
                    <a:pt x="28" y="2293"/>
                  </a:lnTo>
                  <a:cubicBezTo>
                    <a:pt x="0" y="2431"/>
                    <a:pt x="0" y="2569"/>
                    <a:pt x="0" y="2679"/>
                  </a:cubicBezTo>
                  <a:lnTo>
                    <a:pt x="0" y="2845"/>
                  </a:lnTo>
                  <a:lnTo>
                    <a:pt x="0" y="2983"/>
                  </a:lnTo>
                  <a:lnTo>
                    <a:pt x="0" y="3066"/>
                  </a:lnTo>
                  <a:lnTo>
                    <a:pt x="0" y="3204"/>
                  </a:lnTo>
                  <a:lnTo>
                    <a:pt x="1603" y="3204"/>
                  </a:lnTo>
                  <a:cubicBezTo>
                    <a:pt x="1604" y="3327"/>
                    <a:pt x="1610" y="3458"/>
                    <a:pt x="1630" y="3618"/>
                  </a:cubicBezTo>
                  <a:lnTo>
                    <a:pt x="1657" y="3756"/>
                  </a:lnTo>
                  <a:lnTo>
                    <a:pt x="1657" y="3812"/>
                  </a:lnTo>
                  <a:lnTo>
                    <a:pt x="1685" y="3894"/>
                  </a:lnTo>
                  <a:lnTo>
                    <a:pt x="1768" y="4171"/>
                  </a:lnTo>
                  <a:cubicBezTo>
                    <a:pt x="1866" y="4466"/>
                    <a:pt x="1986" y="4783"/>
                    <a:pt x="2148" y="5063"/>
                  </a:cubicBezTo>
                  <a:lnTo>
                    <a:pt x="2148" y="5063"/>
                  </a:lnTo>
                  <a:lnTo>
                    <a:pt x="1058" y="5753"/>
                  </a:lnTo>
                  <a:lnTo>
                    <a:pt x="1058" y="5753"/>
                  </a:lnTo>
                  <a:cubicBezTo>
                    <a:pt x="762" y="5222"/>
                    <a:pt x="531" y="4616"/>
                    <a:pt x="415" y="3984"/>
                  </a:cubicBezTo>
                  <a:lnTo>
                    <a:pt x="415" y="3984"/>
                  </a:lnTo>
                  <a:lnTo>
                    <a:pt x="1215" y="3867"/>
                  </a:lnTo>
                  <a:lnTo>
                    <a:pt x="1215" y="3894"/>
                  </a:lnTo>
                  <a:lnTo>
                    <a:pt x="1215" y="3950"/>
                  </a:lnTo>
                  <a:lnTo>
                    <a:pt x="1243" y="4060"/>
                  </a:lnTo>
                  <a:lnTo>
                    <a:pt x="1326" y="4364"/>
                  </a:lnTo>
                  <a:lnTo>
                    <a:pt x="1409" y="4695"/>
                  </a:lnTo>
                  <a:cubicBezTo>
                    <a:pt x="1409" y="4723"/>
                    <a:pt x="1464" y="4778"/>
                    <a:pt x="1492" y="4861"/>
                  </a:cubicBezTo>
                  <a:lnTo>
                    <a:pt x="1292" y="4953"/>
                  </a:lnTo>
                  <a:lnTo>
                    <a:pt x="1292" y="4953"/>
                  </a:lnTo>
                  <a:cubicBezTo>
                    <a:pt x="1274" y="4917"/>
                    <a:pt x="1255" y="4886"/>
                    <a:pt x="1243" y="4861"/>
                  </a:cubicBezTo>
                  <a:lnTo>
                    <a:pt x="1132" y="4613"/>
                  </a:lnTo>
                  <a:cubicBezTo>
                    <a:pt x="1077" y="4474"/>
                    <a:pt x="1050" y="4309"/>
                    <a:pt x="994" y="4088"/>
                  </a:cubicBezTo>
                  <a:lnTo>
                    <a:pt x="718" y="4171"/>
                  </a:lnTo>
                  <a:cubicBezTo>
                    <a:pt x="773" y="4336"/>
                    <a:pt x="801" y="4502"/>
                    <a:pt x="912" y="4723"/>
                  </a:cubicBezTo>
                  <a:lnTo>
                    <a:pt x="920" y="4718"/>
                  </a:lnTo>
                  <a:lnTo>
                    <a:pt x="920" y="4718"/>
                  </a:lnTo>
                  <a:lnTo>
                    <a:pt x="994" y="4916"/>
                  </a:lnTo>
                  <a:cubicBezTo>
                    <a:pt x="1050" y="5027"/>
                    <a:pt x="1077" y="5110"/>
                    <a:pt x="1105" y="5193"/>
                  </a:cubicBezTo>
                  <a:lnTo>
                    <a:pt x="1188" y="5331"/>
                  </a:lnTo>
                  <a:lnTo>
                    <a:pt x="1933" y="4972"/>
                  </a:lnTo>
                  <a:lnTo>
                    <a:pt x="1795" y="4695"/>
                  </a:lnTo>
                  <a:cubicBezTo>
                    <a:pt x="1795" y="4640"/>
                    <a:pt x="1768" y="4613"/>
                    <a:pt x="1740" y="4557"/>
                  </a:cubicBezTo>
                  <a:lnTo>
                    <a:pt x="1731" y="4561"/>
                  </a:lnTo>
                  <a:lnTo>
                    <a:pt x="1630" y="4281"/>
                  </a:lnTo>
                  <a:lnTo>
                    <a:pt x="1547" y="3950"/>
                  </a:lnTo>
                  <a:lnTo>
                    <a:pt x="1519" y="3894"/>
                  </a:lnTo>
                  <a:lnTo>
                    <a:pt x="1519" y="3812"/>
                  </a:lnTo>
                  <a:lnTo>
                    <a:pt x="1492" y="3646"/>
                  </a:lnTo>
                  <a:lnTo>
                    <a:pt x="1464" y="3508"/>
                  </a:lnTo>
                  <a:lnTo>
                    <a:pt x="83" y="3701"/>
                  </a:lnTo>
                  <a:lnTo>
                    <a:pt x="111" y="3839"/>
                  </a:lnTo>
                  <a:cubicBezTo>
                    <a:pt x="221" y="4640"/>
                    <a:pt x="497" y="5386"/>
                    <a:pt x="912" y="6076"/>
                  </a:cubicBezTo>
                  <a:lnTo>
                    <a:pt x="967" y="6214"/>
                  </a:lnTo>
                  <a:lnTo>
                    <a:pt x="2596" y="5193"/>
                  </a:lnTo>
                  <a:lnTo>
                    <a:pt x="2513" y="5054"/>
                  </a:lnTo>
                  <a:cubicBezTo>
                    <a:pt x="2348" y="4778"/>
                    <a:pt x="2210" y="4447"/>
                    <a:pt x="2099" y="4115"/>
                  </a:cubicBezTo>
                  <a:lnTo>
                    <a:pt x="2044" y="3839"/>
                  </a:lnTo>
                  <a:lnTo>
                    <a:pt x="2044" y="3784"/>
                  </a:lnTo>
                  <a:lnTo>
                    <a:pt x="2044" y="3701"/>
                  </a:lnTo>
                  <a:lnTo>
                    <a:pt x="2016" y="3563"/>
                  </a:lnTo>
                  <a:cubicBezTo>
                    <a:pt x="1961" y="3397"/>
                    <a:pt x="1961" y="3232"/>
                    <a:pt x="1961" y="3066"/>
                  </a:cubicBezTo>
                  <a:lnTo>
                    <a:pt x="1961" y="2928"/>
                  </a:lnTo>
                  <a:lnTo>
                    <a:pt x="387" y="2928"/>
                  </a:lnTo>
                  <a:lnTo>
                    <a:pt x="387" y="2734"/>
                  </a:lnTo>
                  <a:cubicBezTo>
                    <a:pt x="387" y="2596"/>
                    <a:pt x="387" y="2513"/>
                    <a:pt x="414" y="2403"/>
                  </a:cubicBezTo>
                  <a:lnTo>
                    <a:pt x="497" y="2016"/>
                  </a:lnTo>
                  <a:cubicBezTo>
                    <a:pt x="497" y="1989"/>
                    <a:pt x="525" y="1933"/>
                    <a:pt x="525" y="1851"/>
                  </a:cubicBezTo>
                  <a:lnTo>
                    <a:pt x="552" y="1685"/>
                  </a:lnTo>
                  <a:cubicBezTo>
                    <a:pt x="579" y="1444"/>
                    <a:pt x="684" y="1255"/>
                    <a:pt x="791" y="1018"/>
                  </a:cubicBezTo>
                  <a:lnTo>
                    <a:pt x="791" y="1018"/>
                  </a:lnTo>
                  <a:lnTo>
                    <a:pt x="801" y="1022"/>
                  </a:lnTo>
                  <a:cubicBezTo>
                    <a:pt x="829" y="912"/>
                    <a:pt x="912" y="829"/>
                    <a:pt x="939" y="691"/>
                  </a:cubicBezTo>
                  <a:lnTo>
                    <a:pt x="994" y="497"/>
                  </a:lnTo>
                  <a:cubicBezTo>
                    <a:pt x="997" y="496"/>
                    <a:pt x="999" y="495"/>
                    <a:pt x="1001" y="494"/>
                  </a:cubicBezTo>
                  <a:lnTo>
                    <a:pt x="1001" y="494"/>
                  </a:lnTo>
                  <a:lnTo>
                    <a:pt x="2139" y="1154"/>
                  </a:lnTo>
                  <a:lnTo>
                    <a:pt x="2139" y="1154"/>
                  </a:lnTo>
                  <a:cubicBezTo>
                    <a:pt x="1924" y="1567"/>
                    <a:pt x="1768" y="1998"/>
                    <a:pt x="1703" y="2449"/>
                  </a:cubicBezTo>
                  <a:lnTo>
                    <a:pt x="1703" y="2449"/>
                  </a:lnTo>
                  <a:lnTo>
                    <a:pt x="927" y="2388"/>
                  </a:lnTo>
                  <a:lnTo>
                    <a:pt x="927" y="2388"/>
                  </a:lnTo>
                  <a:cubicBezTo>
                    <a:pt x="980" y="1986"/>
                    <a:pt x="1071" y="1600"/>
                    <a:pt x="1215" y="1217"/>
                  </a:cubicBezTo>
                  <a:lnTo>
                    <a:pt x="1215" y="1217"/>
                  </a:lnTo>
                  <a:lnTo>
                    <a:pt x="1430" y="1306"/>
                  </a:lnTo>
                  <a:lnTo>
                    <a:pt x="1430" y="1306"/>
                  </a:lnTo>
                  <a:cubicBezTo>
                    <a:pt x="1412" y="1339"/>
                    <a:pt x="1394" y="1371"/>
                    <a:pt x="1381" y="1409"/>
                  </a:cubicBezTo>
                  <a:lnTo>
                    <a:pt x="1326" y="1630"/>
                  </a:lnTo>
                  <a:lnTo>
                    <a:pt x="1243" y="1878"/>
                  </a:lnTo>
                  <a:lnTo>
                    <a:pt x="1215" y="1989"/>
                  </a:lnTo>
                  <a:cubicBezTo>
                    <a:pt x="1215" y="2016"/>
                    <a:pt x="1188" y="2099"/>
                    <a:pt x="1188" y="2127"/>
                  </a:cubicBezTo>
                  <a:lnTo>
                    <a:pt x="1464" y="2154"/>
                  </a:lnTo>
                  <a:cubicBezTo>
                    <a:pt x="1464" y="2127"/>
                    <a:pt x="1464" y="2099"/>
                    <a:pt x="1492" y="2072"/>
                  </a:cubicBezTo>
                  <a:lnTo>
                    <a:pt x="1519" y="1961"/>
                  </a:lnTo>
                  <a:lnTo>
                    <a:pt x="1602" y="1713"/>
                  </a:lnTo>
                  <a:lnTo>
                    <a:pt x="1646" y="1513"/>
                  </a:lnTo>
                  <a:lnTo>
                    <a:pt x="1646" y="1513"/>
                  </a:lnTo>
                  <a:lnTo>
                    <a:pt x="1657" y="1519"/>
                  </a:lnTo>
                  <a:cubicBezTo>
                    <a:pt x="1685" y="1409"/>
                    <a:pt x="1740" y="1326"/>
                    <a:pt x="1740" y="1298"/>
                  </a:cubicBezTo>
                  <a:lnTo>
                    <a:pt x="1795" y="1160"/>
                  </a:lnTo>
                  <a:lnTo>
                    <a:pt x="994" y="829"/>
                  </a:lnTo>
                  <a:lnTo>
                    <a:pt x="939" y="967"/>
                  </a:lnTo>
                  <a:cubicBezTo>
                    <a:pt x="718" y="1436"/>
                    <a:pt x="580" y="1933"/>
                    <a:pt x="525" y="2431"/>
                  </a:cubicBezTo>
                  <a:lnTo>
                    <a:pt x="525" y="2569"/>
                  </a:lnTo>
                  <a:lnTo>
                    <a:pt x="1906" y="2707"/>
                  </a:lnTo>
                  <a:lnTo>
                    <a:pt x="1906" y="2569"/>
                  </a:lnTo>
                  <a:cubicBezTo>
                    <a:pt x="1961" y="2072"/>
                    <a:pt x="2154" y="1547"/>
                    <a:pt x="2375" y="1105"/>
                  </a:cubicBezTo>
                  <a:lnTo>
                    <a:pt x="2458" y="967"/>
                  </a:lnTo>
                  <a:lnTo>
                    <a:pt x="8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9"/>
            <p:cNvSpPr/>
            <p:nvPr/>
          </p:nvSpPr>
          <p:spPr>
            <a:xfrm>
              <a:off x="6866750" y="1587700"/>
              <a:ext cx="143650" cy="86325"/>
            </a:xfrm>
            <a:custGeom>
              <a:avLst/>
              <a:gdLst/>
              <a:ahLst/>
              <a:cxnLst/>
              <a:rect l="l" t="t" r="r" b="b"/>
              <a:pathLst>
                <a:path w="5746" h="3453" extrusionOk="0">
                  <a:moveTo>
                    <a:pt x="4089" y="0"/>
                  </a:moveTo>
                  <a:cubicBezTo>
                    <a:pt x="3812" y="0"/>
                    <a:pt x="3564" y="55"/>
                    <a:pt x="3315" y="83"/>
                  </a:cubicBezTo>
                  <a:cubicBezTo>
                    <a:pt x="3177" y="138"/>
                    <a:pt x="3039" y="166"/>
                    <a:pt x="2929" y="194"/>
                  </a:cubicBezTo>
                  <a:cubicBezTo>
                    <a:pt x="2846" y="221"/>
                    <a:pt x="2708" y="276"/>
                    <a:pt x="2570" y="304"/>
                  </a:cubicBezTo>
                  <a:lnTo>
                    <a:pt x="2431" y="359"/>
                  </a:lnTo>
                  <a:lnTo>
                    <a:pt x="2901" y="1878"/>
                  </a:lnTo>
                  <a:lnTo>
                    <a:pt x="2791" y="1934"/>
                  </a:lnTo>
                  <a:lnTo>
                    <a:pt x="2570" y="2016"/>
                  </a:lnTo>
                  <a:cubicBezTo>
                    <a:pt x="2514" y="2044"/>
                    <a:pt x="2487" y="2044"/>
                    <a:pt x="2431" y="2099"/>
                  </a:cubicBezTo>
                  <a:lnTo>
                    <a:pt x="2321" y="2155"/>
                  </a:lnTo>
                  <a:cubicBezTo>
                    <a:pt x="2238" y="2210"/>
                    <a:pt x="2183" y="2265"/>
                    <a:pt x="2072" y="2293"/>
                  </a:cubicBezTo>
                  <a:cubicBezTo>
                    <a:pt x="1934" y="2403"/>
                    <a:pt x="1796" y="2514"/>
                    <a:pt x="1631" y="2652"/>
                  </a:cubicBezTo>
                  <a:cubicBezTo>
                    <a:pt x="1529" y="2753"/>
                    <a:pt x="1428" y="2854"/>
                    <a:pt x="1337" y="2956"/>
                  </a:cubicBezTo>
                  <a:lnTo>
                    <a:pt x="1337" y="2956"/>
                  </a:lnTo>
                  <a:lnTo>
                    <a:pt x="360" y="2112"/>
                  </a:lnTo>
                  <a:lnTo>
                    <a:pt x="360" y="2112"/>
                  </a:lnTo>
                  <a:cubicBezTo>
                    <a:pt x="779" y="1647"/>
                    <a:pt x="1295" y="1230"/>
                    <a:pt x="1875" y="927"/>
                  </a:cubicBezTo>
                  <a:lnTo>
                    <a:pt x="1875" y="927"/>
                  </a:lnTo>
                  <a:lnTo>
                    <a:pt x="2225" y="1607"/>
                  </a:lnTo>
                  <a:lnTo>
                    <a:pt x="2225" y="1607"/>
                  </a:lnTo>
                  <a:cubicBezTo>
                    <a:pt x="1896" y="1772"/>
                    <a:pt x="1586" y="1974"/>
                    <a:pt x="1311" y="2229"/>
                  </a:cubicBezTo>
                  <a:lnTo>
                    <a:pt x="1311" y="2229"/>
                  </a:lnTo>
                  <a:lnTo>
                    <a:pt x="1126" y="2057"/>
                  </a:lnTo>
                  <a:lnTo>
                    <a:pt x="1126" y="2057"/>
                  </a:lnTo>
                  <a:cubicBezTo>
                    <a:pt x="1231" y="1963"/>
                    <a:pt x="1340" y="1885"/>
                    <a:pt x="1465" y="1823"/>
                  </a:cubicBezTo>
                  <a:lnTo>
                    <a:pt x="1741" y="1713"/>
                  </a:lnTo>
                  <a:lnTo>
                    <a:pt x="1962" y="1575"/>
                  </a:lnTo>
                  <a:lnTo>
                    <a:pt x="1796" y="1326"/>
                  </a:lnTo>
                  <a:lnTo>
                    <a:pt x="1548" y="1464"/>
                  </a:lnTo>
                  <a:lnTo>
                    <a:pt x="1364" y="1625"/>
                  </a:lnTo>
                  <a:lnTo>
                    <a:pt x="1354" y="1602"/>
                  </a:lnTo>
                  <a:cubicBezTo>
                    <a:pt x="1161" y="1713"/>
                    <a:pt x="1023" y="1851"/>
                    <a:pt x="885" y="1989"/>
                  </a:cubicBezTo>
                  <a:lnTo>
                    <a:pt x="802" y="2099"/>
                  </a:lnTo>
                  <a:lnTo>
                    <a:pt x="1382" y="2762"/>
                  </a:lnTo>
                  <a:lnTo>
                    <a:pt x="1492" y="2652"/>
                  </a:lnTo>
                  <a:cubicBezTo>
                    <a:pt x="1796" y="2348"/>
                    <a:pt x="2155" y="2099"/>
                    <a:pt x="2570" y="1934"/>
                  </a:cubicBezTo>
                  <a:lnTo>
                    <a:pt x="2708" y="1851"/>
                  </a:lnTo>
                  <a:lnTo>
                    <a:pt x="2072" y="608"/>
                  </a:lnTo>
                  <a:lnTo>
                    <a:pt x="1934" y="691"/>
                  </a:lnTo>
                  <a:cubicBezTo>
                    <a:pt x="1244" y="1022"/>
                    <a:pt x="581" y="1519"/>
                    <a:pt x="111" y="2127"/>
                  </a:cubicBezTo>
                  <a:lnTo>
                    <a:pt x="1" y="2237"/>
                  </a:lnTo>
                  <a:lnTo>
                    <a:pt x="1465" y="3453"/>
                  </a:lnTo>
                  <a:lnTo>
                    <a:pt x="1548" y="3342"/>
                  </a:lnTo>
                  <a:cubicBezTo>
                    <a:pt x="1686" y="3204"/>
                    <a:pt x="1796" y="3066"/>
                    <a:pt x="1907" y="2955"/>
                  </a:cubicBezTo>
                  <a:cubicBezTo>
                    <a:pt x="2014" y="2848"/>
                    <a:pt x="2147" y="2767"/>
                    <a:pt x="2307" y="2661"/>
                  </a:cubicBezTo>
                  <a:lnTo>
                    <a:pt x="2307" y="2661"/>
                  </a:lnTo>
                  <a:lnTo>
                    <a:pt x="2321" y="2679"/>
                  </a:lnTo>
                  <a:cubicBezTo>
                    <a:pt x="2376" y="2652"/>
                    <a:pt x="2459" y="2624"/>
                    <a:pt x="2514" y="2541"/>
                  </a:cubicBezTo>
                  <a:lnTo>
                    <a:pt x="2625" y="2486"/>
                  </a:lnTo>
                  <a:cubicBezTo>
                    <a:pt x="2652" y="2486"/>
                    <a:pt x="2708" y="2431"/>
                    <a:pt x="2735" y="2403"/>
                  </a:cubicBezTo>
                  <a:lnTo>
                    <a:pt x="2984" y="2293"/>
                  </a:lnTo>
                  <a:lnTo>
                    <a:pt x="3205" y="2210"/>
                  </a:lnTo>
                  <a:lnTo>
                    <a:pt x="3343" y="2155"/>
                  </a:lnTo>
                  <a:lnTo>
                    <a:pt x="2839" y="644"/>
                  </a:lnTo>
                  <a:lnTo>
                    <a:pt x="2839" y="644"/>
                  </a:lnTo>
                  <a:cubicBezTo>
                    <a:pt x="2907" y="617"/>
                    <a:pt x="2975" y="599"/>
                    <a:pt x="3067" y="580"/>
                  </a:cubicBezTo>
                  <a:cubicBezTo>
                    <a:pt x="3205" y="553"/>
                    <a:pt x="3315" y="497"/>
                    <a:pt x="3426" y="497"/>
                  </a:cubicBezTo>
                  <a:lnTo>
                    <a:pt x="4144" y="415"/>
                  </a:lnTo>
                  <a:lnTo>
                    <a:pt x="4448" y="415"/>
                  </a:lnTo>
                  <a:cubicBezTo>
                    <a:pt x="4786" y="415"/>
                    <a:pt x="5125" y="436"/>
                    <a:pt x="5463" y="478"/>
                  </a:cubicBezTo>
                  <a:lnTo>
                    <a:pt x="5463" y="478"/>
                  </a:lnTo>
                  <a:lnTo>
                    <a:pt x="5167" y="1754"/>
                  </a:lnTo>
                  <a:lnTo>
                    <a:pt x="5167" y="1754"/>
                  </a:lnTo>
                  <a:cubicBezTo>
                    <a:pt x="4930" y="1703"/>
                    <a:pt x="4671" y="1685"/>
                    <a:pt x="4448" y="1685"/>
                  </a:cubicBezTo>
                  <a:cubicBezTo>
                    <a:pt x="4227" y="1685"/>
                    <a:pt x="4007" y="1703"/>
                    <a:pt x="3786" y="1724"/>
                  </a:cubicBezTo>
                  <a:lnTo>
                    <a:pt x="3786" y="1724"/>
                  </a:lnTo>
                  <a:lnTo>
                    <a:pt x="3625" y="936"/>
                  </a:lnTo>
                  <a:lnTo>
                    <a:pt x="3625" y="936"/>
                  </a:lnTo>
                  <a:cubicBezTo>
                    <a:pt x="3929" y="877"/>
                    <a:pt x="4216" y="856"/>
                    <a:pt x="4503" y="856"/>
                  </a:cubicBezTo>
                  <a:cubicBezTo>
                    <a:pt x="4595" y="856"/>
                    <a:pt x="4698" y="856"/>
                    <a:pt x="4798" y="864"/>
                  </a:cubicBezTo>
                  <a:lnTo>
                    <a:pt x="4798" y="864"/>
                  </a:lnTo>
                  <a:lnTo>
                    <a:pt x="4779" y="1133"/>
                  </a:lnTo>
                  <a:lnTo>
                    <a:pt x="4144" y="1133"/>
                  </a:lnTo>
                  <a:cubicBezTo>
                    <a:pt x="4089" y="1133"/>
                    <a:pt x="3978" y="1133"/>
                    <a:pt x="3868" y="1160"/>
                  </a:cubicBezTo>
                  <a:lnTo>
                    <a:pt x="3951" y="1436"/>
                  </a:lnTo>
                  <a:cubicBezTo>
                    <a:pt x="4006" y="1436"/>
                    <a:pt x="4089" y="1436"/>
                    <a:pt x="4144" y="1409"/>
                  </a:cubicBezTo>
                  <a:lnTo>
                    <a:pt x="5000" y="1409"/>
                  </a:lnTo>
                  <a:lnTo>
                    <a:pt x="5083" y="580"/>
                  </a:lnTo>
                  <a:lnTo>
                    <a:pt x="4945" y="580"/>
                  </a:lnTo>
                  <a:cubicBezTo>
                    <a:pt x="4779" y="580"/>
                    <a:pt x="4641" y="553"/>
                    <a:pt x="4448" y="553"/>
                  </a:cubicBezTo>
                  <a:cubicBezTo>
                    <a:pt x="4116" y="553"/>
                    <a:pt x="3730" y="580"/>
                    <a:pt x="3398" y="635"/>
                  </a:cubicBezTo>
                  <a:lnTo>
                    <a:pt x="3260" y="691"/>
                  </a:lnTo>
                  <a:lnTo>
                    <a:pt x="3536" y="2016"/>
                  </a:lnTo>
                  <a:lnTo>
                    <a:pt x="3674" y="1989"/>
                  </a:lnTo>
                  <a:cubicBezTo>
                    <a:pt x="3895" y="1961"/>
                    <a:pt x="4171" y="1934"/>
                    <a:pt x="4420" y="1934"/>
                  </a:cubicBezTo>
                  <a:cubicBezTo>
                    <a:pt x="4696" y="1934"/>
                    <a:pt x="4972" y="1961"/>
                    <a:pt x="5221" y="1989"/>
                  </a:cubicBezTo>
                  <a:lnTo>
                    <a:pt x="5359" y="2016"/>
                  </a:lnTo>
                  <a:lnTo>
                    <a:pt x="5746" y="166"/>
                  </a:lnTo>
                  <a:lnTo>
                    <a:pt x="5608" y="138"/>
                  </a:lnTo>
                  <a:cubicBezTo>
                    <a:pt x="5221" y="55"/>
                    <a:pt x="4807" y="0"/>
                    <a:pt x="4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9"/>
            <p:cNvSpPr/>
            <p:nvPr/>
          </p:nvSpPr>
          <p:spPr>
            <a:xfrm>
              <a:off x="7011075" y="1602200"/>
              <a:ext cx="110500" cy="124300"/>
            </a:xfrm>
            <a:custGeom>
              <a:avLst/>
              <a:gdLst/>
              <a:ahLst/>
              <a:cxnLst/>
              <a:rect l="l" t="t" r="r" b="b"/>
              <a:pathLst>
                <a:path w="4420" h="4972" extrusionOk="0">
                  <a:moveTo>
                    <a:pt x="719" y="0"/>
                  </a:moveTo>
                  <a:lnTo>
                    <a:pt x="0" y="1768"/>
                  </a:lnTo>
                  <a:lnTo>
                    <a:pt x="139" y="1823"/>
                  </a:lnTo>
                  <a:cubicBezTo>
                    <a:pt x="442" y="1961"/>
                    <a:pt x="746" y="2127"/>
                    <a:pt x="1022" y="2348"/>
                  </a:cubicBezTo>
                  <a:lnTo>
                    <a:pt x="1133" y="2403"/>
                  </a:lnTo>
                  <a:lnTo>
                    <a:pt x="1243" y="2486"/>
                  </a:lnTo>
                  <a:cubicBezTo>
                    <a:pt x="1299" y="2541"/>
                    <a:pt x="1381" y="2624"/>
                    <a:pt x="1437" y="2652"/>
                  </a:cubicBezTo>
                  <a:cubicBezTo>
                    <a:pt x="1575" y="2790"/>
                    <a:pt x="1685" y="2928"/>
                    <a:pt x="1796" y="3038"/>
                  </a:cubicBezTo>
                  <a:lnTo>
                    <a:pt x="1879" y="3176"/>
                  </a:lnTo>
                  <a:lnTo>
                    <a:pt x="3183" y="2223"/>
                  </a:lnTo>
                  <a:lnTo>
                    <a:pt x="3183" y="2223"/>
                  </a:lnTo>
                  <a:cubicBezTo>
                    <a:pt x="3687" y="2940"/>
                    <a:pt x="4008" y="3804"/>
                    <a:pt x="4127" y="4631"/>
                  </a:cubicBezTo>
                  <a:lnTo>
                    <a:pt x="4127" y="4631"/>
                  </a:lnTo>
                  <a:lnTo>
                    <a:pt x="2799" y="4792"/>
                  </a:lnTo>
                  <a:lnTo>
                    <a:pt x="2799" y="4792"/>
                  </a:lnTo>
                  <a:cubicBezTo>
                    <a:pt x="2732" y="4333"/>
                    <a:pt x="2574" y="3877"/>
                    <a:pt x="2356" y="3438"/>
                  </a:cubicBezTo>
                  <a:lnTo>
                    <a:pt x="2356" y="3438"/>
                  </a:lnTo>
                  <a:lnTo>
                    <a:pt x="3038" y="3037"/>
                  </a:lnTo>
                  <a:lnTo>
                    <a:pt x="3038" y="3037"/>
                  </a:lnTo>
                  <a:lnTo>
                    <a:pt x="3039" y="3038"/>
                  </a:lnTo>
                  <a:lnTo>
                    <a:pt x="3094" y="3204"/>
                  </a:lnTo>
                  <a:lnTo>
                    <a:pt x="3177" y="3370"/>
                  </a:lnTo>
                  <a:cubicBezTo>
                    <a:pt x="3204" y="3425"/>
                    <a:pt x="3204" y="3480"/>
                    <a:pt x="3232" y="3563"/>
                  </a:cubicBezTo>
                  <a:lnTo>
                    <a:pt x="3244" y="3556"/>
                  </a:lnTo>
                  <a:lnTo>
                    <a:pt x="3244" y="3556"/>
                  </a:lnTo>
                  <a:cubicBezTo>
                    <a:pt x="3278" y="3672"/>
                    <a:pt x="3346" y="3770"/>
                    <a:pt x="3370" y="3867"/>
                  </a:cubicBezTo>
                  <a:lnTo>
                    <a:pt x="3453" y="4060"/>
                  </a:lnTo>
                  <a:lnTo>
                    <a:pt x="3205" y="4113"/>
                  </a:lnTo>
                  <a:lnTo>
                    <a:pt x="3205" y="4113"/>
                  </a:lnTo>
                  <a:cubicBezTo>
                    <a:pt x="3144" y="3829"/>
                    <a:pt x="3043" y="3548"/>
                    <a:pt x="2900" y="3287"/>
                  </a:cubicBezTo>
                  <a:lnTo>
                    <a:pt x="2652" y="3342"/>
                  </a:lnTo>
                  <a:cubicBezTo>
                    <a:pt x="2790" y="3618"/>
                    <a:pt x="2900" y="3922"/>
                    <a:pt x="2956" y="4254"/>
                  </a:cubicBezTo>
                  <a:lnTo>
                    <a:pt x="3011" y="4392"/>
                  </a:lnTo>
                  <a:lnTo>
                    <a:pt x="3840" y="4198"/>
                  </a:lnTo>
                  <a:lnTo>
                    <a:pt x="3701" y="3701"/>
                  </a:lnTo>
                  <a:cubicBezTo>
                    <a:pt x="3646" y="3563"/>
                    <a:pt x="3591" y="3453"/>
                    <a:pt x="3563" y="3315"/>
                  </a:cubicBezTo>
                  <a:cubicBezTo>
                    <a:pt x="3508" y="3232"/>
                    <a:pt x="3508" y="3204"/>
                    <a:pt x="3480" y="3149"/>
                  </a:cubicBezTo>
                  <a:lnTo>
                    <a:pt x="3398" y="2955"/>
                  </a:lnTo>
                  <a:lnTo>
                    <a:pt x="3342" y="2790"/>
                  </a:lnTo>
                  <a:lnTo>
                    <a:pt x="3315" y="2735"/>
                  </a:lnTo>
                  <a:lnTo>
                    <a:pt x="3232" y="2652"/>
                  </a:lnTo>
                  <a:lnTo>
                    <a:pt x="3177" y="2514"/>
                  </a:lnTo>
                  <a:lnTo>
                    <a:pt x="1961" y="3204"/>
                  </a:lnTo>
                  <a:lnTo>
                    <a:pt x="2017" y="3342"/>
                  </a:lnTo>
                  <a:cubicBezTo>
                    <a:pt x="2293" y="3784"/>
                    <a:pt x="2431" y="4309"/>
                    <a:pt x="2514" y="4834"/>
                  </a:cubicBezTo>
                  <a:lnTo>
                    <a:pt x="2514" y="4972"/>
                  </a:lnTo>
                  <a:lnTo>
                    <a:pt x="2752" y="4944"/>
                  </a:lnTo>
                  <a:lnTo>
                    <a:pt x="2818" y="4944"/>
                  </a:lnTo>
                  <a:cubicBezTo>
                    <a:pt x="2817" y="4942"/>
                    <a:pt x="2817" y="4939"/>
                    <a:pt x="2817" y="4937"/>
                  </a:cubicBezTo>
                  <a:lnTo>
                    <a:pt x="2817" y="4937"/>
                  </a:lnTo>
                  <a:lnTo>
                    <a:pt x="4420" y="4751"/>
                  </a:lnTo>
                  <a:lnTo>
                    <a:pt x="4364" y="4613"/>
                  </a:lnTo>
                  <a:cubicBezTo>
                    <a:pt x="4281" y="3618"/>
                    <a:pt x="3895" y="2624"/>
                    <a:pt x="3259" y="1795"/>
                  </a:cubicBezTo>
                  <a:lnTo>
                    <a:pt x="3177" y="1685"/>
                  </a:lnTo>
                  <a:lnTo>
                    <a:pt x="1875" y="2636"/>
                  </a:lnTo>
                  <a:lnTo>
                    <a:pt x="1875" y="2636"/>
                  </a:lnTo>
                  <a:cubicBezTo>
                    <a:pt x="1794" y="2537"/>
                    <a:pt x="1713" y="2450"/>
                    <a:pt x="1658" y="2375"/>
                  </a:cubicBezTo>
                  <a:cubicBezTo>
                    <a:pt x="1575" y="2320"/>
                    <a:pt x="1519" y="2237"/>
                    <a:pt x="1437" y="2210"/>
                  </a:cubicBezTo>
                  <a:lnTo>
                    <a:pt x="1326" y="2099"/>
                  </a:lnTo>
                  <a:lnTo>
                    <a:pt x="1243" y="2044"/>
                  </a:lnTo>
                  <a:lnTo>
                    <a:pt x="1229" y="2061"/>
                  </a:lnTo>
                  <a:lnTo>
                    <a:pt x="1229" y="2061"/>
                  </a:lnTo>
                  <a:cubicBezTo>
                    <a:pt x="941" y="1847"/>
                    <a:pt x="673" y="1694"/>
                    <a:pt x="389" y="1568"/>
                  </a:cubicBezTo>
                  <a:lnTo>
                    <a:pt x="389" y="1568"/>
                  </a:lnTo>
                  <a:lnTo>
                    <a:pt x="866" y="366"/>
                  </a:lnTo>
                  <a:lnTo>
                    <a:pt x="866" y="366"/>
                  </a:lnTo>
                  <a:cubicBezTo>
                    <a:pt x="1455" y="623"/>
                    <a:pt x="1982" y="984"/>
                    <a:pt x="2446" y="1449"/>
                  </a:cubicBezTo>
                  <a:lnTo>
                    <a:pt x="2446" y="1449"/>
                  </a:lnTo>
                  <a:lnTo>
                    <a:pt x="1891" y="2004"/>
                  </a:lnTo>
                  <a:lnTo>
                    <a:pt x="1891" y="2004"/>
                  </a:lnTo>
                  <a:cubicBezTo>
                    <a:pt x="1642" y="1769"/>
                    <a:pt x="1347" y="1539"/>
                    <a:pt x="1031" y="1353"/>
                  </a:cubicBezTo>
                  <a:lnTo>
                    <a:pt x="1031" y="1353"/>
                  </a:lnTo>
                  <a:lnTo>
                    <a:pt x="1133" y="1133"/>
                  </a:lnTo>
                  <a:lnTo>
                    <a:pt x="1243" y="1215"/>
                  </a:lnTo>
                  <a:cubicBezTo>
                    <a:pt x="1326" y="1271"/>
                    <a:pt x="1409" y="1298"/>
                    <a:pt x="1437" y="1354"/>
                  </a:cubicBezTo>
                  <a:lnTo>
                    <a:pt x="1658" y="1519"/>
                  </a:lnTo>
                  <a:lnTo>
                    <a:pt x="1740" y="1575"/>
                  </a:lnTo>
                  <a:lnTo>
                    <a:pt x="1851" y="1685"/>
                  </a:lnTo>
                  <a:lnTo>
                    <a:pt x="2072" y="1492"/>
                  </a:lnTo>
                  <a:lnTo>
                    <a:pt x="1961" y="1381"/>
                  </a:lnTo>
                  <a:lnTo>
                    <a:pt x="1851" y="1271"/>
                  </a:lnTo>
                  <a:lnTo>
                    <a:pt x="1658" y="1105"/>
                  </a:lnTo>
                  <a:cubicBezTo>
                    <a:pt x="1547" y="1022"/>
                    <a:pt x="1464" y="995"/>
                    <a:pt x="1409" y="939"/>
                  </a:cubicBezTo>
                  <a:lnTo>
                    <a:pt x="1160" y="801"/>
                  </a:lnTo>
                  <a:lnTo>
                    <a:pt x="1022" y="718"/>
                  </a:lnTo>
                  <a:lnTo>
                    <a:pt x="608" y="1492"/>
                  </a:lnTo>
                  <a:lnTo>
                    <a:pt x="746" y="1547"/>
                  </a:lnTo>
                  <a:cubicBezTo>
                    <a:pt x="1133" y="1768"/>
                    <a:pt x="1464" y="2044"/>
                    <a:pt x="1796" y="2348"/>
                  </a:cubicBezTo>
                  <a:lnTo>
                    <a:pt x="1879" y="2458"/>
                  </a:lnTo>
                  <a:lnTo>
                    <a:pt x="2900" y="1492"/>
                  </a:lnTo>
                  <a:lnTo>
                    <a:pt x="2790" y="1381"/>
                  </a:lnTo>
                  <a:cubicBezTo>
                    <a:pt x="2238" y="829"/>
                    <a:pt x="1575" y="387"/>
                    <a:pt x="857" y="55"/>
                  </a:cubicBezTo>
                  <a:lnTo>
                    <a:pt x="7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9"/>
            <p:cNvSpPr/>
            <p:nvPr/>
          </p:nvSpPr>
          <p:spPr>
            <a:xfrm>
              <a:off x="6908875" y="1662275"/>
              <a:ext cx="138125" cy="138100"/>
            </a:xfrm>
            <a:custGeom>
              <a:avLst/>
              <a:gdLst/>
              <a:ahLst/>
              <a:cxnLst/>
              <a:rect l="l" t="t" r="r" b="b"/>
              <a:pathLst>
                <a:path w="5525" h="5524" extrusionOk="0">
                  <a:moveTo>
                    <a:pt x="2763" y="0"/>
                  </a:moveTo>
                  <a:cubicBezTo>
                    <a:pt x="1244" y="0"/>
                    <a:pt x="1" y="1243"/>
                    <a:pt x="1" y="2762"/>
                  </a:cubicBezTo>
                  <a:cubicBezTo>
                    <a:pt x="1" y="4281"/>
                    <a:pt x="1244" y="5524"/>
                    <a:pt x="2763" y="5524"/>
                  </a:cubicBezTo>
                  <a:cubicBezTo>
                    <a:pt x="4282" y="5524"/>
                    <a:pt x="5525" y="4281"/>
                    <a:pt x="5525" y="2762"/>
                  </a:cubicBezTo>
                  <a:cubicBezTo>
                    <a:pt x="5525" y="1243"/>
                    <a:pt x="4282" y="0"/>
                    <a:pt x="2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9"/>
            <p:cNvSpPr/>
            <p:nvPr/>
          </p:nvSpPr>
          <p:spPr>
            <a:xfrm>
              <a:off x="6938575" y="2124525"/>
              <a:ext cx="81500" cy="73925"/>
            </a:xfrm>
            <a:custGeom>
              <a:avLst/>
              <a:gdLst/>
              <a:ahLst/>
              <a:cxnLst/>
              <a:rect l="l" t="t" r="r" b="b"/>
              <a:pathLst>
                <a:path w="3260" h="2957" extrusionOk="0">
                  <a:moveTo>
                    <a:pt x="1613" y="1"/>
                  </a:moveTo>
                  <a:cubicBezTo>
                    <a:pt x="940" y="1"/>
                    <a:pt x="335" y="463"/>
                    <a:pt x="194" y="1147"/>
                  </a:cubicBezTo>
                  <a:cubicBezTo>
                    <a:pt x="0" y="1948"/>
                    <a:pt x="498" y="2722"/>
                    <a:pt x="1298" y="2915"/>
                  </a:cubicBezTo>
                  <a:cubicBezTo>
                    <a:pt x="1415" y="2943"/>
                    <a:pt x="1532" y="2957"/>
                    <a:pt x="1646" y="2957"/>
                  </a:cubicBezTo>
                  <a:cubicBezTo>
                    <a:pt x="2313" y="2957"/>
                    <a:pt x="2901" y="2494"/>
                    <a:pt x="3066" y="1810"/>
                  </a:cubicBezTo>
                  <a:cubicBezTo>
                    <a:pt x="3259" y="1009"/>
                    <a:pt x="2762" y="208"/>
                    <a:pt x="1961" y="43"/>
                  </a:cubicBezTo>
                  <a:cubicBezTo>
                    <a:pt x="1844" y="14"/>
                    <a:pt x="1728" y="1"/>
                    <a:pt x="16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9"/>
            <p:cNvSpPr/>
            <p:nvPr/>
          </p:nvSpPr>
          <p:spPr>
            <a:xfrm>
              <a:off x="6956525" y="2138700"/>
              <a:ext cx="44900" cy="44900"/>
            </a:xfrm>
            <a:custGeom>
              <a:avLst/>
              <a:gdLst/>
              <a:ahLst/>
              <a:cxnLst/>
              <a:rect l="l" t="t" r="r" b="b"/>
              <a:pathLst>
                <a:path w="1796" h="1796" extrusionOk="0">
                  <a:moveTo>
                    <a:pt x="912" y="0"/>
                  </a:moveTo>
                  <a:cubicBezTo>
                    <a:pt x="415" y="0"/>
                    <a:pt x="0" y="415"/>
                    <a:pt x="0" y="912"/>
                  </a:cubicBezTo>
                  <a:cubicBezTo>
                    <a:pt x="0" y="1381"/>
                    <a:pt x="415" y="1796"/>
                    <a:pt x="912" y="1796"/>
                  </a:cubicBezTo>
                  <a:cubicBezTo>
                    <a:pt x="1381" y="1796"/>
                    <a:pt x="1796" y="1381"/>
                    <a:pt x="1796" y="912"/>
                  </a:cubicBezTo>
                  <a:cubicBezTo>
                    <a:pt x="1796" y="415"/>
                    <a:pt x="1381" y="0"/>
                    <a:pt x="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9"/>
            <p:cNvSpPr/>
            <p:nvPr/>
          </p:nvSpPr>
          <p:spPr>
            <a:xfrm>
              <a:off x="6957225" y="2073150"/>
              <a:ext cx="43525" cy="39975"/>
            </a:xfrm>
            <a:custGeom>
              <a:avLst/>
              <a:gdLst/>
              <a:ahLst/>
              <a:cxnLst/>
              <a:rect l="l" t="t" r="r" b="b"/>
              <a:pathLst>
                <a:path w="1741" h="1599" extrusionOk="0">
                  <a:moveTo>
                    <a:pt x="869" y="0"/>
                  </a:moveTo>
                  <a:cubicBezTo>
                    <a:pt x="511" y="0"/>
                    <a:pt x="203" y="235"/>
                    <a:pt x="111" y="606"/>
                  </a:cubicBezTo>
                  <a:cubicBezTo>
                    <a:pt x="0" y="1020"/>
                    <a:pt x="249" y="1462"/>
                    <a:pt x="663" y="1573"/>
                  </a:cubicBezTo>
                  <a:cubicBezTo>
                    <a:pt x="729" y="1590"/>
                    <a:pt x="796" y="1599"/>
                    <a:pt x="862" y="1599"/>
                  </a:cubicBezTo>
                  <a:cubicBezTo>
                    <a:pt x="1210" y="1599"/>
                    <a:pt x="1537" y="1364"/>
                    <a:pt x="1630" y="993"/>
                  </a:cubicBezTo>
                  <a:cubicBezTo>
                    <a:pt x="1740" y="579"/>
                    <a:pt x="1492" y="137"/>
                    <a:pt x="1077" y="26"/>
                  </a:cubicBezTo>
                  <a:cubicBezTo>
                    <a:pt x="1007" y="9"/>
                    <a:pt x="937" y="0"/>
                    <a:pt x="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9"/>
            <p:cNvSpPr/>
            <p:nvPr/>
          </p:nvSpPr>
          <p:spPr>
            <a:xfrm>
              <a:off x="6966875" y="2080700"/>
              <a:ext cx="24200" cy="24875"/>
            </a:xfrm>
            <a:custGeom>
              <a:avLst/>
              <a:gdLst/>
              <a:ahLst/>
              <a:cxnLst/>
              <a:rect l="l" t="t" r="r" b="b"/>
              <a:pathLst>
                <a:path w="968" h="995" extrusionOk="0">
                  <a:moveTo>
                    <a:pt x="498" y="0"/>
                  </a:moveTo>
                  <a:cubicBezTo>
                    <a:pt x="222" y="0"/>
                    <a:pt x="1" y="221"/>
                    <a:pt x="1" y="498"/>
                  </a:cubicBezTo>
                  <a:cubicBezTo>
                    <a:pt x="1" y="774"/>
                    <a:pt x="222" y="995"/>
                    <a:pt x="498" y="995"/>
                  </a:cubicBezTo>
                  <a:cubicBezTo>
                    <a:pt x="774" y="995"/>
                    <a:pt x="967" y="774"/>
                    <a:pt x="967" y="498"/>
                  </a:cubicBezTo>
                  <a:cubicBezTo>
                    <a:pt x="967" y="221"/>
                    <a:pt x="774" y="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45"/>
        <p:cNvGrpSpPr/>
        <p:nvPr/>
      </p:nvGrpSpPr>
      <p:grpSpPr>
        <a:xfrm>
          <a:off x="0" y="0"/>
          <a:ext cx="0" cy="0"/>
          <a:chOff x="0" y="0"/>
          <a:chExt cx="0" cy="0"/>
        </a:xfrm>
      </p:grpSpPr>
      <p:grpSp>
        <p:nvGrpSpPr>
          <p:cNvPr id="946" name="Google Shape;946;p50"/>
          <p:cNvGrpSpPr/>
          <p:nvPr/>
        </p:nvGrpSpPr>
        <p:grpSpPr>
          <a:xfrm rot="8100000">
            <a:off x="627687" y="472857"/>
            <a:ext cx="600725" cy="572698"/>
            <a:chOff x="4209100" y="2676575"/>
            <a:chExt cx="952200" cy="907775"/>
          </a:xfrm>
        </p:grpSpPr>
        <p:sp>
          <p:nvSpPr>
            <p:cNvPr id="947" name="Google Shape;947;p50"/>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0"/>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0"/>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0"/>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0"/>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0"/>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 name="Google Shape;953;p50"/>
          <p:cNvGrpSpPr/>
          <p:nvPr/>
        </p:nvGrpSpPr>
        <p:grpSpPr>
          <a:xfrm rot="2700000">
            <a:off x="627687" y="4063582"/>
            <a:ext cx="600725" cy="572698"/>
            <a:chOff x="4209100" y="2676575"/>
            <a:chExt cx="952200" cy="907775"/>
          </a:xfrm>
        </p:grpSpPr>
        <p:sp>
          <p:nvSpPr>
            <p:cNvPr id="954" name="Google Shape;954;p50"/>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0"/>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0"/>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0"/>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0"/>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0"/>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50"/>
          <p:cNvGrpSpPr/>
          <p:nvPr/>
        </p:nvGrpSpPr>
        <p:grpSpPr>
          <a:xfrm rot="-8100000" flipH="1">
            <a:off x="7915562" y="472857"/>
            <a:ext cx="600725" cy="572698"/>
            <a:chOff x="4209100" y="2676575"/>
            <a:chExt cx="952200" cy="907775"/>
          </a:xfrm>
        </p:grpSpPr>
        <p:sp>
          <p:nvSpPr>
            <p:cNvPr id="961" name="Google Shape;961;p50"/>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0"/>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0"/>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0"/>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0"/>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0"/>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 name="Google Shape;967;p50"/>
          <p:cNvGrpSpPr/>
          <p:nvPr/>
        </p:nvGrpSpPr>
        <p:grpSpPr>
          <a:xfrm rot="-2700000" flipH="1">
            <a:off x="7915562" y="4063582"/>
            <a:ext cx="600725" cy="572698"/>
            <a:chOff x="4209100" y="2676575"/>
            <a:chExt cx="952200" cy="907775"/>
          </a:xfrm>
        </p:grpSpPr>
        <p:sp>
          <p:nvSpPr>
            <p:cNvPr id="968" name="Google Shape;968;p50"/>
            <p:cNvSpPr/>
            <p:nvPr/>
          </p:nvSpPr>
          <p:spPr>
            <a:xfrm>
              <a:off x="4209100" y="2679350"/>
              <a:ext cx="952200" cy="856225"/>
            </a:xfrm>
            <a:custGeom>
              <a:avLst/>
              <a:gdLst/>
              <a:ahLst/>
              <a:cxnLst/>
              <a:rect l="l" t="t" r="r" b="b"/>
              <a:pathLst>
                <a:path w="38088" h="34249" extrusionOk="0">
                  <a:moveTo>
                    <a:pt x="24857" y="18919"/>
                  </a:moveTo>
                  <a:cubicBezTo>
                    <a:pt x="24848" y="18927"/>
                    <a:pt x="24838" y="18935"/>
                    <a:pt x="24829" y="18944"/>
                  </a:cubicBezTo>
                  <a:lnTo>
                    <a:pt x="24829" y="18944"/>
                  </a:lnTo>
                  <a:cubicBezTo>
                    <a:pt x="24839" y="18936"/>
                    <a:pt x="24848" y="18928"/>
                    <a:pt x="24857" y="18919"/>
                  </a:cubicBezTo>
                  <a:close/>
                  <a:moveTo>
                    <a:pt x="18477" y="0"/>
                  </a:moveTo>
                  <a:cubicBezTo>
                    <a:pt x="18118" y="1519"/>
                    <a:pt x="17814" y="3038"/>
                    <a:pt x="17483" y="4557"/>
                  </a:cubicBezTo>
                  <a:cubicBezTo>
                    <a:pt x="17428" y="4723"/>
                    <a:pt x="17400" y="4889"/>
                    <a:pt x="17262" y="4999"/>
                  </a:cubicBezTo>
                  <a:cubicBezTo>
                    <a:pt x="17216" y="5036"/>
                    <a:pt x="17168" y="5053"/>
                    <a:pt x="17120" y="5053"/>
                  </a:cubicBezTo>
                  <a:cubicBezTo>
                    <a:pt x="16881" y="5053"/>
                    <a:pt x="16636" y="4658"/>
                    <a:pt x="16544" y="4475"/>
                  </a:cubicBezTo>
                  <a:cubicBezTo>
                    <a:pt x="16406" y="4254"/>
                    <a:pt x="16323" y="3922"/>
                    <a:pt x="16268" y="3646"/>
                  </a:cubicBezTo>
                  <a:cubicBezTo>
                    <a:pt x="16268" y="4613"/>
                    <a:pt x="16240" y="5635"/>
                    <a:pt x="16240" y="6601"/>
                  </a:cubicBezTo>
                  <a:cubicBezTo>
                    <a:pt x="16240" y="7098"/>
                    <a:pt x="16572" y="8148"/>
                    <a:pt x="15992" y="8452"/>
                  </a:cubicBezTo>
                  <a:cubicBezTo>
                    <a:pt x="15914" y="8486"/>
                    <a:pt x="15830" y="8502"/>
                    <a:pt x="15746" y="8502"/>
                  </a:cubicBezTo>
                  <a:cubicBezTo>
                    <a:pt x="15560" y="8502"/>
                    <a:pt x="15370" y="8427"/>
                    <a:pt x="15218" y="8314"/>
                  </a:cubicBezTo>
                  <a:cubicBezTo>
                    <a:pt x="15025" y="8148"/>
                    <a:pt x="14887" y="7899"/>
                    <a:pt x="14776" y="7651"/>
                  </a:cubicBezTo>
                  <a:lnTo>
                    <a:pt x="14776" y="7651"/>
                  </a:lnTo>
                  <a:cubicBezTo>
                    <a:pt x="14914" y="8811"/>
                    <a:pt x="15135" y="9916"/>
                    <a:pt x="15274" y="11048"/>
                  </a:cubicBezTo>
                  <a:cubicBezTo>
                    <a:pt x="15329" y="11683"/>
                    <a:pt x="15605" y="12705"/>
                    <a:pt x="14859" y="13009"/>
                  </a:cubicBezTo>
                  <a:cubicBezTo>
                    <a:pt x="14765" y="13049"/>
                    <a:pt x="14666" y="13067"/>
                    <a:pt x="14565" y="13067"/>
                  </a:cubicBezTo>
                  <a:cubicBezTo>
                    <a:pt x="14106" y="13067"/>
                    <a:pt x="13629" y="12684"/>
                    <a:pt x="13561" y="12208"/>
                  </a:cubicBezTo>
                  <a:lnTo>
                    <a:pt x="13561" y="12208"/>
                  </a:lnTo>
                  <a:cubicBezTo>
                    <a:pt x="13644" y="14086"/>
                    <a:pt x="13810" y="15992"/>
                    <a:pt x="14086" y="17842"/>
                  </a:cubicBezTo>
                  <a:cubicBezTo>
                    <a:pt x="14252" y="18781"/>
                    <a:pt x="14445" y="19748"/>
                    <a:pt x="14638" y="20659"/>
                  </a:cubicBezTo>
                  <a:cubicBezTo>
                    <a:pt x="14776" y="21267"/>
                    <a:pt x="14997" y="22013"/>
                    <a:pt x="14445" y="22455"/>
                  </a:cubicBezTo>
                  <a:cubicBezTo>
                    <a:pt x="14302" y="22583"/>
                    <a:pt x="14137" y="22638"/>
                    <a:pt x="13958" y="22638"/>
                  </a:cubicBezTo>
                  <a:cubicBezTo>
                    <a:pt x="13790" y="22638"/>
                    <a:pt x="13610" y="22590"/>
                    <a:pt x="13423" y="22510"/>
                  </a:cubicBezTo>
                  <a:cubicBezTo>
                    <a:pt x="12153" y="21958"/>
                    <a:pt x="10523" y="19803"/>
                    <a:pt x="10495" y="19776"/>
                  </a:cubicBezTo>
                  <a:lnTo>
                    <a:pt x="10495" y="19776"/>
                  </a:lnTo>
                  <a:cubicBezTo>
                    <a:pt x="10495" y="19803"/>
                    <a:pt x="11158" y="21129"/>
                    <a:pt x="10495" y="21322"/>
                  </a:cubicBezTo>
                  <a:cubicBezTo>
                    <a:pt x="10463" y="21333"/>
                    <a:pt x="10420" y="21338"/>
                    <a:pt x="10368" y="21338"/>
                  </a:cubicBezTo>
                  <a:cubicBezTo>
                    <a:pt x="9318" y="21338"/>
                    <a:pt x="4502" y="19306"/>
                    <a:pt x="4502" y="19306"/>
                  </a:cubicBezTo>
                  <a:lnTo>
                    <a:pt x="4502" y="19306"/>
                  </a:lnTo>
                  <a:cubicBezTo>
                    <a:pt x="4502" y="19306"/>
                    <a:pt x="5938" y="20880"/>
                    <a:pt x="4944" y="21239"/>
                  </a:cubicBezTo>
                  <a:cubicBezTo>
                    <a:pt x="4786" y="21288"/>
                    <a:pt x="4556" y="21308"/>
                    <a:pt x="4280" y="21308"/>
                  </a:cubicBezTo>
                  <a:cubicBezTo>
                    <a:pt x="2823" y="21308"/>
                    <a:pt x="93" y="20738"/>
                    <a:pt x="0" y="20715"/>
                  </a:cubicBezTo>
                  <a:lnTo>
                    <a:pt x="0" y="20715"/>
                  </a:lnTo>
                  <a:cubicBezTo>
                    <a:pt x="414" y="21018"/>
                    <a:pt x="3591" y="22703"/>
                    <a:pt x="3425" y="24360"/>
                  </a:cubicBezTo>
                  <a:cubicBezTo>
                    <a:pt x="3259" y="24747"/>
                    <a:pt x="1878" y="24996"/>
                    <a:pt x="1878" y="24996"/>
                  </a:cubicBezTo>
                  <a:cubicBezTo>
                    <a:pt x="1878" y="24996"/>
                    <a:pt x="7319" y="27371"/>
                    <a:pt x="7347" y="27896"/>
                  </a:cubicBezTo>
                  <a:cubicBezTo>
                    <a:pt x="7402" y="28420"/>
                    <a:pt x="5800" y="28862"/>
                    <a:pt x="5800" y="28862"/>
                  </a:cubicBezTo>
                  <a:cubicBezTo>
                    <a:pt x="5800" y="28862"/>
                    <a:pt x="6561" y="28847"/>
                    <a:pt x="7577" y="28847"/>
                  </a:cubicBezTo>
                  <a:cubicBezTo>
                    <a:pt x="9608" y="28847"/>
                    <a:pt x="12659" y="28908"/>
                    <a:pt x="12677" y="29277"/>
                  </a:cubicBezTo>
                  <a:cubicBezTo>
                    <a:pt x="12705" y="29829"/>
                    <a:pt x="11020" y="30575"/>
                    <a:pt x="11020" y="30575"/>
                  </a:cubicBezTo>
                  <a:cubicBezTo>
                    <a:pt x="11020" y="30575"/>
                    <a:pt x="12042" y="30575"/>
                    <a:pt x="12014" y="31182"/>
                  </a:cubicBezTo>
                  <a:cubicBezTo>
                    <a:pt x="11987" y="31750"/>
                    <a:pt x="10188" y="33588"/>
                    <a:pt x="10292" y="33588"/>
                  </a:cubicBezTo>
                  <a:cubicBezTo>
                    <a:pt x="10295" y="33588"/>
                    <a:pt x="10298" y="33587"/>
                    <a:pt x="10302" y="33585"/>
                  </a:cubicBezTo>
                  <a:cubicBezTo>
                    <a:pt x="10436" y="33541"/>
                    <a:pt x="12190" y="32668"/>
                    <a:pt x="12934" y="32668"/>
                  </a:cubicBezTo>
                  <a:cubicBezTo>
                    <a:pt x="13111" y="32668"/>
                    <a:pt x="13231" y="32717"/>
                    <a:pt x="13257" y="32840"/>
                  </a:cubicBezTo>
                  <a:cubicBezTo>
                    <a:pt x="13395" y="33447"/>
                    <a:pt x="13478" y="34000"/>
                    <a:pt x="13478" y="34000"/>
                  </a:cubicBezTo>
                  <a:cubicBezTo>
                    <a:pt x="13478" y="34000"/>
                    <a:pt x="14267" y="32738"/>
                    <a:pt x="14867" y="32738"/>
                  </a:cubicBezTo>
                  <a:cubicBezTo>
                    <a:pt x="14932" y="32738"/>
                    <a:pt x="14994" y="32752"/>
                    <a:pt x="15053" y="32784"/>
                  </a:cubicBezTo>
                  <a:cubicBezTo>
                    <a:pt x="15715" y="33116"/>
                    <a:pt x="15743" y="33613"/>
                    <a:pt x="15743" y="33613"/>
                  </a:cubicBezTo>
                  <a:lnTo>
                    <a:pt x="18892" y="31100"/>
                  </a:lnTo>
                  <a:lnTo>
                    <a:pt x="22040" y="33723"/>
                  </a:lnTo>
                  <a:cubicBezTo>
                    <a:pt x="22040" y="33723"/>
                    <a:pt x="21295" y="32370"/>
                    <a:pt x="22040" y="32204"/>
                  </a:cubicBezTo>
                  <a:cubicBezTo>
                    <a:pt x="22065" y="32198"/>
                    <a:pt x="22093" y="32195"/>
                    <a:pt x="22123" y="32195"/>
                  </a:cubicBezTo>
                  <a:cubicBezTo>
                    <a:pt x="22927" y="32195"/>
                    <a:pt x="25493" y="34248"/>
                    <a:pt x="25493" y="34248"/>
                  </a:cubicBezTo>
                  <a:cubicBezTo>
                    <a:pt x="25493" y="34248"/>
                    <a:pt x="25493" y="32978"/>
                    <a:pt x="26045" y="32922"/>
                  </a:cubicBezTo>
                  <a:cubicBezTo>
                    <a:pt x="26060" y="32921"/>
                    <a:pt x="26077" y="32921"/>
                    <a:pt x="26095" y="32921"/>
                  </a:cubicBezTo>
                  <a:cubicBezTo>
                    <a:pt x="26607" y="32921"/>
                    <a:pt x="28281" y="33287"/>
                    <a:pt x="29028" y="33447"/>
                  </a:cubicBezTo>
                  <a:cubicBezTo>
                    <a:pt x="29249" y="33475"/>
                    <a:pt x="29387" y="33530"/>
                    <a:pt x="29415" y="33530"/>
                  </a:cubicBezTo>
                  <a:cubicBezTo>
                    <a:pt x="29415" y="33475"/>
                    <a:pt x="27647" y="32287"/>
                    <a:pt x="28199" y="31624"/>
                  </a:cubicBezTo>
                  <a:cubicBezTo>
                    <a:pt x="28724" y="30989"/>
                    <a:pt x="29359" y="30989"/>
                    <a:pt x="29415" y="30989"/>
                  </a:cubicBezTo>
                  <a:cubicBezTo>
                    <a:pt x="29304" y="30989"/>
                    <a:pt x="26321" y="30796"/>
                    <a:pt x="26597" y="30243"/>
                  </a:cubicBezTo>
                  <a:cubicBezTo>
                    <a:pt x="26849" y="29741"/>
                    <a:pt x="27784" y="29718"/>
                    <a:pt x="27952" y="29718"/>
                  </a:cubicBezTo>
                  <a:cubicBezTo>
                    <a:pt x="27969" y="29718"/>
                    <a:pt x="27978" y="29719"/>
                    <a:pt x="27978" y="29719"/>
                  </a:cubicBezTo>
                  <a:cubicBezTo>
                    <a:pt x="27978" y="29719"/>
                    <a:pt x="25382" y="28752"/>
                    <a:pt x="25769" y="28448"/>
                  </a:cubicBezTo>
                  <a:cubicBezTo>
                    <a:pt x="26128" y="28144"/>
                    <a:pt x="29939" y="28089"/>
                    <a:pt x="29939" y="28089"/>
                  </a:cubicBezTo>
                  <a:cubicBezTo>
                    <a:pt x="29939" y="28089"/>
                    <a:pt x="29000" y="26680"/>
                    <a:pt x="29774" y="26432"/>
                  </a:cubicBezTo>
                  <a:cubicBezTo>
                    <a:pt x="30519" y="26211"/>
                    <a:pt x="34414" y="25051"/>
                    <a:pt x="34414" y="25051"/>
                  </a:cubicBezTo>
                  <a:cubicBezTo>
                    <a:pt x="34414" y="25051"/>
                    <a:pt x="33005" y="23808"/>
                    <a:pt x="33917" y="23366"/>
                  </a:cubicBezTo>
                  <a:cubicBezTo>
                    <a:pt x="34828" y="22979"/>
                    <a:pt x="37314" y="22013"/>
                    <a:pt x="37314" y="22013"/>
                  </a:cubicBezTo>
                  <a:lnTo>
                    <a:pt x="37314" y="22013"/>
                  </a:lnTo>
                  <a:cubicBezTo>
                    <a:pt x="37314" y="22013"/>
                    <a:pt x="37287" y="22014"/>
                    <a:pt x="37239" y="22014"/>
                  </a:cubicBezTo>
                  <a:cubicBezTo>
                    <a:pt x="36801" y="22014"/>
                    <a:pt x="34617" y="21946"/>
                    <a:pt x="35463" y="20577"/>
                  </a:cubicBezTo>
                  <a:cubicBezTo>
                    <a:pt x="36623" y="19113"/>
                    <a:pt x="37977" y="18118"/>
                    <a:pt x="38087" y="18008"/>
                  </a:cubicBezTo>
                  <a:lnTo>
                    <a:pt x="38087" y="18008"/>
                  </a:lnTo>
                  <a:cubicBezTo>
                    <a:pt x="37866" y="18146"/>
                    <a:pt x="37673" y="18257"/>
                    <a:pt x="37424" y="18367"/>
                  </a:cubicBezTo>
                  <a:cubicBezTo>
                    <a:pt x="37010" y="18533"/>
                    <a:pt x="36568" y="18671"/>
                    <a:pt x="36209" y="18809"/>
                  </a:cubicBezTo>
                  <a:cubicBezTo>
                    <a:pt x="35766" y="18986"/>
                    <a:pt x="34958" y="19334"/>
                    <a:pt x="34291" y="19334"/>
                  </a:cubicBezTo>
                  <a:cubicBezTo>
                    <a:pt x="33918" y="19334"/>
                    <a:pt x="33590" y="19226"/>
                    <a:pt x="33392" y="18919"/>
                  </a:cubicBezTo>
                  <a:cubicBezTo>
                    <a:pt x="33226" y="18643"/>
                    <a:pt x="33226" y="18257"/>
                    <a:pt x="33419" y="17980"/>
                  </a:cubicBezTo>
                  <a:lnTo>
                    <a:pt x="33419" y="17980"/>
                  </a:lnTo>
                  <a:cubicBezTo>
                    <a:pt x="32536" y="18533"/>
                    <a:pt x="31597" y="19113"/>
                    <a:pt x="30658" y="19693"/>
                  </a:cubicBezTo>
                  <a:cubicBezTo>
                    <a:pt x="30381" y="19886"/>
                    <a:pt x="30105" y="20079"/>
                    <a:pt x="29774" y="20162"/>
                  </a:cubicBezTo>
                  <a:cubicBezTo>
                    <a:pt x="29676" y="20177"/>
                    <a:pt x="29576" y="20186"/>
                    <a:pt x="29479" y="20186"/>
                  </a:cubicBezTo>
                  <a:cubicBezTo>
                    <a:pt x="29217" y="20186"/>
                    <a:pt x="28968" y="20122"/>
                    <a:pt x="28807" y="19941"/>
                  </a:cubicBezTo>
                  <a:cubicBezTo>
                    <a:pt x="28558" y="19748"/>
                    <a:pt x="28476" y="19278"/>
                    <a:pt x="28724" y="19058"/>
                  </a:cubicBezTo>
                  <a:lnTo>
                    <a:pt x="28724" y="19058"/>
                  </a:lnTo>
                  <a:cubicBezTo>
                    <a:pt x="27509" y="19969"/>
                    <a:pt x="26266" y="20908"/>
                    <a:pt x="25078" y="21847"/>
                  </a:cubicBezTo>
                  <a:cubicBezTo>
                    <a:pt x="24825" y="22028"/>
                    <a:pt x="24345" y="22412"/>
                    <a:pt x="24006" y="22412"/>
                  </a:cubicBezTo>
                  <a:cubicBezTo>
                    <a:pt x="23828" y="22412"/>
                    <a:pt x="23690" y="22307"/>
                    <a:pt x="23642" y="22013"/>
                  </a:cubicBezTo>
                  <a:cubicBezTo>
                    <a:pt x="23587" y="21543"/>
                    <a:pt x="23863" y="21018"/>
                    <a:pt x="24029" y="20577"/>
                  </a:cubicBezTo>
                  <a:cubicBezTo>
                    <a:pt x="24167" y="20300"/>
                    <a:pt x="24277" y="19969"/>
                    <a:pt x="24416" y="19693"/>
                  </a:cubicBezTo>
                  <a:cubicBezTo>
                    <a:pt x="24471" y="19610"/>
                    <a:pt x="24526" y="19472"/>
                    <a:pt x="24581" y="19334"/>
                  </a:cubicBezTo>
                  <a:cubicBezTo>
                    <a:pt x="24682" y="19208"/>
                    <a:pt x="24737" y="19036"/>
                    <a:pt x="24829" y="18944"/>
                  </a:cubicBezTo>
                  <a:lnTo>
                    <a:pt x="24829" y="18944"/>
                  </a:lnTo>
                  <a:cubicBezTo>
                    <a:pt x="24555" y="19175"/>
                    <a:pt x="24183" y="19278"/>
                    <a:pt x="23863" y="19278"/>
                  </a:cubicBezTo>
                  <a:cubicBezTo>
                    <a:pt x="23449" y="19278"/>
                    <a:pt x="23283" y="19030"/>
                    <a:pt x="23173" y="18643"/>
                  </a:cubicBezTo>
                  <a:cubicBezTo>
                    <a:pt x="23062" y="18284"/>
                    <a:pt x="23090" y="17925"/>
                    <a:pt x="23173" y="17538"/>
                  </a:cubicBezTo>
                  <a:cubicBezTo>
                    <a:pt x="23366" y="16075"/>
                    <a:pt x="23753" y="14666"/>
                    <a:pt x="24305" y="13313"/>
                  </a:cubicBezTo>
                  <a:lnTo>
                    <a:pt x="24305" y="13313"/>
                  </a:lnTo>
                  <a:cubicBezTo>
                    <a:pt x="24117" y="13620"/>
                    <a:pt x="23771" y="13790"/>
                    <a:pt x="23422" y="13790"/>
                  </a:cubicBezTo>
                  <a:cubicBezTo>
                    <a:pt x="23208" y="13790"/>
                    <a:pt x="22993" y="13726"/>
                    <a:pt x="22814" y="13589"/>
                  </a:cubicBezTo>
                  <a:cubicBezTo>
                    <a:pt x="22178" y="13092"/>
                    <a:pt x="22620" y="11849"/>
                    <a:pt x="22731" y="11158"/>
                  </a:cubicBezTo>
                  <a:cubicBezTo>
                    <a:pt x="22758" y="10910"/>
                    <a:pt x="22896" y="9253"/>
                    <a:pt x="23145" y="9142"/>
                  </a:cubicBezTo>
                  <a:cubicBezTo>
                    <a:pt x="23093" y="9142"/>
                    <a:pt x="22470" y="9412"/>
                    <a:pt x="21942" y="9412"/>
                  </a:cubicBezTo>
                  <a:cubicBezTo>
                    <a:pt x="21625" y="9412"/>
                    <a:pt x="21343" y="9315"/>
                    <a:pt x="21239" y="9004"/>
                  </a:cubicBezTo>
                  <a:cubicBezTo>
                    <a:pt x="20935" y="8148"/>
                    <a:pt x="21654" y="4889"/>
                    <a:pt x="21654" y="4889"/>
                  </a:cubicBezTo>
                  <a:lnTo>
                    <a:pt x="21654" y="4889"/>
                  </a:lnTo>
                  <a:cubicBezTo>
                    <a:pt x="21653" y="4889"/>
                    <a:pt x="20874" y="5290"/>
                    <a:pt x="20227" y="5290"/>
                  </a:cubicBezTo>
                  <a:cubicBezTo>
                    <a:pt x="19884" y="5290"/>
                    <a:pt x="19578" y="5178"/>
                    <a:pt x="19444" y="4834"/>
                  </a:cubicBezTo>
                  <a:cubicBezTo>
                    <a:pt x="19140" y="4116"/>
                    <a:pt x="19085" y="3315"/>
                    <a:pt x="18947" y="2514"/>
                  </a:cubicBezTo>
                  <a:cubicBezTo>
                    <a:pt x="18892" y="2237"/>
                    <a:pt x="18809" y="1961"/>
                    <a:pt x="18754" y="1657"/>
                  </a:cubicBezTo>
                  <a:cubicBezTo>
                    <a:pt x="18615" y="1105"/>
                    <a:pt x="18477" y="525"/>
                    <a:pt x="18477"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0"/>
            <p:cNvSpPr/>
            <p:nvPr/>
          </p:nvSpPr>
          <p:spPr>
            <a:xfrm>
              <a:off x="4831225" y="3391225"/>
              <a:ext cx="116025" cy="126375"/>
            </a:xfrm>
            <a:custGeom>
              <a:avLst/>
              <a:gdLst/>
              <a:ahLst/>
              <a:cxnLst/>
              <a:rect l="l" t="t" r="r" b="b"/>
              <a:pathLst>
                <a:path w="4641" h="5055" extrusionOk="0">
                  <a:moveTo>
                    <a:pt x="994" y="1"/>
                  </a:moveTo>
                  <a:lnTo>
                    <a:pt x="994" y="1"/>
                  </a:lnTo>
                  <a:cubicBezTo>
                    <a:pt x="994" y="1"/>
                    <a:pt x="0" y="28"/>
                    <a:pt x="55" y="222"/>
                  </a:cubicBezTo>
                  <a:cubicBezTo>
                    <a:pt x="55" y="387"/>
                    <a:pt x="1657" y="1078"/>
                    <a:pt x="1712" y="1105"/>
                  </a:cubicBezTo>
                  <a:cubicBezTo>
                    <a:pt x="1740" y="1133"/>
                    <a:pt x="221" y="1520"/>
                    <a:pt x="138" y="1685"/>
                  </a:cubicBezTo>
                  <a:cubicBezTo>
                    <a:pt x="55" y="2017"/>
                    <a:pt x="1436" y="2348"/>
                    <a:pt x="3121" y="2790"/>
                  </a:cubicBezTo>
                  <a:cubicBezTo>
                    <a:pt x="2182" y="3066"/>
                    <a:pt x="2513" y="3564"/>
                    <a:pt x="2624" y="3812"/>
                  </a:cubicBezTo>
                  <a:cubicBezTo>
                    <a:pt x="2762" y="4005"/>
                    <a:pt x="3204" y="4668"/>
                    <a:pt x="4143" y="4972"/>
                  </a:cubicBezTo>
                  <a:cubicBezTo>
                    <a:pt x="4281" y="5000"/>
                    <a:pt x="4392" y="5055"/>
                    <a:pt x="4530" y="5055"/>
                  </a:cubicBezTo>
                  <a:cubicBezTo>
                    <a:pt x="4502" y="5055"/>
                    <a:pt x="2790" y="3812"/>
                    <a:pt x="3425" y="3177"/>
                  </a:cubicBezTo>
                  <a:cubicBezTo>
                    <a:pt x="3950" y="2569"/>
                    <a:pt x="4585" y="2569"/>
                    <a:pt x="4640" y="2569"/>
                  </a:cubicBezTo>
                  <a:cubicBezTo>
                    <a:pt x="4530" y="2569"/>
                    <a:pt x="1547" y="2348"/>
                    <a:pt x="1823" y="1796"/>
                  </a:cubicBezTo>
                  <a:cubicBezTo>
                    <a:pt x="2049" y="1294"/>
                    <a:pt x="3005" y="1271"/>
                    <a:pt x="3177" y="1271"/>
                  </a:cubicBezTo>
                  <a:cubicBezTo>
                    <a:pt x="3195" y="1271"/>
                    <a:pt x="3204" y="1271"/>
                    <a:pt x="3204" y="1271"/>
                  </a:cubicBezTo>
                  <a:cubicBezTo>
                    <a:pt x="3204" y="1271"/>
                    <a:pt x="608" y="304"/>
                    <a:pt x="994"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0"/>
            <p:cNvSpPr/>
            <p:nvPr/>
          </p:nvSpPr>
          <p:spPr>
            <a:xfrm>
              <a:off x="4769750" y="3129525"/>
              <a:ext cx="376350" cy="150375"/>
            </a:xfrm>
            <a:custGeom>
              <a:avLst/>
              <a:gdLst/>
              <a:ahLst/>
              <a:cxnLst/>
              <a:rect l="l" t="t" r="r" b="b"/>
              <a:pathLst>
                <a:path w="15054" h="6015" extrusionOk="0">
                  <a:moveTo>
                    <a:pt x="10993" y="1"/>
                  </a:moveTo>
                  <a:lnTo>
                    <a:pt x="10993" y="1"/>
                  </a:lnTo>
                  <a:cubicBezTo>
                    <a:pt x="10110" y="553"/>
                    <a:pt x="9171" y="1161"/>
                    <a:pt x="8232" y="1741"/>
                  </a:cubicBezTo>
                  <a:cubicBezTo>
                    <a:pt x="7955" y="1907"/>
                    <a:pt x="7679" y="2128"/>
                    <a:pt x="7348" y="2183"/>
                  </a:cubicBezTo>
                  <a:cubicBezTo>
                    <a:pt x="7246" y="2206"/>
                    <a:pt x="7144" y="2219"/>
                    <a:pt x="7044" y="2219"/>
                  </a:cubicBezTo>
                  <a:cubicBezTo>
                    <a:pt x="6794" y="2219"/>
                    <a:pt x="6559" y="2140"/>
                    <a:pt x="6381" y="1962"/>
                  </a:cubicBezTo>
                  <a:cubicBezTo>
                    <a:pt x="6132" y="1769"/>
                    <a:pt x="6077" y="1327"/>
                    <a:pt x="6298" y="1078"/>
                  </a:cubicBezTo>
                  <a:lnTo>
                    <a:pt x="6298" y="1078"/>
                  </a:lnTo>
                  <a:cubicBezTo>
                    <a:pt x="5111" y="2017"/>
                    <a:pt x="3868" y="2956"/>
                    <a:pt x="2652" y="3868"/>
                  </a:cubicBezTo>
                  <a:cubicBezTo>
                    <a:pt x="2398" y="4049"/>
                    <a:pt x="1930" y="4445"/>
                    <a:pt x="1599" y="4445"/>
                  </a:cubicBezTo>
                  <a:cubicBezTo>
                    <a:pt x="1426" y="4445"/>
                    <a:pt x="1291" y="4337"/>
                    <a:pt x="1244" y="4033"/>
                  </a:cubicBezTo>
                  <a:cubicBezTo>
                    <a:pt x="1161" y="3564"/>
                    <a:pt x="1437" y="3039"/>
                    <a:pt x="1603" y="2597"/>
                  </a:cubicBezTo>
                  <a:cubicBezTo>
                    <a:pt x="1741" y="2321"/>
                    <a:pt x="1851" y="2017"/>
                    <a:pt x="1990" y="1741"/>
                  </a:cubicBezTo>
                  <a:cubicBezTo>
                    <a:pt x="2072" y="1631"/>
                    <a:pt x="2100" y="1492"/>
                    <a:pt x="2155" y="1354"/>
                  </a:cubicBezTo>
                  <a:lnTo>
                    <a:pt x="2155" y="1354"/>
                  </a:lnTo>
                  <a:cubicBezTo>
                    <a:pt x="1520" y="2376"/>
                    <a:pt x="1" y="5028"/>
                    <a:pt x="194" y="5829"/>
                  </a:cubicBezTo>
                  <a:cubicBezTo>
                    <a:pt x="228" y="5958"/>
                    <a:pt x="326" y="6014"/>
                    <a:pt x="472" y="6014"/>
                  </a:cubicBezTo>
                  <a:cubicBezTo>
                    <a:pt x="1513" y="6014"/>
                    <a:pt x="5010" y="3116"/>
                    <a:pt x="5276" y="2873"/>
                  </a:cubicBezTo>
                  <a:cubicBezTo>
                    <a:pt x="5309" y="3587"/>
                    <a:pt x="5408" y="4005"/>
                    <a:pt x="5870" y="4005"/>
                  </a:cubicBezTo>
                  <a:cubicBezTo>
                    <a:pt x="6195" y="4005"/>
                    <a:pt x="6699" y="3799"/>
                    <a:pt x="7486" y="3343"/>
                  </a:cubicBezTo>
                  <a:cubicBezTo>
                    <a:pt x="9336" y="2238"/>
                    <a:pt x="10165" y="1382"/>
                    <a:pt x="10165" y="1382"/>
                  </a:cubicBezTo>
                  <a:lnTo>
                    <a:pt x="10165" y="1382"/>
                  </a:lnTo>
                  <a:cubicBezTo>
                    <a:pt x="10165" y="1382"/>
                    <a:pt x="10137" y="2431"/>
                    <a:pt x="10828" y="2459"/>
                  </a:cubicBezTo>
                  <a:cubicBezTo>
                    <a:pt x="11352" y="2459"/>
                    <a:pt x="13838" y="1078"/>
                    <a:pt x="15053" y="415"/>
                  </a:cubicBezTo>
                  <a:lnTo>
                    <a:pt x="15053" y="415"/>
                  </a:lnTo>
                  <a:cubicBezTo>
                    <a:pt x="14639" y="581"/>
                    <a:pt x="14170" y="747"/>
                    <a:pt x="13811" y="830"/>
                  </a:cubicBezTo>
                  <a:cubicBezTo>
                    <a:pt x="13367" y="1007"/>
                    <a:pt x="12549" y="1355"/>
                    <a:pt x="11873" y="1355"/>
                  </a:cubicBezTo>
                  <a:cubicBezTo>
                    <a:pt x="11496" y="1355"/>
                    <a:pt x="11164" y="1247"/>
                    <a:pt x="10966" y="940"/>
                  </a:cubicBezTo>
                  <a:cubicBezTo>
                    <a:pt x="10800" y="664"/>
                    <a:pt x="10800" y="277"/>
                    <a:pt x="10993"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0"/>
            <p:cNvSpPr/>
            <p:nvPr/>
          </p:nvSpPr>
          <p:spPr>
            <a:xfrm>
              <a:off x="4546050" y="2676575"/>
              <a:ext cx="133975" cy="589775"/>
            </a:xfrm>
            <a:custGeom>
              <a:avLst/>
              <a:gdLst/>
              <a:ahLst/>
              <a:cxnLst/>
              <a:rect l="l" t="t" r="r" b="b"/>
              <a:pathLst>
                <a:path w="5359" h="23591" extrusionOk="0">
                  <a:moveTo>
                    <a:pt x="5027" y="1"/>
                  </a:moveTo>
                  <a:cubicBezTo>
                    <a:pt x="4696" y="1520"/>
                    <a:pt x="4392" y="3039"/>
                    <a:pt x="4033" y="4558"/>
                  </a:cubicBezTo>
                  <a:cubicBezTo>
                    <a:pt x="4005" y="4724"/>
                    <a:pt x="3977" y="4889"/>
                    <a:pt x="3839" y="5000"/>
                  </a:cubicBezTo>
                  <a:cubicBezTo>
                    <a:pt x="3793" y="5037"/>
                    <a:pt x="3744" y="5053"/>
                    <a:pt x="3695" y="5053"/>
                  </a:cubicBezTo>
                  <a:cubicBezTo>
                    <a:pt x="3450" y="5053"/>
                    <a:pt x="3186" y="4659"/>
                    <a:pt x="3094" y="4475"/>
                  </a:cubicBezTo>
                  <a:cubicBezTo>
                    <a:pt x="2956" y="4254"/>
                    <a:pt x="2900" y="3923"/>
                    <a:pt x="2817" y="3647"/>
                  </a:cubicBezTo>
                  <a:cubicBezTo>
                    <a:pt x="2817" y="4613"/>
                    <a:pt x="2790" y="5635"/>
                    <a:pt x="2790" y="6602"/>
                  </a:cubicBezTo>
                  <a:cubicBezTo>
                    <a:pt x="2790" y="7099"/>
                    <a:pt x="3149" y="8148"/>
                    <a:pt x="2541" y="8452"/>
                  </a:cubicBezTo>
                  <a:cubicBezTo>
                    <a:pt x="2472" y="8487"/>
                    <a:pt x="2392" y="8503"/>
                    <a:pt x="2308" y="8503"/>
                  </a:cubicBezTo>
                  <a:cubicBezTo>
                    <a:pt x="2126" y="8503"/>
                    <a:pt x="1928" y="8428"/>
                    <a:pt x="1796" y="8314"/>
                  </a:cubicBezTo>
                  <a:cubicBezTo>
                    <a:pt x="1575" y="8148"/>
                    <a:pt x="1436" y="7900"/>
                    <a:pt x="1354" y="7651"/>
                  </a:cubicBezTo>
                  <a:lnTo>
                    <a:pt x="1354" y="7651"/>
                  </a:lnTo>
                  <a:cubicBezTo>
                    <a:pt x="1492" y="8811"/>
                    <a:pt x="1685" y="9916"/>
                    <a:pt x="1823" y="11048"/>
                  </a:cubicBezTo>
                  <a:cubicBezTo>
                    <a:pt x="1906" y="11711"/>
                    <a:pt x="2182" y="12706"/>
                    <a:pt x="1409" y="13009"/>
                  </a:cubicBezTo>
                  <a:cubicBezTo>
                    <a:pt x="1311" y="13051"/>
                    <a:pt x="1208" y="13070"/>
                    <a:pt x="1104" y="13070"/>
                  </a:cubicBezTo>
                  <a:cubicBezTo>
                    <a:pt x="649" y="13070"/>
                    <a:pt x="183" y="12703"/>
                    <a:pt x="138" y="12208"/>
                  </a:cubicBezTo>
                  <a:lnTo>
                    <a:pt x="138" y="12208"/>
                  </a:lnTo>
                  <a:cubicBezTo>
                    <a:pt x="194" y="14087"/>
                    <a:pt x="387" y="15992"/>
                    <a:pt x="663" y="17843"/>
                  </a:cubicBezTo>
                  <a:cubicBezTo>
                    <a:pt x="829" y="18782"/>
                    <a:pt x="995" y="19749"/>
                    <a:pt x="1216" y="20688"/>
                  </a:cubicBezTo>
                  <a:cubicBezTo>
                    <a:pt x="1354" y="21268"/>
                    <a:pt x="1547" y="22013"/>
                    <a:pt x="995" y="22483"/>
                  </a:cubicBezTo>
                  <a:cubicBezTo>
                    <a:pt x="856" y="22593"/>
                    <a:pt x="705" y="22642"/>
                    <a:pt x="539" y="22642"/>
                  </a:cubicBezTo>
                  <a:cubicBezTo>
                    <a:pt x="373" y="22642"/>
                    <a:pt x="194" y="22593"/>
                    <a:pt x="0" y="22510"/>
                  </a:cubicBezTo>
                  <a:lnTo>
                    <a:pt x="0" y="22510"/>
                  </a:lnTo>
                  <a:cubicBezTo>
                    <a:pt x="727" y="23050"/>
                    <a:pt x="1298" y="23590"/>
                    <a:pt x="1771" y="23590"/>
                  </a:cubicBezTo>
                  <a:cubicBezTo>
                    <a:pt x="1927" y="23590"/>
                    <a:pt x="2073" y="23531"/>
                    <a:pt x="2210" y="23394"/>
                  </a:cubicBezTo>
                  <a:cubicBezTo>
                    <a:pt x="3066" y="22538"/>
                    <a:pt x="2044" y="18561"/>
                    <a:pt x="1160" y="14280"/>
                  </a:cubicBezTo>
                  <a:lnTo>
                    <a:pt x="1160" y="14280"/>
                  </a:lnTo>
                  <a:cubicBezTo>
                    <a:pt x="1247" y="14319"/>
                    <a:pt x="1354" y="14338"/>
                    <a:pt x="1472" y="14338"/>
                  </a:cubicBezTo>
                  <a:cubicBezTo>
                    <a:pt x="2026" y="14338"/>
                    <a:pt x="2829" y="13912"/>
                    <a:pt x="3011" y="13092"/>
                  </a:cubicBezTo>
                  <a:cubicBezTo>
                    <a:pt x="3199" y="12150"/>
                    <a:pt x="2574" y="9920"/>
                    <a:pt x="2517" y="9733"/>
                  </a:cubicBezTo>
                  <a:lnTo>
                    <a:pt x="2517" y="9733"/>
                  </a:lnTo>
                  <a:cubicBezTo>
                    <a:pt x="2547" y="9795"/>
                    <a:pt x="2783" y="10042"/>
                    <a:pt x="3087" y="10042"/>
                  </a:cubicBezTo>
                  <a:cubicBezTo>
                    <a:pt x="3259" y="10042"/>
                    <a:pt x="3454" y="9962"/>
                    <a:pt x="3646" y="9723"/>
                  </a:cubicBezTo>
                  <a:cubicBezTo>
                    <a:pt x="4242" y="9046"/>
                    <a:pt x="3590" y="6006"/>
                    <a:pt x="3564" y="5887"/>
                  </a:cubicBezTo>
                  <a:lnTo>
                    <a:pt x="3564" y="5887"/>
                  </a:lnTo>
                  <a:cubicBezTo>
                    <a:pt x="3578" y="5952"/>
                    <a:pt x="3794" y="6880"/>
                    <a:pt x="4371" y="6880"/>
                  </a:cubicBezTo>
                  <a:cubicBezTo>
                    <a:pt x="4387" y="6880"/>
                    <a:pt x="4403" y="6879"/>
                    <a:pt x="4419" y="6878"/>
                  </a:cubicBezTo>
                  <a:cubicBezTo>
                    <a:pt x="4806" y="6850"/>
                    <a:pt x="5137" y="3840"/>
                    <a:pt x="5358" y="1686"/>
                  </a:cubicBezTo>
                  <a:cubicBezTo>
                    <a:pt x="5220" y="1133"/>
                    <a:pt x="5055" y="553"/>
                    <a:pt x="502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0"/>
            <p:cNvSpPr/>
            <p:nvPr/>
          </p:nvSpPr>
          <p:spPr>
            <a:xfrm>
              <a:off x="4306450" y="2799450"/>
              <a:ext cx="757475" cy="784900"/>
            </a:xfrm>
            <a:custGeom>
              <a:avLst/>
              <a:gdLst/>
              <a:ahLst/>
              <a:cxnLst/>
              <a:rect l="l" t="t" r="r" b="b"/>
              <a:pathLst>
                <a:path w="30299" h="31396" extrusionOk="0">
                  <a:moveTo>
                    <a:pt x="14773" y="1"/>
                  </a:moveTo>
                  <a:cubicBezTo>
                    <a:pt x="14691" y="1"/>
                    <a:pt x="14611" y="1775"/>
                    <a:pt x="14611" y="3952"/>
                  </a:cubicBezTo>
                  <a:lnTo>
                    <a:pt x="14528" y="3869"/>
                  </a:lnTo>
                  <a:lnTo>
                    <a:pt x="14086" y="3454"/>
                  </a:lnTo>
                  <a:cubicBezTo>
                    <a:pt x="13810" y="3178"/>
                    <a:pt x="13506" y="2930"/>
                    <a:pt x="13202" y="2681"/>
                  </a:cubicBezTo>
                  <a:cubicBezTo>
                    <a:pt x="13195" y="2674"/>
                    <a:pt x="13185" y="2671"/>
                    <a:pt x="13174" y="2671"/>
                  </a:cubicBezTo>
                  <a:cubicBezTo>
                    <a:pt x="13140" y="2671"/>
                    <a:pt x="13099" y="2702"/>
                    <a:pt x="13120" y="2764"/>
                  </a:cubicBezTo>
                  <a:cubicBezTo>
                    <a:pt x="13368" y="3068"/>
                    <a:pt x="13589" y="3372"/>
                    <a:pt x="13810" y="3675"/>
                  </a:cubicBezTo>
                  <a:cubicBezTo>
                    <a:pt x="13948" y="3813"/>
                    <a:pt x="14059" y="3952"/>
                    <a:pt x="14197" y="4090"/>
                  </a:cubicBezTo>
                  <a:cubicBezTo>
                    <a:pt x="14335" y="4228"/>
                    <a:pt x="14445" y="4421"/>
                    <a:pt x="14611" y="4504"/>
                  </a:cubicBezTo>
                  <a:lnTo>
                    <a:pt x="14611" y="7514"/>
                  </a:lnTo>
                  <a:cubicBezTo>
                    <a:pt x="14556" y="7459"/>
                    <a:pt x="14528" y="7376"/>
                    <a:pt x="14445" y="7321"/>
                  </a:cubicBezTo>
                  <a:lnTo>
                    <a:pt x="13810" y="6575"/>
                  </a:lnTo>
                  <a:cubicBezTo>
                    <a:pt x="13396" y="6133"/>
                    <a:pt x="13037" y="5609"/>
                    <a:pt x="12512" y="5277"/>
                  </a:cubicBezTo>
                  <a:cubicBezTo>
                    <a:pt x="12497" y="5272"/>
                    <a:pt x="12483" y="5270"/>
                    <a:pt x="12471" y="5270"/>
                  </a:cubicBezTo>
                  <a:cubicBezTo>
                    <a:pt x="12412" y="5270"/>
                    <a:pt x="12379" y="5320"/>
                    <a:pt x="12401" y="5388"/>
                  </a:cubicBezTo>
                  <a:cubicBezTo>
                    <a:pt x="12540" y="5664"/>
                    <a:pt x="12705" y="5885"/>
                    <a:pt x="12899" y="6133"/>
                  </a:cubicBezTo>
                  <a:cubicBezTo>
                    <a:pt x="13092" y="6382"/>
                    <a:pt x="13313" y="6631"/>
                    <a:pt x="13479" y="6852"/>
                  </a:cubicBezTo>
                  <a:cubicBezTo>
                    <a:pt x="13672" y="7100"/>
                    <a:pt x="13865" y="7349"/>
                    <a:pt x="14059" y="7597"/>
                  </a:cubicBezTo>
                  <a:cubicBezTo>
                    <a:pt x="14224" y="7791"/>
                    <a:pt x="14418" y="8039"/>
                    <a:pt x="14583" y="8205"/>
                  </a:cubicBezTo>
                  <a:cubicBezTo>
                    <a:pt x="14583" y="9448"/>
                    <a:pt x="14611" y="10580"/>
                    <a:pt x="14611" y="11381"/>
                  </a:cubicBezTo>
                  <a:cubicBezTo>
                    <a:pt x="14528" y="11271"/>
                    <a:pt x="14445" y="11188"/>
                    <a:pt x="14335" y="11105"/>
                  </a:cubicBezTo>
                  <a:cubicBezTo>
                    <a:pt x="14086" y="10856"/>
                    <a:pt x="13838" y="10580"/>
                    <a:pt x="13561" y="10359"/>
                  </a:cubicBezTo>
                  <a:cubicBezTo>
                    <a:pt x="12981" y="9834"/>
                    <a:pt x="12374" y="9393"/>
                    <a:pt x="11794" y="8923"/>
                  </a:cubicBezTo>
                  <a:cubicBezTo>
                    <a:pt x="11780" y="8916"/>
                    <a:pt x="11766" y="8913"/>
                    <a:pt x="11754" y="8913"/>
                  </a:cubicBezTo>
                  <a:cubicBezTo>
                    <a:pt x="11716" y="8913"/>
                    <a:pt x="11690" y="8944"/>
                    <a:pt x="11711" y="9006"/>
                  </a:cubicBezTo>
                  <a:cubicBezTo>
                    <a:pt x="12180" y="9586"/>
                    <a:pt x="12650" y="10221"/>
                    <a:pt x="13175" y="10773"/>
                  </a:cubicBezTo>
                  <a:cubicBezTo>
                    <a:pt x="13396" y="10994"/>
                    <a:pt x="13644" y="11271"/>
                    <a:pt x="13893" y="11519"/>
                  </a:cubicBezTo>
                  <a:cubicBezTo>
                    <a:pt x="14003" y="11657"/>
                    <a:pt x="14141" y="11768"/>
                    <a:pt x="14224" y="11906"/>
                  </a:cubicBezTo>
                  <a:cubicBezTo>
                    <a:pt x="14335" y="12044"/>
                    <a:pt x="14473" y="12210"/>
                    <a:pt x="14611" y="12320"/>
                  </a:cubicBezTo>
                  <a:cubicBezTo>
                    <a:pt x="14611" y="12928"/>
                    <a:pt x="14611" y="14530"/>
                    <a:pt x="14583" y="16574"/>
                  </a:cubicBezTo>
                  <a:cubicBezTo>
                    <a:pt x="14197" y="15966"/>
                    <a:pt x="13782" y="15414"/>
                    <a:pt x="13368" y="14916"/>
                  </a:cubicBezTo>
                  <a:cubicBezTo>
                    <a:pt x="13092" y="14557"/>
                    <a:pt x="12816" y="14226"/>
                    <a:pt x="12540" y="13894"/>
                  </a:cubicBezTo>
                  <a:cubicBezTo>
                    <a:pt x="12263" y="13563"/>
                    <a:pt x="11932" y="13259"/>
                    <a:pt x="11600" y="12928"/>
                  </a:cubicBezTo>
                  <a:cubicBezTo>
                    <a:pt x="11590" y="12917"/>
                    <a:pt x="11576" y="12913"/>
                    <a:pt x="11562" y="12913"/>
                  </a:cubicBezTo>
                  <a:cubicBezTo>
                    <a:pt x="11501" y="12913"/>
                    <a:pt x="11423" y="12994"/>
                    <a:pt x="11490" y="13038"/>
                  </a:cubicBezTo>
                  <a:cubicBezTo>
                    <a:pt x="12374" y="14281"/>
                    <a:pt x="13230" y="15607"/>
                    <a:pt x="14031" y="16905"/>
                  </a:cubicBezTo>
                  <a:cubicBezTo>
                    <a:pt x="14141" y="17071"/>
                    <a:pt x="14224" y="17264"/>
                    <a:pt x="14335" y="17402"/>
                  </a:cubicBezTo>
                  <a:cubicBezTo>
                    <a:pt x="14418" y="17485"/>
                    <a:pt x="14445" y="17595"/>
                    <a:pt x="14556" y="17678"/>
                  </a:cubicBezTo>
                  <a:cubicBezTo>
                    <a:pt x="14528" y="18507"/>
                    <a:pt x="14528" y="19391"/>
                    <a:pt x="14473" y="20302"/>
                  </a:cubicBezTo>
                  <a:lnTo>
                    <a:pt x="14445" y="20219"/>
                  </a:lnTo>
                  <a:cubicBezTo>
                    <a:pt x="14197" y="19888"/>
                    <a:pt x="13920" y="19556"/>
                    <a:pt x="13644" y="19253"/>
                  </a:cubicBezTo>
                  <a:cubicBezTo>
                    <a:pt x="13368" y="18949"/>
                    <a:pt x="13120" y="18590"/>
                    <a:pt x="12843" y="18286"/>
                  </a:cubicBezTo>
                  <a:cubicBezTo>
                    <a:pt x="12705" y="18120"/>
                    <a:pt x="12567" y="17982"/>
                    <a:pt x="12429" y="17844"/>
                  </a:cubicBezTo>
                  <a:cubicBezTo>
                    <a:pt x="12291" y="17706"/>
                    <a:pt x="12153" y="17540"/>
                    <a:pt x="11987" y="17430"/>
                  </a:cubicBezTo>
                  <a:cubicBezTo>
                    <a:pt x="11977" y="17425"/>
                    <a:pt x="11967" y="17423"/>
                    <a:pt x="11956" y="17423"/>
                  </a:cubicBezTo>
                  <a:cubicBezTo>
                    <a:pt x="11905" y="17423"/>
                    <a:pt x="11849" y="17472"/>
                    <a:pt x="11849" y="17540"/>
                  </a:cubicBezTo>
                  <a:cubicBezTo>
                    <a:pt x="11877" y="17734"/>
                    <a:pt x="12015" y="17899"/>
                    <a:pt x="12125" y="18093"/>
                  </a:cubicBezTo>
                  <a:cubicBezTo>
                    <a:pt x="12236" y="18258"/>
                    <a:pt x="12374" y="18424"/>
                    <a:pt x="12484" y="18590"/>
                  </a:cubicBezTo>
                  <a:lnTo>
                    <a:pt x="13202" y="19639"/>
                  </a:lnTo>
                  <a:cubicBezTo>
                    <a:pt x="13451" y="19971"/>
                    <a:pt x="13672" y="20302"/>
                    <a:pt x="13920" y="20634"/>
                  </a:cubicBezTo>
                  <a:cubicBezTo>
                    <a:pt x="14059" y="20799"/>
                    <a:pt x="14169" y="20937"/>
                    <a:pt x="14307" y="21131"/>
                  </a:cubicBezTo>
                  <a:cubicBezTo>
                    <a:pt x="14335" y="21158"/>
                    <a:pt x="14390" y="21214"/>
                    <a:pt x="14418" y="21296"/>
                  </a:cubicBezTo>
                  <a:cubicBezTo>
                    <a:pt x="14418" y="21683"/>
                    <a:pt x="14418" y="22042"/>
                    <a:pt x="14362" y="22429"/>
                  </a:cubicBezTo>
                  <a:cubicBezTo>
                    <a:pt x="14169" y="22374"/>
                    <a:pt x="13617" y="22153"/>
                    <a:pt x="12843" y="21849"/>
                  </a:cubicBezTo>
                  <a:cubicBezTo>
                    <a:pt x="12705" y="21352"/>
                    <a:pt x="12540" y="20910"/>
                    <a:pt x="12346" y="20468"/>
                  </a:cubicBezTo>
                  <a:cubicBezTo>
                    <a:pt x="12070" y="19888"/>
                    <a:pt x="11683" y="19391"/>
                    <a:pt x="11269" y="18921"/>
                  </a:cubicBezTo>
                  <a:cubicBezTo>
                    <a:pt x="11248" y="18892"/>
                    <a:pt x="11222" y="18881"/>
                    <a:pt x="11198" y="18881"/>
                  </a:cubicBezTo>
                  <a:cubicBezTo>
                    <a:pt x="11129" y="18881"/>
                    <a:pt x="11070" y="18977"/>
                    <a:pt x="11131" y="19059"/>
                  </a:cubicBezTo>
                  <a:cubicBezTo>
                    <a:pt x="11435" y="19556"/>
                    <a:pt x="11683" y="20109"/>
                    <a:pt x="11932" y="20661"/>
                  </a:cubicBezTo>
                  <a:cubicBezTo>
                    <a:pt x="12070" y="20993"/>
                    <a:pt x="12153" y="21296"/>
                    <a:pt x="12263" y="21628"/>
                  </a:cubicBezTo>
                  <a:cubicBezTo>
                    <a:pt x="11794" y="21462"/>
                    <a:pt x="11269" y="21269"/>
                    <a:pt x="10717" y="21048"/>
                  </a:cubicBezTo>
                  <a:cubicBezTo>
                    <a:pt x="10579" y="20799"/>
                    <a:pt x="10413" y="20495"/>
                    <a:pt x="10358" y="20468"/>
                  </a:cubicBezTo>
                  <a:cubicBezTo>
                    <a:pt x="10192" y="20192"/>
                    <a:pt x="10054" y="19943"/>
                    <a:pt x="9888" y="19695"/>
                  </a:cubicBezTo>
                  <a:cubicBezTo>
                    <a:pt x="9529" y="19197"/>
                    <a:pt x="9225" y="18673"/>
                    <a:pt x="8894" y="18175"/>
                  </a:cubicBezTo>
                  <a:cubicBezTo>
                    <a:pt x="8866" y="18157"/>
                    <a:pt x="8832" y="18148"/>
                    <a:pt x="8802" y="18148"/>
                  </a:cubicBezTo>
                  <a:cubicBezTo>
                    <a:pt x="8740" y="18148"/>
                    <a:pt x="8691" y="18185"/>
                    <a:pt x="8728" y="18258"/>
                  </a:cubicBezTo>
                  <a:cubicBezTo>
                    <a:pt x="8949" y="18838"/>
                    <a:pt x="9280" y="19363"/>
                    <a:pt x="9529" y="19915"/>
                  </a:cubicBezTo>
                  <a:cubicBezTo>
                    <a:pt x="9667" y="20192"/>
                    <a:pt x="9860" y="20468"/>
                    <a:pt x="9999" y="20744"/>
                  </a:cubicBezTo>
                  <a:cubicBezTo>
                    <a:pt x="9087" y="20385"/>
                    <a:pt x="8120" y="20054"/>
                    <a:pt x="7181" y="19667"/>
                  </a:cubicBezTo>
                  <a:cubicBezTo>
                    <a:pt x="7126" y="19529"/>
                    <a:pt x="7043" y="19418"/>
                    <a:pt x="6988" y="19280"/>
                  </a:cubicBezTo>
                  <a:cubicBezTo>
                    <a:pt x="6905" y="19142"/>
                    <a:pt x="6822" y="19059"/>
                    <a:pt x="6739" y="18949"/>
                  </a:cubicBezTo>
                  <a:cubicBezTo>
                    <a:pt x="6684" y="18811"/>
                    <a:pt x="6574" y="18673"/>
                    <a:pt x="6491" y="18534"/>
                  </a:cubicBezTo>
                  <a:cubicBezTo>
                    <a:pt x="6215" y="18010"/>
                    <a:pt x="5911" y="17485"/>
                    <a:pt x="5635" y="16988"/>
                  </a:cubicBezTo>
                  <a:cubicBezTo>
                    <a:pt x="5626" y="16963"/>
                    <a:pt x="5608" y="16953"/>
                    <a:pt x="5587" y="16953"/>
                  </a:cubicBezTo>
                  <a:cubicBezTo>
                    <a:pt x="5538" y="16953"/>
                    <a:pt x="5477" y="17005"/>
                    <a:pt x="5497" y="17043"/>
                  </a:cubicBezTo>
                  <a:cubicBezTo>
                    <a:pt x="5745" y="17595"/>
                    <a:pt x="5994" y="18120"/>
                    <a:pt x="6242" y="18673"/>
                  </a:cubicBezTo>
                  <a:cubicBezTo>
                    <a:pt x="6325" y="18921"/>
                    <a:pt x="6436" y="19197"/>
                    <a:pt x="6546" y="19418"/>
                  </a:cubicBezTo>
                  <a:cubicBezTo>
                    <a:pt x="5800" y="19142"/>
                    <a:pt x="5110" y="18921"/>
                    <a:pt x="4419" y="18673"/>
                  </a:cubicBezTo>
                  <a:cubicBezTo>
                    <a:pt x="4226" y="18286"/>
                    <a:pt x="3839" y="17982"/>
                    <a:pt x="3536" y="17678"/>
                  </a:cubicBezTo>
                  <a:cubicBezTo>
                    <a:pt x="3121" y="17292"/>
                    <a:pt x="2735" y="16877"/>
                    <a:pt x="2293" y="16518"/>
                  </a:cubicBezTo>
                  <a:cubicBezTo>
                    <a:pt x="2272" y="16503"/>
                    <a:pt x="2249" y="16496"/>
                    <a:pt x="2227" y="16496"/>
                  </a:cubicBezTo>
                  <a:cubicBezTo>
                    <a:pt x="2130" y="16496"/>
                    <a:pt x="2037" y="16622"/>
                    <a:pt x="2127" y="16712"/>
                  </a:cubicBezTo>
                  <a:cubicBezTo>
                    <a:pt x="2458" y="17126"/>
                    <a:pt x="2845" y="17540"/>
                    <a:pt x="3232" y="17899"/>
                  </a:cubicBezTo>
                  <a:cubicBezTo>
                    <a:pt x="3398" y="18093"/>
                    <a:pt x="3563" y="18258"/>
                    <a:pt x="3729" y="18452"/>
                  </a:cubicBezTo>
                  <a:cubicBezTo>
                    <a:pt x="1843" y="17798"/>
                    <a:pt x="393" y="17305"/>
                    <a:pt x="106" y="17305"/>
                  </a:cubicBezTo>
                  <a:cubicBezTo>
                    <a:pt x="78" y="17305"/>
                    <a:pt x="61" y="17309"/>
                    <a:pt x="56" y="17319"/>
                  </a:cubicBezTo>
                  <a:cubicBezTo>
                    <a:pt x="0" y="17430"/>
                    <a:pt x="1216" y="18010"/>
                    <a:pt x="3011" y="18783"/>
                  </a:cubicBezTo>
                  <a:cubicBezTo>
                    <a:pt x="2900" y="18811"/>
                    <a:pt x="2818" y="18838"/>
                    <a:pt x="2679" y="18838"/>
                  </a:cubicBezTo>
                  <a:cubicBezTo>
                    <a:pt x="2458" y="18866"/>
                    <a:pt x="2265" y="18949"/>
                    <a:pt x="2017" y="19004"/>
                  </a:cubicBezTo>
                  <a:lnTo>
                    <a:pt x="1381" y="19225"/>
                  </a:lnTo>
                  <a:cubicBezTo>
                    <a:pt x="1308" y="19250"/>
                    <a:pt x="1321" y="19427"/>
                    <a:pt x="1403" y="19427"/>
                  </a:cubicBezTo>
                  <a:cubicBezTo>
                    <a:pt x="1413" y="19427"/>
                    <a:pt x="1424" y="19424"/>
                    <a:pt x="1437" y="19418"/>
                  </a:cubicBezTo>
                  <a:cubicBezTo>
                    <a:pt x="1630" y="19391"/>
                    <a:pt x="1878" y="19391"/>
                    <a:pt x="2072" y="19363"/>
                  </a:cubicBezTo>
                  <a:cubicBezTo>
                    <a:pt x="2293" y="19335"/>
                    <a:pt x="2541" y="19280"/>
                    <a:pt x="2735" y="19253"/>
                  </a:cubicBezTo>
                  <a:cubicBezTo>
                    <a:pt x="3038" y="19197"/>
                    <a:pt x="3398" y="19142"/>
                    <a:pt x="3701" y="19087"/>
                  </a:cubicBezTo>
                  <a:cubicBezTo>
                    <a:pt x="4475" y="19391"/>
                    <a:pt x="5303" y="19750"/>
                    <a:pt x="6132" y="20081"/>
                  </a:cubicBezTo>
                  <a:cubicBezTo>
                    <a:pt x="5856" y="20164"/>
                    <a:pt x="5524" y="20219"/>
                    <a:pt x="5248" y="20330"/>
                  </a:cubicBezTo>
                  <a:cubicBezTo>
                    <a:pt x="4972" y="20385"/>
                    <a:pt x="4696" y="20468"/>
                    <a:pt x="4419" y="20578"/>
                  </a:cubicBezTo>
                  <a:cubicBezTo>
                    <a:pt x="4143" y="20634"/>
                    <a:pt x="3839" y="20716"/>
                    <a:pt x="3591" y="20855"/>
                  </a:cubicBezTo>
                  <a:cubicBezTo>
                    <a:pt x="3433" y="20907"/>
                    <a:pt x="3476" y="21160"/>
                    <a:pt x="3647" y="21160"/>
                  </a:cubicBezTo>
                  <a:cubicBezTo>
                    <a:pt x="3656" y="21160"/>
                    <a:pt x="3665" y="21160"/>
                    <a:pt x="3674" y="21158"/>
                  </a:cubicBezTo>
                  <a:cubicBezTo>
                    <a:pt x="4254" y="21131"/>
                    <a:pt x="4806" y="20910"/>
                    <a:pt x="5358" y="20772"/>
                  </a:cubicBezTo>
                  <a:cubicBezTo>
                    <a:pt x="5856" y="20634"/>
                    <a:pt x="6353" y="20523"/>
                    <a:pt x="6850" y="20385"/>
                  </a:cubicBezTo>
                  <a:cubicBezTo>
                    <a:pt x="7596" y="20716"/>
                    <a:pt x="8341" y="21020"/>
                    <a:pt x="9059" y="21296"/>
                  </a:cubicBezTo>
                  <a:lnTo>
                    <a:pt x="8756" y="21407"/>
                  </a:lnTo>
                  <a:lnTo>
                    <a:pt x="7817" y="21711"/>
                  </a:lnTo>
                  <a:cubicBezTo>
                    <a:pt x="7513" y="21821"/>
                    <a:pt x="7237" y="21904"/>
                    <a:pt x="6960" y="22042"/>
                  </a:cubicBezTo>
                  <a:cubicBezTo>
                    <a:pt x="6822" y="22125"/>
                    <a:pt x="6657" y="22180"/>
                    <a:pt x="6491" y="22263"/>
                  </a:cubicBezTo>
                  <a:cubicBezTo>
                    <a:pt x="6353" y="22318"/>
                    <a:pt x="6215" y="22401"/>
                    <a:pt x="6049" y="22456"/>
                  </a:cubicBezTo>
                  <a:cubicBezTo>
                    <a:pt x="5921" y="22533"/>
                    <a:pt x="5982" y="22680"/>
                    <a:pt x="6102" y="22680"/>
                  </a:cubicBezTo>
                  <a:cubicBezTo>
                    <a:pt x="6111" y="22680"/>
                    <a:pt x="6121" y="22679"/>
                    <a:pt x="6132" y="22677"/>
                  </a:cubicBezTo>
                  <a:lnTo>
                    <a:pt x="6629" y="22567"/>
                  </a:lnTo>
                  <a:cubicBezTo>
                    <a:pt x="6822" y="22539"/>
                    <a:pt x="6960" y="22512"/>
                    <a:pt x="7126" y="22456"/>
                  </a:cubicBezTo>
                  <a:cubicBezTo>
                    <a:pt x="7458" y="22401"/>
                    <a:pt x="7817" y="22291"/>
                    <a:pt x="8120" y="22180"/>
                  </a:cubicBezTo>
                  <a:cubicBezTo>
                    <a:pt x="8424" y="22097"/>
                    <a:pt x="8756" y="21987"/>
                    <a:pt x="9087" y="21876"/>
                  </a:cubicBezTo>
                  <a:cubicBezTo>
                    <a:pt x="9253" y="21821"/>
                    <a:pt x="9391" y="21766"/>
                    <a:pt x="9584" y="21711"/>
                  </a:cubicBezTo>
                  <a:cubicBezTo>
                    <a:pt x="9667" y="21683"/>
                    <a:pt x="9805" y="21628"/>
                    <a:pt x="9916" y="21600"/>
                  </a:cubicBezTo>
                  <a:cubicBezTo>
                    <a:pt x="10689" y="21904"/>
                    <a:pt x="11407" y="22180"/>
                    <a:pt x="12015" y="22429"/>
                  </a:cubicBezTo>
                  <a:lnTo>
                    <a:pt x="11186" y="22650"/>
                  </a:lnTo>
                  <a:lnTo>
                    <a:pt x="10358" y="22843"/>
                  </a:lnTo>
                  <a:cubicBezTo>
                    <a:pt x="10220" y="22871"/>
                    <a:pt x="10081" y="22926"/>
                    <a:pt x="9943" y="22981"/>
                  </a:cubicBezTo>
                  <a:cubicBezTo>
                    <a:pt x="9805" y="23009"/>
                    <a:pt x="9722" y="23064"/>
                    <a:pt x="9612" y="23147"/>
                  </a:cubicBezTo>
                  <a:cubicBezTo>
                    <a:pt x="9584" y="23230"/>
                    <a:pt x="9584" y="23285"/>
                    <a:pt x="9639" y="23340"/>
                  </a:cubicBezTo>
                  <a:cubicBezTo>
                    <a:pt x="9698" y="23364"/>
                    <a:pt x="9751" y="23372"/>
                    <a:pt x="9804" y="23372"/>
                  </a:cubicBezTo>
                  <a:cubicBezTo>
                    <a:pt x="9876" y="23372"/>
                    <a:pt x="9946" y="23356"/>
                    <a:pt x="10026" y="23340"/>
                  </a:cubicBezTo>
                  <a:cubicBezTo>
                    <a:pt x="10164" y="23285"/>
                    <a:pt x="10302" y="23257"/>
                    <a:pt x="10468" y="23230"/>
                  </a:cubicBezTo>
                  <a:lnTo>
                    <a:pt x="11297" y="23009"/>
                  </a:lnTo>
                  <a:lnTo>
                    <a:pt x="12125" y="22815"/>
                  </a:lnTo>
                  <a:cubicBezTo>
                    <a:pt x="12263" y="22788"/>
                    <a:pt x="12401" y="22733"/>
                    <a:pt x="12567" y="22705"/>
                  </a:cubicBezTo>
                  <a:cubicBezTo>
                    <a:pt x="12650" y="22677"/>
                    <a:pt x="12705" y="22677"/>
                    <a:pt x="12788" y="22677"/>
                  </a:cubicBezTo>
                  <a:cubicBezTo>
                    <a:pt x="13479" y="22954"/>
                    <a:pt x="14031" y="23147"/>
                    <a:pt x="14335" y="23285"/>
                  </a:cubicBezTo>
                  <a:cubicBezTo>
                    <a:pt x="14280" y="23340"/>
                    <a:pt x="14252" y="23368"/>
                    <a:pt x="14169" y="23395"/>
                  </a:cubicBezTo>
                  <a:lnTo>
                    <a:pt x="13893" y="23395"/>
                  </a:lnTo>
                  <a:cubicBezTo>
                    <a:pt x="13617" y="23395"/>
                    <a:pt x="13368" y="23478"/>
                    <a:pt x="13092" y="23506"/>
                  </a:cubicBezTo>
                  <a:cubicBezTo>
                    <a:pt x="12816" y="23534"/>
                    <a:pt x="12567" y="23561"/>
                    <a:pt x="12291" y="23616"/>
                  </a:cubicBezTo>
                  <a:cubicBezTo>
                    <a:pt x="11683" y="23699"/>
                    <a:pt x="11048" y="23782"/>
                    <a:pt x="10468" y="23948"/>
                  </a:cubicBezTo>
                  <a:cubicBezTo>
                    <a:pt x="10275" y="23975"/>
                    <a:pt x="10358" y="24307"/>
                    <a:pt x="10551" y="24307"/>
                  </a:cubicBezTo>
                  <a:cubicBezTo>
                    <a:pt x="11435" y="24252"/>
                    <a:pt x="12291" y="24114"/>
                    <a:pt x="13202" y="23975"/>
                  </a:cubicBezTo>
                  <a:lnTo>
                    <a:pt x="13202" y="23975"/>
                  </a:lnTo>
                  <a:cubicBezTo>
                    <a:pt x="12816" y="24224"/>
                    <a:pt x="12374" y="24473"/>
                    <a:pt x="11960" y="24749"/>
                  </a:cubicBezTo>
                  <a:lnTo>
                    <a:pt x="10606" y="25163"/>
                  </a:lnTo>
                  <a:cubicBezTo>
                    <a:pt x="10054" y="25329"/>
                    <a:pt x="9529" y="25495"/>
                    <a:pt x="9032" y="25716"/>
                  </a:cubicBezTo>
                  <a:cubicBezTo>
                    <a:pt x="8849" y="25768"/>
                    <a:pt x="8938" y="25994"/>
                    <a:pt x="9089" y="25994"/>
                  </a:cubicBezTo>
                  <a:cubicBezTo>
                    <a:pt x="9098" y="25994"/>
                    <a:pt x="9106" y="25993"/>
                    <a:pt x="9115" y="25992"/>
                  </a:cubicBezTo>
                  <a:cubicBezTo>
                    <a:pt x="9667" y="25854"/>
                    <a:pt x="10192" y="25716"/>
                    <a:pt x="10717" y="25577"/>
                  </a:cubicBezTo>
                  <a:lnTo>
                    <a:pt x="10717" y="25577"/>
                  </a:lnTo>
                  <a:cubicBezTo>
                    <a:pt x="10026" y="26047"/>
                    <a:pt x="9529" y="26434"/>
                    <a:pt x="9612" y="26516"/>
                  </a:cubicBezTo>
                  <a:cubicBezTo>
                    <a:pt x="9619" y="26524"/>
                    <a:pt x="9633" y="26527"/>
                    <a:pt x="9654" y="26527"/>
                  </a:cubicBezTo>
                  <a:cubicBezTo>
                    <a:pt x="9797" y="26527"/>
                    <a:pt x="10249" y="26367"/>
                    <a:pt x="10827" y="26102"/>
                  </a:cubicBezTo>
                  <a:lnTo>
                    <a:pt x="10827" y="26102"/>
                  </a:lnTo>
                  <a:lnTo>
                    <a:pt x="10606" y="26516"/>
                  </a:lnTo>
                  <a:cubicBezTo>
                    <a:pt x="10496" y="26682"/>
                    <a:pt x="10440" y="26848"/>
                    <a:pt x="10330" y="27014"/>
                  </a:cubicBezTo>
                  <a:cubicBezTo>
                    <a:pt x="10275" y="27207"/>
                    <a:pt x="10137" y="27373"/>
                    <a:pt x="10137" y="27538"/>
                  </a:cubicBezTo>
                  <a:cubicBezTo>
                    <a:pt x="10137" y="27623"/>
                    <a:pt x="10217" y="27659"/>
                    <a:pt x="10280" y="27659"/>
                  </a:cubicBezTo>
                  <a:cubicBezTo>
                    <a:pt x="10299" y="27659"/>
                    <a:pt x="10317" y="27655"/>
                    <a:pt x="10330" y="27649"/>
                  </a:cubicBezTo>
                  <a:cubicBezTo>
                    <a:pt x="10496" y="27538"/>
                    <a:pt x="10579" y="27345"/>
                    <a:pt x="10689" y="27152"/>
                  </a:cubicBezTo>
                  <a:cubicBezTo>
                    <a:pt x="10772" y="26986"/>
                    <a:pt x="10855" y="26820"/>
                    <a:pt x="10965" y="26655"/>
                  </a:cubicBezTo>
                  <a:cubicBezTo>
                    <a:pt x="11131" y="26378"/>
                    <a:pt x="11269" y="26047"/>
                    <a:pt x="11435" y="25771"/>
                  </a:cubicBezTo>
                  <a:cubicBezTo>
                    <a:pt x="11932" y="25550"/>
                    <a:pt x="12484" y="25218"/>
                    <a:pt x="12954" y="24942"/>
                  </a:cubicBezTo>
                  <a:lnTo>
                    <a:pt x="12954" y="24942"/>
                  </a:lnTo>
                  <a:lnTo>
                    <a:pt x="12843" y="25274"/>
                  </a:lnTo>
                  <a:cubicBezTo>
                    <a:pt x="12788" y="25495"/>
                    <a:pt x="12705" y="25771"/>
                    <a:pt x="12650" y="26019"/>
                  </a:cubicBezTo>
                  <a:cubicBezTo>
                    <a:pt x="12567" y="26240"/>
                    <a:pt x="12484" y="26516"/>
                    <a:pt x="12512" y="26710"/>
                  </a:cubicBezTo>
                  <a:cubicBezTo>
                    <a:pt x="12512" y="26817"/>
                    <a:pt x="12617" y="26890"/>
                    <a:pt x="12713" y="26890"/>
                  </a:cubicBezTo>
                  <a:cubicBezTo>
                    <a:pt x="12765" y="26890"/>
                    <a:pt x="12814" y="26869"/>
                    <a:pt x="12843" y="26820"/>
                  </a:cubicBezTo>
                  <a:cubicBezTo>
                    <a:pt x="12981" y="26599"/>
                    <a:pt x="13064" y="26323"/>
                    <a:pt x="13120" y="26102"/>
                  </a:cubicBezTo>
                  <a:cubicBezTo>
                    <a:pt x="13202" y="25854"/>
                    <a:pt x="13258" y="25633"/>
                    <a:pt x="13340" y="25412"/>
                  </a:cubicBezTo>
                  <a:cubicBezTo>
                    <a:pt x="13396" y="25163"/>
                    <a:pt x="13479" y="24915"/>
                    <a:pt x="13534" y="24721"/>
                  </a:cubicBezTo>
                  <a:lnTo>
                    <a:pt x="13589" y="24638"/>
                  </a:lnTo>
                  <a:cubicBezTo>
                    <a:pt x="13893" y="24473"/>
                    <a:pt x="14169" y="24335"/>
                    <a:pt x="14362" y="24196"/>
                  </a:cubicBezTo>
                  <a:lnTo>
                    <a:pt x="14362" y="24196"/>
                  </a:lnTo>
                  <a:cubicBezTo>
                    <a:pt x="14307" y="27704"/>
                    <a:pt x="14280" y="30715"/>
                    <a:pt x="14418" y="30991"/>
                  </a:cubicBezTo>
                  <a:cubicBezTo>
                    <a:pt x="14562" y="31293"/>
                    <a:pt x="14695" y="31395"/>
                    <a:pt x="14814" y="31395"/>
                  </a:cubicBezTo>
                  <a:cubicBezTo>
                    <a:pt x="14946" y="31395"/>
                    <a:pt x="15062" y="31272"/>
                    <a:pt x="15163" y="31156"/>
                  </a:cubicBezTo>
                  <a:cubicBezTo>
                    <a:pt x="15246" y="31101"/>
                    <a:pt x="15246" y="28174"/>
                    <a:pt x="15246" y="24114"/>
                  </a:cubicBezTo>
                  <a:cubicBezTo>
                    <a:pt x="15384" y="24169"/>
                    <a:pt x="15522" y="24224"/>
                    <a:pt x="15716" y="24307"/>
                  </a:cubicBezTo>
                  <a:cubicBezTo>
                    <a:pt x="15771" y="24390"/>
                    <a:pt x="15826" y="24500"/>
                    <a:pt x="15854" y="24583"/>
                  </a:cubicBezTo>
                  <a:cubicBezTo>
                    <a:pt x="15964" y="24749"/>
                    <a:pt x="16020" y="24942"/>
                    <a:pt x="16130" y="25136"/>
                  </a:cubicBezTo>
                  <a:cubicBezTo>
                    <a:pt x="16241" y="25301"/>
                    <a:pt x="16296" y="25495"/>
                    <a:pt x="16406" y="25688"/>
                  </a:cubicBezTo>
                  <a:cubicBezTo>
                    <a:pt x="16517" y="25854"/>
                    <a:pt x="16572" y="26019"/>
                    <a:pt x="16710" y="26185"/>
                  </a:cubicBezTo>
                  <a:cubicBezTo>
                    <a:pt x="16745" y="26231"/>
                    <a:pt x="16794" y="26253"/>
                    <a:pt x="16839" y="26253"/>
                  </a:cubicBezTo>
                  <a:cubicBezTo>
                    <a:pt x="16902" y="26253"/>
                    <a:pt x="16959" y="26210"/>
                    <a:pt x="16959" y="26130"/>
                  </a:cubicBezTo>
                  <a:cubicBezTo>
                    <a:pt x="16903" y="25743"/>
                    <a:pt x="16710" y="25329"/>
                    <a:pt x="16544" y="24997"/>
                  </a:cubicBezTo>
                  <a:cubicBezTo>
                    <a:pt x="16489" y="24859"/>
                    <a:pt x="16434" y="24721"/>
                    <a:pt x="16379" y="24583"/>
                  </a:cubicBezTo>
                  <a:lnTo>
                    <a:pt x="16379" y="24583"/>
                  </a:lnTo>
                  <a:cubicBezTo>
                    <a:pt x="16627" y="24666"/>
                    <a:pt x="16848" y="24776"/>
                    <a:pt x="17124" y="24887"/>
                  </a:cubicBezTo>
                  <a:cubicBezTo>
                    <a:pt x="17124" y="25025"/>
                    <a:pt x="17207" y="25136"/>
                    <a:pt x="17262" y="25218"/>
                  </a:cubicBezTo>
                  <a:cubicBezTo>
                    <a:pt x="17345" y="25356"/>
                    <a:pt x="17456" y="25550"/>
                    <a:pt x="17511" y="25688"/>
                  </a:cubicBezTo>
                  <a:cubicBezTo>
                    <a:pt x="17677" y="25964"/>
                    <a:pt x="17815" y="26268"/>
                    <a:pt x="18036" y="26516"/>
                  </a:cubicBezTo>
                  <a:cubicBezTo>
                    <a:pt x="18071" y="26560"/>
                    <a:pt x="18114" y="26579"/>
                    <a:pt x="18156" y="26579"/>
                  </a:cubicBezTo>
                  <a:cubicBezTo>
                    <a:pt x="18247" y="26579"/>
                    <a:pt x="18331" y="26492"/>
                    <a:pt x="18312" y="26378"/>
                  </a:cubicBezTo>
                  <a:cubicBezTo>
                    <a:pt x="18201" y="26047"/>
                    <a:pt x="18063" y="25743"/>
                    <a:pt x="17925" y="25439"/>
                  </a:cubicBezTo>
                  <a:cubicBezTo>
                    <a:pt x="17898" y="25329"/>
                    <a:pt x="17815" y="25274"/>
                    <a:pt x="17787" y="25163"/>
                  </a:cubicBezTo>
                  <a:lnTo>
                    <a:pt x="17787" y="25163"/>
                  </a:lnTo>
                  <a:cubicBezTo>
                    <a:pt x="18340" y="25412"/>
                    <a:pt x="18920" y="25688"/>
                    <a:pt x="19527" y="25909"/>
                  </a:cubicBezTo>
                  <a:cubicBezTo>
                    <a:pt x="19472" y="26185"/>
                    <a:pt x="19942" y="26793"/>
                    <a:pt x="20024" y="26931"/>
                  </a:cubicBezTo>
                  <a:cubicBezTo>
                    <a:pt x="20273" y="27262"/>
                    <a:pt x="20522" y="27621"/>
                    <a:pt x="20798" y="27925"/>
                  </a:cubicBezTo>
                  <a:cubicBezTo>
                    <a:pt x="20816" y="27943"/>
                    <a:pt x="20844" y="27953"/>
                    <a:pt x="20870" y="27953"/>
                  </a:cubicBezTo>
                  <a:cubicBezTo>
                    <a:pt x="20924" y="27953"/>
                    <a:pt x="20973" y="27916"/>
                    <a:pt x="20936" y="27842"/>
                  </a:cubicBezTo>
                  <a:cubicBezTo>
                    <a:pt x="20770" y="27483"/>
                    <a:pt x="20577" y="27096"/>
                    <a:pt x="20383" y="26710"/>
                  </a:cubicBezTo>
                  <a:cubicBezTo>
                    <a:pt x="20273" y="26544"/>
                    <a:pt x="20162" y="26323"/>
                    <a:pt x="20080" y="26157"/>
                  </a:cubicBezTo>
                  <a:lnTo>
                    <a:pt x="20080" y="26157"/>
                  </a:lnTo>
                  <a:cubicBezTo>
                    <a:pt x="21215" y="26641"/>
                    <a:pt x="22181" y="27039"/>
                    <a:pt x="22424" y="27039"/>
                  </a:cubicBezTo>
                  <a:cubicBezTo>
                    <a:pt x="22459" y="27039"/>
                    <a:pt x="22479" y="27031"/>
                    <a:pt x="22483" y="27014"/>
                  </a:cubicBezTo>
                  <a:cubicBezTo>
                    <a:pt x="22510" y="26931"/>
                    <a:pt x="21488" y="26323"/>
                    <a:pt x="20162" y="25688"/>
                  </a:cubicBezTo>
                  <a:lnTo>
                    <a:pt x="20798" y="25577"/>
                  </a:lnTo>
                  <a:cubicBezTo>
                    <a:pt x="21184" y="25550"/>
                    <a:pt x="21543" y="25439"/>
                    <a:pt x="21930" y="25356"/>
                  </a:cubicBezTo>
                  <a:cubicBezTo>
                    <a:pt x="22179" y="25329"/>
                    <a:pt x="22151" y="24997"/>
                    <a:pt x="21902" y="24997"/>
                  </a:cubicBezTo>
                  <a:cubicBezTo>
                    <a:pt x="21516" y="25025"/>
                    <a:pt x="21102" y="25025"/>
                    <a:pt x="20715" y="25053"/>
                  </a:cubicBezTo>
                  <a:cubicBezTo>
                    <a:pt x="20356" y="25080"/>
                    <a:pt x="19942" y="25080"/>
                    <a:pt x="19555" y="25191"/>
                  </a:cubicBezTo>
                  <a:cubicBezTo>
                    <a:pt x="19472" y="25191"/>
                    <a:pt x="19444" y="25218"/>
                    <a:pt x="19417" y="25274"/>
                  </a:cubicBezTo>
                  <a:cubicBezTo>
                    <a:pt x="19030" y="25080"/>
                    <a:pt x="18699" y="24915"/>
                    <a:pt x="18312" y="24749"/>
                  </a:cubicBezTo>
                  <a:cubicBezTo>
                    <a:pt x="18450" y="24721"/>
                    <a:pt x="18588" y="24666"/>
                    <a:pt x="18754" y="24638"/>
                  </a:cubicBezTo>
                  <a:cubicBezTo>
                    <a:pt x="19196" y="24500"/>
                    <a:pt x="19610" y="24390"/>
                    <a:pt x="20080" y="24224"/>
                  </a:cubicBezTo>
                  <a:cubicBezTo>
                    <a:pt x="20210" y="24198"/>
                    <a:pt x="20168" y="23973"/>
                    <a:pt x="20045" y="23973"/>
                  </a:cubicBezTo>
                  <a:cubicBezTo>
                    <a:pt x="20039" y="23973"/>
                    <a:pt x="20032" y="23974"/>
                    <a:pt x="20024" y="23975"/>
                  </a:cubicBezTo>
                  <a:cubicBezTo>
                    <a:pt x="19582" y="24058"/>
                    <a:pt x="19113" y="24114"/>
                    <a:pt x="18643" y="24196"/>
                  </a:cubicBezTo>
                  <a:cubicBezTo>
                    <a:pt x="18450" y="24224"/>
                    <a:pt x="18201" y="24307"/>
                    <a:pt x="18008" y="24335"/>
                  </a:cubicBezTo>
                  <a:cubicBezTo>
                    <a:pt x="17898" y="24362"/>
                    <a:pt x="17760" y="24362"/>
                    <a:pt x="17649" y="24390"/>
                  </a:cubicBezTo>
                  <a:cubicBezTo>
                    <a:pt x="16627" y="23920"/>
                    <a:pt x="15716" y="23534"/>
                    <a:pt x="15301" y="23423"/>
                  </a:cubicBezTo>
                  <a:lnTo>
                    <a:pt x="15301" y="23285"/>
                  </a:lnTo>
                  <a:cubicBezTo>
                    <a:pt x="15688" y="23119"/>
                    <a:pt x="16544" y="22733"/>
                    <a:pt x="17649" y="22235"/>
                  </a:cubicBezTo>
                  <a:cubicBezTo>
                    <a:pt x="17732" y="22263"/>
                    <a:pt x="17815" y="22291"/>
                    <a:pt x="17898" y="22291"/>
                  </a:cubicBezTo>
                  <a:cubicBezTo>
                    <a:pt x="18036" y="22318"/>
                    <a:pt x="18174" y="22374"/>
                    <a:pt x="18312" y="22429"/>
                  </a:cubicBezTo>
                  <a:cubicBezTo>
                    <a:pt x="18616" y="22539"/>
                    <a:pt x="18920" y="22595"/>
                    <a:pt x="19196" y="22705"/>
                  </a:cubicBezTo>
                  <a:cubicBezTo>
                    <a:pt x="19831" y="22871"/>
                    <a:pt x="20494" y="23092"/>
                    <a:pt x="21129" y="23175"/>
                  </a:cubicBezTo>
                  <a:cubicBezTo>
                    <a:pt x="21149" y="23179"/>
                    <a:pt x="21168" y="23182"/>
                    <a:pt x="21186" y="23182"/>
                  </a:cubicBezTo>
                  <a:cubicBezTo>
                    <a:pt x="21367" y="23182"/>
                    <a:pt x="21441" y="22944"/>
                    <a:pt x="21240" y="22843"/>
                  </a:cubicBezTo>
                  <a:cubicBezTo>
                    <a:pt x="20660" y="22567"/>
                    <a:pt x="20080" y="22401"/>
                    <a:pt x="19444" y="22180"/>
                  </a:cubicBezTo>
                  <a:cubicBezTo>
                    <a:pt x="19141" y="22070"/>
                    <a:pt x="18864" y="22015"/>
                    <a:pt x="18561" y="21904"/>
                  </a:cubicBezTo>
                  <a:cubicBezTo>
                    <a:pt x="18505" y="21904"/>
                    <a:pt x="18478" y="21876"/>
                    <a:pt x="18422" y="21876"/>
                  </a:cubicBezTo>
                  <a:cubicBezTo>
                    <a:pt x="19002" y="21600"/>
                    <a:pt x="19665" y="21324"/>
                    <a:pt x="20356" y="21020"/>
                  </a:cubicBezTo>
                  <a:cubicBezTo>
                    <a:pt x="20494" y="21048"/>
                    <a:pt x="20660" y="21048"/>
                    <a:pt x="20825" y="21048"/>
                  </a:cubicBezTo>
                  <a:cubicBezTo>
                    <a:pt x="21046" y="21075"/>
                    <a:pt x="21240" y="21075"/>
                    <a:pt x="21488" y="21103"/>
                  </a:cubicBezTo>
                  <a:cubicBezTo>
                    <a:pt x="21902" y="21158"/>
                    <a:pt x="22344" y="21186"/>
                    <a:pt x="22759" y="21214"/>
                  </a:cubicBezTo>
                  <a:cubicBezTo>
                    <a:pt x="23173" y="21269"/>
                    <a:pt x="23615" y="21296"/>
                    <a:pt x="24029" y="21324"/>
                  </a:cubicBezTo>
                  <a:cubicBezTo>
                    <a:pt x="24236" y="21338"/>
                    <a:pt x="24443" y="21352"/>
                    <a:pt x="24651" y="21352"/>
                  </a:cubicBezTo>
                  <a:cubicBezTo>
                    <a:pt x="24858" y="21352"/>
                    <a:pt x="25065" y="21338"/>
                    <a:pt x="25272" y="21296"/>
                  </a:cubicBezTo>
                  <a:cubicBezTo>
                    <a:pt x="25383" y="21241"/>
                    <a:pt x="25383" y="21103"/>
                    <a:pt x="25272" y="21075"/>
                  </a:cubicBezTo>
                  <a:cubicBezTo>
                    <a:pt x="24913" y="20910"/>
                    <a:pt x="24443" y="20882"/>
                    <a:pt x="24029" y="20827"/>
                  </a:cubicBezTo>
                  <a:cubicBezTo>
                    <a:pt x="23615" y="20799"/>
                    <a:pt x="23173" y="20744"/>
                    <a:pt x="22759" y="20689"/>
                  </a:cubicBezTo>
                  <a:cubicBezTo>
                    <a:pt x="22344" y="20661"/>
                    <a:pt x="21902" y="20634"/>
                    <a:pt x="21488" y="20606"/>
                  </a:cubicBezTo>
                  <a:lnTo>
                    <a:pt x="21378" y="20606"/>
                  </a:lnTo>
                  <a:cubicBezTo>
                    <a:pt x="22013" y="20330"/>
                    <a:pt x="22648" y="19998"/>
                    <a:pt x="23311" y="19722"/>
                  </a:cubicBezTo>
                  <a:cubicBezTo>
                    <a:pt x="23339" y="19777"/>
                    <a:pt x="23422" y="19805"/>
                    <a:pt x="23449" y="19805"/>
                  </a:cubicBezTo>
                  <a:cubicBezTo>
                    <a:pt x="24167" y="19805"/>
                    <a:pt x="24858" y="19833"/>
                    <a:pt x="25603" y="19833"/>
                  </a:cubicBezTo>
                  <a:lnTo>
                    <a:pt x="27067" y="19833"/>
                  </a:lnTo>
                  <a:cubicBezTo>
                    <a:pt x="27261" y="19833"/>
                    <a:pt x="27426" y="19777"/>
                    <a:pt x="27592" y="19777"/>
                  </a:cubicBezTo>
                  <a:cubicBezTo>
                    <a:pt x="27703" y="19777"/>
                    <a:pt x="27730" y="19612"/>
                    <a:pt x="27592" y="19556"/>
                  </a:cubicBezTo>
                  <a:cubicBezTo>
                    <a:pt x="27426" y="19529"/>
                    <a:pt x="27288" y="19501"/>
                    <a:pt x="27123" y="19446"/>
                  </a:cubicBezTo>
                  <a:cubicBezTo>
                    <a:pt x="26929" y="19446"/>
                    <a:pt x="26764" y="19418"/>
                    <a:pt x="26598" y="19418"/>
                  </a:cubicBezTo>
                  <a:cubicBezTo>
                    <a:pt x="26239" y="19391"/>
                    <a:pt x="25907" y="19391"/>
                    <a:pt x="25548" y="19363"/>
                  </a:cubicBezTo>
                  <a:cubicBezTo>
                    <a:pt x="25106" y="19308"/>
                    <a:pt x="24664" y="19308"/>
                    <a:pt x="24250" y="19308"/>
                  </a:cubicBezTo>
                  <a:cubicBezTo>
                    <a:pt x="25051" y="18949"/>
                    <a:pt x="25797" y="18590"/>
                    <a:pt x="26487" y="18286"/>
                  </a:cubicBezTo>
                  <a:cubicBezTo>
                    <a:pt x="26708" y="18314"/>
                    <a:pt x="26902" y="18314"/>
                    <a:pt x="27123" y="18314"/>
                  </a:cubicBezTo>
                  <a:cubicBezTo>
                    <a:pt x="27399" y="18314"/>
                    <a:pt x="27675" y="18341"/>
                    <a:pt x="27951" y="18341"/>
                  </a:cubicBezTo>
                  <a:cubicBezTo>
                    <a:pt x="28227" y="18341"/>
                    <a:pt x="28504" y="18341"/>
                    <a:pt x="28780" y="18396"/>
                  </a:cubicBezTo>
                  <a:cubicBezTo>
                    <a:pt x="28890" y="18396"/>
                    <a:pt x="29005" y="18401"/>
                    <a:pt x="29121" y="18401"/>
                  </a:cubicBezTo>
                  <a:cubicBezTo>
                    <a:pt x="29295" y="18401"/>
                    <a:pt x="29470" y="18391"/>
                    <a:pt x="29636" y="18341"/>
                  </a:cubicBezTo>
                  <a:cubicBezTo>
                    <a:pt x="29746" y="18314"/>
                    <a:pt x="29746" y="18148"/>
                    <a:pt x="29636" y="18120"/>
                  </a:cubicBezTo>
                  <a:cubicBezTo>
                    <a:pt x="29387" y="18010"/>
                    <a:pt x="29084" y="18010"/>
                    <a:pt x="28835" y="17982"/>
                  </a:cubicBezTo>
                  <a:lnTo>
                    <a:pt x="28006" y="17872"/>
                  </a:lnTo>
                  <a:cubicBezTo>
                    <a:pt x="27841" y="17872"/>
                    <a:pt x="27675" y="17844"/>
                    <a:pt x="27454" y="17844"/>
                  </a:cubicBezTo>
                  <a:cubicBezTo>
                    <a:pt x="29139" y="17043"/>
                    <a:pt x="30299" y="16435"/>
                    <a:pt x="30271" y="16353"/>
                  </a:cubicBezTo>
                  <a:cubicBezTo>
                    <a:pt x="30265" y="16341"/>
                    <a:pt x="30247" y="16335"/>
                    <a:pt x="30216" y="16335"/>
                  </a:cubicBezTo>
                  <a:cubicBezTo>
                    <a:pt x="29965" y="16335"/>
                    <a:pt x="28907" y="16731"/>
                    <a:pt x="27454" y="17347"/>
                  </a:cubicBezTo>
                  <a:cubicBezTo>
                    <a:pt x="27509" y="17319"/>
                    <a:pt x="27509" y="17292"/>
                    <a:pt x="27537" y="17236"/>
                  </a:cubicBezTo>
                  <a:cubicBezTo>
                    <a:pt x="27703" y="17015"/>
                    <a:pt x="27841" y="16794"/>
                    <a:pt x="27979" y="16546"/>
                  </a:cubicBezTo>
                  <a:cubicBezTo>
                    <a:pt x="28283" y="16104"/>
                    <a:pt x="28586" y="15662"/>
                    <a:pt x="28835" y="15137"/>
                  </a:cubicBezTo>
                  <a:cubicBezTo>
                    <a:pt x="28875" y="15056"/>
                    <a:pt x="28827" y="15005"/>
                    <a:pt x="28766" y="15005"/>
                  </a:cubicBezTo>
                  <a:cubicBezTo>
                    <a:pt x="28743" y="15005"/>
                    <a:pt x="28719" y="15012"/>
                    <a:pt x="28697" y="15027"/>
                  </a:cubicBezTo>
                  <a:cubicBezTo>
                    <a:pt x="28283" y="15414"/>
                    <a:pt x="27979" y="15855"/>
                    <a:pt x="27647" y="16270"/>
                  </a:cubicBezTo>
                  <a:cubicBezTo>
                    <a:pt x="27454" y="16491"/>
                    <a:pt x="27288" y="16684"/>
                    <a:pt x="27150" y="16905"/>
                  </a:cubicBezTo>
                  <a:cubicBezTo>
                    <a:pt x="26984" y="17126"/>
                    <a:pt x="26819" y="17347"/>
                    <a:pt x="26681" y="17568"/>
                  </a:cubicBezTo>
                  <a:cubicBezTo>
                    <a:pt x="26625" y="17595"/>
                    <a:pt x="26625" y="17623"/>
                    <a:pt x="26625" y="17651"/>
                  </a:cubicBezTo>
                  <a:cubicBezTo>
                    <a:pt x="26543" y="17706"/>
                    <a:pt x="26460" y="17734"/>
                    <a:pt x="26349" y="17761"/>
                  </a:cubicBezTo>
                  <a:cubicBezTo>
                    <a:pt x="26294" y="17761"/>
                    <a:pt x="26266" y="17816"/>
                    <a:pt x="26211" y="17844"/>
                  </a:cubicBezTo>
                  <a:cubicBezTo>
                    <a:pt x="25576" y="18120"/>
                    <a:pt x="24830" y="18424"/>
                    <a:pt x="24112" y="18728"/>
                  </a:cubicBezTo>
                  <a:cubicBezTo>
                    <a:pt x="24278" y="18424"/>
                    <a:pt x="24416" y="18120"/>
                    <a:pt x="24609" y="17816"/>
                  </a:cubicBezTo>
                  <a:cubicBezTo>
                    <a:pt x="24775" y="17540"/>
                    <a:pt x="24913" y="17236"/>
                    <a:pt x="25079" y="16988"/>
                  </a:cubicBezTo>
                  <a:cubicBezTo>
                    <a:pt x="25162" y="16850"/>
                    <a:pt x="25244" y="16712"/>
                    <a:pt x="25327" y="16518"/>
                  </a:cubicBezTo>
                  <a:cubicBezTo>
                    <a:pt x="25383" y="16380"/>
                    <a:pt x="25465" y="16214"/>
                    <a:pt x="25521" y="16076"/>
                  </a:cubicBezTo>
                  <a:cubicBezTo>
                    <a:pt x="25565" y="16032"/>
                    <a:pt x="25502" y="15951"/>
                    <a:pt x="25432" y="15951"/>
                  </a:cubicBezTo>
                  <a:cubicBezTo>
                    <a:pt x="25415" y="15951"/>
                    <a:pt x="25398" y="15955"/>
                    <a:pt x="25383" y="15966"/>
                  </a:cubicBezTo>
                  <a:cubicBezTo>
                    <a:pt x="25300" y="16104"/>
                    <a:pt x="25189" y="16214"/>
                    <a:pt x="25106" y="16353"/>
                  </a:cubicBezTo>
                  <a:cubicBezTo>
                    <a:pt x="25023" y="16491"/>
                    <a:pt x="24941" y="16629"/>
                    <a:pt x="24830" y="16767"/>
                  </a:cubicBezTo>
                  <a:lnTo>
                    <a:pt x="24333" y="17595"/>
                  </a:lnTo>
                  <a:cubicBezTo>
                    <a:pt x="24057" y="18065"/>
                    <a:pt x="23725" y="18534"/>
                    <a:pt x="23422" y="19004"/>
                  </a:cubicBezTo>
                  <a:cubicBezTo>
                    <a:pt x="22565" y="19391"/>
                    <a:pt x="21654" y="19777"/>
                    <a:pt x="20798" y="20164"/>
                  </a:cubicBezTo>
                  <a:cubicBezTo>
                    <a:pt x="21019" y="19805"/>
                    <a:pt x="21212" y="19474"/>
                    <a:pt x="21461" y="19115"/>
                  </a:cubicBezTo>
                  <a:cubicBezTo>
                    <a:pt x="21902" y="18396"/>
                    <a:pt x="22400" y="17678"/>
                    <a:pt x="22759" y="16905"/>
                  </a:cubicBezTo>
                  <a:cubicBezTo>
                    <a:pt x="22818" y="16806"/>
                    <a:pt x="22750" y="16722"/>
                    <a:pt x="22666" y="16722"/>
                  </a:cubicBezTo>
                  <a:cubicBezTo>
                    <a:pt x="22633" y="16722"/>
                    <a:pt x="22597" y="16735"/>
                    <a:pt x="22565" y="16767"/>
                  </a:cubicBezTo>
                  <a:cubicBezTo>
                    <a:pt x="22013" y="17430"/>
                    <a:pt x="21571" y="18120"/>
                    <a:pt x="21074" y="18838"/>
                  </a:cubicBezTo>
                  <a:lnTo>
                    <a:pt x="20356" y="19888"/>
                  </a:lnTo>
                  <a:cubicBezTo>
                    <a:pt x="20245" y="20054"/>
                    <a:pt x="20107" y="20219"/>
                    <a:pt x="19997" y="20385"/>
                  </a:cubicBezTo>
                  <a:cubicBezTo>
                    <a:pt x="19969" y="20440"/>
                    <a:pt x="19942" y="20468"/>
                    <a:pt x="19914" y="20523"/>
                  </a:cubicBezTo>
                  <a:cubicBezTo>
                    <a:pt x="19168" y="20855"/>
                    <a:pt x="18478" y="21158"/>
                    <a:pt x="17870" y="21435"/>
                  </a:cubicBezTo>
                  <a:cubicBezTo>
                    <a:pt x="18008" y="21186"/>
                    <a:pt x="18119" y="20993"/>
                    <a:pt x="18201" y="20744"/>
                  </a:cubicBezTo>
                  <a:cubicBezTo>
                    <a:pt x="18478" y="20192"/>
                    <a:pt x="18699" y="19667"/>
                    <a:pt x="18892" y="19087"/>
                  </a:cubicBezTo>
                  <a:cubicBezTo>
                    <a:pt x="18929" y="19013"/>
                    <a:pt x="18855" y="18964"/>
                    <a:pt x="18794" y="18964"/>
                  </a:cubicBezTo>
                  <a:cubicBezTo>
                    <a:pt x="18763" y="18964"/>
                    <a:pt x="18735" y="18976"/>
                    <a:pt x="18726" y="19004"/>
                  </a:cubicBezTo>
                  <a:cubicBezTo>
                    <a:pt x="18450" y="19501"/>
                    <a:pt x="18146" y="20026"/>
                    <a:pt x="17870" y="20495"/>
                  </a:cubicBezTo>
                  <a:cubicBezTo>
                    <a:pt x="17732" y="20744"/>
                    <a:pt x="17594" y="20993"/>
                    <a:pt x="17456" y="21269"/>
                  </a:cubicBezTo>
                  <a:cubicBezTo>
                    <a:pt x="17373" y="21407"/>
                    <a:pt x="17318" y="21490"/>
                    <a:pt x="17235" y="21628"/>
                  </a:cubicBezTo>
                  <a:cubicBezTo>
                    <a:pt x="17207" y="21683"/>
                    <a:pt x="17207" y="21711"/>
                    <a:pt x="17180" y="21738"/>
                  </a:cubicBezTo>
                  <a:cubicBezTo>
                    <a:pt x="16268" y="22125"/>
                    <a:pt x="15578" y="22429"/>
                    <a:pt x="15274" y="22567"/>
                  </a:cubicBezTo>
                  <a:lnTo>
                    <a:pt x="15274" y="21987"/>
                  </a:lnTo>
                  <a:cubicBezTo>
                    <a:pt x="15384" y="21849"/>
                    <a:pt x="15440" y="21711"/>
                    <a:pt x="15522" y="21573"/>
                  </a:cubicBezTo>
                  <a:cubicBezTo>
                    <a:pt x="15661" y="21352"/>
                    <a:pt x="15771" y="21158"/>
                    <a:pt x="15909" y="20937"/>
                  </a:cubicBezTo>
                  <a:cubicBezTo>
                    <a:pt x="16130" y="20578"/>
                    <a:pt x="16351" y="20192"/>
                    <a:pt x="16600" y="19805"/>
                  </a:cubicBezTo>
                  <a:cubicBezTo>
                    <a:pt x="16821" y="19391"/>
                    <a:pt x="17097" y="18976"/>
                    <a:pt x="17345" y="18562"/>
                  </a:cubicBezTo>
                  <a:cubicBezTo>
                    <a:pt x="17456" y="18396"/>
                    <a:pt x="17566" y="18175"/>
                    <a:pt x="17649" y="18010"/>
                  </a:cubicBezTo>
                  <a:cubicBezTo>
                    <a:pt x="17760" y="17816"/>
                    <a:pt x="17842" y="17595"/>
                    <a:pt x="17981" y="17402"/>
                  </a:cubicBezTo>
                  <a:cubicBezTo>
                    <a:pt x="18017" y="17328"/>
                    <a:pt x="17956" y="17267"/>
                    <a:pt x="17886" y="17267"/>
                  </a:cubicBezTo>
                  <a:cubicBezTo>
                    <a:pt x="17852" y="17267"/>
                    <a:pt x="17815" y="17282"/>
                    <a:pt x="17787" y="17319"/>
                  </a:cubicBezTo>
                  <a:cubicBezTo>
                    <a:pt x="17649" y="17540"/>
                    <a:pt x="17483" y="17706"/>
                    <a:pt x="17345" y="17899"/>
                  </a:cubicBezTo>
                  <a:cubicBezTo>
                    <a:pt x="17207" y="18093"/>
                    <a:pt x="17097" y="18286"/>
                    <a:pt x="16959" y="18452"/>
                  </a:cubicBezTo>
                  <a:lnTo>
                    <a:pt x="16241" y="19612"/>
                  </a:lnTo>
                  <a:lnTo>
                    <a:pt x="15522" y="20744"/>
                  </a:lnTo>
                  <a:cubicBezTo>
                    <a:pt x="15440" y="20855"/>
                    <a:pt x="15384" y="20993"/>
                    <a:pt x="15274" y="21075"/>
                  </a:cubicBezTo>
                  <a:cubicBezTo>
                    <a:pt x="15274" y="20247"/>
                    <a:pt x="15274" y="19418"/>
                    <a:pt x="15246" y="18562"/>
                  </a:cubicBezTo>
                  <a:cubicBezTo>
                    <a:pt x="15274" y="18534"/>
                    <a:pt x="15301" y="18534"/>
                    <a:pt x="15301" y="18507"/>
                  </a:cubicBezTo>
                  <a:cubicBezTo>
                    <a:pt x="15440" y="18314"/>
                    <a:pt x="15578" y="18120"/>
                    <a:pt x="15688" y="17899"/>
                  </a:cubicBezTo>
                  <a:cubicBezTo>
                    <a:pt x="15799" y="17734"/>
                    <a:pt x="15937" y="17568"/>
                    <a:pt x="16047" y="17402"/>
                  </a:cubicBezTo>
                  <a:cubicBezTo>
                    <a:pt x="16268" y="17015"/>
                    <a:pt x="16517" y="16656"/>
                    <a:pt x="16765" y="16297"/>
                  </a:cubicBezTo>
                  <a:cubicBezTo>
                    <a:pt x="17014" y="15911"/>
                    <a:pt x="17235" y="15496"/>
                    <a:pt x="17456" y="15082"/>
                  </a:cubicBezTo>
                  <a:cubicBezTo>
                    <a:pt x="17566" y="14916"/>
                    <a:pt x="17649" y="14695"/>
                    <a:pt x="17760" y="14530"/>
                  </a:cubicBezTo>
                  <a:lnTo>
                    <a:pt x="18063" y="13812"/>
                  </a:lnTo>
                  <a:cubicBezTo>
                    <a:pt x="18102" y="13733"/>
                    <a:pt x="18045" y="13655"/>
                    <a:pt x="17978" y="13655"/>
                  </a:cubicBezTo>
                  <a:cubicBezTo>
                    <a:pt x="17951" y="13655"/>
                    <a:pt x="17922" y="13669"/>
                    <a:pt x="17898" y="13701"/>
                  </a:cubicBezTo>
                  <a:cubicBezTo>
                    <a:pt x="17760" y="13867"/>
                    <a:pt x="17621" y="14088"/>
                    <a:pt x="17511" y="14254"/>
                  </a:cubicBezTo>
                  <a:cubicBezTo>
                    <a:pt x="17373" y="14419"/>
                    <a:pt x="17290" y="14640"/>
                    <a:pt x="17180" y="14806"/>
                  </a:cubicBezTo>
                  <a:lnTo>
                    <a:pt x="16461" y="15938"/>
                  </a:lnTo>
                  <a:cubicBezTo>
                    <a:pt x="16213" y="16325"/>
                    <a:pt x="15964" y="16712"/>
                    <a:pt x="15716" y="17043"/>
                  </a:cubicBezTo>
                  <a:cubicBezTo>
                    <a:pt x="15578" y="17264"/>
                    <a:pt x="15467" y="17430"/>
                    <a:pt x="15329" y="17595"/>
                  </a:cubicBezTo>
                  <a:lnTo>
                    <a:pt x="15274" y="17678"/>
                  </a:lnTo>
                  <a:cubicBezTo>
                    <a:pt x="15274" y="16104"/>
                    <a:pt x="15246" y="14530"/>
                    <a:pt x="15191" y="12983"/>
                  </a:cubicBezTo>
                  <a:cubicBezTo>
                    <a:pt x="15274" y="12873"/>
                    <a:pt x="15301" y="12790"/>
                    <a:pt x="15329" y="12707"/>
                  </a:cubicBezTo>
                  <a:cubicBezTo>
                    <a:pt x="15688" y="12099"/>
                    <a:pt x="16075" y="11492"/>
                    <a:pt x="16406" y="10912"/>
                  </a:cubicBezTo>
                  <a:cubicBezTo>
                    <a:pt x="16765" y="10276"/>
                    <a:pt x="17097" y="9669"/>
                    <a:pt x="17401" y="9033"/>
                  </a:cubicBezTo>
                  <a:cubicBezTo>
                    <a:pt x="17440" y="8954"/>
                    <a:pt x="17380" y="8889"/>
                    <a:pt x="17323" y="8889"/>
                  </a:cubicBezTo>
                  <a:cubicBezTo>
                    <a:pt x="17300" y="8889"/>
                    <a:pt x="17278" y="8900"/>
                    <a:pt x="17262" y="8923"/>
                  </a:cubicBezTo>
                  <a:cubicBezTo>
                    <a:pt x="16903" y="9448"/>
                    <a:pt x="16544" y="9973"/>
                    <a:pt x="16213" y="10497"/>
                  </a:cubicBezTo>
                  <a:cubicBezTo>
                    <a:pt x="15854" y="10994"/>
                    <a:pt x="15550" y="11547"/>
                    <a:pt x="15191" y="12072"/>
                  </a:cubicBezTo>
                  <a:cubicBezTo>
                    <a:pt x="15163" y="10691"/>
                    <a:pt x="15163" y="9337"/>
                    <a:pt x="15136" y="8067"/>
                  </a:cubicBezTo>
                  <a:cubicBezTo>
                    <a:pt x="15301" y="7873"/>
                    <a:pt x="15412" y="7625"/>
                    <a:pt x="15550" y="7376"/>
                  </a:cubicBezTo>
                  <a:lnTo>
                    <a:pt x="15964" y="6658"/>
                  </a:lnTo>
                  <a:lnTo>
                    <a:pt x="16379" y="5940"/>
                  </a:lnTo>
                  <a:cubicBezTo>
                    <a:pt x="16517" y="5692"/>
                    <a:pt x="16627" y="5415"/>
                    <a:pt x="16765" y="5167"/>
                  </a:cubicBezTo>
                  <a:cubicBezTo>
                    <a:pt x="16785" y="5128"/>
                    <a:pt x="16737" y="5076"/>
                    <a:pt x="16687" y="5076"/>
                  </a:cubicBezTo>
                  <a:cubicBezTo>
                    <a:pt x="16666" y="5076"/>
                    <a:pt x="16644" y="5086"/>
                    <a:pt x="16627" y="5112"/>
                  </a:cubicBezTo>
                  <a:cubicBezTo>
                    <a:pt x="16461" y="5333"/>
                    <a:pt x="16268" y="5553"/>
                    <a:pt x="16102" y="5802"/>
                  </a:cubicBezTo>
                  <a:cubicBezTo>
                    <a:pt x="15964" y="6023"/>
                    <a:pt x="15799" y="6272"/>
                    <a:pt x="15661" y="6493"/>
                  </a:cubicBezTo>
                  <a:cubicBezTo>
                    <a:pt x="15495" y="6713"/>
                    <a:pt x="15357" y="6934"/>
                    <a:pt x="15163" y="7183"/>
                  </a:cubicBezTo>
                  <a:cubicBezTo>
                    <a:pt x="15136" y="7211"/>
                    <a:pt x="15108" y="7238"/>
                    <a:pt x="15108" y="7266"/>
                  </a:cubicBezTo>
                  <a:cubicBezTo>
                    <a:pt x="15081" y="6299"/>
                    <a:pt x="15081" y="5415"/>
                    <a:pt x="15025" y="4614"/>
                  </a:cubicBezTo>
                  <a:cubicBezTo>
                    <a:pt x="15136" y="4559"/>
                    <a:pt x="15163" y="4449"/>
                    <a:pt x="15246" y="4311"/>
                  </a:cubicBezTo>
                  <a:cubicBezTo>
                    <a:pt x="15301" y="4200"/>
                    <a:pt x="15384" y="4062"/>
                    <a:pt x="15412" y="3952"/>
                  </a:cubicBezTo>
                  <a:cubicBezTo>
                    <a:pt x="15522" y="3731"/>
                    <a:pt x="15661" y="3482"/>
                    <a:pt x="15799" y="3233"/>
                  </a:cubicBezTo>
                  <a:cubicBezTo>
                    <a:pt x="15937" y="2985"/>
                    <a:pt x="16075" y="2764"/>
                    <a:pt x="16213" y="2543"/>
                  </a:cubicBezTo>
                  <a:cubicBezTo>
                    <a:pt x="16268" y="2432"/>
                    <a:pt x="16351" y="2294"/>
                    <a:pt x="16379" y="2212"/>
                  </a:cubicBezTo>
                  <a:cubicBezTo>
                    <a:pt x="16461" y="2073"/>
                    <a:pt x="16489" y="1935"/>
                    <a:pt x="16544" y="1797"/>
                  </a:cubicBezTo>
                  <a:cubicBezTo>
                    <a:pt x="16581" y="1724"/>
                    <a:pt x="16532" y="1662"/>
                    <a:pt x="16479" y="1662"/>
                  </a:cubicBezTo>
                  <a:cubicBezTo>
                    <a:pt x="16452" y="1662"/>
                    <a:pt x="16425" y="1678"/>
                    <a:pt x="16406" y="1714"/>
                  </a:cubicBezTo>
                  <a:cubicBezTo>
                    <a:pt x="16351" y="1825"/>
                    <a:pt x="16241" y="1963"/>
                    <a:pt x="16185" y="2073"/>
                  </a:cubicBezTo>
                  <a:cubicBezTo>
                    <a:pt x="16102" y="2156"/>
                    <a:pt x="16047" y="2294"/>
                    <a:pt x="15964" y="2405"/>
                  </a:cubicBezTo>
                  <a:cubicBezTo>
                    <a:pt x="15826" y="2653"/>
                    <a:pt x="15688" y="2847"/>
                    <a:pt x="15550" y="3095"/>
                  </a:cubicBezTo>
                  <a:cubicBezTo>
                    <a:pt x="15412" y="3344"/>
                    <a:pt x="15274" y="3537"/>
                    <a:pt x="15108" y="3758"/>
                  </a:cubicBezTo>
                  <a:cubicBezTo>
                    <a:pt x="15081" y="3786"/>
                    <a:pt x="15025" y="3813"/>
                    <a:pt x="15025" y="3896"/>
                  </a:cubicBezTo>
                  <a:cubicBezTo>
                    <a:pt x="14970" y="1549"/>
                    <a:pt x="14887" y="30"/>
                    <a:pt x="14777" y="2"/>
                  </a:cubicBezTo>
                  <a:cubicBezTo>
                    <a:pt x="14775" y="1"/>
                    <a:pt x="14774" y="1"/>
                    <a:pt x="147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0"/>
            <p:cNvSpPr/>
            <p:nvPr/>
          </p:nvSpPr>
          <p:spPr>
            <a:xfrm>
              <a:off x="4210475" y="3197900"/>
              <a:ext cx="398425" cy="332150"/>
            </a:xfrm>
            <a:custGeom>
              <a:avLst/>
              <a:gdLst/>
              <a:ahLst/>
              <a:cxnLst/>
              <a:rect l="l" t="t" r="r" b="b"/>
              <a:pathLst>
                <a:path w="15937" h="13286" extrusionOk="0">
                  <a:moveTo>
                    <a:pt x="0" y="0"/>
                  </a:moveTo>
                  <a:lnTo>
                    <a:pt x="0" y="0"/>
                  </a:lnTo>
                  <a:cubicBezTo>
                    <a:pt x="415" y="304"/>
                    <a:pt x="3591" y="2016"/>
                    <a:pt x="3397" y="3674"/>
                  </a:cubicBezTo>
                  <a:cubicBezTo>
                    <a:pt x="3232" y="4033"/>
                    <a:pt x="1851" y="4281"/>
                    <a:pt x="1851" y="4281"/>
                  </a:cubicBezTo>
                  <a:cubicBezTo>
                    <a:pt x="1851" y="4281"/>
                    <a:pt x="7319" y="6657"/>
                    <a:pt x="7347" y="7181"/>
                  </a:cubicBezTo>
                  <a:cubicBezTo>
                    <a:pt x="7375" y="7706"/>
                    <a:pt x="5800" y="8148"/>
                    <a:pt x="5800" y="8148"/>
                  </a:cubicBezTo>
                  <a:cubicBezTo>
                    <a:pt x="5800" y="8148"/>
                    <a:pt x="6558" y="8133"/>
                    <a:pt x="7570" y="8133"/>
                  </a:cubicBezTo>
                  <a:cubicBezTo>
                    <a:pt x="9593" y="8133"/>
                    <a:pt x="12632" y="8194"/>
                    <a:pt x="12650" y="8562"/>
                  </a:cubicBezTo>
                  <a:cubicBezTo>
                    <a:pt x="12678" y="9115"/>
                    <a:pt x="10993" y="9888"/>
                    <a:pt x="10993" y="9888"/>
                  </a:cubicBezTo>
                  <a:cubicBezTo>
                    <a:pt x="10993" y="9888"/>
                    <a:pt x="12042" y="9888"/>
                    <a:pt x="11987" y="10468"/>
                  </a:cubicBezTo>
                  <a:cubicBezTo>
                    <a:pt x="11960" y="11036"/>
                    <a:pt x="10187" y="12873"/>
                    <a:pt x="10267" y="12873"/>
                  </a:cubicBezTo>
                  <a:cubicBezTo>
                    <a:pt x="10269" y="12873"/>
                    <a:pt x="10271" y="12873"/>
                    <a:pt x="10275" y="12871"/>
                  </a:cubicBezTo>
                  <a:cubicBezTo>
                    <a:pt x="10408" y="12826"/>
                    <a:pt x="12181" y="11953"/>
                    <a:pt x="12931" y="11953"/>
                  </a:cubicBezTo>
                  <a:cubicBezTo>
                    <a:pt x="13110" y="11953"/>
                    <a:pt x="13231" y="12003"/>
                    <a:pt x="13258" y="12125"/>
                  </a:cubicBezTo>
                  <a:cubicBezTo>
                    <a:pt x="13396" y="12733"/>
                    <a:pt x="13451" y="13285"/>
                    <a:pt x="13451" y="13285"/>
                  </a:cubicBezTo>
                  <a:cubicBezTo>
                    <a:pt x="13451" y="13285"/>
                    <a:pt x="14227" y="12043"/>
                    <a:pt x="14845" y="12043"/>
                  </a:cubicBezTo>
                  <a:cubicBezTo>
                    <a:pt x="14917" y="12043"/>
                    <a:pt x="14987" y="12060"/>
                    <a:pt x="15053" y="12098"/>
                  </a:cubicBezTo>
                  <a:cubicBezTo>
                    <a:pt x="15688" y="12401"/>
                    <a:pt x="15743" y="12926"/>
                    <a:pt x="15743" y="12926"/>
                  </a:cubicBezTo>
                  <a:cubicBezTo>
                    <a:pt x="15743" y="12705"/>
                    <a:pt x="15937" y="11214"/>
                    <a:pt x="15412" y="11048"/>
                  </a:cubicBezTo>
                  <a:cubicBezTo>
                    <a:pt x="15372" y="11027"/>
                    <a:pt x="15328" y="11018"/>
                    <a:pt x="15280" y="11018"/>
                  </a:cubicBezTo>
                  <a:cubicBezTo>
                    <a:pt x="14760" y="11018"/>
                    <a:pt x="13810" y="12153"/>
                    <a:pt x="13810" y="12153"/>
                  </a:cubicBezTo>
                  <a:cubicBezTo>
                    <a:pt x="13810" y="12153"/>
                    <a:pt x="13948" y="11435"/>
                    <a:pt x="13810" y="11103"/>
                  </a:cubicBezTo>
                  <a:cubicBezTo>
                    <a:pt x="13789" y="11056"/>
                    <a:pt x="13736" y="11036"/>
                    <a:pt x="13661" y="11036"/>
                  </a:cubicBezTo>
                  <a:cubicBezTo>
                    <a:pt x="13254" y="11036"/>
                    <a:pt x="12204" y="11632"/>
                    <a:pt x="12180" y="11656"/>
                  </a:cubicBezTo>
                  <a:cubicBezTo>
                    <a:pt x="12208" y="11628"/>
                    <a:pt x="13838" y="10192"/>
                    <a:pt x="13699" y="9833"/>
                  </a:cubicBezTo>
                  <a:cubicBezTo>
                    <a:pt x="13662" y="9742"/>
                    <a:pt x="13562" y="9709"/>
                    <a:pt x="13437" y="9709"/>
                  </a:cubicBezTo>
                  <a:cubicBezTo>
                    <a:pt x="13104" y="9709"/>
                    <a:pt x="12587" y="9943"/>
                    <a:pt x="12567" y="9943"/>
                  </a:cubicBezTo>
                  <a:cubicBezTo>
                    <a:pt x="12595" y="9916"/>
                    <a:pt x="14224" y="8507"/>
                    <a:pt x="13865" y="7734"/>
                  </a:cubicBezTo>
                  <a:cubicBezTo>
                    <a:pt x="13723" y="7414"/>
                    <a:pt x="12617" y="7323"/>
                    <a:pt x="11400" y="7323"/>
                  </a:cubicBezTo>
                  <a:cubicBezTo>
                    <a:pt x="9776" y="7323"/>
                    <a:pt x="7955" y="7485"/>
                    <a:pt x="7955" y="7485"/>
                  </a:cubicBezTo>
                  <a:cubicBezTo>
                    <a:pt x="7955" y="7485"/>
                    <a:pt x="8977" y="6877"/>
                    <a:pt x="8728" y="6215"/>
                  </a:cubicBezTo>
                  <a:cubicBezTo>
                    <a:pt x="8481" y="5556"/>
                    <a:pt x="3784" y="4433"/>
                    <a:pt x="3648" y="4392"/>
                  </a:cubicBezTo>
                  <a:lnTo>
                    <a:pt x="3648" y="4392"/>
                  </a:lnTo>
                  <a:cubicBezTo>
                    <a:pt x="3668" y="4398"/>
                    <a:pt x="3743" y="4409"/>
                    <a:pt x="3844" y="4409"/>
                  </a:cubicBezTo>
                  <a:cubicBezTo>
                    <a:pt x="4242" y="4409"/>
                    <a:pt x="5056" y="4240"/>
                    <a:pt x="4640" y="2928"/>
                  </a:cubicBezTo>
                  <a:cubicBezTo>
                    <a:pt x="4143" y="1243"/>
                    <a:pt x="83" y="28"/>
                    <a:pt x="0"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50"/>
          <p:cNvSpPr txBox="1">
            <a:spLocks noGrp="1"/>
          </p:cNvSpPr>
          <p:nvPr>
            <p:ph type="subTitle" idx="4"/>
          </p:nvPr>
        </p:nvSpPr>
        <p:spPr>
          <a:xfrm>
            <a:off x="5399441" y="1959830"/>
            <a:ext cx="23226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975" name="Google Shape;975;p50"/>
          <p:cNvSpPr txBox="1">
            <a:spLocks noGrp="1"/>
          </p:cNvSpPr>
          <p:nvPr>
            <p:ph type="subTitle" idx="6"/>
          </p:nvPr>
        </p:nvSpPr>
        <p:spPr>
          <a:xfrm>
            <a:off x="1421959" y="3899055"/>
            <a:ext cx="23226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976" name="Google Shape;976;p50"/>
          <p:cNvSpPr txBox="1">
            <a:spLocks noGrp="1"/>
          </p:cNvSpPr>
          <p:nvPr>
            <p:ph type="subTitle" idx="8"/>
          </p:nvPr>
        </p:nvSpPr>
        <p:spPr>
          <a:xfrm>
            <a:off x="5399441" y="3899055"/>
            <a:ext cx="23226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was named after a Roman god</a:t>
            </a:r>
            <a:endParaRPr/>
          </a:p>
        </p:txBody>
      </p:sp>
      <p:sp>
        <p:nvSpPr>
          <p:cNvPr id="977" name="Google Shape;977;p50"/>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Legends of the festival</a:t>
            </a:r>
            <a:endParaRPr/>
          </a:p>
        </p:txBody>
      </p:sp>
      <p:sp>
        <p:nvSpPr>
          <p:cNvPr id="978" name="Google Shape;978;p50"/>
          <p:cNvSpPr txBox="1">
            <a:spLocks noGrp="1"/>
          </p:cNvSpPr>
          <p:nvPr>
            <p:ph type="title" idx="2"/>
          </p:nvPr>
        </p:nvSpPr>
        <p:spPr>
          <a:xfrm>
            <a:off x="1426172" y="1389100"/>
            <a:ext cx="2323800" cy="64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Chang E flying to the Moon</a:t>
            </a:r>
            <a:endParaRPr/>
          </a:p>
        </p:txBody>
      </p:sp>
      <p:sp>
        <p:nvSpPr>
          <p:cNvPr id="979" name="Google Shape;979;p50"/>
          <p:cNvSpPr txBox="1">
            <a:spLocks noGrp="1"/>
          </p:cNvSpPr>
          <p:nvPr>
            <p:ph type="subTitle" idx="1"/>
          </p:nvPr>
        </p:nvSpPr>
        <p:spPr>
          <a:xfrm>
            <a:off x="1426772" y="1959830"/>
            <a:ext cx="23226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Mars is actually a very cold place</a:t>
            </a:r>
            <a:endParaRPr/>
          </a:p>
        </p:txBody>
      </p:sp>
      <p:sp>
        <p:nvSpPr>
          <p:cNvPr id="980" name="Google Shape;980;p50"/>
          <p:cNvSpPr txBox="1">
            <a:spLocks noGrp="1"/>
          </p:cNvSpPr>
          <p:nvPr>
            <p:ph type="title" idx="3"/>
          </p:nvPr>
        </p:nvSpPr>
        <p:spPr>
          <a:xfrm>
            <a:off x="5399441" y="1389105"/>
            <a:ext cx="2322600" cy="64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Rabbit on the Moon story</a:t>
            </a:r>
            <a:endParaRPr/>
          </a:p>
        </p:txBody>
      </p:sp>
      <p:sp>
        <p:nvSpPr>
          <p:cNvPr id="981" name="Google Shape;981;p50"/>
          <p:cNvSpPr txBox="1">
            <a:spLocks noGrp="1"/>
          </p:cNvSpPr>
          <p:nvPr>
            <p:ph type="title" idx="5"/>
          </p:nvPr>
        </p:nvSpPr>
        <p:spPr>
          <a:xfrm>
            <a:off x="1421359" y="3323725"/>
            <a:ext cx="2323800" cy="64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Wu Gang chops the tree</a:t>
            </a:r>
            <a:endParaRPr/>
          </a:p>
        </p:txBody>
      </p:sp>
      <p:sp>
        <p:nvSpPr>
          <p:cNvPr id="982" name="Google Shape;982;p50"/>
          <p:cNvSpPr txBox="1">
            <a:spLocks noGrp="1"/>
          </p:cNvSpPr>
          <p:nvPr>
            <p:ph type="title" idx="7"/>
          </p:nvPr>
        </p:nvSpPr>
        <p:spPr>
          <a:xfrm>
            <a:off x="5398841" y="3323725"/>
            <a:ext cx="2323800" cy="64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Hou Yi shooting the Sun</a:t>
            </a:r>
            <a:endParaRPr/>
          </a:p>
        </p:txBody>
      </p:sp>
      <p:grpSp>
        <p:nvGrpSpPr>
          <p:cNvPr id="983" name="Google Shape;983;p50"/>
          <p:cNvGrpSpPr/>
          <p:nvPr/>
        </p:nvGrpSpPr>
        <p:grpSpPr>
          <a:xfrm>
            <a:off x="3938661" y="1261085"/>
            <a:ext cx="1266666" cy="3291809"/>
            <a:chOff x="1791800" y="2011738"/>
            <a:chExt cx="312125" cy="811150"/>
          </a:xfrm>
        </p:grpSpPr>
        <p:sp>
          <p:nvSpPr>
            <p:cNvPr id="984" name="Google Shape;984;p50"/>
            <p:cNvSpPr/>
            <p:nvPr/>
          </p:nvSpPr>
          <p:spPr>
            <a:xfrm>
              <a:off x="1940275" y="2011738"/>
              <a:ext cx="15200" cy="724700"/>
            </a:xfrm>
            <a:custGeom>
              <a:avLst/>
              <a:gdLst/>
              <a:ahLst/>
              <a:cxnLst/>
              <a:rect l="l" t="t" r="r" b="b"/>
              <a:pathLst>
                <a:path w="608" h="28988" extrusionOk="0">
                  <a:moveTo>
                    <a:pt x="337" y="0"/>
                  </a:moveTo>
                  <a:cubicBezTo>
                    <a:pt x="227" y="0"/>
                    <a:pt x="111" y="64"/>
                    <a:pt x="111" y="167"/>
                  </a:cubicBezTo>
                  <a:cubicBezTo>
                    <a:pt x="83" y="2045"/>
                    <a:pt x="83" y="3895"/>
                    <a:pt x="83" y="5746"/>
                  </a:cubicBezTo>
                  <a:cubicBezTo>
                    <a:pt x="83" y="7624"/>
                    <a:pt x="83" y="9502"/>
                    <a:pt x="55" y="11352"/>
                  </a:cubicBezTo>
                  <a:cubicBezTo>
                    <a:pt x="0" y="15081"/>
                    <a:pt x="55" y="18837"/>
                    <a:pt x="55" y="22566"/>
                  </a:cubicBezTo>
                  <a:lnTo>
                    <a:pt x="55" y="25714"/>
                  </a:lnTo>
                  <a:lnTo>
                    <a:pt x="55" y="27261"/>
                  </a:lnTo>
                  <a:cubicBezTo>
                    <a:pt x="55" y="27786"/>
                    <a:pt x="55" y="28338"/>
                    <a:pt x="83" y="28863"/>
                  </a:cubicBezTo>
                  <a:cubicBezTo>
                    <a:pt x="97" y="28946"/>
                    <a:pt x="166" y="28987"/>
                    <a:pt x="235" y="28987"/>
                  </a:cubicBezTo>
                  <a:cubicBezTo>
                    <a:pt x="304" y="28987"/>
                    <a:pt x="373" y="28946"/>
                    <a:pt x="387" y="28863"/>
                  </a:cubicBezTo>
                  <a:cubicBezTo>
                    <a:pt x="470" y="28366"/>
                    <a:pt x="470" y="27896"/>
                    <a:pt x="470" y="27427"/>
                  </a:cubicBezTo>
                  <a:lnTo>
                    <a:pt x="470" y="26046"/>
                  </a:lnTo>
                  <a:lnTo>
                    <a:pt x="470" y="23256"/>
                  </a:lnTo>
                  <a:cubicBezTo>
                    <a:pt x="470" y="21406"/>
                    <a:pt x="497" y="19583"/>
                    <a:pt x="497" y="17705"/>
                  </a:cubicBezTo>
                  <a:lnTo>
                    <a:pt x="497" y="6547"/>
                  </a:lnTo>
                  <a:cubicBezTo>
                    <a:pt x="553" y="4448"/>
                    <a:pt x="608" y="2293"/>
                    <a:pt x="525" y="167"/>
                  </a:cubicBezTo>
                  <a:cubicBezTo>
                    <a:pt x="525" y="50"/>
                    <a:pt x="434" y="0"/>
                    <a:pt x="337"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0"/>
            <p:cNvSpPr/>
            <p:nvPr/>
          </p:nvSpPr>
          <p:spPr>
            <a:xfrm>
              <a:off x="1857400" y="2113038"/>
              <a:ext cx="176100" cy="41675"/>
            </a:xfrm>
            <a:custGeom>
              <a:avLst/>
              <a:gdLst/>
              <a:ahLst/>
              <a:cxnLst/>
              <a:rect l="l" t="t" r="r" b="b"/>
              <a:pathLst>
                <a:path w="7044" h="1667" extrusionOk="0">
                  <a:moveTo>
                    <a:pt x="3575" y="0"/>
                  </a:moveTo>
                  <a:cubicBezTo>
                    <a:pt x="3022" y="0"/>
                    <a:pt x="2873" y="865"/>
                    <a:pt x="2873" y="865"/>
                  </a:cubicBezTo>
                  <a:cubicBezTo>
                    <a:pt x="2873" y="865"/>
                    <a:pt x="2636" y="105"/>
                    <a:pt x="2160" y="105"/>
                  </a:cubicBezTo>
                  <a:cubicBezTo>
                    <a:pt x="2123" y="105"/>
                    <a:pt x="2085" y="109"/>
                    <a:pt x="2045" y="119"/>
                  </a:cubicBezTo>
                  <a:cubicBezTo>
                    <a:pt x="1492" y="258"/>
                    <a:pt x="1520" y="976"/>
                    <a:pt x="1520" y="976"/>
                  </a:cubicBezTo>
                  <a:cubicBezTo>
                    <a:pt x="1520" y="976"/>
                    <a:pt x="1231" y="340"/>
                    <a:pt x="813" y="340"/>
                  </a:cubicBezTo>
                  <a:cubicBezTo>
                    <a:pt x="731" y="340"/>
                    <a:pt x="644" y="364"/>
                    <a:pt x="553" y="423"/>
                  </a:cubicBezTo>
                  <a:cubicBezTo>
                    <a:pt x="1" y="782"/>
                    <a:pt x="608" y="1611"/>
                    <a:pt x="636" y="1666"/>
                  </a:cubicBezTo>
                  <a:lnTo>
                    <a:pt x="6685" y="1639"/>
                  </a:lnTo>
                  <a:cubicBezTo>
                    <a:pt x="6685" y="1639"/>
                    <a:pt x="7044" y="534"/>
                    <a:pt x="6491" y="396"/>
                  </a:cubicBezTo>
                  <a:cubicBezTo>
                    <a:pt x="6449" y="387"/>
                    <a:pt x="6408" y="383"/>
                    <a:pt x="6368" y="383"/>
                  </a:cubicBezTo>
                  <a:cubicBezTo>
                    <a:pt x="5894" y="383"/>
                    <a:pt x="5635" y="948"/>
                    <a:pt x="5635" y="948"/>
                  </a:cubicBezTo>
                  <a:cubicBezTo>
                    <a:pt x="5635" y="948"/>
                    <a:pt x="5742" y="119"/>
                    <a:pt x="5219" y="119"/>
                  </a:cubicBezTo>
                  <a:cubicBezTo>
                    <a:pt x="5211" y="119"/>
                    <a:pt x="5202" y="119"/>
                    <a:pt x="5193" y="119"/>
                  </a:cubicBezTo>
                  <a:cubicBezTo>
                    <a:pt x="4641" y="119"/>
                    <a:pt x="4420" y="976"/>
                    <a:pt x="4420" y="976"/>
                  </a:cubicBezTo>
                  <a:cubicBezTo>
                    <a:pt x="4420" y="976"/>
                    <a:pt x="4282" y="119"/>
                    <a:pt x="3674" y="9"/>
                  </a:cubicBezTo>
                  <a:cubicBezTo>
                    <a:pt x="3640" y="3"/>
                    <a:pt x="3607" y="0"/>
                    <a:pt x="3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0"/>
            <p:cNvSpPr/>
            <p:nvPr/>
          </p:nvSpPr>
          <p:spPr>
            <a:xfrm>
              <a:off x="1791800" y="2156763"/>
              <a:ext cx="312125" cy="332125"/>
            </a:xfrm>
            <a:custGeom>
              <a:avLst/>
              <a:gdLst/>
              <a:ahLst/>
              <a:cxnLst/>
              <a:rect l="l" t="t" r="r" b="b"/>
              <a:pathLst>
                <a:path w="12485" h="13285" extrusionOk="0">
                  <a:moveTo>
                    <a:pt x="6243" y="0"/>
                  </a:moveTo>
                  <a:cubicBezTo>
                    <a:pt x="5939" y="0"/>
                    <a:pt x="5635" y="28"/>
                    <a:pt x="5359" y="55"/>
                  </a:cubicBezTo>
                  <a:cubicBezTo>
                    <a:pt x="2321" y="552"/>
                    <a:pt x="1" y="3231"/>
                    <a:pt x="1" y="6656"/>
                  </a:cubicBezTo>
                  <a:cubicBezTo>
                    <a:pt x="1" y="10081"/>
                    <a:pt x="2431" y="12871"/>
                    <a:pt x="5525" y="13257"/>
                  </a:cubicBezTo>
                  <a:cubicBezTo>
                    <a:pt x="5773" y="13285"/>
                    <a:pt x="6022" y="13285"/>
                    <a:pt x="6243" y="13285"/>
                  </a:cubicBezTo>
                  <a:cubicBezTo>
                    <a:pt x="6464" y="13285"/>
                    <a:pt x="6685" y="13285"/>
                    <a:pt x="6878" y="13257"/>
                  </a:cubicBezTo>
                  <a:cubicBezTo>
                    <a:pt x="6989" y="13257"/>
                    <a:pt x="7072" y="13230"/>
                    <a:pt x="7182" y="13230"/>
                  </a:cubicBezTo>
                  <a:cubicBezTo>
                    <a:pt x="10193" y="12732"/>
                    <a:pt x="12485" y="9971"/>
                    <a:pt x="12485" y="6656"/>
                  </a:cubicBezTo>
                  <a:cubicBezTo>
                    <a:pt x="12485" y="3425"/>
                    <a:pt x="10303" y="718"/>
                    <a:pt x="7403" y="110"/>
                  </a:cubicBezTo>
                  <a:cubicBezTo>
                    <a:pt x="7320" y="110"/>
                    <a:pt x="7210" y="55"/>
                    <a:pt x="7154" y="55"/>
                  </a:cubicBezTo>
                  <a:cubicBezTo>
                    <a:pt x="6878" y="28"/>
                    <a:pt x="6574" y="0"/>
                    <a:pt x="6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0"/>
            <p:cNvSpPr/>
            <p:nvPr/>
          </p:nvSpPr>
          <p:spPr>
            <a:xfrm>
              <a:off x="1963750" y="2158138"/>
              <a:ext cx="140175" cy="330075"/>
            </a:xfrm>
            <a:custGeom>
              <a:avLst/>
              <a:gdLst/>
              <a:ahLst/>
              <a:cxnLst/>
              <a:rect l="l" t="t" r="r" b="b"/>
              <a:pathLst>
                <a:path w="5607" h="13203" extrusionOk="0">
                  <a:moveTo>
                    <a:pt x="276" y="0"/>
                  </a:moveTo>
                  <a:cubicBezTo>
                    <a:pt x="1271" y="967"/>
                    <a:pt x="3176" y="3259"/>
                    <a:pt x="3204" y="6463"/>
                  </a:cubicBezTo>
                  <a:cubicBezTo>
                    <a:pt x="3259" y="9750"/>
                    <a:pt x="1105" y="12208"/>
                    <a:pt x="0" y="13202"/>
                  </a:cubicBezTo>
                  <a:cubicBezTo>
                    <a:pt x="111" y="13202"/>
                    <a:pt x="194" y="13175"/>
                    <a:pt x="304" y="13175"/>
                  </a:cubicBezTo>
                  <a:cubicBezTo>
                    <a:pt x="3315" y="12677"/>
                    <a:pt x="5607" y="9916"/>
                    <a:pt x="5607" y="6601"/>
                  </a:cubicBezTo>
                  <a:cubicBezTo>
                    <a:pt x="5607" y="3370"/>
                    <a:pt x="3425" y="663"/>
                    <a:pt x="525" y="55"/>
                  </a:cubicBezTo>
                  <a:cubicBezTo>
                    <a:pt x="442" y="55"/>
                    <a:pt x="332" y="0"/>
                    <a:pt x="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0"/>
            <p:cNvSpPr/>
            <p:nvPr/>
          </p:nvSpPr>
          <p:spPr>
            <a:xfrm>
              <a:off x="1825650" y="2157438"/>
              <a:ext cx="247225" cy="332150"/>
            </a:xfrm>
            <a:custGeom>
              <a:avLst/>
              <a:gdLst/>
              <a:ahLst/>
              <a:cxnLst/>
              <a:rect l="l" t="t" r="r" b="b"/>
              <a:pathLst>
                <a:path w="9889" h="13286" extrusionOk="0">
                  <a:moveTo>
                    <a:pt x="4502" y="83"/>
                  </a:moveTo>
                  <a:lnTo>
                    <a:pt x="4502" y="83"/>
                  </a:lnTo>
                  <a:cubicBezTo>
                    <a:pt x="4309" y="249"/>
                    <a:pt x="4116" y="415"/>
                    <a:pt x="3978" y="581"/>
                  </a:cubicBezTo>
                  <a:cubicBezTo>
                    <a:pt x="3618" y="967"/>
                    <a:pt x="3342" y="1382"/>
                    <a:pt x="3121" y="1796"/>
                  </a:cubicBezTo>
                  <a:cubicBezTo>
                    <a:pt x="2597" y="2652"/>
                    <a:pt x="2320" y="3674"/>
                    <a:pt x="2155" y="4668"/>
                  </a:cubicBezTo>
                  <a:cubicBezTo>
                    <a:pt x="1961" y="5663"/>
                    <a:pt x="1961" y="6657"/>
                    <a:pt x="2099" y="7679"/>
                  </a:cubicBezTo>
                  <a:cubicBezTo>
                    <a:pt x="2237" y="8673"/>
                    <a:pt x="2514" y="9640"/>
                    <a:pt x="2900" y="10579"/>
                  </a:cubicBezTo>
                  <a:cubicBezTo>
                    <a:pt x="3287" y="11435"/>
                    <a:pt x="3757" y="12236"/>
                    <a:pt x="4364" y="12954"/>
                  </a:cubicBezTo>
                  <a:cubicBezTo>
                    <a:pt x="4088" y="12844"/>
                    <a:pt x="3839" y="12705"/>
                    <a:pt x="3591" y="12540"/>
                  </a:cubicBezTo>
                  <a:cubicBezTo>
                    <a:pt x="3149" y="12236"/>
                    <a:pt x="2735" y="11877"/>
                    <a:pt x="2348" y="11463"/>
                  </a:cubicBezTo>
                  <a:cubicBezTo>
                    <a:pt x="1547" y="10606"/>
                    <a:pt x="995" y="9529"/>
                    <a:pt x="691" y="8397"/>
                  </a:cubicBezTo>
                  <a:cubicBezTo>
                    <a:pt x="387" y="7182"/>
                    <a:pt x="387" y="5856"/>
                    <a:pt x="691" y="4641"/>
                  </a:cubicBezTo>
                  <a:cubicBezTo>
                    <a:pt x="967" y="3591"/>
                    <a:pt x="1464" y="2624"/>
                    <a:pt x="2155" y="1796"/>
                  </a:cubicBezTo>
                  <a:cubicBezTo>
                    <a:pt x="2762" y="1050"/>
                    <a:pt x="3563" y="443"/>
                    <a:pt x="4502" y="83"/>
                  </a:cubicBezTo>
                  <a:close/>
                  <a:moveTo>
                    <a:pt x="5469" y="111"/>
                  </a:moveTo>
                  <a:lnTo>
                    <a:pt x="5469" y="111"/>
                  </a:lnTo>
                  <a:cubicBezTo>
                    <a:pt x="6353" y="470"/>
                    <a:pt x="7154" y="1078"/>
                    <a:pt x="7817" y="1823"/>
                  </a:cubicBezTo>
                  <a:cubicBezTo>
                    <a:pt x="8507" y="2652"/>
                    <a:pt x="8977" y="3619"/>
                    <a:pt x="9253" y="4668"/>
                  </a:cubicBezTo>
                  <a:cubicBezTo>
                    <a:pt x="9557" y="5884"/>
                    <a:pt x="9529" y="7182"/>
                    <a:pt x="9253" y="8424"/>
                  </a:cubicBezTo>
                  <a:cubicBezTo>
                    <a:pt x="8977" y="9557"/>
                    <a:pt x="8397" y="10606"/>
                    <a:pt x="7596" y="11490"/>
                  </a:cubicBezTo>
                  <a:cubicBezTo>
                    <a:pt x="7209" y="11905"/>
                    <a:pt x="6795" y="12264"/>
                    <a:pt x="6353" y="12567"/>
                  </a:cubicBezTo>
                  <a:cubicBezTo>
                    <a:pt x="6104" y="12733"/>
                    <a:pt x="5856" y="12871"/>
                    <a:pt x="5607" y="12982"/>
                  </a:cubicBezTo>
                  <a:cubicBezTo>
                    <a:pt x="6187" y="12264"/>
                    <a:pt x="6657" y="11463"/>
                    <a:pt x="7043" y="10606"/>
                  </a:cubicBezTo>
                  <a:cubicBezTo>
                    <a:pt x="7458" y="9667"/>
                    <a:pt x="7706" y="8701"/>
                    <a:pt x="7844" y="7706"/>
                  </a:cubicBezTo>
                  <a:cubicBezTo>
                    <a:pt x="7982" y="6712"/>
                    <a:pt x="7982" y="5690"/>
                    <a:pt x="7817" y="4696"/>
                  </a:cubicBezTo>
                  <a:cubicBezTo>
                    <a:pt x="7623" y="3702"/>
                    <a:pt x="7347" y="2707"/>
                    <a:pt x="6850" y="1823"/>
                  </a:cubicBezTo>
                  <a:cubicBezTo>
                    <a:pt x="6601" y="1409"/>
                    <a:pt x="6325" y="995"/>
                    <a:pt x="5966" y="608"/>
                  </a:cubicBezTo>
                  <a:lnTo>
                    <a:pt x="5469" y="111"/>
                  </a:lnTo>
                  <a:close/>
                  <a:moveTo>
                    <a:pt x="4806" y="222"/>
                  </a:moveTo>
                  <a:cubicBezTo>
                    <a:pt x="4778" y="249"/>
                    <a:pt x="4778" y="277"/>
                    <a:pt x="4778" y="304"/>
                  </a:cubicBezTo>
                  <a:lnTo>
                    <a:pt x="4778" y="1050"/>
                  </a:lnTo>
                  <a:lnTo>
                    <a:pt x="4778" y="2514"/>
                  </a:lnTo>
                  <a:lnTo>
                    <a:pt x="4778" y="5414"/>
                  </a:lnTo>
                  <a:lnTo>
                    <a:pt x="4778" y="11269"/>
                  </a:lnTo>
                  <a:lnTo>
                    <a:pt x="4778" y="12871"/>
                  </a:lnTo>
                  <a:lnTo>
                    <a:pt x="4778" y="13065"/>
                  </a:lnTo>
                  <a:cubicBezTo>
                    <a:pt x="4530" y="12733"/>
                    <a:pt x="4281" y="12429"/>
                    <a:pt x="4088" y="12125"/>
                  </a:cubicBezTo>
                  <a:cubicBezTo>
                    <a:pt x="3784" y="11711"/>
                    <a:pt x="3563" y="11297"/>
                    <a:pt x="3342" y="10855"/>
                  </a:cubicBezTo>
                  <a:cubicBezTo>
                    <a:pt x="2928" y="9944"/>
                    <a:pt x="2624" y="9004"/>
                    <a:pt x="2458" y="8038"/>
                  </a:cubicBezTo>
                  <a:cubicBezTo>
                    <a:pt x="2293" y="7071"/>
                    <a:pt x="2237" y="6104"/>
                    <a:pt x="2376" y="5110"/>
                  </a:cubicBezTo>
                  <a:cubicBezTo>
                    <a:pt x="2486" y="4144"/>
                    <a:pt x="2762" y="3177"/>
                    <a:pt x="3177" y="2321"/>
                  </a:cubicBezTo>
                  <a:cubicBezTo>
                    <a:pt x="3563" y="1520"/>
                    <a:pt x="4088" y="774"/>
                    <a:pt x="4806" y="222"/>
                  </a:cubicBezTo>
                  <a:close/>
                  <a:moveTo>
                    <a:pt x="5055" y="83"/>
                  </a:moveTo>
                  <a:cubicBezTo>
                    <a:pt x="5828" y="663"/>
                    <a:pt x="6380" y="1409"/>
                    <a:pt x="6795" y="2293"/>
                  </a:cubicBezTo>
                  <a:cubicBezTo>
                    <a:pt x="7209" y="3149"/>
                    <a:pt x="7485" y="4116"/>
                    <a:pt x="7596" y="5083"/>
                  </a:cubicBezTo>
                  <a:cubicBezTo>
                    <a:pt x="7706" y="6049"/>
                    <a:pt x="7706" y="7044"/>
                    <a:pt x="7540" y="8010"/>
                  </a:cubicBezTo>
                  <a:cubicBezTo>
                    <a:pt x="7347" y="8977"/>
                    <a:pt x="7071" y="9916"/>
                    <a:pt x="6629" y="10800"/>
                  </a:cubicBezTo>
                  <a:cubicBezTo>
                    <a:pt x="6436" y="11269"/>
                    <a:pt x="6187" y="11684"/>
                    <a:pt x="5911" y="12070"/>
                  </a:cubicBezTo>
                  <a:cubicBezTo>
                    <a:pt x="5635" y="12485"/>
                    <a:pt x="5331" y="12844"/>
                    <a:pt x="5055" y="13230"/>
                  </a:cubicBezTo>
                  <a:lnTo>
                    <a:pt x="5055" y="13009"/>
                  </a:lnTo>
                  <a:lnTo>
                    <a:pt x="5055" y="11573"/>
                  </a:lnTo>
                  <a:lnTo>
                    <a:pt x="5055" y="8673"/>
                  </a:lnTo>
                  <a:lnTo>
                    <a:pt x="5055" y="2845"/>
                  </a:lnTo>
                  <a:lnTo>
                    <a:pt x="5055" y="1216"/>
                  </a:lnTo>
                  <a:lnTo>
                    <a:pt x="5055" y="415"/>
                  </a:lnTo>
                  <a:lnTo>
                    <a:pt x="5055" y="83"/>
                  </a:lnTo>
                  <a:close/>
                  <a:moveTo>
                    <a:pt x="4861" y="1"/>
                  </a:moveTo>
                  <a:cubicBezTo>
                    <a:pt x="4558" y="1"/>
                    <a:pt x="4281" y="28"/>
                    <a:pt x="3978" y="83"/>
                  </a:cubicBezTo>
                  <a:cubicBezTo>
                    <a:pt x="3784" y="139"/>
                    <a:pt x="3618" y="249"/>
                    <a:pt x="3425" y="360"/>
                  </a:cubicBezTo>
                  <a:cubicBezTo>
                    <a:pt x="2928" y="636"/>
                    <a:pt x="2514" y="967"/>
                    <a:pt x="2155" y="1354"/>
                  </a:cubicBezTo>
                  <a:cubicBezTo>
                    <a:pt x="1381" y="2155"/>
                    <a:pt x="801" y="3122"/>
                    <a:pt x="442" y="4171"/>
                  </a:cubicBezTo>
                  <a:cubicBezTo>
                    <a:pt x="83" y="5414"/>
                    <a:pt x="0" y="6740"/>
                    <a:pt x="249" y="8010"/>
                  </a:cubicBezTo>
                  <a:cubicBezTo>
                    <a:pt x="470" y="9225"/>
                    <a:pt x="995" y="10385"/>
                    <a:pt x="1796" y="11352"/>
                  </a:cubicBezTo>
                  <a:cubicBezTo>
                    <a:pt x="2431" y="12153"/>
                    <a:pt x="3259" y="12761"/>
                    <a:pt x="4143" y="13258"/>
                  </a:cubicBezTo>
                  <a:cubicBezTo>
                    <a:pt x="4392" y="13285"/>
                    <a:pt x="4640" y="13285"/>
                    <a:pt x="4861" y="13285"/>
                  </a:cubicBezTo>
                  <a:cubicBezTo>
                    <a:pt x="5193" y="13285"/>
                    <a:pt x="5497" y="13258"/>
                    <a:pt x="5800" y="13230"/>
                  </a:cubicBezTo>
                  <a:cubicBezTo>
                    <a:pt x="6657" y="12761"/>
                    <a:pt x="7458" y="12125"/>
                    <a:pt x="8093" y="11352"/>
                  </a:cubicBezTo>
                  <a:cubicBezTo>
                    <a:pt x="8866" y="10385"/>
                    <a:pt x="9391" y="9253"/>
                    <a:pt x="9639" y="8010"/>
                  </a:cubicBezTo>
                  <a:cubicBezTo>
                    <a:pt x="9888" y="6740"/>
                    <a:pt x="9805" y="5414"/>
                    <a:pt x="9419" y="4171"/>
                  </a:cubicBezTo>
                  <a:cubicBezTo>
                    <a:pt x="9087" y="3122"/>
                    <a:pt x="8535" y="2155"/>
                    <a:pt x="7734" y="1354"/>
                  </a:cubicBezTo>
                  <a:cubicBezTo>
                    <a:pt x="7347" y="967"/>
                    <a:pt x="6933" y="636"/>
                    <a:pt x="6463" y="360"/>
                  </a:cubicBezTo>
                  <a:cubicBezTo>
                    <a:pt x="6325" y="277"/>
                    <a:pt x="6187" y="166"/>
                    <a:pt x="6021" y="111"/>
                  </a:cubicBezTo>
                  <a:cubicBezTo>
                    <a:pt x="5635" y="28"/>
                    <a:pt x="5248" y="1"/>
                    <a:pt x="48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0"/>
            <p:cNvSpPr/>
            <p:nvPr/>
          </p:nvSpPr>
          <p:spPr>
            <a:xfrm>
              <a:off x="1869825" y="2249263"/>
              <a:ext cx="148500" cy="148500"/>
            </a:xfrm>
            <a:custGeom>
              <a:avLst/>
              <a:gdLst/>
              <a:ahLst/>
              <a:cxnLst/>
              <a:rect l="l" t="t" r="r" b="b"/>
              <a:pathLst>
                <a:path w="5940" h="5940" extrusionOk="0">
                  <a:moveTo>
                    <a:pt x="2956" y="1"/>
                  </a:moveTo>
                  <a:cubicBezTo>
                    <a:pt x="1327" y="1"/>
                    <a:pt x="1" y="1327"/>
                    <a:pt x="1" y="2956"/>
                  </a:cubicBezTo>
                  <a:cubicBezTo>
                    <a:pt x="1" y="4586"/>
                    <a:pt x="1327" y="5939"/>
                    <a:pt x="2956" y="5939"/>
                  </a:cubicBezTo>
                  <a:cubicBezTo>
                    <a:pt x="4613" y="5939"/>
                    <a:pt x="5939" y="4586"/>
                    <a:pt x="5939" y="2956"/>
                  </a:cubicBezTo>
                  <a:cubicBezTo>
                    <a:pt x="5939" y="1327"/>
                    <a:pt x="4613" y="1"/>
                    <a:pt x="29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0"/>
            <p:cNvSpPr/>
            <p:nvPr/>
          </p:nvSpPr>
          <p:spPr>
            <a:xfrm>
              <a:off x="1960300" y="2323163"/>
              <a:ext cx="49725" cy="62850"/>
            </a:xfrm>
            <a:custGeom>
              <a:avLst/>
              <a:gdLst/>
              <a:ahLst/>
              <a:cxnLst/>
              <a:rect l="l" t="t" r="r" b="b"/>
              <a:pathLst>
                <a:path w="1989" h="2514" extrusionOk="0">
                  <a:moveTo>
                    <a:pt x="1105" y="0"/>
                  </a:moveTo>
                  <a:lnTo>
                    <a:pt x="1105" y="83"/>
                  </a:lnTo>
                  <a:cubicBezTo>
                    <a:pt x="1105" y="415"/>
                    <a:pt x="994" y="718"/>
                    <a:pt x="801" y="995"/>
                  </a:cubicBezTo>
                  <a:lnTo>
                    <a:pt x="746" y="1077"/>
                  </a:lnTo>
                  <a:lnTo>
                    <a:pt x="1381" y="1519"/>
                  </a:lnTo>
                  <a:cubicBezTo>
                    <a:pt x="1271" y="1685"/>
                    <a:pt x="1132" y="1823"/>
                    <a:pt x="967" y="1961"/>
                  </a:cubicBezTo>
                  <a:cubicBezTo>
                    <a:pt x="856" y="2044"/>
                    <a:pt x="801" y="2099"/>
                    <a:pt x="691" y="2182"/>
                  </a:cubicBezTo>
                  <a:cubicBezTo>
                    <a:pt x="580" y="2237"/>
                    <a:pt x="525" y="2293"/>
                    <a:pt x="442" y="2320"/>
                  </a:cubicBezTo>
                  <a:lnTo>
                    <a:pt x="193" y="1768"/>
                  </a:lnTo>
                  <a:cubicBezTo>
                    <a:pt x="414" y="1657"/>
                    <a:pt x="580" y="1547"/>
                    <a:pt x="746" y="1381"/>
                  </a:cubicBezTo>
                  <a:lnTo>
                    <a:pt x="1022" y="1630"/>
                  </a:lnTo>
                  <a:cubicBezTo>
                    <a:pt x="967" y="1657"/>
                    <a:pt x="884" y="1740"/>
                    <a:pt x="829" y="1795"/>
                  </a:cubicBezTo>
                  <a:cubicBezTo>
                    <a:pt x="773" y="1851"/>
                    <a:pt x="663" y="1906"/>
                    <a:pt x="580" y="1961"/>
                  </a:cubicBezTo>
                  <a:lnTo>
                    <a:pt x="525" y="1851"/>
                  </a:lnTo>
                  <a:lnTo>
                    <a:pt x="552" y="1823"/>
                  </a:lnTo>
                  <a:lnTo>
                    <a:pt x="635" y="1795"/>
                  </a:lnTo>
                  <a:lnTo>
                    <a:pt x="691" y="1740"/>
                  </a:lnTo>
                  <a:lnTo>
                    <a:pt x="746" y="1685"/>
                  </a:lnTo>
                  <a:lnTo>
                    <a:pt x="856" y="1630"/>
                  </a:lnTo>
                  <a:lnTo>
                    <a:pt x="746" y="1519"/>
                  </a:lnTo>
                  <a:lnTo>
                    <a:pt x="691" y="1602"/>
                  </a:lnTo>
                  <a:lnTo>
                    <a:pt x="635" y="1630"/>
                  </a:lnTo>
                  <a:lnTo>
                    <a:pt x="552" y="1657"/>
                  </a:lnTo>
                  <a:lnTo>
                    <a:pt x="497" y="1685"/>
                  </a:lnTo>
                  <a:lnTo>
                    <a:pt x="304" y="1795"/>
                  </a:lnTo>
                  <a:lnTo>
                    <a:pt x="525" y="2155"/>
                  </a:lnTo>
                  <a:lnTo>
                    <a:pt x="580" y="2099"/>
                  </a:lnTo>
                  <a:cubicBezTo>
                    <a:pt x="718" y="2044"/>
                    <a:pt x="801" y="1961"/>
                    <a:pt x="912" y="1906"/>
                  </a:cubicBezTo>
                  <a:cubicBezTo>
                    <a:pt x="994" y="1823"/>
                    <a:pt x="1105" y="1768"/>
                    <a:pt x="1188" y="1657"/>
                  </a:cubicBezTo>
                  <a:lnTo>
                    <a:pt x="1215" y="1602"/>
                  </a:lnTo>
                  <a:lnTo>
                    <a:pt x="718" y="1133"/>
                  </a:lnTo>
                  <a:lnTo>
                    <a:pt x="691" y="1215"/>
                  </a:lnTo>
                  <a:cubicBezTo>
                    <a:pt x="525" y="1409"/>
                    <a:pt x="304" y="1547"/>
                    <a:pt x="83" y="1657"/>
                  </a:cubicBezTo>
                  <a:lnTo>
                    <a:pt x="0" y="1685"/>
                  </a:lnTo>
                  <a:lnTo>
                    <a:pt x="387" y="2514"/>
                  </a:lnTo>
                  <a:lnTo>
                    <a:pt x="414" y="2375"/>
                  </a:lnTo>
                  <a:cubicBezTo>
                    <a:pt x="470" y="2348"/>
                    <a:pt x="580" y="2265"/>
                    <a:pt x="718" y="2210"/>
                  </a:cubicBezTo>
                  <a:lnTo>
                    <a:pt x="1022" y="1989"/>
                  </a:lnTo>
                  <a:cubicBezTo>
                    <a:pt x="1215" y="1851"/>
                    <a:pt x="1381" y="1685"/>
                    <a:pt x="1519" y="1492"/>
                  </a:cubicBezTo>
                  <a:lnTo>
                    <a:pt x="1547" y="1409"/>
                  </a:lnTo>
                  <a:lnTo>
                    <a:pt x="939" y="967"/>
                  </a:lnTo>
                  <a:cubicBezTo>
                    <a:pt x="1105" y="691"/>
                    <a:pt x="1215" y="415"/>
                    <a:pt x="1243" y="111"/>
                  </a:cubicBezTo>
                  <a:lnTo>
                    <a:pt x="1851" y="138"/>
                  </a:lnTo>
                  <a:cubicBezTo>
                    <a:pt x="1823" y="442"/>
                    <a:pt x="1768" y="746"/>
                    <a:pt x="1630" y="1022"/>
                  </a:cubicBezTo>
                  <a:lnTo>
                    <a:pt x="1271" y="856"/>
                  </a:lnTo>
                  <a:cubicBezTo>
                    <a:pt x="1298" y="801"/>
                    <a:pt x="1353" y="718"/>
                    <a:pt x="1381" y="608"/>
                  </a:cubicBezTo>
                  <a:cubicBezTo>
                    <a:pt x="1409" y="553"/>
                    <a:pt x="1409" y="470"/>
                    <a:pt x="1436" y="387"/>
                  </a:cubicBezTo>
                  <a:lnTo>
                    <a:pt x="1547" y="415"/>
                  </a:lnTo>
                  <a:cubicBezTo>
                    <a:pt x="1519" y="553"/>
                    <a:pt x="1492" y="691"/>
                    <a:pt x="1409" y="829"/>
                  </a:cubicBezTo>
                  <a:lnTo>
                    <a:pt x="1547" y="884"/>
                  </a:lnTo>
                  <a:cubicBezTo>
                    <a:pt x="1630" y="718"/>
                    <a:pt x="1685" y="553"/>
                    <a:pt x="1713" y="387"/>
                  </a:cubicBezTo>
                  <a:lnTo>
                    <a:pt x="1713" y="304"/>
                  </a:lnTo>
                  <a:lnTo>
                    <a:pt x="1298" y="249"/>
                  </a:lnTo>
                  <a:lnTo>
                    <a:pt x="1298" y="304"/>
                  </a:lnTo>
                  <a:cubicBezTo>
                    <a:pt x="1298" y="442"/>
                    <a:pt x="1271" y="525"/>
                    <a:pt x="1243" y="608"/>
                  </a:cubicBezTo>
                  <a:cubicBezTo>
                    <a:pt x="1160" y="718"/>
                    <a:pt x="1132" y="829"/>
                    <a:pt x="1105" y="884"/>
                  </a:cubicBezTo>
                  <a:lnTo>
                    <a:pt x="1077" y="967"/>
                  </a:lnTo>
                  <a:lnTo>
                    <a:pt x="1657" y="1271"/>
                  </a:lnTo>
                  <a:lnTo>
                    <a:pt x="1685" y="1215"/>
                  </a:lnTo>
                  <a:cubicBezTo>
                    <a:pt x="1851" y="884"/>
                    <a:pt x="1961" y="525"/>
                    <a:pt x="1989" y="138"/>
                  </a:cubicBezTo>
                  <a:lnTo>
                    <a:pt x="1989" y="83"/>
                  </a:lnTo>
                  <a:lnTo>
                    <a:pt x="11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0"/>
            <p:cNvSpPr/>
            <p:nvPr/>
          </p:nvSpPr>
          <p:spPr>
            <a:xfrm>
              <a:off x="1893325" y="2350788"/>
              <a:ext cx="69750" cy="40750"/>
            </a:xfrm>
            <a:custGeom>
              <a:avLst/>
              <a:gdLst/>
              <a:ahLst/>
              <a:cxnLst/>
              <a:rect l="l" t="t" r="r" b="b"/>
              <a:pathLst>
                <a:path w="2790" h="1630" extrusionOk="0">
                  <a:moveTo>
                    <a:pt x="691" y="0"/>
                  </a:moveTo>
                  <a:lnTo>
                    <a:pt x="0" y="635"/>
                  </a:lnTo>
                  <a:lnTo>
                    <a:pt x="28" y="690"/>
                  </a:lnTo>
                  <a:cubicBezTo>
                    <a:pt x="331" y="1077"/>
                    <a:pt x="746" y="1353"/>
                    <a:pt x="1243" y="1491"/>
                  </a:cubicBezTo>
                  <a:lnTo>
                    <a:pt x="1298" y="1519"/>
                  </a:lnTo>
                  <a:lnTo>
                    <a:pt x="1547" y="801"/>
                  </a:lnTo>
                  <a:cubicBezTo>
                    <a:pt x="1685" y="829"/>
                    <a:pt x="1851" y="856"/>
                    <a:pt x="1989" y="856"/>
                  </a:cubicBezTo>
                  <a:lnTo>
                    <a:pt x="2486" y="856"/>
                  </a:lnTo>
                  <a:lnTo>
                    <a:pt x="2624" y="1436"/>
                  </a:lnTo>
                  <a:cubicBezTo>
                    <a:pt x="2414" y="1489"/>
                    <a:pt x="2215" y="1508"/>
                    <a:pt x="2020" y="1508"/>
                  </a:cubicBezTo>
                  <a:cubicBezTo>
                    <a:pt x="1907" y="1508"/>
                    <a:pt x="1796" y="1502"/>
                    <a:pt x="1685" y="1491"/>
                  </a:cubicBezTo>
                  <a:lnTo>
                    <a:pt x="1740" y="1105"/>
                  </a:lnTo>
                  <a:cubicBezTo>
                    <a:pt x="1823" y="1132"/>
                    <a:pt x="1933" y="1132"/>
                    <a:pt x="1989" y="1132"/>
                  </a:cubicBezTo>
                  <a:lnTo>
                    <a:pt x="2292" y="1132"/>
                  </a:lnTo>
                  <a:lnTo>
                    <a:pt x="2292" y="1243"/>
                  </a:lnTo>
                  <a:lnTo>
                    <a:pt x="1851" y="1243"/>
                  </a:lnTo>
                  <a:lnTo>
                    <a:pt x="1851" y="1381"/>
                  </a:lnTo>
                  <a:cubicBezTo>
                    <a:pt x="1961" y="1395"/>
                    <a:pt x="2058" y="1402"/>
                    <a:pt x="2147" y="1402"/>
                  </a:cubicBezTo>
                  <a:cubicBezTo>
                    <a:pt x="2237" y="1402"/>
                    <a:pt x="2320" y="1395"/>
                    <a:pt x="2403" y="1381"/>
                  </a:cubicBezTo>
                  <a:lnTo>
                    <a:pt x="2458" y="1381"/>
                  </a:lnTo>
                  <a:lnTo>
                    <a:pt x="2403" y="967"/>
                  </a:lnTo>
                  <a:lnTo>
                    <a:pt x="1989" y="967"/>
                  </a:lnTo>
                  <a:cubicBezTo>
                    <a:pt x="1878" y="967"/>
                    <a:pt x="1795" y="967"/>
                    <a:pt x="1685" y="939"/>
                  </a:cubicBezTo>
                  <a:lnTo>
                    <a:pt x="1602" y="939"/>
                  </a:lnTo>
                  <a:lnTo>
                    <a:pt x="1519" y="1602"/>
                  </a:lnTo>
                  <a:lnTo>
                    <a:pt x="1574" y="1602"/>
                  </a:lnTo>
                  <a:cubicBezTo>
                    <a:pt x="1712" y="1630"/>
                    <a:pt x="1878" y="1630"/>
                    <a:pt x="2016" y="1630"/>
                  </a:cubicBezTo>
                  <a:cubicBezTo>
                    <a:pt x="2265" y="1630"/>
                    <a:pt x="2486" y="1630"/>
                    <a:pt x="2707" y="1519"/>
                  </a:cubicBezTo>
                  <a:lnTo>
                    <a:pt x="2790" y="1519"/>
                  </a:lnTo>
                  <a:lnTo>
                    <a:pt x="2569" y="663"/>
                  </a:lnTo>
                  <a:lnTo>
                    <a:pt x="2431" y="690"/>
                  </a:lnTo>
                  <a:lnTo>
                    <a:pt x="1989" y="690"/>
                  </a:lnTo>
                  <a:cubicBezTo>
                    <a:pt x="1851" y="690"/>
                    <a:pt x="1685" y="663"/>
                    <a:pt x="1491" y="635"/>
                  </a:cubicBezTo>
                  <a:lnTo>
                    <a:pt x="1436" y="580"/>
                  </a:lnTo>
                  <a:lnTo>
                    <a:pt x="1188" y="1326"/>
                  </a:lnTo>
                  <a:cubicBezTo>
                    <a:pt x="829" y="1188"/>
                    <a:pt x="442" y="967"/>
                    <a:pt x="166" y="663"/>
                  </a:cubicBezTo>
                  <a:lnTo>
                    <a:pt x="608" y="249"/>
                  </a:lnTo>
                  <a:cubicBezTo>
                    <a:pt x="773" y="387"/>
                    <a:pt x="967" y="525"/>
                    <a:pt x="1160" y="635"/>
                  </a:cubicBezTo>
                  <a:lnTo>
                    <a:pt x="1022" y="967"/>
                  </a:lnTo>
                  <a:cubicBezTo>
                    <a:pt x="967" y="939"/>
                    <a:pt x="856" y="856"/>
                    <a:pt x="773" y="829"/>
                  </a:cubicBezTo>
                  <a:cubicBezTo>
                    <a:pt x="718" y="773"/>
                    <a:pt x="635" y="718"/>
                    <a:pt x="580" y="663"/>
                  </a:cubicBezTo>
                  <a:lnTo>
                    <a:pt x="635" y="552"/>
                  </a:lnTo>
                  <a:cubicBezTo>
                    <a:pt x="746" y="663"/>
                    <a:pt x="884" y="718"/>
                    <a:pt x="994" y="801"/>
                  </a:cubicBezTo>
                  <a:lnTo>
                    <a:pt x="1050" y="663"/>
                  </a:lnTo>
                  <a:cubicBezTo>
                    <a:pt x="911" y="580"/>
                    <a:pt x="773" y="497"/>
                    <a:pt x="691" y="387"/>
                  </a:cubicBezTo>
                  <a:lnTo>
                    <a:pt x="608" y="359"/>
                  </a:lnTo>
                  <a:lnTo>
                    <a:pt x="331" y="663"/>
                  </a:lnTo>
                  <a:lnTo>
                    <a:pt x="387" y="690"/>
                  </a:lnTo>
                  <a:cubicBezTo>
                    <a:pt x="497" y="801"/>
                    <a:pt x="608" y="856"/>
                    <a:pt x="718" y="939"/>
                  </a:cubicBezTo>
                  <a:cubicBezTo>
                    <a:pt x="773" y="994"/>
                    <a:pt x="911" y="1050"/>
                    <a:pt x="1022" y="1105"/>
                  </a:cubicBezTo>
                  <a:lnTo>
                    <a:pt x="1077" y="1132"/>
                  </a:lnTo>
                  <a:lnTo>
                    <a:pt x="1381" y="552"/>
                  </a:lnTo>
                  <a:lnTo>
                    <a:pt x="1298" y="525"/>
                  </a:lnTo>
                  <a:cubicBezTo>
                    <a:pt x="1105" y="414"/>
                    <a:pt x="884" y="249"/>
                    <a:pt x="718" y="55"/>
                  </a:cubicBezTo>
                  <a:lnTo>
                    <a:pt x="6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0"/>
            <p:cNvSpPr/>
            <p:nvPr/>
          </p:nvSpPr>
          <p:spPr>
            <a:xfrm>
              <a:off x="1873975" y="2287263"/>
              <a:ext cx="31800" cy="73900"/>
            </a:xfrm>
            <a:custGeom>
              <a:avLst/>
              <a:gdLst/>
              <a:ahLst/>
              <a:cxnLst/>
              <a:rect l="l" t="t" r="r" b="b"/>
              <a:pathLst>
                <a:path w="1272" h="2956" extrusionOk="0">
                  <a:moveTo>
                    <a:pt x="387" y="0"/>
                  </a:moveTo>
                  <a:lnTo>
                    <a:pt x="360" y="55"/>
                  </a:lnTo>
                  <a:cubicBezTo>
                    <a:pt x="249" y="276"/>
                    <a:pt x="139" y="497"/>
                    <a:pt x="84" y="746"/>
                  </a:cubicBezTo>
                  <a:cubicBezTo>
                    <a:pt x="28" y="884"/>
                    <a:pt x="1" y="994"/>
                    <a:pt x="1" y="1105"/>
                  </a:cubicBezTo>
                  <a:lnTo>
                    <a:pt x="1" y="1243"/>
                  </a:lnTo>
                  <a:lnTo>
                    <a:pt x="1" y="1271"/>
                  </a:lnTo>
                  <a:lnTo>
                    <a:pt x="1" y="1326"/>
                  </a:lnTo>
                  <a:lnTo>
                    <a:pt x="1" y="1381"/>
                  </a:lnTo>
                  <a:lnTo>
                    <a:pt x="1" y="1436"/>
                  </a:lnTo>
                  <a:lnTo>
                    <a:pt x="1" y="1519"/>
                  </a:lnTo>
                  <a:lnTo>
                    <a:pt x="774" y="1519"/>
                  </a:lnTo>
                  <a:cubicBezTo>
                    <a:pt x="802" y="1823"/>
                    <a:pt x="857" y="2127"/>
                    <a:pt x="1050" y="2403"/>
                  </a:cubicBezTo>
                  <a:lnTo>
                    <a:pt x="525" y="2762"/>
                  </a:lnTo>
                  <a:cubicBezTo>
                    <a:pt x="415" y="2624"/>
                    <a:pt x="387" y="2486"/>
                    <a:pt x="304" y="2348"/>
                  </a:cubicBezTo>
                  <a:cubicBezTo>
                    <a:pt x="277" y="2210"/>
                    <a:pt x="249" y="2016"/>
                    <a:pt x="222" y="1878"/>
                  </a:cubicBezTo>
                  <a:lnTo>
                    <a:pt x="581" y="1823"/>
                  </a:lnTo>
                  <a:cubicBezTo>
                    <a:pt x="636" y="1878"/>
                    <a:pt x="636" y="1989"/>
                    <a:pt x="664" y="2071"/>
                  </a:cubicBezTo>
                  <a:cubicBezTo>
                    <a:pt x="691" y="2127"/>
                    <a:pt x="719" y="2237"/>
                    <a:pt x="774" y="2292"/>
                  </a:cubicBezTo>
                  <a:lnTo>
                    <a:pt x="664" y="2348"/>
                  </a:lnTo>
                  <a:cubicBezTo>
                    <a:pt x="581" y="2210"/>
                    <a:pt x="553" y="2071"/>
                    <a:pt x="525" y="1933"/>
                  </a:cubicBezTo>
                  <a:lnTo>
                    <a:pt x="387" y="1961"/>
                  </a:lnTo>
                  <a:cubicBezTo>
                    <a:pt x="415" y="2127"/>
                    <a:pt x="498" y="2292"/>
                    <a:pt x="553" y="2486"/>
                  </a:cubicBezTo>
                  <a:lnTo>
                    <a:pt x="581" y="2541"/>
                  </a:lnTo>
                  <a:lnTo>
                    <a:pt x="967" y="2375"/>
                  </a:lnTo>
                  <a:lnTo>
                    <a:pt x="940" y="2292"/>
                  </a:lnTo>
                  <a:cubicBezTo>
                    <a:pt x="912" y="2237"/>
                    <a:pt x="857" y="2127"/>
                    <a:pt x="829" y="2016"/>
                  </a:cubicBezTo>
                  <a:cubicBezTo>
                    <a:pt x="802" y="1933"/>
                    <a:pt x="774" y="1823"/>
                    <a:pt x="774" y="1712"/>
                  </a:cubicBezTo>
                  <a:lnTo>
                    <a:pt x="774" y="1657"/>
                  </a:lnTo>
                  <a:lnTo>
                    <a:pt x="111" y="1740"/>
                  </a:lnTo>
                  <a:lnTo>
                    <a:pt x="111" y="1823"/>
                  </a:lnTo>
                  <a:cubicBezTo>
                    <a:pt x="139" y="2016"/>
                    <a:pt x="166" y="2210"/>
                    <a:pt x="249" y="2375"/>
                  </a:cubicBezTo>
                  <a:cubicBezTo>
                    <a:pt x="304" y="2541"/>
                    <a:pt x="387" y="2707"/>
                    <a:pt x="498" y="2900"/>
                  </a:cubicBezTo>
                  <a:lnTo>
                    <a:pt x="525" y="2955"/>
                  </a:lnTo>
                  <a:lnTo>
                    <a:pt x="1271" y="2513"/>
                  </a:lnTo>
                  <a:lnTo>
                    <a:pt x="1244" y="2431"/>
                  </a:lnTo>
                  <a:cubicBezTo>
                    <a:pt x="1078" y="2154"/>
                    <a:pt x="967" y="1851"/>
                    <a:pt x="967" y="1519"/>
                  </a:cubicBezTo>
                  <a:lnTo>
                    <a:pt x="967" y="1436"/>
                  </a:lnTo>
                  <a:lnTo>
                    <a:pt x="222" y="1436"/>
                  </a:lnTo>
                  <a:lnTo>
                    <a:pt x="222" y="1326"/>
                  </a:lnTo>
                  <a:lnTo>
                    <a:pt x="222" y="1298"/>
                  </a:lnTo>
                  <a:lnTo>
                    <a:pt x="222" y="1160"/>
                  </a:lnTo>
                  <a:cubicBezTo>
                    <a:pt x="222" y="1050"/>
                    <a:pt x="249" y="967"/>
                    <a:pt x="277" y="829"/>
                  </a:cubicBezTo>
                  <a:cubicBezTo>
                    <a:pt x="332" y="608"/>
                    <a:pt x="415" y="414"/>
                    <a:pt x="525" y="221"/>
                  </a:cubicBezTo>
                  <a:lnTo>
                    <a:pt x="1078" y="552"/>
                  </a:lnTo>
                  <a:cubicBezTo>
                    <a:pt x="967" y="718"/>
                    <a:pt x="885" y="967"/>
                    <a:pt x="857" y="1160"/>
                  </a:cubicBezTo>
                  <a:lnTo>
                    <a:pt x="470" y="1132"/>
                  </a:lnTo>
                  <a:cubicBezTo>
                    <a:pt x="525" y="1022"/>
                    <a:pt x="525" y="967"/>
                    <a:pt x="553" y="856"/>
                  </a:cubicBezTo>
                  <a:cubicBezTo>
                    <a:pt x="581" y="746"/>
                    <a:pt x="636" y="691"/>
                    <a:pt x="664" y="580"/>
                  </a:cubicBezTo>
                  <a:lnTo>
                    <a:pt x="774" y="608"/>
                  </a:lnTo>
                  <a:lnTo>
                    <a:pt x="664" y="1022"/>
                  </a:lnTo>
                  <a:lnTo>
                    <a:pt x="802" y="1050"/>
                  </a:lnTo>
                  <a:cubicBezTo>
                    <a:pt x="829" y="884"/>
                    <a:pt x="857" y="746"/>
                    <a:pt x="940" y="608"/>
                  </a:cubicBezTo>
                  <a:lnTo>
                    <a:pt x="967" y="552"/>
                  </a:lnTo>
                  <a:lnTo>
                    <a:pt x="581" y="359"/>
                  </a:lnTo>
                  <a:lnTo>
                    <a:pt x="553" y="442"/>
                  </a:lnTo>
                  <a:cubicBezTo>
                    <a:pt x="470" y="552"/>
                    <a:pt x="443" y="691"/>
                    <a:pt x="415" y="773"/>
                  </a:cubicBezTo>
                  <a:cubicBezTo>
                    <a:pt x="387" y="911"/>
                    <a:pt x="360" y="1050"/>
                    <a:pt x="360" y="1160"/>
                  </a:cubicBezTo>
                  <a:lnTo>
                    <a:pt x="360" y="1243"/>
                  </a:lnTo>
                  <a:lnTo>
                    <a:pt x="912" y="1298"/>
                  </a:lnTo>
                  <a:lnTo>
                    <a:pt x="912" y="1243"/>
                  </a:lnTo>
                  <a:cubicBezTo>
                    <a:pt x="940" y="967"/>
                    <a:pt x="995" y="718"/>
                    <a:pt x="1133" y="497"/>
                  </a:cubicBezTo>
                  <a:lnTo>
                    <a:pt x="1188" y="442"/>
                  </a:lnTo>
                  <a:lnTo>
                    <a:pt x="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0"/>
            <p:cNvSpPr/>
            <p:nvPr/>
          </p:nvSpPr>
          <p:spPr>
            <a:xfrm>
              <a:off x="1890550" y="2254788"/>
              <a:ext cx="69075" cy="40775"/>
            </a:xfrm>
            <a:custGeom>
              <a:avLst/>
              <a:gdLst/>
              <a:ahLst/>
              <a:cxnLst/>
              <a:rect l="l" t="t" r="r" b="b"/>
              <a:pathLst>
                <a:path w="2763" h="1631" extrusionOk="0">
                  <a:moveTo>
                    <a:pt x="1962" y="1"/>
                  </a:moveTo>
                  <a:cubicBezTo>
                    <a:pt x="1713" y="1"/>
                    <a:pt x="1437" y="84"/>
                    <a:pt x="1243" y="139"/>
                  </a:cubicBezTo>
                  <a:lnTo>
                    <a:pt x="1161" y="194"/>
                  </a:lnTo>
                  <a:lnTo>
                    <a:pt x="1409" y="912"/>
                  </a:lnTo>
                  <a:cubicBezTo>
                    <a:pt x="1133" y="1023"/>
                    <a:pt x="857" y="1189"/>
                    <a:pt x="636" y="1437"/>
                  </a:cubicBezTo>
                  <a:lnTo>
                    <a:pt x="166" y="1023"/>
                  </a:lnTo>
                  <a:cubicBezTo>
                    <a:pt x="360" y="802"/>
                    <a:pt x="608" y="609"/>
                    <a:pt x="884" y="470"/>
                  </a:cubicBezTo>
                  <a:lnTo>
                    <a:pt x="1050" y="802"/>
                  </a:lnTo>
                  <a:cubicBezTo>
                    <a:pt x="995" y="830"/>
                    <a:pt x="912" y="885"/>
                    <a:pt x="857" y="940"/>
                  </a:cubicBezTo>
                  <a:cubicBezTo>
                    <a:pt x="774" y="1023"/>
                    <a:pt x="719" y="1050"/>
                    <a:pt x="636" y="1106"/>
                  </a:cubicBezTo>
                  <a:lnTo>
                    <a:pt x="581" y="1050"/>
                  </a:lnTo>
                  <a:cubicBezTo>
                    <a:pt x="691" y="940"/>
                    <a:pt x="774" y="830"/>
                    <a:pt x="912" y="774"/>
                  </a:cubicBezTo>
                  <a:lnTo>
                    <a:pt x="857" y="636"/>
                  </a:lnTo>
                  <a:cubicBezTo>
                    <a:pt x="719" y="691"/>
                    <a:pt x="581" y="802"/>
                    <a:pt x="442" y="940"/>
                  </a:cubicBezTo>
                  <a:lnTo>
                    <a:pt x="387" y="968"/>
                  </a:lnTo>
                  <a:lnTo>
                    <a:pt x="663" y="1299"/>
                  </a:lnTo>
                  <a:lnTo>
                    <a:pt x="719" y="1244"/>
                  </a:lnTo>
                  <a:cubicBezTo>
                    <a:pt x="802" y="1161"/>
                    <a:pt x="884" y="1106"/>
                    <a:pt x="967" y="1050"/>
                  </a:cubicBezTo>
                  <a:cubicBezTo>
                    <a:pt x="1078" y="968"/>
                    <a:pt x="1161" y="912"/>
                    <a:pt x="1243" y="885"/>
                  </a:cubicBezTo>
                  <a:lnTo>
                    <a:pt x="1299" y="830"/>
                  </a:lnTo>
                  <a:lnTo>
                    <a:pt x="995" y="250"/>
                  </a:lnTo>
                  <a:lnTo>
                    <a:pt x="940" y="277"/>
                  </a:lnTo>
                  <a:cubicBezTo>
                    <a:pt x="581" y="470"/>
                    <a:pt x="277" y="691"/>
                    <a:pt x="28" y="968"/>
                  </a:cubicBezTo>
                  <a:lnTo>
                    <a:pt x="1" y="1050"/>
                  </a:lnTo>
                  <a:lnTo>
                    <a:pt x="691" y="1630"/>
                  </a:lnTo>
                  <a:cubicBezTo>
                    <a:pt x="940" y="1354"/>
                    <a:pt x="1216" y="1161"/>
                    <a:pt x="1520" y="1050"/>
                  </a:cubicBezTo>
                  <a:lnTo>
                    <a:pt x="1575" y="995"/>
                  </a:lnTo>
                  <a:lnTo>
                    <a:pt x="1326" y="277"/>
                  </a:lnTo>
                  <a:cubicBezTo>
                    <a:pt x="1547" y="222"/>
                    <a:pt x="1741" y="167"/>
                    <a:pt x="1962" y="167"/>
                  </a:cubicBezTo>
                  <a:lnTo>
                    <a:pt x="2293" y="167"/>
                  </a:lnTo>
                  <a:cubicBezTo>
                    <a:pt x="2403" y="167"/>
                    <a:pt x="2486" y="167"/>
                    <a:pt x="2569" y="222"/>
                  </a:cubicBezTo>
                  <a:lnTo>
                    <a:pt x="2431" y="830"/>
                  </a:lnTo>
                  <a:cubicBezTo>
                    <a:pt x="2334" y="816"/>
                    <a:pt x="2224" y="809"/>
                    <a:pt x="2113" y="809"/>
                  </a:cubicBezTo>
                  <a:cubicBezTo>
                    <a:pt x="2003" y="809"/>
                    <a:pt x="1892" y="816"/>
                    <a:pt x="1796" y="830"/>
                  </a:cubicBezTo>
                  <a:lnTo>
                    <a:pt x="1713" y="443"/>
                  </a:lnTo>
                  <a:cubicBezTo>
                    <a:pt x="1823" y="415"/>
                    <a:pt x="1879" y="415"/>
                    <a:pt x="1989" y="415"/>
                  </a:cubicBezTo>
                  <a:lnTo>
                    <a:pt x="2265" y="415"/>
                  </a:lnTo>
                  <a:lnTo>
                    <a:pt x="2265" y="526"/>
                  </a:lnTo>
                  <a:cubicBezTo>
                    <a:pt x="2219" y="516"/>
                    <a:pt x="2173" y="513"/>
                    <a:pt x="2127" y="513"/>
                  </a:cubicBezTo>
                  <a:cubicBezTo>
                    <a:pt x="2035" y="513"/>
                    <a:pt x="1943" y="526"/>
                    <a:pt x="1851" y="526"/>
                  </a:cubicBezTo>
                  <a:lnTo>
                    <a:pt x="1851" y="664"/>
                  </a:lnTo>
                  <a:lnTo>
                    <a:pt x="2376" y="664"/>
                  </a:lnTo>
                  <a:lnTo>
                    <a:pt x="2403" y="250"/>
                  </a:lnTo>
                  <a:lnTo>
                    <a:pt x="1962" y="250"/>
                  </a:lnTo>
                  <a:cubicBezTo>
                    <a:pt x="1823" y="250"/>
                    <a:pt x="1685" y="250"/>
                    <a:pt x="1575" y="277"/>
                  </a:cubicBezTo>
                  <a:lnTo>
                    <a:pt x="1520" y="277"/>
                  </a:lnTo>
                  <a:lnTo>
                    <a:pt x="1658" y="940"/>
                  </a:lnTo>
                  <a:lnTo>
                    <a:pt x="1713" y="940"/>
                  </a:lnTo>
                  <a:cubicBezTo>
                    <a:pt x="1837" y="912"/>
                    <a:pt x="1968" y="899"/>
                    <a:pt x="2100" y="899"/>
                  </a:cubicBezTo>
                  <a:cubicBezTo>
                    <a:pt x="2231" y="899"/>
                    <a:pt x="2362" y="912"/>
                    <a:pt x="2486" y="940"/>
                  </a:cubicBezTo>
                  <a:lnTo>
                    <a:pt x="2542" y="940"/>
                  </a:lnTo>
                  <a:lnTo>
                    <a:pt x="2762" y="56"/>
                  </a:lnTo>
                  <a:lnTo>
                    <a:pt x="2680" y="56"/>
                  </a:lnTo>
                  <a:cubicBezTo>
                    <a:pt x="2569" y="56"/>
                    <a:pt x="2431" y="1"/>
                    <a:pt x="2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0"/>
            <p:cNvSpPr/>
            <p:nvPr/>
          </p:nvSpPr>
          <p:spPr>
            <a:xfrm>
              <a:off x="1960975" y="2258263"/>
              <a:ext cx="51825" cy="62150"/>
            </a:xfrm>
            <a:custGeom>
              <a:avLst/>
              <a:gdLst/>
              <a:ahLst/>
              <a:cxnLst/>
              <a:rect l="l" t="t" r="r" b="b"/>
              <a:pathLst>
                <a:path w="2073" h="2486" extrusionOk="0">
                  <a:moveTo>
                    <a:pt x="360" y="0"/>
                  </a:moveTo>
                  <a:lnTo>
                    <a:pt x="1" y="829"/>
                  </a:lnTo>
                  <a:lnTo>
                    <a:pt x="84" y="884"/>
                  </a:lnTo>
                  <a:cubicBezTo>
                    <a:pt x="387" y="967"/>
                    <a:pt x="664" y="1188"/>
                    <a:pt x="885" y="1464"/>
                  </a:cubicBezTo>
                  <a:lnTo>
                    <a:pt x="912" y="1519"/>
                  </a:lnTo>
                  <a:lnTo>
                    <a:pt x="1520" y="1077"/>
                  </a:lnTo>
                  <a:cubicBezTo>
                    <a:pt x="1768" y="1436"/>
                    <a:pt x="1906" y="1795"/>
                    <a:pt x="1989" y="2210"/>
                  </a:cubicBezTo>
                  <a:lnTo>
                    <a:pt x="1354" y="2292"/>
                  </a:lnTo>
                  <a:cubicBezTo>
                    <a:pt x="1326" y="2071"/>
                    <a:pt x="1244" y="1878"/>
                    <a:pt x="1161" y="1657"/>
                  </a:cubicBezTo>
                  <a:lnTo>
                    <a:pt x="1465" y="1491"/>
                  </a:lnTo>
                  <a:cubicBezTo>
                    <a:pt x="1492" y="1574"/>
                    <a:pt x="1520" y="1657"/>
                    <a:pt x="1575" y="1740"/>
                  </a:cubicBezTo>
                  <a:cubicBezTo>
                    <a:pt x="1603" y="1851"/>
                    <a:pt x="1603" y="1933"/>
                    <a:pt x="1630" y="2016"/>
                  </a:cubicBezTo>
                  <a:lnTo>
                    <a:pt x="1520" y="2044"/>
                  </a:lnTo>
                  <a:cubicBezTo>
                    <a:pt x="1492" y="1906"/>
                    <a:pt x="1465" y="1795"/>
                    <a:pt x="1382" y="1657"/>
                  </a:cubicBezTo>
                  <a:lnTo>
                    <a:pt x="1244" y="1740"/>
                  </a:lnTo>
                  <a:cubicBezTo>
                    <a:pt x="1326" y="1878"/>
                    <a:pt x="1354" y="2044"/>
                    <a:pt x="1382" y="2182"/>
                  </a:cubicBezTo>
                  <a:lnTo>
                    <a:pt x="1382" y="2265"/>
                  </a:lnTo>
                  <a:lnTo>
                    <a:pt x="1768" y="2154"/>
                  </a:lnTo>
                  <a:lnTo>
                    <a:pt x="1768" y="2071"/>
                  </a:lnTo>
                  <a:cubicBezTo>
                    <a:pt x="1741" y="1989"/>
                    <a:pt x="1713" y="1878"/>
                    <a:pt x="1658" y="1740"/>
                  </a:cubicBezTo>
                  <a:cubicBezTo>
                    <a:pt x="1603" y="1630"/>
                    <a:pt x="1575" y="1491"/>
                    <a:pt x="1492" y="1381"/>
                  </a:cubicBezTo>
                  <a:lnTo>
                    <a:pt x="1465" y="1326"/>
                  </a:lnTo>
                  <a:lnTo>
                    <a:pt x="885" y="1630"/>
                  </a:lnTo>
                  <a:lnTo>
                    <a:pt x="912" y="1712"/>
                  </a:lnTo>
                  <a:cubicBezTo>
                    <a:pt x="1050" y="1933"/>
                    <a:pt x="1105" y="2182"/>
                    <a:pt x="1161" y="2431"/>
                  </a:cubicBezTo>
                  <a:lnTo>
                    <a:pt x="1161" y="2486"/>
                  </a:lnTo>
                  <a:lnTo>
                    <a:pt x="2072" y="2348"/>
                  </a:lnTo>
                  <a:lnTo>
                    <a:pt x="2072" y="2292"/>
                  </a:lnTo>
                  <a:cubicBezTo>
                    <a:pt x="2045" y="1795"/>
                    <a:pt x="1879" y="1326"/>
                    <a:pt x="1575" y="939"/>
                  </a:cubicBezTo>
                  <a:lnTo>
                    <a:pt x="1520" y="884"/>
                  </a:lnTo>
                  <a:lnTo>
                    <a:pt x="912" y="1326"/>
                  </a:lnTo>
                  <a:cubicBezTo>
                    <a:pt x="691" y="1077"/>
                    <a:pt x="470" y="911"/>
                    <a:pt x="194" y="773"/>
                  </a:cubicBezTo>
                  <a:lnTo>
                    <a:pt x="415" y="193"/>
                  </a:lnTo>
                  <a:cubicBezTo>
                    <a:pt x="691" y="331"/>
                    <a:pt x="967" y="497"/>
                    <a:pt x="1188" y="691"/>
                  </a:cubicBezTo>
                  <a:lnTo>
                    <a:pt x="912" y="967"/>
                  </a:lnTo>
                  <a:cubicBezTo>
                    <a:pt x="829" y="911"/>
                    <a:pt x="774" y="829"/>
                    <a:pt x="691" y="801"/>
                  </a:cubicBezTo>
                  <a:cubicBezTo>
                    <a:pt x="636" y="773"/>
                    <a:pt x="553" y="691"/>
                    <a:pt x="498" y="663"/>
                  </a:cubicBezTo>
                  <a:lnTo>
                    <a:pt x="553" y="552"/>
                  </a:lnTo>
                  <a:cubicBezTo>
                    <a:pt x="664" y="635"/>
                    <a:pt x="802" y="691"/>
                    <a:pt x="912" y="801"/>
                  </a:cubicBezTo>
                  <a:lnTo>
                    <a:pt x="1023" y="691"/>
                  </a:lnTo>
                  <a:cubicBezTo>
                    <a:pt x="885" y="608"/>
                    <a:pt x="746" y="497"/>
                    <a:pt x="553" y="387"/>
                  </a:cubicBezTo>
                  <a:lnTo>
                    <a:pt x="498" y="359"/>
                  </a:lnTo>
                  <a:lnTo>
                    <a:pt x="277" y="691"/>
                  </a:lnTo>
                  <a:lnTo>
                    <a:pt x="360" y="746"/>
                  </a:lnTo>
                  <a:cubicBezTo>
                    <a:pt x="470" y="801"/>
                    <a:pt x="553" y="829"/>
                    <a:pt x="636" y="911"/>
                  </a:cubicBezTo>
                  <a:cubicBezTo>
                    <a:pt x="746" y="967"/>
                    <a:pt x="802" y="1050"/>
                    <a:pt x="885" y="1105"/>
                  </a:cubicBezTo>
                  <a:lnTo>
                    <a:pt x="912" y="1160"/>
                  </a:lnTo>
                  <a:lnTo>
                    <a:pt x="1382" y="691"/>
                  </a:lnTo>
                  <a:lnTo>
                    <a:pt x="1354" y="663"/>
                  </a:lnTo>
                  <a:cubicBezTo>
                    <a:pt x="1078" y="387"/>
                    <a:pt x="774" y="193"/>
                    <a:pt x="415" y="55"/>
                  </a:cubicBezTo>
                  <a:lnTo>
                    <a:pt x="3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0"/>
            <p:cNvSpPr/>
            <p:nvPr/>
          </p:nvSpPr>
          <p:spPr>
            <a:xfrm>
              <a:off x="1910575" y="2289313"/>
              <a:ext cx="67000" cy="67700"/>
            </a:xfrm>
            <a:custGeom>
              <a:avLst/>
              <a:gdLst/>
              <a:ahLst/>
              <a:cxnLst/>
              <a:rect l="l" t="t" r="r" b="b"/>
              <a:pathLst>
                <a:path w="2680" h="2708" extrusionOk="0">
                  <a:moveTo>
                    <a:pt x="1326" y="1"/>
                  </a:moveTo>
                  <a:cubicBezTo>
                    <a:pt x="581" y="1"/>
                    <a:pt x="1" y="581"/>
                    <a:pt x="1" y="1354"/>
                  </a:cubicBezTo>
                  <a:cubicBezTo>
                    <a:pt x="1" y="2128"/>
                    <a:pt x="581" y="2708"/>
                    <a:pt x="1326" y="2708"/>
                  </a:cubicBezTo>
                  <a:cubicBezTo>
                    <a:pt x="2100" y="2708"/>
                    <a:pt x="2680" y="2072"/>
                    <a:pt x="2680" y="1354"/>
                  </a:cubicBezTo>
                  <a:cubicBezTo>
                    <a:pt x="2680" y="636"/>
                    <a:pt x="2100" y="1"/>
                    <a:pt x="1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0"/>
            <p:cNvSpPr/>
            <p:nvPr/>
          </p:nvSpPr>
          <p:spPr>
            <a:xfrm>
              <a:off x="1867075" y="2151238"/>
              <a:ext cx="160225" cy="28325"/>
            </a:xfrm>
            <a:custGeom>
              <a:avLst/>
              <a:gdLst/>
              <a:ahLst/>
              <a:cxnLst/>
              <a:rect l="l" t="t" r="r" b="b"/>
              <a:pathLst>
                <a:path w="6409" h="1133" extrusionOk="0">
                  <a:moveTo>
                    <a:pt x="0" y="0"/>
                  </a:moveTo>
                  <a:lnTo>
                    <a:pt x="0" y="1132"/>
                  </a:lnTo>
                  <a:lnTo>
                    <a:pt x="6408" y="1132"/>
                  </a:lnTo>
                  <a:lnTo>
                    <a:pt x="6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0"/>
            <p:cNvSpPr/>
            <p:nvPr/>
          </p:nvSpPr>
          <p:spPr>
            <a:xfrm>
              <a:off x="1862500" y="2147588"/>
              <a:ext cx="172900" cy="8325"/>
            </a:xfrm>
            <a:custGeom>
              <a:avLst/>
              <a:gdLst/>
              <a:ahLst/>
              <a:cxnLst/>
              <a:rect l="l" t="t" r="r" b="b"/>
              <a:pathLst>
                <a:path w="6916" h="333" extrusionOk="0">
                  <a:moveTo>
                    <a:pt x="2246" y="1"/>
                  </a:moveTo>
                  <a:cubicBezTo>
                    <a:pt x="1258" y="1"/>
                    <a:pt x="0" y="23"/>
                    <a:pt x="18" y="146"/>
                  </a:cubicBezTo>
                  <a:cubicBezTo>
                    <a:pt x="45" y="284"/>
                    <a:pt x="1813" y="284"/>
                    <a:pt x="3636" y="312"/>
                  </a:cubicBezTo>
                  <a:cubicBezTo>
                    <a:pt x="4085" y="326"/>
                    <a:pt x="4515" y="332"/>
                    <a:pt x="4906" y="332"/>
                  </a:cubicBezTo>
                  <a:cubicBezTo>
                    <a:pt x="6082" y="332"/>
                    <a:pt x="6916" y="270"/>
                    <a:pt x="6895" y="146"/>
                  </a:cubicBezTo>
                  <a:cubicBezTo>
                    <a:pt x="6854" y="22"/>
                    <a:pt x="5165" y="6"/>
                    <a:pt x="4126" y="6"/>
                  </a:cubicBezTo>
                  <a:cubicBezTo>
                    <a:pt x="3779" y="6"/>
                    <a:pt x="3505" y="8"/>
                    <a:pt x="3387" y="8"/>
                  </a:cubicBezTo>
                  <a:cubicBezTo>
                    <a:pt x="3287" y="8"/>
                    <a:pt x="2810" y="1"/>
                    <a:pt x="2246" y="1"/>
                  </a:cubicBezTo>
                  <a:close/>
                </a:path>
              </a:pathLst>
            </a:custGeom>
            <a:solidFill>
              <a:srgbClr val="CC8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0"/>
            <p:cNvSpPr/>
            <p:nvPr/>
          </p:nvSpPr>
          <p:spPr>
            <a:xfrm>
              <a:off x="1861450" y="2176388"/>
              <a:ext cx="173150" cy="8250"/>
            </a:xfrm>
            <a:custGeom>
              <a:avLst/>
              <a:gdLst/>
              <a:ahLst/>
              <a:cxnLst/>
              <a:rect l="l" t="t" r="r" b="b"/>
              <a:pathLst>
                <a:path w="6926" h="330" extrusionOk="0">
                  <a:moveTo>
                    <a:pt x="1942" y="1"/>
                  </a:moveTo>
                  <a:cubicBezTo>
                    <a:pt x="1015" y="1"/>
                    <a:pt x="1" y="28"/>
                    <a:pt x="32" y="154"/>
                  </a:cubicBezTo>
                  <a:cubicBezTo>
                    <a:pt x="60" y="292"/>
                    <a:pt x="1827" y="292"/>
                    <a:pt x="3650" y="320"/>
                  </a:cubicBezTo>
                  <a:cubicBezTo>
                    <a:pt x="4037" y="326"/>
                    <a:pt x="4409" y="329"/>
                    <a:pt x="4755" y="329"/>
                  </a:cubicBezTo>
                  <a:cubicBezTo>
                    <a:pt x="6016" y="329"/>
                    <a:pt x="6925" y="284"/>
                    <a:pt x="6882" y="154"/>
                  </a:cubicBezTo>
                  <a:cubicBezTo>
                    <a:pt x="6864" y="31"/>
                    <a:pt x="5639" y="9"/>
                    <a:pt x="4636" y="9"/>
                  </a:cubicBezTo>
                  <a:cubicBezTo>
                    <a:pt x="4063" y="9"/>
                    <a:pt x="3562" y="16"/>
                    <a:pt x="3402" y="16"/>
                  </a:cubicBezTo>
                  <a:cubicBezTo>
                    <a:pt x="3283" y="16"/>
                    <a:pt x="2637"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0"/>
            <p:cNvSpPr/>
            <p:nvPr/>
          </p:nvSpPr>
          <p:spPr>
            <a:xfrm>
              <a:off x="1867075" y="2471613"/>
              <a:ext cx="160225" cy="28325"/>
            </a:xfrm>
            <a:custGeom>
              <a:avLst/>
              <a:gdLst/>
              <a:ahLst/>
              <a:cxnLst/>
              <a:rect l="l" t="t" r="r" b="b"/>
              <a:pathLst>
                <a:path w="6409" h="1133" extrusionOk="0">
                  <a:moveTo>
                    <a:pt x="0" y="0"/>
                  </a:moveTo>
                  <a:lnTo>
                    <a:pt x="0" y="1133"/>
                  </a:lnTo>
                  <a:lnTo>
                    <a:pt x="6408" y="1133"/>
                  </a:lnTo>
                  <a:lnTo>
                    <a:pt x="6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0"/>
            <p:cNvSpPr/>
            <p:nvPr/>
          </p:nvSpPr>
          <p:spPr>
            <a:xfrm>
              <a:off x="1862500" y="2467963"/>
              <a:ext cx="172900" cy="8325"/>
            </a:xfrm>
            <a:custGeom>
              <a:avLst/>
              <a:gdLst/>
              <a:ahLst/>
              <a:cxnLst/>
              <a:rect l="l" t="t" r="r" b="b"/>
              <a:pathLst>
                <a:path w="6916" h="333" extrusionOk="0">
                  <a:moveTo>
                    <a:pt x="2246" y="1"/>
                  </a:moveTo>
                  <a:cubicBezTo>
                    <a:pt x="1258" y="1"/>
                    <a:pt x="0" y="23"/>
                    <a:pt x="18" y="146"/>
                  </a:cubicBezTo>
                  <a:cubicBezTo>
                    <a:pt x="45" y="284"/>
                    <a:pt x="1813" y="284"/>
                    <a:pt x="3636" y="312"/>
                  </a:cubicBezTo>
                  <a:cubicBezTo>
                    <a:pt x="4085" y="326"/>
                    <a:pt x="4515" y="333"/>
                    <a:pt x="4906" y="333"/>
                  </a:cubicBezTo>
                  <a:cubicBezTo>
                    <a:pt x="6082" y="333"/>
                    <a:pt x="6916" y="271"/>
                    <a:pt x="6895" y="146"/>
                  </a:cubicBezTo>
                  <a:cubicBezTo>
                    <a:pt x="6854" y="22"/>
                    <a:pt x="5165" y="7"/>
                    <a:pt x="4126" y="7"/>
                  </a:cubicBezTo>
                  <a:cubicBezTo>
                    <a:pt x="3779" y="7"/>
                    <a:pt x="3505" y="8"/>
                    <a:pt x="3387" y="8"/>
                  </a:cubicBezTo>
                  <a:cubicBezTo>
                    <a:pt x="3287" y="8"/>
                    <a:pt x="2810" y="1"/>
                    <a:pt x="2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0"/>
            <p:cNvSpPr/>
            <p:nvPr/>
          </p:nvSpPr>
          <p:spPr>
            <a:xfrm>
              <a:off x="1861350" y="2496288"/>
              <a:ext cx="173250" cy="8725"/>
            </a:xfrm>
            <a:custGeom>
              <a:avLst/>
              <a:gdLst/>
              <a:ahLst/>
              <a:cxnLst/>
              <a:rect l="l" t="t" r="r" b="b"/>
              <a:pathLst>
                <a:path w="6930" h="349" extrusionOk="0">
                  <a:moveTo>
                    <a:pt x="2257" y="0"/>
                  </a:moveTo>
                  <a:cubicBezTo>
                    <a:pt x="1263" y="0"/>
                    <a:pt x="1" y="23"/>
                    <a:pt x="36" y="146"/>
                  </a:cubicBezTo>
                  <a:cubicBezTo>
                    <a:pt x="64" y="284"/>
                    <a:pt x="1831" y="284"/>
                    <a:pt x="3654" y="339"/>
                  </a:cubicBezTo>
                  <a:cubicBezTo>
                    <a:pt x="4026" y="345"/>
                    <a:pt x="4385" y="348"/>
                    <a:pt x="4720" y="348"/>
                  </a:cubicBezTo>
                  <a:cubicBezTo>
                    <a:pt x="6001" y="348"/>
                    <a:pt x="6930" y="299"/>
                    <a:pt x="6886" y="146"/>
                  </a:cubicBezTo>
                  <a:cubicBezTo>
                    <a:pt x="6865" y="21"/>
                    <a:pt x="5166" y="6"/>
                    <a:pt x="4132" y="6"/>
                  </a:cubicBezTo>
                  <a:cubicBezTo>
                    <a:pt x="3787" y="6"/>
                    <a:pt x="3516" y="8"/>
                    <a:pt x="3406" y="8"/>
                  </a:cubicBezTo>
                  <a:cubicBezTo>
                    <a:pt x="3305" y="8"/>
                    <a:pt x="2825" y="0"/>
                    <a:pt x="22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0"/>
            <p:cNvSpPr/>
            <p:nvPr/>
          </p:nvSpPr>
          <p:spPr>
            <a:xfrm>
              <a:off x="1867375" y="2499838"/>
              <a:ext cx="157850" cy="30425"/>
            </a:xfrm>
            <a:custGeom>
              <a:avLst/>
              <a:gdLst/>
              <a:ahLst/>
              <a:cxnLst/>
              <a:rect l="l" t="t" r="r" b="b"/>
              <a:pathLst>
                <a:path w="6314" h="1217" extrusionOk="0">
                  <a:moveTo>
                    <a:pt x="1395" y="1"/>
                  </a:moveTo>
                  <a:cubicBezTo>
                    <a:pt x="661" y="1"/>
                    <a:pt x="154" y="4"/>
                    <a:pt x="154" y="4"/>
                  </a:cubicBezTo>
                  <a:cubicBezTo>
                    <a:pt x="154" y="4"/>
                    <a:pt x="0" y="1030"/>
                    <a:pt x="508" y="1030"/>
                  </a:cubicBezTo>
                  <a:cubicBezTo>
                    <a:pt x="528" y="1030"/>
                    <a:pt x="548" y="1029"/>
                    <a:pt x="568" y="1026"/>
                  </a:cubicBezTo>
                  <a:cubicBezTo>
                    <a:pt x="1148" y="915"/>
                    <a:pt x="1121" y="363"/>
                    <a:pt x="1121" y="363"/>
                  </a:cubicBezTo>
                  <a:lnTo>
                    <a:pt x="1121" y="363"/>
                  </a:lnTo>
                  <a:cubicBezTo>
                    <a:pt x="1121" y="363"/>
                    <a:pt x="1231" y="1053"/>
                    <a:pt x="1756" y="1053"/>
                  </a:cubicBezTo>
                  <a:cubicBezTo>
                    <a:pt x="1767" y="1054"/>
                    <a:pt x="1778" y="1054"/>
                    <a:pt x="1788" y="1054"/>
                  </a:cubicBezTo>
                  <a:cubicBezTo>
                    <a:pt x="2313" y="1054"/>
                    <a:pt x="2419" y="390"/>
                    <a:pt x="2419" y="390"/>
                  </a:cubicBezTo>
                  <a:cubicBezTo>
                    <a:pt x="2419" y="390"/>
                    <a:pt x="2472" y="1192"/>
                    <a:pt x="3131" y="1192"/>
                  </a:cubicBezTo>
                  <a:cubicBezTo>
                    <a:pt x="3142" y="1192"/>
                    <a:pt x="3153" y="1192"/>
                    <a:pt x="3165" y="1191"/>
                  </a:cubicBezTo>
                  <a:cubicBezTo>
                    <a:pt x="3855" y="1191"/>
                    <a:pt x="3828" y="391"/>
                    <a:pt x="3828" y="390"/>
                  </a:cubicBezTo>
                  <a:lnTo>
                    <a:pt x="3828" y="390"/>
                  </a:lnTo>
                  <a:cubicBezTo>
                    <a:pt x="3828" y="391"/>
                    <a:pt x="4080" y="1216"/>
                    <a:pt x="4501" y="1216"/>
                  </a:cubicBezTo>
                  <a:cubicBezTo>
                    <a:pt x="4542" y="1216"/>
                    <a:pt x="4584" y="1209"/>
                    <a:pt x="4629" y="1191"/>
                  </a:cubicBezTo>
                  <a:cubicBezTo>
                    <a:pt x="5098" y="970"/>
                    <a:pt x="5126" y="473"/>
                    <a:pt x="5126" y="473"/>
                  </a:cubicBezTo>
                  <a:cubicBezTo>
                    <a:pt x="5126" y="473"/>
                    <a:pt x="5298" y="1088"/>
                    <a:pt x="5688" y="1088"/>
                  </a:cubicBezTo>
                  <a:cubicBezTo>
                    <a:pt x="5712" y="1088"/>
                    <a:pt x="5736" y="1086"/>
                    <a:pt x="5761" y="1081"/>
                  </a:cubicBezTo>
                  <a:cubicBezTo>
                    <a:pt x="6203" y="1026"/>
                    <a:pt x="6313" y="390"/>
                    <a:pt x="6313" y="87"/>
                  </a:cubicBezTo>
                  <a:cubicBezTo>
                    <a:pt x="5245" y="13"/>
                    <a:pt x="2864" y="1"/>
                    <a:pt x="1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0"/>
            <p:cNvSpPr/>
            <p:nvPr/>
          </p:nvSpPr>
          <p:spPr>
            <a:xfrm>
              <a:off x="1896775" y="2541338"/>
              <a:ext cx="91625" cy="89050"/>
            </a:xfrm>
            <a:custGeom>
              <a:avLst/>
              <a:gdLst/>
              <a:ahLst/>
              <a:cxnLst/>
              <a:rect l="l" t="t" r="r" b="b"/>
              <a:pathLst>
                <a:path w="3665" h="3562" extrusionOk="0">
                  <a:moveTo>
                    <a:pt x="1989" y="0"/>
                  </a:moveTo>
                  <a:cubicBezTo>
                    <a:pt x="1980" y="0"/>
                    <a:pt x="1971" y="0"/>
                    <a:pt x="1961" y="1"/>
                  </a:cubicBezTo>
                  <a:cubicBezTo>
                    <a:pt x="1602" y="29"/>
                    <a:pt x="1574" y="664"/>
                    <a:pt x="1574" y="664"/>
                  </a:cubicBezTo>
                  <a:cubicBezTo>
                    <a:pt x="1574" y="664"/>
                    <a:pt x="1429" y="185"/>
                    <a:pt x="1156" y="185"/>
                  </a:cubicBezTo>
                  <a:cubicBezTo>
                    <a:pt x="1114" y="185"/>
                    <a:pt x="1069" y="196"/>
                    <a:pt x="1022" y="222"/>
                  </a:cubicBezTo>
                  <a:cubicBezTo>
                    <a:pt x="718" y="388"/>
                    <a:pt x="994" y="829"/>
                    <a:pt x="1050" y="940"/>
                  </a:cubicBezTo>
                  <a:cubicBezTo>
                    <a:pt x="1050" y="940"/>
                    <a:pt x="737" y="670"/>
                    <a:pt x="510" y="670"/>
                  </a:cubicBezTo>
                  <a:cubicBezTo>
                    <a:pt x="420" y="670"/>
                    <a:pt x="343" y="712"/>
                    <a:pt x="304" y="829"/>
                  </a:cubicBezTo>
                  <a:cubicBezTo>
                    <a:pt x="166" y="1244"/>
                    <a:pt x="718" y="1465"/>
                    <a:pt x="718" y="1465"/>
                  </a:cubicBezTo>
                  <a:cubicBezTo>
                    <a:pt x="718" y="1465"/>
                    <a:pt x="0" y="1492"/>
                    <a:pt x="83" y="1824"/>
                  </a:cubicBezTo>
                  <a:cubicBezTo>
                    <a:pt x="193" y="2155"/>
                    <a:pt x="773" y="2155"/>
                    <a:pt x="773" y="2155"/>
                  </a:cubicBezTo>
                  <a:cubicBezTo>
                    <a:pt x="773" y="2155"/>
                    <a:pt x="111" y="2431"/>
                    <a:pt x="359" y="2763"/>
                  </a:cubicBezTo>
                  <a:cubicBezTo>
                    <a:pt x="438" y="2868"/>
                    <a:pt x="546" y="2903"/>
                    <a:pt x="659" y="2903"/>
                  </a:cubicBezTo>
                  <a:cubicBezTo>
                    <a:pt x="902" y="2903"/>
                    <a:pt x="1160" y="2735"/>
                    <a:pt x="1160" y="2735"/>
                  </a:cubicBezTo>
                  <a:lnTo>
                    <a:pt x="1160" y="2735"/>
                  </a:lnTo>
                  <a:cubicBezTo>
                    <a:pt x="1160" y="2735"/>
                    <a:pt x="1105" y="3453"/>
                    <a:pt x="1381" y="3481"/>
                  </a:cubicBezTo>
                  <a:cubicBezTo>
                    <a:pt x="1394" y="3484"/>
                    <a:pt x="1407" y="3485"/>
                    <a:pt x="1420" y="3485"/>
                  </a:cubicBezTo>
                  <a:cubicBezTo>
                    <a:pt x="1678" y="3485"/>
                    <a:pt x="1878" y="2984"/>
                    <a:pt x="1878" y="2984"/>
                  </a:cubicBezTo>
                  <a:cubicBezTo>
                    <a:pt x="1878" y="2984"/>
                    <a:pt x="2056" y="3561"/>
                    <a:pt x="2391" y="3561"/>
                  </a:cubicBezTo>
                  <a:cubicBezTo>
                    <a:pt x="2430" y="3561"/>
                    <a:pt x="2471" y="3553"/>
                    <a:pt x="2513" y="3536"/>
                  </a:cubicBezTo>
                  <a:cubicBezTo>
                    <a:pt x="2928" y="3315"/>
                    <a:pt x="2679" y="2790"/>
                    <a:pt x="2652" y="2763"/>
                  </a:cubicBezTo>
                  <a:lnTo>
                    <a:pt x="2652" y="2763"/>
                  </a:lnTo>
                  <a:cubicBezTo>
                    <a:pt x="2652" y="2763"/>
                    <a:pt x="2970" y="2914"/>
                    <a:pt x="3180" y="2914"/>
                  </a:cubicBezTo>
                  <a:cubicBezTo>
                    <a:pt x="3253" y="2914"/>
                    <a:pt x="3313" y="2896"/>
                    <a:pt x="3342" y="2846"/>
                  </a:cubicBezTo>
                  <a:cubicBezTo>
                    <a:pt x="3480" y="2597"/>
                    <a:pt x="2955" y="2100"/>
                    <a:pt x="2928" y="2072"/>
                  </a:cubicBezTo>
                  <a:cubicBezTo>
                    <a:pt x="2937" y="2072"/>
                    <a:pt x="3014" y="2086"/>
                    <a:pt x="3112" y="2086"/>
                  </a:cubicBezTo>
                  <a:cubicBezTo>
                    <a:pt x="3295" y="2086"/>
                    <a:pt x="3555" y="2039"/>
                    <a:pt x="3591" y="1769"/>
                  </a:cubicBezTo>
                  <a:cubicBezTo>
                    <a:pt x="3665" y="1348"/>
                    <a:pt x="3098" y="1326"/>
                    <a:pt x="2977" y="1326"/>
                  </a:cubicBezTo>
                  <a:cubicBezTo>
                    <a:pt x="2963" y="1326"/>
                    <a:pt x="2955" y="1327"/>
                    <a:pt x="2955" y="1327"/>
                  </a:cubicBezTo>
                  <a:cubicBezTo>
                    <a:pt x="2955" y="1327"/>
                    <a:pt x="3480" y="829"/>
                    <a:pt x="3232" y="609"/>
                  </a:cubicBezTo>
                  <a:cubicBezTo>
                    <a:pt x="3100" y="486"/>
                    <a:pt x="2968" y="444"/>
                    <a:pt x="2849" y="444"/>
                  </a:cubicBezTo>
                  <a:cubicBezTo>
                    <a:pt x="2596" y="444"/>
                    <a:pt x="2403" y="636"/>
                    <a:pt x="2403" y="636"/>
                  </a:cubicBezTo>
                  <a:cubicBezTo>
                    <a:pt x="2403" y="636"/>
                    <a:pt x="2430" y="0"/>
                    <a:pt x="1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0"/>
            <p:cNvSpPr/>
            <p:nvPr/>
          </p:nvSpPr>
          <p:spPr>
            <a:xfrm>
              <a:off x="1896075" y="2557388"/>
              <a:ext cx="73900" cy="72475"/>
            </a:xfrm>
            <a:custGeom>
              <a:avLst/>
              <a:gdLst/>
              <a:ahLst/>
              <a:cxnLst/>
              <a:rect l="l" t="t" r="r" b="b"/>
              <a:pathLst>
                <a:path w="2956" h="2899" extrusionOk="0">
                  <a:moveTo>
                    <a:pt x="1076" y="270"/>
                  </a:moveTo>
                  <a:cubicBezTo>
                    <a:pt x="1077" y="270"/>
                    <a:pt x="1077" y="270"/>
                    <a:pt x="1078" y="270"/>
                  </a:cubicBezTo>
                  <a:cubicBezTo>
                    <a:pt x="1078" y="270"/>
                    <a:pt x="1077" y="270"/>
                    <a:pt x="1076" y="270"/>
                  </a:cubicBezTo>
                  <a:close/>
                  <a:moveTo>
                    <a:pt x="533" y="1"/>
                  </a:moveTo>
                  <a:cubicBezTo>
                    <a:pt x="445" y="1"/>
                    <a:pt x="371" y="43"/>
                    <a:pt x="332" y="160"/>
                  </a:cubicBezTo>
                  <a:cubicBezTo>
                    <a:pt x="194" y="574"/>
                    <a:pt x="746" y="795"/>
                    <a:pt x="746" y="795"/>
                  </a:cubicBezTo>
                  <a:cubicBezTo>
                    <a:pt x="746" y="795"/>
                    <a:pt x="1" y="850"/>
                    <a:pt x="111" y="1154"/>
                  </a:cubicBezTo>
                  <a:cubicBezTo>
                    <a:pt x="207" y="1465"/>
                    <a:pt x="655" y="1486"/>
                    <a:pt x="773" y="1486"/>
                  </a:cubicBezTo>
                  <a:cubicBezTo>
                    <a:pt x="791" y="1486"/>
                    <a:pt x="801" y="1486"/>
                    <a:pt x="801" y="1486"/>
                  </a:cubicBezTo>
                  <a:lnTo>
                    <a:pt x="801" y="1486"/>
                  </a:lnTo>
                  <a:cubicBezTo>
                    <a:pt x="801" y="1486"/>
                    <a:pt x="139" y="1789"/>
                    <a:pt x="387" y="2093"/>
                  </a:cubicBezTo>
                  <a:cubicBezTo>
                    <a:pt x="465" y="2189"/>
                    <a:pt x="573" y="2221"/>
                    <a:pt x="685" y="2221"/>
                  </a:cubicBezTo>
                  <a:cubicBezTo>
                    <a:pt x="928" y="2221"/>
                    <a:pt x="1188" y="2066"/>
                    <a:pt x="1188" y="2066"/>
                  </a:cubicBezTo>
                  <a:lnTo>
                    <a:pt x="1188" y="2066"/>
                  </a:lnTo>
                  <a:cubicBezTo>
                    <a:pt x="1188" y="2066"/>
                    <a:pt x="1133" y="2784"/>
                    <a:pt x="1409" y="2811"/>
                  </a:cubicBezTo>
                  <a:cubicBezTo>
                    <a:pt x="1422" y="2814"/>
                    <a:pt x="1435" y="2815"/>
                    <a:pt x="1448" y="2815"/>
                  </a:cubicBezTo>
                  <a:cubicBezTo>
                    <a:pt x="1706" y="2815"/>
                    <a:pt x="1906" y="2314"/>
                    <a:pt x="1906" y="2314"/>
                  </a:cubicBezTo>
                  <a:cubicBezTo>
                    <a:pt x="1906" y="2314"/>
                    <a:pt x="2079" y="2899"/>
                    <a:pt x="2407" y="2899"/>
                  </a:cubicBezTo>
                  <a:cubicBezTo>
                    <a:pt x="2449" y="2899"/>
                    <a:pt x="2494" y="2889"/>
                    <a:pt x="2541" y="2867"/>
                  </a:cubicBezTo>
                  <a:cubicBezTo>
                    <a:pt x="2956" y="2646"/>
                    <a:pt x="2707" y="2093"/>
                    <a:pt x="2597" y="2066"/>
                  </a:cubicBezTo>
                  <a:lnTo>
                    <a:pt x="2597" y="2066"/>
                  </a:lnTo>
                  <a:cubicBezTo>
                    <a:pt x="2597" y="2066"/>
                    <a:pt x="2569" y="2397"/>
                    <a:pt x="2321" y="2397"/>
                  </a:cubicBezTo>
                  <a:cubicBezTo>
                    <a:pt x="2072" y="2397"/>
                    <a:pt x="2017" y="1762"/>
                    <a:pt x="2017" y="1762"/>
                  </a:cubicBezTo>
                  <a:cubicBezTo>
                    <a:pt x="2017" y="1762"/>
                    <a:pt x="1906" y="2093"/>
                    <a:pt x="1602" y="2148"/>
                  </a:cubicBezTo>
                  <a:cubicBezTo>
                    <a:pt x="1586" y="2153"/>
                    <a:pt x="1572" y="2156"/>
                    <a:pt x="1559" y="2156"/>
                  </a:cubicBezTo>
                  <a:cubicBezTo>
                    <a:pt x="1358" y="2156"/>
                    <a:pt x="1602" y="1568"/>
                    <a:pt x="1602" y="1568"/>
                  </a:cubicBezTo>
                  <a:cubicBezTo>
                    <a:pt x="1580" y="1568"/>
                    <a:pt x="1216" y="1795"/>
                    <a:pt x="998" y="1795"/>
                  </a:cubicBezTo>
                  <a:cubicBezTo>
                    <a:pt x="952" y="1795"/>
                    <a:pt x="913" y="1786"/>
                    <a:pt x="884" y="1762"/>
                  </a:cubicBezTo>
                  <a:cubicBezTo>
                    <a:pt x="691" y="1596"/>
                    <a:pt x="1492" y="1209"/>
                    <a:pt x="1492" y="1209"/>
                  </a:cubicBezTo>
                  <a:cubicBezTo>
                    <a:pt x="1492" y="1209"/>
                    <a:pt x="884" y="1209"/>
                    <a:pt x="746" y="1016"/>
                  </a:cubicBezTo>
                  <a:cubicBezTo>
                    <a:pt x="608" y="850"/>
                    <a:pt x="1409" y="657"/>
                    <a:pt x="1409" y="657"/>
                  </a:cubicBezTo>
                  <a:cubicBezTo>
                    <a:pt x="1409" y="657"/>
                    <a:pt x="636" y="519"/>
                    <a:pt x="608" y="326"/>
                  </a:cubicBezTo>
                  <a:cubicBezTo>
                    <a:pt x="596" y="255"/>
                    <a:pt x="681" y="234"/>
                    <a:pt x="781" y="234"/>
                  </a:cubicBezTo>
                  <a:cubicBezTo>
                    <a:pt x="907" y="234"/>
                    <a:pt x="1059" y="266"/>
                    <a:pt x="1076" y="270"/>
                  </a:cubicBezTo>
                  <a:lnTo>
                    <a:pt x="1076" y="270"/>
                  </a:lnTo>
                  <a:cubicBezTo>
                    <a:pt x="1045" y="259"/>
                    <a:pt x="749"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0"/>
            <p:cNvSpPr/>
            <p:nvPr/>
          </p:nvSpPr>
          <p:spPr>
            <a:xfrm>
              <a:off x="1916800" y="2641438"/>
              <a:ext cx="60775" cy="181450"/>
            </a:xfrm>
            <a:custGeom>
              <a:avLst/>
              <a:gdLst/>
              <a:ahLst/>
              <a:cxnLst/>
              <a:rect l="l" t="t" r="r" b="b"/>
              <a:pathLst>
                <a:path w="2431" h="7258" extrusionOk="0">
                  <a:moveTo>
                    <a:pt x="1127" y="0"/>
                  </a:moveTo>
                  <a:cubicBezTo>
                    <a:pt x="1111" y="0"/>
                    <a:pt x="1094" y="1"/>
                    <a:pt x="1077" y="2"/>
                  </a:cubicBezTo>
                  <a:lnTo>
                    <a:pt x="1050" y="2"/>
                  </a:lnTo>
                  <a:cubicBezTo>
                    <a:pt x="746" y="85"/>
                    <a:pt x="138" y="471"/>
                    <a:pt x="111" y="1079"/>
                  </a:cubicBezTo>
                  <a:cubicBezTo>
                    <a:pt x="111" y="1631"/>
                    <a:pt x="0" y="6603"/>
                    <a:pt x="111" y="6907"/>
                  </a:cubicBezTo>
                  <a:cubicBezTo>
                    <a:pt x="124" y="6920"/>
                    <a:pt x="138" y="6925"/>
                    <a:pt x="154" y="6925"/>
                  </a:cubicBezTo>
                  <a:cubicBezTo>
                    <a:pt x="270" y="6925"/>
                    <a:pt x="442" y="6603"/>
                    <a:pt x="442" y="6603"/>
                  </a:cubicBezTo>
                  <a:cubicBezTo>
                    <a:pt x="442" y="6603"/>
                    <a:pt x="608" y="7100"/>
                    <a:pt x="663" y="7127"/>
                  </a:cubicBezTo>
                  <a:cubicBezTo>
                    <a:pt x="666" y="7128"/>
                    <a:pt x="669" y="7129"/>
                    <a:pt x="672" y="7129"/>
                  </a:cubicBezTo>
                  <a:cubicBezTo>
                    <a:pt x="751" y="7129"/>
                    <a:pt x="829" y="6768"/>
                    <a:pt x="829" y="6768"/>
                  </a:cubicBezTo>
                  <a:cubicBezTo>
                    <a:pt x="829" y="6768"/>
                    <a:pt x="984" y="7156"/>
                    <a:pt x="1044" y="7156"/>
                  </a:cubicBezTo>
                  <a:cubicBezTo>
                    <a:pt x="1046" y="7156"/>
                    <a:pt x="1048" y="7156"/>
                    <a:pt x="1050" y="7155"/>
                  </a:cubicBezTo>
                  <a:cubicBezTo>
                    <a:pt x="1105" y="7127"/>
                    <a:pt x="1215" y="6824"/>
                    <a:pt x="1215" y="6824"/>
                  </a:cubicBezTo>
                  <a:cubicBezTo>
                    <a:pt x="1215" y="6824"/>
                    <a:pt x="1285" y="7193"/>
                    <a:pt x="1360" y="7193"/>
                  </a:cubicBezTo>
                  <a:cubicBezTo>
                    <a:pt x="1367" y="7193"/>
                    <a:pt x="1374" y="7190"/>
                    <a:pt x="1381" y="7183"/>
                  </a:cubicBezTo>
                  <a:cubicBezTo>
                    <a:pt x="1492" y="7127"/>
                    <a:pt x="1602" y="6741"/>
                    <a:pt x="1602" y="6741"/>
                  </a:cubicBezTo>
                  <a:cubicBezTo>
                    <a:pt x="1602" y="6741"/>
                    <a:pt x="1782" y="7258"/>
                    <a:pt x="1858" y="7258"/>
                  </a:cubicBezTo>
                  <a:cubicBezTo>
                    <a:pt x="1866" y="7258"/>
                    <a:pt x="1873" y="7251"/>
                    <a:pt x="1878" y="7238"/>
                  </a:cubicBezTo>
                  <a:cubicBezTo>
                    <a:pt x="1933" y="7100"/>
                    <a:pt x="2044" y="6741"/>
                    <a:pt x="2044" y="6741"/>
                  </a:cubicBezTo>
                  <a:cubicBezTo>
                    <a:pt x="2044" y="6741"/>
                    <a:pt x="2161" y="7150"/>
                    <a:pt x="2264" y="7150"/>
                  </a:cubicBezTo>
                  <a:cubicBezTo>
                    <a:pt x="2283" y="7150"/>
                    <a:pt x="2302" y="7135"/>
                    <a:pt x="2320" y="7100"/>
                  </a:cubicBezTo>
                  <a:cubicBezTo>
                    <a:pt x="2431" y="6879"/>
                    <a:pt x="2182" y="1383"/>
                    <a:pt x="2072" y="747"/>
                  </a:cubicBezTo>
                  <a:cubicBezTo>
                    <a:pt x="2018" y="400"/>
                    <a:pt x="1628" y="0"/>
                    <a:pt x="11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0"/>
            <p:cNvSpPr/>
            <p:nvPr/>
          </p:nvSpPr>
          <p:spPr>
            <a:xfrm>
              <a:off x="1917475" y="2641463"/>
              <a:ext cx="25575" cy="178200"/>
            </a:xfrm>
            <a:custGeom>
              <a:avLst/>
              <a:gdLst/>
              <a:ahLst/>
              <a:cxnLst/>
              <a:rect l="l" t="t" r="r" b="b"/>
              <a:pathLst>
                <a:path w="1023" h="7128" extrusionOk="0">
                  <a:moveTo>
                    <a:pt x="1023" y="1"/>
                  </a:moveTo>
                  <a:cubicBezTo>
                    <a:pt x="719" y="84"/>
                    <a:pt x="139" y="470"/>
                    <a:pt x="84" y="1078"/>
                  </a:cubicBezTo>
                  <a:cubicBezTo>
                    <a:pt x="84" y="1630"/>
                    <a:pt x="1" y="6602"/>
                    <a:pt x="84" y="6906"/>
                  </a:cubicBezTo>
                  <a:cubicBezTo>
                    <a:pt x="97" y="6919"/>
                    <a:pt x="111" y="6924"/>
                    <a:pt x="127" y="6924"/>
                  </a:cubicBezTo>
                  <a:cubicBezTo>
                    <a:pt x="243" y="6924"/>
                    <a:pt x="415" y="6602"/>
                    <a:pt x="415" y="6602"/>
                  </a:cubicBezTo>
                  <a:cubicBezTo>
                    <a:pt x="415" y="6602"/>
                    <a:pt x="553" y="7099"/>
                    <a:pt x="636" y="7126"/>
                  </a:cubicBezTo>
                  <a:cubicBezTo>
                    <a:pt x="639" y="7127"/>
                    <a:pt x="642" y="7128"/>
                    <a:pt x="645" y="7128"/>
                  </a:cubicBezTo>
                  <a:cubicBezTo>
                    <a:pt x="726" y="7128"/>
                    <a:pt x="829" y="6767"/>
                    <a:pt x="829" y="6767"/>
                  </a:cubicBezTo>
                  <a:cubicBezTo>
                    <a:pt x="829" y="6767"/>
                    <a:pt x="498" y="2072"/>
                    <a:pt x="608" y="1105"/>
                  </a:cubicBezTo>
                  <a:cubicBezTo>
                    <a:pt x="691" y="553"/>
                    <a:pt x="857" y="194"/>
                    <a:pt x="10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0"/>
            <p:cNvSpPr/>
            <p:nvPr/>
          </p:nvSpPr>
          <p:spPr>
            <a:xfrm>
              <a:off x="1947175" y="2666163"/>
              <a:ext cx="22125" cy="156250"/>
            </a:xfrm>
            <a:custGeom>
              <a:avLst/>
              <a:gdLst/>
              <a:ahLst/>
              <a:cxnLst/>
              <a:rect l="l" t="t" r="r" b="b"/>
              <a:pathLst>
                <a:path w="885" h="6250" extrusionOk="0">
                  <a:moveTo>
                    <a:pt x="129" y="0"/>
                  </a:moveTo>
                  <a:cubicBezTo>
                    <a:pt x="108" y="0"/>
                    <a:pt x="93" y="11"/>
                    <a:pt x="83" y="35"/>
                  </a:cubicBezTo>
                  <a:cubicBezTo>
                    <a:pt x="0" y="173"/>
                    <a:pt x="387" y="228"/>
                    <a:pt x="470" y="1222"/>
                  </a:cubicBezTo>
                  <a:cubicBezTo>
                    <a:pt x="525" y="2237"/>
                    <a:pt x="607" y="6250"/>
                    <a:pt x="743" y="6250"/>
                  </a:cubicBezTo>
                  <a:cubicBezTo>
                    <a:pt x="744" y="6250"/>
                    <a:pt x="745" y="6249"/>
                    <a:pt x="746" y="6249"/>
                  </a:cubicBezTo>
                  <a:cubicBezTo>
                    <a:pt x="884" y="6166"/>
                    <a:pt x="829" y="891"/>
                    <a:pt x="636" y="532"/>
                  </a:cubicBezTo>
                  <a:cubicBezTo>
                    <a:pt x="452" y="257"/>
                    <a:pt x="231"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0"/>
            <p:cNvSpPr/>
            <p:nvPr/>
          </p:nvSpPr>
          <p:spPr>
            <a:xfrm>
              <a:off x="1910575" y="2026913"/>
              <a:ext cx="73650" cy="71175"/>
            </a:xfrm>
            <a:custGeom>
              <a:avLst/>
              <a:gdLst/>
              <a:ahLst/>
              <a:cxnLst/>
              <a:rect l="l" t="t" r="r" b="b"/>
              <a:pathLst>
                <a:path w="2946" h="2847" extrusionOk="0">
                  <a:moveTo>
                    <a:pt x="1602" y="1"/>
                  </a:moveTo>
                  <a:cubicBezTo>
                    <a:pt x="1593" y="1"/>
                    <a:pt x="1584" y="1"/>
                    <a:pt x="1575" y="2"/>
                  </a:cubicBezTo>
                  <a:cubicBezTo>
                    <a:pt x="1271" y="2"/>
                    <a:pt x="1271" y="526"/>
                    <a:pt x="1271" y="526"/>
                  </a:cubicBezTo>
                  <a:cubicBezTo>
                    <a:pt x="1271" y="526"/>
                    <a:pt x="1142" y="117"/>
                    <a:pt x="921" y="117"/>
                  </a:cubicBezTo>
                  <a:cubicBezTo>
                    <a:pt x="892" y="117"/>
                    <a:pt x="861" y="124"/>
                    <a:pt x="829" y="140"/>
                  </a:cubicBezTo>
                  <a:cubicBezTo>
                    <a:pt x="581" y="278"/>
                    <a:pt x="774" y="637"/>
                    <a:pt x="857" y="747"/>
                  </a:cubicBezTo>
                  <a:cubicBezTo>
                    <a:pt x="857" y="747"/>
                    <a:pt x="597" y="502"/>
                    <a:pt x="400" y="502"/>
                  </a:cubicBezTo>
                  <a:cubicBezTo>
                    <a:pt x="325" y="502"/>
                    <a:pt x="260" y="538"/>
                    <a:pt x="221" y="637"/>
                  </a:cubicBezTo>
                  <a:cubicBezTo>
                    <a:pt x="139" y="968"/>
                    <a:pt x="581" y="1162"/>
                    <a:pt x="581" y="1162"/>
                  </a:cubicBezTo>
                  <a:cubicBezTo>
                    <a:pt x="581" y="1162"/>
                    <a:pt x="1" y="1189"/>
                    <a:pt x="56" y="1465"/>
                  </a:cubicBezTo>
                  <a:cubicBezTo>
                    <a:pt x="139" y="1714"/>
                    <a:pt x="608" y="1714"/>
                    <a:pt x="608" y="1714"/>
                  </a:cubicBezTo>
                  <a:cubicBezTo>
                    <a:pt x="608" y="1714"/>
                    <a:pt x="56" y="1907"/>
                    <a:pt x="277" y="2184"/>
                  </a:cubicBezTo>
                  <a:cubicBezTo>
                    <a:pt x="341" y="2276"/>
                    <a:pt x="433" y="2306"/>
                    <a:pt x="527" y="2306"/>
                  </a:cubicBezTo>
                  <a:cubicBezTo>
                    <a:pt x="716" y="2306"/>
                    <a:pt x="912" y="2184"/>
                    <a:pt x="912" y="2184"/>
                  </a:cubicBezTo>
                  <a:lnTo>
                    <a:pt x="912" y="2184"/>
                  </a:lnTo>
                  <a:cubicBezTo>
                    <a:pt x="912" y="2184"/>
                    <a:pt x="857" y="2764"/>
                    <a:pt x="1105" y="2819"/>
                  </a:cubicBezTo>
                  <a:cubicBezTo>
                    <a:pt x="1111" y="2819"/>
                    <a:pt x="1116" y="2820"/>
                    <a:pt x="1121" y="2820"/>
                  </a:cubicBezTo>
                  <a:cubicBezTo>
                    <a:pt x="1310" y="2820"/>
                    <a:pt x="1520" y="2349"/>
                    <a:pt x="1520" y="2349"/>
                  </a:cubicBezTo>
                  <a:cubicBezTo>
                    <a:pt x="1520" y="2349"/>
                    <a:pt x="1628" y="2846"/>
                    <a:pt x="1882" y="2846"/>
                  </a:cubicBezTo>
                  <a:cubicBezTo>
                    <a:pt x="1915" y="2846"/>
                    <a:pt x="1951" y="2838"/>
                    <a:pt x="1989" y="2819"/>
                  </a:cubicBezTo>
                  <a:cubicBezTo>
                    <a:pt x="2348" y="2625"/>
                    <a:pt x="2127" y="2184"/>
                    <a:pt x="2127" y="2184"/>
                  </a:cubicBezTo>
                  <a:lnTo>
                    <a:pt x="2127" y="2184"/>
                  </a:lnTo>
                  <a:cubicBezTo>
                    <a:pt x="2127" y="2184"/>
                    <a:pt x="2365" y="2303"/>
                    <a:pt x="2540" y="2303"/>
                  </a:cubicBezTo>
                  <a:cubicBezTo>
                    <a:pt x="2617" y="2303"/>
                    <a:pt x="2682" y="2279"/>
                    <a:pt x="2707" y="2211"/>
                  </a:cubicBezTo>
                  <a:cubicBezTo>
                    <a:pt x="2818" y="2018"/>
                    <a:pt x="2376" y="1604"/>
                    <a:pt x="2376" y="1603"/>
                  </a:cubicBezTo>
                  <a:lnTo>
                    <a:pt x="2376" y="1603"/>
                  </a:lnTo>
                  <a:cubicBezTo>
                    <a:pt x="2376" y="1604"/>
                    <a:pt x="2409" y="1607"/>
                    <a:pt x="2458" y="1607"/>
                  </a:cubicBezTo>
                  <a:cubicBezTo>
                    <a:pt x="2607" y="1607"/>
                    <a:pt x="2907" y="1576"/>
                    <a:pt x="2928" y="1327"/>
                  </a:cubicBezTo>
                  <a:cubicBezTo>
                    <a:pt x="2945" y="1105"/>
                    <a:pt x="2740" y="1063"/>
                    <a:pt x="2581" y="1063"/>
                  </a:cubicBezTo>
                  <a:cubicBezTo>
                    <a:pt x="2484" y="1063"/>
                    <a:pt x="2403" y="1079"/>
                    <a:pt x="2403" y="1079"/>
                  </a:cubicBezTo>
                  <a:cubicBezTo>
                    <a:pt x="2403" y="1079"/>
                    <a:pt x="2845" y="664"/>
                    <a:pt x="2652" y="499"/>
                  </a:cubicBezTo>
                  <a:cubicBezTo>
                    <a:pt x="2539" y="403"/>
                    <a:pt x="2429" y="371"/>
                    <a:pt x="2331" y="371"/>
                  </a:cubicBezTo>
                  <a:cubicBezTo>
                    <a:pt x="2117" y="371"/>
                    <a:pt x="1961" y="526"/>
                    <a:pt x="1961" y="526"/>
                  </a:cubicBezTo>
                  <a:cubicBezTo>
                    <a:pt x="1961" y="526"/>
                    <a:pt x="1961" y="1"/>
                    <a:pt x="16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0"/>
            <p:cNvSpPr/>
            <p:nvPr/>
          </p:nvSpPr>
          <p:spPr>
            <a:xfrm>
              <a:off x="1911275" y="2038613"/>
              <a:ext cx="57200" cy="58325"/>
            </a:xfrm>
            <a:custGeom>
              <a:avLst/>
              <a:gdLst/>
              <a:ahLst/>
              <a:cxnLst/>
              <a:rect l="l" t="t" r="r" b="b"/>
              <a:pathLst>
                <a:path w="2288" h="2333" extrusionOk="0">
                  <a:moveTo>
                    <a:pt x="2127" y="1716"/>
                  </a:moveTo>
                  <a:cubicBezTo>
                    <a:pt x="2124" y="1716"/>
                    <a:pt x="2124" y="1720"/>
                    <a:pt x="2125" y="1728"/>
                  </a:cubicBezTo>
                  <a:lnTo>
                    <a:pt x="2125" y="1728"/>
                  </a:lnTo>
                  <a:cubicBezTo>
                    <a:pt x="2126" y="1720"/>
                    <a:pt x="2127" y="1716"/>
                    <a:pt x="2127" y="1716"/>
                  </a:cubicBezTo>
                  <a:close/>
                  <a:moveTo>
                    <a:pt x="432" y="1"/>
                  </a:moveTo>
                  <a:cubicBezTo>
                    <a:pt x="356" y="1"/>
                    <a:pt x="289" y="37"/>
                    <a:pt x="249" y="141"/>
                  </a:cubicBezTo>
                  <a:cubicBezTo>
                    <a:pt x="138" y="473"/>
                    <a:pt x="580" y="638"/>
                    <a:pt x="580" y="638"/>
                  </a:cubicBezTo>
                  <a:cubicBezTo>
                    <a:pt x="580" y="638"/>
                    <a:pt x="0" y="694"/>
                    <a:pt x="55" y="970"/>
                  </a:cubicBezTo>
                  <a:cubicBezTo>
                    <a:pt x="138" y="1191"/>
                    <a:pt x="608" y="1191"/>
                    <a:pt x="608" y="1191"/>
                  </a:cubicBezTo>
                  <a:cubicBezTo>
                    <a:pt x="608" y="1191"/>
                    <a:pt x="55" y="1412"/>
                    <a:pt x="276" y="1688"/>
                  </a:cubicBezTo>
                  <a:cubicBezTo>
                    <a:pt x="341" y="1780"/>
                    <a:pt x="436" y="1811"/>
                    <a:pt x="534" y="1811"/>
                  </a:cubicBezTo>
                  <a:cubicBezTo>
                    <a:pt x="730" y="1811"/>
                    <a:pt x="939" y="1688"/>
                    <a:pt x="939" y="1688"/>
                  </a:cubicBezTo>
                  <a:lnTo>
                    <a:pt x="939" y="1688"/>
                  </a:lnTo>
                  <a:cubicBezTo>
                    <a:pt x="939" y="1688"/>
                    <a:pt x="856" y="2268"/>
                    <a:pt x="1105" y="2296"/>
                  </a:cubicBezTo>
                  <a:cubicBezTo>
                    <a:pt x="1115" y="2298"/>
                    <a:pt x="1125" y="2300"/>
                    <a:pt x="1136" y="2300"/>
                  </a:cubicBezTo>
                  <a:cubicBezTo>
                    <a:pt x="1321" y="2300"/>
                    <a:pt x="1519" y="1854"/>
                    <a:pt x="1519" y="1854"/>
                  </a:cubicBezTo>
                  <a:cubicBezTo>
                    <a:pt x="1519" y="1854"/>
                    <a:pt x="1623" y="2332"/>
                    <a:pt x="1867" y="2332"/>
                  </a:cubicBezTo>
                  <a:cubicBezTo>
                    <a:pt x="1905" y="2332"/>
                    <a:pt x="1945" y="2321"/>
                    <a:pt x="1989" y="2296"/>
                  </a:cubicBezTo>
                  <a:cubicBezTo>
                    <a:pt x="2287" y="2171"/>
                    <a:pt x="2138" y="1801"/>
                    <a:pt x="2125" y="1728"/>
                  </a:cubicBezTo>
                  <a:lnTo>
                    <a:pt x="2125" y="1728"/>
                  </a:lnTo>
                  <a:cubicBezTo>
                    <a:pt x="2117" y="1782"/>
                    <a:pt x="2074" y="1992"/>
                    <a:pt x="1906" y="1992"/>
                  </a:cubicBezTo>
                  <a:cubicBezTo>
                    <a:pt x="1685" y="1992"/>
                    <a:pt x="1630" y="1467"/>
                    <a:pt x="1630" y="1467"/>
                  </a:cubicBezTo>
                  <a:cubicBezTo>
                    <a:pt x="1630" y="1467"/>
                    <a:pt x="1519" y="1743"/>
                    <a:pt x="1271" y="1826"/>
                  </a:cubicBezTo>
                  <a:cubicBezTo>
                    <a:pt x="1259" y="1829"/>
                    <a:pt x="1248" y="1830"/>
                    <a:pt x="1238" y="1830"/>
                  </a:cubicBezTo>
                  <a:cubicBezTo>
                    <a:pt x="1045" y="1830"/>
                    <a:pt x="1271" y="1329"/>
                    <a:pt x="1271" y="1329"/>
                  </a:cubicBezTo>
                  <a:lnTo>
                    <a:pt x="1271" y="1329"/>
                  </a:lnTo>
                  <a:cubicBezTo>
                    <a:pt x="1271" y="1329"/>
                    <a:pt x="975" y="1495"/>
                    <a:pt x="792" y="1495"/>
                  </a:cubicBezTo>
                  <a:cubicBezTo>
                    <a:pt x="751" y="1495"/>
                    <a:pt x="716" y="1487"/>
                    <a:pt x="691" y="1467"/>
                  </a:cubicBezTo>
                  <a:cubicBezTo>
                    <a:pt x="525" y="1384"/>
                    <a:pt x="1160" y="1025"/>
                    <a:pt x="1160" y="1025"/>
                  </a:cubicBezTo>
                  <a:cubicBezTo>
                    <a:pt x="1160" y="1025"/>
                    <a:pt x="663" y="1025"/>
                    <a:pt x="553" y="887"/>
                  </a:cubicBezTo>
                  <a:cubicBezTo>
                    <a:pt x="442" y="749"/>
                    <a:pt x="1105" y="583"/>
                    <a:pt x="1105" y="583"/>
                  </a:cubicBezTo>
                  <a:cubicBezTo>
                    <a:pt x="1105" y="583"/>
                    <a:pt x="470" y="445"/>
                    <a:pt x="442" y="307"/>
                  </a:cubicBezTo>
                  <a:cubicBezTo>
                    <a:pt x="427" y="230"/>
                    <a:pt x="556" y="213"/>
                    <a:pt x="674" y="213"/>
                  </a:cubicBezTo>
                  <a:cubicBezTo>
                    <a:pt x="769" y="213"/>
                    <a:pt x="856" y="224"/>
                    <a:pt x="856" y="224"/>
                  </a:cubicBezTo>
                  <a:cubicBezTo>
                    <a:pt x="856" y="224"/>
                    <a:pt x="619"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13"/>
        <p:cNvGrpSpPr/>
        <p:nvPr/>
      </p:nvGrpSpPr>
      <p:grpSpPr>
        <a:xfrm>
          <a:off x="0" y="0"/>
          <a:ext cx="0" cy="0"/>
          <a:chOff x="0" y="0"/>
          <a:chExt cx="0" cy="0"/>
        </a:xfrm>
      </p:grpSpPr>
      <p:sp>
        <p:nvSpPr>
          <p:cNvPr id="1014" name="Google Shape;1014;p51"/>
          <p:cNvSpPr txBox="1">
            <a:spLocks noGrp="1"/>
          </p:cNvSpPr>
          <p:nvPr>
            <p:ph type="title"/>
          </p:nvPr>
        </p:nvSpPr>
        <p:spPr>
          <a:xfrm>
            <a:off x="889650" y="1996830"/>
            <a:ext cx="21030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015" name="Google Shape;1015;p51"/>
          <p:cNvSpPr txBox="1">
            <a:spLocks noGrp="1"/>
          </p:cNvSpPr>
          <p:nvPr>
            <p:ph type="subTitle" idx="1"/>
          </p:nvPr>
        </p:nvSpPr>
        <p:spPr>
          <a:xfrm>
            <a:off x="889650" y="2259030"/>
            <a:ext cx="21030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1016" name="Google Shape;1016;p51"/>
          <p:cNvSpPr txBox="1">
            <a:spLocks noGrp="1"/>
          </p:cNvSpPr>
          <p:nvPr>
            <p:ph type="title" idx="2"/>
          </p:nvPr>
        </p:nvSpPr>
        <p:spPr>
          <a:xfrm>
            <a:off x="3520500" y="1996830"/>
            <a:ext cx="21030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017" name="Google Shape;1017;p51"/>
          <p:cNvSpPr txBox="1">
            <a:spLocks noGrp="1"/>
          </p:cNvSpPr>
          <p:nvPr>
            <p:ph type="subTitle" idx="3"/>
          </p:nvPr>
        </p:nvSpPr>
        <p:spPr>
          <a:xfrm>
            <a:off x="3520500" y="2256788"/>
            <a:ext cx="21030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018" name="Google Shape;1018;p51"/>
          <p:cNvSpPr txBox="1">
            <a:spLocks noGrp="1"/>
          </p:cNvSpPr>
          <p:nvPr>
            <p:ph type="title" idx="4"/>
          </p:nvPr>
        </p:nvSpPr>
        <p:spPr>
          <a:xfrm>
            <a:off x="889650" y="3671425"/>
            <a:ext cx="21030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019" name="Google Shape;1019;p51"/>
          <p:cNvSpPr txBox="1">
            <a:spLocks noGrp="1"/>
          </p:cNvSpPr>
          <p:nvPr>
            <p:ph type="subTitle" idx="5"/>
          </p:nvPr>
        </p:nvSpPr>
        <p:spPr>
          <a:xfrm>
            <a:off x="889650" y="3933625"/>
            <a:ext cx="21030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020" name="Google Shape;1020;p51"/>
          <p:cNvSpPr txBox="1">
            <a:spLocks noGrp="1"/>
          </p:cNvSpPr>
          <p:nvPr>
            <p:ph type="title" idx="6"/>
          </p:nvPr>
        </p:nvSpPr>
        <p:spPr>
          <a:xfrm>
            <a:off x="3520500" y="3671425"/>
            <a:ext cx="21030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021" name="Google Shape;1021;p51"/>
          <p:cNvSpPr txBox="1">
            <a:spLocks noGrp="1"/>
          </p:cNvSpPr>
          <p:nvPr>
            <p:ph type="subTitle" idx="7"/>
          </p:nvPr>
        </p:nvSpPr>
        <p:spPr>
          <a:xfrm>
            <a:off x="3520500" y="3933625"/>
            <a:ext cx="21030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was named after a Roman god</a:t>
            </a:r>
            <a:endParaRPr/>
          </a:p>
        </p:txBody>
      </p:sp>
      <p:sp>
        <p:nvSpPr>
          <p:cNvPr id="1022" name="Google Shape;1022;p51"/>
          <p:cNvSpPr txBox="1">
            <a:spLocks noGrp="1"/>
          </p:cNvSpPr>
          <p:nvPr>
            <p:ph type="title" idx="8"/>
          </p:nvPr>
        </p:nvSpPr>
        <p:spPr>
          <a:xfrm>
            <a:off x="6150750" y="1996830"/>
            <a:ext cx="21030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023" name="Google Shape;1023;p51"/>
          <p:cNvSpPr txBox="1">
            <a:spLocks noGrp="1"/>
          </p:cNvSpPr>
          <p:nvPr>
            <p:ph type="subTitle" idx="9"/>
          </p:nvPr>
        </p:nvSpPr>
        <p:spPr>
          <a:xfrm>
            <a:off x="6150750" y="2259030"/>
            <a:ext cx="21030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024" name="Google Shape;1024;p51"/>
          <p:cNvSpPr txBox="1">
            <a:spLocks noGrp="1"/>
          </p:cNvSpPr>
          <p:nvPr>
            <p:ph type="title" idx="13"/>
          </p:nvPr>
        </p:nvSpPr>
        <p:spPr>
          <a:xfrm>
            <a:off x="6150750" y="3671425"/>
            <a:ext cx="2103000" cy="33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025" name="Google Shape;1025;p51"/>
          <p:cNvSpPr txBox="1">
            <a:spLocks noGrp="1"/>
          </p:cNvSpPr>
          <p:nvPr>
            <p:ph type="subTitle" idx="14"/>
          </p:nvPr>
        </p:nvSpPr>
        <p:spPr>
          <a:xfrm>
            <a:off x="6150750" y="3933625"/>
            <a:ext cx="2103600" cy="5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sp>
        <p:nvSpPr>
          <p:cNvPr id="1026" name="Google Shape;1026;p51"/>
          <p:cNvSpPr txBox="1">
            <a:spLocks noGrp="1"/>
          </p:cNvSpPr>
          <p:nvPr>
            <p:ph type="title" idx="15"/>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Mid-Autumn Festival fun facts</a:t>
            </a:r>
            <a:endParaRPr/>
          </a:p>
        </p:txBody>
      </p:sp>
      <p:grpSp>
        <p:nvGrpSpPr>
          <p:cNvPr id="1027" name="Google Shape;1027;p51"/>
          <p:cNvGrpSpPr/>
          <p:nvPr/>
        </p:nvGrpSpPr>
        <p:grpSpPr>
          <a:xfrm>
            <a:off x="6983313" y="1433238"/>
            <a:ext cx="438450" cy="338100"/>
            <a:chOff x="7705538" y="3983575"/>
            <a:chExt cx="438450" cy="338100"/>
          </a:xfrm>
        </p:grpSpPr>
        <p:sp>
          <p:nvSpPr>
            <p:cNvPr id="1028" name="Google Shape;1028;p51"/>
            <p:cNvSpPr/>
            <p:nvPr/>
          </p:nvSpPr>
          <p:spPr>
            <a:xfrm>
              <a:off x="7705538" y="3983575"/>
              <a:ext cx="438450" cy="338100"/>
            </a:xfrm>
            <a:custGeom>
              <a:avLst/>
              <a:gdLst/>
              <a:ahLst/>
              <a:cxnLst/>
              <a:rect l="l" t="t" r="r" b="b"/>
              <a:pathLst>
                <a:path w="17538" h="13524" extrusionOk="0">
                  <a:moveTo>
                    <a:pt x="4133" y="2024"/>
                  </a:moveTo>
                  <a:cubicBezTo>
                    <a:pt x="4933" y="2141"/>
                    <a:pt x="5700" y="2430"/>
                    <a:pt x="6379" y="2867"/>
                  </a:cubicBezTo>
                  <a:cubicBezTo>
                    <a:pt x="6093" y="3588"/>
                    <a:pt x="5941" y="4363"/>
                    <a:pt x="5933" y="5143"/>
                  </a:cubicBezTo>
                  <a:cubicBezTo>
                    <a:pt x="5254" y="4759"/>
                    <a:pt x="4506" y="4504"/>
                    <a:pt x="3739" y="4390"/>
                  </a:cubicBezTo>
                  <a:cubicBezTo>
                    <a:pt x="3700" y="3585"/>
                    <a:pt x="3834" y="2777"/>
                    <a:pt x="4133" y="2024"/>
                  </a:cubicBezTo>
                  <a:close/>
                  <a:moveTo>
                    <a:pt x="13406" y="2024"/>
                  </a:moveTo>
                  <a:cubicBezTo>
                    <a:pt x="13705" y="2777"/>
                    <a:pt x="13838" y="3585"/>
                    <a:pt x="13799" y="4390"/>
                  </a:cubicBezTo>
                  <a:cubicBezTo>
                    <a:pt x="13031" y="4504"/>
                    <a:pt x="12285" y="4760"/>
                    <a:pt x="11605" y="5143"/>
                  </a:cubicBezTo>
                  <a:cubicBezTo>
                    <a:pt x="11598" y="4363"/>
                    <a:pt x="11445" y="3588"/>
                    <a:pt x="11160" y="2867"/>
                  </a:cubicBezTo>
                  <a:cubicBezTo>
                    <a:pt x="11837" y="2430"/>
                    <a:pt x="12606" y="2142"/>
                    <a:pt x="13406" y="2024"/>
                  </a:cubicBezTo>
                  <a:close/>
                  <a:moveTo>
                    <a:pt x="8769" y="782"/>
                  </a:moveTo>
                  <a:cubicBezTo>
                    <a:pt x="10115" y="1847"/>
                    <a:pt x="10912" y="3479"/>
                    <a:pt x="10912" y="5201"/>
                  </a:cubicBezTo>
                  <a:cubicBezTo>
                    <a:pt x="10912" y="6922"/>
                    <a:pt x="10115" y="8556"/>
                    <a:pt x="8769" y="9620"/>
                  </a:cubicBezTo>
                  <a:cubicBezTo>
                    <a:pt x="7423" y="8556"/>
                    <a:pt x="6627" y="6922"/>
                    <a:pt x="6627" y="5201"/>
                  </a:cubicBezTo>
                  <a:cubicBezTo>
                    <a:pt x="6627" y="3479"/>
                    <a:pt x="7423" y="1847"/>
                    <a:pt x="8769" y="782"/>
                  </a:cubicBezTo>
                  <a:close/>
                  <a:moveTo>
                    <a:pt x="2821" y="5021"/>
                  </a:moveTo>
                  <a:cubicBezTo>
                    <a:pt x="3798" y="5021"/>
                    <a:pt x="4771" y="5273"/>
                    <a:pt x="5637" y="5772"/>
                  </a:cubicBezTo>
                  <a:cubicBezTo>
                    <a:pt x="5754" y="5840"/>
                    <a:pt x="5870" y="5913"/>
                    <a:pt x="5982" y="5989"/>
                  </a:cubicBezTo>
                  <a:cubicBezTo>
                    <a:pt x="6075" y="6737"/>
                    <a:pt x="6303" y="7468"/>
                    <a:pt x="6651" y="8132"/>
                  </a:cubicBezTo>
                  <a:cubicBezTo>
                    <a:pt x="6891" y="8591"/>
                    <a:pt x="7190" y="9019"/>
                    <a:pt x="7537" y="9407"/>
                  </a:cubicBezTo>
                  <a:cubicBezTo>
                    <a:pt x="7472" y="9404"/>
                    <a:pt x="7408" y="9402"/>
                    <a:pt x="7344" y="9402"/>
                  </a:cubicBezTo>
                  <a:cubicBezTo>
                    <a:pt x="6682" y="9402"/>
                    <a:pt x="6023" y="9573"/>
                    <a:pt x="5436" y="9912"/>
                  </a:cubicBezTo>
                  <a:cubicBezTo>
                    <a:pt x="5329" y="9975"/>
                    <a:pt x="5224" y="10041"/>
                    <a:pt x="5125" y="10114"/>
                  </a:cubicBezTo>
                  <a:cubicBezTo>
                    <a:pt x="4554" y="9991"/>
                    <a:pt x="4005" y="9779"/>
                    <a:pt x="3494" y="9483"/>
                  </a:cubicBezTo>
                  <a:cubicBezTo>
                    <a:pt x="2004" y="8622"/>
                    <a:pt x="987" y="7117"/>
                    <a:pt x="739" y="5418"/>
                  </a:cubicBezTo>
                  <a:cubicBezTo>
                    <a:pt x="1408" y="5153"/>
                    <a:pt x="2115" y="5021"/>
                    <a:pt x="2821" y="5021"/>
                  </a:cubicBezTo>
                  <a:close/>
                  <a:moveTo>
                    <a:pt x="7344" y="10097"/>
                  </a:moveTo>
                  <a:cubicBezTo>
                    <a:pt x="7696" y="10097"/>
                    <a:pt x="8050" y="10156"/>
                    <a:pt x="8388" y="10275"/>
                  </a:cubicBezTo>
                  <a:cubicBezTo>
                    <a:pt x="8222" y="11169"/>
                    <a:pt x="7671" y="11955"/>
                    <a:pt x="6880" y="12412"/>
                  </a:cubicBezTo>
                  <a:cubicBezTo>
                    <a:pt x="6401" y="12689"/>
                    <a:pt x="5861" y="12829"/>
                    <a:pt x="5320" y="12829"/>
                  </a:cubicBezTo>
                  <a:cubicBezTo>
                    <a:pt x="4967" y="12829"/>
                    <a:pt x="4614" y="12769"/>
                    <a:pt x="4275" y="12649"/>
                  </a:cubicBezTo>
                  <a:cubicBezTo>
                    <a:pt x="4441" y="11757"/>
                    <a:pt x="4992" y="10971"/>
                    <a:pt x="5784" y="10513"/>
                  </a:cubicBezTo>
                  <a:cubicBezTo>
                    <a:pt x="6263" y="10237"/>
                    <a:pt x="6803" y="10097"/>
                    <a:pt x="7344" y="10097"/>
                  </a:cubicBezTo>
                  <a:close/>
                  <a:moveTo>
                    <a:pt x="10194" y="10097"/>
                  </a:moveTo>
                  <a:cubicBezTo>
                    <a:pt x="10735" y="10097"/>
                    <a:pt x="11275" y="10237"/>
                    <a:pt x="11755" y="10513"/>
                  </a:cubicBezTo>
                  <a:cubicBezTo>
                    <a:pt x="12546" y="10971"/>
                    <a:pt x="13096" y="11757"/>
                    <a:pt x="13262" y="12649"/>
                  </a:cubicBezTo>
                  <a:cubicBezTo>
                    <a:pt x="12925" y="12769"/>
                    <a:pt x="12571" y="12829"/>
                    <a:pt x="12218" y="12829"/>
                  </a:cubicBezTo>
                  <a:cubicBezTo>
                    <a:pt x="11677" y="12829"/>
                    <a:pt x="11138" y="12689"/>
                    <a:pt x="10659" y="12412"/>
                  </a:cubicBezTo>
                  <a:cubicBezTo>
                    <a:pt x="9867" y="11955"/>
                    <a:pt x="9316" y="11169"/>
                    <a:pt x="9152" y="10275"/>
                  </a:cubicBezTo>
                  <a:cubicBezTo>
                    <a:pt x="9489" y="10156"/>
                    <a:pt x="9842" y="10097"/>
                    <a:pt x="10194" y="10097"/>
                  </a:cubicBezTo>
                  <a:close/>
                  <a:moveTo>
                    <a:pt x="8769" y="1"/>
                  </a:moveTo>
                  <a:cubicBezTo>
                    <a:pt x="8698" y="1"/>
                    <a:pt x="8626" y="22"/>
                    <a:pt x="8566" y="66"/>
                  </a:cubicBezTo>
                  <a:cubicBezTo>
                    <a:pt x="7780" y="630"/>
                    <a:pt x="7127" y="1379"/>
                    <a:pt x="6672" y="2231"/>
                  </a:cubicBezTo>
                  <a:cubicBezTo>
                    <a:pt x="5851" y="1719"/>
                    <a:pt x="4918" y="1399"/>
                    <a:pt x="3950" y="1303"/>
                  </a:cubicBezTo>
                  <a:cubicBezTo>
                    <a:pt x="3937" y="1301"/>
                    <a:pt x="3925" y="1301"/>
                    <a:pt x="3913" y="1301"/>
                  </a:cubicBezTo>
                  <a:cubicBezTo>
                    <a:pt x="3778" y="1301"/>
                    <a:pt x="3654" y="1380"/>
                    <a:pt x="3598" y="1505"/>
                  </a:cubicBezTo>
                  <a:cubicBezTo>
                    <a:pt x="3198" y="2392"/>
                    <a:pt x="3008" y="3360"/>
                    <a:pt x="3040" y="4328"/>
                  </a:cubicBezTo>
                  <a:cubicBezTo>
                    <a:pt x="2969" y="4326"/>
                    <a:pt x="2897" y="4325"/>
                    <a:pt x="2825" y="4325"/>
                  </a:cubicBezTo>
                  <a:cubicBezTo>
                    <a:pt x="1931" y="4325"/>
                    <a:pt x="1036" y="4516"/>
                    <a:pt x="218" y="4885"/>
                  </a:cubicBezTo>
                  <a:cubicBezTo>
                    <a:pt x="82" y="4947"/>
                    <a:pt x="0" y="5088"/>
                    <a:pt x="16" y="5236"/>
                  </a:cubicBezTo>
                  <a:cubicBezTo>
                    <a:pt x="114" y="6214"/>
                    <a:pt x="443" y="7169"/>
                    <a:pt x="967" y="7998"/>
                  </a:cubicBezTo>
                  <a:cubicBezTo>
                    <a:pt x="1509" y="8853"/>
                    <a:pt x="2263" y="9575"/>
                    <a:pt x="3146" y="10086"/>
                  </a:cubicBezTo>
                  <a:cubicBezTo>
                    <a:pt x="3578" y="10334"/>
                    <a:pt x="4032" y="10530"/>
                    <a:pt x="4503" y="10671"/>
                  </a:cubicBezTo>
                  <a:cubicBezTo>
                    <a:pt x="3970" y="11267"/>
                    <a:pt x="3630" y="12023"/>
                    <a:pt x="3548" y="12836"/>
                  </a:cubicBezTo>
                  <a:cubicBezTo>
                    <a:pt x="3534" y="12985"/>
                    <a:pt x="3614" y="13125"/>
                    <a:pt x="3750" y="13187"/>
                  </a:cubicBezTo>
                  <a:cubicBezTo>
                    <a:pt x="4250" y="13412"/>
                    <a:pt x="4785" y="13524"/>
                    <a:pt x="5319" y="13524"/>
                  </a:cubicBezTo>
                  <a:cubicBezTo>
                    <a:pt x="5980" y="13524"/>
                    <a:pt x="6640" y="13352"/>
                    <a:pt x="7227" y="13015"/>
                  </a:cubicBezTo>
                  <a:cubicBezTo>
                    <a:pt x="7907" y="12621"/>
                    <a:pt x="8441" y="12029"/>
                    <a:pt x="8769" y="11335"/>
                  </a:cubicBezTo>
                  <a:cubicBezTo>
                    <a:pt x="9096" y="12029"/>
                    <a:pt x="9631" y="12621"/>
                    <a:pt x="10311" y="13015"/>
                  </a:cubicBezTo>
                  <a:cubicBezTo>
                    <a:pt x="10896" y="13353"/>
                    <a:pt x="11556" y="13524"/>
                    <a:pt x="12218" y="13524"/>
                  </a:cubicBezTo>
                  <a:cubicBezTo>
                    <a:pt x="12751" y="13524"/>
                    <a:pt x="13288" y="13412"/>
                    <a:pt x="13786" y="13187"/>
                  </a:cubicBezTo>
                  <a:cubicBezTo>
                    <a:pt x="13922" y="13125"/>
                    <a:pt x="14004" y="12985"/>
                    <a:pt x="13988" y="12836"/>
                  </a:cubicBezTo>
                  <a:cubicBezTo>
                    <a:pt x="13908" y="12023"/>
                    <a:pt x="13566" y="11267"/>
                    <a:pt x="13035" y="10671"/>
                  </a:cubicBezTo>
                  <a:cubicBezTo>
                    <a:pt x="13495" y="10533"/>
                    <a:pt x="13941" y="10343"/>
                    <a:pt x="14365" y="10101"/>
                  </a:cubicBezTo>
                  <a:cubicBezTo>
                    <a:pt x="14531" y="10006"/>
                    <a:pt x="14589" y="9793"/>
                    <a:pt x="14493" y="9627"/>
                  </a:cubicBezTo>
                  <a:cubicBezTo>
                    <a:pt x="14429" y="9515"/>
                    <a:pt x="14311" y="9452"/>
                    <a:pt x="14191" y="9452"/>
                  </a:cubicBezTo>
                  <a:cubicBezTo>
                    <a:pt x="14133" y="9452"/>
                    <a:pt x="14074" y="9466"/>
                    <a:pt x="14020" y="9497"/>
                  </a:cubicBezTo>
                  <a:cubicBezTo>
                    <a:pt x="13515" y="9785"/>
                    <a:pt x="12976" y="9992"/>
                    <a:pt x="12413" y="10114"/>
                  </a:cubicBezTo>
                  <a:cubicBezTo>
                    <a:pt x="12313" y="10041"/>
                    <a:pt x="12209" y="9975"/>
                    <a:pt x="12101" y="9912"/>
                  </a:cubicBezTo>
                  <a:cubicBezTo>
                    <a:pt x="11515" y="9574"/>
                    <a:pt x="10856" y="9404"/>
                    <a:pt x="10194" y="9404"/>
                  </a:cubicBezTo>
                  <a:cubicBezTo>
                    <a:pt x="10130" y="9404"/>
                    <a:pt x="10065" y="9405"/>
                    <a:pt x="10001" y="9409"/>
                  </a:cubicBezTo>
                  <a:cubicBezTo>
                    <a:pt x="10347" y="9021"/>
                    <a:pt x="10646" y="8592"/>
                    <a:pt x="10887" y="8132"/>
                  </a:cubicBezTo>
                  <a:cubicBezTo>
                    <a:pt x="11235" y="7468"/>
                    <a:pt x="11461" y="6739"/>
                    <a:pt x="11556" y="5989"/>
                  </a:cubicBezTo>
                  <a:cubicBezTo>
                    <a:pt x="11668" y="5913"/>
                    <a:pt x="11783" y="5842"/>
                    <a:pt x="11901" y="5774"/>
                  </a:cubicBezTo>
                  <a:cubicBezTo>
                    <a:pt x="12766" y="5274"/>
                    <a:pt x="13741" y="5022"/>
                    <a:pt x="14717" y="5022"/>
                  </a:cubicBezTo>
                  <a:cubicBezTo>
                    <a:pt x="15423" y="5022"/>
                    <a:pt x="16130" y="5154"/>
                    <a:pt x="16799" y="5420"/>
                  </a:cubicBezTo>
                  <a:cubicBezTo>
                    <a:pt x="16695" y="6130"/>
                    <a:pt x="16453" y="6824"/>
                    <a:pt x="16093" y="7443"/>
                  </a:cubicBezTo>
                  <a:cubicBezTo>
                    <a:pt x="15997" y="7609"/>
                    <a:pt x="16054" y="7822"/>
                    <a:pt x="16218" y="7919"/>
                  </a:cubicBezTo>
                  <a:cubicBezTo>
                    <a:pt x="16274" y="7950"/>
                    <a:pt x="16334" y="7965"/>
                    <a:pt x="16394" y="7965"/>
                  </a:cubicBezTo>
                  <a:cubicBezTo>
                    <a:pt x="16513" y="7965"/>
                    <a:pt x="16630" y="7903"/>
                    <a:pt x="16695" y="7792"/>
                  </a:cubicBezTo>
                  <a:cubicBezTo>
                    <a:pt x="17145" y="7016"/>
                    <a:pt x="17432" y="6131"/>
                    <a:pt x="17522" y="5236"/>
                  </a:cubicBezTo>
                  <a:cubicBezTo>
                    <a:pt x="17538" y="5088"/>
                    <a:pt x="17455" y="4947"/>
                    <a:pt x="17319" y="4885"/>
                  </a:cubicBezTo>
                  <a:cubicBezTo>
                    <a:pt x="16502" y="4516"/>
                    <a:pt x="15606" y="4325"/>
                    <a:pt x="14712" y="4325"/>
                  </a:cubicBezTo>
                  <a:cubicBezTo>
                    <a:pt x="14641" y="4325"/>
                    <a:pt x="14569" y="4326"/>
                    <a:pt x="14498" y="4328"/>
                  </a:cubicBezTo>
                  <a:cubicBezTo>
                    <a:pt x="14529" y="3360"/>
                    <a:pt x="14339" y="2392"/>
                    <a:pt x="13939" y="1505"/>
                  </a:cubicBezTo>
                  <a:cubicBezTo>
                    <a:pt x="13883" y="1380"/>
                    <a:pt x="13759" y="1301"/>
                    <a:pt x="13625" y="1301"/>
                  </a:cubicBezTo>
                  <a:cubicBezTo>
                    <a:pt x="13613" y="1301"/>
                    <a:pt x="13600" y="1301"/>
                    <a:pt x="13588" y="1303"/>
                  </a:cubicBezTo>
                  <a:cubicBezTo>
                    <a:pt x="12620" y="1399"/>
                    <a:pt x="11687" y="1719"/>
                    <a:pt x="10866" y="2231"/>
                  </a:cubicBezTo>
                  <a:cubicBezTo>
                    <a:pt x="10411" y="1379"/>
                    <a:pt x="9757" y="630"/>
                    <a:pt x="8971" y="66"/>
                  </a:cubicBezTo>
                  <a:cubicBezTo>
                    <a:pt x="8911" y="22"/>
                    <a:pt x="8840" y="1"/>
                    <a:pt x="8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1"/>
            <p:cNvSpPr/>
            <p:nvPr/>
          </p:nvSpPr>
          <p:spPr>
            <a:xfrm>
              <a:off x="8082788" y="4196250"/>
              <a:ext cx="17400" cy="17375"/>
            </a:xfrm>
            <a:custGeom>
              <a:avLst/>
              <a:gdLst/>
              <a:ahLst/>
              <a:cxnLst/>
              <a:rect l="l" t="t" r="r" b="b"/>
              <a:pathLst>
                <a:path w="696" h="695" extrusionOk="0">
                  <a:moveTo>
                    <a:pt x="349" y="0"/>
                  </a:moveTo>
                  <a:cubicBezTo>
                    <a:pt x="156" y="0"/>
                    <a:pt x="1" y="155"/>
                    <a:pt x="1" y="346"/>
                  </a:cubicBezTo>
                  <a:cubicBezTo>
                    <a:pt x="1" y="539"/>
                    <a:pt x="156" y="694"/>
                    <a:pt x="349" y="694"/>
                  </a:cubicBezTo>
                  <a:cubicBezTo>
                    <a:pt x="540" y="694"/>
                    <a:pt x="695" y="539"/>
                    <a:pt x="695" y="346"/>
                  </a:cubicBezTo>
                  <a:cubicBezTo>
                    <a:pt x="695" y="155"/>
                    <a:pt x="540" y="0"/>
                    <a:pt x="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51"/>
          <p:cNvGrpSpPr/>
          <p:nvPr/>
        </p:nvGrpSpPr>
        <p:grpSpPr>
          <a:xfrm>
            <a:off x="4352425" y="1383413"/>
            <a:ext cx="439125" cy="437750"/>
            <a:chOff x="6956338" y="3943600"/>
            <a:chExt cx="439125" cy="437750"/>
          </a:xfrm>
        </p:grpSpPr>
        <p:sp>
          <p:nvSpPr>
            <p:cNvPr id="1031" name="Google Shape;1031;p51"/>
            <p:cNvSpPr/>
            <p:nvPr/>
          </p:nvSpPr>
          <p:spPr>
            <a:xfrm>
              <a:off x="6956338" y="3943600"/>
              <a:ext cx="439125" cy="437750"/>
            </a:xfrm>
            <a:custGeom>
              <a:avLst/>
              <a:gdLst/>
              <a:ahLst/>
              <a:cxnLst/>
              <a:rect l="l" t="t" r="r" b="b"/>
              <a:pathLst>
                <a:path w="17565" h="17510" extrusionOk="0">
                  <a:moveTo>
                    <a:pt x="7181" y="684"/>
                  </a:moveTo>
                  <a:lnTo>
                    <a:pt x="7181" y="2098"/>
                  </a:lnTo>
                  <a:lnTo>
                    <a:pt x="5677" y="2098"/>
                  </a:lnTo>
                  <a:lnTo>
                    <a:pt x="5677" y="684"/>
                  </a:lnTo>
                  <a:close/>
                  <a:moveTo>
                    <a:pt x="7181" y="2781"/>
                  </a:moveTo>
                  <a:lnTo>
                    <a:pt x="7181" y="4773"/>
                  </a:lnTo>
                  <a:cubicBezTo>
                    <a:pt x="7140" y="4792"/>
                    <a:pt x="7099" y="4812"/>
                    <a:pt x="7058" y="4833"/>
                  </a:cubicBezTo>
                  <a:cubicBezTo>
                    <a:pt x="6550" y="5089"/>
                    <a:pt x="6085" y="5416"/>
                    <a:pt x="5677" y="5801"/>
                  </a:cubicBezTo>
                  <a:lnTo>
                    <a:pt x="5677" y="2781"/>
                  </a:lnTo>
                  <a:close/>
                  <a:moveTo>
                    <a:pt x="9345" y="4902"/>
                  </a:moveTo>
                  <a:lnTo>
                    <a:pt x="9345" y="4902"/>
                  </a:lnTo>
                  <a:cubicBezTo>
                    <a:pt x="8897" y="5431"/>
                    <a:pt x="8345" y="5867"/>
                    <a:pt x="7722" y="6182"/>
                  </a:cubicBezTo>
                  <a:cubicBezTo>
                    <a:pt x="7099" y="6497"/>
                    <a:pt x="6420" y="6682"/>
                    <a:pt x="5729" y="6728"/>
                  </a:cubicBezTo>
                  <a:cubicBezTo>
                    <a:pt x="6177" y="6199"/>
                    <a:pt x="6729" y="5763"/>
                    <a:pt x="7352" y="5448"/>
                  </a:cubicBezTo>
                  <a:cubicBezTo>
                    <a:pt x="7975" y="5133"/>
                    <a:pt x="8654" y="4948"/>
                    <a:pt x="9345" y="4902"/>
                  </a:cubicBezTo>
                  <a:close/>
                  <a:moveTo>
                    <a:pt x="11879" y="4879"/>
                  </a:moveTo>
                  <a:lnTo>
                    <a:pt x="11879" y="8390"/>
                  </a:lnTo>
                  <a:lnTo>
                    <a:pt x="11039" y="8390"/>
                  </a:lnTo>
                  <a:cubicBezTo>
                    <a:pt x="11104" y="8040"/>
                    <a:pt x="11137" y="7685"/>
                    <a:pt x="11137" y="7325"/>
                  </a:cubicBezTo>
                  <a:cubicBezTo>
                    <a:pt x="11137" y="6478"/>
                    <a:pt x="10953" y="5643"/>
                    <a:pt x="10602" y="4879"/>
                  </a:cubicBezTo>
                  <a:close/>
                  <a:moveTo>
                    <a:pt x="9520" y="5717"/>
                  </a:moveTo>
                  <a:lnTo>
                    <a:pt x="9520" y="5717"/>
                  </a:lnTo>
                  <a:cubicBezTo>
                    <a:pt x="9392" y="6218"/>
                    <a:pt x="9188" y="6701"/>
                    <a:pt x="8915" y="7147"/>
                  </a:cubicBezTo>
                  <a:cubicBezTo>
                    <a:pt x="8548" y="7741"/>
                    <a:pt x="8067" y="8255"/>
                    <a:pt x="7504" y="8657"/>
                  </a:cubicBezTo>
                  <a:cubicBezTo>
                    <a:pt x="7608" y="7972"/>
                    <a:pt x="7849" y="7311"/>
                    <a:pt x="8214" y="6717"/>
                  </a:cubicBezTo>
                  <a:cubicBezTo>
                    <a:pt x="8222" y="6705"/>
                    <a:pt x="8230" y="6693"/>
                    <a:pt x="8238" y="6682"/>
                  </a:cubicBezTo>
                  <a:cubicBezTo>
                    <a:pt x="8709" y="6419"/>
                    <a:pt x="9141" y="6093"/>
                    <a:pt x="9520" y="5717"/>
                  </a:cubicBezTo>
                  <a:close/>
                  <a:moveTo>
                    <a:pt x="10202" y="5809"/>
                  </a:moveTo>
                  <a:cubicBezTo>
                    <a:pt x="10356" y="6304"/>
                    <a:pt x="10435" y="6821"/>
                    <a:pt x="10435" y="7344"/>
                  </a:cubicBezTo>
                  <a:cubicBezTo>
                    <a:pt x="10435" y="8044"/>
                    <a:pt x="10294" y="8733"/>
                    <a:pt x="10025" y="9371"/>
                  </a:cubicBezTo>
                  <a:cubicBezTo>
                    <a:pt x="9755" y="8733"/>
                    <a:pt x="9614" y="8044"/>
                    <a:pt x="9614" y="7344"/>
                  </a:cubicBezTo>
                  <a:cubicBezTo>
                    <a:pt x="9614" y="7332"/>
                    <a:pt x="9614" y="7318"/>
                    <a:pt x="9615" y="7303"/>
                  </a:cubicBezTo>
                  <a:cubicBezTo>
                    <a:pt x="9880" y="6834"/>
                    <a:pt x="10077" y="6329"/>
                    <a:pt x="10202" y="5809"/>
                  </a:cubicBezTo>
                  <a:close/>
                  <a:moveTo>
                    <a:pt x="7251" y="7139"/>
                  </a:moveTo>
                  <a:lnTo>
                    <a:pt x="7251" y="7139"/>
                  </a:lnTo>
                  <a:cubicBezTo>
                    <a:pt x="6955" y="7827"/>
                    <a:pt x="6792" y="8565"/>
                    <a:pt x="6776" y="9315"/>
                  </a:cubicBezTo>
                  <a:cubicBezTo>
                    <a:pt x="6773" y="9435"/>
                    <a:pt x="6835" y="9549"/>
                    <a:pt x="6939" y="9614"/>
                  </a:cubicBezTo>
                  <a:cubicBezTo>
                    <a:pt x="6993" y="9647"/>
                    <a:pt x="7056" y="9665"/>
                    <a:pt x="7118" y="9665"/>
                  </a:cubicBezTo>
                  <a:cubicBezTo>
                    <a:pt x="7138" y="9665"/>
                    <a:pt x="7161" y="9662"/>
                    <a:pt x="7181" y="9658"/>
                  </a:cubicBezTo>
                  <a:lnTo>
                    <a:pt x="7181" y="10533"/>
                  </a:lnTo>
                  <a:lnTo>
                    <a:pt x="5677" y="10533"/>
                  </a:lnTo>
                  <a:lnTo>
                    <a:pt x="5677" y="7433"/>
                  </a:lnTo>
                  <a:cubicBezTo>
                    <a:pt x="6212" y="7408"/>
                    <a:pt x="6742" y="7310"/>
                    <a:pt x="7251" y="7139"/>
                  </a:cubicBezTo>
                  <a:close/>
                  <a:moveTo>
                    <a:pt x="13411" y="9019"/>
                  </a:moveTo>
                  <a:lnTo>
                    <a:pt x="13411" y="9019"/>
                  </a:lnTo>
                  <a:cubicBezTo>
                    <a:pt x="13922" y="9106"/>
                    <a:pt x="14420" y="9269"/>
                    <a:pt x="14887" y="9505"/>
                  </a:cubicBezTo>
                  <a:cubicBezTo>
                    <a:pt x="15510" y="9820"/>
                    <a:pt x="16062" y="10256"/>
                    <a:pt x="16510" y="10783"/>
                  </a:cubicBezTo>
                  <a:cubicBezTo>
                    <a:pt x="15820" y="10737"/>
                    <a:pt x="15142" y="10552"/>
                    <a:pt x="14517" y="10237"/>
                  </a:cubicBezTo>
                  <a:cubicBezTo>
                    <a:pt x="14506" y="10231"/>
                    <a:pt x="14493" y="10225"/>
                    <a:pt x="14481" y="10218"/>
                  </a:cubicBezTo>
                  <a:cubicBezTo>
                    <a:pt x="14180" y="9769"/>
                    <a:pt x="13819" y="9367"/>
                    <a:pt x="13411" y="9019"/>
                  </a:cubicBezTo>
                  <a:close/>
                  <a:moveTo>
                    <a:pt x="11604" y="9121"/>
                  </a:moveTo>
                  <a:cubicBezTo>
                    <a:pt x="11295" y="9842"/>
                    <a:pt x="11134" y="10625"/>
                    <a:pt x="11134" y="11417"/>
                  </a:cubicBezTo>
                  <a:cubicBezTo>
                    <a:pt x="11134" y="11826"/>
                    <a:pt x="11178" y="12232"/>
                    <a:pt x="11262" y="12630"/>
                  </a:cubicBezTo>
                  <a:lnTo>
                    <a:pt x="10373" y="12630"/>
                  </a:lnTo>
                  <a:lnTo>
                    <a:pt x="10373" y="10256"/>
                  </a:lnTo>
                  <a:cubicBezTo>
                    <a:pt x="10579" y="9896"/>
                    <a:pt x="10743" y="9514"/>
                    <a:pt x="10865" y="9121"/>
                  </a:cubicBezTo>
                  <a:close/>
                  <a:moveTo>
                    <a:pt x="13022" y="9586"/>
                  </a:moveTo>
                  <a:lnTo>
                    <a:pt x="13022" y="9586"/>
                  </a:lnTo>
                  <a:cubicBezTo>
                    <a:pt x="13411" y="9927"/>
                    <a:pt x="13751" y="10327"/>
                    <a:pt x="14025" y="10773"/>
                  </a:cubicBezTo>
                  <a:cubicBezTo>
                    <a:pt x="14390" y="11368"/>
                    <a:pt x="14632" y="12029"/>
                    <a:pt x="14737" y="12713"/>
                  </a:cubicBezTo>
                  <a:cubicBezTo>
                    <a:pt x="14172" y="12311"/>
                    <a:pt x="13691" y="11798"/>
                    <a:pt x="13326" y="11204"/>
                  </a:cubicBezTo>
                  <a:cubicBezTo>
                    <a:pt x="13318" y="11191"/>
                    <a:pt x="13312" y="11180"/>
                    <a:pt x="13304" y="11167"/>
                  </a:cubicBezTo>
                  <a:cubicBezTo>
                    <a:pt x="13283" y="10628"/>
                    <a:pt x="13187" y="10097"/>
                    <a:pt x="13022" y="9586"/>
                  </a:cubicBezTo>
                  <a:close/>
                  <a:moveTo>
                    <a:pt x="4658" y="11123"/>
                  </a:moveTo>
                  <a:lnTo>
                    <a:pt x="4658" y="11123"/>
                  </a:lnTo>
                  <a:cubicBezTo>
                    <a:pt x="4211" y="11651"/>
                    <a:pt x="3660" y="12088"/>
                    <a:pt x="3036" y="12403"/>
                  </a:cubicBezTo>
                  <a:cubicBezTo>
                    <a:pt x="2413" y="12717"/>
                    <a:pt x="1734" y="12902"/>
                    <a:pt x="1044" y="12948"/>
                  </a:cubicBezTo>
                  <a:cubicBezTo>
                    <a:pt x="1490" y="12422"/>
                    <a:pt x="2042" y="11985"/>
                    <a:pt x="2667" y="11670"/>
                  </a:cubicBezTo>
                  <a:cubicBezTo>
                    <a:pt x="3290" y="11356"/>
                    <a:pt x="3969" y="11170"/>
                    <a:pt x="4658" y="11123"/>
                  </a:cubicBezTo>
                  <a:close/>
                  <a:moveTo>
                    <a:pt x="12216" y="9377"/>
                  </a:moveTo>
                  <a:cubicBezTo>
                    <a:pt x="12484" y="10014"/>
                    <a:pt x="12625" y="10702"/>
                    <a:pt x="12625" y="11401"/>
                  </a:cubicBezTo>
                  <a:cubicBezTo>
                    <a:pt x="12625" y="12100"/>
                    <a:pt x="12484" y="12788"/>
                    <a:pt x="12216" y="13426"/>
                  </a:cubicBezTo>
                  <a:cubicBezTo>
                    <a:pt x="11945" y="12788"/>
                    <a:pt x="11804" y="12100"/>
                    <a:pt x="11804" y="11401"/>
                  </a:cubicBezTo>
                  <a:cubicBezTo>
                    <a:pt x="11804" y="10702"/>
                    <a:pt x="11945" y="10014"/>
                    <a:pt x="12216" y="9377"/>
                  </a:cubicBezTo>
                  <a:close/>
                  <a:moveTo>
                    <a:pt x="7181" y="11218"/>
                  </a:moveTo>
                  <a:lnTo>
                    <a:pt x="7181" y="14729"/>
                  </a:lnTo>
                  <a:lnTo>
                    <a:pt x="6335" y="14729"/>
                  </a:lnTo>
                  <a:cubicBezTo>
                    <a:pt x="6409" y="14351"/>
                    <a:pt x="6449" y="13965"/>
                    <a:pt x="6449" y="13576"/>
                  </a:cubicBezTo>
                  <a:cubicBezTo>
                    <a:pt x="6449" y="12762"/>
                    <a:pt x="6278" y="11957"/>
                    <a:pt x="5952" y="11218"/>
                  </a:cubicBezTo>
                  <a:close/>
                  <a:moveTo>
                    <a:pt x="4836" y="11938"/>
                  </a:moveTo>
                  <a:lnTo>
                    <a:pt x="4836" y="11938"/>
                  </a:lnTo>
                  <a:cubicBezTo>
                    <a:pt x="4706" y="12441"/>
                    <a:pt x="4502" y="12923"/>
                    <a:pt x="4228" y="13369"/>
                  </a:cubicBezTo>
                  <a:cubicBezTo>
                    <a:pt x="3863" y="13964"/>
                    <a:pt x="3380" y="14476"/>
                    <a:pt x="2817" y="14878"/>
                  </a:cubicBezTo>
                  <a:cubicBezTo>
                    <a:pt x="2922" y="14193"/>
                    <a:pt x="3162" y="13533"/>
                    <a:pt x="3529" y="12939"/>
                  </a:cubicBezTo>
                  <a:cubicBezTo>
                    <a:pt x="3535" y="12926"/>
                    <a:pt x="3543" y="12915"/>
                    <a:pt x="3551" y="12902"/>
                  </a:cubicBezTo>
                  <a:cubicBezTo>
                    <a:pt x="4023" y="12641"/>
                    <a:pt x="4454" y="12316"/>
                    <a:pt x="4836" y="11938"/>
                  </a:cubicBezTo>
                  <a:close/>
                  <a:moveTo>
                    <a:pt x="5517" y="12029"/>
                  </a:moveTo>
                  <a:cubicBezTo>
                    <a:pt x="5671" y="12524"/>
                    <a:pt x="5750" y="13043"/>
                    <a:pt x="5750" y="13567"/>
                  </a:cubicBezTo>
                  <a:cubicBezTo>
                    <a:pt x="5750" y="14266"/>
                    <a:pt x="5609" y="14954"/>
                    <a:pt x="5339" y="15591"/>
                  </a:cubicBezTo>
                  <a:cubicBezTo>
                    <a:pt x="5070" y="14954"/>
                    <a:pt x="4929" y="14266"/>
                    <a:pt x="4929" y="13567"/>
                  </a:cubicBezTo>
                  <a:cubicBezTo>
                    <a:pt x="4929" y="13552"/>
                    <a:pt x="4929" y="13538"/>
                    <a:pt x="4929" y="13526"/>
                  </a:cubicBezTo>
                  <a:cubicBezTo>
                    <a:pt x="5193" y="13054"/>
                    <a:pt x="5391" y="12551"/>
                    <a:pt x="5517" y="12029"/>
                  </a:cubicBezTo>
                  <a:close/>
                  <a:moveTo>
                    <a:pt x="7181" y="15412"/>
                  </a:moveTo>
                  <a:lnTo>
                    <a:pt x="7181" y="16826"/>
                  </a:lnTo>
                  <a:lnTo>
                    <a:pt x="5677" y="16826"/>
                  </a:lnTo>
                  <a:lnTo>
                    <a:pt x="5677" y="16475"/>
                  </a:lnTo>
                  <a:cubicBezTo>
                    <a:pt x="5870" y="16137"/>
                    <a:pt x="6028" y="15781"/>
                    <a:pt x="6150" y="15412"/>
                  </a:cubicBezTo>
                  <a:close/>
                  <a:moveTo>
                    <a:pt x="11452" y="13315"/>
                  </a:moveTo>
                  <a:cubicBezTo>
                    <a:pt x="11564" y="13643"/>
                    <a:pt x="11708" y="13962"/>
                    <a:pt x="11877" y="14267"/>
                  </a:cubicBezTo>
                  <a:lnTo>
                    <a:pt x="11877" y="16826"/>
                  </a:lnTo>
                  <a:lnTo>
                    <a:pt x="10373" y="16826"/>
                  </a:lnTo>
                  <a:lnTo>
                    <a:pt x="10373" y="13315"/>
                  </a:lnTo>
                  <a:close/>
                  <a:moveTo>
                    <a:pt x="5334" y="1"/>
                  </a:moveTo>
                  <a:cubicBezTo>
                    <a:pt x="5146" y="1"/>
                    <a:pt x="4992" y="153"/>
                    <a:pt x="4992" y="343"/>
                  </a:cubicBezTo>
                  <a:lnTo>
                    <a:pt x="4992" y="6574"/>
                  </a:lnTo>
                  <a:cubicBezTo>
                    <a:pt x="4918" y="6675"/>
                    <a:pt x="4845" y="6780"/>
                    <a:pt x="4776" y="6886"/>
                  </a:cubicBezTo>
                  <a:cubicBezTo>
                    <a:pt x="4711" y="6987"/>
                    <a:pt x="4703" y="7117"/>
                    <a:pt x="4758" y="7226"/>
                  </a:cubicBezTo>
                  <a:cubicBezTo>
                    <a:pt x="4806" y="7319"/>
                    <a:pt x="4893" y="7384"/>
                    <a:pt x="4992" y="7406"/>
                  </a:cubicBezTo>
                  <a:lnTo>
                    <a:pt x="4992" y="10429"/>
                  </a:lnTo>
                  <a:cubicBezTo>
                    <a:pt x="4086" y="10432"/>
                    <a:pt x="3186" y="10647"/>
                    <a:pt x="2371" y="11060"/>
                  </a:cubicBezTo>
                  <a:cubicBezTo>
                    <a:pt x="1441" y="11528"/>
                    <a:pt x="654" y="12236"/>
                    <a:pt x="91" y="13106"/>
                  </a:cubicBezTo>
                  <a:cubicBezTo>
                    <a:pt x="0" y="13246"/>
                    <a:pt x="19" y="13434"/>
                    <a:pt x="154" y="13552"/>
                  </a:cubicBezTo>
                  <a:cubicBezTo>
                    <a:pt x="211" y="13603"/>
                    <a:pt x="285" y="13630"/>
                    <a:pt x="361" y="13635"/>
                  </a:cubicBezTo>
                  <a:cubicBezTo>
                    <a:pt x="478" y="13641"/>
                    <a:pt x="595" y="13644"/>
                    <a:pt x="712" y="13644"/>
                  </a:cubicBezTo>
                  <a:cubicBezTo>
                    <a:pt x="1342" y="13644"/>
                    <a:pt x="1968" y="13543"/>
                    <a:pt x="2564" y="13344"/>
                  </a:cubicBezTo>
                  <a:lnTo>
                    <a:pt x="2564" y="13344"/>
                  </a:lnTo>
                  <a:cubicBezTo>
                    <a:pt x="2270" y="14030"/>
                    <a:pt x="2107" y="14769"/>
                    <a:pt x="2090" y="15518"/>
                  </a:cubicBezTo>
                  <a:cubicBezTo>
                    <a:pt x="2087" y="15640"/>
                    <a:pt x="2148" y="15754"/>
                    <a:pt x="2253" y="15817"/>
                  </a:cubicBezTo>
                  <a:cubicBezTo>
                    <a:pt x="2307" y="15852"/>
                    <a:pt x="2370" y="15868"/>
                    <a:pt x="2431" y="15868"/>
                  </a:cubicBezTo>
                  <a:cubicBezTo>
                    <a:pt x="2487" y="15868"/>
                    <a:pt x="2542" y="15855"/>
                    <a:pt x="2593" y="15828"/>
                  </a:cubicBezTo>
                  <a:cubicBezTo>
                    <a:pt x="3254" y="15476"/>
                    <a:pt x="3841" y="14996"/>
                    <a:pt x="4322" y="14422"/>
                  </a:cubicBezTo>
                  <a:cubicBezTo>
                    <a:pt x="4423" y="15120"/>
                    <a:pt x="4651" y="15794"/>
                    <a:pt x="4992" y="16410"/>
                  </a:cubicBezTo>
                  <a:lnTo>
                    <a:pt x="4992" y="17168"/>
                  </a:lnTo>
                  <a:cubicBezTo>
                    <a:pt x="4992" y="17358"/>
                    <a:pt x="5146" y="17510"/>
                    <a:pt x="5334" y="17510"/>
                  </a:cubicBezTo>
                  <a:lnTo>
                    <a:pt x="7523" y="17510"/>
                  </a:lnTo>
                  <a:cubicBezTo>
                    <a:pt x="7713" y="17510"/>
                    <a:pt x="7864" y="17358"/>
                    <a:pt x="7864" y="17168"/>
                  </a:cubicBezTo>
                  <a:lnTo>
                    <a:pt x="7864" y="9247"/>
                  </a:lnTo>
                  <a:cubicBezTo>
                    <a:pt x="8290" y="8951"/>
                    <a:pt x="8674" y="8599"/>
                    <a:pt x="9008" y="8202"/>
                  </a:cubicBezTo>
                  <a:cubicBezTo>
                    <a:pt x="9112" y="8906"/>
                    <a:pt x="9342" y="9584"/>
                    <a:pt x="9690" y="10206"/>
                  </a:cubicBezTo>
                  <a:lnTo>
                    <a:pt x="9690" y="17168"/>
                  </a:lnTo>
                  <a:cubicBezTo>
                    <a:pt x="9690" y="17358"/>
                    <a:pt x="9842" y="17510"/>
                    <a:pt x="10031" y="17510"/>
                  </a:cubicBezTo>
                  <a:lnTo>
                    <a:pt x="12220" y="17510"/>
                  </a:lnTo>
                  <a:cubicBezTo>
                    <a:pt x="12409" y="17510"/>
                    <a:pt x="12562" y="17358"/>
                    <a:pt x="12562" y="17168"/>
                  </a:cubicBezTo>
                  <a:lnTo>
                    <a:pt x="12562" y="14297"/>
                  </a:lnTo>
                  <a:cubicBezTo>
                    <a:pt x="12919" y="13666"/>
                    <a:pt x="13157" y="12974"/>
                    <a:pt x="13261" y="12259"/>
                  </a:cubicBezTo>
                  <a:cubicBezTo>
                    <a:pt x="13742" y="12831"/>
                    <a:pt x="14329" y="13310"/>
                    <a:pt x="14990" y="13663"/>
                  </a:cubicBezTo>
                  <a:cubicBezTo>
                    <a:pt x="15040" y="13690"/>
                    <a:pt x="15096" y="13704"/>
                    <a:pt x="15151" y="13704"/>
                  </a:cubicBezTo>
                  <a:cubicBezTo>
                    <a:pt x="15213" y="13704"/>
                    <a:pt x="15276" y="13687"/>
                    <a:pt x="15330" y="13654"/>
                  </a:cubicBezTo>
                  <a:cubicBezTo>
                    <a:pt x="15434" y="13589"/>
                    <a:pt x="15496" y="13475"/>
                    <a:pt x="15493" y="13355"/>
                  </a:cubicBezTo>
                  <a:cubicBezTo>
                    <a:pt x="15475" y="12605"/>
                    <a:pt x="15313" y="11866"/>
                    <a:pt x="15018" y="11178"/>
                  </a:cubicBezTo>
                  <a:lnTo>
                    <a:pt x="15018" y="11178"/>
                  </a:lnTo>
                  <a:cubicBezTo>
                    <a:pt x="15615" y="11378"/>
                    <a:pt x="16241" y="11480"/>
                    <a:pt x="16870" y="11480"/>
                  </a:cubicBezTo>
                  <a:cubicBezTo>
                    <a:pt x="16989" y="11480"/>
                    <a:pt x="17108" y="11476"/>
                    <a:pt x="17226" y="11469"/>
                  </a:cubicBezTo>
                  <a:cubicBezTo>
                    <a:pt x="17348" y="11461"/>
                    <a:pt x="17456" y="11390"/>
                    <a:pt x="17511" y="11281"/>
                  </a:cubicBezTo>
                  <a:cubicBezTo>
                    <a:pt x="17565" y="11174"/>
                    <a:pt x="17558" y="11044"/>
                    <a:pt x="17492" y="10941"/>
                  </a:cubicBezTo>
                  <a:cubicBezTo>
                    <a:pt x="16929" y="10071"/>
                    <a:pt x="16141" y="9364"/>
                    <a:pt x="15211" y="8894"/>
                  </a:cubicBezTo>
                  <a:cubicBezTo>
                    <a:pt x="14387" y="8479"/>
                    <a:pt x="13478" y="8263"/>
                    <a:pt x="12562" y="8263"/>
                  </a:cubicBezTo>
                  <a:lnTo>
                    <a:pt x="12562" y="3922"/>
                  </a:lnTo>
                  <a:cubicBezTo>
                    <a:pt x="12562" y="3759"/>
                    <a:pt x="12454" y="3612"/>
                    <a:pt x="12296" y="3577"/>
                  </a:cubicBezTo>
                  <a:cubicBezTo>
                    <a:pt x="12271" y="3572"/>
                    <a:pt x="12245" y="3569"/>
                    <a:pt x="12221" y="3569"/>
                  </a:cubicBezTo>
                  <a:cubicBezTo>
                    <a:pt x="12032" y="3569"/>
                    <a:pt x="11879" y="3722"/>
                    <a:pt x="11879" y="3911"/>
                  </a:cubicBezTo>
                  <a:lnTo>
                    <a:pt x="11879" y="4195"/>
                  </a:lnTo>
                  <a:lnTo>
                    <a:pt x="10373" y="4195"/>
                  </a:lnTo>
                  <a:lnTo>
                    <a:pt x="10373" y="684"/>
                  </a:lnTo>
                  <a:lnTo>
                    <a:pt x="11879" y="684"/>
                  </a:lnTo>
                  <a:lnTo>
                    <a:pt x="11879" y="904"/>
                  </a:lnTo>
                  <a:cubicBezTo>
                    <a:pt x="11879" y="970"/>
                    <a:pt x="11907" y="1034"/>
                    <a:pt x="11958" y="1075"/>
                  </a:cubicBezTo>
                  <a:cubicBezTo>
                    <a:pt x="12045" y="1145"/>
                    <a:pt x="12136" y="1175"/>
                    <a:pt x="12220" y="1175"/>
                  </a:cubicBezTo>
                  <a:cubicBezTo>
                    <a:pt x="12409" y="1175"/>
                    <a:pt x="12562" y="1022"/>
                    <a:pt x="12562" y="833"/>
                  </a:cubicBezTo>
                  <a:lnTo>
                    <a:pt x="12562" y="211"/>
                  </a:lnTo>
                  <a:cubicBezTo>
                    <a:pt x="12562" y="94"/>
                    <a:pt x="12467" y="1"/>
                    <a:pt x="12352" y="1"/>
                  </a:cubicBezTo>
                  <a:lnTo>
                    <a:pt x="10031" y="1"/>
                  </a:lnTo>
                  <a:cubicBezTo>
                    <a:pt x="9843" y="1"/>
                    <a:pt x="9690" y="153"/>
                    <a:pt x="9690" y="343"/>
                  </a:cubicBezTo>
                  <a:lnTo>
                    <a:pt x="9690" y="4206"/>
                  </a:lnTo>
                  <a:cubicBezTo>
                    <a:pt x="9070" y="4210"/>
                    <a:pt x="8454" y="4309"/>
                    <a:pt x="7864" y="4504"/>
                  </a:cubicBezTo>
                  <a:lnTo>
                    <a:pt x="7864" y="343"/>
                  </a:lnTo>
                  <a:cubicBezTo>
                    <a:pt x="7864" y="153"/>
                    <a:pt x="7713" y="1"/>
                    <a:pt x="7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1"/>
            <p:cNvSpPr/>
            <p:nvPr/>
          </p:nvSpPr>
          <p:spPr>
            <a:xfrm>
              <a:off x="7252888" y="3994350"/>
              <a:ext cx="17125" cy="17100"/>
            </a:xfrm>
            <a:custGeom>
              <a:avLst/>
              <a:gdLst/>
              <a:ahLst/>
              <a:cxnLst/>
              <a:rect l="l" t="t" r="r" b="b"/>
              <a:pathLst>
                <a:path w="685" h="684" extrusionOk="0">
                  <a:moveTo>
                    <a:pt x="343" y="0"/>
                  </a:moveTo>
                  <a:cubicBezTo>
                    <a:pt x="154" y="0"/>
                    <a:pt x="1" y="154"/>
                    <a:pt x="1" y="342"/>
                  </a:cubicBezTo>
                  <a:cubicBezTo>
                    <a:pt x="1" y="530"/>
                    <a:pt x="154" y="683"/>
                    <a:pt x="343" y="683"/>
                  </a:cubicBezTo>
                  <a:cubicBezTo>
                    <a:pt x="532" y="683"/>
                    <a:pt x="684" y="530"/>
                    <a:pt x="684" y="342"/>
                  </a:cubicBezTo>
                  <a:cubicBezTo>
                    <a:pt x="684" y="154"/>
                    <a:pt x="532"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51"/>
          <p:cNvGrpSpPr/>
          <p:nvPr/>
        </p:nvGrpSpPr>
        <p:grpSpPr>
          <a:xfrm>
            <a:off x="1720263" y="3058750"/>
            <a:ext cx="437775" cy="437800"/>
            <a:chOff x="6206763" y="3963325"/>
            <a:chExt cx="437775" cy="437800"/>
          </a:xfrm>
        </p:grpSpPr>
        <p:sp>
          <p:nvSpPr>
            <p:cNvPr id="1034" name="Google Shape;1034;p51"/>
            <p:cNvSpPr/>
            <p:nvPr/>
          </p:nvSpPr>
          <p:spPr>
            <a:xfrm>
              <a:off x="6206763" y="3963325"/>
              <a:ext cx="437775" cy="437800"/>
            </a:xfrm>
            <a:custGeom>
              <a:avLst/>
              <a:gdLst/>
              <a:ahLst/>
              <a:cxnLst/>
              <a:rect l="l" t="t" r="r" b="b"/>
              <a:pathLst>
                <a:path w="17511" h="17512" extrusionOk="0">
                  <a:moveTo>
                    <a:pt x="4216" y="685"/>
                  </a:moveTo>
                  <a:cubicBezTo>
                    <a:pt x="4240" y="685"/>
                    <a:pt x="4264" y="686"/>
                    <a:pt x="4288" y="689"/>
                  </a:cubicBezTo>
                  <a:cubicBezTo>
                    <a:pt x="4603" y="724"/>
                    <a:pt x="4834" y="1001"/>
                    <a:pt x="4834" y="1317"/>
                  </a:cubicBezTo>
                  <a:lnTo>
                    <a:pt x="4834" y="1369"/>
                  </a:lnTo>
                  <a:lnTo>
                    <a:pt x="3601" y="1369"/>
                  </a:lnTo>
                  <a:lnTo>
                    <a:pt x="3601" y="1300"/>
                  </a:lnTo>
                  <a:cubicBezTo>
                    <a:pt x="3601" y="961"/>
                    <a:pt x="3878" y="685"/>
                    <a:pt x="4216" y="685"/>
                  </a:cubicBezTo>
                  <a:close/>
                  <a:moveTo>
                    <a:pt x="8731" y="685"/>
                  </a:moveTo>
                  <a:cubicBezTo>
                    <a:pt x="8755" y="685"/>
                    <a:pt x="8779" y="686"/>
                    <a:pt x="8804" y="689"/>
                  </a:cubicBezTo>
                  <a:cubicBezTo>
                    <a:pt x="9117" y="724"/>
                    <a:pt x="9348" y="1001"/>
                    <a:pt x="9348" y="1317"/>
                  </a:cubicBezTo>
                  <a:lnTo>
                    <a:pt x="9348" y="1369"/>
                  </a:lnTo>
                  <a:lnTo>
                    <a:pt x="8115" y="1369"/>
                  </a:lnTo>
                  <a:lnTo>
                    <a:pt x="8115" y="1300"/>
                  </a:lnTo>
                  <a:cubicBezTo>
                    <a:pt x="8115" y="961"/>
                    <a:pt x="8392" y="685"/>
                    <a:pt x="8731" y="685"/>
                  </a:cubicBezTo>
                  <a:close/>
                  <a:moveTo>
                    <a:pt x="13245" y="685"/>
                  </a:moveTo>
                  <a:cubicBezTo>
                    <a:pt x="13269" y="685"/>
                    <a:pt x="13293" y="686"/>
                    <a:pt x="13318" y="689"/>
                  </a:cubicBezTo>
                  <a:cubicBezTo>
                    <a:pt x="13631" y="724"/>
                    <a:pt x="13862" y="1001"/>
                    <a:pt x="13862" y="1317"/>
                  </a:cubicBezTo>
                  <a:lnTo>
                    <a:pt x="13862" y="1369"/>
                  </a:lnTo>
                  <a:lnTo>
                    <a:pt x="12631" y="1369"/>
                  </a:lnTo>
                  <a:lnTo>
                    <a:pt x="12631" y="1300"/>
                  </a:lnTo>
                  <a:cubicBezTo>
                    <a:pt x="12631" y="961"/>
                    <a:pt x="12906" y="685"/>
                    <a:pt x="13245" y="685"/>
                  </a:cubicBezTo>
                  <a:close/>
                  <a:moveTo>
                    <a:pt x="15728" y="2053"/>
                  </a:moveTo>
                  <a:cubicBezTo>
                    <a:pt x="16334" y="2053"/>
                    <a:pt x="16826" y="2543"/>
                    <a:pt x="16826" y="3149"/>
                  </a:cubicBezTo>
                  <a:lnTo>
                    <a:pt x="16826" y="5472"/>
                  </a:lnTo>
                  <a:lnTo>
                    <a:pt x="10303" y="5472"/>
                  </a:lnTo>
                  <a:cubicBezTo>
                    <a:pt x="10142" y="5472"/>
                    <a:pt x="9993" y="5580"/>
                    <a:pt x="9960" y="5738"/>
                  </a:cubicBezTo>
                  <a:cubicBezTo>
                    <a:pt x="9912" y="5959"/>
                    <a:pt x="10080" y="6155"/>
                    <a:pt x="10293" y="6155"/>
                  </a:cubicBezTo>
                  <a:lnTo>
                    <a:pt x="16826" y="6155"/>
                  </a:lnTo>
                  <a:lnTo>
                    <a:pt x="16826" y="15729"/>
                  </a:lnTo>
                  <a:cubicBezTo>
                    <a:pt x="16826" y="16335"/>
                    <a:pt x="16334" y="16827"/>
                    <a:pt x="15728" y="16827"/>
                  </a:cubicBezTo>
                  <a:lnTo>
                    <a:pt x="1779" y="16827"/>
                  </a:lnTo>
                  <a:cubicBezTo>
                    <a:pt x="1174" y="16827"/>
                    <a:pt x="683" y="16336"/>
                    <a:pt x="683" y="15731"/>
                  </a:cubicBezTo>
                  <a:lnTo>
                    <a:pt x="683" y="6157"/>
                  </a:lnTo>
                  <a:lnTo>
                    <a:pt x="7204" y="6157"/>
                  </a:lnTo>
                  <a:cubicBezTo>
                    <a:pt x="7367" y="6157"/>
                    <a:pt x="7514" y="6049"/>
                    <a:pt x="7549" y="5891"/>
                  </a:cubicBezTo>
                  <a:cubicBezTo>
                    <a:pt x="7597" y="5668"/>
                    <a:pt x="7429" y="5472"/>
                    <a:pt x="7216" y="5472"/>
                  </a:cubicBezTo>
                  <a:lnTo>
                    <a:pt x="683" y="5472"/>
                  </a:lnTo>
                  <a:lnTo>
                    <a:pt x="683" y="3150"/>
                  </a:lnTo>
                  <a:cubicBezTo>
                    <a:pt x="683" y="2544"/>
                    <a:pt x="1174" y="2053"/>
                    <a:pt x="1779" y="2053"/>
                  </a:cubicBezTo>
                  <a:lnTo>
                    <a:pt x="2918" y="2053"/>
                  </a:lnTo>
                  <a:lnTo>
                    <a:pt x="2918" y="2121"/>
                  </a:lnTo>
                  <a:cubicBezTo>
                    <a:pt x="2918" y="2829"/>
                    <a:pt x="3488" y="3406"/>
                    <a:pt x="4191" y="3421"/>
                  </a:cubicBezTo>
                  <a:cubicBezTo>
                    <a:pt x="4194" y="3421"/>
                    <a:pt x="4196" y="3421"/>
                    <a:pt x="4199" y="3421"/>
                  </a:cubicBezTo>
                  <a:cubicBezTo>
                    <a:pt x="4368" y="3421"/>
                    <a:pt x="4524" y="3309"/>
                    <a:pt x="4554" y="3142"/>
                  </a:cubicBezTo>
                  <a:cubicBezTo>
                    <a:pt x="4593" y="2925"/>
                    <a:pt x="4425" y="2736"/>
                    <a:pt x="4215" y="2736"/>
                  </a:cubicBezTo>
                  <a:cubicBezTo>
                    <a:pt x="4214" y="2736"/>
                    <a:pt x="4213" y="2736"/>
                    <a:pt x="4212" y="2736"/>
                  </a:cubicBezTo>
                  <a:cubicBezTo>
                    <a:pt x="4209" y="2736"/>
                    <a:pt x="4206" y="2736"/>
                    <a:pt x="4204" y="2736"/>
                  </a:cubicBezTo>
                  <a:cubicBezTo>
                    <a:pt x="3871" y="2736"/>
                    <a:pt x="3601" y="2456"/>
                    <a:pt x="3601" y="2121"/>
                  </a:cubicBezTo>
                  <a:lnTo>
                    <a:pt x="3601" y="2053"/>
                  </a:lnTo>
                  <a:lnTo>
                    <a:pt x="7432" y="2053"/>
                  </a:lnTo>
                  <a:lnTo>
                    <a:pt x="7432" y="2121"/>
                  </a:lnTo>
                  <a:cubicBezTo>
                    <a:pt x="7432" y="2829"/>
                    <a:pt x="8002" y="3406"/>
                    <a:pt x="8707" y="3421"/>
                  </a:cubicBezTo>
                  <a:cubicBezTo>
                    <a:pt x="8709" y="3421"/>
                    <a:pt x="8712" y="3421"/>
                    <a:pt x="8714" y="3421"/>
                  </a:cubicBezTo>
                  <a:cubicBezTo>
                    <a:pt x="8882" y="3421"/>
                    <a:pt x="9038" y="3309"/>
                    <a:pt x="9068" y="3142"/>
                  </a:cubicBezTo>
                  <a:cubicBezTo>
                    <a:pt x="9107" y="2925"/>
                    <a:pt x="8941" y="2736"/>
                    <a:pt x="8730" y="2736"/>
                  </a:cubicBezTo>
                  <a:cubicBezTo>
                    <a:pt x="8729" y="2736"/>
                    <a:pt x="8728" y="2736"/>
                    <a:pt x="8728" y="2736"/>
                  </a:cubicBezTo>
                  <a:cubicBezTo>
                    <a:pt x="8726" y="2736"/>
                    <a:pt x="8724" y="2736"/>
                    <a:pt x="8722" y="2736"/>
                  </a:cubicBezTo>
                  <a:cubicBezTo>
                    <a:pt x="8386" y="2736"/>
                    <a:pt x="8115" y="2457"/>
                    <a:pt x="8115" y="2121"/>
                  </a:cubicBezTo>
                  <a:lnTo>
                    <a:pt x="8115" y="2053"/>
                  </a:lnTo>
                  <a:lnTo>
                    <a:pt x="11946" y="2053"/>
                  </a:lnTo>
                  <a:lnTo>
                    <a:pt x="11946" y="2121"/>
                  </a:lnTo>
                  <a:cubicBezTo>
                    <a:pt x="11946" y="2829"/>
                    <a:pt x="12516" y="3406"/>
                    <a:pt x="13221" y="3421"/>
                  </a:cubicBezTo>
                  <a:cubicBezTo>
                    <a:pt x="13223" y="3421"/>
                    <a:pt x="13226" y="3421"/>
                    <a:pt x="13228" y="3421"/>
                  </a:cubicBezTo>
                  <a:cubicBezTo>
                    <a:pt x="13398" y="3421"/>
                    <a:pt x="13552" y="3309"/>
                    <a:pt x="13582" y="3141"/>
                  </a:cubicBezTo>
                  <a:cubicBezTo>
                    <a:pt x="13621" y="2925"/>
                    <a:pt x="13455" y="2736"/>
                    <a:pt x="13246" y="2736"/>
                  </a:cubicBezTo>
                  <a:cubicBezTo>
                    <a:pt x="13245" y="2736"/>
                    <a:pt x="13244" y="2736"/>
                    <a:pt x="13243" y="2736"/>
                  </a:cubicBezTo>
                  <a:cubicBezTo>
                    <a:pt x="13241" y="2736"/>
                    <a:pt x="13239" y="2736"/>
                    <a:pt x="13238" y="2736"/>
                  </a:cubicBezTo>
                  <a:cubicBezTo>
                    <a:pt x="12902" y="2736"/>
                    <a:pt x="12631" y="2457"/>
                    <a:pt x="12631" y="2121"/>
                  </a:cubicBezTo>
                  <a:lnTo>
                    <a:pt x="12631" y="2053"/>
                  </a:lnTo>
                  <a:close/>
                  <a:moveTo>
                    <a:pt x="4218" y="1"/>
                  </a:moveTo>
                  <a:cubicBezTo>
                    <a:pt x="3501" y="1"/>
                    <a:pt x="2918" y="583"/>
                    <a:pt x="2918" y="1300"/>
                  </a:cubicBezTo>
                  <a:lnTo>
                    <a:pt x="2918" y="1369"/>
                  </a:lnTo>
                  <a:lnTo>
                    <a:pt x="1781" y="1369"/>
                  </a:lnTo>
                  <a:cubicBezTo>
                    <a:pt x="797" y="1369"/>
                    <a:pt x="0" y="2166"/>
                    <a:pt x="0" y="3150"/>
                  </a:cubicBezTo>
                  <a:lnTo>
                    <a:pt x="0" y="15731"/>
                  </a:lnTo>
                  <a:cubicBezTo>
                    <a:pt x="0" y="16713"/>
                    <a:pt x="797" y="17512"/>
                    <a:pt x="1781" y="17512"/>
                  </a:cubicBezTo>
                  <a:lnTo>
                    <a:pt x="15730" y="17512"/>
                  </a:lnTo>
                  <a:cubicBezTo>
                    <a:pt x="16713" y="17512"/>
                    <a:pt x="17511" y="16713"/>
                    <a:pt x="17511" y="15731"/>
                  </a:cubicBezTo>
                  <a:lnTo>
                    <a:pt x="17511" y="3150"/>
                  </a:lnTo>
                  <a:cubicBezTo>
                    <a:pt x="17511" y="2168"/>
                    <a:pt x="16712" y="1369"/>
                    <a:pt x="15730" y="1369"/>
                  </a:cubicBezTo>
                  <a:lnTo>
                    <a:pt x="14545" y="1369"/>
                  </a:lnTo>
                  <a:lnTo>
                    <a:pt x="14545" y="1327"/>
                  </a:lnTo>
                  <a:cubicBezTo>
                    <a:pt x="14545" y="643"/>
                    <a:pt x="14028" y="55"/>
                    <a:pt x="13346" y="4"/>
                  </a:cubicBezTo>
                  <a:cubicBezTo>
                    <a:pt x="13313" y="2"/>
                    <a:pt x="13279" y="1"/>
                    <a:pt x="13247" y="1"/>
                  </a:cubicBezTo>
                  <a:cubicBezTo>
                    <a:pt x="12530" y="1"/>
                    <a:pt x="11946" y="583"/>
                    <a:pt x="11946" y="1300"/>
                  </a:cubicBezTo>
                  <a:lnTo>
                    <a:pt x="11946" y="1369"/>
                  </a:lnTo>
                  <a:lnTo>
                    <a:pt x="10031" y="1369"/>
                  </a:lnTo>
                  <a:lnTo>
                    <a:pt x="10031" y="1327"/>
                  </a:lnTo>
                  <a:cubicBezTo>
                    <a:pt x="10031" y="643"/>
                    <a:pt x="9514" y="55"/>
                    <a:pt x="8832" y="4"/>
                  </a:cubicBezTo>
                  <a:cubicBezTo>
                    <a:pt x="8799" y="2"/>
                    <a:pt x="8765" y="1"/>
                    <a:pt x="8733" y="1"/>
                  </a:cubicBezTo>
                  <a:cubicBezTo>
                    <a:pt x="8016" y="1"/>
                    <a:pt x="7432" y="583"/>
                    <a:pt x="7432" y="1300"/>
                  </a:cubicBezTo>
                  <a:lnTo>
                    <a:pt x="7432" y="1369"/>
                  </a:lnTo>
                  <a:lnTo>
                    <a:pt x="5517" y="1369"/>
                  </a:lnTo>
                  <a:lnTo>
                    <a:pt x="5517" y="1327"/>
                  </a:lnTo>
                  <a:cubicBezTo>
                    <a:pt x="5517" y="643"/>
                    <a:pt x="5000" y="55"/>
                    <a:pt x="4318" y="4"/>
                  </a:cubicBezTo>
                  <a:cubicBezTo>
                    <a:pt x="4284" y="2"/>
                    <a:pt x="4251" y="1"/>
                    <a:pt x="4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1"/>
            <p:cNvSpPr/>
            <p:nvPr/>
          </p:nvSpPr>
          <p:spPr>
            <a:xfrm>
              <a:off x="6386338" y="4210275"/>
              <a:ext cx="52775" cy="52725"/>
            </a:xfrm>
            <a:custGeom>
              <a:avLst/>
              <a:gdLst/>
              <a:ahLst/>
              <a:cxnLst/>
              <a:rect l="l" t="t" r="r" b="b"/>
              <a:pathLst>
                <a:path w="2111" h="2109" extrusionOk="0">
                  <a:moveTo>
                    <a:pt x="1056" y="684"/>
                  </a:moveTo>
                  <a:cubicBezTo>
                    <a:pt x="1260" y="684"/>
                    <a:pt x="1426" y="850"/>
                    <a:pt x="1426" y="1054"/>
                  </a:cubicBezTo>
                  <a:cubicBezTo>
                    <a:pt x="1426" y="1259"/>
                    <a:pt x="1260" y="1426"/>
                    <a:pt x="1056" y="1426"/>
                  </a:cubicBezTo>
                  <a:cubicBezTo>
                    <a:pt x="852" y="1426"/>
                    <a:pt x="686" y="1259"/>
                    <a:pt x="686" y="1054"/>
                  </a:cubicBezTo>
                  <a:cubicBezTo>
                    <a:pt x="686" y="850"/>
                    <a:pt x="852" y="684"/>
                    <a:pt x="1056" y="684"/>
                  </a:cubicBezTo>
                  <a:close/>
                  <a:moveTo>
                    <a:pt x="1056" y="1"/>
                  </a:moveTo>
                  <a:cubicBezTo>
                    <a:pt x="474" y="1"/>
                    <a:pt x="1" y="473"/>
                    <a:pt x="1" y="1054"/>
                  </a:cubicBezTo>
                  <a:cubicBezTo>
                    <a:pt x="1" y="1636"/>
                    <a:pt x="474" y="2109"/>
                    <a:pt x="1056" y="2109"/>
                  </a:cubicBezTo>
                  <a:cubicBezTo>
                    <a:pt x="1638" y="2109"/>
                    <a:pt x="2111" y="1636"/>
                    <a:pt x="2111" y="1054"/>
                  </a:cubicBezTo>
                  <a:cubicBezTo>
                    <a:pt x="2111" y="473"/>
                    <a:pt x="1638"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1"/>
            <p:cNvSpPr/>
            <p:nvPr/>
          </p:nvSpPr>
          <p:spPr>
            <a:xfrm>
              <a:off x="6321313" y="4146300"/>
              <a:ext cx="242050" cy="220625"/>
            </a:xfrm>
            <a:custGeom>
              <a:avLst/>
              <a:gdLst/>
              <a:ahLst/>
              <a:cxnLst/>
              <a:rect l="l" t="t" r="r" b="b"/>
              <a:pathLst>
                <a:path w="9682" h="8825" extrusionOk="0">
                  <a:moveTo>
                    <a:pt x="4172" y="684"/>
                  </a:moveTo>
                  <a:cubicBezTo>
                    <a:pt x="6096" y="684"/>
                    <a:pt x="7660" y="2250"/>
                    <a:pt x="7660" y="4173"/>
                  </a:cubicBezTo>
                  <a:cubicBezTo>
                    <a:pt x="7660" y="4598"/>
                    <a:pt x="7586" y="5011"/>
                    <a:pt x="7437" y="5403"/>
                  </a:cubicBezTo>
                  <a:lnTo>
                    <a:pt x="4756" y="5403"/>
                  </a:lnTo>
                  <a:cubicBezTo>
                    <a:pt x="4190" y="5403"/>
                    <a:pt x="3730" y="5864"/>
                    <a:pt x="3730" y="6430"/>
                  </a:cubicBezTo>
                  <a:cubicBezTo>
                    <a:pt x="3730" y="6994"/>
                    <a:pt x="4190" y="7455"/>
                    <a:pt x="4756" y="7455"/>
                  </a:cubicBezTo>
                  <a:lnTo>
                    <a:pt x="4761" y="7455"/>
                  </a:lnTo>
                  <a:cubicBezTo>
                    <a:pt x="4742" y="7508"/>
                    <a:pt x="4728" y="7562"/>
                    <a:pt x="4718" y="7618"/>
                  </a:cubicBezTo>
                  <a:cubicBezTo>
                    <a:pt x="4538" y="7646"/>
                    <a:pt x="4356" y="7660"/>
                    <a:pt x="4172" y="7660"/>
                  </a:cubicBezTo>
                  <a:cubicBezTo>
                    <a:pt x="2249" y="7660"/>
                    <a:pt x="683" y="6096"/>
                    <a:pt x="683" y="4173"/>
                  </a:cubicBezTo>
                  <a:cubicBezTo>
                    <a:pt x="683" y="2250"/>
                    <a:pt x="2249" y="684"/>
                    <a:pt x="4172" y="684"/>
                  </a:cubicBezTo>
                  <a:close/>
                  <a:moveTo>
                    <a:pt x="7682" y="6087"/>
                  </a:moveTo>
                  <a:cubicBezTo>
                    <a:pt x="7870" y="6087"/>
                    <a:pt x="8025" y="6240"/>
                    <a:pt x="8025" y="6430"/>
                  </a:cubicBezTo>
                  <a:cubicBezTo>
                    <a:pt x="8025" y="6618"/>
                    <a:pt x="7870" y="6771"/>
                    <a:pt x="7682" y="6771"/>
                  </a:cubicBezTo>
                  <a:cubicBezTo>
                    <a:pt x="7494" y="6771"/>
                    <a:pt x="7341" y="6925"/>
                    <a:pt x="7341" y="7113"/>
                  </a:cubicBezTo>
                  <a:cubicBezTo>
                    <a:pt x="7341" y="7303"/>
                    <a:pt x="7494" y="7455"/>
                    <a:pt x="7682" y="7455"/>
                  </a:cubicBezTo>
                  <a:lnTo>
                    <a:pt x="8655" y="7455"/>
                  </a:lnTo>
                  <a:cubicBezTo>
                    <a:pt x="8843" y="7455"/>
                    <a:pt x="8997" y="7608"/>
                    <a:pt x="8997" y="7798"/>
                  </a:cubicBezTo>
                  <a:cubicBezTo>
                    <a:pt x="8997" y="7986"/>
                    <a:pt x="8843" y="8140"/>
                    <a:pt x="8655" y="8140"/>
                  </a:cubicBezTo>
                  <a:lnTo>
                    <a:pt x="5727" y="8140"/>
                  </a:lnTo>
                  <a:cubicBezTo>
                    <a:pt x="5539" y="8140"/>
                    <a:pt x="5386" y="7986"/>
                    <a:pt x="5386" y="7798"/>
                  </a:cubicBezTo>
                  <a:cubicBezTo>
                    <a:pt x="5386" y="7608"/>
                    <a:pt x="5539" y="7455"/>
                    <a:pt x="5727" y="7455"/>
                  </a:cubicBezTo>
                  <a:cubicBezTo>
                    <a:pt x="5915" y="7455"/>
                    <a:pt x="6070" y="7303"/>
                    <a:pt x="6070" y="7113"/>
                  </a:cubicBezTo>
                  <a:cubicBezTo>
                    <a:pt x="6070" y="6925"/>
                    <a:pt x="5917" y="6771"/>
                    <a:pt x="5727" y="6771"/>
                  </a:cubicBezTo>
                  <a:lnTo>
                    <a:pt x="4756" y="6771"/>
                  </a:lnTo>
                  <a:cubicBezTo>
                    <a:pt x="4566" y="6771"/>
                    <a:pt x="4414" y="6618"/>
                    <a:pt x="4414" y="6430"/>
                  </a:cubicBezTo>
                  <a:cubicBezTo>
                    <a:pt x="4414" y="6240"/>
                    <a:pt x="4568" y="6087"/>
                    <a:pt x="4756" y="6087"/>
                  </a:cubicBezTo>
                  <a:close/>
                  <a:moveTo>
                    <a:pt x="4172" y="0"/>
                  </a:moveTo>
                  <a:cubicBezTo>
                    <a:pt x="1871" y="0"/>
                    <a:pt x="0" y="1871"/>
                    <a:pt x="0" y="4173"/>
                  </a:cubicBezTo>
                  <a:cubicBezTo>
                    <a:pt x="0" y="6472"/>
                    <a:pt x="1871" y="8345"/>
                    <a:pt x="4172" y="8345"/>
                  </a:cubicBezTo>
                  <a:cubicBezTo>
                    <a:pt x="4392" y="8345"/>
                    <a:pt x="4614" y="8328"/>
                    <a:pt x="4829" y="8293"/>
                  </a:cubicBezTo>
                  <a:cubicBezTo>
                    <a:pt x="5004" y="8609"/>
                    <a:pt x="5341" y="8824"/>
                    <a:pt x="5727" y="8824"/>
                  </a:cubicBezTo>
                  <a:lnTo>
                    <a:pt x="8655" y="8824"/>
                  </a:lnTo>
                  <a:cubicBezTo>
                    <a:pt x="9221" y="8824"/>
                    <a:pt x="9681" y="8364"/>
                    <a:pt x="9681" y="7798"/>
                  </a:cubicBezTo>
                  <a:cubicBezTo>
                    <a:pt x="9681" y="7232"/>
                    <a:pt x="9220" y="6771"/>
                    <a:pt x="8655" y="6771"/>
                  </a:cubicBezTo>
                  <a:lnTo>
                    <a:pt x="8650" y="6771"/>
                  </a:lnTo>
                  <a:cubicBezTo>
                    <a:pt x="8688" y="6664"/>
                    <a:pt x="8709" y="6550"/>
                    <a:pt x="8709" y="6430"/>
                  </a:cubicBezTo>
                  <a:cubicBezTo>
                    <a:pt x="8709" y="6023"/>
                    <a:pt x="8471" y="5671"/>
                    <a:pt x="8127" y="5505"/>
                  </a:cubicBezTo>
                  <a:cubicBezTo>
                    <a:pt x="8272" y="5077"/>
                    <a:pt x="8345" y="4631"/>
                    <a:pt x="8345" y="4173"/>
                  </a:cubicBezTo>
                  <a:cubicBezTo>
                    <a:pt x="8345" y="1871"/>
                    <a:pt x="6474" y="0"/>
                    <a:pt x="4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1"/>
            <p:cNvSpPr/>
            <p:nvPr/>
          </p:nvSpPr>
          <p:spPr>
            <a:xfrm>
              <a:off x="6417063" y="4100125"/>
              <a:ext cx="17125" cy="17125"/>
            </a:xfrm>
            <a:custGeom>
              <a:avLst/>
              <a:gdLst/>
              <a:ahLst/>
              <a:cxnLst/>
              <a:rect l="l" t="t" r="r" b="b"/>
              <a:pathLst>
                <a:path w="685" h="685" extrusionOk="0">
                  <a:moveTo>
                    <a:pt x="342" y="0"/>
                  </a:moveTo>
                  <a:cubicBezTo>
                    <a:pt x="154" y="0"/>
                    <a:pt x="1" y="153"/>
                    <a:pt x="1" y="342"/>
                  </a:cubicBezTo>
                  <a:cubicBezTo>
                    <a:pt x="1" y="531"/>
                    <a:pt x="154" y="685"/>
                    <a:pt x="342" y="685"/>
                  </a:cubicBezTo>
                  <a:cubicBezTo>
                    <a:pt x="531" y="685"/>
                    <a:pt x="684" y="531"/>
                    <a:pt x="684" y="342"/>
                  </a:cubicBezTo>
                  <a:cubicBezTo>
                    <a:pt x="684" y="153"/>
                    <a:pt x="531"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1"/>
            <p:cNvSpPr/>
            <p:nvPr/>
          </p:nvSpPr>
          <p:spPr>
            <a:xfrm>
              <a:off x="6460488" y="4207025"/>
              <a:ext cx="17150" cy="17150"/>
            </a:xfrm>
            <a:custGeom>
              <a:avLst/>
              <a:gdLst/>
              <a:ahLst/>
              <a:cxnLst/>
              <a:rect l="l" t="t" r="r" b="b"/>
              <a:pathLst>
                <a:path w="686" h="686" extrusionOk="0">
                  <a:moveTo>
                    <a:pt x="344" y="1"/>
                  </a:moveTo>
                  <a:cubicBezTo>
                    <a:pt x="154" y="1"/>
                    <a:pt x="1" y="154"/>
                    <a:pt x="1" y="344"/>
                  </a:cubicBezTo>
                  <a:cubicBezTo>
                    <a:pt x="1" y="532"/>
                    <a:pt x="154" y="686"/>
                    <a:pt x="344" y="686"/>
                  </a:cubicBezTo>
                  <a:cubicBezTo>
                    <a:pt x="532" y="686"/>
                    <a:pt x="685" y="532"/>
                    <a:pt x="685" y="344"/>
                  </a:cubicBezTo>
                  <a:cubicBezTo>
                    <a:pt x="685" y="154"/>
                    <a:pt x="53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1"/>
            <p:cNvSpPr/>
            <p:nvPr/>
          </p:nvSpPr>
          <p:spPr>
            <a:xfrm>
              <a:off x="6361313" y="4264850"/>
              <a:ext cx="17150" cy="17100"/>
            </a:xfrm>
            <a:custGeom>
              <a:avLst/>
              <a:gdLst/>
              <a:ahLst/>
              <a:cxnLst/>
              <a:rect l="l" t="t" r="r" b="b"/>
              <a:pathLst>
                <a:path w="686" h="684" extrusionOk="0">
                  <a:moveTo>
                    <a:pt x="342" y="0"/>
                  </a:moveTo>
                  <a:cubicBezTo>
                    <a:pt x="154" y="0"/>
                    <a:pt x="1" y="154"/>
                    <a:pt x="1" y="342"/>
                  </a:cubicBezTo>
                  <a:cubicBezTo>
                    <a:pt x="1" y="530"/>
                    <a:pt x="154" y="683"/>
                    <a:pt x="342" y="683"/>
                  </a:cubicBezTo>
                  <a:cubicBezTo>
                    <a:pt x="532" y="683"/>
                    <a:pt x="686" y="530"/>
                    <a:pt x="686" y="342"/>
                  </a:cubicBezTo>
                  <a:cubicBezTo>
                    <a:pt x="686" y="154"/>
                    <a:pt x="532"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51"/>
          <p:cNvGrpSpPr/>
          <p:nvPr/>
        </p:nvGrpSpPr>
        <p:grpSpPr>
          <a:xfrm>
            <a:off x="6981925" y="3058788"/>
            <a:ext cx="441800" cy="437725"/>
            <a:chOff x="5472613" y="3968300"/>
            <a:chExt cx="441800" cy="437725"/>
          </a:xfrm>
        </p:grpSpPr>
        <p:sp>
          <p:nvSpPr>
            <p:cNvPr id="1041" name="Google Shape;1041;p51"/>
            <p:cNvSpPr/>
            <p:nvPr/>
          </p:nvSpPr>
          <p:spPr>
            <a:xfrm>
              <a:off x="5630913" y="4199725"/>
              <a:ext cx="283500" cy="206300"/>
            </a:xfrm>
            <a:custGeom>
              <a:avLst/>
              <a:gdLst/>
              <a:ahLst/>
              <a:cxnLst/>
              <a:rect l="l" t="t" r="r" b="b"/>
              <a:pathLst>
                <a:path w="11340" h="8252" extrusionOk="0">
                  <a:moveTo>
                    <a:pt x="6807" y="1"/>
                  </a:moveTo>
                  <a:cubicBezTo>
                    <a:pt x="6258" y="1"/>
                    <a:pt x="5705" y="76"/>
                    <a:pt x="5164" y="226"/>
                  </a:cubicBezTo>
                  <a:cubicBezTo>
                    <a:pt x="3675" y="642"/>
                    <a:pt x="2409" y="1596"/>
                    <a:pt x="1601" y="2915"/>
                  </a:cubicBezTo>
                  <a:cubicBezTo>
                    <a:pt x="1142" y="3668"/>
                    <a:pt x="854" y="4489"/>
                    <a:pt x="750" y="5357"/>
                  </a:cubicBezTo>
                  <a:cubicBezTo>
                    <a:pt x="669" y="6015"/>
                    <a:pt x="437" y="6640"/>
                    <a:pt x="76" y="7162"/>
                  </a:cubicBezTo>
                  <a:cubicBezTo>
                    <a:pt x="18" y="7246"/>
                    <a:pt x="0" y="7352"/>
                    <a:pt x="29" y="7450"/>
                  </a:cubicBezTo>
                  <a:cubicBezTo>
                    <a:pt x="56" y="7548"/>
                    <a:pt x="127" y="7630"/>
                    <a:pt x="222" y="7670"/>
                  </a:cubicBezTo>
                  <a:cubicBezTo>
                    <a:pt x="1122" y="8057"/>
                    <a:pt x="2087" y="8252"/>
                    <a:pt x="3050" y="8252"/>
                  </a:cubicBezTo>
                  <a:cubicBezTo>
                    <a:pt x="4013" y="8252"/>
                    <a:pt x="4971" y="8057"/>
                    <a:pt x="5864" y="7671"/>
                  </a:cubicBezTo>
                  <a:cubicBezTo>
                    <a:pt x="6038" y="7597"/>
                    <a:pt x="6117" y="7396"/>
                    <a:pt x="6042" y="7222"/>
                  </a:cubicBezTo>
                  <a:cubicBezTo>
                    <a:pt x="5987" y="7092"/>
                    <a:pt x="5860" y="7015"/>
                    <a:pt x="5728" y="7015"/>
                  </a:cubicBezTo>
                  <a:cubicBezTo>
                    <a:pt x="5683" y="7015"/>
                    <a:pt x="5637" y="7024"/>
                    <a:pt x="5593" y="7043"/>
                  </a:cubicBezTo>
                  <a:cubicBezTo>
                    <a:pt x="4787" y="7393"/>
                    <a:pt x="3920" y="7567"/>
                    <a:pt x="3051" y="7567"/>
                  </a:cubicBezTo>
                  <a:cubicBezTo>
                    <a:pt x="2311" y="7567"/>
                    <a:pt x="1570" y="7440"/>
                    <a:pt x="864" y="7187"/>
                  </a:cubicBezTo>
                  <a:cubicBezTo>
                    <a:pt x="1160" y="6659"/>
                    <a:pt x="1353" y="6061"/>
                    <a:pt x="1429" y="5439"/>
                  </a:cubicBezTo>
                  <a:cubicBezTo>
                    <a:pt x="1522" y="4669"/>
                    <a:pt x="1777" y="3940"/>
                    <a:pt x="2185" y="3273"/>
                  </a:cubicBezTo>
                  <a:cubicBezTo>
                    <a:pt x="2901" y="2102"/>
                    <a:pt x="4024" y="1254"/>
                    <a:pt x="5348" y="886"/>
                  </a:cubicBezTo>
                  <a:cubicBezTo>
                    <a:pt x="5829" y="752"/>
                    <a:pt x="6320" y="685"/>
                    <a:pt x="6809" y="685"/>
                  </a:cubicBezTo>
                  <a:cubicBezTo>
                    <a:pt x="7327" y="685"/>
                    <a:pt x="7842" y="760"/>
                    <a:pt x="8340" y="908"/>
                  </a:cubicBezTo>
                  <a:cubicBezTo>
                    <a:pt x="7901" y="1054"/>
                    <a:pt x="7474" y="1240"/>
                    <a:pt x="7064" y="1470"/>
                  </a:cubicBezTo>
                  <a:cubicBezTo>
                    <a:pt x="6996" y="1509"/>
                    <a:pt x="6926" y="1549"/>
                    <a:pt x="6860" y="1590"/>
                  </a:cubicBezTo>
                  <a:cubicBezTo>
                    <a:pt x="6294" y="1297"/>
                    <a:pt x="5669" y="1123"/>
                    <a:pt x="5041" y="1087"/>
                  </a:cubicBezTo>
                  <a:cubicBezTo>
                    <a:pt x="5033" y="1086"/>
                    <a:pt x="5026" y="1086"/>
                    <a:pt x="5018" y="1086"/>
                  </a:cubicBezTo>
                  <a:cubicBezTo>
                    <a:pt x="4840" y="1086"/>
                    <a:pt x="4690" y="1226"/>
                    <a:pt x="4679" y="1406"/>
                  </a:cubicBezTo>
                  <a:cubicBezTo>
                    <a:pt x="4668" y="1596"/>
                    <a:pt x="4812" y="1757"/>
                    <a:pt x="5000" y="1768"/>
                  </a:cubicBezTo>
                  <a:cubicBezTo>
                    <a:pt x="5408" y="1794"/>
                    <a:pt x="5816" y="1886"/>
                    <a:pt x="6199" y="2039"/>
                  </a:cubicBezTo>
                  <a:cubicBezTo>
                    <a:pt x="5653" y="2457"/>
                    <a:pt x="5174" y="2945"/>
                    <a:pt x="4764" y="3505"/>
                  </a:cubicBezTo>
                  <a:cubicBezTo>
                    <a:pt x="4760" y="3511"/>
                    <a:pt x="4755" y="3516"/>
                    <a:pt x="4752" y="3523"/>
                  </a:cubicBezTo>
                  <a:cubicBezTo>
                    <a:pt x="4239" y="3273"/>
                    <a:pt x="3682" y="3118"/>
                    <a:pt x="3119" y="3072"/>
                  </a:cubicBezTo>
                  <a:cubicBezTo>
                    <a:pt x="3110" y="3071"/>
                    <a:pt x="3100" y="3071"/>
                    <a:pt x="3091" y="3071"/>
                  </a:cubicBezTo>
                  <a:cubicBezTo>
                    <a:pt x="2915" y="3071"/>
                    <a:pt x="2766" y="3206"/>
                    <a:pt x="2751" y="3385"/>
                  </a:cubicBezTo>
                  <a:cubicBezTo>
                    <a:pt x="2735" y="3573"/>
                    <a:pt x="2876" y="3738"/>
                    <a:pt x="3064" y="3753"/>
                  </a:cubicBezTo>
                  <a:cubicBezTo>
                    <a:pt x="3483" y="3787"/>
                    <a:pt x="3901" y="3893"/>
                    <a:pt x="4291" y="4063"/>
                  </a:cubicBezTo>
                  <a:cubicBezTo>
                    <a:pt x="3904" y="4457"/>
                    <a:pt x="3459" y="4783"/>
                    <a:pt x="2977" y="5019"/>
                  </a:cubicBezTo>
                  <a:cubicBezTo>
                    <a:pt x="2808" y="5101"/>
                    <a:pt x="2738" y="5307"/>
                    <a:pt x="2820" y="5476"/>
                  </a:cubicBezTo>
                  <a:cubicBezTo>
                    <a:pt x="2881" y="5598"/>
                    <a:pt x="3001" y="5667"/>
                    <a:pt x="3127" y="5667"/>
                  </a:cubicBezTo>
                  <a:cubicBezTo>
                    <a:pt x="3178" y="5667"/>
                    <a:pt x="3230" y="5656"/>
                    <a:pt x="3278" y="5632"/>
                  </a:cubicBezTo>
                  <a:cubicBezTo>
                    <a:pt x="3706" y="5424"/>
                    <a:pt x="4109" y="5152"/>
                    <a:pt x="4475" y="4831"/>
                  </a:cubicBezTo>
                  <a:lnTo>
                    <a:pt x="4475" y="4831"/>
                  </a:lnTo>
                  <a:cubicBezTo>
                    <a:pt x="4412" y="5212"/>
                    <a:pt x="4291" y="5582"/>
                    <a:pt x="4117" y="5927"/>
                  </a:cubicBezTo>
                  <a:cubicBezTo>
                    <a:pt x="4032" y="6094"/>
                    <a:pt x="4100" y="6300"/>
                    <a:pt x="4269" y="6385"/>
                  </a:cubicBezTo>
                  <a:cubicBezTo>
                    <a:pt x="4318" y="6411"/>
                    <a:pt x="4370" y="6422"/>
                    <a:pt x="4423" y="6422"/>
                  </a:cubicBezTo>
                  <a:cubicBezTo>
                    <a:pt x="4548" y="6422"/>
                    <a:pt x="4668" y="6354"/>
                    <a:pt x="4728" y="6233"/>
                  </a:cubicBezTo>
                  <a:cubicBezTo>
                    <a:pt x="5066" y="5563"/>
                    <a:pt x="5232" y="4810"/>
                    <a:pt x="5209" y="4051"/>
                  </a:cubicBezTo>
                  <a:cubicBezTo>
                    <a:pt x="5245" y="4003"/>
                    <a:pt x="5282" y="3956"/>
                    <a:pt x="5316" y="3908"/>
                  </a:cubicBezTo>
                  <a:cubicBezTo>
                    <a:pt x="5694" y="3393"/>
                    <a:pt x="6139" y="2940"/>
                    <a:pt x="6645" y="2559"/>
                  </a:cubicBezTo>
                  <a:lnTo>
                    <a:pt x="6645" y="2559"/>
                  </a:lnTo>
                  <a:cubicBezTo>
                    <a:pt x="6711" y="3369"/>
                    <a:pt x="6522" y="4176"/>
                    <a:pt x="6094" y="4873"/>
                  </a:cubicBezTo>
                  <a:cubicBezTo>
                    <a:pt x="5996" y="5035"/>
                    <a:pt x="6047" y="5245"/>
                    <a:pt x="6207" y="5343"/>
                  </a:cubicBezTo>
                  <a:cubicBezTo>
                    <a:pt x="6264" y="5378"/>
                    <a:pt x="6325" y="5394"/>
                    <a:pt x="6385" y="5394"/>
                  </a:cubicBezTo>
                  <a:cubicBezTo>
                    <a:pt x="6501" y="5394"/>
                    <a:pt x="6613" y="5335"/>
                    <a:pt x="6678" y="5231"/>
                  </a:cubicBezTo>
                  <a:cubicBezTo>
                    <a:pt x="7246" y="4301"/>
                    <a:pt x="7458" y="3209"/>
                    <a:pt x="7282" y="2134"/>
                  </a:cubicBezTo>
                  <a:cubicBezTo>
                    <a:pt x="7320" y="2112"/>
                    <a:pt x="7360" y="2088"/>
                    <a:pt x="7399" y="2067"/>
                  </a:cubicBezTo>
                  <a:cubicBezTo>
                    <a:pt x="7950" y="1757"/>
                    <a:pt x="8538" y="1531"/>
                    <a:pt x="9145" y="1392"/>
                  </a:cubicBezTo>
                  <a:lnTo>
                    <a:pt x="9145" y="1392"/>
                  </a:lnTo>
                  <a:cubicBezTo>
                    <a:pt x="9291" y="2483"/>
                    <a:pt x="9060" y="3584"/>
                    <a:pt x="8484" y="4525"/>
                  </a:cubicBezTo>
                  <a:cubicBezTo>
                    <a:pt x="8315" y="4804"/>
                    <a:pt x="8124" y="5069"/>
                    <a:pt x="7917" y="5316"/>
                  </a:cubicBezTo>
                  <a:cubicBezTo>
                    <a:pt x="7795" y="5460"/>
                    <a:pt x="7814" y="5675"/>
                    <a:pt x="7958" y="5797"/>
                  </a:cubicBezTo>
                  <a:cubicBezTo>
                    <a:pt x="8022" y="5851"/>
                    <a:pt x="8100" y="5878"/>
                    <a:pt x="8178" y="5878"/>
                  </a:cubicBezTo>
                  <a:cubicBezTo>
                    <a:pt x="8276" y="5878"/>
                    <a:pt x="8373" y="5837"/>
                    <a:pt x="8440" y="5756"/>
                  </a:cubicBezTo>
                  <a:cubicBezTo>
                    <a:pt x="8668" y="5484"/>
                    <a:pt x="8880" y="5190"/>
                    <a:pt x="9068" y="4883"/>
                  </a:cubicBezTo>
                  <a:cubicBezTo>
                    <a:pt x="9731" y="3799"/>
                    <a:pt x="9993" y="2531"/>
                    <a:pt x="9819" y="1275"/>
                  </a:cubicBezTo>
                  <a:cubicBezTo>
                    <a:pt x="10077" y="1244"/>
                    <a:pt x="10338" y="1229"/>
                    <a:pt x="10599" y="1229"/>
                  </a:cubicBezTo>
                  <a:cubicBezTo>
                    <a:pt x="10722" y="1229"/>
                    <a:pt x="10845" y="1232"/>
                    <a:pt x="10968" y="1239"/>
                  </a:cubicBezTo>
                  <a:cubicBezTo>
                    <a:pt x="10975" y="1239"/>
                    <a:pt x="10983" y="1239"/>
                    <a:pt x="10991" y="1239"/>
                  </a:cubicBezTo>
                  <a:cubicBezTo>
                    <a:pt x="11170" y="1239"/>
                    <a:pt x="11318" y="1098"/>
                    <a:pt x="11328" y="918"/>
                  </a:cubicBezTo>
                  <a:cubicBezTo>
                    <a:pt x="11339" y="728"/>
                    <a:pt x="11195" y="566"/>
                    <a:pt x="11006" y="557"/>
                  </a:cubicBezTo>
                  <a:lnTo>
                    <a:pt x="11007" y="555"/>
                  </a:lnTo>
                  <a:cubicBezTo>
                    <a:pt x="10872" y="548"/>
                    <a:pt x="10737" y="544"/>
                    <a:pt x="10603" y="544"/>
                  </a:cubicBezTo>
                  <a:cubicBezTo>
                    <a:pt x="10231" y="544"/>
                    <a:pt x="9861" y="573"/>
                    <a:pt x="9495" y="630"/>
                  </a:cubicBezTo>
                  <a:cubicBezTo>
                    <a:pt x="8652" y="213"/>
                    <a:pt x="7734" y="1"/>
                    <a:pt x="6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1"/>
            <p:cNvSpPr/>
            <p:nvPr/>
          </p:nvSpPr>
          <p:spPr>
            <a:xfrm>
              <a:off x="5472613" y="3968300"/>
              <a:ext cx="272275" cy="268175"/>
            </a:xfrm>
            <a:custGeom>
              <a:avLst/>
              <a:gdLst/>
              <a:ahLst/>
              <a:cxnLst/>
              <a:rect l="l" t="t" r="r" b="b"/>
              <a:pathLst>
                <a:path w="10891" h="10727" extrusionOk="0">
                  <a:moveTo>
                    <a:pt x="7048" y="684"/>
                  </a:moveTo>
                  <a:cubicBezTo>
                    <a:pt x="7086" y="684"/>
                    <a:pt x="7125" y="685"/>
                    <a:pt x="7163" y="688"/>
                  </a:cubicBezTo>
                  <a:cubicBezTo>
                    <a:pt x="7386" y="1129"/>
                    <a:pt x="7417" y="1724"/>
                    <a:pt x="7242" y="2312"/>
                  </a:cubicBezTo>
                  <a:cubicBezTo>
                    <a:pt x="7209" y="2420"/>
                    <a:pt x="7232" y="2537"/>
                    <a:pt x="7302" y="2625"/>
                  </a:cubicBezTo>
                  <a:cubicBezTo>
                    <a:pt x="7368" y="2706"/>
                    <a:pt x="7467" y="2753"/>
                    <a:pt x="7570" y="2753"/>
                  </a:cubicBezTo>
                  <a:cubicBezTo>
                    <a:pt x="7578" y="2753"/>
                    <a:pt x="7586" y="2752"/>
                    <a:pt x="7595" y="2752"/>
                  </a:cubicBezTo>
                  <a:cubicBezTo>
                    <a:pt x="7691" y="2745"/>
                    <a:pt x="7788" y="2741"/>
                    <a:pt x="7883" y="2741"/>
                  </a:cubicBezTo>
                  <a:cubicBezTo>
                    <a:pt x="8836" y="2741"/>
                    <a:pt x="9693" y="3101"/>
                    <a:pt x="10162" y="3702"/>
                  </a:cubicBezTo>
                  <a:cubicBezTo>
                    <a:pt x="9923" y="4395"/>
                    <a:pt x="9258" y="5010"/>
                    <a:pt x="8390" y="5328"/>
                  </a:cubicBezTo>
                  <a:cubicBezTo>
                    <a:pt x="8286" y="5366"/>
                    <a:pt x="8205" y="5453"/>
                    <a:pt x="8178" y="5562"/>
                  </a:cubicBezTo>
                  <a:cubicBezTo>
                    <a:pt x="8150" y="5672"/>
                    <a:pt x="8177" y="5787"/>
                    <a:pt x="8249" y="5872"/>
                  </a:cubicBezTo>
                  <a:cubicBezTo>
                    <a:pt x="9065" y="6820"/>
                    <a:pt x="9390" y="8009"/>
                    <a:pt x="9099" y="8947"/>
                  </a:cubicBezTo>
                  <a:cubicBezTo>
                    <a:pt x="8872" y="9017"/>
                    <a:pt x="8631" y="9051"/>
                    <a:pt x="8383" y="9051"/>
                  </a:cubicBezTo>
                  <a:cubicBezTo>
                    <a:pt x="7602" y="9051"/>
                    <a:pt x="6744" y="8715"/>
                    <a:pt x="6024" y="8096"/>
                  </a:cubicBezTo>
                  <a:lnTo>
                    <a:pt x="6022" y="8098"/>
                  </a:lnTo>
                  <a:cubicBezTo>
                    <a:pt x="5960" y="8043"/>
                    <a:pt x="5881" y="8014"/>
                    <a:pt x="5800" y="8014"/>
                  </a:cubicBezTo>
                  <a:cubicBezTo>
                    <a:pt x="5771" y="8014"/>
                    <a:pt x="5742" y="8018"/>
                    <a:pt x="5714" y="8025"/>
                  </a:cubicBezTo>
                  <a:cubicBezTo>
                    <a:pt x="5605" y="8054"/>
                    <a:pt x="5518" y="8134"/>
                    <a:pt x="5478" y="8239"/>
                  </a:cubicBezTo>
                  <a:cubicBezTo>
                    <a:pt x="5162" y="9107"/>
                    <a:pt x="4547" y="9770"/>
                    <a:pt x="3854" y="10008"/>
                  </a:cubicBezTo>
                  <a:cubicBezTo>
                    <a:pt x="3193" y="9494"/>
                    <a:pt x="2823" y="8508"/>
                    <a:pt x="2903" y="7443"/>
                  </a:cubicBezTo>
                  <a:cubicBezTo>
                    <a:pt x="2911" y="7331"/>
                    <a:pt x="2864" y="7222"/>
                    <a:pt x="2777" y="7150"/>
                  </a:cubicBezTo>
                  <a:cubicBezTo>
                    <a:pt x="2715" y="7101"/>
                    <a:pt x="2639" y="7075"/>
                    <a:pt x="2562" y="7075"/>
                  </a:cubicBezTo>
                  <a:cubicBezTo>
                    <a:pt x="2528" y="7075"/>
                    <a:pt x="2495" y="7079"/>
                    <a:pt x="2464" y="7089"/>
                  </a:cubicBezTo>
                  <a:cubicBezTo>
                    <a:pt x="2209" y="7165"/>
                    <a:pt x="1953" y="7202"/>
                    <a:pt x="1709" y="7202"/>
                  </a:cubicBezTo>
                  <a:cubicBezTo>
                    <a:pt x="1389" y="7202"/>
                    <a:pt x="1090" y="7138"/>
                    <a:pt x="839" y="7011"/>
                  </a:cubicBezTo>
                  <a:cubicBezTo>
                    <a:pt x="785" y="6257"/>
                    <a:pt x="1268" y="5415"/>
                    <a:pt x="2082" y="4878"/>
                  </a:cubicBezTo>
                  <a:cubicBezTo>
                    <a:pt x="2577" y="4549"/>
                    <a:pt x="3138" y="4374"/>
                    <a:pt x="3660" y="4374"/>
                  </a:cubicBezTo>
                  <a:cubicBezTo>
                    <a:pt x="3804" y="4374"/>
                    <a:pt x="3945" y="4387"/>
                    <a:pt x="4080" y="4414"/>
                  </a:cubicBezTo>
                  <a:cubicBezTo>
                    <a:pt x="4165" y="4500"/>
                    <a:pt x="4252" y="4585"/>
                    <a:pt x="4338" y="4672"/>
                  </a:cubicBezTo>
                  <a:cubicBezTo>
                    <a:pt x="3892" y="4969"/>
                    <a:pt x="3435" y="5200"/>
                    <a:pt x="3005" y="5343"/>
                  </a:cubicBezTo>
                  <a:cubicBezTo>
                    <a:pt x="2824" y="5403"/>
                    <a:pt x="2728" y="5596"/>
                    <a:pt x="2786" y="5774"/>
                  </a:cubicBezTo>
                  <a:cubicBezTo>
                    <a:pt x="2835" y="5918"/>
                    <a:pt x="2968" y="6010"/>
                    <a:pt x="3112" y="6010"/>
                  </a:cubicBezTo>
                  <a:cubicBezTo>
                    <a:pt x="3147" y="6010"/>
                    <a:pt x="3183" y="6004"/>
                    <a:pt x="3220" y="5991"/>
                  </a:cubicBezTo>
                  <a:cubicBezTo>
                    <a:pt x="3743" y="5819"/>
                    <a:pt x="4297" y="5534"/>
                    <a:pt x="4827" y="5167"/>
                  </a:cubicBezTo>
                  <a:cubicBezTo>
                    <a:pt x="4835" y="5175"/>
                    <a:pt x="4841" y="5183"/>
                    <a:pt x="4849" y="5191"/>
                  </a:cubicBezTo>
                  <a:cubicBezTo>
                    <a:pt x="4507" y="5729"/>
                    <a:pt x="4297" y="6349"/>
                    <a:pt x="4241" y="6988"/>
                  </a:cubicBezTo>
                  <a:cubicBezTo>
                    <a:pt x="4226" y="7176"/>
                    <a:pt x="4365" y="7340"/>
                    <a:pt x="4553" y="7358"/>
                  </a:cubicBezTo>
                  <a:cubicBezTo>
                    <a:pt x="4562" y="7358"/>
                    <a:pt x="4574" y="7359"/>
                    <a:pt x="4583" y="7359"/>
                  </a:cubicBezTo>
                  <a:cubicBezTo>
                    <a:pt x="4759" y="7359"/>
                    <a:pt x="4907" y="7225"/>
                    <a:pt x="4923" y="7046"/>
                  </a:cubicBezTo>
                  <a:cubicBezTo>
                    <a:pt x="4964" y="6570"/>
                    <a:pt x="5108" y="6108"/>
                    <a:pt x="5344" y="5695"/>
                  </a:cubicBezTo>
                  <a:cubicBezTo>
                    <a:pt x="5684" y="6046"/>
                    <a:pt x="6024" y="6399"/>
                    <a:pt x="6359" y="6750"/>
                  </a:cubicBezTo>
                  <a:cubicBezTo>
                    <a:pt x="6426" y="6821"/>
                    <a:pt x="6516" y="6858"/>
                    <a:pt x="6606" y="6858"/>
                  </a:cubicBezTo>
                  <a:cubicBezTo>
                    <a:pt x="6691" y="6858"/>
                    <a:pt x="6775" y="6826"/>
                    <a:pt x="6842" y="6763"/>
                  </a:cubicBezTo>
                  <a:cubicBezTo>
                    <a:pt x="6979" y="6633"/>
                    <a:pt x="6984" y="6417"/>
                    <a:pt x="6854" y="6279"/>
                  </a:cubicBezTo>
                  <a:cubicBezTo>
                    <a:pt x="6519" y="5928"/>
                    <a:pt x="6179" y="5575"/>
                    <a:pt x="5837" y="5224"/>
                  </a:cubicBezTo>
                  <a:cubicBezTo>
                    <a:pt x="6237" y="5006"/>
                    <a:pt x="6680" y="4871"/>
                    <a:pt x="7137" y="4832"/>
                  </a:cubicBezTo>
                  <a:cubicBezTo>
                    <a:pt x="7326" y="4816"/>
                    <a:pt x="7465" y="4650"/>
                    <a:pt x="7449" y="4462"/>
                  </a:cubicBezTo>
                  <a:cubicBezTo>
                    <a:pt x="7433" y="4285"/>
                    <a:pt x="7284" y="4150"/>
                    <a:pt x="7110" y="4150"/>
                  </a:cubicBezTo>
                  <a:cubicBezTo>
                    <a:pt x="7100" y="4150"/>
                    <a:pt x="7089" y="4151"/>
                    <a:pt x="7079" y="4152"/>
                  </a:cubicBezTo>
                  <a:cubicBezTo>
                    <a:pt x="6464" y="4204"/>
                    <a:pt x="5869" y="4400"/>
                    <a:pt x="5345" y="4719"/>
                  </a:cubicBezTo>
                  <a:cubicBezTo>
                    <a:pt x="5330" y="4704"/>
                    <a:pt x="5315" y="4689"/>
                    <a:pt x="5301" y="4674"/>
                  </a:cubicBezTo>
                  <a:cubicBezTo>
                    <a:pt x="5646" y="4163"/>
                    <a:pt x="5916" y="3631"/>
                    <a:pt x="6082" y="3128"/>
                  </a:cubicBezTo>
                  <a:cubicBezTo>
                    <a:pt x="6143" y="2950"/>
                    <a:pt x="6046" y="2755"/>
                    <a:pt x="5866" y="2697"/>
                  </a:cubicBezTo>
                  <a:cubicBezTo>
                    <a:pt x="5830" y="2685"/>
                    <a:pt x="5794" y="2679"/>
                    <a:pt x="5758" y="2679"/>
                  </a:cubicBezTo>
                  <a:cubicBezTo>
                    <a:pt x="5615" y="2679"/>
                    <a:pt x="5482" y="2770"/>
                    <a:pt x="5434" y="2913"/>
                  </a:cubicBezTo>
                  <a:cubicBezTo>
                    <a:pt x="5298" y="3321"/>
                    <a:pt x="5084" y="3753"/>
                    <a:pt x="4809" y="4177"/>
                  </a:cubicBezTo>
                  <a:cubicBezTo>
                    <a:pt x="4729" y="4095"/>
                    <a:pt x="4646" y="4012"/>
                    <a:pt x="4566" y="3932"/>
                  </a:cubicBezTo>
                  <a:cubicBezTo>
                    <a:pt x="4441" y="3302"/>
                    <a:pt x="4610" y="2562"/>
                    <a:pt x="5029" y="1931"/>
                  </a:cubicBezTo>
                  <a:cubicBezTo>
                    <a:pt x="5541" y="1158"/>
                    <a:pt x="6324" y="684"/>
                    <a:pt x="7048" y="684"/>
                  </a:cubicBezTo>
                  <a:close/>
                  <a:moveTo>
                    <a:pt x="7053" y="1"/>
                  </a:moveTo>
                  <a:cubicBezTo>
                    <a:pt x="6101" y="1"/>
                    <a:pt x="5096" y="591"/>
                    <a:pt x="4458" y="1553"/>
                  </a:cubicBezTo>
                  <a:cubicBezTo>
                    <a:pt x="4112" y="2077"/>
                    <a:pt x="3905" y="2668"/>
                    <a:pt x="3854" y="3242"/>
                  </a:cubicBezTo>
                  <a:cubicBezTo>
                    <a:pt x="3435" y="2858"/>
                    <a:pt x="2998" y="2491"/>
                    <a:pt x="2547" y="2149"/>
                  </a:cubicBezTo>
                  <a:cubicBezTo>
                    <a:pt x="2486" y="2103"/>
                    <a:pt x="2414" y="2080"/>
                    <a:pt x="2342" y="2080"/>
                  </a:cubicBezTo>
                  <a:cubicBezTo>
                    <a:pt x="2238" y="2080"/>
                    <a:pt x="2135" y="2127"/>
                    <a:pt x="2068" y="2216"/>
                  </a:cubicBezTo>
                  <a:cubicBezTo>
                    <a:pt x="1954" y="2366"/>
                    <a:pt x="1984" y="2581"/>
                    <a:pt x="2135" y="2695"/>
                  </a:cubicBezTo>
                  <a:cubicBezTo>
                    <a:pt x="2552" y="3011"/>
                    <a:pt x="2959" y="3351"/>
                    <a:pt x="3349" y="3707"/>
                  </a:cubicBezTo>
                  <a:cubicBezTo>
                    <a:pt x="2788" y="3764"/>
                    <a:pt x="2214" y="3970"/>
                    <a:pt x="1704" y="4307"/>
                  </a:cubicBezTo>
                  <a:cubicBezTo>
                    <a:pt x="611" y="5031"/>
                    <a:pt x="1" y="6225"/>
                    <a:pt x="183" y="7282"/>
                  </a:cubicBezTo>
                  <a:cubicBezTo>
                    <a:pt x="200" y="7375"/>
                    <a:pt x="254" y="7459"/>
                    <a:pt x="335" y="7511"/>
                  </a:cubicBezTo>
                  <a:cubicBezTo>
                    <a:pt x="723" y="7761"/>
                    <a:pt x="1198" y="7889"/>
                    <a:pt x="1705" y="7889"/>
                  </a:cubicBezTo>
                  <a:cubicBezTo>
                    <a:pt x="1871" y="7889"/>
                    <a:pt x="2040" y="7875"/>
                    <a:pt x="2211" y="7848"/>
                  </a:cubicBezTo>
                  <a:cubicBezTo>
                    <a:pt x="2244" y="9045"/>
                    <a:pt x="2766" y="10122"/>
                    <a:pt x="3604" y="10671"/>
                  </a:cubicBezTo>
                  <a:cubicBezTo>
                    <a:pt x="3659" y="10708"/>
                    <a:pt x="3726" y="10727"/>
                    <a:pt x="3791" y="10727"/>
                  </a:cubicBezTo>
                  <a:cubicBezTo>
                    <a:pt x="3819" y="10727"/>
                    <a:pt x="3848" y="10723"/>
                    <a:pt x="3874" y="10715"/>
                  </a:cubicBezTo>
                  <a:cubicBezTo>
                    <a:pt x="4733" y="10499"/>
                    <a:pt x="5481" y="9833"/>
                    <a:pt x="5940" y="8900"/>
                  </a:cubicBezTo>
                  <a:cubicBezTo>
                    <a:pt x="6704" y="9443"/>
                    <a:pt x="7573" y="9733"/>
                    <a:pt x="8387" y="9733"/>
                  </a:cubicBezTo>
                  <a:cubicBezTo>
                    <a:pt x="8773" y="9733"/>
                    <a:pt x="9146" y="9668"/>
                    <a:pt x="9491" y="9534"/>
                  </a:cubicBezTo>
                  <a:cubicBezTo>
                    <a:pt x="9579" y="9499"/>
                    <a:pt x="9651" y="9428"/>
                    <a:pt x="9685" y="9339"/>
                  </a:cubicBezTo>
                  <a:cubicBezTo>
                    <a:pt x="10103" y="8267"/>
                    <a:pt x="9852" y="6915"/>
                    <a:pt x="9051" y="5789"/>
                  </a:cubicBezTo>
                  <a:cubicBezTo>
                    <a:pt x="9984" y="5332"/>
                    <a:pt x="10650" y="4582"/>
                    <a:pt x="10867" y="3723"/>
                  </a:cubicBezTo>
                  <a:cubicBezTo>
                    <a:pt x="10891" y="3631"/>
                    <a:pt x="10873" y="3532"/>
                    <a:pt x="10821" y="3453"/>
                  </a:cubicBezTo>
                  <a:cubicBezTo>
                    <a:pt x="10272" y="2614"/>
                    <a:pt x="9195" y="2092"/>
                    <a:pt x="7999" y="2059"/>
                  </a:cubicBezTo>
                  <a:cubicBezTo>
                    <a:pt x="8110" y="1365"/>
                    <a:pt x="7993" y="701"/>
                    <a:pt x="7661" y="185"/>
                  </a:cubicBezTo>
                  <a:cubicBezTo>
                    <a:pt x="7610" y="104"/>
                    <a:pt x="7526" y="49"/>
                    <a:pt x="7432" y="33"/>
                  </a:cubicBezTo>
                  <a:cubicBezTo>
                    <a:pt x="7307" y="11"/>
                    <a:pt x="7180" y="1"/>
                    <a:pt x="7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1"/>
            <p:cNvSpPr/>
            <p:nvPr/>
          </p:nvSpPr>
          <p:spPr>
            <a:xfrm>
              <a:off x="5798813" y="4355900"/>
              <a:ext cx="17100" cy="17100"/>
            </a:xfrm>
            <a:custGeom>
              <a:avLst/>
              <a:gdLst/>
              <a:ahLst/>
              <a:cxnLst/>
              <a:rect l="l" t="t" r="r" b="b"/>
              <a:pathLst>
                <a:path w="684" h="684" extrusionOk="0">
                  <a:moveTo>
                    <a:pt x="342" y="1"/>
                  </a:moveTo>
                  <a:cubicBezTo>
                    <a:pt x="153" y="1"/>
                    <a:pt x="0" y="154"/>
                    <a:pt x="0" y="342"/>
                  </a:cubicBezTo>
                  <a:cubicBezTo>
                    <a:pt x="0" y="532"/>
                    <a:pt x="153" y="684"/>
                    <a:pt x="342" y="684"/>
                  </a:cubicBezTo>
                  <a:cubicBezTo>
                    <a:pt x="530" y="684"/>
                    <a:pt x="683" y="532"/>
                    <a:pt x="683" y="342"/>
                  </a:cubicBezTo>
                  <a:cubicBezTo>
                    <a:pt x="683" y="154"/>
                    <a:pt x="530"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 name="Google Shape;1044;p51"/>
          <p:cNvGrpSpPr/>
          <p:nvPr/>
        </p:nvGrpSpPr>
        <p:grpSpPr>
          <a:xfrm>
            <a:off x="4350050" y="3058575"/>
            <a:ext cx="439850" cy="438150"/>
            <a:chOff x="4743513" y="3972825"/>
            <a:chExt cx="439850" cy="438150"/>
          </a:xfrm>
        </p:grpSpPr>
        <p:sp>
          <p:nvSpPr>
            <p:cNvPr id="1045" name="Google Shape;1045;p51"/>
            <p:cNvSpPr/>
            <p:nvPr/>
          </p:nvSpPr>
          <p:spPr>
            <a:xfrm>
              <a:off x="4974963" y="3973100"/>
              <a:ext cx="208400" cy="386550"/>
            </a:xfrm>
            <a:custGeom>
              <a:avLst/>
              <a:gdLst/>
              <a:ahLst/>
              <a:cxnLst/>
              <a:rect l="l" t="t" r="r" b="b"/>
              <a:pathLst>
                <a:path w="8336" h="15462" extrusionOk="0">
                  <a:moveTo>
                    <a:pt x="4160" y="826"/>
                  </a:moveTo>
                  <a:lnTo>
                    <a:pt x="5754" y="2421"/>
                  </a:lnTo>
                  <a:lnTo>
                    <a:pt x="2564" y="2421"/>
                  </a:lnTo>
                  <a:lnTo>
                    <a:pt x="4160" y="826"/>
                  </a:lnTo>
                  <a:close/>
                  <a:moveTo>
                    <a:pt x="6990" y="3106"/>
                  </a:moveTo>
                  <a:lnTo>
                    <a:pt x="7469" y="3585"/>
                  </a:lnTo>
                  <a:lnTo>
                    <a:pt x="6990" y="4062"/>
                  </a:lnTo>
                  <a:lnTo>
                    <a:pt x="1330" y="4062"/>
                  </a:lnTo>
                  <a:lnTo>
                    <a:pt x="851" y="3585"/>
                  </a:lnTo>
                  <a:lnTo>
                    <a:pt x="1330" y="3106"/>
                  </a:lnTo>
                  <a:close/>
                  <a:moveTo>
                    <a:pt x="6990" y="4747"/>
                  </a:moveTo>
                  <a:lnTo>
                    <a:pt x="7467" y="5225"/>
                  </a:lnTo>
                  <a:lnTo>
                    <a:pt x="6990" y="5704"/>
                  </a:lnTo>
                  <a:lnTo>
                    <a:pt x="1329" y="5704"/>
                  </a:lnTo>
                  <a:lnTo>
                    <a:pt x="851" y="5225"/>
                  </a:lnTo>
                  <a:lnTo>
                    <a:pt x="1329" y="4747"/>
                  </a:lnTo>
                  <a:close/>
                  <a:moveTo>
                    <a:pt x="6990" y="6387"/>
                  </a:moveTo>
                  <a:lnTo>
                    <a:pt x="7467" y="6867"/>
                  </a:lnTo>
                  <a:lnTo>
                    <a:pt x="6990" y="7346"/>
                  </a:lnTo>
                  <a:lnTo>
                    <a:pt x="1329" y="7346"/>
                  </a:lnTo>
                  <a:lnTo>
                    <a:pt x="851" y="6867"/>
                  </a:lnTo>
                  <a:lnTo>
                    <a:pt x="1329" y="6387"/>
                  </a:lnTo>
                  <a:close/>
                  <a:moveTo>
                    <a:pt x="6990" y="8029"/>
                  </a:moveTo>
                  <a:lnTo>
                    <a:pt x="7467" y="8508"/>
                  </a:lnTo>
                  <a:lnTo>
                    <a:pt x="6990" y="8988"/>
                  </a:lnTo>
                  <a:lnTo>
                    <a:pt x="1329" y="8988"/>
                  </a:lnTo>
                  <a:lnTo>
                    <a:pt x="851" y="8508"/>
                  </a:lnTo>
                  <a:lnTo>
                    <a:pt x="1329" y="8029"/>
                  </a:lnTo>
                  <a:close/>
                  <a:moveTo>
                    <a:pt x="6990" y="9671"/>
                  </a:moveTo>
                  <a:lnTo>
                    <a:pt x="7469" y="10150"/>
                  </a:lnTo>
                  <a:lnTo>
                    <a:pt x="6990" y="10629"/>
                  </a:lnTo>
                  <a:lnTo>
                    <a:pt x="1330" y="10629"/>
                  </a:lnTo>
                  <a:lnTo>
                    <a:pt x="851" y="10150"/>
                  </a:lnTo>
                  <a:lnTo>
                    <a:pt x="1330" y="9671"/>
                  </a:lnTo>
                  <a:close/>
                  <a:moveTo>
                    <a:pt x="4160" y="11317"/>
                  </a:moveTo>
                  <a:cubicBezTo>
                    <a:pt x="4348" y="11317"/>
                    <a:pt x="4502" y="11471"/>
                    <a:pt x="4502" y="11659"/>
                  </a:cubicBezTo>
                  <a:cubicBezTo>
                    <a:pt x="4502" y="11847"/>
                    <a:pt x="4348" y="12001"/>
                    <a:pt x="4160" y="12001"/>
                  </a:cubicBezTo>
                  <a:cubicBezTo>
                    <a:pt x="3970" y="12001"/>
                    <a:pt x="3817" y="11847"/>
                    <a:pt x="3817" y="11659"/>
                  </a:cubicBezTo>
                  <a:cubicBezTo>
                    <a:pt x="3817" y="11471"/>
                    <a:pt x="3970" y="11317"/>
                    <a:pt x="4160" y="11317"/>
                  </a:cubicBezTo>
                  <a:close/>
                  <a:moveTo>
                    <a:pt x="4168" y="12696"/>
                  </a:moveTo>
                  <a:cubicBezTo>
                    <a:pt x="4357" y="12696"/>
                    <a:pt x="4510" y="12850"/>
                    <a:pt x="4510" y="13038"/>
                  </a:cubicBezTo>
                  <a:lnTo>
                    <a:pt x="4510" y="14778"/>
                  </a:lnTo>
                  <a:lnTo>
                    <a:pt x="3825" y="14778"/>
                  </a:lnTo>
                  <a:lnTo>
                    <a:pt x="3825" y="13049"/>
                  </a:lnTo>
                  <a:cubicBezTo>
                    <a:pt x="3825" y="12886"/>
                    <a:pt x="3932" y="12739"/>
                    <a:pt x="4090" y="12705"/>
                  </a:cubicBezTo>
                  <a:cubicBezTo>
                    <a:pt x="4117" y="12699"/>
                    <a:pt x="4143" y="12696"/>
                    <a:pt x="4168" y="12696"/>
                  </a:cubicBezTo>
                  <a:close/>
                  <a:moveTo>
                    <a:pt x="4167" y="0"/>
                  </a:moveTo>
                  <a:cubicBezTo>
                    <a:pt x="4077" y="0"/>
                    <a:pt x="3990" y="36"/>
                    <a:pt x="3926" y="100"/>
                  </a:cubicBezTo>
                  <a:lnTo>
                    <a:pt x="1604" y="2421"/>
                  </a:lnTo>
                  <a:lnTo>
                    <a:pt x="1196" y="2421"/>
                  </a:lnTo>
                  <a:cubicBezTo>
                    <a:pt x="1104" y="2421"/>
                    <a:pt x="1019" y="2457"/>
                    <a:pt x="954" y="2522"/>
                  </a:cubicBezTo>
                  <a:lnTo>
                    <a:pt x="133" y="3341"/>
                  </a:lnTo>
                  <a:cubicBezTo>
                    <a:pt x="0" y="3476"/>
                    <a:pt x="0" y="3692"/>
                    <a:pt x="133" y="3825"/>
                  </a:cubicBezTo>
                  <a:lnTo>
                    <a:pt x="712" y="4404"/>
                  </a:lnTo>
                  <a:lnTo>
                    <a:pt x="133" y="4983"/>
                  </a:lnTo>
                  <a:cubicBezTo>
                    <a:pt x="0" y="5117"/>
                    <a:pt x="0" y="5334"/>
                    <a:pt x="133" y="5467"/>
                  </a:cubicBezTo>
                  <a:lnTo>
                    <a:pt x="712" y="6046"/>
                  </a:lnTo>
                  <a:lnTo>
                    <a:pt x="133" y="6625"/>
                  </a:lnTo>
                  <a:cubicBezTo>
                    <a:pt x="0" y="6759"/>
                    <a:pt x="0" y="6976"/>
                    <a:pt x="133" y="7109"/>
                  </a:cubicBezTo>
                  <a:lnTo>
                    <a:pt x="712" y="7688"/>
                  </a:lnTo>
                  <a:lnTo>
                    <a:pt x="133" y="8266"/>
                  </a:lnTo>
                  <a:cubicBezTo>
                    <a:pt x="0" y="8401"/>
                    <a:pt x="0" y="8616"/>
                    <a:pt x="133" y="8750"/>
                  </a:cubicBezTo>
                  <a:lnTo>
                    <a:pt x="712" y="9329"/>
                  </a:lnTo>
                  <a:lnTo>
                    <a:pt x="133" y="9908"/>
                  </a:lnTo>
                  <a:cubicBezTo>
                    <a:pt x="0" y="10041"/>
                    <a:pt x="0" y="10258"/>
                    <a:pt x="133" y="10392"/>
                  </a:cubicBezTo>
                  <a:lnTo>
                    <a:pt x="954" y="11213"/>
                  </a:lnTo>
                  <a:cubicBezTo>
                    <a:pt x="1017" y="11276"/>
                    <a:pt x="1104" y="11313"/>
                    <a:pt x="1196" y="11313"/>
                  </a:cubicBezTo>
                  <a:lnTo>
                    <a:pt x="3200" y="11313"/>
                  </a:lnTo>
                  <a:cubicBezTo>
                    <a:pt x="3162" y="11420"/>
                    <a:pt x="3141" y="11536"/>
                    <a:pt x="3141" y="11656"/>
                  </a:cubicBezTo>
                  <a:cubicBezTo>
                    <a:pt x="3141" y="11920"/>
                    <a:pt x="3241" y="12160"/>
                    <a:pt x="3404" y="12342"/>
                  </a:cubicBezTo>
                  <a:cubicBezTo>
                    <a:pt x="3241" y="12524"/>
                    <a:pt x="3141" y="12765"/>
                    <a:pt x="3141" y="13029"/>
                  </a:cubicBezTo>
                  <a:lnTo>
                    <a:pt x="3141" y="15120"/>
                  </a:lnTo>
                  <a:cubicBezTo>
                    <a:pt x="3141" y="15310"/>
                    <a:pt x="3295" y="15461"/>
                    <a:pt x="3483" y="15461"/>
                  </a:cubicBezTo>
                  <a:lnTo>
                    <a:pt x="4851" y="15461"/>
                  </a:lnTo>
                  <a:cubicBezTo>
                    <a:pt x="5039" y="15461"/>
                    <a:pt x="5193" y="15310"/>
                    <a:pt x="5193" y="15120"/>
                  </a:cubicBezTo>
                  <a:lnTo>
                    <a:pt x="5193" y="13022"/>
                  </a:lnTo>
                  <a:cubicBezTo>
                    <a:pt x="5193" y="12760"/>
                    <a:pt x="5093" y="12520"/>
                    <a:pt x="4932" y="12338"/>
                  </a:cubicBezTo>
                  <a:cubicBezTo>
                    <a:pt x="5093" y="12157"/>
                    <a:pt x="5193" y="11917"/>
                    <a:pt x="5193" y="11654"/>
                  </a:cubicBezTo>
                  <a:cubicBezTo>
                    <a:pt x="5193" y="11534"/>
                    <a:pt x="5172" y="11419"/>
                    <a:pt x="5134" y="11313"/>
                  </a:cubicBezTo>
                  <a:lnTo>
                    <a:pt x="7138" y="11313"/>
                  </a:lnTo>
                  <a:cubicBezTo>
                    <a:pt x="7230" y="11313"/>
                    <a:pt x="7317" y="11276"/>
                    <a:pt x="7380" y="11211"/>
                  </a:cubicBezTo>
                  <a:lnTo>
                    <a:pt x="8201" y="10392"/>
                  </a:lnTo>
                  <a:cubicBezTo>
                    <a:pt x="8336" y="10258"/>
                    <a:pt x="8336" y="10041"/>
                    <a:pt x="8201" y="9908"/>
                  </a:cubicBezTo>
                  <a:lnTo>
                    <a:pt x="7622" y="9329"/>
                  </a:lnTo>
                  <a:lnTo>
                    <a:pt x="8201" y="8750"/>
                  </a:lnTo>
                  <a:cubicBezTo>
                    <a:pt x="8336" y="8616"/>
                    <a:pt x="8336" y="8399"/>
                    <a:pt x="8201" y="8266"/>
                  </a:cubicBezTo>
                  <a:lnTo>
                    <a:pt x="7622" y="7688"/>
                  </a:lnTo>
                  <a:lnTo>
                    <a:pt x="8201" y="7109"/>
                  </a:lnTo>
                  <a:cubicBezTo>
                    <a:pt x="8336" y="6974"/>
                    <a:pt x="8336" y="6758"/>
                    <a:pt x="8201" y="6625"/>
                  </a:cubicBezTo>
                  <a:lnTo>
                    <a:pt x="7622" y="6046"/>
                  </a:lnTo>
                  <a:lnTo>
                    <a:pt x="8201" y="5467"/>
                  </a:lnTo>
                  <a:cubicBezTo>
                    <a:pt x="8336" y="5333"/>
                    <a:pt x="8336" y="5116"/>
                    <a:pt x="8201" y="4983"/>
                  </a:cubicBezTo>
                  <a:lnTo>
                    <a:pt x="7622" y="4404"/>
                  </a:lnTo>
                  <a:lnTo>
                    <a:pt x="8201" y="3825"/>
                  </a:lnTo>
                  <a:cubicBezTo>
                    <a:pt x="8336" y="3692"/>
                    <a:pt x="8336" y="3476"/>
                    <a:pt x="8201" y="3341"/>
                  </a:cubicBezTo>
                  <a:lnTo>
                    <a:pt x="7380" y="2522"/>
                  </a:lnTo>
                  <a:cubicBezTo>
                    <a:pt x="7317" y="2457"/>
                    <a:pt x="7230" y="2421"/>
                    <a:pt x="7140" y="2421"/>
                  </a:cubicBezTo>
                  <a:lnTo>
                    <a:pt x="6730" y="2421"/>
                  </a:lnTo>
                  <a:lnTo>
                    <a:pt x="4413" y="104"/>
                  </a:lnTo>
                  <a:cubicBezTo>
                    <a:pt x="4388" y="78"/>
                    <a:pt x="4359" y="55"/>
                    <a:pt x="4326" y="39"/>
                  </a:cubicBezTo>
                  <a:cubicBezTo>
                    <a:pt x="4274" y="13"/>
                    <a:pt x="4220" y="0"/>
                    <a:pt x="4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1"/>
            <p:cNvSpPr/>
            <p:nvPr/>
          </p:nvSpPr>
          <p:spPr>
            <a:xfrm>
              <a:off x="4743513" y="3972825"/>
              <a:ext cx="208425" cy="438150"/>
            </a:xfrm>
            <a:custGeom>
              <a:avLst/>
              <a:gdLst/>
              <a:ahLst/>
              <a:cxnLst/>
              <a:rect l="l" t="t" r="r" b="b"/>
              <a:pathLst>
                <a:path w="8337" h="17526" extrusionOk="0">
                  <a:moveTo>
                    <a:pt x="4176" y="2889"/>
                  </a:moveTo>
                  <a:lnTo>
                    <a:pt x="5772" y="4483"/>
                  </a:lnTo>
                  <a:lnTo>
                    <a:pt x="2580" y="4483"/>
                  </a:lnTo>
                  <a:lnTo>
                    <a:pt x="4176" y="2889"/>
                  </a:lnTo>
                  <a:close/>
                  <a:moveTo>
                    <a:pt x="7006" y="5168"/>
                  </a:moveTo>
                  <a:lnTo>
                    <a:pt x="7485" y="5647"/>
                  </a:lnTo>
                  <a:lnTo>
                    <a:pt x="7006" y="6125"/>
                  </a:lnTo>
                  <a:lnTo>
                    <a:pt x="5728" y="6125"/>
                  </a:lnTo>
                  <a:cubicBezTo>
                    <a:pt x="5554" y="6125"/>
                    <a:pt x="5397" y="6251"/>
                    <a:pt x="5377" y="6424"/>
                  </a:cubicBezTo>
                  <a:cubicBezTo>
                    <a:pt x="5352" y="6633"/>
                    <a:pt x="5513" y="6810"/>
                    <a:pt x="5715" y="6810"/>
                  </a:cubicBezTo>
                  <a:lnTo>
                    <a:pt x="7006" y="6810"/>
                  </a:lnTo>
                  <a:lnTo>
                    <a:pt x="7485" y="7289"/>
                  </a:lnTo>
                  <a:lnTo>
                    <a:pt x="7006" y="7767"/>
                  </a:lnTo>
                  <a:lnTo>
                    <a:pt x="1347" y="7767"/>
                  </a:lnTo>
                  <a:lnTo>
                    <a:pt x="868" y="7289"/>
                  </a:lnTo>
                  <a:lnTo>
                    <a:pt x="1347" y="6810"/>
                  </a:lnTo>
                  <a:lnTo>
                    <a:pt x="2625" y="6810"/>
                  </a:lnTo>
                  <a:cubicBezTo>
                    <a:pt x="2800" y="6810"/>
                    <a:pt x="2955" y="6683"/>
                    <a:pt x="2977" y="6511"/>
                  </a:cubicBezTo>
                  <a:cubicBezTo>
                    <a:pt x="3003" y="6302"/>
                    <a:pt x="2840" y="6125"/>
                    <a:pt x="2637" y="6125"/>
                  </a:cubicBezTo>
                  <a:lnTo>
                    <a:pt x="1347" y="6125"/>
                  </a:lnTo>
                  <a:lnTo>
                    <a:pt x="868" y="5647"/>
                  </a:lnTo>
                  <a:lnTo>
                    <a:pt x="1347" y="5168"/>
                  </a:lnTo>
                  <a:close/>
                  <a:moveTo>
                    <a:pt x="7006" y="8451"/>
                  </a:moveTo>
                  <a:lnTo>
                    <a:pt x="7485" y="8929"/>
                  </a:lnTo>
                  <a:lnTo>
                    <a:pt x="7006" y="9408"/>
                  </a:lnTo>
                  <a:lnTo>
                    <a:pt x="1347" y="9408"/>
                  </a:lnTo>
                  <a:lnTo>
                    <a:pt x="868" y="8929"/>
                  </a:lnTo>
                  <a:lnTo>
                    <a:pt x="1347" y="8451"/>
                  </a:lnTo>
                  <a:close/>
                  <a:moveTo>
                    <a:pt x="7006" y="10092"/>
                  </a:moveTo>
                  <a:lnTo>
                    <a:pt x="7485" y="10571"/>
                  </a:lnTo>
                  <a:lnTo>
                    <a:pt x="7006" y="11050"/>
                  </a:lnTo>
                  <a:lnTo>
                    <a:pt x="1347" y="11050"/>
                  </a:lnTo>
                  <a:lnTo>
                    <a:pt x="868" y="10571"/>
                  </a:lnTo>
                  <a:lnTo>
                    <a:pt x="1347" y="10092"/>
                  </a:lnTo>
                  <a:close/>
                  <a:moveTo>
                    <a:pt x="7006" y="11733"/>
                  </a:moveTo>
                  <a:lnTo>
                    <a:pt x="7485" y="12213"/>
                  </a:lnTo>
                  <a:lnTo>
                    <a:pt x="7006" y="12692"/>
                  </a:lnTo>
                  <a:lnTo>
                    <a:pt x="1347" y="12692"/>
                  </a:lnTo>
                  <a:lnTo>
                    <a:pt x="868" y="12213"/>
                  </a:lnTo>
                  <a:lnTo>
                    <a:pt x="1347" y="11733"/>
                  </a:lnTo>
                  <a:close/>
                  <a:moveTo>
                    <a:pt x="4176" y="13391"/>
                  </a:moveTo>
                  <a:cubicBezTo>
                    <a:pt x="4365" y="13391"/>
                    <a:pt x="4518" y="13544"/>
                    <a:pt x="4518" y="13733"/>
                  </a:cubicBezTo>
                  <a:cubicBezTo>
                    <a:pt x="4518" y="13921"/>
                    <a:pt x="4365" y="14074"/>
                    <a:pt x="4176" y="14074"/>
                  </a:cubicBezTo>
                  <a:cubicBezTo>
                    <a:pt x="3988" y="14074"/>
                    <a:pt x="3835" y="13921"/>
                    <a:pt x="3835" y="13733"/>
                  </a:cubicBezTo>
                  <a:cubicBezTo>
                    <a:pt x="3835" y="13544"/>
                    <a:pt x="3988" y="13391"/>
                    <a:pt x="4176" y="13391"/>
                  </a:cubicBezTo>
                  <a:close/>
                  <a:moveTo>
                    <a:pt x="4168" y="14759"/>
                  </a:moveTo>
                  <a:cubicBezTo>
                    <a:pt x="4357" y="14759"/>
                    <a:pt x="4510" y="14912"/>
                    <a:pt x="4510" y="15101"/>
                  </a:cubicBezTo>
                  <a:lnTo>
                    <a:pt x="4510" y="16841"/>
                  </a:lnTo>
                  <a:lnTo>
                    <a:pt x="3827" y="16841"/>
                  </a:lnTo>
                  <a:lnTo>
                    <a:pt x="3827" y="15112"/>
                  </a:lnTo>
                  <a:cubicBezTo>
                    <a:pt x="3827" y="14949"/>
                    <a:pt x="3934" y="14802"/>
                    <a:pt x="4093" y="14767"/>
                  </a:cubicBezTo>
                  <a:cubicBezTo>
                    <a:pt x="4118" y="14761"/>
                    <a:pt x="4143" y="14759"/>
                    <a:pt x="4168" y="14759"/>
                  </a:cubicBezTo>
                  <a:close/>
                  <a:moveTo>
                    <a:pt x="4167" y="0"/>
                  </a:moveTo>
                  <a:cubicBezTo>
                    <a:pt x="3979" y="0"/>
                    <a:pt x="3827" y="154"/>
                    <a:pt x="3827" y="342"/>
                  </a:cubicBezTo>
                  <a:lnTo>
                    <a:pt x="3827" y="2262"/>
                  </a:lnTo>
                  <a:lnTo>
                    <a:pt x="1606" y="4483"/>
                  </a:lnTo>
                  <a:lnTo>
                    <a:pt x="1197" y="4483"/>
                  </a:lnTo>
                  <a:cubicBezTo>
                    <a:pt x="1106" y="4483"/>
                    <a:pt x="1019" y="4519"/>
                    <a:pt x="955" y="4584"/>
                  </a:cubicBezTo>
                  <a:lnTo>
                    <a:pt x="134" y="5405"/>
                  </a:lnTo>
                  <a:cubicBezTo>
                    <a:pt x="1" y="5538"/>
                    <a:pt x="1" y="5755"/>
                    <a:pt x="134" y="5888"/>
                  </a:cubicBezTo>
                  <a:lnTo>
                    <a:pt x="713" y="6468"/>
                  </a:lnTo>
                  <a:lnTo>
                    <a:pt x="134" y="7047"/>
                  </a:lnTo>
                  <a:cubicBezTo>
                    <a:pt x="1" y="7180"/>
                    <a:pt x="1" y="7396"/>
                    <a:pt x="134" y="7529"/>
                  </a:cubicBezTo>
                  <a:lnTo>
                    <a:pt x="713" y="8108"/>
                  </a:lnTo>
                  <a:lnTo>
                    <a:pt x="134" y="8687"/>
                  </a:lnTo>
                  <a:cubicBezTo>
                    <a:pt x="1" y="8822"/>
                    <a:pt x="1" y="9038"/>
                    <a:pt x="134" y="9171"/>
                  </a:cubicBezTo>
                  <a:lnTo>
                    <a:pt x="713" y="9750"/>
                  </a:lnTo>
                  <a:lnTo>
                    <a:pt x="134" y="10329"/>
                  </a:lnTo>
                  <a:cubicBezTo>
                    <a:pt x="1" y="10463"/>
                    <a:pt x="1" y="10678"/>
                    <a:pt x="134" y="10813"/>
                  </a:cubicBezTo>
                  <a:lnTo>
                    <a:pt x="713" y="11392"/>
                  </a:lnTo>
                  <a:lnTo>
                    <a:pt x="134" y="11971"/>
                  </a:lnTo>
                  <a:cubicBezTo>
                    <a:pt x="1" y="12105"/>
                    <a:pt x="1" y="12320"/>
                    <a:pt x="134" y="12455"/>
                  </a:cubicBezTo>
                  <a:lnTo>
                    <a:pt x="955" y="13275"/>
                  </a:lnTo>
                  <a:cubicBezTo>
                    <a:pt x="1019" y="13339"/>
                    <a:pt x="1106" y="13375"/>
                    <a:pt x="1197" y="13375"/>
                  </a:cubicBezTo>
                  <a:lnTo>
                    <a:pt x="3201" y="13375"/>
                  </a:lnTo>
                  <a:cubicBezTo>
                    <a:pt x="3163" y="13483"/>
                    <a:pt x="3142" y="13598"/>
                    <a:pt x="3142" y="13718"/>
                  </a:cubicBezTo>
                  <a:cubicBezTo>
                    <a:pt x="3142" y="13982"/>
                    <a:pt x="3242" y="14223"/>
                    <a:pt x="3405" y="14405"/>
                  </a:cubicBezTo>
                  <a:cubicBezTo>
                    <a:pt x="3242" y="14587"/>
                    <a:pt x="3142" y="14829"/>
                    <a:pt x="3142" y="15091"/>
                  </a:cubicBezTo>
                  <a:lnTo>
                    <a:pt x="3142" y="17182"/>
                  </a:lnTo>
                  <a:cubicBezTo>
                    <a:pt x="3142" y="17372"/>
                    <a:pt x="3295" y="17525"/>
                    <a:pt x="3484" y="17525"/>
                  </a:cubicBezTo>
                  <a:lnTo>
                    <a:pt x="4852" y="17525"/>
                  </a:lnTo>
                  <a:cubicBezTo>
                    <a:pt x="5040" y="17525"/>
                    <a:pt x="5193" y="17372"/>
                    <a:pt x="5193" y="17182"/>
                  </a:cubicBezTo>
                  <a:lnTo>
                    <a:pt x="5193" y="15091"/>
                  </a:lnTo>
                  <a:cubicBezTo>
                    <a:pt x="5193" y="14827"/>
                    <a:pt x="5095" y="14587"/>
                    <a:pt x="4932" y="14405"/>
                  </a:cubicBezTo>
                  <a:cubicBezTo>
                    <a:pt x="5094" y="14223"/>
                    <a:pt x="5193" y="13982"/>
                    <a:pt x="5193" y="13718"/>
                  </a:cubicBezTo>
                  <a:cubicBezTo>
                    <a:pt x="5193" y="13598"/>
                    <a:pt x="5173" y="13483"/>
                    <a:pt x="5135" y="13375"/>
                  </a:cubicBezTo>
                  <a:lnTo>
                    <a:pt x="7139" y="13375"/>
                  </a:lnTo>
                  <a:cubicBezTo>
                    <a:pt x="7231" y="13375"/>
                    <a:pt x="7318" y="13339"/>
                    <a:pt x="7381" y="13275"/>
                  </a:cubicBezTo>
                  <a:lnTo>
                    <a:pt x="8202" y="12455"/>
                  </a:lnTo>
                  <a:cubicBezTo>
                    <a:pt x="8336" y="12320"/>
                    <a:pt x="8336" y="12105"/>
                    <a:pt x="8202" y="11971"/>
                  </a:cubicBezTo>
                  <a:lnTo>
                    <a:pt x="7623" y="11392"/>
                  </a:lnTo>
                  <a:lnTo>
                    <a:pt x="8202" y="10813"/>
                  </a:lnTo>
                  <a:cubicBezTo>
                    <a:pt x="8336" y="10678"/>
                    <a:pt x="8336" y="10463"/>
                    <a:pt x="8202" y="10329"/>
                  </a:cubicBezTo>
                  <a:lnTo>
                    <a:pt x="7623" y="9750"/>
                  </a:lnTo>
                  <a:lnTo>
                    <a:pt x="8202" y="9171"/>
                  </a:lnTo>
                  <a:cubicBezTo>
                    <a:pt x="8336" y="9038"/>
                    <a:pt x="8336" y="8822"/>
                    <a:pt x="8202" y="8687"/>
                  </a:cubicBezTo>
                  <a:lnTo>
                    <a:pt x="7623" y="8108"/>
                  </a:lnTo>
                  <a:lnTo>
                    <a:pt x="8202" y="7529"/>
                  </a:lnTo>
                  <a:cubicBezTo>
                    <a:pt x="8336" y="7396"/>
                    <a:pt x="8336" y="7180"/>
                    <a:pt x="8202" y="7045"/>
                  </a:cubicBezTo>
                  <a:lnTo>
                    <a:pt x="7623" y="6466"/>
                  </a:lnTo>
                  <a:lnTo>
                    <a:pt x="8202" y="5888"/>
                  </a:lnTo>
                  <a:cubicBezTo>
                    <a:pt x="8336" y="5755"/>
                    <a:pt x="8336" y="5538"/>
                    <a:pt x="8202" y="5405"/>
                  </a:cubicBezTo>
                  <a:lnTo>
                    <a:pt x="8203" y="5405"/>
                  </a:lnTo>
                  <a:lnTo>
                    <a:pt x="7382" y="4584"/>
                  </a:lnTo>
                  <a:cubicBezTo>
                    <a:pt x="7318" y="4519"/>
                    <a:pt x="7231" y="4483"/>
                    <a:pt x="7140" y="4483"/>
                  </a:cubicBezTo>
                  <a:lnTo>
                    <a:pt x="6731" y="4483"/>
                  </a:lnTo>
                  <a:lnTo>
                    <a:pt x="4510" y="2264"/>
                  </a:lnTo>
                  <a:lnTo>
                    <a:pt x="4510" y="352"/>
                  </a:lnTo>
                  <a:cubicBezTo>
                    <a:pt x="4510" y="191"/>
                    <a:pt x="4403" y="42"/>
                    <a:pt x="4244" y="9"/>
                  </a:cubicBezTo>
                  <a:cubicBezTo>
                    <a:pt x="4218" y="3"/>
                    <a:pt x="4193" y="0"/>
                    <a:pt x="4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1"/>
            <p:cNvSpPr/>
            <p:nvPr/>
          </p:nvSpPr>
          <p:spPr>
            <a:xfrm>
              <a:off x="4839363" y="4126325"/>
              <a:ext cx="17125" cy="17150"/>
            </a:xfrm>
            <a:custGeom>
              <a:avLst/>
              <a:gdLst/>
              <a:ahLst/>
              <a:cxnLst/>
              <a:rect l="l" t="t" r="r" b="b"/>
              <a:pathLst>
                <a:path w="685" h="686" extrusionOk="0">
                  <a:moveTo>
                    <a:pt x="342" y="1"/>
                  </a:moveTo>
                  <a:cubicBezTo>
                    <a:pt x="154" y="1"/>
                    <a:pt x="1" y="154"/>
                    <a:pt x="1" y="342"/>
                  </a:cubicBezTo>
                  <a:cubicBezTo>
                    <a:pt x="1" y="532"/>
                    <a:pt x="154" y="686"/>
                    <a:pt x="342" y="686"/>
                  </a:cubicBezTo>
                  <a:cubicBezTo>
                    <a:pt x="531" y="686"/>
                    <a:pt x="684" y="532"/>
                    <a:pt x="684" y="342"/>
                  </a:cubicBezTo>
                  <a:cubicBezTo>
                    <a:pt x="684" y="154"/>
                    <a:pt x="532"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51"/>
          <p:cNvGrpSpPr/>
          <p:nvPr/>
        </p:nvGrpSpPr>
        <p:grpSpPr>
          <a:xfrm>
            <a:off x="1722263" y="1383388"/>
            <a:ext cx="437775" cy="437800"/>
            <a:chOff x="3986313" y="3953450"/>
            <a:chExt cx="437775" cy="437800"/>
          </a:xfrm>
        </p:grpSpPr>
        <p:sp>
          <p:nvSpPr>
            <p:cNvPr id="1049" name="Google Shape;1049;p51"/>
            <p:cNvSpPr/>
            <p:nvPr/>
          </p:nvSpPr>
          <p:spPr>
            <a:xfrm>
              <a:off x="4028763" y="4151400"/>
              <a:ext cx="137625" cy="137625"/>
            </a:xfrm>
            <a:custGeom>
              <a:avLst/>
              <a:gdLst/>
              <a:ahLst/>
              <a:cxnLst/>
              <a:rect l="l" t="t" r="r" b="b"/>
              <a:pathLst>
                <a:path w="5505" h="5505" extrusionOk="0">
                  <a:moveTo>
                    <a:pt x="2753" y="703"/>
                  </a:moveTo>
                  <a:lnTo>
                    <a:pt x="4803" y="2752"/>
                  </a:lnTo>
                  <a:lnTo>
                    <a:pt x="2753" y="4802"/>
                  </a:lnTo>
                  <a:lnTo>
                    <a:pt x="703" y="2752"/>
                  </a:lnTo>
                  <a:lnTo>
                    <a:pt x="2753" y="703"/>
                  </a:lnTo>
                  <a:close/>
                  <a:moveTo>
                    <a:pt x="2753" y="0"/>
                  </a:moveTo>
                  <a:cubicBezTo>
                    <a:pt x="2582" y="0"/>
                    <a:pt x="2421" y="67"/>
                    <a:pt x="2301" y="189"/>
                  </a:cubicBezTo>
                  <a:lnTo>
                    <a:pt x="187" y="2300"/>
                  </a:lnTo>
                  <a:cubicBezTo>
                    <a:pt x="67" y="2420"/>
                    <a:pt x="1" y="2582"/>
                    <a:pt x="1" y="2752"/>
                  </a:cubicBezTo>
                  <a:cubicBezTo>
                    <a:pt x="1" y="2925"/>
                    <a:pt x="67" y="3085"/>
                    <a:pt x="187" y="3206"/>
                  </a:cubicBezTo>
                  <a:lnTo>
                    <a:pt x="2301" y="5318"/>
                  </a:lnTo>
                  <a:cubicBezTo>
                    <a:pt x="2421" y="5438"/>
                    <a:pt x="2582" y="5505"/>
                    <a:pt x="2753" y="5505"/>
                  </a:cubicBezTo>
                  <a:cubicBezTo>
                    <a:pt x="2924" y="5505"/>
                    <a:pt x="3085" y="5438"/>
                    <a:pt x="3205" y="5318"/>
                  </a:cubicBezTo>
                  <a:lnTo>
                    <a:pt x="5317" y="3206"/>
                  </a:lnTo>
                  <a:cubicBezTo>
                    <a:pt x="5439" y="3085"/>
                    <a:pt x="5505" y="2925"/>
                    <a:pt x="5505" y="2752"/>
                  </a:cubicBezTo>
                  <a:cubicBezTo>
                    <a:pt x="5505" y="2582"/>
                    <a:pt x="5439" y="2420"/>
                    <a:pt x="5317" y="2300"/>
                  </a:cubicBezTo>
                  <a:lnTo>
                    <a:pt x="3205" y="189"/>
                  </a:lnTo>
                  <a:cubicBezTo>
                    <a:pt x="3085" y="67"/>
                    <a:pt x="2924" y="0"/>
                    <a:pt x="2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1"/>
            <p:cNvSpPr/>
            <p:nvPr/>
          </p:nvSpPr>
          <p:spPr>
            <a:xfrm>
              <a:off x="3986313" y="3953450"/>
              <a:ext cx="359675" cy="437800"/>
            </a:xfrm>
            <a:custGeom>
              <a:avLst/>
              <a:gdLst/>
              <a:ahLst/>
              <a:cxnLst/>
              <a:rect l="l" t="t" r="r" b="b"/>
              <a:pathLst>
                <a:path w="14387" h="17512" extrusionOk="0">
                  <a:moveTo>
                    <a:pt x="11950" y="3082"/>
                  </a:moveTo>
                  <a:cubicBezTo>
                    <a:pt x="12242" y="3222"/>
                    <a:pt x="12562" y="3294"/>
                    <a:pt x="12884" y="3294"/>
                  </a:cubicBezTo>
                  <a:cubicBezTo>
                    <a:pt x="12954" y="3294"/>
                    <a:pt x="13023" y="3291"/>
                    <a:pt x="13093" y="3284"/>
                  </a:cubicBezTo>
                  <a:cubicBezTo>
                    <a:pt x="13123" y="3676"/>
                    <a:pt x="13259" y="4054"/>
                    <a:pt x="13488" y="4374"/>
                  </a:cubicBezTo>
                  <a:cubicBezTo>
                    <a:pt x="13164" y="4597"/>
                    <a:pt x="12906" y="4904"/>
                    <a:pt x="12743" y="5263"/>
                  </a:cubicBezTo>
                  <a:cubicBezTo>
                    <a:pt x="12451" y="5124"/>
                    <a:pt x="12133" y="5051"/>
                    <a:pt x="11810" y="5051"/>
                  </a:cubicBezTo>
                  <a:cubicBezTo>
                    <a:pt x="11741" y="5051"/>
                    <a:pt x="11671" y="5054"/>
                    <a:pt x="11600" y="5060"/>
                  </a:cubicBezTo>
                  <a:cubicBezTo>
                    <a:pt x="11570" y="4668"/>
                    <a:pt x="11434" y="4292"/>
                    <a:pt x="11205" y="3971"/>
                  </a:cubicBezTo>
                  <a:cubicBezTo>
                    <a:pt x="11529" y="3749"/>
                    <a:pt x="11787" y="3441"/>
                    <a:pt x="11950" y="3082"/>
                  </a:cubicBezTo>
                  <a:close/>
                  <a:moveTo>
                    <a:pt x="7866" y="4515"/>
                  </a:moveTo>
                  <a:cubicBezTo>
                    <a:pt x="8055" y="4515"/>
                    <a:pt x="8209" y="4670"/>
                    <a:pt x="8209" y="4861"/>
                  </a:cubicBezTo>
                  <a:lnTo>
                    <a:pt x="8209" y="6111"/>
                  </a:lnTo>
                  <a:lnTo>
                    <a:pt x="5996" y="6111"/>
                  </a:lnTo>
                  <a:cubicBezTo>
                    <a:pt x="5833" y="6111"/>
                    <a:pt x="5686" y="6218"/>
                    <a:pt x="5651" y="6378"/>
                  </a:cubicBezTo>
                  <a:cubicBezTo>
                    <a:pt x="5604" y="6599"/>
                    <a:pt x="5772" y="6795"/>
                    <a:pt x="5985" y="6795"/>
                  </a:cubicBezTo>
                  <a:lnTo>
                    <a:pt x="8209" y="6795"/>
                  </a:lnTo>
                  <a:lnTo>
                    <a:pt x="8209" y="14593"/>
                  </a:lnTo>
                  <a:lnTo>
                    <a:pt x="685" y="14593"/>
                  </a:lnTo>
                  <a:lnTo>
                    <a:pt x="685" y="6795"/>
                  </a:lnTo>
                  <a:lnTo>
                    <a:pt x="2898" y="6795"/>
                  </a:lnTo>
                  <a:cubicBezTo>
                    <a:pt x="3059" y="6795"/>
                    <a:pt x="3208" y="6688"/>
                    <a:pt x="3241" y="6530"/>
                  </a:cubicBezTo>
                  <a:cubicBezTo>
                    <a:pt x="3288" y="6307"/>
                    <a:pt x="3121" y="6111"/>
                    <a:pt x="2907" y="6111"/>
                  </a:cubicBezTo>
                  <a:lnTo>
                    <a:pt x="685" y="6111"/>
                  </a:lnTo>
                  <a:lnTo>
                    <a:pt x="685" y="4856"/>
                  </a:lnTo>
                  <a:cubicBezTo>
                    <a:pt x="685" y="4668"/>
                    <a:pt x="837" y="4515"/>
                    <a:pt x="1027" y="4515"/>
                  </a:cubicBezTo>
                  <a:close/>
                  <a:moveTo>
                    <a:pt x="8209" y="15230"/>
                  </a:moveTo>
                  <a:lnTo>
                    <a:pt x="8209" y="16480"/>
                  </a:lnTo>
                  <a:cubicBezTo>
                    <a:pt x="8209" y="16671"/>
                    <a:pt x="8055" y="16826"/>
                    <a:pt x="7866" y="16826"/>
                  </a:cubicBezTo>
                  <a:lnTo>
                    <a:pt x="1027" y="16826"/>
                  </a:lnTo>
                  <a:cubicBezTo>
                    <a:pt x="838" y="16826"/>
                    <a:pt x="685" y="16674"/>
                    <a:pt x="685" y="16485"/>
                  </a:cubicBezTo>
                  <a:lnTo>
                    <a:pt x="685" y="15230"/>
                  </a:lnTo>
                  <a:close/>
                  <a:moveTo>
                    <a:pt x="8277" y="1"/>
                  </a:moveTo>
                  <a:cubicBezTo>
                    <a:pt x="6091" y="1"/>
                    <a:pt x="4293" y="1690"/>
                    <a:pt x="4119" y="3831"/>
                  </a:cubicBezTo>
                  <a:lnTo>
                    <a:pt x="1027" y="3831"/>
                  </a:lnTo>
                  <a:cubicBezTo>
                    <a:pt x="460" y="3831"/>
                    <a:pt x="0" y="4292"/>
                    <a:pt x="0" y="4856"/>
                  </a:cubicBezTo>
                  <a:lnTo>
                    <a:pt x="0" y="16485"/>
                  </a:lnTo>
                  <a:cubicBezTo>
                    <a:pt x="0" y="17051"/>
                    <a:pt x="460" y="17511"/>
                    <a:pt x="1027" y="17511"/>
                  </a:cubicBezTo>
                  <a:lnTo>
                    <a:pt x="7866" y="17511"/>
                  </a:lnTo>
                  <a:cubicBezTo>
                    <a:pt x="8432" y="17511"/>
                    <a:pt x="8892" y="17051"/>
                    <a:pt x="8892" y="16485"/>
                  </a:cubicBezTo>
                  <a:lnTo>
                    <a:pt x="8892" y="4856"/>
                  </a:lnTo>
                  <a:cubicBezTo>
                    <a:pt x="8892" y="4292"/>
                    <a:pt x="8432" y="3831"/>
                    <a:pt x="7866" y="3831"/>
                  </a:cubicBezTo>
                  <a:lnTo>
                    <a:pt x="4805" y="3831"/>
                  </a:lnTo>
                  <a:cubicBezTo>
                    <a:pt x="4978" y="2068"/>
                    <a:pt x="6467" y="684"/>
                    <a:pt x="8277" y="684"/>
                  </a:cubicBezTo>
                  <a:cubicBezTo>
                    <a:pt x="9594" y="684"/>
                    <a:pt x="10808" y="1438"/>
                    <a:pt x="11398" y="2612"/>
                  </a:cubicBezTo>
                  <a:cubicBezTo>
                    <a:pt x="11268" y="3041"/>
                    <a:pt x="10953" y="3390"/>
                    <a:pt x="10534" y="3558"/>
                  </a:cubicBezTo>
                  <a:cubicBezTo>
                    <a:pt x="10425" y="3602"/>
                    <a:pt x="10346" y="3700"/>
                    <a:pt x="10325" y="3816"/>
                  </a:cubicBezTo>
                  <a:cubicBezTo>
                    <a:pt x="10305" y="3933"/>
                    <a:pt x="10346" y="4050"/>
                    <a:pt x="10434" y="4130"/>
                  </a:cubicBezTo>
                  <a:cubicBezTo>
                    <a:pt x="10800" y="4459"/>
                    <a:pt x="10977" y="4948"/>
                    <a:pt x="10909" y="5435"/>
                  </a:cubicBezTo>
                  <a:cubicBezTo>
                    <a:pt x="10891" y="5551"/>
                    <a:pt x="10936" y="5668"/>
                    <a:pt x="11027" y="5745"/>
                  </a:cubicBezTo>
                  <a:cubicBezTo>
                    <a:pt x="11090" y="5798"/>
                    <a:pt x="11167" y="5825"/>
                    <a:pt x="11246" y="5825"/>
                  </a:cubicBezTo>
                  <a:cubicBezTo>
                    <a:pt x="11281" y="5825"/>
                    <a:pt x="11317" y="5820"/>
                    <a:pt x="11352" y="5809"/>
                  </a:cubicBezTo>
                  <a:cubicBezTo>
                    <a:pt x="11502" y="5760"/>
                    <a:pt x="11657" y="5736"/>
                    <a:pt x="11810" y="5736"/>
                  </a:cubicBezTo>
                  <a:cubicBezTo>
                    <a:pt x="12136" y="5736"/>
                    <a:pt x="12456" y="5844"/>
                    <a:pt x="12720" y="6049"/>
                  </a:cubicBezTo>
                  <a:cubicBezTo>
                    <a:pt x="12781" y="6096"/>
                    <a:pt x="12856" y="6122"/>
                    <a:pt x="12930" y="6122"/>
                  </a:cubicBezTo>
                  <a:cubicBezTo>
                    <a:pt x="12970" y="6122"/>
                    <a:pt x="13009" y="6115"/>
                    <a:pt x="13047" y="6101"/>
                  </a:cubicBezTo>
                  <a:cubicBezTo>
                    <a:pt x="13158" y="6062"/>
                    <a:pt x="13240" y="5967"/>
                    <a:pt x="13265" y="5851"/>
                  </a:cubicBezTo>
                  <a:cubicBezTo>
                    <a:pt x="13368" y="5370"/>
                    <a:pt x="13702" y="4972"/>
                    <a:pt x="14157" y="4788"/>
                  </a:cubicBezTo>
                  <a:cubicBezTo>
                    <a:pt x="14268" y="4744"/>
                    <a:pt x="14346" y="4646"/>
                    <a:pt x="14366" y="4531"/>
                  </a:cubicBezTo>
                  <a:cubicBezTo>
                    <a:pt x="14387" y="4414"/>
                    <a:pt x="14347" y="4295"/>
                    <a:pt x="14259" y="4216"/>
                  </a:cubicBezTo>
                  <a:cubicBezTo>
                    <a:pt x="13893" y="3887"/>
                    <a:pt x="13716" y="3398"/>
                    <a:pt x="13784" y="2911"/>
                  </a:cubicBezTo>
                  <a:cubicBezTo>
                    <a:pt x="13802" y="2794"/>
                    <a:pt x="13756" y="2677"/>
                    <a:pt x="13666" y="2601"/>
                  </a:cubicBezTo>
                  <a:cubicBezTo>
                    <a:pt x="13603" y="2548"/>
                    <a:pt x="13525" y="2521"/>
                    <a:pt x="13446" y="2521"/>
                  </a:cubicBezTo>
                  <a:cubicBezTo>
                    <a:pt x="13410" y="2521"/>
                    <a:pt x="13374" y="2526"/>
                    <a:pt x="13340" y="2538"/>
                  </a:cubicBezTo>
                  <a:cubicBezTo>
                    <a:pt x="13190" y="2587"/>
                    <a:pt x="13036" y="2611"/>
                    <a:pt x="12883" y="2611"/>
                  </a:cubicBezTo>
                  <a:cubicBezTo>
                    <a:pt x="12577" y="2611"/>
                    <a:pt x="12275" y="2515"/>
                    <a:pt x="12021" y="2332"/>
                  </a:cubicBezTo>
                  <a:cubicBezTo>
                    <a:pt x="11322" y="913"/>
                    <a:pt x="9863" y="1"/>
                    <a:pt x="8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1"/>
            <p:cNvSpPr/>
            <p:nvPr/>
          </p:nvSpPr>
          <p:spPr>
            <a:xfrm>
              <a:off x="4267638" y="4146150"/>
              <a:ext cx="52625" cy="52600"/>
            </a:xfrm>
            <a:custGeom>
              <a:avLst/>
              <a:gdLst/>
              <a:ahLst/>
              <a:cxnLst/>
              <a:rect l="l" t="t" r="r" b="b"/>
              <a:pathLst>
                <a:path w="2105" h="2104" extrusionOk="0">
                  <a:moveTo>
                    <a:pt x="1052" y="0"/>
                  </a:moveTo>
                  <a:cubicBezTo>
                    <a:pt x="863" y="0"/>
                    <a:pt x="711" y="153"/>
                    <a:pt x="711" y="342"/>
                  </a:cubicBezTo>
                  <a:cubicBezTo>
                    <a:pt x="711" y="546"/>
                    <a:pt x="545" y="710"/>
                    <a:pt x="342" y="710"/>
                  </a:cubicBezTo>
                  <a:cubicBezTo>
                    <a:pt x="152" y="710"/>
                    <a:pt x="1" y="864"/>
                    <a:pt x="1" y="1052"/>
                  </a:cubicBezTo>
                  <a:cubicBezTo>
                    <a:pt x="1" y="1242"/>
                    <a:pt x="152" y="1394"/>
                    <a:pt x="342" y="1394"/>
                  </a:cubicBezTo>
                  <a:cubicBezTo>
                    <a:pt x="545" y="1394"/>
                    <a:pt x="711" y="1560"/>
                    <a:pt x="711" y="1762"/>
                  </a:cubicBezTo>
                  <a:cubicBezTo>
                    <a:pt x="711" y="1952"/>
                    <a:pt x="863" y="2104"/>
                    <a:pt x="1052" y="2104"/>
                  </a:cubicBezTo>
                  <a:cubicBezTo>
                    <a:pt x="1241" y="2104"/>
                    <a:pt x="1394" y="1952"/>
                    <a:pt x="1394" y="1762"/>
                  </a:cubicBezTo>
                  <a:cubicBezTo>
                    <a:pt x="1394" y="1560"/>
                    <a:pt x="1559" y="1394"/>
                    <a:pt x="1763" y="1394"/>
                  </a:cubicBezTo>
                  <a:cubicBezTo>
                    <a:pt x="1951" y="1394"/>
                    <a:pt x="2104" y="1242"/>
                    <a:pt x="2104" y="1052"/>
                  </a:cubicBezTo>
                  <a:cubicBezTo>
                    <a:pt x="2104" y="864"/>
                    <a:pt x="1951" y="710"/>
                    <a:pt x="1763" y="710"/>
                  </a:cubicBezTo>
                  <a:cubicBezTo>
                    <a:pt x="1559" y="710"/>
                    <a:pt x="1394" y="546"/>
                    <a:pt x="1394" y="342"/>
                  </a:cubicBezTo>
                  <a:cubicBezTo>
                    <a:pt x="1394" y="153"/>
                    <a:pt x="1241" y="0"/>
                    <a:pt x="1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1"/>
            <p:cNvSpPr/>
            <p:nvPr/>
          </p:nvSpPr>
          <p:spPr>
            <a:xfrm>
              <a:off x="4371488" y="3982550"/>
              <a:ext cx="52600" cy="52625"/>
            </a:xfrm>
            <a:custGeom>
              <a:avLst/>
              <a:gdLst/>
              <a:ahLst/>
              <a:cxnLst/>
              <a:rect l="l" t="t" r="r" b="b"/>
              <a:pathLst>
                <a:path w="2104" h="2105" extrusionOk="0">
                  <a:moveTo>
                    <a:pt x="1052" y="1"/>
                  </a:moveTo>
                  <a:cubicBezTo>
                    <a:pt x="862" y="1"/>
                    <a:pt x="710" y="154"/>
                    <a:pt x="710" y="342"/>
                  </a:cubicBezTo>
                  <a:cubicBezTo>
                    <a:pt x="710" y="545"/>
                    <a:pt x="544" y="711"/>
                    <a:pt x="342" y="711"/>
                  </a:cubicBezTo>
                  <a:cubicBezTo>
                    <a:pt x="153" y="711"/>
                    <a:pt x="0" y="864"/>
                    <a:pt x="0" y="1053"/>
                  </a:cubicBezTo>
                  <a:cubicBezTo>
                    <a:pt x="0" y="1242"/>
                    <a:pt x="153" y="1394"/>
                    <a:pt x="342" y="1394"/>
                  </a:cubicBezTo>
                  <a:cubicBezTo>
                    <a:pt x="544" y="1394"/>
                    <a:pt x="710" y="1560"/>
                    <a:pt x="710" y="1763"/>
                  </a:cubicBezTo>
                  <a:cubicBezTo>
                    <a:pt x="710" y="1951"/>
                    <a:pt x="864" y="2104"/>
                    <a:pt x="1052" y="2104"/>
                  </a:cubicBezTo>
                  <a:cubicBezTo>
                    <a:pt x="1240" y="2104"/>
                    <a:pt x="1393" y="1951"/>
                    <a:pt x="1393" y="1763"/>
                  </a:cubicBezTo>
                  <a:cubicBezTo>
                    <a:pt x="1393" y="1560"/>
                    <a:pt x="1560" y="1394"/>
                    <a:pt x="1762" y="1394"/>
                  </a:cubicBezTo>
                  <a:cubicBezTo>
                    <a:pt x="1950" y="1394"/>
                    <a:pt x="2104" y="1242"/>
                    <a:pt x="2104" y="1053"/>
                  </a:cubicBezTo>
                  <a:cubicBezTo>
                    <a:pt x="2104" y="864"/>
                    <a:pt x="1950" y="711"/>
                    <a:pt x="1762" y="711"/>
                  </a:cubicBezTo>
                  <a:cubicBezTo>
                    <a:pt x="1560" y="711"/>
                    <a:pt x="1393" y="546"/>
                    <a:pt x="1393" y="342"/>
                  </a:cubicBezTo>
                  <a:cubicBezTo>
                    <a:pt x="1393" y="154"/>
                    <a:pt x="1240" y="1"/>
                    <a:pt x="10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1"/>
            <p:cNvSpPr/>
            <p:nvPr/>
          </p:nvSpPr>
          <p:spPr>
            <a:xfrm>
              <a:off x="4088913" y="4105650"/>
              <a:ext cx="17100" cy="17100"/>
            </a:xfrm>
            <a:custGeom>
              <a:avLst/>
              <a:gdLst/>
              <a:ahLst/>
              <a:cxnLst/>
              <a:rect l="l" t="t" r="r" b="b"/>
              <a:pathLst>
                <a:path w="684" h="684" extrusionOk="0">
                  <a:moveTo>
                    <a:pt x="342" y="0"/>
                  </a:moveTo>
                  <a:cubicBezTo>
                    <a:pt x="154" y="0"/>
                    <a:pt x="0" y="154"/>
                    <a:pt x="0" y="342"/>
                  </a:cubicBezTo>
                  <a:cubicBezTo>
                    <a:pt x="0" y="532"/>
                    <a:pt x="154" y="684"/>
                    <a:pt x="342" y="684"/>
                  </a:cubicBezTo>
                  <a:cubicBezTo>
                    <a:pt x="530" y="684"/>
                    <a:pt x="684" y="532"/>
                    <a:pt x="684" y="342"/>
                  </a:cubicBezTo>
                  <a:cubicBezTo>
                    <a:pt x="684" y="154"/>
                    <a:pt x="530" y="0"/>
                    <a:pt x="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 name="Google Shape;1054;p51"/>
          <p:cNvSpPr/>
          <p:nvPr/>
        </p:nvSpPr>
        <p:spPr>
          <a:xfrm>
            <a:off x="-789650" y="2763025"/>
            <a:ext cx="2033991" cy="703244"/>
          </a:xfrm>
          <a:custGeom>
            <a:avLst/>
            <a:gdLst/>
            <a:ahLst/>
            <a:cxnLst/>
            <a:rect l="l" t="t" r="r" b="b"/>
            <a:pathLst>
              <a:path w="56207" h="19432" extrusionOk="0">
                <a:moveTo>
                  <a:pt x="28215" y="0"/>
                </a:moveTo>
                <a:cubicBezTo>
                  <a:pt x="27275" y="0"/>
                  <a:pt x="26374" y="487"/>
                  <a:pt x="25797" y="1247"/>
                </a:cubicBezTo>
                <a:cubicBezTo>
                  <a:pt x="25410" y="1717"/>
                  <a:pt x="25162" y="2380"/>
                  <a:pt x="24610" y="2683"/>
                </a:cubicBezTo>
                <a:cubicBezTo>
                  <a:pt x="24322" y="2860"/>
                  <a:pt x="24017" y="2921"/>
                  <a:pt x="23702" y="2921"/>
                </a:cubicBezTo>
                <a:cubicBezTo>
                  <a:pt x="23004" y="2921"/>
                  <a:pt x="22255" y="2623"/>
                  <a:pt x="21535" y="2623"/>
                </a:cubicBezTo>
                <a:cubicBezTo>
                  <a:pt x="21361" y="2623"/>
                  <a:pt x="21189" y="2640"/>
                  <a:pt x="21019" y="2683"/>
                </a:cubicBezTo>
                <a:cubicBezTo>
                  <a:pt x="19942" y="2960"/>
                  <a:pt x="19389" y="4147"/>
                  <a:pt x="19030" y="5197"/>
                </a:cubicBezTo>
                <a:cubicBezTo>
                  <a:pt x="18644" y="6274"/>
                  <a:pt x="18119" y="7462"/>
                  <a:pt x="17042" y="7765"/>
                </a:cubicBezTo>
                <a:cubicBezTo>
                  <a:pt x="16874" y="7819"/>
                  <a:pt x="16701" y="7843"/>
                  <a:pt x="16525" y="7843"/>
                </a:cubicBezTo>
                <a:cubicBezTo>
                  <a:pt x="15892" y="7843"/>
                  <a:pt x="15229" y="7531"/>
                  <a:pt x="14667" y="7185"/>
                </a:cubicBezTo>
                <a:cubicBezTo>
                  <a:pt x="13948" y="6716"/>
                  <a:pt x="13230" y="6219"/>
                  <a:pt x="12402" y="6081"/>
                </a:cubicBezTo>
                <a:cubicBezTo>
                  <a:pt x="12287" y="6060"/>
                  <a:pt x="12171" y="6051"/>
                  <a:pt x="12056" y="6051"/>
                </a:cubicBezTo>
                <a:cubicBezTo>
                  <a:pt x="11063" y="6051"/>
                  <a:pt x="10091" y="6764"/>
                  <a:pt x="9695" y="7655"/>
                </a:cubicBezTo>
                <a:cubicBezTo>
                  <a:pt x="9281" y="8566"/>
                  <a:pt x="8894" y="9809"/>
                  <a:pt x="7845" y="10113"/>
                </a:cubicBezTo>
                <a:cubicBezTo>
                  <a:pt x="7677" y="10163"/>
                  <a:pt x="7511" y="10184"/>
                  <a:pt x="7344" y="10184"/>
                </a:cubicBezTo>
                <a:cubicBezTo>
                  <a:pt x="6497" y="10184"/>
                  <a:pt x="5665" y="9621"/>
                  <a:pt x="4834" y="9367"/>
                </a:cubicBezTo>
                <a:cubicBezTo>
                  <a:pt x="4515" y="9258"/>
                  <a:pt x="4181" y="9206"/>
                  <a:pt x="3845" y="9206"/>
                </a:cubicBezTo>
                <a:cubicBezTo>
                  <a:pt x="3165" y="9206"/>
                  <a:pt x="2480" y="9421"/>
                  <a:pt x="1906" y="9809"/>
                </a:cubicBezTo>
                <a:cubicBezTo>
                  <a:pt x="857" y="10527"/>
                  <a:pt x="249" y="12046"/>
                  <a:pt x="1" y="13317"/>
                </a:cubicBezTo>
                <a:cubicBezTo>
                  <a:pt x="387" y="13068"/>
                  <a:pt x="802" y="12875"/>
                  <a:pt x="1216" y="12764"/>
                </a:cubicBezTo>
                <a:cubicBezTo>
                  <a:pt x="1444" y="12705"/>
                  <a:pt x="1686" y="12674"/>
                  <a:pt x="1930" y="12674"/>
                </a:cubicBezTo>
                <a:cubicBezTo>
                  <a:pt x="2365" y="12674"/>
                  <a:pt x="2805" y="12773"/>
                  <a:pt x="3177" y="12985"/>
                </a:cubicBezTo>
                <a:cubicBezTo>
                  <a:pt x="4585" y="13704"/>
                  <a:pt x="4834" y="15609"/>
                  <a:pt x="6270" y="16355"/>
                </a:cubicBezTo>
                <a:cubicBezTo>
                  <a:pt x="6741" y="16598"/>
                  <a:pt x="7268" y="16689"/>
                  <a:pt x="7797" y="16689"/>
                </a:cubicBezTo>
                <a:cubicBezTo>
                  <a:pt x="8169" y="16689"/>
                  <a:pt x="8541" y="16644"/>
                  <a:pt x="8894" y="16576"/>
                </a:cubicBezTo>
                <a:cubicBezTo>
                  <a:pt x="9753" y="16394"/>
                  <a:pt x="10563" y="16187"/>
                  <a:pt x="11417" y="16187"/>
                </a:cubicBezTo>
                <a:cubicBezTo>
                  <a:pt x="11469" y="16187"/>
                  <a:pt x="11521" y="16188"/>
                  <a:pt x="11573" y="16189"/>
                </a:cubicBezTo>
                <a:cubicBezTo>
                  <a:pt x="13147" y="16244"/>
                  <a:pt x="14528" y="17211"/>
                  <a:pt x="15882" y="18040"/>
                </a:cubicBezTo>
                <a:cubicBezTo>
                  <a:pt x="17035" y="18746"/>
                  <a:pt x="18328" y="19431"/>
                  <a:pt x="19641" y="19431"/>
                </a:cubicBezTo>
                <a:cubicBezTo>
                  <a:pt x="19870" y="19431"/>
                  <a:pt x="20099" y="19410"/>
                  <a:pt x="20328" y="19365"/>
                </a:cubicBezTo>
                <a:cubicBezTo>
                  <a:pt x="21268" y="19145"/>
                  <a:pt x="22096" y="18565"/>
                  <a:pt x="22842" y="17985"/>
                </a:cubicBezTo>
                <a:cubicBezTo>
                  <a:pt x="23615" y="17349"/>
                  <a:pt x="24333" y="16742"/>
                  <a:pt x="25245" y="16355"/>
                </a:cubicBezTo>
                <a:cubicBezTo>
                  <a:pt x="25646" y="16188"/>
                  <a:pt x="26010" y="16126"/>
                  <a:pt x="26361" y="16126"/>
                </a:cubicBezTo>
                <a:cubicBezTo>
                  <a:pt x="26999" y="16126"/>
                  <a:pt x="27597" y="16333"/>
                  <a:pt x="28310" y="16493"/>
                </a:cubicBezTo>
                <a:cubicBezTo>
                  <a:pt x="29471" y="16769"/>
                  <a:pt x="30437" y="17405"/>
                  <a:pt x="31487" y="17985"/>
                </a:cubicBezTo>
                <a:cubicBezTo>
                  <a:pt x="32426" y="18495"/>
                  <a:pt x="33470" y="18952"/>
                  <a:pt x="34542" y="18952"/>
                </a:cubicBezTo>
                <a:cubicBezTo>
                  <a:pt x="34573" y="18952"/>
                  <a:pt x="34604" y="18952"/>
                  <a:pt x="34635" y="18951"/>
                </a:cubicBezTo>
                <a:cubicBezTo>
                  <a:pt x="36292" y="18868"/>
                  <a:pt x="37839" y="17543"/>
                  <a:pt x="38115" y="15885"/>
                </a:cubicBezTo>
                <a:cubicBezTo>
                  <a:pt x="38392" y="14228"/>
                  <a:pt x="37425" y="12378"/>
                  <a:pt x="35878" y="11770"/>
                </a:cubicBezTo>
                <a:cubicBezTo>
                  <a:pt x="35520" y="11651"/>
                  <a:pt x="35176" y="11560"/>
                  <a:pt x="34815" y="11560"/>
                </a:cubicBezTo>
                <a:cubicBezTo>
                  <a:pt x="34676" y="11560"/>
                  <a:pt x="34533" y="11574"/>
                  <a:pt x="34387" y="11604"/>
                </a:cubicBezTo>
                <a:cubicBezTo>
                  <a:pt x="33862" y="11687"/>
                  <a:pt x="33420" y="12019"/>
                  <a:pt x="33199" y="12488"/>
                </a:cubicBezTo>
                <a:cubicBezTo>
                  <a:pt x="33006" y="12985"/>
                  <a:pt x="33116" y="13565"/>
                  <a:pt x="33475" y="13897"/>
                </a:cubicBezTo>
                <a:cubicBezTo>
                  <a:pt x="33628" y="14039"/>
                  <a:pt x="33790" y="14103"/>
                  <a:pt x="33950" y="14103"/>
                </a:cubicBezTo>
                <a:cubicBezTo>
                  <a:pt x="34195" y="14103"/>
                  <a:pt x="34435" y="13954"/>
                  <a:pt x="34635" y="13704"/>
                </a:cubicBezTo>
                <a:lnTo>
                  <a:pt x="34635" y="13704"/>
                </a:lnTo>
                <a:cubicBezTo>
                  <a:pt x="34663" y="14173"/>
                  <a:pt x="34442" y="14643"/>
                  <a:pt x="34000" y="14808"/>
                </a:cubicBezTo>
                <a:cubicBezTo>
                  <a:pt x="33859" y="14855"/>
                  <a:pt x="33713" y="14878"/>
                  <a:pt x="33567" y="14878"/>
                </a:cubicBezTo>
                <a:cubicBezTo>
                  <a:pt x="33114" y="14878"/>
                  <a:pt x="32663" y="14660"/>
                  <a:pt x="32371" y="14284"/>
                </a:cubicBezTo>
                <a:cubicBezTo>
                  <a:pt x="32039" y="13814"/>
                  <a:pt x="31956" y="13124"/>
                  <a:pt x="32122" y="12516"/>
                </a:cubicBezTo>
                <a:cubicBezTo>
                  <a:pt x="32315" y="11964"/>
                  <a:pt x="32730" y="11466"/>
                  <a:pt x="33199" y="11107"/>
                </a:cubicBezTo>
                <a:cubicBezTo>
                  <a:pt x="33821" y="10672"/>
                  <a:pt x="34524" y="10466"/>
                  <a:pt x="35224" y="10466"/>
                </a:cubicBezTo>
                <a:cubicBezTo>
                  <a:pt x="36390" y="10466"/>
                  <a:pt x="37549" y="11038"/>
                  <a:pt x="38309" y="12074"/>
                </a:cubicBezTo>
                <a:cubicBezTo>
                  <a:pt x="39027" y="13068"/>
                  <a:pt x="39137" y="14228"/>
                  <a:pt x="39137" y="15609"/>
                </a:cubicBezTo>
                <a:cubicBezTo>
                  <a:pt x="40087" y="16274"/>
                  <a:pt x="41036" y="16633"/>
                  <a:pt x="42144" y="16633"/>
                </a:cubicBezTo>
                <a:cubicBezTo>
                  <a:pt x="42325" y="16633"/>
                  <a:pt x="42510" y="16623"/>
                  <a:pt x="42700" y="16604"/>
                </a:cubicBezTo>
                <a:cubicBezTo>
                  <a:pt x="44054" y="16465"/>
                  <a:pt x="45352" y="15803"/>
                  <a:pt x="46263" y="14808"/>
                </a:cubicBezTo>
                <a:cubicBezTo>
                  <a:pt x="46733" y="14284"/>
                  <a:pt x="47147" y="13565"/>
                  <a:pt x="47837" y="13262"/>
                </a:cubicBezTo>
                <a:cubicBezTo>
                  <a:pt x="48175" y="13085"/>
                  <a:pt x="48545" y="13026"/>
                  <a:pt x="48916" y="13026"/>
                </a:cubicBezTo>
                <a:cubicBezTo>
                  <a:pt x="49243" y="13026"/>
                  <a:pt x="49571" y="13072"/>
                  <a:pt x="49881" y="13124"/>
                </a:cubicBezTo>
                <a:cubicBezTo>
                  <a:pt x="50926" y="13261"/>
                  <a:pt x="51998" y="13596"/>
                  <a:pt x="53048" y="13596"/>
                </a:cubicBezTo>
                <a:cubicBezTo>
                  <a:pt x="53470" y="13596"/>
                  <a:pt x="53889" y="13542"/>
                  <a:pt x="54300" y="13400"/>
                </a:cubicBezTo>
                <a:cubicBezTo>
                  <a:pt x="55377" y="13013"/>
                  <a:pt x="56178" y="11908"/>
                  <a:pt x="56206" y="10721"/>
                </a:cubicBezTo>
                <a:lnTo>
                  <a:pt x="56206" y="10721"/>
                </a:lnTo>
                <a:cubicBezTo>
                  <a:pt x="55978" y="11456"/>
                  <a:pt x="55283" y="11749"/>
                  <a:pt x="54529" y="11749"/>
                </a:cubicBezTo>
                <a:cubicBezTo>
                  <a:pt x="54463" y="11749"/>
                  <a:pt x="54395" y="11747"/>
                  <a:pt x="54328" y="11743"/>
                </a:cubicBezTo>
                <a:cubicBezTo>
                  <a:pt x="53499" y="11660"/>
                  <a:pt x="52754" y="11190"/>
                  <a:pt x="52091" y="10665"/>
                </a:cubicBezTo>
                <a:cubicBezTo>
                  <a:pt x="51428" y="10113"/>
                  <a:pt x="50820" y="9533"/>
                  <a:pt x="50047" y="9146"/>
                </a:cubicBezTo>
                <a:cubicBezTo>
                  <a:pt x="49446" y="8827"/>
                  <a:pt x="48768" y="8667"/>
                  <a:pt x="48090" y="8667"/>
                </a:cubicBezTo>
                <a:cubicBezTo>
                  <a:pt x="47303" y="8667"/>
                  <a:pt x="46516" y="8882"/>
                  <a:pt x="45849" y="9312"/>
                </a:cubicBezTo>
                <a:cubicBezTo>
                  <a:pt x="45269" y="9699"/>
                  <a:pt x="44744" y="10224"/>
                  <a:pt x="44054" y="10279"/>
                </a:cubicBezTo>
                <a:cubicBezTo>
                  <a:pt x="44000" y="10285"/>
                  <a:pt x="43948" y="10288"/>
                  <a:pt x="43895" y="10288"/>
                </a:cubicBezTo>
                <a:cubicBezTo>
                  <a:pt x="43238" y="10288"/>
                  <a:pt x="42636" y="9824"/>
                  <a:pt x="42175" y="9312"/>
                </a:cubicBezTo>
                <a:cubicBezTo>
                  <a:pt x="41706" y="8760"/>
                  <a:pt x="41347" y="8069"/>
                  <a:pt x="40850" y="7544"/>
                </a:cubicBezTo>
                <a:cubicBezTo>
                  <a:pt x="40384" y="7059"/>
                  <a:pt x="39970" y="6868"/>
                  <a:pt x="39587" y="6868"/>
                </a:cubicBezTo>
                <a:cubicBezTo>
                  <a:pt x="38381" y="6868"/>
                  <a:pt x="37488" y="8767"/>
                  <a:pt x="36292" y="9312"/>
                </a:cubicBezTo>
                <a:cubicBezTo>
                  <a:pt x="35912" y="9477"/>
                  <a:pt x="35490" y="9566"/>
                  <a:pt x="35074" y="9566"/>
                </a:cubicBezTo>
                <a:cubicBezTo>
                  <a:pt x="34583" y="9566"/>
                  <a:pt x="34099" y="9443"/>
                  <a:pt x="33696" y="9174"/>
                </a:cubicBezTo>
                <a:cubicBezTo>
                  <a:pt x="32481" y="8373"/>
                  <a:pt x="32232" y="5860"/>
                  <a:pt x="33890" y="5390"/>
                </a:cubicBezTo>
                <a:cubicBezTo>
                  <a:pt x="34145" y="5314"/>
                  <a:pt x="34374" y="5284"/>
                  <a:pt x="34578" y="5284"/>
                </a:cubicBezTo>
                <a:cubicBezTo>
                  <a:pt x="35252" y="5284"/>
                  <a:pt x="35637" y="5607"/>
                  <a:pt x="35684" y="5611"/>
                </a:cubicBezTo>
                <a:lnTo>
                  <a:pt x="35684" y="5611"/>
                </a:lnTo>
                <a:cubicBezTo>
                  <a:pt x="35646" y="5609"/>
                  <a:pt x="35607" y="5608"/>
                  <a:pt x="35568" y="5608"/>
                </a:cubicBezTo>
                <a:cubicBezTo>
                  <a:pt x="35038" y="5608"/>
                  <a:pt x="34419" y="5784"/>
                  <a:pt x="34111" y="6246"/>
                </a:cubicBezTo>
                <a:cubicBezTo>
                  <a:pt x="33862" y="6578"/>
                  <a:pt x="33890" y="7103"/>
                  <a:pt x="34166" y="7462"/>
                </a:cubicBezTo>
                <a:cubicBezTo>
                  <a:pt x="34414" y="7793"/>
                  <a:pt x="34856" y="7959"/>
                  <a:pt x="35271" y="8014"/>
                </a:cubicBezTo>
                <a:cubicBezTo>
                  <a:pt x="35319" y="8017"/>
                  <a:pt x="35368" y="8018"/>
                  <a:pt x="35416" y="8018"/>
                </a:cubicBezTo>
                <a:cubicBezTo>
                  <a:pt x="36275" y="8018"/>
                  <a:pt x="37091" y="7559"/>
                  <a:pt x="37535" y="6826"/>
                </a:cubicBezTo>
                <a:cubicBezTo>
                  <a:pt x="38616" y="5000"/>
                  <a:pt x="36846" y="2503"/>
                  <a:pt x="34857" y="2503"/>
                </a:cubicBezTo>
                <a:cubicBezTo>
                  <a:pt x="34710" y="2503"/>
                  <a:pt x="34562" y="2517"/>
                  <a:pt x="34414" y="2545"/>
                </a:cubicBezTo>
                <a:cubicBezTo>
                  <a:pt x="34180" y="2592"/>
                  <a:pt x="33956" y="2615"/>
                  <a:pt x="33739" y="2615"/>
                </a:cubicBezTo>
                <a:cubicBezTo>
                  <a:pt x="32808" y="2615"/>
                  <a:pt x="32028" y="2201"/>
                  <a:pt x="31266" y="1551"/>
                </a:cubicBezTo>
                <a:cubicBezTo>
                  <a:pt x="30410" y="778"/>
                  <a:pt x="29553" y="32"/>
                  <a:pt x="28366" y="4"/>
                </a:cubicBezTo>
                <a:cubicBezTo>
                  <a:pt x="28315" y="2"/>
                  <a:pt x="28265" y="0"/>
                  <a:pt x="28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1"/>
          <p:cNvSpPr/>
          <p:nvPr/>
        </p:nvSpPr>
        <p:spPr>
          <a:xfrm>
            <a:off x="8149861" y="1246631"/>
            <a:ext cx="1438757" cy="482022"/>
          </a:xfrm>
          <a:custGeom>
            <a:avLst/>
            <a:gdLst/>
            <a:ahLst/>
            <a:cxnLst/>
            <a:rect l="l" t="t" r="r" b="b"/>
            <a:pathLst>
              <a:path w="71866" h="24077" extrusionOk="0">
                <a:moveTo>
                  <a:pt x="38796" y="0"/>
                </a:moveTo>
                <a:cubicBezTo>
                  <a:pt x="37734" y="0"/>
                  <a:pt x="36677" y="266"/>
                  <a:pt x="35767" y="814"/>
                </a:cubicBezTo>
                <a:cubicBezTo>
                  <a:pt x="34387" y="1642"/>
                  <a:pt x="33282" y="3023"/>
                  <a:pt x="31735" y="3299"/>
                </a:cubicBezTo>
                <a:cubicBezTo>
                  <a:pt x="31556" y="3331"/>
                  <a:pt x="31378" y="3345"/>
                  <a:pt x="31200" y="3345"/>
                </a:cubicBezTo>
                <a:cubicBezTo>
                  <a:pt x="29817" y="3345"/>
                  <a:pt x="28485" y="2456"/>
                  <a:pt x="27261" y="1697"/>
                </a:cubicBezTo>
                <a:cubicBezTo>
                  <a:pt x="26237" y="1063"/>
                  <a:pt x="25031" y="458"/>
                  <a:pt x="23879" y="458"/>
                </a:cubicBezTo>
                <a:cubicBezTo>
                  <a:pt x="23477" y="458"/>
                  <a:pt x="23082" y="532"/>
                  <a:pt x="22704" y="703"/>
                </a:cubicBezTo>
                <a:cubicBezTo>
                  <a:pt x="20330" y="1749"/>
                  <a:pt x="19655" y="5083"/>
                  <a:pt x="16843" y="5083"/>
                </a:cubicBezTo>
                <a:cubicBezTo>
                  <a:pt x="16611" y="5083"/>
                  <a:pt x="16365" y="5060"/>
                  <a:pt x="16102" y="5012"/>
                </a:cubicBezTo>
                <a:cubicBezTo>
                  <a:pt x="14832" y="4763"/>
                  <a:pt x="13672" y="4073"/>
                  <a:pt x="12540" y="3465"/>
                </a:cubicBezTo>
                <a:cubicBezTo>
                  <a:pt x="11621" y="2995"/>
                  <a:pt x="10576" y="2561"/>
                  <a:pt x="9536" y="2561"/>
                </a:cubicBezTo>
                <a:cubicBezTo>
                  <a:pt x="9293" y="2561"/>
                  <a:pt x="9051" y="2584"/>
                  <a:pt x="8811" y="2636"/>
                </a:cubicBezTo>
                <a:cubicBezTo>
                  <a:pt x="7651" y="2885"/>
                  <a:pt x="6684" y="3714"/>
                  <a:pt x="5745" y="4487"/>
                </a:cubicBezTo>
                <a:cubicBezTo>
                  <a:pt x="4806" y="5288"/>
                  <a:pt x="3812" y="6116"/>
                  <a:pt x="2597" y="6255"/>
                </a:cubicBezTo>
                <a:cubicBezTo>
                  <a:pt x="2510" y="6264"/>
                  <a:pt x="2423" y="6269"/>
                  <a:pt x="2336" y="6269"/>
                </a:cubicBezTo>
                <a:cubicBezTo>
                  <a:pt x="1192" y="6269"/>
                  <a:pt x="0" y="5450"/>
                  <a:pt x="0" y="4321"/>
                </a:cubicBezTo>
                <a:lnTo>
                  <a:pt x="0" y="4321"/>
                </a:lnTo>
                <a:cubicBezTo>
                  <a:pt x="0" y="5564"/>
                  <a:pt x="359" y="6669"/>
                  <a:pt x="1105" y="7636"/>
                </a:cubicBezTo>
                <a:cubicBezTo>
                  <a:pt x="1658" y="8298"/>
                  <a:pt x="2443" y="8507"/>
                  <a:pt x="3274" y="8507"/>
                </a:cubicBezTo>
                <a:cubicBezTo>
                  <a:pt x="3689" y="8507"/>
                  <a:pt x="4116" y="8455"/>
                  <a:pt x="4530" y="8381"/>
                </a:cubicBezTo>
                <a:cubicBezTo>
                  <a:pt x="5403" y="8199"/>
                  <a:pt x="6305" y="7926"/>
                  <a:pt x="7172" y="7926"/>
                </a:cubicBezTo>
                <a:cubicBezTo>
                  <a:pt x="7484" y="7926"/>
                  <a:pt x="7793" y="7962"/>
                  <a:pt x="8093" y="8050"/>
                </a:cubicBezTo>
                <a:cubicBezTo>
                  <a:pt x="10192" y="8685"/>
                  <a:pt x="11021" y="11419"/>
                  <a:pt x="13037" y="12303"/>
                </a:cubicBezTo>
                <a:cubicBezTo>
                  <a:pt x="13506" y="12513"/>
                  <a:pt x="14009" y="12604"/>
                  <a:pt x="14521" y="12604"/>
                </a:cubicBezTo>
                <a:cubicBezTo>
                  <a:pt x="15425" y="12604"/>
                  <a:pt x="16361" y="12322"/>
                  <a:pt x="17207" y="11916"/>
                </a:cubicBezTo>
                <a:cubicBezTo>
                  <a:pt x="18505" y="11309"/>
                  <a:pt x="19721" y="10480"/>
                  <a:pt x="21074" y="9983"/>
                </a:cubicBezTo>
                <a:cubicBezTo>
                  <a:pt x="21641" y="9790"/>
                  <a:pt x="22250" y="9677"/>
                  <a:pt x="22848" y="9677"/>
                </a:cubicBezTo>
                <a:cubicBezTo>
                  <a:pt x="23705" y="9677"/>
                  <a:pt x="24538" y="9911"/>
                  <a:pt x="25189" y="10480"/>
                </a:cubicBezTo>
                <a:cubicBezTo>
                  <a:pt x="26377" y="11557"/>
                  <a:pt x="26377" y="13739"/>
                  <a:pt x="25189" y="14817"/>
                </a:cubicBezTo>
                <a:cubicBezTo>
                  <a:pt x="25659" y="13988"/>
                  <a:pt x="25548" y="12856"/>
                  <a:pt x="24941" y="12137"/>
                </a:cubicBezTo>
                <a:cubicBezTo>
                  <a:pt x="24469" y="11552"/>
                  <a:pt x="23871" y="11314"/>
                  <a:pt x="23252" y="11314"/>
                </a:cubicBezTo>
                <a:cubicBezTo>
                  <a:pt x="22205" y="11314"/>
                  <a:pt x="21098" y="11995"/>
                  <a:pt x="20439" y="12828"/>
                </a:cubicBezTo>
                <a:cubicBezTo>
                  <a:pt x="18367" y="15397"/>
                  <a:pt x="19306" y="20423"/>
                  <a:pt x="22648" y="21418"/>
                </a:cubicBezTo>
                <a:cubicBezTo>
                  <a:pt x="23139" y="21559"/>
                  <a:pt x="23642" y="21620"/>
                  <a:pt x="24148" y="21620"/>
                </a:cubicBezTo>
                <a:cubicBezTo>
                  <a:pt x="25324" y="21620"/>
                  <a:pt x="26519" y="21290"/>
                  <a:pt x="27620" y="20865"/>
                </a:cubicBezTo>
                <a:cubicBezTo>
                  <a:pt x="29222" y="20230"/>
                  <a:pt x="30713" y="19374"/>
                  <a:pt x="32370" y="18959"/>
                </a:cubicBezTo>
                <a:cubicBezTo>
                  <a:pt x="32953" y="18814"/>
                  <a:pt x="33559" y="18730"/>
                  <a:pt x="34158" y="18730"/>
                </a:cubicBezTo>
                <a:cubicBezTo>
                  <a:pt x="35263" y="18730"/>
                  <a:pt x="36344" y="19016"/>
                  <a:pt x="37204" y="19733"/>
                </a:cubicBezTo>
                <a:cubicBezTo>
                  <a:pt x="38364" y="20699"/>
                  <a:pt x="38861" y="22218"/>
                  <a:pt x="40131" y="22992"/>
                </a:cubicBezTo>
                <a:cubicBezTo>
                  <a:pt x="41185" y="23660"/>
                  <a:pt x="42253" y="24076"/>
                  <a:pt x="43423" y="24076"/>
                </a:cubicBezTo>
                <a:cubicBezTo>
                  <a:pt x="43848" y="24076"/>
                  <a:pt x="44287" y="24021"/>
                  <a:pt x="44744" y="23903"/>
                </a:cubicBezTo>
                <a:cubicBezTo>
                  <a:pt x="46401" y="23461"/>
                  <a:pt x="47865" y="22439"/>
                  <a:pt x="49384" y="21556"/>
                </a:cubicBezTo>
                <a:cubicBezTo>
                  <a:pt x="50742" y="20776"/>
                  <a:pt x="52260" y="20042"/>
                  <a:pt x="53793" y="20042"/>
                </a:cubicBezTo>
                <a:cubicBezTo>
                  <a:pt x="53943" y="20042"/>
                  <a:pt x="54094" y="20049"/>
                  <a:pt x="54245" y="20064"/>
                </a:cubicBezTo>
                <a:cubicBezTo>
                  <a:pt x="56470" y="20305"/>
                  <a:pt x="58383" y="22030"/>
                  <a:pt x="60564" y="22030"/>
                </a:cubicBezTo>
                <a:cubicBezTo>
                  <a:pt x="60630" y="22030"/>
                  <a:pt x="60697" y="22028"/>
                  <a:pt x="60763" y="22025"/>
                </a:cubicBezTo>
                <a:cubicBezTo>
                  <a:pt x="62144" y="21970"/>
                  <a:pt x="63442" y="21169"/>
                  <a:pt x="64547" y="20313"/>
                </a:cubicBezTo>
                <a:cubicBezTo>
                  <a:pt x="65652" y="19401"/>
                  <a:pt x="66618" y="18379"/>
                  <a:pt x="67861" y="17717"/>
                </a:cubicBezTo>
                <a:cubicBezTo>
                  <a:pt x="68602" y="17305"/>
                  <a:pt x="69451" y="17040"/>
                  <a:pt x="70274" y="17040"/>
                </a:cubicBezTo>
                <a:cubicBezTo>
                  <a:pt x="70831" y="17040"/>
                  <a:pt x="71375" y="17162"/>
                  <a:pt x="71866" y="17440"/>
                </a:cubicBezTo>
                <a:cubicBezTo>
                  <a:pt x="71371" y="16269"/>
                  <a:pt x="69994" y="15834"/>
                  <a:pt x="68611" y="15834"/>
                </a:cubicBezTo>
                <a:cubicBezTo>
                  <a:pt x="68527" y="15834"/>
                  <a:pt x="68443" y="15835"/>
                  <a:pt x="68358" y="15838"/>
                </a:cubicBezTo>
                <a:cubicBezTo>
                  <a:pt x="66922" y="15866"/>
                  <a:pt x="65541" y="16446"/>
                  <a:pt x="64160" y="16833"/>
                </a:cubicBezTo>
                <a:cubicBezTo>
                  <a:pt x="63354" y="17075"/>
                  <a:pt x="62500" y="17251"/>
                  <a:pt x="61660" y="17251"/>
                </a:cubicBezTo>
                <a:cubicBezTo>
                  <a:pt x="61061" y="17251"/>
                  <a:pt x="60470" y="17161"/>
                  <a:pt x="59907" y="16943"/>
                </a:cubicBezTo>
                <a:cubicBezTo>
                  <a:pt x="57537" y="15935"/>
                  <a:pt x="56108" y="12108"/>
                  <a:pt x="53340" y="12108"/>
                </a:cubicBezTo>
                <a:cubicBezTo>
                  <a:pt x="53302" y="12108"/>
                  <a:pt x="53262" y="12108"/>
                  <a:pt x="53223" y="12110"/>
                </a:cubicBezTo>
                <a:cubicBezTo>
                  <a:pt x="52118" y="12137"/>
                  <a:pt x="51096" y="12662"/>
                  <a:pt x="50074" y="13021"/>
                </a:cubicBezTo>
                <a:cubicBezTo>
                  <a:pt x="49442" y="13254"/>
                  <a:pt x="48770" y="13437"/>
                  <a:pt x="48124" y="13437"/>
                </a:cubicBezTo>
                <a:cubicBezTo>
                  <a:pt x="47698" y="13437"/>
                  <a:pt x="47283" y="13357"/>
                  <a:pt x="46898" y="13159"/>
                </a:cubicBezTo>
                <a:cubicBezTo>
                  <a:pt x="45849" y="12690"/>
                  <a:pt x="45269" y="11585"/>
                  <a:pt x="44937" y="10480"/>
                </a:cubicBezTo>
                <a:cubicBezTo>
                  <a:pt x="44026" y="11613"/>
                  <a:pt x="42810" y="12496"/>
                  <a:pt x="41429" y="12883"/>
                </a:cubicBezTo>
                <a:cubicBezTo>
                  <a:pt x="40958" y="13015"/>
                  <a:pt x="40468" y="13083"/>
                  <a:pt x="39980" y="13083"/>
                </a:cubicBezTo>
                <a:cubicBezTo>
                  <a:pt x="39038" y="13083"/>
                  <a:pt x="38106" y="12831"/>
                  <a:pt x="37342" y="12303"/>
                </a:cubicBezTo>
                <a:cubicBezTo>
                  <a:pt x="36154" y="11475"/>
                  <a:pt x="35408" y="9983"/>
                  <a:pt x="35602" y="8575"/>
                </a:cubicBezTo>
                <a:cubicBezTo>
                  <a:pt x="35823" y="7111"/>
                  <a:pt x="37010" y="5868"/>
                  <a:pt x="38474" y="5813"/>
                </a:cubicBezTo>
                <a:lnTo>
                  <a:pt x="38474" y="5813"/>
                </a:lnTo>
                <a:cubicBezTo>
                  <a:pt x="37756" y="5840"/>
                  <a:pt x="37010" y="7221"/>
                  <a:pt x="37010" y="7801"/>
                </a:cubicBezTo>
                <a:cubicBezTo>
                  <a:pt x="36983" y="8823"/>
                  <a:pt x="37646" y="9873"/>
                  <a:pt x="38474" y="10397"/>
                </a:cubicBezTo>
                <a:cubicBezTo>
                  <a:pt x="39030" y="10754"/>
                  <a:pt x="39681" y="10926"/>
                  <a:pt x="40337" y="10926"/>
                </a:cubicBezTo>
                <a:cubicBezTo>
                  <a:pt x="40953" y="10926"/>
                  <a:pt x="41572" y="10774"/>
                  <a:pt x="42120" y="10480"/>
                </a:cubicBezTo>
                <a:cubicBezTo>
                  <a:pt x="43280" y="9873"/>
                  <a:pt x="44053" y="8740"/>
                  <a:pt x="44412" y="7470"/>
                </a:cubicBezTo>
                <a:cubicBezTo>
                  <a:pt x="44937" y="5564"/>
                  <a:pt x="44550" y="3216"/>
                  <a:pt x="43169" y="1780"/>
                </a:cubicBezTo>
                <a:cubicBezTo>
                  <a:pt x="42036" y="614"/>
                  <a:pt x="40411" y="0"/>
                  <a:pt x="38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 name="Google Shape;1056;p51"/>
          <p:cNvGrpSpPr/>
          <p:nvPr/>
        </p:nvGrpSpPr>
        <p:grpSpPr>
          <a:xfrm>
            <a:off x="8355178" y="879373"/>
            <a:ext cx="523584" cy="504030"/>
            <a:chOff x="3341850" y="3320250"/>
            <a:chExt cx="679450" cy="654075"/>
          </a:xfrm>
        </p:grpSpPr>
        <p:sp>
          <p:nvSpPr>
            <p:cNvPr id="1057" name="Google Shape;1057;p51"/>
            <p:cNvSpPr/>
            <p:nvPr/>
          </p:nvSpPr>
          <p:spPr>
            <a:xfrm>
              <a:off x="3859700" y="3711350"/>
              <a:ext cx="160900" cy="190175"/>
            </a:xfrm>
            <a:custGeom>
              <a:avLst/>
              <a:gdLst/>
              <a:ahLst/>
              <a:cxnLst/>
              <a:rect l="l" t="t" r="r" b="b"/>
              <a:pathLst>
                <a:path w="6436" h="7607" extrusionOk="0">
                  <a:moveTo>
                    <a:pt x="1937" y="1"/>
                  </a:moveTo>
                  <a:cubicBezTo>
                    <a:pt x="1842" y="1"/>
                    <a:pt x="1740" y="12"/>
                    <a:pt x="1630" y="39"/>
                  </a:cubicBezTo>
                  <a:cubicBezTo>
                    <a:pt x="912" y="204"/>
                    <a:pt x="719" y="1392"/>
                    <a:pt x="719" y="1420"/>
                  </a:cubicBezTo>
                  <a:cubicBezTo>
                    <a:pt x="1" y="4623"/>
                    <a:pt x="912" y="5562"/>
                    <a:pt x="1354" y="6363"/>
                  </a:cubicBezTo>
                  <a:cubicBezTo>
                    <a:pt x="1354" y="6363"/>
                    <a:pt x="2219" y="7607"/>
                    <a:pt x="2906" y="7607"/>
                  </a:cubicBezTo>
                  <a:cubicBezTo>
                    <a:pt x="2913" y="7607"/>
                    <a:pt x="2921" y="7607"/>
                    <a:pt x="2928" y="7606"/>
                  </a:cubicBezTo>
                  <a:cubicBezTo>
                    <a:pt x="3619" y="7523"/>
                    <a:pt x="4282" y="7220"/>
                    <a:pt x="4364" y="6281"/>
                  </a:cubicBezTo>
                  <a:cubicBezTo>
                    <a:pt x="5801" y="6087"/>
                    <a:pt x="5884" y="4734"/>
                    <a:pt x="5663" y="4264"/>
                  </a:cubicBezTo>
                  <a:cubicBezTo>
                    <a:pt x="6104" y="3933"/>
                    <a:pt x="6436" y="3353"/>
                    <a:pt x="6187" y="2690"/>
                  </a:cubicBezTo>
                  <a:cubicBezTo>
                    <a:pt x="5966" y="2055"/>
                    <a:pt x="5138" y="1834"/>
                    <a:pt x="4806" y="1834"/>
                  </a:cubicBezTo>
                  <a:cubicBezTo>
                    <a:pt x="4806" y="1779"/>
                    <a:pt x="4806" y="1116"/>
                    <a:pt x="4309" y="701"/>
                  </a:cubicBezTo>
                  <a:cubicBezTo>
                    <a:pt x="4074" y="494"/>
                    <a:pt x="3798" y="425"/>
                    <a:pt x="3539" y="425"/>
                  </a:cubicBezTo>
                  <a:cubicBezTo>
                    <a:pt x="3280" y="425"/>
                    <a:pt x="3039" y="494"/>
                    <a:pt x="2873" y="563"/>
                  </a:cubicBezTo>
                  <a:cubicBezTo>
                    <a:pt x="2757" y="331"/>
                    <a:pt x="2445" y="1"/>
                    <a:pt x="1937" y="1"/>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1"/>
            <p:cNvSpPr/>
            <p:nvPr/>
          </p:nvSpPr>
          <p:spPr>
            <a:xfrm>
              <a:off x="3876975" y="3708400"/>
              <a:ext cx="144325" cy="200025"/>
            </a:xfrm>
            <a:custGeom>
              <a:avLst/>
              <a:gdLst/>
              <a:ahLst/>
              <a:cxnLst/>
              <a:rect l="l" t="t" r="r" b="b"/>
              <a:pathLst>
                <a:path w="5773" h="8001" extrusionOk="0">
                  <a:moveTo>
                    <a:pt x="2099" y="1068"/>
                  </a:moveTo>
                  <a:lnTo>
                    <a:pt x="2099" y="1068"/>
                  </a:lnTo>
                  <a:cubicBezTo>
                    <a:pt x="2182" y="1261"/>
                    <a:pt x="2182" y="1482"/>
                    <a:pt x="2072" y="1620"/>
                  </a:cubicBezTo>
                  <a:cubicBezTo>
                    <a:pt x="2054" y="1655"/>
                    <a:pt x="1995" y="1678"/>
                    <a:pt x="1933" y="1678"/>
                  </a:cubicBezTo>
                  <a:cubicBezTo>
                    <a:pt x="1894" y="1678"/>
                    <a:pt x="1855" y="1669"/>
                    <a:pt x="1823" y="1648"/>
                  </a:cubicBezTo>
                  <a:cubicBezTo>
                    <a:pt x="1795" y="1565"/>
                    <a:pt x="1823" y="1482"/>
                    <a:pt x="1823" y="1399"/>
                  </a:cubicBezTo>
                  <a:cubicBezTo>
                    <a:pt x="1878" y="1261"/>
                    <a:pt x="1961" y="1123"/>
                    <a:pt x="2099" y="1068"/>
                  </a:cubicBezTo>
                  <a:close/>
                  <a:moveTo>
                    <a:pt x="3839" y="2200"/>
                  </a:moveTo>
                  <a:cubicBezTo>
                    <a:pt x="3839" y="2449"/>
                    <a:pt x="3701" y="2670"/>
                    <a:pt x="3480" y="2780"/>
                  </a:cubicBezTo>
                  <a:cubicBezTo>
                    <a:pt x="3424" y="2821"/>
                    <a:pt x="3360" y="2840"/>
                    <a:pt x="3302" y="2840"/>
                  </a:cubicBezTo>
                  <a:cubicBezTo>
                    <a:pt x="3161" y="2840"/>
                    <a:pt x="3051" y="2727"/>
                    <a:pt x="3149" y="2532"/>
                  </a:cubicBezTo>
                  <a:cubicBezTo>
                    <a:pt x="3259" y="2366"/>
                    <a:pt x="3480" y="2256"/>
                    <a:pt x="3673" y="2228"/>
                  </a:cubicBezTo>
                  <a:cubicBezTo>
                    <a:pt x="3729" y="2228"/>
                    <a:pt x="3756" y="2200"/>
                    <a:pt x="3839" y="2200"/>
                  </a:cubicBezTo>
                  <a:close/>
                  <a:moveTo>
                    <a:pt x="4170" y="4266"/>
                  </a:moveTo>
                  <a:cubicBezTo>
                    <a:pt x="4260" y="4266"/>
                    <a:pt x="4415" y="4400"/>
                    <a:pt x="4502" y="4465"/>
                  </a:cubicBezTo>
                  <a:cubicBezTo>
                    <a:pt x="4364" y="4465"/>
                    <a:pt x="4033" y="4438"/>
                    <a:pt x="4115" y="4300"/>
                  </a:cubicBezTo>
                  <a:cubicBezTo>
                    <a:pt x="4127" y="4276"/>
                    <a:pt x="4146" y="4266"/>
                    <a:pt x="4170" y="4266"/>
                  </a:cubicBezTo>
                  <a:close/>
                  <a:moveTo>
                    <a:pt x="2908" y="5877"/>
                  </a:moveTo>
                  <a:cubicBezTo>
                    <a:pt x="3058" y="5877"/>
                    <a:pt x="3193" y="5991"/>
                    <a:pt x="3259" y="6122"/>
                  </a:cubicBezTo>
                  <a:cubicBezTo>
                    <a:pt x="3314" y="6233"/>
                    <a:pt x="3314" y="6343"/>
                    <a:pt x="3342" y="6399"/>
                  </a:cubicBezTo>
                  <a:cubicBezTo>
                    <a:pt x="3121" y="6399"/>
                    <a:pt x="2790" y="6371"/>
                    <a:pt x="2652" y="6205"/>
                  </a:cubicBezTo>
                  <a:cubicBezTo>
                    <a:pt x="2569" y="6067"/>
                    <a:pt x="2652" y="5929"/>
                    <a:pt x="2790" y="5901"/>
                  </a:cubicBezTo>
                  <a:cubicBezTo>
                    <a:pt x="2829" y="5884"/>
                    <a:pt x="2869" y="5877"/>
                    <a:pt x="2908" y="5877"/>
                  </a:cubicBezTo>
                  <a:close/>
                  <a:moveTo>
                    <a:pt x="1313" y="1"/>
                  </a:moveTo>
                  <a:cubicBezTo>
                    <a:pt x="838" y="1"/>
                    <a:pt x="341" y="286"/>
                    <a:pt x="138" y="737"/>
                  </a:cubicBezTo>
                  <a:cubicBezTo>
                    <a:pt x="28" y="1013"/>
                    <a:pt x="0" y="1289"/>
                    <a:pt x="83" y="1565"/>
                  </a:cubicBezTo>
                  <a:cubicBezTo>
                    <a:pt x="96" y="1604"/>
                    <a:pt x="126" y="1624"/>
                    <a:pt x="156" y="1624"/>
                  </a:cubicBezTo>
                  <a:cubicBezTo>
                    <a:pt x="189" y="1624"/>
                    <a:pt x="221" y="1597"/>
                    <a:pt x="221" y="1538"/>
                  </a:cubicBezTo>
                  <a:cubicBezTo>
                    <a:pt x="138" y="1123"/>
                    <a:pt x="359" y="709"/>
                    <a:pt x="691" y="460"/>
                  </a:cubicBezTo>
                  <a:cubicBezTo>
                    <a:pt x="838" y="359"/>
                    <a:pt x="1004" y="312"/>
                    <a:pt x="1169" y="312"/>
                  </a:cubicBezTo>
                  <a:cubicBezTo>
                    <a:pt x="1407" y="312"/>
                    <a:pt x="1644" y="408"/>
                    <a:pt x="1823" y="571"/>
                  </a:cubicBezTo>
                  <a:lnTo>
                    <a:pt x="1961" y="709"/>
                  </a:lnTo>
                  <a:cubicBezTo>
                    <a:pt x="1630" y="958"/>
                    <a:pt x="1381" y="1317"/>
                    <a:pt x="1519" y="1731"/>
                  </a:cubicBezTo>
                  <a:cubicBezTo>
                    <a:pt x="1611" y="1961"/>
                    <a:pt x="1818" y="2076"/>
                    <a:pt x="2013" y="2076"/>
                  </a:cubicBezTo>
                  <a:cubicBezTo>
                    <a:pt x="2052" y="2076"/>
                    <a:pt x="2090" y="2072"/>
                    <a:pt x="2127" y="2062"/>
                  </a:cubicBezTo>
                  <a:cubicBezTo>
                    <a:pt x="2431" y="1952"/>
                    <a:pt x="2541" y="1676"/>
                    <a:pt x="2541" y="1399"/>
                  </a:cubicBezTo>
                  <a:cubicBezTo>
                    <a:pt x="2541" y="1234"/>
                    <a:pt x="2513" y="1040"/>
                    <a:pt x="2458" y="875"/>
                  </a:cubicBezTo>
                  <a:cubicBezTo>
                    <a:pt x="2578" y="826"/>
                    <a:pt x="2704" y="802"/>
                    <a:pt x="2830" y="802"/>
                  </a:cubicBezTo>
                  <a:cubicBezTo>
                    <a:pt x="3344" y="802"/>
                    <a:pt x="3856" y="1188"/>
                    <a:pt x="3922" y="1786"/>
                  </a:cubicBezTo>
                  <a:lnTo>
                    <a:pt x="3922" y="1841"/>
                  </a:lnTo>
                  <a:lnTo>
                    <a:pt x="3839" y="1841"/>
                  </a:lnTo>
                  <a:cubicBezTo>
                    <a:pt x="3370" y="1924"/>
                    <a:pt x="2513" y="2339"/>
                    <a:pt x="2873" y="2946"/>
                  </a:cubicBezTo>
                  <a:cubicBezTo>
                    <a:pt x="2971" y="3124"/>
                    <a:pt x="3155" y="3203"/>
                    <a:pt x="3343" y="3203"/>
                  </a:cubicBezTo>
                  <a:cubicBezTo>
                    <a:pt x="3417" y="3203"/>
                    <a:pt x="3492" y="3191"/>
                    <a:pt x="3563" y="3167"/>
                  </a:cubicBezTo>
                  <a:cubicBezTo>
                    <a:pt x="3839" y="3057"/>
                    <a:pt x="4033" y="2808"/>
                    <a:pt x="4143" y="2560"/>
                  </a:cubicBezTo>
                  <a:cubicBezTo>
                    <a:pt x="4198" y="2477"/>
                    <a:pt x="4253" y="2339"/>
                    <a:pt x="4253" y="2228"/>
                  </a:cubicBezTo>
                  <a:cubicBezTo>
                    <a:pt x="4833" y="2366"/>
                    <a:pt x="5303" y="2891"/>
                    <a:pt x="5275" y="3581"/>
                  </a:cubicBezTo>
                  <a:cubicBezTo>
                    <a:pt x="5248" y="3885"/>
                    <a:pt x="5110" y="4161"/>
                    <a:pt x="4889" y="4327"/>
                  </a:cubicBezTo>
                  <a:cubicBezTo>
                    <a:pt x="4833" y="4217"/>
                    <a:pt x="4695" y="4134"/>
                    <a:pt x="4585" y="4023"/>
                  </a:cubicBezTo>
                  <a:cubicBezTo>
                    <a:pt x="4484" y="3951"/>
                    <a:pt x="4360" y="3909"/>
                    <a:pt x="4234" y="3909"/>
                  </a:cubicBezTo>
                  <a:cubicBezTo>
                    <a:pt x="4118" y="3909"/>
                    <a:pt x="4000" y="3944"/>
                    <a:pt x="3894" y="4023"/>
                  </a:cubicBezTo>
                  <a:cubicBezTo>
                    <a:pt x="3701" y="4189"/>
                    <a:pt x="3729" y="4548"/>
                    <a:pt x="3922" y="4714"/>
                  </a:cubicBezTo>
                  <a:cubicBezTo>
                    <a:pt x="4081" y="4820"/>
                    <a:pt x="4252" y="4870"/>
                    <a:pt x="4427" y="4870"/>
                  </a:cubicBezTo>
                  <a:cubicBezTo>
                    <a:pt x="4525" y="4870"/>
                    <a:pt x="4624" y="4854"/>
                    <a:pt x="4723" y="4824"/>
                  </a:cubicBezTo>
                  <a:lnTo>
                    <a:pt x="4723" y="4824"/>
                  </a:lnTo>
                  <a:cubicBezTo>
                    <a:pt x="4944" y="5460"/>
                    <a:pt x="4392" y="6150"/>
                    <a:pt x="3756" y="6343"/>
                  </a:cubicBezTo>
                  <a:cubicBezTo>
                    <a:pt x="3729" y="6012"/>
                    <a:pt x="3591" y="5736"/>
                    <a:pt x="3314" y="5570"/>
                  </a:cubicBezTo>
                  <a:cubicBezTo>
                    <a:pt x="3209" y="5497"/>
                    <a:pt x="3084" y="5464"/>
                    <a:pt x="2957" y="5464"/>
                  </a:cubicBezTo>
                  <a:cubicBezTo>
                    <a:pt x="2556" y="5464"/>
                    <a:pt x="2139" y="5798"/>
                    <a:pt x="2265" y="6260"/>
                  </a:cubicBezTo>
                  <a:cubicBezTo>
                    <a:pt x="2403" y="6702"/>
                    <a:pt x="2900" y="6813"/>
                    <a:pt x="3342" y="6813"/>
                  </a:cubicBezTo>
                  <a:cubicBezTo>
                    <a:pt x="3314" y="6951"/>
                    <a:pt x="3204" y="7089"/>
                    <a:pt x="3121" y="7200"/>
                  </a:cubicBezTo>
                  <a:cubicBezTo>
                    <a:pt x="2867" y="7453"/>
                    <a:pt x="2575" y="7572"/>
                    <a:pt x="2244" y="7572"/>
                  </a:cubicBezTo>
                  <a:cubicBezTo>
                    <a:pt x="2179" y="7572"/>
                    <a:pt x="2112" y="7568"/>
                    <a:pt x="2044" y="7559"/>
                  </a:cubicBezTo>
                  <a:cubicBezTo>
                    <a:pt x="1077" y="7365"/>
                    <a:pt x="663" y="6371"/>
                    <a:pt x="663" y="5487"/>
                  </a:cubicBezTo>
                  <a:cubicBezTo>
                    <a:pt x="663" y="5349"/>
                    <a:pt x="552" y="5271"/>
                    <a:pt x="449" y="5271"/>
                  </a:cubicBezTo>
                  <a:cubicBezTo>
                    <a:pt x="367" y="5271"/>
                    <a:pt x="289" y="5321"/>
                    <a:pt x="276" y="5432"/>
                  </a:cubicBezTo>
                  <a:cubicBezTo>
                    <a:pt x="249" y="6067"/>
                    <a:pt x="414" y="6702"/>
                    <a:pt x="801" y="7227"/>
                  </a:cubicBezTo>
                  <a:cubicBezTo>
                    <a:pt x="1160" y="7724"/>
                    <a:pt x="1712" y="8000"/>
                    <a:pt x="2348" y="8000"/>
                  </a:cubicBezTo>
                  <a:cubicBezTo>
                    <a:pt x="2900" y="7945"/>
                    <a:pt x="3425" y="7614"/>
                    <a:pt x="3646" y="7089"/>
                  </a:cubicBezTo>
                  <a:lnTo>
                    <a:pt x="3756" y="6785"/>
                  </a:lnTo>
                  <a:cubicBezTo>
                    <a:pt x="4392" y="6647"/>
                    <a:pt x="4944" y="6233"/>
                    <a:pt x="5110" y="5598"/>
                  </a:cubicBezTo>
                  <a:cubicBezTo>
                    <a:pt x="5220" y="5294"/>
                    <a:pt x="5165" y="4990"/>
                    <a:pt x="5082" y="4686"/>
                  </a:cubicBezTo>
                  <a:cubicBezTo>
                    <a:pt x="5220" y="4576"/>
                    <a:pt x="5358" y="4465"/>
                    <a:pt x="5441" y="4327"/>
                  </a:cubicBezTo>
                  <a:cubicBezTo>
                    <a:pt x="5773" y="3775"/>
                    <a:pt x="5690" y="3084"/>
                    <a:pt x="5386" y="2587"/>
                  </a:cubicBezTo>
                  <a:cubicBezTo>
                    <a:pt x="5137" y="2200"/>
                    <a:pt x="4723" y="1952"/>
                    <a:pt x="4309" y="1841"/>
                  </a:cubicBezTo>
                  <a:cubicBezTo>
                    <a:pt x="4309" y="1510"/>
                    <a:pt x="4171" y="1151"/>
                    <a:pt x="3977" y="930"/>
                  </a:cubicBezTo>
                  <a:cubicBezTo>
                    <a:pt x="3688" y="579"/>
                    <a:pt x="3276" y="398"/>
                    <a:pt x="2855" y="398"/>
                  </a:cubicBezTo>
                  <a:cubicBezTo>
                    <a:pt x="2713" y="398"/>
                    <a:pt x="2570" y="419"/>
                    <a:pt x="2431" y="460"/>
                  </a:cubicBezTo>
                  <a:cubicBezTo>
                    <a:pt x="2375" y="460"/>
                    <a:pt x="2348" y="516"/>
                    <a:pt x="2292" y="516"/>
                  </a:cubicBezTo>
                  <a:cubicBezTo>
                    <a:pt x="2099" y="295"/>
                    <a:pt x="1906" y="129"/>
                    <a:pt x="1630" y="46"/>
                  </a:cubicBezTo>
                  <a:cubicBezTo>
                    <a:pt x="1528" y="16"/>
                    <a:pt x="1421" y="1"/>
                    <a:pt x="1313"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1"/>
            <p:cNvSpPr/>
            <p:nvPr/>
          </p:nvSpPr>
          <p:spPr>
            <a:xfrm>
              <a:off x="3484075" y="3321500"/>
              <a:ext cx="212000" cy="229800"/>
            </a:xfrm>
            <a:custGeom>
              <a:avLst/>
              <a:gdLst/>
              <a:ahLst/>
              <a:cxnLst/>
              <a:rect l="l" t="t" r="r" b="b"/>
              <a:pathLst>
                <a:path w="8480" h="9192" extrusionOk="0">
                  <a:moveTo>
                    <a:pt x="8148" y="0"/>
                  </a:moveTo>
                  <a:cubicBezTo>
                    <a:pt x="7789" y="0"/>
                    <a:pt x="5221" y="3480"/>
                    <a:pt x="3923" y="4889"/>
                  </a:cubicBezTo>
                  <a:cubicBezTo>
                    <a:pt x="2569" y="6297"/>
                    <a:pt x="194" y="8728"/>
                    <a:pt x="1" y="8728"/>
                  </a:cubicBezTo>
                  <a:cubicBezTo>
                    <a:pt x="1" y="8728"/>
                    <a:pt x="194" y="8783"/>
                    <a:pt x="360" y="8894"/>
                  </a:cubicBezTo>
                  <a:cubicBezTo>
                    <a:pt x="525" y="9004"/>
                    <a:pt x="691" y="9114"/>
                    <a:pt x="746" y="9114"/>
                  </a:cubicBezTo>
                  <a:cubicBezTo>
                    <a:pt x="771" y="9127"/>
                    <a:pt x="810" y="9191"/>
                    <a:pt x="1009" y="9191"/>
                  </a:cubicBezTo>
                  <a:cubicBezTo>
                    <a:pt x="1265" y="9191"/>
                    <a:pt x="1785" y="9084"/>
                    <a:pt x="2873" y="8617"/>
                  </a:cubicBezTo>
                  <a:cubicBezTo>
                    <a:pt x="7872" y="5717"/>
                    <a:pt x="8148" y="3093"/>
                    <a:pt x="8342" y="2072"/>
                  </a:cubicBezTo>
                  <a:cubicBezTo>
                    <a:pt x="8425" y="1298"/>
                    <a:pt x="8480" y="580"/>
                    <a:pt x="8397" y="221"/>
                  </a:cubicBezTo>
                  <a:cubicBezTo>
                    <a:pt x="8369" y="83"/>
                    <a:pt x="8259" y="0"/>
                    <a:pt x="8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1"/>
            <p:cNvSpPr/>
            <p:nvPr/>
          </p:nvSpPr>
          <p:spPr>
            <a:xfrm>
              <a:off x="3520875" y="3320250"/>
              <a:ext cx="178650" cy="232625"/>
            </a:xfrm>
            <a:custGeom>
              <a:avLst/>
              <a:gdLst/>
              <a:ahLst/>
              <a:cxnLst/>
              <a:rect l="l" t="t" r="r" b="b"/>
              <a:pathLst>
                <a:path w="7146" h="9305" extrusionOk="0">
                  <a:moveTo>
                    <a:pt x="6804" y="0"/>
                  </a:moveTo>
                  <a:cubicBezTo>
                    <a:pt x="6778" y="0"/>
                    <a:pt x="6759" y="30"/>
                    <a:pt x="6759" y="78"/>
                  </a:cubicBezTo>
                  <a:cubicBezTo>
                    <a:pt x="6759" y="464"/>
                    <a:pt x="6787" y="989"/>
                    <a:pt x="6759" y="1348"/>
                  </a:cubicBezTo>
                  <a:cubicBezTo>
                    <a:pt x="6704" y="1735"/>
                    <a:pt x="6759" y="2039"/>
                    <a:pt x="6649" y="2453"/>
                  </a:cubicBezTo>
                  <a:cubicBezTo>
                    <a:pt x="6428" y="3226"/>
                    <a:pt x="6096" y="3917"/>
                    <a:pt x="5682" y="4580"/>
                  </a:cubicBezTo>
                  <a:cubicBezTo>
                    <a:pt x="4854" y="5850"/>
                    <a:pt x="3721" y="6927"/>
                    <a:pt x="2478" y="7784"/>
                  </a:cubicBezTo>
                  <a:cubicBezTo>
                    <a:pt x="2119" y="8032"/>
                    <a:pt x="1733" y="8253"/>
                    <a:pt x="1373" y="8474"/>
                  </a:cubicBezTo>
                  <a:cubicBezTo>
                    <a:pt x="987" y="8667"/>
                    <a:pt x="572" y="8805"/>
                    <a:pt x="158" y="8999"/>
                  </a:cubicBezTo>
                  <a:cubicBezTo>
                    <a:pt x="0" y="9051"/>
                    <a:pt x="43" y="9305"/>
                    <a:pt x="238" y="9305"/>
                  </a:cubicBezTo>
                  <a:cubicBezTo>
                    <a:pt x="248" y="9305"/>
                    <a:pt x="258" y="9304"/>
                    <a:pt x="269" y="9303"/>
                  </a:cubicBezTo>
                  <a:cubicBezTo>
                    <a:pt x="655" y="9220"/>
                    <a:pt x="1014" y="9054"/>
                    <a:pt x="1373" y="8888"/>
                  </a:cubicBezTo>
                  <a:cubicBezTo>
                    <a:pt x="1760" y="8723"/>
                    <a:pt x="2092" y="8502"/>
                    <a:pt x="2451" y="8253"/>
                  </a:cubicBezTo>
                  <a:cubicBezTo>
                    <a:pt x="3086" y="7811"/>
                    <a:pt x="3749" y="7342"/>
                    <a:pt x="4329" y="6762"/>
                  </a:cubicBezTo>
                  <a:cubicBezTo>
                    <a:pt x="5516" y="5684"/>
                    <a:pt x="6511" y="4359"/>
                    <a:pt x="6897" y="2757"/>
                  </a:cubicBezTo>
                  <a:cubicBezTo>
                    <a:pt x="7146" y="1928"/>
                    <a:pt x="7091" y="906"/>
                    <a:pt x="6870" y="50"/>
                  </a:cubicBezTo>
                  <a:cubicBezTo>
                    <a:pt x="6847" y="15"/>
                    <a:pt x="6823" y="0"/>
                    <a:pt x="6804"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1"/>
            <p:cNvSpPr/>
            <p:nvPr/>
          </p:nvSpPr>
          <p:spPr>
            <a:xfrm>
              <a:off x="3437825" y="3771675"/>
              <a:ext cx="114625" cy="199575"/>
            </a:xfrm>
            <a:custGeom>
              <a:avLst/>
              <a:gdLst/>
              <a:ahLst/>
              <a:cxnLst/>
              <a:rect l="l" t="t" r="r" b="b"/>
              <a:pathLst>
                <a:path w="4585" h="7983" extrusionOk="0">
                  <a:moveTo>
                    <a:pt x="3062" y="0"/>
                  </a:moveTo>
                  <a:cubicBezTo>
                    <a:pt x="2569" y="0"/>
                    <a:pt x="2096" y="242"/>
                    <a:pt x="1989" y="940"/>
                  </a:cubicBezTo>
                  <a:cubicBezTo>
                    <a:pt x="1795" y="2404"/>
                    <a:pt x="1657" y="3647"/>
                    <a:pt x="1298" y="5055"/>
                  </a:cubicBezTo>
                  <a:cubicBezTo>
                    <a:pt x="856" y="6823"/>
                    <a:pt x="55" y="7044"/>
                    <a:pt x="0" y="7983"/>
                  </a:cubicBezTo>
                  <a:lnTo>
                    <a:pt x="3176" y="7983"/>
                  </a:lnTo>
                  <a:cubicBezTo>
                    <a:pt x="3176" y="7983"/>
                    <a:pt x="4171" y="6464"/>
                    <a:pt x="4336" y="4889"/>
                  </a:cubicBezTo>
                  <a:cubicBezTo>
                    <a:pt x="4502" y="3288"/>
                    <a:pt x="4585" y="1078"/>
                    <a:pt x="4281" y="553"/>
                  </a:cubicBezTo>
                  <a:cubicBezTo>
                    <a:pt x="4125" y="270"/>
                    <a:pt x="3583" y="0"/>
                    <a:pt x="30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1"/>
            <p:cNvSpPr/>
            <p:nvPr/>
          </p:nvSpPr>
          <p:spPr>
            <a:xfrm>
              <a:off x="3434375" y="3965025"/>
              <a:ext cx="184375" cy="8300"/>
            </a:xfrm>
            <a:custGeom>
              <a:avLst/>
              <a:gdLst/>
              <a:ahLst/>
              <a:cxnLst/>
              <a:rect l="l" t="t" r="r" b="b"/>
              <a:pathLst>
                <a:path w="7375" h="332" extrusionOk="0">
                  <a:moveTo>
                    <a:pt x="2182" y="0"/>
                  </a:moveTo>
                  <a:cubicBezTo>
                    <a:pt x="1492" y="0"/>
                    <a:pt x="829" y="56"/>
                    <a:pt x="166" y="83"/>
                  </a:cubicBezTo>
                  <a:lnTo>
                    <a:pt x="138" y="83"/>
                  </a:lnTo>
                  <a:cubicBezTo>
                    <a:pt x="0" y="83"/>
                    <a:pt x="28" y="249"/>
                    <a:pt x="138" y="249"/>
                  </a:cubicBezTo>
                  <a:cubicBezTo>
                    <a:pt x="801" y="276"/>
                    <a:pt x="1436" y="332"/>
                    <a:pt x="2099" y="332"/>
                  </a:cubicBezTo>
                  <a:lnTo>
                    <a:pt x="4253" y="332"/>
                  </a:lnTo>
                  <a:cubicBezTo>
                    <a:pt x="4613" y="332"/>
                    <a:pt x="4999" y="276"/>
                    <a:pt x="5413" y="276"/>
                  </a:cubicBezTo>
                  <a:lnTo>
                    <a:pt x="6353" y="276"/>
                  </a:lnTo>
                  <a:cubicBezTo>
                    <a:pt x="6656" y="276"/>
                    <a:pt x="6960" y="276"/>
                    <a:pt x="7292" y="249"/>
                  </a:cubicBezTo>
                  <a:cubicBezTo>
                    <a:pt x="7347" y="249"/>
                    <a:pt x="7374" y="138"/>
                    <a:pt x="7292" y="83"/>
                  </a:cubicBezTo>
                  <a:cubicBezTo>
                    <a:pt x="7173" y="48"/>
                    <a:pt x="7045" y="37"/>
                    <a:pt x="6915" y="37"/>
                  </a:cubicBezTo>
                  <a:cubicBezTo>
                    <a:pt x="6741" y="37"/>
                    <a:pt x="6566" y="56"/>
                    <a:pt x="6408" y="56"/>
                  </a:cubicBezTo>
                  <a:lnTo>
                    <a:pt x="5552" y="56"/>
                  </a:lnTo>
                  <a:cubicBezTo>
                    <a:pt x="4944" y="56"/>
                    <a:pt x="4309" y="0"/>
                    <a:pt x="3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1"/>
            <p:cNvSpPr/>
            <p:nvPr/>
          </p:nvSpPr>
          <p:spPr>
            <a:xfrm>
              <a:off x="3341850" y="3538525"/>
              <a:ext cx="569675" cy="435800"/>
            </a:xfrm>
            <a:custGeom>
              <a:avLst/>
              <a:gdLst/>
              <a:ahLst/>
              <a:cxnLst/>
              <a:rect l="l" t="t" r="r" b="b"/>
              <a:pathLst>
                <a:path w="22787" h="17432" extrusionOk="0">
                  <a:moveTo>
                    <a:pt x="6329" y="1"/>
                  </a:moveTo>
                  <a:cubicBezTo>
                    <a:pt x="5897" y="1"/>
                    <a:pt x="5433" y="54"/>
                    <a:pt x="4944" y="185"/>
                  </a:cubicBezTo>
                  <a:cubicBezTo>
                    <a:pt x="2099" y="986"/>
                    <a:pt x="1160" y="1980"/>
                    <a:pt x="691" y="2836"/>
                  </a:cubicBezTo>
                  <a:cubicBezTo>
                    <a:pt x="193" y="3665"/>
                    <a:pt x="0" y="4908"/>
                    <a:pt x="442" y="6068"/>
                  </a:cubicBezTo>
                  <a:cubicBezTo>
                    <a:pt x="580" y="6372"/>
                    <a:pt x="718" y="6620"/>
                    <a:pt x="884" y="6814"/>
                  </a:cubicBezTo>
                  <a:cubicBezTo>
                    <a:pt x="1409" y="7476"/>
                    <a:pt x="2127" y="7808"/>
                    <a:pt x="2403" y="8194"/>
                  </a:cubicBezTo>
                  <a:cubicBezTo>
                    <a:pt x="2790" y="8692"/>
                    <a:pt x="3701" y="9520"/>
                    <a:pt x="4723" y="11343"/>
                  </a:cubicBezTo>
                  <a:cubicBezTo>
                    <a:pt x="4723" y="11371"/>
                    <a:pt x="4751" y="11371"/>
                    <a:pt x="4751" y="11398"/>
                  </a:cubicBezTo>
                  <a:cubicBezTo>
                    <a:pt x="4751" y="11454"/>
                    <a:pt x="4806" y="11509"/>
                    <a:pt x="4833" y="11536"/>
                  </a:cubicBezTo>
                  <a:cubicBezTo>
                    <a:pt x="4861" y="11619"/>
                    <a:pt x="4889" y="11647"/>
                    <a:pt x="4944" y="11730"/>
                  </a:cubicBezTo>
                  <a:cubicBezTo>
                    <a:pt x="4972" y="11813"/>
                    <a:pt x="5027" y="11895"/>
                    <a:pt x="5082" y="11951"/>
                  </a:cubicBezTo>
                  <a:cubicBezTo>
                    <a:pt x="5220" y="12172"/>
                    <a:pt x="5303" y="12365"/>
                    <a:pt x="5441" y="12586"/>
                  </a:cubicBezTo>
                  <a:cubicBezTo>
                    <a:pt x="5496" y="12614"/>
                    <a:pt x="5524" y="12696"/>
                    <a:pt x="5552" y="12752"/>
                  </a:cubicBezTo>
                  <a:cubicBezTo>
                    <a:pt x="5662" y="12890"/>
                    <a:pt x="5773" y="13055"/>
                    <a:pt x="5855" y="13249"/>
                  </a:cubicBezTo>
                  <a:cubicBezTo>
                    <a:pt x="5938" y="13276"/>
                    <a:pt x="5966" y="13332"/>
                    <a:pt x="5993" y="13415"/>
                  </a:cubicBezTo>
                  <a:lnTo>
                    <a:pt x="6214" y="13718"/>
                  </a:lnTo>
                  <a:cubicBezTo>
                    <a:pt x="6242" y="13801"/>
                    <a:pt x="6325" y="13856"/>
                    <a:pt x="6353" y="13939"/>
                  </a:cubicBezTo>
                  <a:cubicBezTo>
                    <a:pt x="6380" y="13967"/>
                    <a:pt x="6380" y="13995"/>
                    <a:pt x="6408" y="14022"/>
                  </a:cubicBezTo>
                  <a:cubicBezTo>
                    <a:pt x="6491" y="14133"/>
                    <a:pt x="6601" y="14243"/>
                    <a:pt x="6656" y="14354"/>
                  </a:cubicBezTo>
                  <a:cubicBezTo>
                    <a:pt x="6684" y="14381"/>
                    <a:pt x="6684" y="14409"/>
                    <a:pt x="6739" y="14436"/>
                  </a:cubicBezTo>
                  <a:cubicBezTo>
                    <a:pt x="6794" y="14519"/>
                    <a:pt x="6822" y="14575"/>
                    <a:pt x="6905" y="14657"/>
                  </a:cubicBezTo>
                  <a:cubicBezTo>
                    <a:pt x="6905" y="14685"/>
                    <a:pt x="6933" y="14713"/>
                    <a:pt x="6960" y="14768"/>
                  </a:cubicBezTo>
                  <a:cubicBezTo>
                    <a:pt x="7043" y="14823"/>
                    <a:pt x="7098" y="14934"/>
                    <a:pt x="7181" y="14989"/>
                  </a:cubicBezTo>
                  <a:cubicBezTo>
                    <a:pt x="7209" y="14989"/>
                    <a:pt x="7209" y="15044"/>
                    <a:pt x="7236" y="15072"/>
                  </a:cubicBezTo>
                  <a:cubicBezTo>
                    <a:pt x="7347" y="15210"/>
                    <a:pt x="7485" y="15320"/>
                    <a:pt x="7595" y="15458"/>
                  </a:cubicBezTo>
                  <a:lnTo>
                    <a:pt x="7761" y="15624"/>
                  </a:lnTo>
                  <a:lnTo>
                    <a:pt x="7872" y="15735"/>
                  </a:lnTo>
                  <a:cubicBezTo>
                    <a:pt x="7899" y="15790"/>
                    <a:pt x="7982" y="15817"/>
                    <a:pt x="8037" y="15900"/>
                  </a:cubicBezTo>
                  <a:cubicBezTo>
                    <a:pt x="8065" y="15900"/>
                    <a:pt x="8120" y="15928"/>
                    <a:pt x="8148" y="15956"/>
                  </a:cubicBezTo>
                  <a:cubicBezTo>
                    <a:pt x="8175" y="15956"/>
                    <a:pt x="8203" y="16011"/>
                    <a:pt x="8258" y="16038"/>
                  </a:cubicBezTo>
                  <a:cubicBezTo>
                    <a:pt x="8314" y="16094"/>
                    <a:pt x="8396" y="16149"/>
                    <a:pt x="8452" y="16204"/>
                  </a:cubicBezTo>
                  <a:cubicBezTo>
                    <a:pt x="8479" y="16204"/>
                    <a:pt x="8534" y="16232"/>
                    <a:pt x="8562" y="16287"/>
                  </a:cubicBezTo>
                  <a:cubicBezTo>
                    <a:pt x="8590" y="16315"/>
                    <a:pt x="8617" y="16315"/>
                    <a:pt x="8673" y="16342"/>
                  </a:cubicBezTo>
                  <a:cubicBezTo>
                    <a:pt x="8728" y="16370"/>
                    <a:pt x="8811" y="16453"/>
                    <a:pt x="8866" y="16480"/>
                  </a:cubicBezTo>
                  <a:cubicBezTo>
                    <a:pt x="8921" y="16508"/>
                    <a:pt x="8949" y="16508"/>
                    <a:pt x="8976" y="16536"/>
                  </a:cubicBezTo>
                  <a:cubicBezTo>
                    <a:pt x="9004" y="16591"/>
                    <a:pt x="9032" y="16591"/>
                    <a:pt x="9087" y="16618"/>
                  </a:cubicBezTo>
                  <a:lnTo>
                    <a:pt x="9114" y="16618"/>
                  </a:lnTo>
                  <a:cubicBezTo>
                    <a:pt x="9142" y="16618"/>
                    <a:pt x="9142" y="16646"/>
                    <a:pt x="9197" y="16646"/>
                  </a:cubicBezTo>
                  <a:lnTo>
                    <a:pt x="9225" y="16701"/>
                  </a:lnTo>
                  <a:cubicBezTo>
                    <a:pt x="9253" y="16701"/>
                    <a:pt x="9253" y="16729"/>
                    <a:pt x="9280" y="16729"/>
                  </a:cubicBezTo>
                  <a:cubicBezTo>
                    <a:pt x="9335" y="16756"/>
                    <a:pt x="9363" y="16756"/>
                    <a:pt x="9391" y="16784"/>
                  </a:cubicBezTo>
                  <a:cubicBezTo>
                    <a:pt x="9418" y="16812"/>
                    <a:pt x="9474" y="16812"/>
                    <a:pt x="9501" y="16867"/>
                  </a:cubicBezTo>
                  <a:cubicBezTo>
                    <a:pt x="9612" y="16922"/>
                    <a:pt x="9694" y="17005"/>
                    <a:pt x="9805" y="17033"/>
                  </a:cubicBezTo>
                  <a:cubicBezTo>
                    <a:pt x="9971" y="17116"/>
                    <a:pt x="10109" y="17171"/>
                    <a:pt x="10302" y="17254"/>
                  </a:cubicBezTo>
                  <a:cubicBezTo>
                    <a:pt x="10357" y="17281"/>
                    <a:pt x="10440" y="17281"/>
                    <a:pt x="10495" y="17309"/>
                  </a:cubicBezTo>
                  <a:cubicBezTo>
                    <a:pt x="10523" y="17309"/>
                    <a:pt x="10606" y="17336"/>
                    <a:pt x="10634" y="17336"/>
                  </a:cubicBezTo>
                  <a:cubicBezTo>
                    <a:pt x="10744" y="17392"/>
                    <a:pt x="10799" y="17392"/>
                    <a:pt x="10910" y="17419"/>
                  </a:cubicBezTo>
                  <a:cubicBezTo>
                    <a:pt x="13543" y="17419"/>
                    <a:pt x="17526" y="17432"/>
                    <a:pt x="19905" y="17432"/>
                  </a:cubicBezTo>
                  <a:cubicBezTo>
                    <a:pt x="21095" y="17432"/>
                    <a:pt x="21884" y="17429"/>
                    <a:pt x="21902" y="17419"/>
                  </a:cubicBezTo>
                  <a:cubicBezTo>
                    <a:pt x="21930" y="17392"/>
                    <a:pt x="22786" y="14906"/>
                    <a:pt x="22786" y="12061"/>
                  </a:cubicBezTo>
                  <a:cubicBezTo>
                    <a:pt x="22786" y="9244"/>
                    <a:pt x="21129" y="7090"/>
                    <a:pt x="18975" y="6427"/>
                  </a:cubicBezTo>
                  <a:cubicBezTo>
                    <a:pt x="16903" y="5681"/>
                    <a:pt x="13672" y="4024"/>
                    <a:pt x="12263" y="2836"/>
                  </a:cubicBezTo>
                  <a:cubicBezTo>
                    <a:pt x="10799" y="1676"/>
                    <a:pt x="9833" y="1124"/>
                    <a:pt x="9391" y="875"/>
                  </a:cubicBezTo>
                  <a:cubicBezTo>
                    <a:pt x="8800" y="559"/>
                    <a:pt x="7726" y="1"/>
                    <a:pt x="6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1"/>
            <p:cNvSpPr/>
            <p:nvPr/>
          </p:nvSpPr>
          <p:spPr>
            <a:xfrm>
              <a:off x="3366000" y="3708500"/>
              <a:ext cx="439525" cy="264825"/>
            </a:xfrm>
            <a:custGeom>
              <a:avLst/>
              <a:gdLst/>
              <a:ahLst/>
              <a:cxnLst/>
              <a:rect l="l" t="t" r="r" b="b"/>
              <a:pathLst>
                <a:path w="17581" h="10593" extrusionOk="0">
                  <a:moveTo>
                    <a:pt x="17517" y="2899"/>
                  </a:moveTo>
                  <a:cubicBezTo>
                    <a:pt x="17534" y="2940"/>
                    <a:pt x="17551" y="2982"/>
                    <a:pt x="17567" y="3025"/>
                  </a:cubicBezTo>
                  <a:cubicBezTo>
                    <a:pt x="17580" y="3012"/>
                    <a:pt x="17563" y="2966"/>
                    <a:pt x="17517" y="2899"/>
                  </a:cubicBezTo>
                  <a:close/>
                  <a:moveTo>
                    <a:pt x="11616" y="0"/>
                  </a:moveTo>
                  <a:cubicBezTo>
                    <a:pt x="10149" y="0"/>
                    <a:pt x="9005" y="235"/>
                    <a:pt x="9005" y="235"/>
                  </a:cubicBezTo>
                  <a:cubicBezTo>
                    <a:pt x="9005" y="235"/>
                    <a:pt x="9557" y="2224"/>
                    <a:pt x="9778" y="4958"/>
                  </a:cubicBezTo>
                  <a:cubicBezTo>
                    <a:pt x="9778" y="5787"/>
                    <a:pt x="9723" y="6477"/>
                    <a:pt x="9640" y="7085"/>
                  </a:cubicBezTo>
                  <a:cubicBezTo>
                    <a:pt x="9640" y="7057"/>
                    <a:pt x="8314" y="6201"/>
                    <a:pt x="8204" y="6091"/>
                  </a:cubicBezTo>
                  <a:cubicBezTo>
                    <a:pt x="7624" y="5621"/>
                    <a:pt x="7044" y="5096"/>
                    <a:pt x="6491" y="4544"/>
                  </a:cubicBezTo>
                  <a:cubicBezTo>
                    <a:pt x="5166" y="3274"/>
                    <a:pt x="3867" y="1975"/>
                    <a:pt x="2376" y="871"/>
                  </a:cubicBezTo>
                  <a:cubicBezTo>
                    <a:pt x="1768" y="429"/>
                    <a:pt x="746" y="153"/>
                    <a:pt x="1" y="42"/>
                  </a:cubicBezTo>
                  <a:lnTo>
                    <a:pt x="1" y="42"/>
                  </a:lnTo>
                  <a:cubicBezTo>
                    <a:pt x="387" y="595"/>
                    <a:pt x="1078" y="871"/>
                    <a:pt x="1492" y="1395"/>
                  </a:cubicBezTo>
                  <a:cubicBezTo>
                    <a:pt x="1851" y="1893"/>
                    <a:pt x="2763" y="2721"/>
                    <a:pt x="3785" y="4544"/>
                  </a:cubicBezTo>
                  <a:cubicBezTo>
                    <a:pt x="3785" y="4572"/>
                    <a:pt x="3840" y="4572"/>
                    <a:pt x="3840" y="4599"/>
                  </a:cubicBezTo>
                  <a:cubicBezTo>
                    <a:pt x="3840" y="4655"/>
                    <a:pt x="3867" y="4710"/>
                    <a:pt x="3895" y="4737"/>
                  </a:cubicBezTo>
                  <a:cubicBezTo>
                    <a:pt x="3923" y="4820"/>
                    <a:pt x="3978" y="4848"/>
                    <a:pt x="4006" y="4931"/>
                  </a:cubicBezTo>
                  <a:cubicBezTo>
                    <a:pt x="4033" y="5014"/>
                    <a:pt x="4116" y="5096"/>
                    <a:pt x="4144" y="5152"/>
                  </a:cubicBezTo>
                  <a:cubicBezTo>
                    <a:pt x="4282" y="5373"/>
                    <a:pt x="4392" y="5566"/>
                    <a:pt x="4530" y="5787"/>
                  </a:cubicBezTo>
                  <a:cubicBezTo>
                    <a:pt x="4558" y="5815"/>
                    <a:pt x="4586" y="5897"/>
                    <a:pt x="4613" y="5953"/>
                  </a:cubicBezTo>
                  <a:cubicBezTo>
                    <a:pt x="4724" y="6091"/>
                    <a:pt x="4834" y="6256"/>
                    <a:pt x="4945" y="6450"/>
                  </a:cubicBezTo>
                  <a:cubicBezTo>
                    <a:pt x="5000" y="6477"/>
                    <a:pt x="5027" y="6533"/>
                    <a:pt x="5083" y="6616"/>
                  </a:cubicBezTo>
                  <a:lnTo>
                    <a:pt x="5276" y="6919"/>
                  </a:lnTo>
                  <a:cubicBezTo>
                    <a:pt x="5304" y="7002"/>
                    <a:pt x="5387" y="7057"/>
                    <a:pt x="5414" y="7140"/>
                  </a:cubicBezTo>
                  <a:cubicBezTo>
                    <a:pt x="5442" y="7168"/>
                    <a:pt x="5442" y="7196"/>
                    <a:pt x="5497" y="7223"/>
                  </a:cubicBezTo>
                  <a:cubicBezTo>
                    <a:pt x="5552" y="7334"/>
                    <a:pt x="5663" y="7444"/>
                    <a:pt x="5718" y="7555"/>
                  </a:cubicBezTo>
                  <a:cubicBezTo>
                    <a:pt x="5773" y="7582"/>
                    <a:pt x="5773" y="7610"/>
                    <a:pt x="5801" y="7637"/>
                  </a:cubicBezTo>
                  <a:cubicBezTo>
                    <a:pt x="5856" y="7720"/>
                    <a:pt x="5911" y="7776"/>
                    <a:pt x="5967" y="7858"/>
                  </a:cubicBezTo>
                  <a:cubicBezTo>
                    <a:pt x="5967" y="7886"/>
                    <a:pt x="5994" y="7914"/>
                    <a:pt x="6049" y="7969"/>
                  </a:cubicBezTo>
                  <a:cubicBezTo>
                    <a:pt x="6105" y="8024"/>
                    <a:pt x="6187" y="8135"/>
                    <a:pt x="6243" y="8190"/>
                  </a:cubicBezTo>
                  <a:cubicBezTo>
                    <a:pt x="6270" y="8190"/>
                    <a:pt x="6270" y="8245"/>
                    <a:pt x="6326" y="8273"/>
                  </a:cubicBezTo>
                  <a:cubicBezTo>
                    <a:pt x="6408" y="8411"/>
                    <a:pt x="6547" y="8521"/>
                    <a:pt x="6657" y="8659"/>
                  </a:cubicBezTo>
                  <a:lnTo>
                    <a:pt x="6823" y="8825"/>
                  </a:lnTo>
                  <a:lnTo>
                    <a:pt x="6933" y="8936"/>
                  </a:lnTo>
                  <a:cubicBezTo>
                    <a:pt x="6961" y="8991"/>
                    <a:pt x="7044" y="9018"/>
                    <a:pt x="7099" y="9101"/>
                  </a:cubicBezTo>
                  <a:cubicBezTo>
                    <a:pt x="7154" y="9101"/>
                    <a:pt x="7182" y="9129"/>
                    <a:pt x="7209" y="9157"/>
                  </a:cubicBezTo>
                  <a:cubicBezTo>
                    <a:pt x="7237" y="9157"/>
                    <a:pt x="7292" y="9212"/>
                    <a:pt x="7320" y="9239"/>
                  </a:cubicBezTo>
                  <a:cubicBezTo>
                    <a:pt x="7375" y="9295"/>
                    <a:pt x="7458" y="9350"/>
                    <a:pt x="7513" y="9405"/>
                  </a:cubicBezTo>
                  <a:cubicBezTo>
                    <a:pt x="7568" y="9405"/>
                    <a:pt x="7596" y="9433"/>
                    <a:pt x="7624" y="9488"/>
                  </a:cubicBezTo>
                  <a:cubicBezTo>
                    <a:pt x="7651" y="9516"/>
                    <a:pt x="7707" y="9516"/>
                    <a:pt x="7734" y="9543"/>
                  </a:cubicBezTo>
                  <a:cubicBezTo>
                    <a:pt x="7789" y="9571"/>
                    <a:pt x="7872" y="9654"/>
                    <a:pt x="7928" y="9681"/>
                  </a:cubicBezTo>
                  <a:cubicBezTo>
                    <a:pt x="7983" y="9709"/>
                    <a:pt x="8010" y="9709"/>
                    <a:pt x="8038" y="9737"/>
                  </a:cubicBezTo>
                  <a:cubicBezTo>
                    <a:pt x="8066" y="9792"/>
                    <a:pt x="8121" y="9792"/>
                    <a:pt x="8148" y="9819"/>
                  </a:cubicBezTo>
                  <a:lnTo>
                    <a:pt x="8176" y="9819"/>
                  </a:lnTo>
                  <a:cubicBezTo>
                    <a:pt x="8204" y="9819"/>
                    <a:pt x="8204" y="9847"/>
                    <a:pt x="8259" y="9847"/>
                  </a:cubicBezTo>
                  <a:lnTo>
                    <a:pt x="8287" y="9902"/>
                  </a:lnTo>
                  <a:cubicBezTo>
                    <a:pt x="8314" y="9902"/>
                    <a:pt x="8314" y="9930"/>
                    <a:pt x="8342" y="9930"/>
                  </a:cubicBezTo>
                  <a:cubicBezTo>
                    <a:pt x="8397" y="9957"/>
                    <a:pt x="8425" y="9957"/>
                    <a:pt x="8452" y="9985"/>
                  </a:cubicBezTo>
                  <a:cubicBezTo>
                    <a:pt x="8480" y="10013"/>
                    <a:pt x="8535" y="10013"/>
                    <a:pt x="8563" y="10068"/>
                  </a:cubicBezTo>
                  <a:cubicBezTo>
                    <a:pt x="8314" y="10455"/>
                    <a:pt x="8121" y="10593"/>
                    <a:pt x="8121" y="10593"/>
                  </a:cubicBezTo>
                  <a:lnTo>
                    <a:pt x="9529" y="10593"/>
                  </a:lnTo>
                  <a:lnTo>
                    <a:pt x="9529" y="10510"/>
                  </a:lnTo>
                  <a:cubicBezTo>
                    <a:pt x="9557" y="10344"/>
                    <a:pt x="9640" y="9930"/>
                    <a:pt x="9916" y="9488"/>
                  </a:cubicBezTo>
                  <a:cubicBezTo>
                    <a:pt x="10109" y="9129"/>
                    <a:pt x="10524" y="8880"/>
                    <a:pt x="11325" y="8742"/>
                  </a:cubicBezTo>
                  <a:cubicBezTo>
                    <a:pt x="11877" y="8632"/>
                    <a:pt x="12623" y="8576"/>
                    <a:pt x="13589" y="8576"/>
                  </a:cubicBezTo>
                  <a:lnTo>
                    <a:pt x="13949" y="8576"/>
                  </a:lnTo>
                  <a:cubicBezTo>
                    <a:pt x="13672" y="8466"/>
                    <a:pt x="13479" y="8383"/>
                    <a:pt x="13258" y="8273"/>
                  </a:cubicBezTo>
                  <a:cubicBezTo>
                    <a:pt x="12512" y="7858"/>
                    <a:pt x="12153" y="7306"/>
                    <a:pt x="11988" y="7057"/>
                  </a:cubicBezTo>
                  <a:cubicBezTo>
                    <a:pt x="11739" y="6754"/>
                    <a:pt x="11352" y="5566"/>
                    <a:pt x="11849" y="4102"/>
                  </a:cubicBezTo>
                  <a:cubicBezTo>
                    <a:pt x="12291" y="2638"/>
                    <a:pt x="13341" y="1782"/>
                    <a:pt x="14943" y="1699"/>
                  </a:cubicBezTo>
                  <a:cubicBezTo>
                    <a:pt x="14977" y="1698"/>
                    <a:pt x="15010" y="1698"/>
                    <a:pt x="15044" y="1698"/>
                  </a:cubicBezTo>
                  <a:cubicBezTo>
                    <a:pt x="16355" y="1698"/>
                    <a:pt x="17289" y="2563"/>
                    <a:pt x="17517" y="2899"/>
                  </a:cubicBezTo>
                  <a:lnTo>
                    <a:pt x="17517" y="2899"/>
                  </a:lnTo>
                  <a:cubicBezTo>
                    <a:pt x="16533" y="492"/>
                    <a:pt x="13737" y="0"/>
                    <a:pt x="11616" y="0"/>
                  </a:cubicBezTo>
                  <a:close/>
                </a:path>
              </a:pathLst>
            </a:custGeom>
            <a:solidFill>
              <a:srgbClr val="F8C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1"/>
            <p:cNvSpPr/>
            <p:nvPr/>
          </p:nvSpPr>
          <p:spPr>
            <a:xfrm>
              <a:off x="3489600" y="3692050"/>
              <a:ext cx="137425" cy="281975"/>
            </a:xfrm>
            <a:custGeom>
              <a:avLst/>
              <a:gdLst/>
              <a:ahLst/>
              <a:cxnLst/>
              <a:rect l="l" t="t" r="r" b="b"/>
              <a:pathLst>
                <a:path w="5497" h="11279" extrusionOk="0">
                  <a:moveTo>
                    <a:pt x="2921" y="0"/>
                  </a:moveTo>
                  <a:cubicBezTo>
                    <a:pt x="1811" y="0"/>
                    <a:pt x="753" y="1197"/>
                    <a:pt x="1243" y="2827"/>
                  </a:cubicBezTo>
                  <a:cubicBezTo>
                    <a:pt x="1243" y="2827"/>
                    <a:pt x="1575" y="4622"/>
                    <a:pt x="1492" y="5948"/>
                  </a:cubicBezTo>
                  <a:cubicBezTo>
                    <a:pt x="1382" y="7301"/>
                    <a:pt x="1133" y="8931"/>
                    <a:pt x="719" y="9925"/>
                  </a:cubicBezTo>
                  <a:cubicBezTo>
                    <a:pt x="332" y="10339"/>
                    <a:pt x="28" y="10836"/>
                    <a:pt x="1" y="11278"/>
                  </a:cubicBezTo>
                  <a:lnTo>
                    <a:pt x="3177" y="11278"/>
                  </a:lnTo>
                  <a:cubicBezTo>
                    <a:pt x="3177" y="11278"/>
                    <a:pt x="4061" y="10781"/>
                    <a:pt x="4696" y="9069"/>
                  </a:cubicBezTo>
                  <a:cubicBezTo>
                    <a:pt x="5276" y="7329"/>
                    <a:pt x="5497" y="2192"/>
                    <a:pt x="4199" y="645"/>
                  </a:cubicBezTo>
                  <a:cubicBezTo>
                    <a:pt x="3832" y="198"/>
                    <a:pt x="3372" y="0"/>
                    <a:pt x="29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1"/>
            <p:cNvSpPr/>
            <p:nvPr/>
          </p:nvSpPr>
          <p:spPr>
            <a:xfrm>
              <a:off x="3380500" y="3559200"/>
              <a:ext cx="82400" cy="53800"/>
            </a:xfrm>
            <a:custGeom>
              <a:avLst/>
              <a:gdLst/>
              <a:ahLst/>
              <a:cxnLst/>
              <a:rect l="l" t="t" r="r" b="b"/>
              <a:pathLst>
                <a:path w="3296" h="2152" extrusionOk="0">
                  <a:moveTo>
                    <a:pt x="2099" y="0"/>
                  </a:moveTo>
                  <a:cubicBezTo>
                    <a:pt x="2082" y="0"/>
                    <a:pt x="2064" y="7"/>
                    <a:pt x="2045" y="21"/>
                  </a:cubicBezTo>
                  <a:cubicBezTo>
                    <a:pt x="1547" y="214"/>
                    <a:pt x="1106" y="435"/>
                    <a:pt x="719" y="822"/>
                  </a:cubicBezTo>
                  <a:cubicBezTo>
                    <a:pt x="415" y="1098"/>
                    <a:pt x="1" y="1678"/>
                    <a:pt x="443" y="2009"/>
                  </a:cubicBezTo>
                  <a:cubicBezTo>
                    <a:pt x="571" y="2112"/>
                    <a:pt x="718" y="2151"/>
                    <a:pt x="871" y="2151"/>
                  </a:cubicBezTo>
                  <a:cubicBezTo>
                    <a:pt x="1210" y="2151"/>
                    <a:pt x="1576" y="1958"/>
                    <a:pt x="1824" y="1844"/>
                  </a:cubicBezTo>
                  <a:lnTo>
                    <a:pt x="2569" y="1429"/>
                  </a:lnTo>
                  <a:cubicBezTo>
                    <a:pt x="2790" y="1291"/>
                    <a:pt x="3039" y="1126"/>
                    <a:pt x="3205" y="877"/>
                  </a:cubicBezTo>
                  <a:cubicBezTo>
                    <a:pt x="3295" y="696"/>
                    <a:pt x="3256" y="551"/>
                    <a:pt x="3132" y="551"/>
                  </a:cubicBezTo>
                  <a:cubicBezTo>
                    <a:pt x="3105" y="551"/>
                    <a:pt x="3074" y="558"/>
                    <a:pt x="3039" y="573"/>
                  </a:cubicBezTo>
                  <a:cubicBezTo>
                    <a:pt x="2707" y="711"/>
                    <a:pt x="2431" y="987"/>
                    <a:pt x="2072" y="1153"/>
                  </a:cubicBezTo>
                  <a:cubicBezTo>
                    <a:pt x="1906" y="1264"/>
                    <a:pt x="1686" y="1319"/>
                    <a:pt x="1520" y="1429"/>
                  </a:cubicBezTo>
                  <a:cubicBezTo>
                    <a:pt x="1354" y="1512"/>
                    <a:pt x="1106" y="1650"/>
                    <a:pt x="912" y="1650"/>
                  </a:cubicBezTo>
                  <a:cubicBezTo>
                    <a:pt x="896" y="1652"/>
                    <a:pt x="880" y="1653"/>
                    <a:pt x="866" y="1653"/>
                  </a:cubicBezTo>
                  <a:cubicBezTo>
                    <a:pt x="692" y="1653"/>
                    <a:pt x="699" y="1502"/>
                    <a:pt x="802" y="1374"/>
                  </a:cubicBezTo>
                  <a:cubicBezTo>
                    <a:pt x="912" y="1181"/>
                    <a:pt x="1078" y="1043"/>
                    <a:pt x="1216" y="960"/>
                  </a:cubicBezTo>
                  <a:cubicBezTo>
                    <a:pt x="1492" y="684"/>
                    <a:pt x="1796" y="407"/>
                    <a:pt x="2155" y="186"/>
                  </a:cubicBezTo>
                  <a:cubicBezTo>
                    <a:pt x="2224" y="141"/>
                    <a:pt x="2179" y="0"/>
                    <a:pt x="2099"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1"/>
            <p:cNvSpPr/>
            <p:nvPr/>
          </p:nvSpPr>
          <p:spPr>
            <a:xfrm>
              <a:off x="3455775" y="3659050"/>
              <a:ext cx="48250" cy="34575"/>
            </a:xfrm>
            <a:custGeom>
              <a:avLst/>
              <a:gdLst/>
              <a:ahLst/>
              <a:cxnLst/>
              <a:rect l="l" t="t" r="r" b="b"/>
              <a:pathLst>
                <a:path w="1930" h="1383" extrusionOk="0">
                  <a:moveTo>
                    <a:pt x="573" y="1"/>
                  </a:moveTo>
                  <a:cubicBezTo>
                    <a:pt x="479" y="1"/>
                    <a:pt x="388" y="19"/>
                    <a:pt x="304" y="59"/>
                  </a:cubicBezTo>
                  <a:cubicBezTo>
                    <a:pt x="0" y="225"/>
                    <a:pt x="249" y="694"/>
                    <a:pt x="856" y="1136"/>
                  </a:cubicBezTo>
                  <a:cubicBezTo>
                    <a:pt x="1123" y="1310"/>
                    <a:pt x="1346" y="1382"/>
                    <a:pt x="1517" y="1382"/>
                  </a:cubicBezTo>
                  <a:cubicBezTo>
                    <a:pt x="1753" y="1382"/>
                    <a:pt x="1890" y="1246"/>
                    <a:pt x="1906" y="1053"/>
                  </a:cubicBezTo>
                  <a:cubicBezTo>
                    <a:pt x="1930" y="766"/>
                    <a:pt x="1185" y="1"/>
                    <a:pt x="573"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1"/>
            <p:cNvSpPr/>
            <p:nvPr/>
          </p:nvSpPr>
          <p:spPr>
            <a:xfrm>
              <a:off x="3344600" y="3588900"/>
              <a:ext cx="38000" cy="27250"/>
            </a:xfrm>
            <a:custGeom>
              <a:avLst/>
              <a:gdLst/>
              <a:ahLst/>
              <a:cxnLst/>
              <a:rect l="l" t="t" r="r" b="b"/>
              <a:pathLst>
                <a:path w="1520" h="1090" extrusionOk="0">
                  <a:moveTo>
                    <a:pt x="450" y="1"/>
                  </a:moveTo>
                  <a:cubicBezTo>
                    <a:pt x="379" y="1"/>
                    <a:pt x="311" y="15"/>
                    <a:pt x="249" y="48"/>
                  </a:cubicBezTo>
                  <a:cubicBezTo>
                    <a:pt x="1" y="158"/>
                    <a:pt x="166" y="518"/>
                    <a:pt x="691" y="904"/>
                  </a:cubicBezTo>
                  <a:cubicBezTo>
                    <a:pt x="879" y="1037"/>
                    <a:pt x="1045" y="1090"/>
                    <a:pt x="1178" y="1090"/>
                  </a:cubicBezTo>
                  <a:cubicBezTo>
                    <a:pt x="1377" y="1090"/>
                    <a:pt x="1503" y="971"/>
                    <a:pt x="1520" y="821"/>
                  </a:cubicBezTo>
                  <a:cubicBezTo>
                    <a:pt x="1520" y="630"/>
                    <a:pt x="916" y="1"/>
                    <a:pt x="450" y="1"/>
                  </a:cubicBezTo>
                  <a:close/>
                </a:path>
              </a:pathLst>
            </a:custGeom>
            <a:solidFill>
              <a:srgbClr val="BD2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1"/>
            <p:cNvSpPr/>
            <p:nvPr/>
          </p:nvSpPr>
          <p:spPr>
            <a:xfrm>
              <a:off x="3518875" y="3398175"/>
              <a:ext cx="301500" cy="174675"/>
            </a:xfrm>
            <a:custGeom>
              <a:avLst/>
              <a:gdLst/>
              <a:ahLst/>
              <a:cxnLst/>
              <a:rect l="l" t="t" r="r" b="b"/>
              <a:pathLst>
                <a:path w="12060" h="6987" extrusionOk="0">
                  <a:moveTo>
                    <a:pt x="11709" y="0"/>
                  </a:moveTo>
                  <a:cubicBezTo>
                    <a:pt x="11223" y="0"/>
                    <a:pt x="8944" y="1815"/>
                    <a:pt x="7005" y="2927"/>
                  </a:cubicBezTo>
                  <a:cubicBezTo>
                    <a:pt x="4934" y="4142"/>
                    <a:pt x="238" y="5827"/>
                    <a:pt x="211" y="5965"/>
                  </a:cubicBezTo>
                  <a:cubicBezTo>
                    <a:pt x="1" y="6962"/>
                    <a:pt x="912" y="6987"/>
                    <a:pt x="1004" y="6987"/>
                  </a:cubicBezTo>
                  <a:cubicBezTo>
                    <a:pt x="1009" y="6987"/>
                    <a:pt x="1012" y="6987"/>
                    <a:pt x="1012" y="6987"/>
                  </a:cubicBezTo>
                  <a:cubicBezTo>
                    <a:pt x="1012" y="6987"/>
                    <a:pt x="3663" y="6655"/>
                    <a:pt x="4519" y="6517"/>
                  </a:cubicBezTo>
                  <a:cubicBezTo>
                    <a:pt x="5375" y="6379"/>
                    <a:pt x="9049" y="6020"/>
                    <a:pt x="10540" y="4004"/>
                  </a:cubicBezTo>
                  <a:cubicBezTo>
                    <a:pt x="12004" y="2015"/>
                    <a:pt x="12059" y="303"/>
                    <a:pt x="11783" y="26"/>
                  </a:cubicBezTo>
                  <a:cubicBezTo>
                    <a:pt x="11767" y="9"/>
                    <a:pt x="11742" y="0"/>
                    <a:pt x="11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1"/>
            <p:cNvSpPr/>
            <p:nvPr/>
          </p:nvSpPr>
          <p:spPr>
            <a:xfrm>
              <a:off x="3652550" y="3743175"/>
              <a:ext cx="165525" cy="186475"/>
            </a:xfrm>
            <a:custGeom>
              <a:avLst/>
              <a:gdLst/>
              <a:ahLst/>
              <a:cxnLst/>
              <a:rect l="l" t="t" r="r" b="b"/>
              <a:pathLst>
                <a:path w="6621" h="7459" extrusionOk="0">
                  <a:moveTo>
                    <a:pt x="3705" y="0"/>
                  </a:moveTo>
                  <a:cubicBezTo>
                    <a:pt x="2958" y="0"/>
                    <a:pt x="2226" y="270"/>
                    <a:pt x="1603" y="727"/>
                  </a:cubicBezTo>
                  <a:cubicBezTo>
                    <a:pt x="719" y="1389"/>
                    <a:pt x="222" y="2384"/>
                    <a:pt x="111" y="3461"/>
                  </a:cubicBezTo>
                  <a:cubicBezTo>
                    <a:pt x="1" y="4538"/>
                    <a:pt x="305" y="5753"/>
                    <a:pt x="1133" y="6499"/>
                  </a:cubicBezTo>
                  <a:cubicBezTo>
                    <a:pt x="1603" y="6913"/>
                    <a:pt x="2127" y="7162"/>
                    <a:pt x="2735" y="7300"/>
                  </a:cubicBezTo>
                  <a:cubicBezTo>
                    <a:pt x="3067" y="7355"/>
                    <a:pt x="3398" y="7438"/>
                    <a:pt x="3729" y="7438"/>
                  </a:cubicBezTo>
                  <a:cubicBezTo>
                    <a:pt x="3923" y="7452"/>
                    <a:pt x="4116" y="7459"/>
                    <a:pt x="4303" y="7459"/>
                  </a:cubicBezTo>
                  <a:cubicBezTo>
                    <a:pt x="4489" y="7459"/>
                    <a:pt x="4668" y="7452"/>
                    <a:pt x="4834" y="7438"/>
                  </a:cubicBezTo>
                  <a:cubicBezTo>
                    <a:pt x="4972" y="7438"/>
                    <a:pt x="4972" y="7217"/>
                    <a:pt x="4834" y="7217"/>
                  </a:cubicBezTo>
                  <a:cubicBezTo>
                    <a:pt x="4282" y="7162"/>
                    <a:pt x="3729" y="7107"/>
                    <a:pt x="3177" y="7024"/>
                  </a:cubicBezTo>
                  <a:cubicBezTo>
                    <a:pt x="2707" y="6913"/>
                    <a:pt x="2210" y="6748"/>
                    <a:pt x="1796" y="6471"/>
                  </a:cubicBezTo>
                  <a:cubicBezTo>
                    <a:pt x="967" y="5919"/>
                    <a:pt x="526" y="4952"/>
                    <a:pt x="526" y="3930"/>
                  </a:cubicBezTo>
                  <a:cubicBezTo>
                    <a:pt x="470" y="2936"/>
                    <a:pt x="857" y="1969"/>
                    <a:pt x="1603" y="1279"/>
                  </a:cubicBezTo>
                  <a:cubicBezTo>
                    <a:pt x="2161" y="745"/>
                    <a:pt x="2933" y="403"/>
                    <a:pt x="3711" y="403"/>
                  </a:cubicBezTo>
                  <a:cubicBezTo>
                    <a:pt x="3819" y="403"/>
                    <a:pt x="3926" y="409"/>
                    <a:pt x="4033" y="423"/>
                  </a:cubicBezTo>
                  <a:cubicBezTo>
                    <a:pt x="5055" y="533"/>
                    <a:pt x="5911" y="1169"/>
                    <a:pt x="6464" y="1997"/>
                  </a:cubicBezTo>
                  <a:cubicBezTo>
                    <a:pt x="6482" y="2025"/>
                    <a:pt x="6507" y="2037"/>
                    <a:pt x="6530" y="2037"/>
                  </a:cubicBezTo>
                  <a:cubicBezTo>
                    <a:pt x="6577" y="2037"/>
                    <a:pt x="6620" y="1988"/>
                    <a:pt x="6602" y="1914"/>
                  </a:cubicBezTo>
                  <a:cubicBezTo>
                    <a:pt x="6298" y="948"/>
                    <a:pt x="5387" y="285"/>
                    <a:pt x="4448" y="91"/>
                  </a:cubicBezTo>
                  <a:cubicBezTo>
                    <a:pt x="4201" y="30"/>
                    <a:pt x="3952" y="0"/>
                    <a:pt x="370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1"/>
            <p:cNvSpPr/>
            <p:nvPr/>
          </p:nvSpPr>
          <p:spPr>
            <a:xfrm>
              <a:off x="3600775" y="3914675"/>
              <a:ext cx="118100" cy="58650"/>
            </a:xfrm>
            <a:custGeom>
              <a:avLst/>
              <a:gdLst/>
              <a:ahLst/>
              <a:cxnLst/>
              <a:rect l="l" t="t" r="r" b="b"/>
              <a:pathLst>
                <a:path w="4724" h="2346" extrusionOk="0">
                  <a:moveTo>
                    <a:pt x="3168" y="1"/>
                  </a:moveTo>
                  <a:cubicBezTo>
                    <a:pt x="2602" y="1"/>
                    <a:pt x="2034" y="92"/>
                    <a:pt x="1519" y="302"/>
                  </a:cubicBezTo>
                  <a:cubicBezTo>
                    <a:pt x="801" y="606"/>
                    <a:pt x="28" y="1379"/>
                    <a:pt x="0" y="2208"/>
                  </a:cubicBezTo>
                  <a:lnTo>
                    <a:pt x="0" y="2346"/>
                  </a:lnTo>
                  <a:lnTo>
                    <a:pt x="221" y="2346"/>
                  </a:lnTo>
                  <a:lnTo>
                    <a:pt x="221" y="2263"/>
                  </a:lnTo>
                  <a:cubicBezTo>
                    <a:pt x="249" y="2263"/>
                    <a:pt x="304" y="2290"/>
                    <a:pt x="359" y="2290"/>
                  </a:cubicBezTo>
                  <a:cubicBezTo>
                    <a:pt x="415" y="1959"/>
                    <a:pt x="497" y="1655"/>
                    <a:pt x="718" y="1324"/>
                  </a:cubicBezTo>
                  <a:cubicBezTo>
                    <a:pt x="967" y="1020"/>
                    <a:pt x="1326" y="771"/>
                    <a:pt x="1685" y="606"/>
                  </a:cubicBezTo>
                  <a:cubicBezTo>
                    <a:pt x="1796" y="578"/>
                    <a:pt x="1878" y="550"/>
                    <a:pt x="1961" y="495"/>
                  </a:cubicBezTo>
                  <a:cubicBezTo>
                    <a:pt x="2458" y="348"/>
                    <a:pt x="2968" y="323"/>
                    <a:pt x="3481" y="323"/>
                  </a:cubicBezTo>
                  <a:cubicBezTo>
                    <a:pt x="3738" y="323"/>
                    <a:pt x="3996" y="329"/>
                    <a:pt x="4254" y="329"/>
                  </a:cubicBezTo>
                  <a:lnTo>
                    <a:pt x="4668" y="329"/>
                  </a:lnTo>
                  <a:cubicBezTo>
                    <a:pt x="4723" y="329"/>
                    <a:pt x="4723" y="191"/>
                    <a:pt x="4723" y="191"/>
                  </a:cubicBezTo>
                  <a:cubicBezTo>
                    <a:pt x="4447" y="136"/>
                    <a:pt x="4198" y="81"/>
                    <a:pt x="3922" y="53"/>
                  </a:cubicBezTo>
                  <a:cubicBezTo>
                    <a:pt x="3674" y="19"/>
                    <a:pt x="3421" y="1"/>
                    <a:pt x="3168"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1"/>
            <p:cNvSpPr/>
            <p:nvPr/>
          </p:nvSpPr>
          <p:spPr>
            <a:xfrm>
              <a:off x="3432825" y="3839825"/>
              <a:ext cx="52650" cy="131275"/>
            </a:xfrm>
            <a:custGeom>
              <a:avLst/>
              <a:gdLst/>
              <a:ahLst/>
              <a:cxnLst/>
              <a:rect l="l" t="t" r="r" b="b"/>
              <a:pathLst>
                <a:path w="2106" h="5251" extrusionOk="0">
                  <a:moveTo>
                    <a:pt x="1889" y="1"/>
                  </a:moveTo>
                  <a:cubicBezTo>
                    <a:pt x="1860" y="1"/>
                    <a:pt x="1838" y="27"/>
                    <a:pt x="1830" y="92"/>
                  </a:cubicBezTo>
                  <a:cubicBezTo>
                    <a:pt x="1747" y="506"/>
                    <a:pt x="1719" y="948"/>
                    <a:pt x="1609" y="1363"/>
                  </a:cubicBezTo>
                  <a:cubicBezTo>
                    <a:pt x="1498" y="1804"/>
                    <a:pt x="1360" y="2219"/>
                    <a:pt x="1222" y="2661"/>
                  </a:cubicBezTo>
                  <a:cubicBezTo>
                    <a:pt x="1084" y="3075"/>
                    <a:pt x="918" y="3462"/>
                    <a:pt x="697" y="3876"/>
                  </a:cubicBezTo>
                  <a:cubicBezTo>
                    <a:pt x="504" y="4290"/>
                    <a:pt x="255" y="4677"/>
                    <a:pt x="62" y="5091"/>
                  </a:cubicBezTo>
                  <a:cubicBezTo>
                    <a:pt x="1" y="5194"/>
                    <a:pt x="91" y="5250"/>
                    <a:pt x="176" y="5250"/>
                  </a:cubicBezTo>
                  <a:cubicBezTo>
                    <a:pt x="205" y="5250"/>
                    <a:pt x="234" y="5243"/>
                    <a:pt x="255" y="5229"/>
                  </a:cubicBezTo>
                  <a:cubicBezTo>
                    <a:pt x="532" y="4870"/>
                    <a:pt x="780" y="4484"/>
                    <a:pt x="1001" y="4069"/>
                  </a:cubicBezTo>
                  <a:cubicBezTo>
                    <a:pt x="1194" y="3683"/>
                    <a:pt x="1415" y="3268"/>
                    <a:pt x="1554" y="2799"/>
                  </a:cubicBezTo>
                  <a:cubicBezTo>
                    <a:pt x="1692" y="2384"/>
                    <a:pt x="1830" y="1943"/>
                    <a:pt x="1913" y="1528"/>
                  </a:cubicBezTo>
                  <a:cubicBezTo>
                    <a:pt x="2023" y="1086"/>
                    <a:pt x="2106" y="783"/>
                    <a:pt x="2106" y="313"/>
                  </a:cubicBezTo>
                  <a:cubicBezTo>
                    <a:pt x="2067" y="157"/>
                    <a:pt x="1959" y="1"/>
                    <a:pt x="1889"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1"/>
            <p:cNvSpPr/>
            <p:nvPr/>
          </p:nvSpPr>
          <p:spPr>
            <a:xfrm>
              <a:off x="3486150" y="3771675"/>
              <a:ext cx="45600" cy="200275"/>
            </a:xfrm>
            <a:custGeom>
              <a:avLst/>
              <a:gdLst/>
              <a:ahLst/>
              <a:cxnLst/>
              <a:rect l="l" t="t" r="r" b="b"/>
              <a:pathLst>
                <a:path w="1824" h="8011" extrusionOk="0">
                  <a:moveTo>
                    <a:pt x="1520" y="1"/>
                  </a:moveTo>
                  <a:cubicBezTo>
                    <a:pt x="1520" y="1"/>
                    <a:pt x="1492" y="29"/>
                    <a:pt x="1492" y="84"/>
                  </a:cubicBezTo>
                  <a:lnTo>
                    <a:pt x="1492" y="249"/>
                  </a:lnTo>
                  <a:cubicBezTo>
                    <a:pt x="1492" y="526"/>
                    <a:pt x="1520" y="829"/>
                    <a:pt x="1520" y="1106"/>
                  </a:cubicBezTo>
                  <a:cubicBezTo>
                    <a:pt x="1547" y="1465"/>
                    <a:pt x="1520" y="1769"/>
                    <a:pt x="1520" y="2100"/>
                  </a:cubicBezTo>
                  <a:cubicBezTo>
                    <a:pt x="1492" y="2790"/>
                    <a:pt x="1409" y="3453"/>
                    <a:pt x="1299" y="4116"/>
                  </a:cubicBezTo>
                  <a:cubicBezTo>
                    <a:pt x="1161" y="4779"/>
                    <a:pt x="995" y="5414"/>
                    <a:pt x="801" y="6049"/>
                  </a:cubicBezTo>
                  <a:cubicBezTo>
                    <a:pt x="581" y="6630"/>
                    <a:pt x="304" y="7182"/>
                    <a:pt x="56" y="7734"/>
                  </a:cubicBezTo>
                  <a:cubicBezTo>
                    <a:pt x="28" y="7762"/>
                    <a:pt x="28" y="7845"/>
                    <a:pt x="1" y="7872"/>
                  </a:cubicBezTo>
                  <a:lnTo>
                    <a:pt x="1" y="7900"/>
                  </a:lnTo>
                  <a:cubicBezTo>
                    <a:pt x="1" y="7955"/>
                    <a:pt x="1" y="7983"/>
                    <a:pt x="28" y="8010"/>
                  </a:cubicBezTo>
                  <a:lnTo>
                    <a:pt x="304" y="8010"/>
                  </a:lnTo>
                  <a:cubicBezTo>
                    <a:pt x="332" y="7983"/>
                    <a:pt x="332" y="7955"/>
                    <a:pt x="387" y="7900"/>
                  </a:cubicBezTo>
                  <a:cubicBezTo>
                    <a:pt x="415" y="7845"/>
                    <a:pt x="442" y="7817"/>
                    <a:pt x="470" y="7734"/>
                  </a:cubicBezTo>
                  <a:cubicBezTo>
                    <a:pt x="746" y="7265"/>
                    <a:pt x="967" y="6712"/>
                    <a:pt x="1133" y="6188"/>
                  </a:cubicBezTo>
                  <a:cubicBezTo>
                    <a:pt x="1381" y="5552"/>
                    <a:pt x="1547" y="4862"/>
                    <a:pt x="1658" y="4227"/>
                  </a:cubicBezTo>
                  <a:cubicBezTo>
                    <a:pt x="1768" y="3564"/>
                    <a:pt x="1823" y="2873"/>
                    <a:pt x="1823" y="2183"/>
                  </a:cubicBezTo>
                  <a:cubicBezTo>
                    <a:pt x="1823" y="1492"/>
                    <a:pt x="1823" y="747"/>
                    <a:pt x="1630" y="56"/>
                  </a:cubicBezTo>
                  <a:cubicBezTo>
                    <a:pt x="1575" y="1"/>
                    <a:pt x="1547" y="1"/>
                    <a:pt x="1520"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1"/>
            <p:cNvSpPr/>
            <p:nvPr/>
          </p:nvSpPr>
          <p:spPr>
            <a:xfrm>
              <a:off x="3432975" y="3590100"/>
              <a:ext cx="74600" cy="53150"/>
            </a:xfrm>
            <a:custGeom>
              <a:avLst/>
              <a:gdLst/>
              <a:ahLst/>
              <a:cxnLst/>
              <a:rect l="l" t="t" r="r" b="b"/>
              <a:pathLst>
                <a:path w="2984" h="2126" extrusionOk="0">
                  <a:moveTo>
                    <a:pt x="1575" y="0"/>
                  </a:moveTo>
                  <a:cubicBezTo>
                    <a:pt x="1078" y="110"/>
                    <a:pt x="691" y="552"/>
                    <a:pt x="388" y="911"/>
                  </a:cubicBezTo>
                  <a:cubicBezTo>
                    <a:pt x="111" y="1271"/>
                    <a:pt x="1" y="1851"/>
                    <a:pt x="526" y="2071"/>
                  </a:cubicBezTo>
                  <a:cubicBezTo>
                    <a:pt x="627" y="2110"/>
                    <a:pt x="738" y="2126"/>
                    <a:pt x="852" y="2126"/>
                  </a:cubicBezTo>
                  <a:cubicBezTo>
                    <a:pt x="1234" y="2126"/>
                    <a:pt x="1658" y="1944"/>
                    <a:pt x="1934" y="1795"/>
                  </a:cubicBezTo>
                  <a:cubicBezTo>
                    <a:pt x="2321" y="1574"/>
                    <a:pt x="2763" y="1298"/>
                    <a:pt x="2984" y="884"/>
                  </a:cubicBezTo>
                  <a:cubicBezTo>
                    <a:pt x="2984" y="860"/>
                    <a:pt x="2902" y="795"/>
                    <a:pt x="2826" y="795"/>
                  </a:cubicBezTo>
                  <a:cubicBezTo>
                    <a:pt x="2814" y="795"/>
                    <a:pt x="2802" y="797"/>
                    <a:pt x="2790" y="801"/>
                  </a:cubicBezTo>
                  <a:cubicBezTo>
                    <a:pt x="2459" y="994"/>
                    <a:pt x="2183" y="1215"/>
                    <a:pt x="1879" y="1409"/>
                  </a:cubicBezTo>
                  <a:cubicBezTo>
                    <a:pt x="1575" y="1574"/>
                    <a:pt x="1188" y="1712"/>
                    <a:pt x="857" y="1712"/>
                  </a:cubicBezTo>
                  <a:cubicBezTo>
                    <a:pt x="664" y="1712"/>
                    <a:pt x="526" y="1630"/>
                    <a:pt x="553" y="1464"/>
                  </a:cubicBezTo>
                  <a:cubicBezTo>
                    <a:pt x="608" y="1298"/>
                    <a:pt x="774" y="1132"/>
                    <a:pt x="885" y="994"/>
                  </a:cubicBezTo>
                  <a:cubicBezTo>
                    <a:pt x="1106" y="718"/>
                    <a:pt x="1437" y="470"/>
                    <a:pt x="1658" y="166"/>
                  </a:cubicBezTo>
                  <a:cubicBezTo>
                    <a:pt x="1741" y="83"/>
                    <a:pt x="1630" y="0"/>
                    <a:pt x="1575"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1"/>
            <p:cNvSpPr/>
            <p:nvPr/>
          </p:nvSpPr>
          <p:spPr>
            <a:xfrm>
              <a:off x="3542775" y="3398125"/>
              <a:ext cx="274825" cy="178400"/>
            </a:xfrm>
            <a:custGeom>
              <a:avLst/>
              <a:gdLst/>
              <a:ahLst/>
              <a:cxnLst/>
              <a:rect l="l" t="t" r="r" b="b"/>
              <a:pathLst>
                <a:path w="10993" h="7136" extrusionOk="0">
                  <a:moveTo>
                    <a:pt x="10813" y="0"/>
                  </a:moveTo>
                  <a:cubicBezTo>
                    <a:pt x="10754" y="0"/>
                    <a:pt x="10689" y="49"/>
                    <a:pt x="10689" y="139"/>
                  </a:cubicBezTo>
                  <a:cubicBezTo>
                    <a:pt x="10717" y="1796"/>
                    <a:pt x="9916" y="3481"/>
                    <a:pt x="8673" y="4530"/>
                  </a:cubicBezTo>
                  <a:cubicBezTo>
                    <a:pt x="7982" y="5110"/>
                    <a:pt x="7126" y="5497"/>
                    <a:pt x="6298" y="5773"/>
                  </a:cubicBezTo>
                  <a:cubicBezTo>
                    <a:pt x="5358" y="6077"/>
                    <a:pt x="4392" y="6298"/>
                    <a:pt x="3453" y="6464"/>
                  </a:cubicBezTo>
                  <a:cubicBezTo>
                    <a:pt x="2900" y="6574"/>
                    <a:pt x="2320" y="6629"/>
                    <a:pt x="1768" y="6712"/>
                  </a:cubicBezTo>
                  <a:cubicBezTo>
                    <a:pt x="1216" y="6768"/>
                    <a:pt x="663" y="6768"/>
                    <a:pt x="111" y="6878"/>
                  </a:cubicBezTo>
                  <a:cubicBezTo>
                    <a:pt x="0" y="6906"/>
                    <a:pt x="56" y="7044"/>
                    <a:pt x="138" y="7071"/>
                  </a:cubicBezTo>
                  <a:cubicBezTo>
                    <a:pt x="349" y="7118"/>
                    <a:pt x="569" y="7135"/>
                    <a:pt x="792" y="7135"/>
                  </a:cubicBezTo>
                  <a:cubicBezTo>
                    <a:pt x="1098" y="7135"/>
                    <a:pt x="1410" y="7103"/>
                    <a:pt x="1713" y="7071"/>
                  </a:cubicBezTo>
                  <a:cubicBezTo>
                    <a:pt x="2210" y="7044"/>
                    <a:pt x="2735" y="6989"/>
                    <a:pt x="3259" y="6906"/>
                  </a:cubicBezTo>
                  <a:cubicBezTo>
                    <a:pt x="4281" y="6740"/>
                    <a:pt x="5331" y="6491"/>
                    <a:pt x="6298" y="6188"/>
                  </a:cubicBezTo>
                  <a:cubicBezTo>
                    <a:pt x="7181" y="5911"/>
                    <a:pt x="8093" y="5525"/>
                    <a:pt x="8839" y="4945"/>
                  </a:cubicBezTo>
                  <a:cubicBezTo>
                    <a:pt x="9529" y="4420"/>
                    <a:pt x="10054" y="3729"/>
                    <a:pt x="10440" y="2929"/>
                  </a:cubicBezTo>
                  <a:cubicBezTo>
                    <a:pt x="10855" y="2072"/>
                    <a:pt x="10993" y="1106"/>
                    <a:pt x="10910" y="111"/>
                  </a:cubicBezTo>
                  <a:cubicBezTo>
                    <a:pt x="10910" y="35"/>
                    <a:pt x="10863" y="0"/>
                    <a:pt x="10813" y="0"/>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1"/>
            <p:cNvSpPr/>
            <p:nvPr/>
          </p:nvSpPr>
          <p:spPr>
            <a:xfrm>
              <a:off x="3380500" y="3630475"/>
              <a:ext cx="49750" cy="33425"/>
            </a:xfrm>
            <a:custGeom>
              <a:avLst/>
              <a:gdLst/>
              <a:ahLst/>
              <a:cxnLst/>
              <a:rect l="l" t="t" r="r" b="b"/>
              <a:pathLst>
                <a:path w="1990" h="1337" extrusionOk="0">
                  <a:moveTo>
                    <a:pt x="84" y="1"/>
                  </a:moveTo>
                  <a:cubicBezTo>
                    <a:pt x="70" y="1"/>
                    <a:pt x="56" y="15"/>
                    <a:pt x="56" y="42"/>
                  </a:cubicBezTo>
                  <a:cubicBezTo>
                    <a:pt x="1" y="318"/>
                    <a:pt x="56" y="595"/>
                    <a:pt x="111" y="816"/>
                  </a:cubicBezTo>
                  <a:cubicBezTo>
                    <a:pt x="194" y="1064"/>
                    <a:pt x="222" y="1285"/>
                    <a:pt x="470" y="1313"/>
                  </a:cubicBezTo>
                  <a:cubicBezTo>
                    <a:pt x="539" y="1330"/>
                    <a:pt x="618" y="1336"/>
                    <a:pt x="701" y="1336"/>
                  </a:cubicBezTo>
                  <a:cubicBezTo>
                    <a:pt x="886" y="1336"/>
                    <a:pt x="1091" y="1304"/>
                    <a:pt x="1244" y="1285"/>
                  </a:cubicBezTo>
                  <a:cubicBezTo>
                    <a:pt x="1492" y="1230"/>
                    <a:pt x="1796" y="1202"/>
                    <a:pt x="1989" y="1064"/>
                  </a:cubicBezTo>
                  <a:cubicBezTo>
                    <a:pt x="1989" y="1064"/>
                    <a:pt x="1989" y="1009"/>
                    <a:pt x="1934" y="1009"/>
                  </a:cubicBezTo>
                  <a:cubicBezTo>
                    <a:pt x="1835" y="959"/>
                    <a:pt x="1725" y="949"/>
                    <a:pt x="1612" y="949"/>
                  </a:cubicBezTo>
                  <a:cubicBezTo>
                    <a:pt x="1536" y="949"/>
                    <a:pt x="1459" y="954"/>
                    <a:pt x="1382" y="954"/>
                  </a:cubicBezTo>
                  <a:cubicBezTo>
                    <a:pt x="1188" y="954"/>
                    <a:pt x="940" y="1009"/>
                    <a:pt x="746" y="1009"/>
                  </a:cubicBezTo>
                  <a:cubicBezTo>
                    <a:pt x="702" y="1009"/>
                    <a:pt x="654" y="1013"/>
                    <a:pt x="606" y="1013"/>
                  </a:cubicBezTo>
                  <a:cubicBezTo>
                    <a:pt x="534" y="1013"/>
                    <a:pt x="465" y="1003"/>
                    <a:pt x="415" y="954"/>
                  </a:cubicBezTo>
                  <a:cubicBezTo>
                    <a:pt x="360" y="898"/>
                    <a:pt x="332" y="760"/>
                    <a:pt x="332" y="650"/>
                  </a:cubicBezTo>
                  <a:lnTo>
                    <a:pt x="111" y="42"/>
                  </a:lnTo>
                  <a:cubicBezTo>
                    <a:pt x="111" y="15"/>
                    <a:pt x="97" y="1"/>
                    <a:pt x="84"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1"/>
            <p:cNvSpPr/>
            <p:nvPr/>
          </p:nvSpPr>
          <p:spPr>
            <a:xfrm>
              <a:off x="3376375" y="3655675"/>
              <a:ext cx="16575" cy="28450"/>
            </a:xfrm>
            <a:custGeom>
              <a:avLst/>
              <a:gdLst/>
              <a:ahLst/>
              <a:cxnLst/>
              <a:rect l="l" t="t" r="r" b="b"/>
              <a:pathLst>
                <a:path w="663" h="1138" extrusionOk="0">
                  <a:moveTo>
                    <a:pt x="552" y="1"/>
                  </a:moveTo>
                  <a:cubicBezTo>
                    <a:pt x="387" y="56"/>
                    <a:pt x="304" y="305"/>
                    <a:pt x="249" y="470"/>
                  </a:cubicBezTo>
                  <a:cubicBezTo>
                    <a:pt x="166" y="636"/>
                    <a:pt x="0" y="912"/>
                    <a:pt x="111" y="1106"/>
                  </a:cubicBezTo>
                  <a:cubicBezTo>
                    <a:pt x="126" y="1122"/>
                    <a:pt x="161" y="1138"/>
                    <a:pt x="192" y="1138"/>
                  </a:cubicBezTo>
                  <a:cubicBezTo>
                    <a:pt x="215" y="1138"/>
                    <a:pt x="237" y="1129"/>
                    <a:pt x="249" y="1106"/>
                  </a:cubicBezTo>
                  <a:cubicBezTo>
                    <a:pt x="359" y="968"/>
                    <a:pt x="414" y="747"/>
                    <a:pt x="497" y="581"/>
                  </a:cubicBezTo>
                  <a:cubicBezTo>
                    <a:pt x="552" y="415"/>
                    <a:pt x="635" y="222"/>
                    <a:pt x="663" y="56"/>
                  </a:cubicBezTo>
                  <a:cubicBezTo>
                    <a:pt x="635" y="28"/>
                    <a:pt x="580" y="1"/>
                    <a:pt x="552" y="1"/>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1"/>
            <p:cNvSpPr/>
            <p:nvPr/>
          </p:nvSpPr>
          <p:spPr>
            <a:xfrm>
              <a:off x="3359800" y="3662600"/>
              <a:ext cx="67000" cy="27900"/>
            </a:xfrm>
            <a:custGeom>
              <a:avLst/>
              <a:gdLst/>
              <a:ahLst/>
              <a:cxnLst/>
              <a:rect l="l" t="t" r="r" b="b"/>
              <a:pathLst>
                <a:path w="2680" h="1116" extrusionOk="0">
                  <a:moveTo>
                    <a:pt x="55" y="0"/>
                  </a:moveTo>
                  <a:cubicBezTo>
                    <a:pt x="0" y="221"/>
                    <a:pt x="111" y="414"/>
                    <a:pt x="249" y="608"/>
                  </a:cubicBezTo>
                  <a:cubicBezTo>
                    <a:pt x="414" y="856"/>
                    <a:pt x="635" y="967"/>
                    <a:pt x="912" y="1022"/>
                  </a:cubicBezTo>
                  <a:cubicBezTo>
                    <a:pt x="1139" y="1084"/>
                    <a:pt x="1352" y="1115"/>
                    <a:pt x="1572" y="1115"/>
                  </a:cubicBezTo>
                  <a:cubicBezTo>
                    <a:pt x="1645" y="1115"/>
                    <a:pt x="1719" y="1112"/>
                    <a:pt x="1795" y="1105"/>
                  </a:cubicBezTo>
                  <a:cubicBezTo>
                    <a:pt x="2072" y="1050"/>
                    <a:pt x="2403" y="1022"/>
                    <a:pt x="2624" y="856"/>
                  </a:cubicBezTo>
                  <a:cubicBezTo>
                    <a:pt x="2679" y="829"/>
                    <a:pt x="2679" y="746"/>
                    <a:pt x="2596" y="746"/>
                  </a:cubicBezTo>
                  <a:cubicBezTo>
                    <a:pt x="2558" y="740"/>
                    <a:pt x="2517" y="738"/>
                    <a:pt x="2474" y="738"/>
                  </a:cubicBezTo>
                  <a:cubicBezTo>
                    <a:pt x="2305" y="738"/>
                    <a:pt x="2110" y="773"/>
                    <a:pt x="1934" y="773"/>
                  </a:cubicBezTo>
                  <a:cubicBezTo>
                    <a:pt x="1713" y="773"/>
                    <a:pt x="1436" y="773"/>
                    <a:pt x="1160" y="718"/>
                  </a:cubicBezTo>
                  <a:cubicBezTo>
                    <a:pt x="912" y="691"/>
                    <a:pt x="663" y="635"/>
                    <a:pt x="497" y="470"/>
                  </a:cubicBezTo>
                  <a:cubicBezTo>
                    <a:pt x="359" y="331"/>
                    <a:pt x="194" y="166"/>
                    <a:pt x="83" y="0"/>
                  </a:cubicBezTo>
                  <a:close/>
                </a:path>
              </a:pathLst>
            </a:custGeom>
            <a:solidFill>
              <a:srgbClr val="F2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1"/>
            <p:cNvSpPr/>
            <p:nvPr/>
          </p:nvSpPr>
          <p:spPr>
            <a:xfrm>
              <a:off x="3342525" y="3608725"/>
              <a:ext cx="180200" cy="298500"/>
            </a:xfrm>
            <a:custGeom>
              <a:avLst/>
              <a:gdLst/>
              <a:ahLst/>
              <a:cxnLst/>
              <a:rect l="l" t="t" r="r" b="b"/>
              <a:pathLst>
                <a:path w="7208" h="11940" extrusionOk="0">
                  <a:moveTo>
                    <a:pt x="664" y="1"/>
                  </a:moveTo>
                  <a:cubicBezTo>
                    <a:pt x="387" y="277"/>
                    <a:pt x="249" y="691"/>
                    <a:pt x="139" y="1078"/>
                  </a:cubicBezTo>
                  <a:cubicBezTo>
                    <a:pt x="28" y="1492"/>
                    <a:pt x="1" y="1906"/>
                    <a:pt x="84" y="2321"/>
                  </a:cubicBezTo>
                  <a:cubicBezTo>
                    <a:pt x="194" y="3149"/>
                    <a:pt x="608" y="3950"/>
                    <a:pt x="1216" y="4530"/>
                  </a:cubicBezTo>
                  <a:cubicBezTo>
                    <a:pt x="1575" y="4834"/>
                    <a:pt x="1934" y="5083"/>
                    <a:pt x="2293" y="5359"/>
                  </a:cubicBezTo>
                  <a:cubicBezTo>
                    <a:pt x="2625" y="5635"/>
                    <a:pt x="2956" y="5966"/>
                    <a:pt x="3177" y="6353"/>
                  </a:cubicBezTo>
                  <a:cubicBezTo>
                    <a:pt x="3785" y="7154"/>
                    <a:pt x="4282" y="8038"/>
                    <a:pt x="4834" y="8867"/>
                  </a:cubicBezTo>
                  <a:cubicBezTo>
                    <a:pt x="5469" y="9861"/>
                    <a:pt x="6077" y="10883"/>
                    <a:pt x="6740" y="11877"/>
                  </a:cubicBezTo>
                  <a:cubicBezTo>
                    <a:pt x="6776" y="11921"/>
                    <a:pt x="6828" y="11939"/>
                    <a:pt x="6882" y="11939"/>
                  </a:cubicBezTo>
                  <a:cubicBezTo>
                    <a:pt x="7034" y="11939"/>
                    <a:pt x="7208" y="11791"/>
                    <a:pt x="7126" y="11628"/>
                  </a:cubicBezTo>
                  <a:cubicBezTo>
                    <a:pt x="6574" y="10745"/>
                    <a:pt x="5994" y="9916"/>
                    <a:pt x="5442" y="9060"/>
                  </a:cubicBezTo>
                  <a:cubicBezTo>
                    <a:pt x="4917" y="8231"/>
                    <a:pt x="4392" y="7430"/>
                    <a:pt x="3840" y="6602"/>
                  </a:cubicBezTo>
                  <a:cubicBezTo>
                    <a:pt x="3370" y="5911"/>
                    <a:pt x="2845" y="5276"/>
                    <a:pt x="2155" y="4751"/>
                  </a:cubicBezTo>
                  <a:cubicBezTo>
                    <a:pt x="1796" y="4530"/>
                    <a:pt x="1465" y="4282"/>
                    <a:pt x="1188" y="3978"/>
                  </a:cubicBezTo>
                  <a:cubicBezTo>
                    <a:pt x="912" y="3646"/>
                    <a:pt x="691" y="3315"/>
                    <a:pt x="553" y="2956"/>
                  </a:cubicBezTo>
                  <a:cubicBezTo>
                    <a:pt x="360" y="2486"/>
                    <a:pt x="277" y="1962"/>
                    <a:pt x="332" y="1437"/>
                  </a:cubicBezTo>
                  <a:cubicBezTo>
                    <a:pt x="360" y="1216"/>
                    <a:pt x="387" y="967"/>
                    <a:pt x="470" y="719"/>
                  </a:cubicBezTo>
                  <a:cubicBezTo>
                    <a:pt x="525" y="470"/>
                    <a:pt x="636" y="277"/>
                    <a:pt x="691" y="28"/>
                  </a:cubicBezTo>
                  <a:cubicBezTo>
                    <a:pt x="691" y="1"/>
                    <a:pt x="664" y="1"/>
                    <a:pt x="664" y="1"/>
                  </a:cubicBezTo>
                  <a:close/>
                </a:path>
              </a:pathLst>
            </a:custGeom>
            <a:solidFill>
              <a:srgbClr val="464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Mooncake Festival by Slidesgo">
  <a:themeElements>
    <a:clrScheme name="Simple Light">
      <a:dk1>
        <a:srgbClr val="000000"/>
      </a:dk1>
      <a:lt1>
        <a:srgbClr val="F2845C"/>
      </a:lt1>
      <a:dk2>
        <a:srgbClr val="F2DCC2"/>
      </a:dk2>
      <a:lt2>
        <a:srgbClr val="464873"/>
      </a:lt2>
      <a:accent1>
        <a:srgbClr val="363759"/>
      </a:accent1>
      <a:accent2>
        <a:srgbClr val="BF3B79"/>
      </a:accent2>
      <a:accent3>
        <a:srgbClr val="BD2E3C"/>
      </a:accent3>
      <a:accent4>
        <a:srgbClr val="F8CE4E"/>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1520</Words>
  <Application>Microsoft Office PowerPoint</Application>
  <PresentationFormat>全屏显示(16:9)</PresentationFormat>
  <Paragraphs>292</Paragraphs>
  <Slides>51</Slides>
  <Notes>51</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51</vt:i4>
      </vt:variant>
    </vt:vector>
  </HeadingPairs>
  <TitlesOfParts>
    <vt:vector size="62" baseType="lpstr">
      <vt:lpstr>Arial</vt:lpstr>
      <vt:lpstr>Calibri</vt:lpstr>
      <vt:lpstr>Proxima Nova</vt:lpstr>
      <vt:lpstr>Rubik</vt:lpstr>
      <vt:lpstr>Amatic SC</vt:lpstr>
      <vt:lpstr>Montserrat</vt:lpstr>
      <vt:lpstr>Bowlby One</vt:lpstr>
      <vt:lpstr>Roboto Medium</vt:lpstr>
      <vt:lpstr>Mooncake Festival by Slidesgo</vt:lpstr>
      <vt:lpstr>Slidesgo Final Pages</vt:lpstr>
      <vt:lpstr>1_Slidesgo Final Pages</vt:lpstr>
      <vt:lpstr>Mid-Autumn Festival</vt:lpstr>
      <vt:lpstr>Introduction</vt:lpstr>
      <vt:lpstr>Whoa</vt:lpstr>
      <vt:lpstr>Introduction</vt:lpstr>
      <vt:lpstr>The slide title goes here!</vt:lpstr>
      <vt:lpstr>Origin and history</vt:lpstr>
      <vt:lpstr>Best travel tips</vt:lpstr>
      <vt:lpstr>Legends of the festival</vt:lpstr>
      <vt:lpstr>Mercury</vt:lpstr>
      <vt:lpstr>Awesome words</vt:lpstr>
      <vt:lpstr>The festival</vt:lpstr>
      <vt:lpstr>—Someone Famous</vt:lpstr>
      <vt:lpstr>A picture is worth a thousand words</vt:lpstr>
      <vt:lpstr>A picture always reinforces  the concept</vt:lpstr>
      <vt:lpstr>150,000</vt:lpstr>
      <vt:lpstr>9h 55m 23s</vt:lpstr>
      <vt:lpstr>Budget expenses</vt:lpstr>
      <vt:lpstr>Computer mockup</vt:lpstr>
      <vt:lpstr>Tablet mockup</vt:lpstr>
      <vt:lpstr>Show your best pictures</vt:lpstr>
      <vt:lpstr>Phone mockup</vt:lpstr>
      <vt:lpstr>Our team</vt:lpstr>
      <vt:lpstr>Others Asian countries</vt:lpstr>
      <vt:lpstr>History of Mid-Autumn Festival</vt:lpstr>
      <vt:lpstr>What are mooncakes made of?</vt:lpstr>
      <vt:lpstr>Festival activities</vt:lpstr>
      <vt:lpstr>Mooncake sales in China</vt:lpstr>
      <vt:lpstr>Multimedia</vt:lpstr>
      <vt:lpstr>Mid-Autumn calendar</vt:lpstr>
      <vt:lpstr>Traditions of the festival</vt:lpstr>
      <vt:lpstr>Travelers' opinion</vt:lpstr>
      <vt:lpstr>How to celebrate the festival?</vt:lpstr>
      <vt:lpstr>How to say it in chinese?</vt:lpstr>
      <vt:lpstr>Thanks!</vt:lpstr>
      <vt:lpstr>Icon pack</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Mid-Autumn Festival</dc:title>
  <cp:lastModifiedBy>刘 龙</cp:lastModifiedBy>
  <cp:revision>2</cp:revision>
  <dcterms:modified xsi:type="dcterms:W3CDTF">2022-08-21T14:22:15Z</dcterms:modified>
</cp:coreProperties>
</file>